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3"/>
    <p:sldMasterId id="2147483661" r:id="rId4"/>
  </p:sldMasterIdLst>
  <p:notesMasterIdLst>
    <p:notesMasterId r:id="rId6"/>
  </p:notesMasterIdLst>
  <p:sldIdLst>
    <p:sldId id="291" r:id="rId5"/>
    <p:sldId id="263" r:id="rId7"/>
    <p:sldId id="264" r:id="rId8"/>
    <p:sldId id="269" r:id="rId9"/>
    <p:sldId id="270" r:id="rId10"/>
    <p:sldId id="271" r:id="rId11"/>
    <p:sldId id="272" r:id="rId12"/>
    <p:sldId id="265" r:id="rId13"/>
    <p:sldId id="273" r:id="rId14"/>
    <p:sldId id="274" r:id="rId15"/>
    <p:sldId id="292" r:id="rId16"/>
    <p:sldId id="275" r:id="rId17"/>
    <p:sldId id="276" r:id="rId18"/>
    <p:sldId id="266" r:id="rId19"/>
    <p:sldId id="277" r:id="rId20"/>
    <p:sldId id="278" r:id="rId21"/>
    <p:sldId id="279" r:id="rId22"/>
    <p:sldId id="280" r:id="rId23"/>
    <p:sldId id="267" r:id="rId24"/>
    <p:sldId id="281" r:id="rId25"/>
    <p:sldId id="282" r:id="rId26"/>
    <p:sldId id="283" r:id="rId27"/>
    <p:sldId id="284" r:id="rId28"/>
    <p:sldId id="268" r:id="rId29"/>
    <p:sldId id="285" r:id="rId30"/>
    <p:sldId id="286" r:id="rId31"/>
    <p:sldId id="290" r:id="rId32"/>
    <p:sldId id="288" r:id="rId33"/>
    <p:sldId id="293" r:id="rId34"/>
  </p:sldIdLst>
  <p:sldSz cx="12192000" cy="6858000"/>
  <p:notesSz cx="6858000" cy="9144000"/>
  <p:embeddedFontLst>
    <p:embeddedFont>
      <p:font typeface="字魂36号-正文宋楷" panose="02010600030101010101" charset="-122"/>
      <p:regular r:id="rId38"/>
    </p:embeddedFont>
    <p:embeddedFont>
      <p:font typeface="字魂59号-创粗黑" panose="00000500000000000000" charset="-122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微软雅黑" panose="020B0503020204020204" pitchFamily="34" charset="-122"/>
      <p:regular r:id="rId44"/>
      <p:bold r:id="rId4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D3B8"/>
    <a:srgbClr val="2CBEFD"/>
    <a:srgbClr val="9A2424"/>
    <a:srgbClr val="68DB13"/>
    <a:srgbClr val="FF9425"/>
    <a:srgbClr val="FF3399"/>
    <a:srgbClr val="16557F"/>
    <a:srgbClr val="0B83CF"/>
    <a:srgbClr val="29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975633" y="1291772"/>
            <a:ext cx="6658881" cy="42526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312090" y="1640114"/>
            <a:ext cx="6658881" cy="41510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2114669" y="4639014"/>
            <a:ext cx="1310526" cy="348557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17775" y="4639014"/>
            <a:ext cx="1310526" cy="348557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920881" y="4639014"/>
            <a:ext cx="1310526" cy="348557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6323988" y="4639014"/>
            <a:ext cx="1310526" cy="348557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2114669" y="3250338"/>
            <a:ext cx="2519362" cy="547842"/>
          </a:xfrm>
          <a:prstGeom prst="rect">
            <a:avLst/>
          </a:prstGeom>
        </p:spPr>
        <p:txBody>
          <a:bodyPr lIns="0" rIns="0" anchor="ctr" anchorCtr="0">
            <a:sp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一级标题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2114669" y="3792024"/>
            <a:ext cx="2540000" cy="313932"/>
          </a:xfrm>
          <a:prstGeom prst="rect">
            <a:avLst/>
          </a:prstGeom>
        </p:spPr>
        <p:txBody>
          <a:bodyPr lIns="0" rIns="0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YIJIBIAOTI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4669" y="2313513"/>
            <a:ext cx="3204163" cy="44926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114669" y="3002826"/>
            <a:ext cx="551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2114669" y="4396911"/>
            <a:ext cx="551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86307" y="247277"/>
            <a:ext cx="7113116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标题样式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522514" y="0"/>
            <a:ext cx="539664" cy="5396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2704" y="481607"/>
            <a:ext cx="261257" cy="2612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8911771" y="143775"/>
            <a:ext cx="391886" cy="33783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flipV="1">
            <a:off x="10413807" y="408164"/>
            <a:ext cx="391886" cy="33783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 userDrawn="1"/>
        </p:nvSpPr>
        <p:spPr>
          <a:xfrm>
            <a:off x="11351295" y="-269831"/>
            <a:ext cx="508001" cy="539663"/>
          </a:xfrm>
          <a:prstGeom prst="mathMultiply">
            <a:avLst>
              <a:gd name="adj1" fmla="val 496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ransition spd="slow" advClick="0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 advClick="0" advTm="3000">
    <p:push dir="u"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1760904" y="1729470"/>
            <a:ext cx="9201150" cy="3659868"/>
            <a:chOff x="1647825" y="1971675"/>
            <a:chExt cx="9201150" cy="3659868"/>
          </a:xfrm>
        </p:grpSpPr>
        <p:sp>
          <p:nvSpPr>
            <p:cNvPr id="8" name="矩形 7"/>
            <p:cNvSpPr/>
            <p:nvPr/>
          </p:nvSpPr>
          <p:spPr>
            <a:xfrm>
              <a:off x="1647825" y="19716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800225" y="21240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52625" y="22764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85995" y="2458505"/>
            <a:ext cx="413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cs typeface="+mn-ea"/>
                <a:sym typeface="+mn-lt"/>
              </a:rPr>
              <a:t>黑白简约风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6738" y="4290236"/>
            <a:ext cx="7249235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THE SIS DEFENSE SOCIAL PRACTICE REPORT POWERPOINT TEMPLATE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514" y="3592069"/>
            <a:ext cx="9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cs typeface="+mn-ea"/>
                <a:sym typeface="+mn-lt"/>
              </a:rPr>
              <a:t>论文答辩开题报告社会实践报告模板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7881987" y="1636477"/>
            <a:ext cx="80913" cy="51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8176693" y="1597162"/>
            <a:ext cx="80913" cy="51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7615757" y="1615673"/>
            <a:ext cx="80913" cy="51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644369" y="2769568"/>
            <a:ext cx="834730" cy="301204"/>
            <a:chOff x="3546426" y="2713492"/>
            <a:chExt cx="834730" cy="301204"/>
          </a:xfrm>
        </p:grpSpPr>
        <p:sp>
          <p:nvSpPr>
            <p:cNvPr id="17" name="平行四边形 16"/>
            <p:cNvSpPr/>
            <p:nvPr/>
          </p:nvSpPr>
          <p:spPr>
            <a:xfrm>
              <a:off x="3546426" y="2713492"/>
              <a:ext cx="392906" cy="301204"/>
            </a:xfrm>
            <a:prstGeom prst="parallelogram">
              <a:avLst>
                <a:gd name="adj" fmla="val 889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60219" y="2713492"/>
              <a:ext cx="392906" cy="301204"/>
            </a:xfrm>
            <a:prstGeom prst="parallelogram">
              <a:avLst>
                <a:gd name="adj" fmla="val 913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3988250" y="2713492"/>
              <a:ext cx="392906" cy="301204"/>
            </a:xfrm>
            <a:prstGeom prst="parallelogram">
              <a:avLst>
                <a:gd name="adj" fmla="val 8658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52776" y="2769568"/>
            <a:ext cx="834730" cy="301204"/>
            <a:chOff x="3546426" y="2713492"/>
            <a:chExt cx="834730" cy="301204"/>
          </a:xfrm>
        </p:grpSpPr>
        <p:sp>
          <p:nvSpPr>
            <p:cNvPr id="36" name="平行四边形 35"/>
            <p:cNvSpPr/>
            <p:nvPr/>
          </p:nvSpPr>
          <p:spPr>
            <a:xfrm>
              <a:off x="3546426" y="2713492"/>
              <a:ext cx="392906" cy="301204"/>
            </a:xfrm>
            <a:prstGeom prst="parallelogram">
              <a:avLst>
                <a:gd name="adj" fmla="val 889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3760219" y="2713492"/>
              <a:ext cx="392906" cy="301204"/>
            </a:xfrm>
            <a:prstGeom prst="parallelogram">
              <a:avLst>
                <a:gd name="adj" fmla="val 913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平行四边形 37"/>
            <p:cNvSpPr/>
            <p:nvPr/>
          </p:nvSpPr>
          <p:spPr>
            <a:xfrm>
              <a:off x="3988250" y="2713492"/>
              <a:ext cx="392906" cy="301204"/>
            </a:xfrm>
            <a:prstGeom prst="parallelogram">
              <a:avLst>
                <a:gd name="adj" fmla="val 8658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234848" y="5994228"/>
            <a:ext cx="2974231" cy="369332"/>
            <a:chOff x="5606558" y="8085392"/>
            <a:chExt cx="2974231" cy="369332"/>
          </a:xfrm>
        </p:grpSpPr>
        <p:sp>
          <p:nvSpPr>
            <p:cNvPr id="43" name="文本框 42"/>
            <p:cNvSpPr txBox="1"/>
            <p:nvPr/>
          </p:nvSpPr>
          <p:spPr>
            <a:xfrm>
              <a:off x="6053898" y="8085392"/>
              <a:ext cx="2526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汇报时间：</a:t>
              </a:r>
              <a:r>
                <a:rPr lang="en-US" altLang="zh-CN" dirty="0">
                  <a:cs typeface="+mn-ea"/>
                  <a:sym typeface="+mn-lt"/>
                </a:rPr>
                <a:t>XX</a:t>
              </a:r>
              <a:r>
                <a:rPr lang="zh-CN" altLang="en-US" dirty="0">
                  <a:cs typeface="+mn-ea"/>
                  <a:sym typeface="+mn-lt"/>
                </a:rPr>
                <a:t>年</a:t>
              </a:r>
              <a:r>
                <a:rPr lang="en-US" altLang="zh-CN" dirty="0">
                  <a:cs typeface="+mn-ea"/>
                  <a:sym typeface="+mn-lt"/>
                </a:rPr>
                <a:t>XX</a:t>
              </a:r>
              <a:r>
                <a:rPr lang="zh-CN" altLang="en-US" dirty="0">
                  <a:cs typeface="+mn-ea"/>
                  <a:sym typeface="+mn-lt"/>
                </a:rPr>
                <a:t>月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任意多边形 169"/>
            <p:cNvSpPr>
              <a:spLocks noChangeAspect="1"/>
            </p:cNvSpPr>
            <p:nvPr/>
          </p:nvSpPr>
          <p:spPr>
            <a:xfrm>
              <a:off x="5606558" y="8091799"/>
              <a:ext cx="373247" cy="360000"/>
            </a:xfrm>
            <a:custGeom>
              <a:avLst/>
              <a:gdLst>
                <a:gd name="connsiteX0" fmla="*/ 2980072 w 3788229"/>
                <a:gd name="connsiteY0" fmla="*/ 2739384 h 3653784"/>
                <a:gd name="connsiteX1" fmla="*/ 3196072 w 3788229"/>
                <a:gd name="connsiteY1" fmla="*/ 3653784 h 3653784"/>
                <a:gd name="connsiteX2" fmla="*/ 2764072 w 3788229"/>
                <a:gd name="connsiteY2" fmla="*/ 3653784 h 3653784"/>
                <a:gd name="connsiteX3" fmla="*/ 2980071 w 3788229"/>
                <a:gd name="connsiteY3" fmla="*/ 2439230 h 3653784"/>
                <a:gd name="connsiteX4" fmla="*/ 3079350 w 3788229"/>
                <a:gd name="connsiteY4" fmla="*/ 2538509 h 3653784"/>
                <a:gd name="connsiteX5" fmla="*/ 2980071 w 3788229"/>
                <a:gd name="connsiteY5" fmla="*/ 2637788 h 3653784"/>
                <a:gd name="connsiteX6" fmla="*/ 2880792 w 3788229"/>
                <a:gd name="connsiteY6" fmla="*/ 2538509 h 3653784"/>
                <a:gd name="connsiteX7" fmla="*/ 2980071 w 3788229"/>
                <a:gd name="connsiteY7" fmla="*/ 2439230 h 3653784"/>
                <a:gd name="connsiteX8" fmla="*/ 3338287 w 3788229"/>
                <a:gd name="connsiteY8" fmla="*/ 1211948 h 3653784"/>
                <a:gd name="connsiteX9" fmla="*/ 3338287 w 3788229"/>
                <a:gd name="connsiteY9" fmla="*/ 2086440 h 3653784"/>
                <a:gd name="connsiteX10" fmla="*/ 3039944 w 3788229"/>
                <a:gd name="connsiteY10" fmla="*/ 2219119 h 3653784"/>
                <a:gd name="connsiteX11" fmla="*/ 3039944 w 3788229"/>
                <a:gd name="connsiteY11" fmla="*/ 1344627 h 3653784"/>
                <a:gd name="connsiteX12" fmla="*/ 449942 w 3788229"/>
                <a:gd name="connsiteY12" fmla="*/ 1211948 h 3653784"/>
                <a:gd name="connsiteX13" fmla="*/ 1894114 w 3788229"/>
                <a:gd name="connsiteY13" fmla="*/ 1854197 h 3653784"/>
                <a:gd name="connsiteX14" fmla="*/ 2920199 w 3788229"/>
                <a:gd name="connsiteY14" fmla="*/ 1397879 h 3653784"/>
                <a:gd name="connsiteX15" fmla="*/ 2920199 w 3788229"/>
                <a:gd name="connsiteY15" fmla="*/ 2272371 h 3653784"/>
                <a:gd name="connsiteX16" fmla="*/ 1894114 w 3788229"/>
                <a:gd name="connsiteY16" fmla="*/ 2728689 h 3653784"/>
                <a:gd name="connsiteX17" fmla="*/ 449942 w 3788229"/>
                <a:gd name="connsiteY17" fmla="*/ 2086440 h 3653784"/>
                <a:gd name="connsiteX18" fmla="*/ 1894115 w 3788229"/>
                <a:gd name="connsiteY18" fmla="*/ 0 h 3653784"/>
                <a:gd name="connsiteX19" fmla="*/ 3788229 w 3788229"/>
                <a:gd name="connsiteY19" fmla="*/ 849086 h 3653784"/>
                <a:gd name="connsiteX20" fmla="*/ 2898197 w 3788229"/>
                <a:gd name="connsiteY20" fmla="*/ 1248066 h 3653784"/>
                <a:gd name="connsiteX21" fmla="*/ 2073823 w 3788229"/>
                <a:gd name="connsiteY21" fmla="*/ 857613 h 3653784"/>
                <a:gd name="connsiteX22" fmla="*/ 2075544 w 3788229"/>
                <a:gd name="connsiteY22" fmla="*/ 849086 h 3653784"/>
                <a:gd name="connsiteX23" fmla="*/ 1894115 w 3788229"/>
                <a:gd name="connsiteY23" fmla="*/ 667657 h 3653784"/>
                <a:gd name="connsiteX24" fmla="*/ 1712686 w 3788229"/>
                <a:gd name="connsiteY24" fmla="*/ 849086 h 3653784"/>
                <a:gd name="connsiteX25" fmla="*/ 1894115 w 3788229"/>
                <a:gd name="connsiteY25" fmla="*/ 1030515 h 3653784"/>
                <a:gd name="connsiteX26" fmla="*/ 2022405 w 3788229"/>
                <a:gd name="connsiteY26" fmla="*/ 977376 h 3653784"/>
                <a:gd name="connsiteX27" fmla="*/ 2028342 w 3788229"/>
                <a:gd name="connsiteY27" fmla="*/ 968569 h 3653784"/>
                <a:gd name="connsiteX28" fmla="*/ 2754477 w 3788229"/>
                <a:gd name="connsiteY28" fmla="*/ 1312493 h 3653784"/>
                <a:gd name="connsiteX29" fmla="*/ 1894115 w 3788229"/>
                <a:gd name="connsiteY29" fmla="*/ 1698172 h 3653784"/>
                <a:gd name="connsiteX30" fmla="*/ 0 w 3788229"/>
                <a:gd name="connsiteY30" fmla="*/ 849086 h 36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88229" h="3653784">
                  <a:moveTo>
                    <a:pt x="2980072" y="2739384"/>
                  </a:moveTo>
                  <a:lnTo>
                    <a:pt x="3196072" y="3653784"/>
                  </a:lnTo>
                  <a:lnTo>
                    <a:pt x="2764072" y="3653784"/>
                  </a:lnTo>
                  <a:close/>
                  <a:moveTo>
                    <a:pt x="2980071" y="2439230"/>
                  </a:moveTo>
                  <a:cubicBezTo>
                    <a:pt x="3034901" y="2439230"/>
                    <a:pt x="3079350" y="2483679"/>
                    <a:pt x="3079350" y="2538509"/>
                  </a:cubicBezTo>
                  <a:cubicBezTo>
                    <a:pt x="3079350" y="2593339"/>
                    <a:pt x="3034901" y="2637788"/>
                    <a:pt x="2980071" y="2637788"/>
                  </a:cubicBezTo>
                  <a:cubicBezTo>
                    <a:pt x="2925241" y="2637788"/>
                    <a:pt x="2880792" y="2593339"/>
                    <a:pt x="2880792" y="2538509"/>
                  </a:cubicBezTo>
                  <a:cubicBezTo>
                    <a:pt x="2880792" y="2483679"/>
                    <a:pt x="2925241" y="2439230"/>
                    <a:pt x="2980071" y="2439230"/>
                  </a:cubicBezTo>
                  <a:close/>
                  <a:moveTo>
                    <a:pt x="3338287" y="1211948"/>
                  </a:moveTo>
                  <a:lnTo>
                    <a:pt x="3338287" y="2086440"/>
                  </a:lnTo>
                  <a:lnTo>
                    <a:pt x="3039944" y="2219119"/>
                  </a:lnTo>
                  <a:lnTo>
                    <a:pt x="3039944" y="1344627"/>
                  </a:lnTo>
                  <a:close/>
                  <a:moveTo>
                    <a:pt x="449942" y="1211948"/>
                  </a:moveTo>
                  <a:lnTo>
                    <a:pt x="1894114" y="1854197"/>
                  </a:lnTo>
                  <a:lnTo>
                    <a:pt x="2920199" y="1397879"/>
                  </a:lnTo>
                  <a:lnTo>
                    <a:pt x="2920199" y="2272371"/>
                  </a:lnTo>
                  <a:lnTo>
                    <a:pt x="1894114" y="2728689"/>
                  </a:lnTo>
                  <a:lnTo>
                    <a:pt x="449942" y="2086440"/>
                  </a:lnTo>
                  <a:close/>
                  <a:moveTo>
                    <a:pt x="1894115" y="0"/>
                  </a:moveTo>
                  <a:lnTo>
                    <a:pt x="3788229" y="849086"/>
                  </a:lnTo>
                  <a:lnTo>
                    <a:pt x="2898197" y="1248066"/>
                  </a:lnTo>
                  <a:lnTo>
                    <a:pt x="2073823" y="857613"/>
                  </a:lnTo>
                  <a:lnTo>
                    <a:pt x="2075544" y="849086"/>
                  </a:lnTo>
                  <a:cubicBezTo>
                    <a:pt x="2075544" y="748886"/>
                    <a:pt x="1994315" y="667657"/>
                    <a:pt x="1894115" y="667657"/>
                  </a:cubicBezTo>
                  <a:cubicBezTo>
                    <a:pt x="1793915" y="667657"/>
                    <a:pt x="1712686" y="748886"/>
                    <a:pt x="1712686" y="849086"/>
                  </a:cubicBezTo>
                  <a:cubicBezTo>
                    <a:pt x="1712686" y="949286"/>
                    <a:pt x="1793915" y="1030515"/>
                    <a:pt x="1894115" y="1030515"/>
                  </a:cubicBezTo>
                  <a:cubicBezTo>
                    <a:pt x="1944215" y="1030515"/>
                    <a:pt x="1989573" y="1010208"/>
                    <a:pt x="2022405" y="977376"/>
                  </a:cubicBezTo>
                  <a:lnTo>
                    <a:pt x="2028342" y="968569"/>
                  </a:lnTo>
                  <a:lnTo>
                    <a:pt x="2754477" y="1312493"/>
                  </a:lnTo>
                  <a:lnTo>
                    <a:pt x="1894115" y="1698172"/>
                  </a:lnTo>
                  <a:lnTo>
                    <a:pt x="0" y="8490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13879" y="5955659"/>
            <a:ext cx="2937309" cy="369332"/>
            <a:chOff x="5643480" y="7449988"/>
            <a:chExt cx="2937309" cy="369332"/>
          </a:xfrm>
          <a:solidFill>
            <a:schemeClr val="bg1"/>
          </a:solidFill>
        </p:grpSpPr>
        <p:sp>
          <p:nvSpPr>
            <p:cNvPr id="42" name="文本框 41"/>
            <p:cNvSpPr txBox="1"/>
            <p:nvPr/>
          </p:nvSpPr>
          <p:spPr>
            <a:xfrm>
              <a:off x="6053898" y="7449988"/>
              <a:ext cx="252689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汇报人</a:t>
              </a:r>
              <a:r>
                <a:rPr lang="zh-CN" altLang="en-US" dirty="0" smtClean="0">
                  <a:cs typeface="+mn-ea"/>
                  <a:sym typeface="+mn-lt"/>
                </a:rPr>
                <a:t>：青课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5" name="任意多边形 171"/>
            <p:cNvSpPr>
              <a:spLocks noChangeAspect="1"/>
            </p:cNvSpPr>
            <p:nvPr/>
          </p:nvSpPr>
          <p:spPr>
            <a:xfrm>
              <a:off x="5643480" y="7474395"/>
              <a:ext cx="324000" cy="324000"/>
            </a:xfrm>
            <a:custGeom>
              <a:avLst/>
              <a:gdLst>
                <a:gd name="connsiteX0" fmla="*/ 323834 w 3757853"/>
                <a:gd name="connsiteY0" fmla="*/ 2826194 h 3757854"/>
                <a:gd name="connsiteX1" fmla="*/ 931659 w 3757853"/>
                <a:gd name="connsiteY1" fmla="*/ 3434019 h 3757854"/>
                <a:gd name="connsiteX2" fmla="*/ 0 w 3757853"/>
                <a:gd name="connsiteY2" fmla="*/ 3757854 h 3757854"/>
                <a:gd name="connsiteX3" fmla="*/ 2958831 w 3757853"/>
                <a:gd name="connsiteY3" fmla="*/ 543794 h 3757854"/>
                <a:gd name="connsiteX4" fmla="*/ 2048517 w 3757853"/>
                <a:gd name="connsiteY4" fmla="*/ 1454108 h 3757854"/>
                <a:gd name="connsiteX5" fmla="*/ 2303745 w 3757853"/>
                <a:gd name="connsiteY5" fmla="*/ 1709336 h 3757854"/>
                <a:gd name="connsiteX6" fmla="*/ 3214059 w 3757853"/>
                <a:gd name="connsiteY6" fmla="*/ 799022 h 3757854"/>
                <a:gd name="connsiteX7" fmla="*/ 3046271 w 3757853"/>
                <a:gd name="connsiteY7" fmla="*/ 0 h 3757854"/>
                <a:gd name="connsiteX8" fmla="*/ 3130563 w 3757853"/>
                <a:gd name="connsiteY8" fmla="*/ 34915 h 3757854"/>
                <a:gd name="connsiteX9" fmla="*/ 3722939 w 3757853"/>
                <a:gd name="connsiteY9" fmla="*/ 627292 h 3757854"/>
                <a:gd name="connsiteX10" fmla="*/ 3722939 w 3757853"/>
                <a:gd name="connsiteY10" fmla="*/ 795874 h 3757854"/>
                <a:gd name="connsiteX11" fmla="*/ 1177594 w 3757853"/>
                <a:gd name="connsiteY11" fmla="*/ 3341219 h 3757854"/>
                <a:gd name="connsiteX12" fmla="*/ 1009011 w 3757853"/>
                <a:gd name="connsiteY12" fmla="*/ 3341219 h 3757854"/>
                <a:gd name="connsiteX13" fmla="*/ 416635 w 3757853"/>
                <a:gd name="connsiteY13" fmla="*/ 2748843 h 3757854"/>
                <a:gd name="connsiteX14" fmla="*/ 416635 w 3757853"/>
                <a:gd name="connsiteY14" fmla="*/ 2580260 h 3757854"/>
                <a:gd name="connsiteX15" fmla="*/ 2961980 w 3757853"/>
                <a:gd name="connsiteY15" fmla="*/ 34915 h 3757854"/>
                <a:gd name="connsiteX16" fmla="*/ 3046271 w 3757853"/>
                <a:gd name="connsiteY16" fmla="*/ 0 h 37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7853" h="3757854">
                  <a:moveTo>
                    <a:pt x="323834" y="2826194"/>
                  </a:moveTo>
                  <a:lnTo>
                    <a:pt x="931659" y="3434019"/>
                  </a:lnTo>
                  <a:lnTo>
                    <a:pt x="0" y="3757854"/>
                  </a:lnTo>
                  <a:close/>
                  <a:moveTo>
                    <a:pt x="2958831" y="543794"/>
                  </a:moveTo>
                  <a:lnTo>
                    <a:pt x="2048517" y="1454108"/>
                  </a:lnTo>
                  <a:lnTo>
                    <a:pt x="2303745" y="1709336"/>
                  </a:lnTo>
                  <a:lnTo>
                    <a:pt x="3214059" y="799022"/>
                  </a:lnTo>
                  <a:close/>
                  <a:moveTo>
                    <a:pt x="3046271" y="0"/>
                  </a:moveTo>
                  <a:cubicBezTo>
                    <a:pt x="3076779" y="0"/>
                    <a:pt x="3107286" y="11638"/>
                    <a:pt x="3130563" y="34915"/>
                  </a:cubicBezTo>
                  <a:lnTo>
                    <a:pt x="3722939" y="627292"/>
                  </a:lnTo>
                  <a:cubicBezTo>
                    <a:pt x="3769492" y="673845"/>
                    <a:pt x="3769492" y="749321"/>
                    <a:pt x="3722939" y="795874"/>
                  </a:cubicBezTo>
                  <a:lnTo>
                    <a:pt x="1177594" y="3341219"/>
                  </a:lnTo>
                  <a:cubicBezTo>
                    <a:pt x="1131041" y="3387772"/>
                    <a:pt x="1055565" y="3387772"/>
                    <a:pt x="1009011" y="3341219"/>
                  </a:cubicBezTo>
                  <a:lnTo>
                    <a:pt x="416635" y="2748843"/>
                  </a:lnTo>
                  <a:cubicBezTo>
                    <a:pt x="370082" y="2702289"/>
                    <a:pt x="370082" y="2626813"/>
                    <a:pt x="416635" y="2580260"/>
                  </a:cubicBezTo>
                  <a:lnTo>
                    <a:pt x="2961980" y="34915"/>
                  </a:lnTo>
                  <a:cubicBezTo>
                    <a:pt x="2985256" y="11638"/>
                    <a:pt x="3015764" y="0"/>
                    <a:pt x="304627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研究思路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849104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7"/>
          <p:cNvCxnSpPr>
            <a:stCxn id="16" idx="4"/>
            <a:endCxn id="10" idx="0"/>
          </p:cNvCxnSpPr>
          <p:nvPr/>
        </p:nvCxnSpPr>
        <p:spPr>
          <a:xfrm>
            <a:off x="1403675" y="3038932"/>
            <a:ext cx="0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>
            <a:stCxn id="11" idx="4"/>
            <a:endCxn id="17" idx="0"/>
          </p:cNvCxnSpPr>
          <p:nvPr/>
        </p:nvCxnSpPr>
        <p:spPr>
          <a:xfrm>
            <a:off x="2957141" y="3924054"/>
            <a:ext cx="4011" cy="7919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0"/>
          <p:cNvCxnSpPr>
            <a:stCxn id="14" idx="4"/>
            <a:endCxn id="20" idx="0"/>
          </p:cNvCxnSpPr>
          <p:nvPr/>
        </p:nvCxnSpPr>
        <p:spPr>
          <a:xfrm>
            <a:off x="6064073" y="3924054"/>
            <a:ext cx="4329" cy="7919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/>
          <p:cNvCxnSpPr>
            <a:stCxn id="15" idx="4"/>
            <a:endCxn id="21" idx="0"/>
          </p:cNvCxnSpPr>
          <p:nvPr/>
        </p:nvCxnSpPr>
        <p:spPr>
          <a:xfrm>
            <a:off x="9171003" y="3924054"/>
            <a:ext cx="0" cy="7919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2"/>
          <p:cNvCxnSpPr>
            <a:stCxn id="19" idx="4"/>
            <a:endCxn id="12" idx="0"/>
          </p:cNvCxnSpPr>
          <p:nvPr/>
        </p:nvCxnSpPr>
        <p:spPr>
          <a:xfrm>
            <a:off x="7616476" y="3038932"/>
            <a:ext cx="1063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3"/>
          <p:cNvCxnSpPr>
            <a:stCxn id="18" idx="4"/>
            <a:endCxn id="13" idx="0"/>
          </p:cNvCxnSpPr>
          <p:nvPr/>
        </p:nvCxnSpPr>
        <p:spPr>
          <a:xfrm flipH="1">
            <a:off x="4510607" y="3038932"/>
            <a:ext cx="1649" cy="733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5"/>
          <p:cNvSpPr>
            <a:spLocks noChangeAspect="1"/>
          </p:cNvSpPr>
          <p:nvPr/>
        </p:nvSpPr>
        <p:spPr>
          <a:xfrm>
            <a:off x="1328110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>
                <a:solidFill>
                  <a:srgbClr val="26A6CF"/>
                </a:solidFill>
                <a:cs typeface="+mn-ea"/>
                <a:sym typeface="+mn-lt"/>
              </a:rPr>
              <a:t> </a:t>
            </a:r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1" name="Oval 26"/>
          <p:cNvSpPr>
            <a:spLocks noChangeAspect="1"/>
          </p:cNvSpPr>
          <p:nvPr/>
        </p:nvSpPr>
        <p:spPr>
          <a:xfrm>
            <a:off x="2881576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2" name="Oval 27"/>
          <p:cNvSpPr>
            <a:spLocks noChangeAspect="1"/>
          </p:cNvSpPr>
          <p:nvPr/>
        </p:nvSpPr>
        <p:spPr>
          <a:xfrm>
            <a:off x="7541974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3" name="Oval 28"/>
          <p:cNvSpPr>
            <a:spLocks noChangeAspect="1"/>
          </p:cNvSpPr>
          <p:nvPr/>
        </p:nvSpPr>
        <p:spPr>
          <a:xfrm>
            <a:off x="4435042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4" name="Oval 29"/>
          <p:cNvSpPr>
            <a:spLocks noChangeAspect="1"/>
          </p:cNvSpPr>
          <p:nvPr/>
        </p:nvSpPr>
        <p:spPr>
          <a:xfrm>
            <a:off x="5988508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5" name="Oval 34"/>
          <p:cNvSpPr>
            <a:spLocks noChangeAspect="1"/>
          </p:cNvSpPr>
          <p:nvPr/>
        </p:nvSpPr>
        <p:spPr>
          <a:xfrm>
            <a:off x="9095438" y="3772924"/>
            <a:ext cx="151130" cy="1511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6A6CF"/>
              </a:solidFill>
              <a:cs typeface="+mn-ea"/>
              <a:sym typeface="+mn-lt"/>
            </a:endParaRPr>
          </a:p>
        </p:txBody>
      </p:sp>
      <p:sp>
        <p:nvSpPr>
          <p:cNvPr id="16" name="Oval 49"/>
          <p:cNvSpPr>
            <a:spLocks noChangeAspect="1"/>
          </p:cNvSpPr>
          <p:nvPr/>
        </p:nvSpPr>
        <p:spPr>
          <a:xfrm>
            <a:off x="1004374" y="2240332"/>
            <a:ext cx="798602" cy="798600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Oval 50"/>
          <p:cNvSpPr>
            <a:spLocks noChangeAspect="1"/>
          </p:cNvSpPr>
          <p:nvPr/>
        </p:nvSpPr>
        <p:spPr>
          <a:xfrm>
            <a:off x="2561851" y="4715978"/>
            <a:ext cx="798602" cy="798600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" name="Oval 53"/>
          <p:cNvSpPr>
            <a:spLocks noChangeAspect="1"/>
          </p:cNvSpPr>
          <p:nvPr/>
        </p:nvSpPr>
        <p:spPr>
          <a:xfrm>
            <a:off x="4112955" y="2240332"/>
            <a:ext cx="798602" cy="798600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AU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9" name="Oval 55"/>
          <p:cNvSpPr>
            <a:spLocks noChangeAspect="1"/>
          </p:cNvSpPr>
          <p:nvPr/>
        </p:nvSpPr>
        <p:spPr>
          <a:xfrm>
            <a:off x="7217175" y="2240332"/>
            <a:ext cx="798602" cy="798600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AU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" name="Oval 57"/>
          <p:cNvSpPr>
            <a:spLocks noChangeAspect="1"/>
          </p:cNvSpPr>
          <p:nvPr/>
        </p:nvSpPr>
        <p:spPr>
          <a:xfrm>
            <a:off x="5669101" y="4715978"/>
            <a:ext cx="798602" cy="798600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1" name="Oval 59"/>
          <p:cNvSpPr>
            <a:spLocks noChangeAspect="1"/>
          </p:cNvSpPr>
          <p:nvPr/>
        </p:nvSpPr>
        <p:spPr>
          <a:xfrm>
            <a:off x="8771702" y="4715978"/>
            <a:ext cx="798602" cy="798600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7478124" y="2469785"/>
            <a:ext cx="276704" cy="339694"/>
          </a:xfrm>
          <a:custGeom>
            <a:avLst/>
            <a:gdLst>
              <a:gd name="T0" fmla="*/ 88 w 104"/>
              <a:gd name="T1" fmla="*/ 80 h 128"/>
              <a:gd name="T2" fmla="*/ 100 w 104"/>
              <a:gd name="T3" fmla="*/ 48 h 128"/>
              <a:gd name="T4" fmla="*/ 52 w 104"/>
              <a:gd name="T5" fmla="*/ 0 h 128"/>
              <a:gd name="T6" fmla="*/ 4 w 104"/>
              <a:gd name="T7" fmla="*/ 48 h 128"/>
              <a:gd name="T8" fmla="*/ 16 w 104"/>
              <a:gd name="T9" fmla="*/ 80 h 128"/>
              <a:gd name="T10" fmla="*/ 0 w 104"/>
              <a:gd name="T11" fmla="*/ 108 h 128"/>
              <a:gd name="T12" fmla="*/ 21 w 104"/>
              <a:gd name="T13" fmla="*/ 111 h 128"/>
              <a:gd name="T14" fmla="*/ 34 w 104"/>
              <a:gd name="T15" fmla="*/ 128 h 128"/>
              <a:gd name="T16" fmla="*/ 52 w 104"/>
              <a:gd name="T17" fmla="*/ 97 h 128"/>
              <a:gd name="T18" fmla="*/ 70 w 104"/>
              <a:gd name="T19" fmla="*/ 128 h 128"/>
              <a:gd name="T20" fmla="*/ 83 w 104"/>
              <a:gd name="T21" fmla="*/ 111 h 128"/>
              <a:gd name="T22" fmla="*/ 104 w 104"/>
              <a:gd name="T23" fmla="*/ 108 h 128"/>
              <a:gd name="T24" fmla="*/ 88 w 104"/>
              <a:gd name="T25" fmla="*/ 80 h 128"/>
              <a:gd name="T26" fmla="*/ 32 w 104"/>
              <a:gd name="T27" fmla="*/ 116 h 128"/>
              <a:gd name="T28" fmla="*/ 26 w 104"/>
              <a:gd name="T29" fmla="*/ 103 h 128"/>
              <a:gd name="T30" fmla="*/ 12 w 104"/>
              <a:gd name="T31" fmla="*/ 104 h 128"/>
              <a:gd name="T32" fmla="*/ 22 w 104"/>
              <a:gd name="T33" fmla="*/ 85 h 128"/>
              <a:gd name="T34" fmla="*/ 44 w 104"/>
              <a:gd name="T35" fmla="*/ 95 h 128"/>
              <a:gd name="T36" fmla="*/ 32 w 104"/>
              <a:gd name="T37" fmla="*/ 116 h 128"/>
              <a:gd name="T38" fmla="*/ 12 w 104"/>
              <a:gd name="T39" fmla="*/ 48 h 128"/>
              <a:gd name="T40" fmla="*/ 52 w 104"/>
              <a:gd name="T41" fmla="*/ 8 h 128"/>
              <a:gd name="T42" fmla="*/ 92 w 104"/>
              <a:gd name="T43" fmla="*/ 48 h 128"/>
              <a:gd name="T44" fmla="*/ 52 w 104"/>
              <a:gd name="T45" fmla="*/ 88 h 128"/>
              <a:gd name="T46" fmla="*/ 12 w 104"/>
              <a:gd name="T47" fmla="*/ 48 h 128"/>
              <a:gd name="T48" fmla="*/ 78 w 104"/>
              <a:gd name="T49" fmla="*/ 103 h 128"/>
              <a:gd name="T50" fmla="*/ 72 w 104"/>
              <a:gd name="T51" fmla="*/ 116 h 128"/>
              <a:gd name="T52" fmla="*/ 60 w 104"/>
              <a:gd name="T53" fmla="*/ 95 h 128"/>
              <a:gd name="T54" fmla="*/ 82 w 104"/>
              <a:gd name="T55" fmla="*/ 85 h 128"/>
              <a:gd name="T56" fmla="*/ 92 w 104"/>
              <a:gd name="T57" fmla="*/ 104 h 128"/>
              <a:gd name="T58" fmla="*/ 78 w 104"/>
              <a:gd name="T59" fmla="*/ 103 h 128"/>
              <a:gd name="T60" fmla="*/ 52 w 104"/>
              <a:gd name="T61" fmla="*/ 20 h 128"/>
              <a:gd name="T62" fmla="*/ 24 w 104"/>
              <a:gd name="T63" fmla="*/ 48 h 128"/>
              <a:gd name="T64" fmla="*/ 52 w 104"/>
              <a:gd name="T65" fmla="*/ 76 h 128"/>
              <a:gd name="T66" fmla="*/ 80 w 104"/>
              <a:gd name="T67" fmla="*/ 48 h 128"/>
              <a:gd name="T68" fmla="*/ 52 w 104"/>
              <a:gd name="T69" fmla="*/ 20 h 128"/>
              <a:gd name="T70" fmla="*/ 52 w 104"/>
              <a:gd name="T71" fmla="*/ 68 h 128"/>
              <a:gd name="T72" fmla="*/ 32 w 104"/>
              <a:gd name="T73" fmla="*/ 48 h 128"/>
              <a:gd name="T74" fmla="*/ 52 w 104"/>
              <a:gd name="T75" fmla="*/ 28 h 128"/>
              <a:gd name="T76" fmla="*/ 72 w 104"/>
              <a:gd name="T77" fmla="*/ 48 h 128"/>
              <a:gd name="T78" fmla="*/ 52 w 104"/>
              <a:gd name="T79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" h="128">
                <a:moveTo>
                  <a:pt x="88" y="80"/>
                </a:moveTo>
                <a:cubicBezTo>
                  <a:pt x="95" y="71"/>
                  <a:pt x="100" y="60"/>
                  <a:pt x="100" y="48"/>
                </a:cubicBezTo>
                <a:cubicBezTo>
                  <a:pt x="100" y="21"/>
                  <a:pt x="79" y="0"/>
                  <a:pt x="52" y="0"/>
                </a:cubicBezTo>
                <a:cubicBezTo>
                  <a:pt x="25" y="0"/>
                  <a:pt x="4" y="21"/>
                  <a:pt x="4" y="48"/>
                </a:cubicBezTo>
                <a:cubicBezTo>
                  <a:pt x="4" y="60"/>
                  <a:pt x="9" y="71"/>
                  <a:pt x="16" y="80"/>
                </a:cubicBezTo>
                <a:cubicBezTo>
                  <a:pt x="9" y="93"/>
                  <a:pt x="0" y="108"/>
                  <a:pt x="0" y="108"/>
                </a:cubicBezTo>
                <a:cubicBezTo>
                  <a:pt x="21" y="111"/>
                  <a:pt x="21" y="111"/>
                  <a:pt x="21" y="111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28"/>
                  <a:pt x="44" y="111"/>
                  <a:pt x="52" y="97"/>
                </a:cubicBezTo>
                <a:cubicBezTo>
                  <a:pt x="60" y="111"/>
                  <a:pt x="70" y="128"/>
                  <a:pt x="70" y="128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04" y="108"/>
                  <a:pt x="95" y="93"/>
                  <a:pt x="88" y="80"/>
                </a:cubicBezTo>
                <a:close/>
                <a:moveTo>
                  <a:pt x="32" y="116"/>
                </a:moveTo>
                <a:cubicBezTo>
                  <a:pt x="26" y="103"/>
                  <a:pt x="26" y="103"/>
                  <a:pt x="26" y="103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4"/>
                  <a:pt x="17" y="95"/>
                  <a:pt x="22" y="85"/>
                </a:cubicBezTo>
                <a:cubicBezTo>
                  <a:pt x="28" y="90"/>
                  <a:pt x="35" y="94"/>
                  <a:pt x="44" y="95"/>
                </a:cubicBezTo>
                <a:cubicBezTo>
                  <a:pt x="38" y="105"/>
                  <a:pt x="32" y="116"/>
                  <a:pt x="32" y="116"/>
                </a:cubicBezTo>
                <a:close/>
                <a:moveTo>
                  <a:pt x="12" y="48"/>
                </a:moveTo>
                <a:cubicBezTo>
                  <a:pt x="12" y="26"/>
                  <a:pt x="30" y="8"/>
                  <a:pt x="52" y="8"/>
                </a:cubicBezTo>
                <a:cubicBezTo>
                  <a:pt x="74" y="8"/>
                  <a:pt x="92" y="26"/>
                  <a:pt x="92" y="48"/>
                </a:cubicBezTo>
                <a:cubicBezTo>
                  <a:pt x="92" y="70"/>
                  <a:pt x="74" y="88"/>
                  <a:pt x="52" y="88"/>
                </a:cubicBezTo>
                <a:cubicBezTo>
                  <a:pt x="30" y="88"/>
                  <a:pt x="12" y="70"/>
                  <a:pt x="12" y="48"/>
                </a:cubicBezTo>
                <a:close/>
                <a:moveTo>
                  <a:pt x="78" y="103"/>
                </a:moveTo>
                <a:cubicBezTo>
                  <a:pt x="72" y="116"/>
                  <a:pt x="72" y="116"/>
                  <a:pt x="72" y="116"/>
                </a:cubicBezTo>
                <a:cubicBezTo>
                  <a:pt x="72" y="116"/>
                  <a:pt x="66" y="105"/>
                  <a:pt x="60" y="95"/>
                </a:cubicBezTo>
                <a:cubicBezTo>
                  <a:pt x="69" y="94"/>
                  <a:pt x="76" y="90"/>
                  <a:pt x="82" y="85"/>
                </a:cubicBezTo>
                <a:cubicBezTo>
                  <a:pt x="87" y="95"/>
                  <a:pt x="92" y="104"/>
                  <a:pt x="92" y="104"/>
                </a:cubicBezTo>
                <a:lnTo>
                  <a:pt x="78" y="103"/>
                </a:lnTo>
                <a:close/>
                <a:moveTo>
                  <a:pt x="52" y="20"/>
                </a:moveTo>
                <a:cubicBezTo>
                  <a:pt x="37" y="20"/>
                  <a:pt x="24" y="33"/>
                  <a:pt x="24" y="48"/>
                </a:cubicBezTo>
                <a:cubicBezTo>
                  <a:pt x="24" y="63"/>
                  <a:pt x="37" y="76"/>
                  <a:pt x="52" y="76"/>
                </a:cubicBezTo>
                <a:cubicBezTo>
                  <a:pt x="67" y="76"/>
                  <a:pt x="80" y="63"/>
                  <a:pt x="80" y="48"/>
                </a:cubicBezTo>
                <a:cubicBezTo>
                  <a:pt x="80" y="33"/>
                  <a:pt x="67" y="20"/>
                  <a:pt x="52" y="20"/>
                </a:cubicBezTo>
                <a:close/>
                <a:moveTo>
                  <a:pt x="52" y="68"/>
                </a:moveTo>
                <a:cubicBezTo>
                  <a:pt x="41" y="68"/>
                  <a:pt x="32" y="59"/>
                  <a:pt x="32" y="48"/>
                </a:cubicBezTo>
                <a:cubicBezTo>
                  <a:pt x="32" y="37"/>
                  <a:pt x="41" y="28"/>
                  <a:pt x="52" y="28"/>
                </a:cubicBezTo>
                <a:cubicBezTo>
                  <a:pt x="63" y="28"/>
                  <a:pt x="72" y="37"/>
                  <a:pt x="72" y="48"/>
                </a:cubicBezTo>
                <a:cubicBezTo>
                  <a:pt x="72" y="59"/>
                  <a:pt x="63" y="68"/>
                  <a:pt x="52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5918802" y="4945432"/>
            <a:ext cx="299200" cy="339693"/>
          </a:xfrm>
          <a:custGeom>
            <a:avLst/>
            <a:gdLst>
              <a:gd name="T0" fmla="*/ 60 w 112"/>
              <a:gd name="T1" fmla="*/ 61 h 128"/>
              <a:gd name="T2" fmla="*/ 60 w 112"/>
              <a:gd name="T3" fmla="*/ 40 h 128"/>
              <a:gd name="T4" fmla="*/ 56 w 112"/>
              <a:gd name="T5" fmla="*/ 36 h 128"/>
              <a:gd name="T6" fmla="*/ 52 w 112"/>
              <a:gd name="T7" fmla="*/ 40 h 128"/>
              <a:gd name="T8" fmla="*/ 52 w 112"/>
              <a:gd name="T9" fmla="*/ 61 h 128"/>
              <a:gd name="T10" fmla="*/ 44 w 112"/>
              <a:gd name="T11" fmla="*/ 72 h 128"/>
              <a:gd name="T12" fmla="*/ 56 w 112"/>
              <a:gd name="T13" fmla="*/ 84 h 128"/>
              <a:gd name="T14" fmla="*/ 68 w 112"/>
              <a:gd name="T15" fmla="*/ 72 h 128"/>
              <a:gd name="T16" fmla="*/ 60 w 112"/>
              <a:gd name="T17" fmla="*/ 61 h 128"/>
              <a:gd name="T18" fmla="*/ 60 w 112"/>
              <a:gd name="T19" fmla="*/ 16 h 128"/>
              <a:gd name="T20" fmla="*/ 60 w 112"/>
              <a:gd name="T21" fmla="*/ 8 h 128"/>
              <a:gd name="T22" fmla="*/ 72 w 112"/>
              <a:gd name="T23" fmla="*/ 8 h 128"/>
              <a:gd name="T24" fmla="*/ 76 w 112"/>
              <a:gd name="T25" fmla="*/ 4 h 128"/>
              <a:gd name="T26" fmla="*/ 72 w 112"/>
              <a:gd name="T27" fmla="*/ 0 h 128"/>
              <a:gd name="T28" fmla="*/ 40 w 112"/>
              <a:gd name="T29" fmla="*/ 0 h 128"/>
              <a:gd name="T30" fmla="*/ 36 w 112"/>
              <a:gd name="T31" fmla="*/ 4 h 128"/>
              <a:gd name="T32" fmla="*/ 40 w 112"/>
              <a:gd name="T33" fmla="*/ 8 h 128"/>
              <a:gd name="T34" fmla="*/ 52 w 112"/>
              <a:gd name="T35" fmla="*/ 8 h 128"/>
              <a:gd name="T36" fmla="*/ 52 w 112"/>
              <a:gd name="T37" fmla="*/ 16 h 128"/>
              <a:gd name="T38" fmla="*/ 0 w 112"/>
              <a:gd name="T39" fmla="*/ 72 h 128"/>
              <a:gd name="T40" fmla="*/ 56 w 112"/>
              <a:gd name="T41" fmla="*/ 128 h 128"/>
              <a:gd name="T42" fmla="*/ 112 w 112"/>
              <a:gd name="T43" fmla="*/ 72 h 128"/>
              <a:gd name="T44" fmla="*/ 60 w 112"/>
              <a:gd name="T45" fmla="*/ 16 h 128"/>
              <a:gd name="T46" fmla="*/ 56 w 112"/>
              <a:gd name="T47" fmla="*/ 120 h 128"/>
              <a:gd name="T48" fmla="*/ 8 w 112"/>
              <a:gd name="T49" fmla="*/ 72 h 128"/>
              <a:gd name="T50" fmla="*/ 56 w 112"/>
              <a:gd name="T51" fmla="*/ 24 h 128"/>
              <a:gd name="T52" fmla="*/ 104 w 112"/>
              <a:gd name="T53" fmla="*/ 72 h 128"/>
              <a:gd name="T54" fmla="*/ 56 w 112"/>
              <a:gd name="T55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2" h="128">
                <a:moveTo>
                  <a:pt x="60" y="61"/>
                </a:moveTo>
                <a:cubicBezTo>
                  <a:pt x="60" y="40"/>
                  <a:pt x="60" y="40"/>
                  <a:pt x="60" y="40"/>
                </a:cubicBezTo>
                <a:cubicBezTo>
                  <a:pt x="60" y="38"/>
                  <a:pt x="58" y="36"/>
                  <a:pt x="56" y="36"/>
                </a:cubicBezTo>
                <a:cubicBezTo>
                  <a:pt x="54" y="36"/>
                  <a:pt x="52" y="38"/>
                  <a:pt x="52" y="40"/>
                </a:cubicBezTo>
                <a:cubicBezTo>
                  <a:pt x="52" y="61"/>
                  <a:pt x="52" y="61"/>
                  <a:pt x="52" y="61"/>
                </a:cubicBezTo>
                <a:cubicBezTo>
                  <a:pt x="47" y="62"/>
                  <a:pt x="44" y="67"/>
                  <a:pt x="44" y="72"/>
                </a:cubicBezTo>
                <a:cubicBezTo>
                  <a:pt x="44" y="79"/>
                  <a:pt x="49" y="84"/>
                  <a:pt x="56" y="84"/>
                </a:cubicBezTo>
                <a:cubicBezTo>
                  <a:pt x="63" y="84"/>
                  <a:pt x="68" y="79"/>
                  <a:pt x="68" y="72"/>
                </a:cubicBezTo>
                <a:cubicBezTo>
                  <a:pt x="68" y="67"/>
                  <a:pt x="65" y="62"/>
                  <a:pt x="60" y="61"/>
                </a:cubicBezTo>
                <a:close/>
                <a:moveTo>
                  <a:pt x="60" y="16"/>
                </a:move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6" y="6"/>
                  <a:pt x="76" y="4"/>
                </a:cubicBezTo>
                <a:cubicBezTo>
                  <a:pt x="76" y="2"/>
                  <a:pt x="74" y="0"/>
                  <a:pt x="7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6" y="2"/>
                  <a:pt x="36" y="4"/>
                </a:cubicBezTo>
                <a:cubicBezTo>
                  <a:pt x="36" y="6"/>
                  <a:pt x="38" y="8"/>
                  <a:pt x="40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16"/>
                  <a:pt x="52" y="16"/>
                  <a:pt x="52" y="16"/>
                </a:cubicBezTo>
                <a:cubicBezTo>
                  <a:pt x="23" y="18"/>
                  <a:pt x="0" y="42"/>
                  <a:pt x="0" y="72"/>
                </a:cubicBezTo>
                <a:cubicBezTo>
                  <a:pt x="0" y="103"/>
                  <a:pt x="25" y="128"/>
                  <a:pt x="56" y="128"/>
                </a:cubicBezTo>
                <a:cubicBezTo>
                  <a:pt x="87" y="128"/>
                  <a:pt x="112" y="103"/>
                  <a:pt x="112" y="72"/>
                </a:cubicBezTo>
                <a:cubicBezTo>
                  <a:pt x="112" y="42"/>
                  <a:pt x="89" y="18"/>
                  <a:pt x="60" y="16"/>
                </a:cubicBezTo>
                <a:close/>
                <a:moveTo>
                  <a:pt x="56" y="120"/>
                </a:moveTo>
                <a:cubicBezTo>
                  <a:pt x="29" y="120"/>
                  <a:pt x="8" y="99"/>
                  <a:pt x="8" y="72"/>
                </a:cubicBezTo>
                <a:cubicBezTo>
                  <a:pt x="8" y="45"/>
                  <a:pt x="29" y="24"/>
                  <a:pt x="56" y="24"/>
                </a:cubicBezTo>
                <a:cubicBezTo>
                  <a:pt x="83" y="24"/>
                  <a:pt x="104" y="45"/>
                  <a:pt x="104" y="72"/>
                </a:cubicBezTo>
                <a:cubicBezTo>
                  <a:pt x="104" y="99"/>
                  <a:pt x="83" y="120"/>
                  <a:pt x="56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9000594" y="4944869"/>
            <a:ext cx="340818" cy="340818"/>
          </a:xfrm>
          <a:custGeom>
            <a:avLst/>
            <a:gdLst>
              <a:gd name="T0" fmla="*/ 104 w 128"/>
              <a:gd name="T1" fmla="*/ 16 h 128"/>
              <a:gd name="T2" fmla="*/ 104 w 128"/>
              <a:gd name="T3" fmla="*/ 8 h 128"/>
              <a:gd name="T4" fmla="*/ 96 w 128"/>
              <a:gd name="T5" fmla="*/ 0 h 128"/>
              <a:gd name="T6" fmla="*/ 32 w 128"/>
              <a:gd name="T7" fmla="*/ 0 h 128"/>
              <a:gd name="T8" fmla="*/ 24 w 128"/>
              <a:gd name="T9" fmla="*/ 8 h 128"/>
              <a:gd name="T10" fmla="*/ 24 w 128"/>
              <a:gd name="T11" fmla="*/ 16 h 128"/>
              <a:gd name="T12" fmla="*/ 0 w 128"/>
              <a:gd name="T13" fmla="*/ 42 h 128"/>
              <a:gd name="T14" fmla="*/ 24 w 128"/>
              <a:gd name="T15" fmla="*/ 68 h 128"/>
              <a:gd name="T16" fmla="*/ 25 w 128"/>
              <a:gd name="T17" fmla="*/ 68 h 128"/>
              <a:gd name="T18" fmla="*/ 60 w 128"/>
              <a:gd name="T19" fmla="*/ 100 h 128"/>
              <a:gd name="T20" fmla="*/ 60 w 128"/>
              <a:gd name="T21" fmla="*/ 120 h 128"/>
              <a:gd name="T22" fmla="*/ 44 w 128"/>
              <a:gd name="T23" fmla="*/ 120 h 128"/>
              <a:gd name="T24" fmla="*/ 40 w 128"/>
              <a:gd name="T25" fmla="*/ 124 h 128"/>
              <a:gd name="T26" fmla="*/ 44 w 128"/>
              <a:gd name="T27" fmla="*/ 128 h 128"/>
              <a:gd name="T28" fmla="*/ 84 w 128"/>
              <a:gd name="T29" fmla="*/ 128 h 128"/>
              <a:gd name="T30" fmla="*/ 88 w 128"/>
              <a:gd name="T31" fmla="*/ 124 h 128"/>
              <a:gd name="T32" fmla="*/ 84 w 128"/>
              <a:gd name="T33" fmla="*/ 120 h 128"/>
              <a:gd name="T34" fmla="*/ 68 w 128"/>
              <a:gd name="T35" fmla="*/ 120 h 128"/>
              <a:gd name="T36" fmla="*/ 68 w 128"/>
              <a:gd name="T37" fmla="*/ 100 h 128"/>
              <a:gd name="T38" fmla="*/ 103 w 128"/>
              <a:gd name="T39" fmla="*/ 68 h 128"/>
              <a:gd name="T40" fmla="*/ 104 w 128"/>
              <a:gd name="T41" fmla="*/ 68 h 128"/>
              <a:gd name="T42" fmla="*/ 128 w 128"/>
              <a:gd name="T43" fmla="*/ 42 h 128"/>
              <a:gd name="T44" fmla="*/ 104 w 128"/>
              <a:gd name="T45" fmla="*/ 16 h 128"/>
              <a:gd name="T46" fmla="*/ 24 w 128"/>
              <a:gd name="T47" fmla="*/ 60 h 128"/>
              <a:gd name="T48" fmla="*/ 8 w 128"/>
              <a:gd name="T49" fmla="*/ 42 h 128"/>
              <a:gd name="T50" fmla="*/ 24 w 128"/>
              <a:gd name="T51" fmla="*/ 24 h 128"/>
              <a:gd name="T52" fmla="*/ 24 w 128"/>
              <a:gd name="T53" fmla="*/ 60 h 128"/>
              <a:gd name="T54" fmla="*/ 96 w 128"/>
              <a:gd name="T55" fmla="*/ 59 h 128"/>
              <a:gd name="T56" fmla="*/ 64 w 128"/>
              <a:gd name="T57" fmla="*/ 92 h 128"/>
              <a:gd name="T58" fmla="*/ 32 w 128"/>
              <a:gd name="T59" fmla="*/ 59 h 128"/>
              <a:gd name="T60" fmla="*/ 32 w 128"/>
              <a:gd name="T61" fmla="*/ 16 h 128"/>
              <a:gd name="T62" fmla="*/ 40 w 128"/>
              <a:gd name="T63" fmla="*/ 8 h 128"/>
              <a:gd name="T64" fmla="*/ 88 w 128"/>
              <a:gd name="T65" fmla="*/ 8 h 128"/>
              <a:gd name="T66" fmla="*/ 96 w 128"/>
              <a:gd name="T67" fmla="*/ 16 h 128"/>
              <a:gd name="T68" fmla="*/ 96 w 128"/>
              <a:gd name="T69" fmla="*/ 59 h 128"/>
              <a:gd name="T70" fmla="*/ 104 w 128"/>
              <a:gd name="T71" fmla="*/ 60 h 128"/>
              <a:gd name="T72" fmla="*/ 104 w 128"/>
              <a:gd name="T73" fmla="*/ 24 h 128"/>
              <a:gd name="T74" fmla="*/ 120 w 128"/>
              <a:gd name="T75" fmla="*/ 42 h 128"/>
              <a:gd name="T76" fmla="*/ 104 w 128"/>
              <a:gd name="T77" fmla="*/ 6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28">
                <a:moveTo>
                  <a:pt x="104" y="16"/>
                </a:moveTo>
                <a:cubicBezTo>
                  <a:pt x="104" y="8"/>
                  <a:pt x="104" y="8"/>
                  <a:pt x="104" y="8"/>
                </a:cubicBezTo>
                <a:cubicBezTo>
                  <a:pt x="104" y="4"/>
                  <a:pt x="100" y="0"/>
                  <a:pt x="9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16"/>
                  <a:pt x="24" y="16"/>
                  <a:pt x="24" y="16"/>
                </a:cubicBezTo>
                <a:cubicBezTo>
                  <a:pt x="11" y="16"/>
                  <a:pt x="0" y="28"/>
                  <a:pt x="0" y="42"/>
                </a:cubicBezTo>
                <a:cubicBezTo>
                  <a:pt x="0" y="56"/>
                  <a:pt x="11" y="68"/>
                  <a:pt x="24" y="68"/>
                </a:cubicBezTo>
                <a:cubicBezTo>
                  <a:pt x="24" y="68"/>
                  <a:pt x="25" y="68"/>
                  <a:pt x="25" y="68"/>
                </a:cubicBezTo>
                <a:cubicBezTo>
                  <a:pt x="28" y="85"/>
                  <a:pt x="42" y="98"/>
                  <a:pt x="60" y="10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2" y="120"/>
                  <a:pt x="40" y="122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6"/>
                  <a:pt x="88" y="124"/>
                </a:cubicBezTo>
                <a:cubicBezTo>
                  <a:pt x="88" y="122"/>
                  <a:pt x="86" y="120"/>
                  <a:pt x="84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6" y="98"/>
                  <a:pt x="100" y="85"/>
                  <a:pt x="103" y="68"/>
                </a:cubicBezTo>
                <a:cubicBezTo>
                  <a:pt x="103" y="68"/>
                  <a:pt x="104" y="68"/>
                  <a:pt x="104" y="68"/>
                </a:cubicBezTo>
                <a:cubicBezTo>
                  <a:pt x="117" y="68"/>
                  <a:pt x="128" y="56"/>
                  <a:pt x="128" y="42"/>
                </a:cubicBezTo>
                <a:cubicBezTo>
                  <a:pt x="128" y="28"/>
                  <a:pt x="117" y="16"/>
                  <a:pt x="104" y="16"/>
                </a:cubicBezTo>
                <a:close/>
                <a:moveTo>
                  <a:pt x="24" y="60"/>
                </a:moveTo>
                <a:cubicBezTo>
                  <a:pt x="15" y="60"/>
                  <a:pt x="8" y="52"/>
                  <a:pt x="8" y="42"/>
                </a:cubicBezTo>
                <a:cubicBezTo>
                  <a:pt x="8" y="32"/>
                  <a:pt x="15" y="24"/>
                  <a:pt x="24" y="24"/>
                </a:cubicBezTo>
                <a:lnTo>
                  <a:pt x="24" y="60"/>
                </a:lnTo>
                <a:close/>
                <a:moveTo>
                  <a:pt x="96" y="59"/>
                </a:moveTo>
                <a:cubicBezTo>
                  <a:pt x="96" y="77"/>
                  <a:pt x="82" y="92"/>
                  <a:pt x="64" y="92"/>
                </a:cubicBezTo>
                <a:cubicBezTo>
                  <a:pt x="46" y="92"/>
                  <a:pt x="32" y="77"/>
                  <a:pt x="32" y="59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lnTo>
                  <a:pt x="96" y="59"/>
                </a:lnTo>
                <a:close/>
                <a:moveTo>
                  <a:pt x="104" y="60"/>
                </a:moveTo>
                <a:cubicBezTo>
                  <a:pt x="104" y="24"/>
                  <a:pt x="104" y="24"/>
                  <a:pt x="104" y="24"/>
                </a:cubicBezTo>
                <a:cubicBezTo>
                  <a:pt x="113" y="24"/>
                  <a:pt x="120" y="32"/>
                  <a:pt x="120" y="42"/>
                </a:cubicBezTo>
                <a:cubicBezTo>
                  <a:pt x="120" y="52"/>
                  <a:pt x="113" y="60"/>
                  <a:pt x="10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2790743" y="4955555"/>
            <a:ext cx="340818" cy="319446"/>
          </a:xfrm>
          <a:custGeom>
            <a:avLst/>
            <a:gdLst>
              <a:gd name="T0" fmla="*/ 100 w 128"/>
              <a:gd name="T1" fmla="*/ 40 h 120"/>
              <a:gd name="T2" fmla="*/ 28 w 128"/>
              <a:gd name="T3" fmla="*/ 40 h 120"/>
              <a:gd name="T4" fmla="*/ 24 w 128"/>
              <a:gd name="T5" fmla="*/ 44 h 120"/>
              <a:gd name="T6" fmla="*/ 28 w 128"/>
              <a:gd name="T7" fmla="*/ 48 h 120"/>
              <a:gd name="T8" fmla="*/ 100 w 128"/>
              <a:gd name="T9" fmla="*/ 48 h 120"/>
              <a:gd name="T10" fmla="*/ 104 w 128"/>
              <a:gd name="T11" fmla="*/ 44 h 120"/>
              <a:gd name="T12" fmla="*/ 100 w 128"/>
              <a:gd name="T13" fmla="*/ 40 h 120"/>
              <a:gd name="T14" fmla="*/ 72 w 128"/>
              <a:gd name="T15" fmla="*/ 56 h 120"/>
              <a:gd name="T16" fmla="*/ 28 w 128"/>
              <a:gd name="T17" fmla="*/ 56 h 120"/>
              <a:gd name="T18" fmla="*/ 24 w 128"/>
              <a:gd name="T19" fmla="*/ 60 h 120"/>
              <a:gd name="T20" fmla="*/ 28 w 128"/>
              <a:gd name="T21" fmla="*/ 64 h 120"/>
              <a:gd name="T22" fmla="*/ 72 w 128"/>
              <a:gd name="T23" fmla="*/ 64 h 120"/>
              <a:gd name="T24" fmla="*/ 76 w 128"/>
              <a:gd name="T25" fmla="*/ 60 h 120"/>
              <a:gd name="T26" fmla="*/ 72 w 128"/>
              <a:gd name="T27" fmla="*/ 56 h 120"/>
              <a:gd name="T28" fmla="*/ 100 w 128"/>
              <a:gd name="T29" fmla="*/ 24 h 120"/>
              <a:gd name="T30" fmla="*/ 28 w 128"/>
              <a:gd name="T31" fmla="*/ 24 h 120"/>
              <a:gd name="T32" fmla="*/ 24 w 128"/>
              <a:gd name="T33" fmla="*/ 28 h 120"/>
              <a:gd name="T34" fmla="*/ 28 w 128"/>
              <a:gd name="T35" fmla="*/ 32 h 120"/>
              <a:gd name="T36" fmla="*/ 100 w 128"/>
              <a:gd name="T37" fmla="*/ 32 h 120"/>
              <a:gd name="T38" fmla="*/ 104 w 128"/>
              <a:gd name="T39" fmla="*/ 28 h 120"/>
              <a:gd name="T40" fmla="*/ 100 w 128"/>
              <a:gd name="T41" fmla="*/ 24 h 120"/>
              <a:gd name="T42" fmla="*/ 116 w 128"/>
              <a:gd name="T43" fmla="*/ 0 h 120"/>
              <a:gd name="T44" fmla="*/ 12 w 128"/>
              <a:gd name="T45" fmla="*/ 0 h 120"/>
              <a:gd name="T46" fmla="*/ 0 w 128"/>
              <a:gd name="T47" fmla="*/ 12 h 120"/>
              <a:gd name="T48" fmla="*/ 0 w 128"/>
              <a:gd name="T49" fmla="*/ 80 h 120"/>
              <a:gd name="T50" fmla="*/ 12 w 128"/>
              <a:gd name="T51" fmla="*/ 92 h 120"/>
              <a:gd name="T52" fmla="*/ 28 w 128"/>
              <a:gd name="T53" fmla="*/ 92 h 120"/>
              <a:gd name="T54" fmla="*/ 28 w 128"/>
              <a:gd name="T55" fmla="*/ 109 h 120"/>
              <a:gd name="T56" fmla="*/ 44 w 128"/>
              <a:gd name="T57" fmla="*/ 114 h 120"/>
              <a:gd name="T58" fmla="*/ 68 w 128"/>
              <a:gd name="T59" fmla="*/ 92 h 120"/>
              <a:gd name="T60" fmla="*/ 116 w 128"/>
              <a:gd name="T61" fmla="*/ 92 h 120"/>
              <a:gd name="T62" fmla="*/ 128 w 128"/>
              <a:gd name="T63" fmla="*/ 80 h 120"/>
              <a:gd name="T64" fmla="*/ 128 w 128"/>
              <a:gd name="T65" fmla="*/ 12 h 120"/>
              <a:gd name="T66" fmla="*/ 116 w 128"/>
              <a:gd name="T67" fmla="*/ 0 h 120"/>
              <a:gd name="T68" fmla="*/ 120 w 128"/>
              <a:gd name="T69" fmla="*/ 76 h 120"/>
              <a:gd name="T70" fmla="*/ 112 w 128"/>
              <a:gd name="T71" fmla="*/ 84 h 120"/>
              <a:gd name="T72" fmla="*/ 66 w 128"/>
              <a:gd name="T73" fmla="*/ 84 h 120"/>
              <a:gd name="T74" fmla="*/ 39 w 128"/>
              <a:gd name="T75" fmla="*/ 108 h 120"/>
              <a:gd name="T76" fmla="*/ 36 w 128"/>
              <a:gd name="T77" fmla="*/ 92 h 120"/>
              <a:gd name="T78" fmla="*/ 36 w 128"/>
              <a:gd name="T79" fmla="*/ 92 h 120"/>
              <a:gd name="T80" fmla="*/ 36 w 128"/>
              <a:gd name="T81" fmla="*/ 84 h 120"/>
              <a:gd name="T82" fmla="*/ 16 w 128"/>
              <a:gd name="T83" fmla="*/ 84 h 120"/>
              <a:gd name="T84" fmla="*/ 8 w 128"/>
              <a:gd name="T85" fmla="*/ 76 h 120"/>
              <a:gd name="T86" fmla="*/ 8 w 128"/>
              <a:gd name="T87" fmla="*/ 16 h 120"/>
              <a:gd name="T88" fmla="*/ 16 w 128"/>
              <a:gd name="T89" fmla="*/ 8 h 120"/>
              <a:gd name="T90" fmla="*/ 112 w 128"/>
              <a:gd name="T91" fmla="*/ 8 h 120"/>
              <a:gd name="T92" fmla="*/ 120 w 128"/>
              <a:gd name="T93" fmla="*/ 16 h 120"/>
              <a:gd name="T94" fmla="*/ 120 w 128"/>
              <a:gd name="T95" fmla="*/ 7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0">
                <a:moveTo>
                  <a:pt x="100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6" y="40"/>
                  <a:pt x="24" y="42"/>
                  <a:pt x="24" y="44"/>
                </a:cubicBezTo>
                <a:cubicBezTo>
                  <a:pt x="24" y="46"/>
                  <a:pt x="26" y="48"/>
                  <a:pt x="28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6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close/>
                <a:moveTo>
                  <a:pt x="72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4" y="64"/>
                  <a:pt x="76" y="62"/>
                  <a:pt x="76" y="60"/>
                </a:cubicBezTo>
                <a:cubicBezTo>
                  <a:pt x="76" y="58"/>
                  <a:pt x="74" y="56"/>
                  <a:pt x="72" y="56"/>
                </a:cubicBezTo>
                <a:close/>
                <a:moveTo>
                  <a:pt x="100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6" y="24"/>
                  <a:pt x="24" y="26"/>
                  <a:pt x="24" y="28"/>
                </a:cubicBezTo>
                <a:cubicBezTo>
                  <a:pt x="24" y="30"/>
                  <a:pt x="26" y="32"/>
                  <a:pt x="28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2" y="32"/>
                  <a:pt x="104" y="30"/>
                  <a:pt x="104" y="28"/>
                </a:cubicBezTo>
                <a:cubicBezTo>
                  <a:pt x="104" y="26"/>
                  <a:pt x="102" y="24"/>
                  <a:pt x="100" y="24"/>
                </a:cubicBezTo>
                <a:close/>
                <a:moveTo>
                  <a:pt x="11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7"/>
                  <a:pt x="5" y="92"/>
                  <a:pt x="12" y="92"/>
                </a:cubicBezTo>
                <a:cubicBezTo>
                  <a:pt x="28" y="92"/>
                  <a:pt x="28" y="92"/>
                  <a:pt x="28" y="92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9" y="114"/>
                  <a:pt x="35" y="120"/>
                  <a:pt x="44" y="114"/>
                </a:cubicBezTo>
                <a:cubicBezTo>
                  <a:pt x="68" y="92"/>
                  <a:pt x="68" y="92"/>
                  <a:pt x="68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23" y="92"/>
                  <a:pt x="128" y="87"/>
                  <a:pt x="128" y="80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5"/>
                  <a:pt x="123" y="0"/>
                  <a:pt x="116" y="0"/>
                </a:cubicBezTo>
                <a:close/>
                <a:moveTo>
                  <a:pt x="120" y="76"/>
                </a:moveTo>
                <a:cubicBezTo>
                  <a:pt x="120" y="80"/>
                  <a:pt x="116" y="84"/>
                  <a:pt x="112" y="84"/>
                </a:cubicBezTo>
                <a:cubicBezTo>
                  <a:pt x="66" y="84"/>
                  <a:pt x="66" y="84"/>
                  <a:pt x="66" y="84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5" y="113"/>
                  <a:pt x="36" y="99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84"/>
                  <a:pt x="36" y="84"/>
                  <a:pt x="36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2" y="84"/>
                  <a:pt x="8" y="80"/>
                  <a:pt x="8" y="7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1265323" y="2469223"/>
            <a:ext cx="276704" cy="340819"/>
          </a:xfrm>
          <a:custGeom>
            <a:avLst/>
            <a:gdLst>
              <a:gd name="T0" fmla="*/ 52 w 104"/>
              <a:gd name="T1" fmla="*/ 72 h 128"/>
              <a:gd name="T2" fmla="*/ 36 w 104"/>
              <a:gd name="T3" fmla="*/ 88 h 128"/>
              <a:gd name="T4" fmla="*/ 52 w 104"/>
              <a:gd name="T5" fmla="*/ 104 h 128"/>
              <a:gd name="T6" fmla="*/ 68 w 104"/>
              <a:gd name="T7" fmla="*/ 88 h 128"/>
              <a:gd name="T8" fmla="*/ 52 w 104"/>
              <a:gd name="T9" fmla="*/ 72 h 128"/>
              <a:gd name="T10" fmla="*/ 52 w 104"/>
              <a:gd name="T11" fmla="*/ 96 h 128"/>
              <a:gd name="T12" fmla="*/ 44 w 104"/>
              <a:gd name="T13" fmla="*/ 88 h 128"/>
              <a:gd name="T14" fmla="*/ 52 w 104"/>
              <a:gd name="T15" fmla="*/ 80 h 128"/>
              <a:gd name="T16" fmla="*/ 60 w 104"/>
              <a:gd name="T17" fmla="*/ 88 h 128"/>
              <a:gd name="T18" fmla="*/ 52 w 104"/>
              <a:gd name="T19" fmla="*/ 96 h 128"/>
              <a:gd name="T20" fmla="*/ 92 w 104"/>
              <a:gd name="T21" fmla="*/ 48 h 128"/>
              <a:gd name="T22" fmla="*/ 24 w 104"/>
              <a:gd name="T23" fmla="*/ 48 h 128"/>
              <a:gd name="T24" fmla="*/ 24 w 104"/>
              <a:gd name="T25" fmla="*/ 36 h 128"/>
              <a:gd name="T26" fmla="*/ 52 w 104"/>
              <a:gd name="T27" fmla="*/ 8 h 128"/>
              <a:gd name="T28" fmla="*/ 80 w 104"/>
              <a:gd name="T29" fmla="*/ 32 h 128"/>
              <a:gd name="T30" fmla="*/ 88 w 104"/>
              <a:gd name="T31" fmla="*/ 32 h 128"/>
              <a:gd name="T32" fmla="*/ 52 w 104"/>
              <a:gd name="T33" fmla="*/ 0 h 128"/>
              <a:gd name="T34" fmla="*/ 16 w 104"/>
              <a:gd name="T35" fmla="*/ 36 h 128"/>
              <a:gd name="T36" fmla="*/ 16 w 104"/>
              <a:gd name="T37" fmla="*/ 48 h 128"/>
              <a:gd name="T38" fmla="*/ 12 w 104"/>
              <a:gd name="T39" fmla="*/ 48 h 128"/>
              <a:gd name="T40" fmla="*/ 0 w 104"/>
              <a:gd name="T41" fmla="*/ 60 h 128"/>
              <a:gd name="T42" fmla="*/ 0 w 104"/>
              <a:gd name="T43" fmla="*/ 116 h 128"/>
              <a:gd name="T44" fmla="*/ 12 w 104"/>
              <a:gd name="T45" fmla="*/ 128 h 128"/>
              <a:gd name="T46" fmla="*/ 92 w 104"/>
              <a:gd name="T47" fmla="*/ 128 h 128"/>
              <a:gd name="T48" fmla="*/ 104 w 104"/>
              <a:gd name="T49" fmla="*/ 116 h 128"/>
              <a:gd name="T50" fmla="*/ 104 w 104"/>
              <a:gd name="T51" fmla="*/ 60 h 128"/>
              <a:gd name="T52" fmla="*/ 92 w 104"/>
              <a:gd name="T53" fmla="*/ 48 h 128"/>
              <a:gd name="T54" fmla="*/ 96 w 104"/>
              <a:gd name="T55" fmla="*/ 112 h 128"/>
              <a:gd name="T56" fmla="*/ 88 w 104"/>
              <a:gd name="T57" fmla="*/ 120 h 128"/>
              <a:gd name="T58" fmla="*/ 16 w 104"/>
              <a:gd name="T59" fmla="*/ 120 h 128"/>
              <a:gd name="T60" fmla="*/ 8 w 104"/>
              <a:gd name="T61" fmla="*/ 112 h 128"/>
              <a:gd name="T62" fmla="*/ 8 w 104"/>
              <a:gd name="T63" fmla="*/ 64 h 128"/>
              <a:gd name="T64" fmla="*/ 16 w 104"/>
              <a:gd name="T65" fmla="*/ 56 h 128"/>
              <a:gd name="T66" fmla="*/ 88 w 104"/>
              <a:gd name="T67" fmla="*/ 56 h 128"/>
              <a:gd name="T68" fmla="*/ 96 w 104"/>
              <a:gd name="T69" fmla="*/ 64 h 128"/>
              <a:gd name="T70" fmla="*/ 96 w 104"/>
              <a:gd name="T71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4" h="128">
                <a:moveTo>
                  <a:pt x="52" y="72"/>
                </a:moveTo>
                <a:cubicBezTo>
                  <a:pt x="43" y="72"/>
                  <a:pt x="36" y="79"/>
                  <a:pt x="36" y="88"/>
                </a:cubicBezTo>
                <a:cubicBezTo>
                  <a:pt x="36" y="97"/>
                  <a:pt x="43" y="104"/>
                  <a:pt x="52" y="104"/>
                </a:cubicBezTo>
                <a:cubicBezTo>
                  <a:pt x="61" y="104"/>
                  <a:pt x="68" y="97"/>
                  <a:pt x="68" y="88"/>
                </a:cubicBezTo>
                <a:cubicBezTo>
                  <a:pt x="68" y="79"/>
                  <a:pt x="61" y="72"/>
                  <a:pt x="52" y="72"/>
                </a:cubicBezTo>
                <a:close/>
                <a:moveTo>
                  <a:pt x="52" y="96"/>
                </a:moveTo>
                <a:cubicBezTo>
                  <a:pt x="48" y="96"/>
                  <a:pt x="44" y="92"/>
                  <a:pt x="44" y="88"/>
                </a:cubicBezTo>
                <a:cubicBezTo>
                  <a:pt x="44" y="84"/>
                  <a:pt x="48" y="80"/>
                  <a:pt x="52" y="80"/>
                </a:cubicBezTo>
                <a:cubicBezTo>
                  <a:pt x="56" y="80"/>
                  <a:pt x="60" y="84"/>
                  <a:pt x="60" y="88"/>
                </a:cubicBezTo>
                <a:cubicBezTo>
                  <a:pt x="60" y="92"/>
                  <a:pt x="56" y="96"/>
                  <a:pt x="52" y="96"/>
                </a:cubicBezTo>
                <a:close/>
                <a:moveTo>
                  <a:pt x="9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1"/>
                  <a:pt x="37" y="8"/>
                  <a:pt x="52" y="8"/>
                </a:cubicBezTo>
                <a:cubicBezTo>
                  <a:pt x="66" y="8"/>
                  <a:pt x="78" y="18"/>
                  <a:pt x="80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6" y="14"/>
                  <a:pt x="71" y="0"/>
                  <a:pt x="52" y="0"/>
                </a:cubicBezTo>
                <a:cubicBezTo>
                  <a:pt x="32" y="0"/>
                  <a:pt x="16" y="16"/>
                  <a:pt x="16" y="36"/>
                </a:cubicBezTo>
                <a:cubicBezTo>
                  <a:pt x="16" y="48"/>
                  <a:pt x="16" y="48"/>
                  <a:pt x="16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0" y="53"/>
                  <a:pt x="0" y="6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9" y="128"/>
                  <a:pt x="104" y="123"/>
                  <a:pt x="104" y="116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53"/>
                  <a:pt x="99" y="48"/>
                  <a:pt x="92" y="48"/>
                </a:cubicBezTo>
                <a:close/>
                <a:moveTo>
                  <a:pt x="96" y="112"/>
                </a:moveTo>
                <a:cubicBezTo>
                  <a:pt x="96" y="116"/>
                  <a:pt x="92" y="120"/>
                  <a:pt x="88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0"/>
                  <a:pt x="12" y="56"/>
                  <a:pt x="16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92" y="56"/>
                  <a:pt x="96" y="60"/>
                  <a:pt x="96" y="64"/>
                </a:cubicBezTo>
                <a:lnTo>
                  <a:pt x="9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Freeform 11"/>
          <p:cNvSpPr>
            <a:spLocks noEditPoints="1"/>
          </p:cNvSpPr>
          <p:nvPr/>
        </p:nvSpPr>
        <p:spPr bwMode="auto">
          <a:xfrm>
            <a:off x="4342410" y="2469223"/>
            <a:ext cx="339693" cy="34081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64 w 128"/>
              <a:gd name="T11" fmla="*/ 120 h 128"/>
              <a:gd name="T12" fmla="*/ 8 w 128"/>
              <a:gd name="T13" fmla="*/ 64 h 128"/>
              <a:gd name="T14" fmla="*/ 64 w 128"/>
              <a:gd name="T15" fmla="*/ 8 h 128"/>
              <a:gd name="T16" fmla="*/ 120 w 128"/>
              <a:gd name="T17" fmla="*/ 64 h 128"/>
              <a:gd name="T18" fmla="*/ 64 w 128"/>
              <a:gd name="T19" fmla="*/ 120 h 128"/>
              <a:gd name="T20" fmla="*/ 85 w 128"/>
              <a:gd name="T21" fmla="*/ 49 h 128"/>
              <a:gd name="T22" fmla="*/ 60 w 128"/>
              <a:gd name="T23" fmla="*/ 75 h 128"/>
              <a:gd name="T24" fmla="*/ 47 w 128"/>
              <a:gd name="T25" fmla="*/ 61 h 128"/>
              <a:gd name="T26" fmla="*/ 41 w 128"/>
              <a:gd name="T27" fmla="*/ 61 h 128"/>
              <a:gd name="T28" fmla="*/ 41 w 128"/>
              <a:gd name="T29" fmla="*/ 67 h 128"/>
              <a:gd name="T30" fmla="*/ 57 w 128"/>
              <a:gd name="T31" fmla="*/ 82 h 128"/>
              <a:gd name="T32" fmla="*/ 57 w 128"/>
              <a:gd name="T33" fmla="*/ 83 h 128"/>
              <a:gd name="T34" fmla="*/ 60 w 128"/>
              <a:gd name="T35" fmla="*/ 84 h 128"/>
              <a:gd name="T36" fmla="*/ 63 w 128"/>
              <a:gd name="T37" fmla="*/ 83 h 128"/>
              <a:gd name="T38" fmla="*/ 63 w 128"/>
              <a:gd name="T39" fmla="*/ 82 h 128"/>
              <a:gd name="T40" fmla="*/ 91 w 128"/>
              <a:gd name="T41" fmla="*/ 55 h 128"/>
              <a:gd name="T42" fmla="*/ 91 w 128"/>
              <a:gd name="T43" fmla="*/ 49 h 128"/>
              <a:gd name="T44" fmla="*/ 85 w 128"/>
              <a:gd name="T45" fmla="*/ 4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4" y="120"/>
                </a:moveTo>
                <a:cubicBezTo>
                  <a:pt x="33" y="120"/>
                  <a:pt x="8" y="95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95"/>
                  <a:pt x="95" y="120"/>
                  <a:pt x="64" y="120"/>
                </a:cubicBezTo>
                <a:close/>
                <a:moveTo>
                  <a:pt x="85" y="49"/>
                </a:moveTo>
                <a:cubicBezTo>
                  <a:pt x="60" y="75"/>
                  <a:pt x="60" y="75"/>
                  <a:pt x="60" y="75"/>
                </a:cubicBezTo>
                <a:cubicBezTo>
                  <a:pt x="47" y="61"/>
                  <a:pt x="47" y="61"/>
                  <a:pt x="47" y="61"/>
                </a:cubicBezTo>
                <a:cubicBezTo>
                  <a:pt x="45" y="60"/>
                  <a:pt x="43" y="60"/>
                  <a:pt x="41" y="61"/>
                </a:cubicBezTo>
                <a:cubicBezTo>
                  <a:pt x="40" y="63"/>
                  <a:pt x="40" y="65"/>
                  <a:pt x="41" y="67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82"/>
                  <a:pt x="57" y="83"/>
                  <a:pt x="57" y="83"/>
                </a:cubicBezTo>
                <a:cubicBezTo>
                  <a:pt x="58" y="84"/>
                  <a:pt x="59" y="84"/>
                  <a:pt x="60" y="84"/>
                </a:cubicBezTo>
                <a:cubicBezTo>
                  <a:pt x="61" y="84"/>
                  <a:pt x="62" y="84"/>
                  <a:pt x="63" y="83"/>
                </a:cubicBezTo>
                <a:cubicBezTo>
                  <a:pt x="63" y="83"/>
                  <a:pt x="63" y="82"/>
                  <a:pt x="63" y="82"/>
                </a:cubicBezTo>
                <a:cubicBezTo>
                  <a:pt x="91" y="55"/>
                  <a:pt x="91" y="55"/>
                  <a:pt x="91" y="55"/>
                </a:cubicBezTo>
                <a:cubicBezTo>
                  <a:pt x="92" y="53"/>
                  <a:pt x="92" y="51"/>
                  <a:pt x="91" y="49"/>
                </a:cubicBezTo>
                <a:cubicBezTo>
                  <a:pt x="89" y="48"/>
                  <a:pt x="87" y="48"/>
                  <a:pt x="8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1846168" y="21662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在此输入小标题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1846168" y="2579751"/>
            <a:ext cx="2051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点击此处输入与此小标题或者与此图形相关的文字描述内容。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3420405" y="45998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在此输入小标题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TextBox 18"/>
          <p:cNvSpPr txBox="1"/>
          <p:nvPr/>
        </p:nvSpPr>
        <p:spPr>
          <a:xfrm>
            <a:off x="3420405" y="5013385"/>
            <a:ext cx="2051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点击此处输入与此小标题或者与此图形相关的文字描述内容。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5000337" y="21662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在此输入小标题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5000337" y="2579751"/>
            <a:ext cx="2051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点击此处输入与此小标题或者与此图形相关的文字描述内容。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6571676" y="45998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在此输入小标题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6571676" y="5013385"/>
            <a:ext cx="2051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点击此处输入与此小标题或者与此图形相关的文字描述内容。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8105528" y="21662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在此输入小标题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8105528" y="2579751"/>
            <a:ext cx="2051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点击此处输入与此小标题或者与此图形相关的文字描述内容。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17"/>
          <p:cNvSpPr txBox="1"/>
          <p:nvPr/>
        </p:nvSpPr>
        <p:spPr>
          <a:xfrm>
            <a:off x="9680898" y="45998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在此输入小标题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9680898" y="5013385"/>
            <a:ext cx="20510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点击此处输入与此小标题或者与此图形相关的文字描述内容。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398762" y="1244967"/>
            <a:ext cx="4829479" cy="32737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1471" y="1253175"/>
            <a:ext cx="4829479" cy="32737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6733" y="4792608"/>
            <a:ext cx="256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cs typeface="+mn-ea"/>
                <a:sym typeface="+mn-lt"/>
              </a:rPr>
              <a:t>输入你的文本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4028" y="5192718"/>
            <a:ext cx="3395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cs typeface="+mn-ea"/>
                <a:sym typeface="+mn-lt"/>
              </a:rPr>
              <a:t>8-14</a:t>
            </a:r>
            <a:r>
              <a:rPr lang="zh-CN" altLang="en-US" sz="1400" dirty="0">
                <a:cs typeface="+mn-ea"/>
                <a:sym typeface="+mn-lt"/>
              </a:rPr>
              <a:t>号字，</a:t>
            </a:r>
            <a:r>
              <a:rPr lang="en-US" altLang="zh-CN" sz="1400" dirty="0">
                <a:cs typeface="+mn-ea"/>
                <a:sym typeface="+mn-lt"/>
              </a:rPr>
              <a:t>1.3</a:t>
            </a:r>
            <a:r>
              <a:rPr lang="zh-CN" altLang="en-US" sz="1400" dirty="0">
                <a:cs typeface="+mn-ea"/>
                <a:sym typeface="+mn-lt"/>
              </a:rPr>
              <a:t>倍字间距。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2136" y="4776192"/>
            <a:ext cx="256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cs typeface="+mn-ea"/>
                <a:sym typeface="+mn-lt"/>
              </a:rPr>
              <a:t>输入你的文本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9431" y="5176302"/>
            <a:ext cx="3395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cs typeface="+mn-ea"/>
                <a:sym typeface="+mn-lt"/>
              </a:rPr>
              <a:t>8-14</a:t>
            </a:r>
            <a:r>
              <a:rPr lang="zh-CN" altLang="en-US" sz="1400" dirty="0">
                <a:cs typeface="+mn-ea"/>
                <a:sym typeface="+mn-lt"/>
              </a:rPr>
              <a:t>号字，</a:t>
            </a:r>
            <a:r>
              <a:rPr lang="en-US" altLang="zh-CN" sz="1400" dirty="0">
                <a:cs typeface="+mn-ea"/>
                <a:sym typeface="+mn-lt"/>
              </a:rPr>
              <a:t>1.3</a:t>
            </a:r>
            <a:r>
              <a:rPr lang="zh-CN" altLang="en-US" sz="1400" dirty="0">
                <a:cs typeface="+mn-ea"/>
                <a:sym typeface="+mn-lt"/>
              </a:rPr>
              <a:t>倍字间距。</a:t>
            </a:r>
            <a:endParaRPr lang="zh-CN" altLang="en-US" sz="1400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7322" y="1387558"/>
            <a:ext cx="4829479" cy="3273706"/>
            <a:chOff x="683828" y="1294738"/>
            <a:chExt cx="5310164" cy="3575698"/>
          </a:xfrm>
        </p:grpSpPr>
        <p:sp>
          <p:nvSpPr>
            <p:cNvPr id="10" name="矩形 9"/>
            <p:cNvSpPr/>
            <p:nvPr/>
          </p:nvSpPr>
          <p:spPr>
            <a:xfrm>
              <a:off x="683828" y="1294738"/>
              <a:ext cx="5310164" cy="35756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49" y="1415994"/>
              <a:ext cx="4999779" cy="3333186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6525200" y="1387558"/>
            <a:ext cx="4749763" cy="3273706"/>
            <a:chOff x="6146637" y="1293186"/>
            <a:chExt cx="5222514" cy="3599543"/>
          </a:xfrm>
        </p:grpSpPr>
        <p:sp>
          <p:nvSpPr>
            <p:cNvPr id="11" name="矩形 10"/>
            <p:cNvSpPr/>
            <p:nvPr/>
          </p:nvSpPr>
          <p:spPr>
            <a:xfrm>
              <a:off x="6146637" y="1293186"/>
              <a:ext cx="5222514" cy="3599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004" y="1447918"/>
              <a:ext cx="4999779" cy="333318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研究假设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625673" y="2371841"/>
            <a:ext cx="4944077" cy="3299378"/>
            <a:chOff x="3748088" y="2608263"/>
            <a:chExt cx="4719637" cy="3149600"/>
          </a:xfrm>
        </p:grpSpPr>
        <p:sp>
          <p:nvSpPr>
            <p:cNvPr id="32" name="六边形 1"/>
            <p:cNvSpPr>
              <a:spLocks noChangeArrowheads="1"/>
            </p:cNvSpPr>
            <p:nvPr/>
          </p:nvSpPr>
          <p:spPr bwMode="auto">
            <a:xfrm rot="10800000">
              <a:off x="5213350" y="2608263"/>
              <a:ext cx="1795463" cy="1547812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000000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六边形 21"/>
            <p:cNvSpPr>
              <a:spLocks noChangeArrowheads="1"/>
            </p:cNvSpPr>
            <p:nvPr/>
          </p:nvSpPr>
          <p:spPr bwMode="auto">
            <a:xfrm rot="10800000">
              <a:off x="6672263" y="3395663"/>
              <a:ext cx="1795462" cy="1547812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六边形 25"/>
            <p:cNvSpPr>
              <a:spLocks noChangeArrowheads="1"/>
            </p:cNvSpPr>
            <p:nvPr/>
          </p:nvSpPr>
          <p:spPr bwMode="auto">
            <a:xfrm rot="10800000">
              <a:off x="5207000" y="4210050"/>
              <a:ext cx="1795463" cy="1547813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000000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六边形 27"/>
            <p:cNvSpPr>
              <a:spLocks noChangeArrowheads="1"/>
            </p:cNvSpPr>
            <p:nvPr/>
          </p:nvSpPr>
          <p:spPr bwMode="auto">
            <a:xfrm rot="10800000">
              <a:off x="3748088" y="3395663"/>
              <a:ext cx="1795462" cy="1547812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6" name="组合 28"/>
            <p:cNvGrpSpPr/>
            <p:nvPr/>
          </p:nvGrpSpPr>
          <p:grpSpPr bwMode="auto">
            <a:xfrm>
              <a:off x="7358063" y="3838575"/>
              <a:ext cx="503237" cy="568325"/>
              <a:chOff x="0" y="0"/>
              <a:chExt cx="406393" cy="459645"/>
            </a:xfrm>
          </p:grpSpPr>
          <p:sp>
            <p:nvSpPr>
              <p:cNvPr id="52" name="Freeform 148"/>
              <p:cNvSpPr>
                <a:spLocks noEditPoints="1" noChangeArrowheads="1"/>
              </p:cNvSpPr>
              <p:nvPr/>
            </p:nvSpPr>
            <p:spPr bwMode="auto">
              <a:xfrm>
                <a:off x="55120" y="0"/>
                <a:ext cx="351273" cy="456842"/>
              </a:xfrm>
              <a:custGeom>
                <a:avLst/>
                <a:gdLst>
                  <a:gd name="T0" fmla="*/ 766292090 w 159"/>
                  <a:gd name="T1" fmla="*/ 901080026 h 207"/>
                  <a:gd name="T2" fmla="*/ 434396535 w 159"/>
                  <a:gd name="T3" fmla="*/ 384784579 h 207"/>
                  <a:gd name="T4" fmla="*/ 449037323 w 159"/>
                  <a:gd name="T5" fmla="*/ 116896378 h 207"/>
                  <a:gd name="T6" fmla="*/ 204995402 w 159"/>
                  <a:gd name="T7" fmla="*/ 19483100 h 207"/>
                  <a:gd name="T8" fmla="*/ 341658289 w 159"/>
                  <a:gd name="T9" fmla="*/ 233792756 h 207"/>
                  <a:gd name="T10" fmla="*/ 180591879 w 159"/>
                  <a:gd name="T11" fmla="*/ 336079056 h 207"/>
                  <a:gd name="T12" fmla="*/ 48809271 w 159"/>
                  <a:gd name="T13" fmla="*/ 131508697 h 207"/>
                  <a:gd name="T14" fmla="*/ 48809271 w 159"/>
                  <a:gd name="T15" fmla="*/ 375043033 h 207"/>
                  <a:gd name="T16" fmla="*/ 302611770 w 159"/>
                  <a:gd name="T17" fmla="*/ 467587718 h 207"/>
                  <a:gd name="T18" fmla="*/ 634509534 w 159"/>
                  <a:gd name="T19" fmla="*/ 983880959 h 207"/>
                  <a:gd name="T20" fmla="*/ 697961785 w 159"/>
                  <a:gd name="T21" fmla="*/ 998493278 h 207"/>
                  <a:gd name="T22" fmla="*/ 751651302 w 159"/>
                  <a:gd name="T23" fmla="*/ 959527095 h 207"/>
                  <a:gd name="T24" fmla="*/ 766292090 w 159"/>
                  <a:gd name="T25" fmla="*/ 901080026 h 207"/>
                  <a:gd name="T26" fmla="*/ 702842048 w 159"/>
                  <a:gd name="T27" fmla="*/ 940044003 h 207"/>
                  <a:gd name="T28" fmla="*/ 654032794 w 159"/>
                  <a:gd name="T29" fmla="*/ 930304664 h 207"/>
                  <a:gd name="T30" fmla="*/ 668675791 w 159"/>
                  <a:gd name="T31" fmla="*/ 886467708 h 207"/>
                  <a:gd name="T32" fmla="*/ 712604782 w 159"/>
                  <a:gd name="T33" fmla="*/ 896209253 h 207"/>
                  <a:gd name="T34" fmla="*/ 702842048 w 159"/>
                  <a:gd name="T35" fmla="*/ 940044003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149"/>
              <p:cNvSpPr>
                <a:spLocks noEditPoints="1" noChangeArrowheads="1"/>
              </p:cNvSpPr>
              <p:nvPr/>
            </p:nvSpPr>
            <p:spPr bwMode="auto">
              <a:xfrm>
                <a:off x="0" y="231691"/>
                <a:ext cx="231691" cy="227954"/>
              </a:xfrm>
              <a:custGeom>
                <a:avLst/>
                <a:gdLst>
                  <a:gd name="T0" fmla="*/ 443079258 w 105"/>
                  <a:gd name="T1" fmla="*/ 127348823 h 103"/>
                  <a:gd name="T2" fmla="*/ 472292175 w 105"/>
                  <a:gd name="T3" fmla="*/ 97960471 h 103"/>
                  <a:gd name="T4" fmla="*/ 408996418 w 105"/>
                  <a:gd name="T5" fmla="*/ 34286051 h 103"/>
                  <a:gd name="T6" fmla="*/ 379781295 w 105"/>
                  <a:gd name="T7" fmla="*/ 63674411 h 103"/>
                  <a:gd name="T8" fmla="*/ 301877977 w 105"/>
                  <a:gd name="T9" fmla="*/ 34286051 h 103"/>
                  <a:gd name="T10" fmla="*/ 301877977 w 105"/>
                  <a:gd name="T11" fmla="*/ 0 h 103"/>
                  <a:gd name="T12" fmla="*/ 209367029 w 105"/>
                  <a:gd name="T13" fmla="*/ 0 h 103"/>
                  <a:gd name="T14" fmla="*/ 209367029 w 105"/>
                  <a:gd name="T15" fmla="*/ 34286051 h 103"/>
                  <a:gd name="T16" fmla="*/ 136331392 w 105"/>
                  <a:gd name="T17" fmla="*/ 63674411 h 103"/>
                  <a:gd name="T18" fmla="*/ 107118476 w 105"/>
                  <a:gd name="T19" fmla="*/ 34286051 h 103"/>
                  <a:gd name="T20" fmla="*/ 38952779 w 105"/>
                  <a:gd name="T21" fmla="*/ 97960471 h 103"/>
                  <a:gd name="T22" fmla="*/ 73035636 w 105"/>
                  <a:gd name="T23" fmla="*/ 132246513 h 103"/>
                  <a:gd name="T24" fmla="*/ 38952779 w 105"/>
                  <a:gd name="T25" fmla="*/ 205716321 h 103"/>
                  <a:gd name="T26" fmla="*/ 0 w 105"/>
                  <a:gd name="T27" fmla="*/ 205716321 h 103"/>
                  <a:gd name="T28" fmla="*/ 0 w 105"/>
                  <a:gd name="T29" fmla="*/ 298779136 h 103"/>
                  <a:gd name="T30" fmla="*/ 43820496 w 105"/>
                  <a:gd name="T31" fmla="*/ 298779136 h 103"/>
                  <a:gd name="T32" fmla="*/ 73035636 w 105"/>
                  <a:gd name="T33" fmla="*/ 372248910 h 103"/>
                  <a:gd name="T34" fmla="*/ 43820496 w 105"/>
                  <a:gd name="T35" fmla="*/ 401637262 h 103"/>
                  <a:gd name="T36" fmla="*/ 107118476 w 105"/>
                  <a:gd name="T37" fmla="*/ 465311656 h 103"/>
                  <a:gd name="T38" fmla="*/ 136331392 w 105"/>
                  <a:gd name="T39" fmla="*/ 435923304 h 103"/>
                  <a:gd name="T40" fmla="*/ 209367029 w 105"/>
                  <a:gd name="T41" fmla="*/ 465311656 h 103"/>
                  <a:gd name="T42" fmla="*/ 209367029 w 105"/>
                  <a:gd name="T43" fmla="*/ 504495388 h 103"/>
                  <a:gd name="T44" fmla="*/ 301877977 w 105"/>
                  <a:gd name="T45" fmla="*/ 504495388 h 103"/>
                  <a:gd name="T46" fmla="*/ 301877977 w 105"/>
                  <a:gd name="T47" fmla="*/ 465311656 h 103"/>
                  <a:gd name="T48" fmla="*/ 374913579 w 105"/>
                  <a:gd name="T49" fmla="*/ 435923304 h 103"/>
                  <a:gd name="T50" fmla="*/ 404126496 w 105"/>
                  <a:gd name="T51" fmla="*/ 465311656 h 103"/>
                  <a:gd name="T52" fmla="*/ 467424458 w 105"/>
                  <a:gd name="T53" fmla="*/ 401637262 h 103"/>
                  <a:gd name="T54" fmla="*/ 443079258 w 105"/>
                  <a:gd name="T55" fmla="*/ 372248910 h 103"/>
                  <a:gd name="T56" fmla="*/ 472292175 w 105"/>
                  <a:gd name="T57" fmla="*/ 298779136 h 103"/>
                  <a:gd name="T58" fmla="*/ 511244937 w 105"/>
                  <a:gd name="T59" fmla="*/ 298779136 h 103"/>
                  <a:gd name="T60" fmla="*/ 511244937 w 105"/>
                  <a:gd name="T61" fmla="*/ 205716321 h 103"/>
                  <a:gd name="T62" fmla="*/ 472292175 w 105"/>
                  <a:gd name="T63" fmla="*/ 205716321 h 103"/>
                  <a:gd name="T64" fmla="*/ 443079258 w 105"/>
                  <a:gd name="T65" fmla="*/ 127348823 h 103"/>
                  <a:gd name="T66" fmla="*/ 258057430 w 105"/>
                  <a:gd name="T67" fmla="*/ 406534952 h 103"/>
                  <a:gd name="T68" fmla="*/ 102248553 w 105"/>
                  <a:gd name="T69" fmla="*/ 249797743 h 103"/>
                  <a:gd name="T70" fmla="*/ 258057430 w 105"/>
                  <a:gd name="T71" fmla="*/ 93062781 h 103"/>
                  <a:gd name="T72" fmla="*/ 413864134 w 105"/>
                  <a:gd name="T73" fmla="*/ 249797743 h 103"/>
                  <a:gd name="T74" fmla="*/ 258057430 w 105"/>
                  <a:gd name="T75" fmla="*/ 406534952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Oval 150"/>
              <p:cNvSpPr>
                <a:spLocks noChangeArrowheads="1"/>
              </p:cNvSpPr>
              <p:nvPr/>
            </p:nvSpPr>
            <p:spPr bwMode="auto">
              <a:xfrm>
                <a:off x="97160" y="326983"/>
                <a:ext cx="37370" cy="37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3"/>
            <p:cNvGrpSpPr/>
            <p:nvPr/>
          </p:nvGrpSpPr>
          <p:grpSpPr bwMode="auto">
            <a:xfrm>
              <a:off x="5897563" y="4706938"/>
              <a:ext cx="471487" cy="527050"/>
              <a:chOff x="0" y="0"/>
              <a:chExt cx="402656" cy="450303"/>
            </a:xfrm>
          </p:grpSpPr>
          <p:sp>
            <p:nvSpPr>
              <p:cNvPr id="47" name="Freeform 108"/>
              <p:cNvSpPr>
                <a:spLocks noEditPoints="1" noChangeArrowheads="1"/>
              </p:cNvSpPr>
              <p:nvPr/>
            </p:nvSpPr>
            <p:spPr bwMode="auto">
              <a:xfrm>
                <a:off x="69134" y="167228"/>
                <a:ext cx="56988" cy="57923"/>
              </a:xfrm>
              <a:custGeom>
                <a:avLst/>
                <a:gdLst>
                  <a:gd name="T0" fmla="*/ 62454463 w 26"/>
                  <a:gd name="T1" fmla="*/ 0 h 26"/>
                  <a:gd name="T2" fmla="*/ 0 w 26"/>
                  <a:gd name="T3" fmla="*/ 64521765 h 26"/>
                  <a:gd name="T4" fmla="*/ 62454463 w 26"/>
                  <a:gd name="T5" fmla="*/ 129041302 h 26"/>
                  <a:gd name="T6" fmla="*/ 124908926 w 26"/>
                  <a:gd name="T7" fmla="*/ 64521765 h 26"/>
                  <a:gd name="T8" fmla="*/ 62454463 w 26"/>
                  <a:gd name="T9" fmla="*/ 0 h 26"/>
                  <a:gd name="T10" fmla="*/ 62454463 w 26"/>
                  <a:gd name="T11" fmla="*/ 114152867 h 26"/>
                  <a:gd name="T12" fmla="*/ 14413580 w 26"/>
                  <a:gd name="T13" fmla="*/ 64521765 h 26"/>
                  <a:gd name="T14" fmla="*/ 62454463 w 26"/>
                  <a:gd name="T15" fmla="*/ 14888439 h 26"/>
                  <a:gd name="T16" fmla="*/ 110495350 w 26"/>
                  <a:gd name="T17" fmla="*/ 64521765 h 26"/>
                  <a:gd name="T18" fmla="*/ 62454463 w 26"/>
                  <a:gd name="T19" fmla="*/ 114152867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26"/>
                  <a:gd name="T32" fmla="*/ 26 w 26"/>
                  <a:gd name="T33" fmla="*/ 26 h 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109"/>
              <p:cNvSpPr>
                <a:spLocks noEditPoints="1" noChangeArrowheads="1"/>
              </p:cNvSpPr>
              <p:nvPr/>
            </p:nvSpPr>
            <p:spPr bwMode="auto">
              <a:xfrm>
                <a:off x="197125" y="129859"/>
                <a:ext cx="48580" cy="48580"/>
              </a:xfrm>
              <a:custGeom>
                <a:avLst/>
                <a:gdLst>
                  <a:gd name="T0" fmla="*/ 53636735 w 22"/>
                  <a:gd name="T1" fmla="*/ 0 h 22"/>
                  <a:gd name="T2" fmla="*/ 0 w 22"/>
                  <a:gd name="T3" fmla="*/ 53636735 h 22"/>
                  <a:gd name="T4" fmla="*/ 53636735 w 22"/>
                  <a:gd name="T5" fmla="*/ 107273470 h 22"/>
                  <a:gd name="T6" fmla="*/ 107273470 w 22"/>
                  <a:gd name="T7" fmla="*/ 53636735 h 22"/>
                  <a:gd name="T8" fmla="*/ 53636735 w 22"/>
                  <a:gd name="T9" fmla="*/ 0 h 22"/>
                  <a:gd name="T10" fmla="*/ 53636735 w 22"/>
                  <a:gd name="T11" fmla="*/ 82892943 h 22"/>
                  <a:gd name="T12" fmla="*/ 24380536 w 22"/>
                  <a:gd name="T13" fmla="*/ 53636735 h 22"/>
                  <a:gd name="T14" fmla="*/ 53636735 w 22"/>
                  <a:gd name="T15" fmla="*/ 24380536 h 22"/>
                  <a:gd name="T16" fmla="*/ 82892943 w 22"/>
                  <a:gd name="T17" fmla="*/ 53636735 h 22"/>
                  <a:gd name="T18" fmla="*/ 53636735 w 22"/>
                  <a:gd name="T19" fmla="*/ 82892943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2"/>
                  <a:gd name="T32" fmla="*/ 22 w 22"/>
                  <a:gd name="T33" fmla="*/ 22 h 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110"/>
              <p:cNvSpPr>
                <a:spLocks noEditPoints="1" noChangeArrowheads="1"/>
              </p:cNvSpPr>
              <p:nvPr/>
            </p:nvSpPr>
            <p:spPr bwMode="auto">
              <a:xfrm>
                <a:off x="82213" y="181242"/>
                <a:ext cx="30830" cy="30830"/>
              </a:xfrm>
              <a:custGeom>
                <a:avLst/>
                <a:gdLst>
                  <a:gd name="T0" fmla="*/ 33946031 w 14"/>
                  <a:gd name="T1" fmla="*/ 0 h 14"/>
                  <a:gd name="T2" fmla="*/ 0 w 14"/>
                  <a:gd name="T3" fmla="*/ 33946031 h 14"/>
                  <a:gd name="T4" fmla="*/ 33946031 w 14"/>
                  <a:gd name="T5" fmla="*/ 67892063 h 14"/>
                  <a:gd name="T6" fmla="*/ 67892063 w 14"/>
                  <a:gd name="T7" fmla="*/ 33946031 h 14"/>
                  <a:gd name="T8" fmla="*/ 33946031 w 14"/>
                  <a:gd name="T9" fmla="*/ 0 h 14"/>
                  <a:gd name="T10" fmla="*/ 33946031 w 14"/>
                  <a:gd name="T11" fmla="*/ 48493392 h 14"/>
                  <a:gd name="T12" fmla="*/ 19398680 w 14"/>
                  <a:gd name="T13" fmla="*/ 33946031 h 14"/>
                  <a:gd name="T14" fmla="*/ 33946031 w 14"/>
                  <a:gd name="T15" fmla="*/ 14547356 h 14"/>
                  <a:gd name="T16" fmla="*/ 53344711 w 14"/>
                  <a:gd name="T17" fmla="*/ 33946031 h 14"/>
                  <a:gd name="T18" fmla="*/ 33946031 w 14"/>
                  <a:gd name="T19" fmla="*/ 48493392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4"/>
                  <a:gd name="T32" fmla="*/ 14 w 14"/>
                  <a:gd name="T33" fmla="*/ 14 h 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111"/>
              <p:cNvSpPr>
                <a:spLocks noEditPoints="1" noChangeArrowheads="1"/>
              </p:cNvSpPr>
              <p:nvPr/>
            </p:nvSpPr>
            <p:spPr bwMode="auto">
              <a:xfrm>
                <a:off x="172834" y="105568"/>
                <a:ext cx="97161" cy="97161"/>
              </a:xfrm>
              <a:custGeom>
                <a:avLst/>
                <a:gdLst>
                  <a:gd name="T0" fmla="*/ 107276782 w 44"/>
                  <a:gd name="T1" fmla="*/ 0 h 44"/>
                  <a:gd name="T2" fmla="*/ 0 w 44"/>
                  <a:gd name="T3" fmla="*/ 107276782 h 44"/>
                  <a:gd name="T4" fmla="*/ 107276782 w 44"/>
                  <a:gd name="T5" fmla="*/ 214551356 h 44"/>
                  <a:gd name="T6" fmla="*/ 214551356 w 44"/>
                  <a:gd name="T7" fmla="*/ 107276782 h 44"/>
                  <a:gd name="T8" fmla="*/ 107276782 w 44"/>
                  <a:gd name="T9" fmla="*/ 0 h 44"/>
                  <a:gd name="T10" fmla="*/ 107276782 w 44"/>
                  <a:gd name="T11" fmla="*/ 190170579 h 44"/>
                  <a:gd name="T12" fmla="*/ 24380787 w 44"/>
                  <a:gd name="T13" fmla="*/ 107276782 h 44"/>
                  <a:gd name="T14" fmla="*/ 107276782 w 44"/>
                  <a:gd name="T15" fmla="*/ 29256501 h 44"/>
                  <a:gd name="T16" fmla="*/ 190170579 w 44"/>
                  <a:gd name="T17" fmla="*/ 107276782 h 44"/>
                  <a:gd name="T18" fmla="*/ 107276782 w 44"/>
                  <a:gd name="T19" fmla="*/ 190170579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4"/>
                  <a:gd name="T32" fmla="*/ 44 w 44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112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02656" cy="450303"/>
              </a:xfrm>
              <a:custGeom>
                <a:avLst/>
                <a:gdLst>
                  <a:gd name="T0" fmla="*/ 768466782 w 182"/>
                  <a:gd name="T1" fmla="*/ 467756654 h 204"/>
                  <a:gd name="T2" fmla="*/ 748889300 w 182"/>
                  <a:gd name="T3" fmla="*/ 233879431 h 204"/>
                  <a:gd name="T4" fmla="*/ 381786483 w 182"/>
                  <a:gd name="T5" fmla="*/ 0 h 204"/>
                  <a:gd name="T6" fmla="*/ 4893820 w 182"/>
                  <a:gd name="T7" fmla="*/ 384925208 h 204"/>
                  <a:gd name="T8" fmla="*/ 0 w 182"/>
                  <a:gd name="T9" fmla="*/ 993984252 h 204"/>
                  <a:gd name="T10" fmla="*/ 553101066 w 182"/>
                  <a:gd name="T11" fmla="*/ 857555728 h 204"/>
                  <a:gd name="T12" fmla="*/ 719519759 w 182"/>
                  <a:gd name="T13" fmla="*/ 857555728 h 204"/>
                  <a:gd name="T14" fmla="*/ 719519759 w 182"/>
                  <a:gd name="T15" fmla="*/ 857555728 h 204"/>
                  <a:gd name="T16" fmla="*/ 763572965 w 182"/>
                  <a:gd name="T17" fmla="*/ 735744388 h 204"/>
                  <a:gd name="T18" fmla="*/ 714625941 w 182"/>
                  <a:gd name="T19" fmla="*/ 706507813 h 204"/>
                  <a:gd name="T20" fmla="*/ 763572965 w 182"/>
                  <a:gd name="T21" fmla="*/ 682145103 h 204"/>
                  <a:gd name="T22" fmla="*/ 758676935 w 182"/>
                  <a:gd name="T23" fmla="*/ 672401785 h 204"/>
                  <a:gd name="T24" fmla="*/ 832097471 w 182"/>
                  <a:gd name="T25" fmla="*/ 540844782 h 204"/>
                  <a:gd name="T26" fmla="*/ 303472129 w 182"/>
                  <a:gd name="T27" fmla="*/ 453139470 h 204"/>
                  <a:gd name="T28" fmla="*/ 303472129 w 182"/>
                  <a:gd name="T29" fmla="*/ 496993230 h 204"/>
                  <a:gd name="T30" fmla="*/ 264312671 w 182"/>
                  <a:gd name="T31" fmla="*/ 511610414 h 204"/>
                  <a:gd name="T32" fmla="*/ 234945342 w 182"/>
                  <a:gd name="T33" fmla="*/ 535970916 h 204"/>
                  <a:gd name="T34" fmla="*/ 195788165 w 182"/>
                  <a:gd name="T35" fmla="*/ 521353732 h 204"/>
                  <a:gd name="T36" fmla="*/ 156630988 w 182"/>
                  <a:gd name="T37" fmla="*/ 521353732 h 204"/>
                  <a:gd name="T38" fmla="*/ 137051259 w 182"/>
                  <a:gd name="T39" fmla="*/ 482373838 h 204"/>
                  <a:gd name="T40" fmla="*/ 107683930 w 182"/>
                  <a:gd name="T41" fmla="*/ 453139470 h 204"/>
                  <a:gd name="T42" fmla="*/ 127261412 w 182"/>
                  <a:gd name="T43" fmla="*/ 414159576 h 204"/>
                  <a:gd name="T44" fmla="*/ 127261412 w 182"/>
                  <a:gd name="T45" fmla="*/ 370308024 h 204"/>
                  <a:gd name="T46" fmla="*/ 166418623 w 182"/>
                  <a:gd name="T47" fmla="*/ 355690839 h 204"/>
                  <a:gd name="T48" fmla="*/ 195788165 w 182"/>
                  <a:gd name="T49" fmla="*/ 331328130 h 204"/>
                  <a:gd name="T50" fmla="*/ 234945342 w 182"/>
                  <a:gd name="T51" fmla="*/ 345945314 h 204"/>
                  <a:gd name="T52" fmla="*/ 278998548 w 182"/>
                  <a:gd name="T53" fmla="*/ 345945314 h 204"/>
                  <a:gd name="T54" fmla="*/ 293682282 w 182"/>
                  <a:gd name="T55" fmla="*/ 384925208 h 204"/>
                  <a:gd name="T56" fmla="*/ 323049611 w 182"/>
                  <a:gd name="T57" fmla="*/ 414159576 h 204"/>
                  <a:gd name="T58" fmla="*/ 665678917 w 182"/>
                  <a:gd name="T59" fmla="*/ 375179683 h 204"/>
                  <a:gd name="T60" fmla="*/ 616731893 w 182"/>
                  <a:gd name="T61" fmla="*/ 423905101 h 204"/>
                  <a:gd name="T62" fmla="*/ 592258381 w 182"/>
                  <a:gd name="T63" fmla="*/ 487247704 h 204"/>
                  <a:gd name="T64" fmla="*/ 523731524 w 182"/>
                  <a:gd name="T65" fmla="*/ 487247704 h 204"/>
                  <a:gd name="T66" fmla="*/ 460100836 w 182"/>
                  <a:gd name="T67" fmla="*/ 511610414 h 204"/>
                  <a:gd name="T68" fmla="*/ 406259994 w 182"/>
                  <a:gd name="T69" fmla="*/ 467756654 h 204"/>
                  <a:gd name="T70" fmla="*/ 342629306 w 182"/>
                  <a:gd name="T71" fmla="*/ 443393945 h 204"/>
                  <a:gd name="T72" fmla="*/ 342629306 w 182"/>
                  <a:gd name="T73" fmla="*/ 375179683 h 204"/>
                  <a:gd name="T74" fmla="*/ 313259764 w 182"/>
                  <a:gd name="T75" fmla="*/ 311839287 h 204"/>
                  <a:gd name="T76" fmla="*/ 362206788 w 182"/>
                  <a:gd name="T77" fmla="*/ 258239933 h 204"/>
                  <a:gd name="T78" fmla="*/ 386680300 w 182"/>
                  <a:gd name="T79" fmla="*/ 194899537 h 204"/>
                  <a:gd name="T80" fmla="*/ 460100836 w 182"/>
                  <a:gd name="T81" fmla="*/ 194899537 h 204"/>
                  <a:gd name="T82" fmla="*/ 523731524 w 182"/>
                  <a:gd name="T83" fmla="*/ 170536828 h 204"/>
                  <a:gd name="T84" fmla="*/ 572678548 w 182"/>
                  <a:gd name="T85" fmla="*/ 214388380 h 204"/>
                  <a:gd name="T86" fmla="*/ 636309375 w 182"/>
                  <a:gd name="T87" fmla="*/ 238751090 h 204"/>
                  <a:gd name="T88" fmla="*/ 636309375 w 182"/>
                  <a:gd name="T89" fmla="*/ 311839287 h 204"/>
                  <a:gd name="T90" fmla="*/ 665678917 w 182"/>
                  <a:gd name="T91" fmla="*/ 375179683 h 20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2"/>
                  <a:gd name="T139" fmla="*/ 0 h 204"/>
                  <a:gd name="T140" fmla="*/ 182 w 182"/>
                  <a:gd name="T141" fmla="*/ 204 h 20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9"/>
            <p:cNvGrpSpPr/>
            <p:nvPr/>
          </p:nvGrpSpPr>
          <p:grpSpPr bwMode="auto">
            <a:xfrm>
              <a:off x="5880100" y="3136900"/>
              <a:ext cx="468313" cy="463550"/>
              <a:chOff x="0" y="0"/>
              <a:chExt cx="453105" cy="448433"/>
            </a:xfrm>
          </p:grpSpPr>
          <p:sp>
            <p:nvSpPr>
              <p:cNvPr id="45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503185247 w 205"/>
                  <a:gd name="T1" fmla="*/ 93208646 h 89"/>
                  <a:gd name="T2" fmla="*/ 229609302 w 205"/>
                  <a:gd name="T3" fmla="*/ 0 h 89"/>
                  <a:gd name="T4" fmla="*/ 0 w 205"/>
                  <a:gd name="T5" fmla="*/ 0 h 89"/>
                  <a:gd name="T6" fmla="*/ 0 w 205"/>
                  <a:gd name="T7" fmla="*/ 328681040 h 89"/>
                  <a:gd name="T8" fmla="*/ 107476509 w 205"/>
                  <a:gd name="T9" fmla="*/ 436605285 h 89"/>
                  <a:gd name="T10" fmla="*/ 894007119 w 205"/>
                  <a:gd name="T11" fmla="*/ 436605285 h 89"/>
                  <a:gd name="T12" fmla="*/ 1001483593 w 205"/>
                  <a:gd name="T13" fmla="*/ 328681040 h 89"/>
                  <a:gd name="T14" fmla="*/ 1001483593 w 205"/>
                  <a:gd name="T15" fmla="*/ 0 h 89"/>
                  <a:gd name="T16" fmla="*/ 771874360 w 205"/>
                  <a:gd name="T17" fmla="*/ 0 h 89"/>
                  <a:gd name="T18" fmla="*/ 503185247 w 205"/>
                  <a:gd name="T19" fmla="*/ 93208646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894007119 w 205"/>
                  <a:gd name="T1" fmla="*/ 204929920 h 118"/>
                  <a:gd name="T2" fmla="*/ 879350834 w 205"/>
                  <a:gd name="T3" fmla="*/ 204929920 h 118"/>
                  <a:gd name="T4" fmla="*/ 752333384 w 205"/>
                  <a:gd name="T5" fmla="*/ 204929920 h 118"/>
                  <a:gd name="T6" fmla="*/ 752333384 w 205"/>
                  <a:gd name="T7" fmla="*/ 107344452 h 118"/>
                  <a:gd name="T8" fmla="*/ 644856910 w 205"/>
                  <a:gd name="T9" fmla="*/ 0 h 118"/>
                  <a:gd name="T10" fmla="*/ 356626821 w 205"/>
                  <a:gd name="T11" fmla="*/ 0 h 118"/>
                  <a:gd name="T12" fmla="*/ 249150278 w 205"/>
                  <a:gd name="T13" fmla="*/ 107344452 h 118"/>
                  <a:gd name="T14" fmla="*/ 249150278 w 205"/>
                  <a:gd name="T15" fmla="*/ 204929920 h 118"/>
                  <a:gd name="T16" fmla="*/ 122132793 w 205"/>
                  <a:gd name="T17" fmla="*/ 204929920 h 118"/>
                  <a:gd name="T18" fmla="*/ 107476509 w 205"/>
                  <a:gd name="T19" fmla="*/ 204929920 h 118"/>
                  <a:gd name="T20" fmla="*/ 0 w 205"/>
                  <a:gd name="T21" fmla="*/ 312276616 h 118"/>
                  <a:gd name="T22" fmla="*/ 0 w 205"/>
                  <a:gd name="T23" fmla="*/ 492809004 h 118"/>
                  <a:gd name="T24" fmla="*/ 263804352 w 205"/>
                  <a:gd name="T25" fmla="*/ 492809004 h 118"/>
                  <a:gd name="T26" fmla="*/ 503185247 w 205"/>
                  <a:gd name="T27" fmla="*/ 575758168 h 118"/>
                  <a:gd name="T28" fmla="*/ 737679310 w 205"/>
                  <a:gd name="T29" fmla="*/ 492809004 h 118"/>
                  <a:gd name="T30" fmla="*/ 1001483593 w 205"/>
                  <a:gd name="T31" fmla="*/ 492809004 h 118"/>
                  <a:gd name="T32" fmla="*/ 1001483593 w 205"/>
                  <a:gd name="T33" fmla="*/ 312276616 h 118"/>
                  <a:gd name="T34" fmla="*/ 894007119 w 205"/>
                  <a:gd name="T35" fmla="*/ 204929920 h 118"/>
                  <a:gd name="T36" fmla="*/ 327314252 w 205"/>
                  <a:gd name="T37" fmla="*/ 126862423 h 118"/>
                  <a:gd name="T38" fmla="*/ 327314252 w 205"/>
                  <a:gd name="T39" fmla="*/ 107344452 h 118"/>
                  <a:gd name="T40" fmla="*/ 356626821 w 205"/>
                  <a:gd name="T41" fmla="*/ 82949199 h 118"/>
                  <a:gd name="T42" fmla="*/ 644856910 w 205"/>
                  <a:gd name="T43" fmla="*/ 82949199 h 118"/>
                  <a:gd name="T44" fmla="*/ 674169479 w 205"/>
                  <a:gd name="T45" fmla="*/ 107344452 h 118"/>
                  <a:gd name="T46" fmla="*/ 674169479 w 205"/>
                  <a:gd name="T47" fmla="*/ 126862423 h 118"/>
                  <a:gd name="T48" fmla="*/ 674169479 w 205"/>
                  <a:gd name="T49" fmla="*/ 204929920 h 118"/>
                  <a:gd name="T50" fmla="*/ 327314252 w 205"/>
                  <a:gd name="T51" fmla="*/ 204929920 h 118"/>
                  <a:gd name="T52" fmla="*/ 327314252 w 205"/>
                  <a:gd name="T53" fmla="*/ 126862423 h 118"/>
                  <a:gd name="T54" fmla="*/ 493413654 w 205"/>
                  <a:gd name="T55" fmla="*/ 492809004 h 118"/>
                  <a:gd name="T56" fmla="*/ 415249749 w 205"/>
                  <a:gd name="T57" fmla="*/ 419621034 h 118"/>
                  <a:gd name="T58" fmla="*/ 493413654 w 205"/>
                  <a:gd name="T59" fmla="*/ 341551362 h 118"/>
                  <a:gd name="T60" fmla="*/ 571577559 w 205"/>
                  <a:gd name="T61" fmla="*/ 419621034 h 118"/>
                  <a:gd name="T62" fmla="*/ 493413654 w 205"/>
                  <a:gd name="T63" fmla="*/ 492809004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42"/>
            <p:cNvGrpSpPr/>
            <p:nvPr/>
          </p:nvGrpSpPr>
          <p:grpSpPr bwMode="auto">
            <a:xfrm>
              <a:off x="4406900" y="3883025"/>
              <a:ext cx="484188" cy="520700"/>
              <a:chOff x="0" y="0"/>
              <a:chExt cx="466184" cy="501686"/>
            </a:xfrm>
          </p:grpSpPr>
          <p:sp>
            <p:nvSpPr>
              <p:cNvPr id="40" name="Freeform 154"/>
              <p:cNvSpPr>
                <a:spLocks noChangeArrowheads="1"/>
              </p:cNvSpPr>
              <p:nvPr/>
            </p:nvSpPr>
            <p:spPr bwMode="auto">
              <a:xfrm>
                <a:off x="141070" y="426012"/>
                <a:ext cx="50449" cy="46712"/>
              </a:xfrm>
              <a:custGeom>
                <a:avLst/>
                <a:gdLst>
                  <a:gd name="T0" fmla="*/ 76978602 w 23"/>
                  <a:gd name="T1" fmla="*/ 0 h 21"/>
                  <a:gd name="T2" fmla="*/ 76978602 w 23"/>
                  <a:gd name="T3" fmla="*/ 19792543 h 21"/>
                  <a:gd name="T4" fmla="*/ 91411399 w 23"/>
                  <a:gd name="T5" fmla="*/ 54426151 h 21"/>
                  <a:gd name="T6" fmla="*/ 48110800 w 23"/>
                  <a:gd name="T7" fmla="*/ 84112746 h 21"/>
                  <a:gd name="T8" fmla="*/ 19245199 w 23"/>
                  <a:gd name="T9" fmla="*/ 44529883 h 21"/>
                  <a:gd name="T10" fmla="*/ 28867794 w 23"/>
                  <a:gd name="T11" fmla="*/ 24739565 h 21"/>
                  <a:gd name="T12" fmla="*/ 28867794 w 23"/>
                  <a:gd name="T13" fmla="*/ 0 h 21"/>
                  <a:gd name="T14" fmla="*/ 0 w 23"/>
                  <a:gd name="T15" fmla="*/ 49479129 h 21"/>
                  <a:gd name="T16" fmla="*/ 52923194 w 23"/>
                  <a:gd name="T17" fmla="*/ 103905280 h 21"/>
                  <a:gd name="T18" fmla="*/ 110656589 w 23"/>
                  <a:gd name="T19" fmla="*/ 49479129 h 21"/>
                  <a:gd name="T20" fmla="*/ 76978602 w 23"/>
                  <a:gd name="T21" fmla="*/ 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21"/>
                  <a:gd name="T35" fmla="*/ 23 w 23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Rectangle 155"/>
              <p:cNvSpPr>
                <a:spLocks noChangeArrowheads="1"/>
              </p:cNvSpPr>
              <p:nvPr/>
            </p:nvSpPr>
            <p:spPr bwMode="auto">
              <a:xfrm>
                <a:off x="160689" y="419472"/>
                <a:ext cx="9342" cy="32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Freeform 156"/>
              <p:cNvSpPr>
                <a:spLocks noEditPoints="1" noChangeArrowheads="1"/>
              </p:cNvSpPr>
              <p:nvPr/>
            </p:nvSpPr>
            <p:spPr bwMode="auto">
              <a:xfrm>
                <a:off x="39238" y="81278"/>
                <a:ext cx="260652" cy="260652"/>
              </a:xfrm>
              <a:custGeom>
                <a:avLst/>
                <a:gdLst>
                  <a:gd name="T0" fmla="*/ 117103438 w 118"/>
                  <a:gd name="T1" fmla="*/ 92705975 h 118"/>
                  <a:gd name="T2" fmla="*/ 92705975 w 118"/>
                  <a:gd name="T3" fmla="*/ 458654765 h 118"/>
                  <a:gd name="T4" fmla="*/ 458654765 w 118"/>
                  <a:gd name="T5" fmla="*/ 483052228 h 118"/>
                  <a:gd name="T6" fmla="*/ 483052228 w 118"/>
                  <a:gd name="T7" fmla="*/ 117103438 h 118"/>
                  <a:gd name="T8" fmla="*/ 117103438 w 118"/>
                  <a:gd name="T9" fmla="*/ 92705975 h 118"/>
                  <a:gd name="T10" fmla="*/ 312276616 w 118"/>
                  <a:gd name="T11" fmla="*/ 409862049 h 118"/>
                  <a:gd name="T12" fmla="*/ 312276616 w 118"/>
                  <a:gd name="T13" fmla="*/ 453775272 h 118"/>
                  <a:gd name="T14" fmla="*/ 273240606 w 118"/>
                  <a:gd name="T15" fmla="*/ 453775272 h 118"/>
                  <a:gd name="T16" fmla="*/ 273240606 w 118"/>
                  <a:gd name="T17" fmla="*/ 414741541 h 118"/>
                  <a:gd name="T18" fmla="*/ 200052636 w 118"/>
                  <a:gd name="T19" fmla="*/ 395223571 h 118"/>
                  <a:gd name="T20" fmla="*/ 209809412 w 118"/>
                  <a:gd name="T21" fmla="*/ 346430855 h 118"/>
                  <a:gd name="T22" fmla="*/ 282999591 w 118"/>
                  <a:gd name="T23" fmla="*/ 365948825 h 118"/>
                  <a:gd name="T24" fmla="*/ 322033392 w 118"/>
                  <a:gd name="T25" fmla="*/ 341551362 h 118"/>
                  <a:gd name="T26" fmla="*/ 278120099 w 118"/>
                  <a:gd name="T27" fmla="*/ 302517631 h 118"/>
                  <a:gd name="T28" fmla="*/ 200052636 w 118"/>
                  <a:gd name="T29" fmla="*/ 224447890 h 118"/>
                  <a:gd name="T30" fmla="*/ 273240606 w 118"/>
                  <a:gd name="T31" fmla="*/ 151257711 h 118"/>
                  <a:gd name="T32" fmla="*/ 273240606 w 118"/>
                  <a:gd name="T33" fmla="*/ 112223945 h 118"/>
                  <a:gd name="T34" fmla="*/ 312276616 w 118"/>
                  <a:gd name="T35" fmla="*/ 112223945 h 118"/>
                  <a:gd name="T36" fmla="*/ 312276616 w 118"/>
                  <a:gd name="T37" fmla="*/ 146378218 h 118"/>
                  <a:gd name="T38" fmla="*/ 375705601 w 118"/>
                  <a:gd name="T39" fmla="*/ 161016696 h 118"/>
                  <a:gd name="T40" fmla="*/ 361069332 w 118"/>
                  <a:gd name="T41" fmla="*/ 209809412 h 118"/>
                  <a:gd name="T42" fmla="*/ 302517631 w 118"/>
                  <a:gd name="T43" fmla="*/ 195173144 h 118"/>
                  <a:gd name="T44" fmla="*/ 268361114 w 118"/>
                  <a:gd name="T45" fmla="*/ 219568397 h 118"/>
                  <a:gd name="T46" fmla="*/ 317153899 w 118"/>
                  <a:gd name="T47" fmla="*/ 253724845 h 118"/>
                  <a:gd name="T48" fmla="*/ 385464586 w 118"/>
                  <a:gd name="T49" fmla="*/ 336671869 h 118"/>
                  <a:gd name="T50" fmla="*/ 312276616 w 118"/>
                  <a:gd name="T51" fmla="*/ 409862049 h 1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118"/>
                  <a:gd name="T80" fmla="*/ 118 w 118"/>
                  <a:gd name="T81" fmla="*/ 118 h 11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15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38194" cy="501686"/>
              </a:xfrm>
              <a:custGeom>
                <a:avLst/>
                <a:gdLst>
                  <a:gd name="T0" fmla="*/ 674261585 w 153"/>
                  <a:gd name="T1" fmla="*/ 864539836 h 227"/>
                  <a:gd name="T2" fmla="*/ 78175867 w 153"/>
                  <a:gd name="T3" fmla="*/ 864539836 h 227"/>
                  <a:gd name="T4" fmla="*/ 78175867 w 153"/>
                  <a:gd name="T5" fmla="*/ 78150316 h 227"/>
                  <a:gd name="T6" fmla="*/ 674261585 w 153"/>
                  <a:gd name="T7" fmla="*/ 78150316 h 227"/>
                  <a:gd name="T8" fmla="*/ 674261585 w 153"/>
                  <a:gd name="T9" fmla="*/ 503093818 h 227"/>
                  <a:gd name="T10" fmla="*/ 679146607 w 153"/>
                  <a:gd name="T11" fmla="*/ 498209563 h 227"/>
                  <a:gd name="T12" fmla="*/ 747550185 w 153"/>
                  <a:gd name="T13" fmla="*/ 459135528 h 227"/>
                  <a:gd name="T14" fmla="*/ 747550185 w 153"/>
                  <a:gd name="T15" fmla="*/ 63497535 h 227"/>
                  <a:gd name="T16" fmla="*/ 688918863 w 153"/>
                  <a:gd name="T17" fmla="*/ 0 h 227"/>
                  <a:gd name="T18" fmla="*/ 58631339 w 153"/>
                  <a:gd name="T19" fmla="*/ 0 h 227"/>
                  <a:gd name="T20" fmla="*/ 0 w 153"/>
                  <a:gd name="T21" fmla="*/ 63497535 h 227"/>
                  <a:gd name="T22" fmla="*/ 0 w 153"/>
                  <a:gd name="T23" fmla="*/ 1050148136 h 227"/>
                  <a:gd name="T24" fmla="*/ 58631339 w 153"/>
                  <a:gd name="T25" fmla="*/ 1108761399 h 227"/>
                  <a:gd name="T26" fmla="*/ 688918863 w 153"/>
                  <a:gd name="T27" fmla="*/ 1108761399 h 227"/>
                  <a:gd name="T28" fmla="*/ 747550185 w 153"/>
                  <a:gd name="T29" fmla="*/ 1050148136 h 227"/>
                  <a:gd name="T30" fmla="*/ 747550185 w 153"/>
                  <a:gd name="T31" fmla="*/ 859655582 h 227"/>
                  <a:gd name="T32" fmla="*/ 674261585 w 153"/>
                  <a:gd name="T33" fmla="*/ 810813037 h 227"/>
                  <a:gd name="T34" fmla="*/ 674261585 w 153"/>
                  <a:gd name="T35" fmla="*/ 864539836 h 227"/>
                  <a:gd name="T36" fmla="*/ 366445348 w 153"/>
                  <a:gd name="T37" fmla="*/ 1079455873 h 227"/>
                  <a:gd name="T38" fmla="*/ 273612168 w 153"/>
                  <a:gd name="T39" fmla="*/ 981766363 h 227"/>
                  <a:gd name="T40" fmla="*/ 366445348 w 153"/>
                  <a:gd name="T41" fmla="*/ 888963318 h 227"/>
                  <a:gd name="T42" fmla="*/ 464165692 w 153"/>
                  <a:gd name="T43" fmla="*/ 981766363 h 227"/>
                  <a:gd name="T44" fmla="*/ 366445348 w 153"/>
                  <a:gd name="T45" fmla="*/ 1079455873 h 22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3"/>
                  <a:gd name="T70" fmla="*/ 0 h 227"/>
                  <a:gd name="T71" fmla="*/ 153 w 153"/>
                  <a:gd name="T72" fmla="*/ 227 h 22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158"/>
              <p:cNvSpPr>
                <a:spLocks noEditPoints="1" noChangeArrowheads="1"/>
              </p:cNvSpPr>
              <p:nvPr/>
            </p:nvSpPr>
            <p:spPr bwMode="auto">
              <a:xfrm>
                <a:off x="275600" y="202729"/>
                <a:ext cx="190584" cy="190584"/>
              </a:xfrm>
              <a:custGeom>
                <a:avLst/>
                <a:gdLst>
                  <a:gd name="T0" fmla="*/ 353597600 w 86"/>
                  <a:gd name="T1" fmla="*/ 83489094 h 86"/>
                  <a:gd name="T2" fmla="*/ 88399954 w 86"/>
                  <a:gd name="T3" fmla="*/ 68754279 h 86"/>
                  <a:gd name="T4" fmla="*/ 68754279 w 86"/>
                  <a:gd name="T5" fmla="*/ 333951942 h 86"/>
                  <a:gd name="T6" fmla="*/ 338862802 w 86"/>
                  <a:gd name="T7" fmla="*/ 353597600 h 86"/>
                  <a:gd name="T8" fmla="*/ 353597600 w 86"/>
                  <a:gd name="T9" fmla="*/ 83489094 h 86"/>
                  <a:gd name="T10" fmla="*/ 225908512 w 86"/>
                  <a:gd name="T11" fmla="*/ 309397640 h 86"/>
                  <a:gd name="T12" fmla="*/ 225908512 w 86"/>
                  <a:gd name="T13" fmla="*/ 343775879 h 86"/>
                  <a:gd name="T14" fmla="*/ 196443349 w 86"/>
                  <a:gd name="T15" fmla="*/ 343775879 h 86"/>
                  <a:gd name="T16" fmla="*/ 196443349 w 86"/>
                  <a:gd name="T17" fmla="*/ 314308500 h 86"/>
                  <a:gd name="T18" fmla="*/ 137510774 w 86"/>
                  <a:gd name="T19" fmla="*/ 299575919 h 86"/>
                  <a:gd name="T20" fmla="*/ 147332529 w 86"/>
                  <a:gd name="T21" fmla="*/ 260286751 h 86"/>
                  <a:gd name="T22" fmla="*/ 201354210 w 86"/>
                  <a:gd name="T23" fmla="*/ 275019332 h 86"/>
                  <a:gd name="T24" fmla="*/ 235730233 w 86"/>
                  <a:gd name="T25" fmla="*/ 255375890 h 86"/>
                  <a:gd name="T26" fmla="*/ 201354210 w 86"/>
                  <a:gd name="T27" fmla="*/ 225908512 h 86"/>
                  <a:gd name="T28" fmla="*/ 142421634 w 86"/>
                  <a:gd name="T29" fmla="*/ 166975971 h 86"/>
                  <a:gd name="T30" fmla="*/ 196443349 w 86"/>
                  <a:gd name="T31" fmla="*/ 108043396 h 86"/>
                  <a:gd name="T32" fmla="*/ 196443349 w 86"/>
                  <a:gd name="T33" fmla="*/ 73665157 h 86"/>
                  <a:gd name="T34" fmla="*/ 230819372 w 86"/>
                  <a:gd name="T35" fmla="*/ 73665157 h 86"/>
                  <a:gd name="T36" fmla="*/ 230819372 w 86"/>
                  <a:gd name="T37" fmla="*/ 103132535 h 86"/>
                  <a:gd name="T38" fmla="*/ 275019332 w 86"/>
                  <a:gd name="T39" fmla="*/ 112954256 h 86"/>
                  <a:gd name="T40" fmla="*/ 265197611 w 86"/>
                  <a:gd name="T41" fmla="*/ 152243390 h 86"/>
                  <a:gd name="T42" fmla="*/ 220997651 w 86"/>
                  <a:gd name="T43" fmla="*/ 142421634 h 86"/>
                  <a:gd name="T44" fmla="*/ 191532489 w 86"/>
                  <a:gd name="T45" fmla="*/ 157154250 h 86"/>
                  <a:gd name="T46" fmla="*/ 230819372 w 86"/>
                  <a:gd name="T47" fmla="*/ 186621629 h 86"/>
                  <a:gd name="T48" fmla="*/ 284841053 w 86"/>
                  <a:gd name="T49" fmla="*/ 250465030 h 86"/>
                  <a:gd name="T50" fmla="*/ 225908512 w 86"/>
                  <a:gd name="T51" fmla="*/ 309397640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86"/>
                  <a:gd name="T80" fmla="*/ 86 w 86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矩形 54"/>
          <p:cNvSpPr/>
          <p:nvPr/>
        </p:nvSpPr>
        <p:spPr>
          <a:xfrm>
            <a:off x="6099642" y="5913540"/>
            <a:ext cx="3374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点击此处更换文本编辑文字，点击此处更换文本编辑文字 ，点击此处更换文本编辑文字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21718" y="1352916"/>
            <a:ext cx="3374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cs typeface="+mn-ea"/>
                <a:sym typeface="+mn-lt"/>
              </a:rPr>
              <a:t>点击此处更换文本编辑文字，点击此处更换文本编辑文字 ，点击此处更换文本编辑文字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41251" y="3591896"/>
            <a:ext cx="3374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点击此处更换文本编辑文字，点击此处更换文本编辑文字 ，点击此处更换文本编辑文字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2571" y="3615751"/>
            <a:ext cx="3374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cs typeface="+mn-ea"/>
                <a:sym typeface="+mn-lt"/>
              </a:rPr>
              <a:t>点击此处更换文本编辑文字，点击此处更换文本编辑文字 ，点击此处更换文本编辑文字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方法工具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7353" y="1454273"/>
            <a:ext cx="2634018" cy="26340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78992" y="1454273"/>
            <a:ext cx="2634018" cy="2634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0630" y="1454273"/>
            <a:ext cx="2634018" cy="26340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>
            <a:spLocks noChangeAspect="1"/>
          </p:cNvSpPr>
          <p:nvPr/>
        </p:nvSpPr>
        <p:spPr>
          <a:xfrm>
            <a:off x="2076766" y="1889205"/>
            <a:ext cx="675192" cy="656892"/>
          </a:xfrm>
          <a:custGeom>
            <a:avLst/>
            <a:gdLst>
              <a:gd name="connsiteX0" fmla="*/ 3767944 w 4447469"/>
              <a:gd name="connsiteY0" fmla="*/ 676597 h 4326925"/>
              <a:gd name="connsiteX1" fmla="*/ 720511 w 4447469"/>
              <a:gd name="connsiteY1" fmla="*/ 2247891 h 4326925"/>
              <a:gd name="connsiteX2" fmla="*/ 2077102 w 4447469"/>
              <a:gd name="connsiteY2" fmla="*/ 2247891 h 4326925"/>
              <a:gd name="connsiteX3" fmla="*/ 2077102 w 4447469"/>
              <a:gd name="connsiteY3" fmla="*/ 2356224 h 4326925"/>
              <a:gd name="connsiteX4" fmla="*/ 2090753 w 4447469"/>
              <a:gd name="connsiteY4" fmla="*/ 2356224 h 4326925"/>
              <a:gd name="connsiteX5" fmla="*/ 2090753 w 4447469"/>
              <a:gd name="connsiteY5" fmla="*/ 3675247 h 4326925"/>
              <a:gd name="connsiteX6" fmla="*/ 4447469 w 4447469"/>
              <a:gd name="connsiteY6" fmla="*/ 0 h 4326925"/>
              <a:gd name="connsiteX7" fmla="*/ 4110337 w 4447469"/>
              <a:gd name="connsiteY7" fmla="*/ 649743 h 4326925"/>
              <a:gd name="connsiteX8" fmla="*/ 4112328 w 4447469"/>
              <a:gd name="connsiteY8" fmla="*/ 650857 h 4326925"/>
              <a:gd name="connsiteX9" fmla="*/ 4076792 w 4447469"/>
              <a:gd name="connsiteY9" fmla="*/ 714393 h 4326925"/>
              <a:gd name="connsiteX10" fmla="*/ 3988907 w 4447469"/>
              <a:gd name="connsiteY10" fmla="*/ 883769 h 4326925"/>
              <a:gd name="connsiteX11" fmla="*/ 3984514 w 4447469"/>
              <a:gd name="connsiteY11" fmla="*/ 879375 h 4326925"/>
              <a:gd name="connsiteX12" fmla="*/ 2056247 w 4447469"/>
              <a:gd name="connsiteY12" fmla="*/ 4326925 h 4326925"/>
              <a:gd name="connsiteX13" fmla="*/ 1815388 w 4447469"/>
              <a:gd name="connsiteY13" fmla="*/ 4192208 h 4326925"/>
              <a:gd name="connsiteX14" fmla="*/ 1802753 w 4447469"/>
              <a:gd name="connsiteY14" fmla="*/ 4192208 h 4326925"/>
              <a:gd name="connsiteX15" fmla="*/ 1802753 w 4447469"/>
              <a:gd name="connsiteY15" fmla="*/ 2535891 h 4326925"/>
              <a:gd name="connsiteX16" fmla="*/ 161952 w 4447469"/>
              <a:gd name="connsiteY16" fmla="*/ 2535891 h 4326925"/>
              <a:gd name="connsiteX17" fmla="*/ 131984 w 4447469"/>
              <a:gd name="connsiteY17" fmla="*/ 2551343 h 4326925"/>
              <a:gd name="connsiteX18" fmla="*/ 0 w 4447469"/>
              <a:gd name="connsiteY18" fmla="*/ 2295366 h 4326925"/>
              <a:gd name="connsiteX19" fmla="*/ 3743658 w 4447469"/>
              <a:gd name="connsiteY19" fmla="*/ 365089 h 4326925"/>
              <a:gd name="connsiteX20" fmla="*/ 3743697 w 4447469"/>
              <a:gd name="connsiteY20" fmla="*/ 365166 h 432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7469" h="4326925">
                <a:moveTo>
                  <a:pt x="3767944" y="676597"/>
                </a:moveTo>
                <a:lnTo>
                  <a:pt x="720511" y="2247891"/>
                </a:lnTo>
                <a:lnTo>
                  <a:pt x="2077102" y="2247891"/>
                </a:lnTo>
                <a:lnTo>
                  <a:pt x="2077102" y="2356224"/>
                </a:lnTo>
                <a:lnTo>
                  <a:pt x="2090753" y="2356224"/>
                </a:lnTo>
                <a:lnTo>
                  <a:pt x="2090753" y="3675247"/>
                </a:lnTo>
                <a:close/>
                <a:moveTo>
                  <a:pt x="4447469" y="0"/>
                </a:moveTo>
                <a:lnTo>
                  <a:pt x="4110337" y="649743"/>
                </a:lnTo>
                <a:lnTo>
                  <a:pt x="4112328" y="650857"/>
                </a:lnTo>
                <a:lnTo>
                  <a:pt x="4076792" y="714393"/>
                </a:lnTo>
                <a:lnTo>
                  <a:pt x="3988907" y="883769"/>
                </a:lnTo>
                <a:lnTo>
                  <a:pt x="3984514" y="879375"/>
                </a:lnTo>
                <a:lnTo>
                  <a:pt x="2056247" y="4326925"/>
                </a:lnTo>
                <a:lnTo>
                  <a:pt x="1815388" y="4192208"/>
                </a:lnTo>
                <a:lnTo>
                  <a:pt x="1802753" y="4192208"/>
                </a:lnTo>
                <a:lnTo>
                  <a:pt x="1802753" y="2535891"/>
                </a:lnTo>
                <a:lnTo>
                  <a:pt x="161952" y="2535891"/>
                </a:lnTo>
                <a:lnTo>
                  <a:pt x="131984" y="2551343"/>
                </a:lnTo>
                <a:lnTo>
                  <a:pt x="0" y="2295366"/>
                </a:lnTo>
                <a:lnTo>
                  <a:pt x="3743658" y="365089"/>
                </a:lnTo>
                <a:lnTo>
                  <a:pt x="3743697" y="3651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>
            <a:spLocks noChangeAspect="1"/>
          </p:cNvSpPr>
          <p:nvPr/>
        </p:nvSpPr>
        <p:spPr>
          <a:xfrm>
            <a:off x="9457649" y="1889205"/>
            <a:ext cx="639980" cy="656892"/>
          </a:xfrm>
          <a:custGeom>
            <a:avLst/>
            <a:gdLst>
              <a:gd name="connsiteX0" fmla="*/ 2326943 w 5404989"/>
              <a:gd name="connsiteY0" fmla="*/ 407402 h 5547815"/>
              <a:gd name="connsiteX1" fmla="*/ 407401 w 5404989"/>
              <a:gd name="connsiteY1" fmla="*/ 2326944 h 5547815"/>
              <a:gd name="connsiteX2" fmla="*/ 2326943 w 5404989"/>
              <a:gd name="connsiteY2" fmla="*/ 4246486 h 5547815"/>
              <a:gd name="connsiteX3" fmla="*/ 4246485 w 5404989"/>
              <a:gd name="connsiteY3" fmla="*/ 2326944 h 5547815"/>
              <a:gd name="connsiteX4" fmla="*/ 2326943 w 5404989"/>
              <a:gd name="connsiteY4" fmla="*/ 407402 h 5547815"/>
              <a:gd name="connsiteX5" fmla="*/ 2326944 w 5404989"/>
              <a:gd name="connsiteY5" fmla="*/ 0 h 5547815"/>
              <a:gd name="connsiteX6" fmla="*/ 4653888 w 5404989"/>
              <a:gd name="connsiteY6" fmla="*/ 2326944 h 5547815"/>
              <a:gd name="connsiteX7" fmla="*/ 4122527 w 5404989"/>
              <a:gd name="connsiteY7" fmla="*/ 3807097 h 5547815"/>
              <a:gd name="connsiteX8" fmla="*/ 4025541 w 5404989"/>
              <a:gd name="connsiteY8" fmla="*/ 3913809 h 5547815"/>
              <a:gd name="connsiteX9" fmla="*/ 5404989 w 5404989"/>
              <a:gd name="connsiteY9" fmla="*/ 5293257 h 5547815"/>
              <a:gd name="connsiteX10" fmla="*/ 5150430 w 5404989"/>
              <a:gd name="connsiteY10" fmla="*/ 5547815 h 5547815"/>
              <a:gd name="connsiteX11" fmla="*/ 3760207 w 5404989"/>
              <a:gd name="connsiteY11" fmla="*/ 4157591 h 5547815"/>
              <a:gd name="connsiteX12" fmla="*/ 3627961 w 5404989"/>
              <a:gd name="connsiteY12" fmla="*/ 4256483 h 5547815"/>
              <a:gd name="connsiteX13" fmla="*/ 2326944 w 5404989"/>
              <a:gd name="connsiteY13" fmla="*/ 4653888 h 5547815"/>
              <a:gd name="connsiteX14" fmla="*/ 0 w 5404989"/>
              <a:gd name="connsiteY14" fmla="*/ 2326944 h 5547815"/>
              <a:gd name="connsiteX15" fmla="*/ 2326944 w 5404989"/>
              <a:gd name="connsiteY15" fmla="*/ 0 h 554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4989" h="5547815">
                <a:moveTo>
                  <a:pt x="2326943" y="407402"/>
                </a:moveTo>
                <a:cubicBezTo>
                  <a:pt x="1266809" y="407402"/>
                  <a:pt x="407401" y="1266810"/>
                  <a:pt x="407401" y="2326944"/>
                </a:cubicBezTo>
                <a:cubicBezTo>
                  <a:pt x="407401" y="3387078"/>
                  <a:pt x="1266809" y="4246486"/>
                  <a:pt x="2326943" y="4246486"/>
                </a:cubicBezTo>
                <a:cubicBezTo>
                  <a:pt x="3387077" y="4246486"/>
                  <a:pt x="4246485" y="3387078"/>
                  <a:pt x="4246485" y="2326944"/>
                </a:cubicBezTo>
                <a:cubicBezTo>
                  <a:pt x="4246485" y="1266810"/>
                  <a:pt x="3387077" y="407402"/>
                  <a:pt x="2326943" y="407402"/>
                </a:cubicBezTo>
                <a:close/>
                <a:moveTo>
                  <a:pt x="2326944" y="0"/>
                </a:moveTo>
                <a:cubicBezTo>
                  <a:pt x="3612080" y="0"/>
                  <a:pt x="4653888" y="1041808"/>
                  <a:pt x="4653888" y="2326944"/>
                </a:cubicBezTo>
                <a:cubicBezTo>
                  <a:pt x="4653888" y="2889191"/>
                  <a:pt x="4454480" y="3404864"/>
                  <a:pt x="4122527" y="3807097"/>
                </a:cubicBezTo>
                <a:lnTo>
                  <a:pt x="4025541" y="3913809"/>
                </a:lnTo>
                <a:lnTo>
                  <a:pt x="5404989" y="5293257"/>
                </a:lnTo>
                <a:lnTo>
                  <a:pt x="5150430" y="5547815"/>
                </a:lnTo>
                <a:lnTo>
                  <a:pt x="3760207" y="4157591"/>
                </a:lnTo>
                <a:lnTo>
                  <a:pt x="3627961" y="4256483"/>
                </a:lnTo>
                <a:cubicBezTo>
                  <a:pt x="3256578" y="4507384"/>
                  <a:pt x="2808870" y="4653888"/>
                  <a:pt x="2326944" y="4653888"/>
                </a:cubicBezTo>
                <a:cubicBezTo>
                  <a:pt x="1041808" y="4653888"/>
                  <a:pt x="0" y="3612080"/>
                  <a:pt x="0" y="2326944"/>
                </a:cubicBezTo>
                <a:cubicBezTo>
                  <a:pt x="0" y="1041808"/>
                  <a:pt x="1041808" y="0"/>
                  <a:pt x="232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任意多边形 7"/>
          <p:cNvSpPr>
            <a:spLocks noChangeAspect="1"/>
          </p:cNvSpPr>
          <p:nvPr/>
        </p:nvSpPr>
        <p:spPr>
          <a:xfrm>
            <a:off x="5767555" y="1889205"/>
            <a:ext cx="656892" cy="656892"/>
          </a:xfrm>
          <a:custGeom>
            <a:avLst/>
            <a:gdLst>
              <a:gd name="connsiteX0" fmla="*/ 1869743 w 6414448"/>
              <a:gd name="connsiteY0" fmla="*/ 4449168 h 6414447"/>
              <a:gd name="connsiteX1" fmla="*/ 5540991 w 6414448"/>
              <a:gd name="connsiteY1" fmla="*/ 4449168 h 6414447"/>
              <a:gd name="connsiteX2" fmla="*/ 5540991 w 6414448"/>
              <a:gd name="connsiteY2" fmla="*/ 4809168 h 6414447"/>
              <a:gd name="connsiteX3" fmla="*/ 1869743 w 6414448"/>
              <a:gd name="connsiteY3" fmla="*/ 4809168 h 6414447"/>
              <a:gd name="connsiteX4" fmla="*/ 1037230 w 6414448"/>
              <a:gd name="connsiteY4" fmla="*/ 4449168 h 6414447"/>
              <a:gd name="connsiteX5" fmla="*/ 1665027 w 6414448"/>
              <a:gd name="connsiteY5" fmla="*/ 4449168 h 6414447"/>
              <a:gd name="connsiteX6" fmla="*/ 1665027 w 6414448"/>
              <a:gd name="connsiteY6" fmla="*/ 4809168 h 6414447"/>
              <a:gd name="connsiteX7" fmla="*/ 1037230 w 6414448"/>
              <a:gd name="connsiteY7" fmla="*/ 4809168 h 6414447"/>
              <a:gd name="connsiteX8" fmla="*/ 1869743 w 6414448"/>
              <a:gd name="connsiteY8" fmla="*/ 3452882 h 6414447"/>
              <a:gd name="connsiteX9" fmla="*/ 5540991 w 6414448"/>
              <a:gd name="connsiteY9" fmla="*/ 3452882 h 6414447"/>
              <a:gd name="connsiteX10" fmla="*/ 5540991 w 6414448"/>
              <a:gd name="connsiteY10" fmla="*/ 3812882 h 6414447"/>
              <a:gd name="connsiteX11" fmla="*/ 1869743 w 6414448"/>
              <a:gd name="connsiteY11" fmla="*/ 3812882 h 6414447"/>
              <a:gd name="connsiteX12" fmla="*/ 1037230 w 6414448"/>
              <a:gd name="connsiteY12" fmla="*/ 3452882 h 6414447"/>
              <a:gd name="connsiteX13" fmla="*/ 1665027 w 6414448"/>
              <a:gd name="connsiteY13" fmla="*/ 3452882 h 6414447"/>
              <a:gd name="connsiteX14" fmla="*/ 1665027 w 6414448"/>
              <a:gd name="connsiteY14" fmla="*/ 3812882 h 6414447"/>
              <a:gd name="connsiteX15" fmla="*/ 1037230 w 6414448"/>
              <a:gd name="connsiteY15" fmla="*/ 3812882 h 6414447"/>
              <a:gd name="connsiteX16" fmla="*/ 1037230 w 6414448"/>
              <a:gd name="connsiteY16" fmla="*/ 2456597 h 6414447"/>
              <a:gd name="connsiteX17" fmla="*/ 1665027 w 6414448"/>
              <a:gd name="connsiteY17" fmla="*/ 2456597 h 6414447"/>
              <a:gd name="connsiteX18" fmla="*/ 1665027 w 6414448"/>
              <a:gd name="connsiteY18" fmla="*/ 2816597 h 6414447"/>
              <a:gd name="connsiteX19" fmla="*/ 1037230 w 6414448"/>
              <a:gd name="connsiteY19" fmla="*/ 2816597 h 6414447"/>
              <a:gd name="connsiteX20" fmla="*/ 1869743 w 6414448"/>
              <a:gd name="connsiteY20" fmla="*/ 2456596 h 6414447"/>
              <a:gd name="connsiteX21" fmla="*/ 5540991 w 6414448"/>
              <a:gd name="connsiteY21" fmla="*/ 2456596 h 6414447"/>
              <a:gd name="connsiteX22" fmla="*/ 5540991 w 6414448"/>
              <a:gd name="connsiteY22" fmla="*/ 2816597 h 6414447"/>
              <a:gd name="connsiteX23" fmla="*/ 1869743 w 6414448"/>
              <a:gd name="connsiteY23" fmla="*/ 2816597 h 6414447"/>
              <a:gd name="connsiteX24" fmla="*/ 1869743 w 6414448"/>
              <a:gd name="connsiteY24" fmla="*/ 1473958 h 6414447"/>
              <a:gd name="connsiteX25" fmla="*/ 5540991 w 6414448"/>
              <a:gd name="connsiteY25" fmla="*/ 1473958 h 6414447"/>
              <a:gd name="connsiteX26" fmla="*/ 5540991 w 6414448"/>
              <a:gd name="connsiteY26" fmla="*/ 1833958 h 6414447"/>
              <a:gd name="connsiteX27" fmla="*/ 1869743 w 6414448"/>
              <a:gd name="connsiteY27" fmla="*/ 1833958 h 6414447"/>
              <a:gd name="connsiteX28" fmla="*/ 1037230 w 6414448"/>
              <a:gd name="connsiteY28" fmla="*/ 1473958 h 6414447"/>
              <a:gd name="connsiteX29" fmla="*/ 1665027 w 6414448"/>
              <a:gd name="connsiteY29" fmla="*/ 1473958 h 6414447"/>
              <a:gd name="connsiteX30" fmla="*/ 1665027 w 6414448"/>
              <a:gd name="connsiteY30" fmla="*/ 1833958 h 6414447"/>
              <a:gd name="connsiteX31" fmla="*/ 1037230 w 6414448"/>
              <a:gd name="connsiteY31" fmla="*/ 1833958 h 6414447"/>
              <a:gd name="connsiteX32" fmla="*/ 875226 w 6414448"/>
              <a:gd name="connsiteY32" fmla="*/ 323830 h 6414447"/>
              <a:gd name="connsiteX33" fmla="*/ 317798 w 6414448"/>
              <a:gd name="connsiteY33" fmla="*/ 881258 h 6414447"/>
              <a:gd name="connsiteX34" fmla="*/ 317798 w 6414448"/>
              <a:gd name="connsiteY34" fmla="*/ 5545253 h 6414447"/>
              <a:gd name="connsiteX35" fmla="*/ 875226 w 6414448"/>
              <a:gd name="connsiteY35" fmla="*/ 6102681 h 6414447"/>
              <a:gd name="connsiteX36" fmla="*/ 5539222 w 6414448"/>
              <a:gd name="connsiteY36" fmla="*/ 6102681 h 6414447"/>
              <a:gd name="connsiteX37" fmla="*/ 6096650 w 6414448"/>
              <a:gd name="connsiteY37" fmla="*/ 5545253 h 6414447"/>
              <a:gd name="connsiteX38" fmla="*/ 6096650 w 6414448"/>
              <a:gd name="connsiteY38" fmla="*/ 881258 h 6414447"/>
              <a:gd name="connsiteX39" fmla="*/ 5539222 w 6414448"/>
              <a:gd name="connsiteY39" fmla="*/ 323830 h 6414447"/>
              <a:gd name="connsiteX40" fmla="*/ 618739 w 6414448"/>
              <a:gd name="connsiteY40" fmla="*/ 0 h 6414447"/>
              <a:gd name="connsiteX41" fmla="*/ 5795710 w 6414448"/>
              <a:gd name="connsiteY41" fmla="*/ 0 h 6414447"/>
              <a:gd name="connsiteX42" fmla="*/ 6414448 w 6414448"/>
              <a:gd name="connsiteY42" fmla="*/ 618738 h 6414447"/>
              <a:gd name="connsiteX43" fmla="*/ 6414448 w 6414448"/>
              <a:gd name="connsiteY43" fmla="*/ 5795709 h 6414447"/>
              <a:gd name="connsiteX44" fmla="*/ 5795710 w 6414448"/>
              <a:gd name="connsiteY44" fmla="*/ 6414447 h 6414447"/>
              <a:gd name="connsiteX45" fmla="*/ 618739 w 6414448"/>
              <a:gd name="connsiteY45" fmla="*/ 6414447 h 6414447"/>
              <a:gd name="connsiteX46" fmla="*/ 0 w 6414448"/>
              <a:gd name="connsiteY46" fmla="*/ 5795709 h 6414447"/>
              <a:gd name="connsiteX47" fmla="*/ 0 w 6414448"/>
              <a:gd name="connsiteY47" fmla="*/ 618738 h 6414447"/>
              <a:gd name="connsiteX48" fmla="*/ 618739 w 6414448"/>
              <a:gd name="connsiteY48" fmla="*/ 0 h 64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414448" h="6414447">
                <a:moveTo>
                  <a:pt x="1869743" y="4449168"/>
                </a:moveTo>
                <a:lnTo>
                  <a:pt x="5540991" y="4449168"/>
                </a:lnTo>
                <a:lnTo>
                  <a:pt x="5540991" y="4809168"/>
                </a:lnTo>
                <a:lnTo>
                  <a:pt x="1869743" y="4809168"/>
                </a:lnTo>
                <a:close/>
                <a:moveTo>
                  <a:pt x="1037230" y="4449168"/>
                </a:moveTo>
                <a:lnTo>
                  <a:pt x="1665027" y="4449168"/>
                </a:lnTo>
                <a:lnTo>
                  <a:pt x="1665027" y="4809168"/>
                </a:lnTo>
                <a:lnTo>
                  <a:pt x="1037230" y="4809168"/>
                </a:lnTo>
                <a:close/>
                <a:moveTo>
                  <a:pt x="1869743" y="3452882"/>
                </a:moveTo>
                <a:lnTo>
                  <a:pt x="5540991" y="3452882"/>
                </a:lnTo>
                <a:lnTo>
                  <a:pt x="5540991" y="3812882"/>
                </a:lnTo>
                <a:lnTo>
                  <a:pt x="1869743" y="3812882"/>
                </a:lnTo>
                <a:close/>
                <a:moveTo>
                  <a:pt x="1037230" y="3452882"/>
                </a:moveTo>
                <a:lnTo>
                  <a:pt x="1665027" y="3452882"/>
                </a:lnTo>
                <a:lnTo>
                  <a:pt x="1665027" y="3812882"/>
                </a:lnTo>
                <a:lnTo>
                  <a:pt x="1037230" y="3812882"/>
                </a:lnTo>
                <a:close/>
                <a:moveTo>
                  <a:pt x="1037230" y="2456597"/>
                </a:moveTo>
                <a:lnTo>
                  <a:pt x="1665027" y="2456597"/>
                </a:lnTo>
                <a:lnTo>
                  <a:pt x="1665027" y="2816597"/>
                </a:lnTo>
                <a:lnTo>
                  <a:pt x="1037230" y="2816597"/>
                </a:lnTo>
                <a:close/>
                <a:moveTo>
                  <a:pt x="1869743" y="2456596"/>
                </a:moveTo>
                <a:lnTo>
                  <a:pt x="5540991" y="2456596"/>
                </a:lnTo>
                <a:lnTo>
                  <a:pt x="5540991" y="2816597"/>
                </a:lnTo>
                <a:lnTo>
                  <a:pt x="1869743" y="2816597"/>
                </a:lnTo>
                <a:close/>
                <a:moveTo>
                  <a:pt x="1869743" y="1473958"/>
                </a:moveTo>
                <a:lnTo>
                  <a:pt x="5540991" y="1473958"/>
                </a:lnTo>
                <a:lnTo>
                  <a:pt x="5540991" y="1833958"/>
                </a:lnTo>
                <a:lnTo>
                  <a:pt x="1869743" y="1833958"/>
                </a:lnTo>
                <a:close/>
                <a:moveTo>
                  <a:pt x="1037230" y="1473958"/>
                </a:moveTo>
                <a:lnTo>
                  <a:pt x="1665027" y="1473958"/>
                </a:lnTo>
                <a:lnTo>
                  <a:pt x="1665027" y="1833958"/>
                </a:lnTo>
                <a:lnTo>
                  <a:pt x="1037230" y="1833958"/>
                </a:lnTo>
                <a:close/>
                <a:moveTo>
                  <a:pt x="875226" y="323830"/>
                </a:moveTo>
                <a:cubicBezTo>
                  <a:pt x="567367" y="323830"/>
                  <a:pt x="317798" y="573399"/>
                  <a:pt x="317798" y="881258"/>
                </a:cubicBezTo>
                <a:lnTo>
                  <a:pt x="317798" y="5545253"/>
                </a:lnTo>
                <a:cubicBezTo>
                  <a:pt x="317798" y="5853112"/>
                  <a:pt x="567367" y="6102681"/>
                  <a:pt x="875226" y="6102681"/>
                </a:cubicBezTo>
                <a:lnTo>
                  <a:pt x="5539222" y="6102681"/>
                </a:lnTo>
                <a:cubicBezTo>
                  <a:pt x="5847081" y="6102681"/>
                  <a:pt x="6096650" y="5853112"/>
                  <a:pt x="6096650" y="5545253"/>
                </a:cubicBezTo>
                <a:lnTo>
                  <a:pt x="6096650" y="881258"/>
                </a:lnTo>
                <a:cubicBezTo>
                  <a:pt x="6096650" y="573399"/>
                  <a:pt x="5847081" y="323830"/>
                  <a:pt x="5539222" y="323830"/>
                </a:cubicBezTo>
                <a:close/>
                <a:moveTo>
                  <a:pt x="618739" y="0"/>
                </a:moveTo>
                <a:lnTo>
                  <a:pt x="5795710" y="0"/>
                </a:lnTo>
                <a:cubicBezTo>
                  <a:pt x="6137430" y="0"/>
                  <a:pt x="6414448" y="277018"/>
                  <a:pt x="6414448" y="618738"/>
                </a:cubicBezTo>
                <a:lnTo>
                  <a:pt x="6414448" y="5795709"/>
                </a:lnTo>
                <a:cubicBezTo>
                  <a:pt x="6414448" y="6137429"/>
                  <a:pt x="6137430" y="6414447"/>
                  <a:pt x="5795710" y="6414447"/>
                </a:cubicBezTo>
                <a:lnTo>
                  <a:pt x="618739" y="6414447"/>
                </a:lnTo>
                <a:cubicBezTo>
                  <a:pt x="277019" y="6414447"/>
                  <a:pt x="0" y="6137429"/>
                  <a:pt x="0" y="5795709"/>
                </a:cubicBezTo>
                <a:lnTo>
                  <a:pt x="0" y="618738"/>
                </a:lnTo>
                <a:cubicBezTo>
                  <a:pt x="0" y="277018"/>
                  <a:pt x="277019" y="0"/>
                  <a:pt x="6187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353" y="2771282"/>
            <a:ext cx="263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2"/>
                </a:solidFill>
                <a:cs typeface="+mn-ea"/>
                <a:sym typeface="+mn-lt"/>
              </a:rPr>
              <a:t>123</a:t>
            </a:r>
            <a:endParaRPr lang="zh-CN" altLang="en-US" sz="4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8992" y="2771282"/>
            <a:ext cx="263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789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60630" y="2771282"/>
            <a:ext cx="263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2"/>
                </a:solidFill>
                <a:cs typeface="+mn-ea"/>
                <a:sym typeface="+mn-lt"/>
              </a:rPr>
              <a:t>456</a:t>
            </a:r>
            <a:endParaRPr lang="zh-CN" altLang="en-US" sz="4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7353" y="3429787"/>
            <a:ext cx="26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cs typeface="+mn-ea"/>
                <a:sym typeface="+mn-lt"/>
              </a:rPr>
              <a:t>点击此处输入文字描述内容</a:t>
            </a:r>
            <a:endParaRPr lang="zh-CN" alt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8992" y="3429787"/>
            <a:ext cx="26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点击此处输入文字描述内容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60630" y="3429787"/>
            <a:ext cx="26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cs typeface="+mn-ea"/>
                <a:sym typeface="+mn-lt"/>
              </a:rPr>
              <a:t>点击此处输入文字描述内容</a:t>
            </a:r>
            <a:endParaRPr lang="zh-CN" alt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7353" y="4404959"/>
            <a:ext cx="2634018" cy="147732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78992" y="4404959"/>
            <a:ext cx="2634018" cy="147732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60630" y="4404959"/>
            <a:ext cx="2634018" cy="147732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86412" y="6124325"/>
            <a:ext cx="6559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67555" y="6124325"/>
            <a:ext cx="6559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49689" y="6124325"/>
            <a:ext cx="6559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75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75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75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5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85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24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14669" y="4463527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理论难点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517775" y="4463527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关键要素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20881" y="4463527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3.</a:t>
            </a:r>
            <a:r>
              <a:rPr lang="zh-CN" altLang="en-US" dirty="0">
                <a:cs typeface="+mn-ea"/>
                <a:sym typeface="+mn-lt"/>
              </a:rPr>
              <a:t>研究方案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323988" y="4463527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</a:t>
            </a:r>
            <a:r>
              <a:rPr lang="zh-CN" altLang="en-US" dirty="0">
                <a:cs typeface="+mn-ea"/>
                <a:sym typeface="+mn-lt"/>
              </a:rPr>
              <a:t>实施阶段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114669" y="3060715"/>
            <a:ext cx="2519362" cy="547842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研究过程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PROCEDURE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PART 03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181646" y="2594902"/>
            <a:ext cx="2699886" cy="3780968"/>
            <a:chOff x="478971" y="2617493"/>
            <a:chExt cx="2699886" cy="3780968"/>
          </a:xfrm>
        </p:grpSpPr>
        <p:sp>
          <p:nvSpPr>
            <p:cNvPr id="14" name="矩形 13"/>
            <p:cNvSpPr/>
            <p:nvPr/>
          </p:nvSpPr>
          <p:spPr>
            <a:xfrm>
              <a:off x="478971" y="2617493"/>
              <a:ext cx="2547486" cy="36285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371" y="2769893"/>
              <a:ext cx="2547486" cy="36285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8971" y="2617493"/>
            <a:ext cx="2699886" cy="3780968"/>
            <a:chOff x="478971" y="2617493"/>
            <a:chExt cx="2699886" cy="3780968"/>
          </a:xfrm>
        </p:grpSpPr>
        <p:sp>
          <p:nvSpPr>
            <p:cNvPr id="10" name="矩形 9"/>
            <p:cNvSpPr/>
            <p:nvPr/>
          </p:nvSpPr>
          <p:spPr>
            <a:xfrm>
              <a:off x="478971" y="2617493"/>
              <a:ext cx="2547486" cy="36285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31371" y="2769893"/>
              <a:ext cx="2547486" cy="36285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750" y="272228"/>
            <a:ext cx="7113116" cy="58477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理论难点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7926" y="1136064"/>
            <a:ext cx="270220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925" y="1715196"/>
            <a:ext cx="10899445" cy="70788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cs typeface="+mn-ea"/>
                <a:sym typeface="+mn-lt"/>
              </a:rPr>
              <a:t>8-14</a:t>
            </a:r>
            <a:r>
              <a:rPr lang="zh-CN" altLang="en-US" sz="1600" dirty="0">
                <a:cs typeface="+mn-ea"/>
                <a:sym typeface="+mn-lt"/>
              </a:rPr>
              <a:t>号字，</a:t>
            </a:r>
            <a:r>
              <a:rPr lang="en-US" altLang="zh-CN" sz="1600" dirty="0">
                <a:cs typeface="+mn-ea"/>
                <a:sym typeface="+mn-lt"/>
              </a:rPr>
              <a:t>1.3</a:t>
            </a:r>
            <a:r>
              <a:rPr lang="zh-CN" altLang="en-US" sz="1600" dirty="0">
                <a:cs typeface="+mn-ea"/>
                <a:sym typeface="+mn-lt"/>
              </a:rPr>
              <a:t>倍字间距。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08000" y="3081324"/>
            <a:ext cx="1918537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8-14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倍字间距</a:t>
            </a:r>
            <a:endParaRPr lang="zh-CN" altLang="en-US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3793" y="3235212"/>
            <a:ext cx="2028116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8-14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倍字间距</a:t>
            </a:r>
            <a:endParaRPr lang="zh-CN" altLang="en-US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3" y="2914400"/>
            <a:ext cx="2322707" cy="34840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35" y="2842146"/>
            <a:ext cx="2322707" cy="34840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7926" y="1611796"/>
            <a:ext cx="1431888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34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34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34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34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关键要素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7"/>
          <p:cNvSpPr/>
          <p:nvPr/>
        </p:nvSpPr>
        <p:spPr>
          <a:xfrm rot="20921778">
            <a:off x="578016" y="2334310"/>
            <a:ext cx="2412000" cy="64293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-1" fmla="*/ 0 w 2412000"/>
              <a:gd name="connsiteY0-2" fmla="*/ 0 h 642938"/>
              <a:gd name="connsiteX1-3" fmla="*/ 2411025 w 2412000"/>
              <a:gd name="connsiteY1-4" fmla="*/ 641824 h 642938"/>
              <a:gd name="connsiteX2-5" fmla="*/ 2412000 w 2412000"/>
              <a:gd name="connsiteY2-6" fmla="*/ 642938 h 642938"/>
              <a:gd name="connsiteX3-7" fmla="*/ 0 w 2412000"/>
              <a:gd name="connsiteY3-8" fmla="*/ 642938 h 642938"/>
              <a:gd name="connsiteX4-9" fmla="*/ 0 w 2412000"/>
              <a:gd name="connsiteY4-10" fmla="*/ 0 h 6429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088" y="2217738"/>
            <a:ext cx="2500312" cy="64293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文字描述内容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矩形 7"/>
          <p:cNvSpPr/>
          <p:nvPr/>
        </p:nvSpPr>
        <p:spPr>
          <a:xfrm rot="20921778">
            <a:off x="3405694" y="2334310"/>
            <a:ext cx="2412000" cy="64293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-1" fmla="*/ 0 w 2412000"/>
              <a:gd name="connsiteY0-2" fmla="*/ 0 h 642938"/>
              <a:gd name="connsiteX1-3" fmla="*/ 2411025 w 2412000"/>
              <a:gd name="connsiteY1-4" fmla="*/ 641824 h 642938"/>
              <a:gd name="connsiteX2-5" fmla="*/ 2412000 w 2412000"/>
              <a:gd name="connsiteY2-6" fmla="*/ 642938 h 642938"/>
              <a:gd name="connsiteX3-7" fmla="*/ 0 w 2412000"/>
              <a:gd name="connsiteY3-8" fmla="*/ 642938 h 642938"/>
              <a:gd name="connsiteX4-9" fmla="*/ 0 w 2412000"/>
              <a:gd name="connsiteY4-10" fmla="*/ 0 h 6429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2766" y="2217738"/>
            <a:ext cx="2500312" cy="64293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文字描述内容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7" name="矩形 7"/>
          <p:cNvSpPr/>
          <p:nvPr/>
        </p:nvSpPr>
        <p:spPr>
          <a:xfrm rot="20921778">
            <a:off x="6256683" y="2334310"/>
            <a:ext cx="2412000" cy="64293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-1" fmla="*/ 0 w 2412000"/>
              <a:gd name="connsiteY0-2" fmla="*/ 0 h 642938"/>
              <a:gd name="connsiteX1-3" fmla="*/ 2411025 w 2412000"/>
              <a:gd name="connsiteY1-4" fmla="*/ 641824 h 642938"/>
              <a:gd name="connsiteX2-5" fmla="*/ 2412000 w 2412000"/>
              <a:gd name="connsiteY2-6" fmla="*/ 642938 h 642938"/>
              <a:gd name="connsiteX3-7" fmla="*/ 0 w 2412000"/>
              <a:gd name="connsiteY3-8" fmla="*/ 642938 h 642938"/>
              <a:gd name="connsiteX4-9" fmla="*/ 0 w 2412000"/>
              <a:gd name="connsiteY4-10" fmla="*/ 0 h 6429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3755" y="2217738"/>
            <a:ext cx="2500312" cy="64293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文字描述内容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617" y="3474454"/>
            <a:ext cx="27016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在此输入小标题</a:t>
            </a: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en-US" altLang="zh-CN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60877" y="3474453"/>
            <a:ext cx="27016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在此输入小标题</a:t>
            </a: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en-US" altLang="zh-CN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08713" y="3474453"/>
            <a:ext cx="27016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在此输入小标题</a:t>
            </a: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en-US" altLang="zh-CN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2" name="矩形 7"/>
          <p:cNvSpPr/>
          <p:nvPr/>
        </p:nvSpPr>
        <p:spPr>
          <a:xfrm rot="20921778">
            <a:off x="9178481" y="2334310"/>
            <a:ext cx="2412000" cy="642938"/>
          </a:xfrm>
          <a:custGeom>
            <a:avLst/>
            <a:gdLst>
              <a:gd name="connsiteX0" fmla="*/ 0 w 2412000"/>
              <a:gd name="connsiteY0" fmla="*/ 0 h 642938"/>
              <a:gd name="connsiteX1" fmla="*/ 2412000 w 2412000"/>
              <a:gd name="connsiteY1" fmla="*/ 0 h 642938"/>
              <a:gd name="connsiteX2" fmla="*/ 2412000 w 2412000"/>
              <a:gd name="connsiteY2" fmla="*/ 642938 h 642938"/>
              <a:gd name="connsiteX3" fmla="*/ 0 w 2412000"/>
              <a:gd name="connsiteY3" fmla="*/ 642938 h 642938"/>
              <a:gd name="connsiteX4" fmla="*/ 0 w 2412000"/>
              <a:gd name="connsiteY4" fmla="*/ 0 h 642938"/>
              <a:gd name="connsiteX0-1" fmla="*/ 0 w 2412000"/>
              <a:gd name="connsiteY0-2" fmla="*/ 0 h 642938"/>
              <a:gd name="connsiteX1-3" fmla="*/ 2411025 w 2412000"/>
              <a:gd name="connsiteY1-4" fmla="*/ 641824 h 642938"/>
              <a:gd name="connsiteX2-5" fmla="*/ 2412000 w 2412000"/>
              <a:gd name="connsiteY2-6" fmla="*/ 642938 h 642938"/>
              <a:gd name="connsiteX3-7" fmla="*/ 0 w 2412000"/>
              <a:gd name="connsiteY3-8" fmla="*/ 642938 h 642938"/>
              <a:gd name="connsiteX4-9" fmla="*/ 0 w 2412000"/>
              <a:gd name="connsiteY4-10" fmla="*/ 0 h 6429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2000" h="642938">
                <a:moveTo>
                  <a:pt x="0" y="0"/>
                </a:moveTo>
                <a:lnTo>
                  <a:pt x="2411025" y="641824"/>
                </a:lnTo>
                <a:lnTo>
                  <a:pt x="2412000" y="642938"/>
                </a:lnTo>
                <a:lnTo>
                  <a:pt x="0" y="642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15553" y="2217738"/>
            <a:ext cx="2500312" cy="64293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文字描述内容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30511" y="3474453"/>
            <a:ext cx="27016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在此输入小标题</a:t>
            </a: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en-US" altLang="zh-CN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cs typeface="+mn-ea"/>
                <a:sym typeface="+mn-lt"/>
              </a:rPr>
              <a:t>输入相关文字描述内容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研究方案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2"/>
          <p:cNvSpPr>
            <a:spLocks noChangeAspect="1"/>
          </p:cNvSpPr>
          <p:nvPr/>
        </p:nvSpPr>
        <p:spPr>
          <a:xfrm>
            <a:off x="810868" y="2367792"/>
            <a:ext cx="362012" cy="360000"/>
          </a:xfrm>
          <a:custGeom>
            <a:avLst/>
            <a:gdLst>
              <a:gd name="connsiteX0" fmla="*/ 1602397 w 3720689"/>
              <a:gd name="connsiteY0" fmla="*/ 2687306 h 3700012"/>
              <a:gd name="connsiteX1" fmla="*/ 2088746 w 3720689"/>
              <a:gd name="connsiteY1" fmla="*/ 3138688 h 3700012"/>
              <a:gd name="connsiteX2" fmla="*/ 1520815 w 3720689"/>
              <a:gd name="connsiteY2" fmla="*/ 3262912 h 3700012"/>
              <a:gd name="connsiteX3" fmla="*/ 589427 w 3720689"/>
              <a:gd name="connsiteY3" fmla="*/ 1251298 h 3700012"/>
              <a:gd name="connsiteX4" fmla="*/ 2569427 w 3720689"/>
              <a:gd name="connsiteY4" fmla="*/ 1251298 h 3700012"/>
              <a:gd name="connsiteX5" fmla="*/ 2569427 w 3720689"/>
              <a:gd name="connsiteY5" fmla="*/ 1387924 h 3700012"/>
              <a:gd name="connsiteX6" fmla="*/ 589427 w 3720689"/>
              <a:gd name="connsiteY6" fmla="*/ 1387924 h 3700012"/>
              <a:gd name="connsiteX7" fmla="*/ 0 w 3720689"/>
              <a:gd name="connsiteY7" fmla="*/ 0 h 3700012"/>
              <a:gd name="connsiteX8" fmla="*/ 204717 w 3720689"/>
              <a:gd name="connsiteY8" fmla="*/ 0 h 3700012"/>
              <a:gd name="connsiteX9" fmla="*/ 204717 w 3720689"/>
              <a:gd name="connsiteY9" fmla="*/ 2 h 3700012"/>
              <a:gd name="connsiteX10" fmla="*/ 2907082 w 3720689"/>
              <a:gd name="connsiteY10" fmla="*/ 2 h 3700012"/>
              <a:gd name="connsiteX11" fmla="*/ 2907082 w 3720689"/>
              <a:gd name="connsiteY11" fmla="*/ 1 h 3700012"/>
              <a:gd name="connsiteX12" fmla="*/ 3111799 w 3720689"/>
              <a:gd name="connsiteY12" fmla="*/ 1 h 3700012"/>
              <a:gd name="connsiteX13" fmla="*/ 3111799 w 3720689"/>
              <a:gd name="connsiteY13" fmla="*/ 1060973 h 3700012"/>
              <a:gd name="connsiteX14" fmla="*/ 3234340 w 3720689"/>
              <a:gd name="connsiteY14" fmla="*/ 928939 h 3700012"/>
              <a:gd name="connsiteX15" fmla="*/ 3720689 w 3720689"/>
              <a:gd name="connsiteY15" fmla="*/ 1380321 h 3700012"/>
              <a:gd name="connsiteX16" fmla="*/ 3448536 w 3720689"/>
              <a:gd name="connsiteY16" fmla="*/ 1673558 h 3700012"/>
              <a:gd name="connsiteX17" fmla="*/ 2964153 w 3720689"/>
              <a:gd name="connsiteY17" fmla="*/ 1224001 h 3700012"/>
              <a:gd name="connsiteX18" fmla="*/ 2907082 w 3720689"/>
              <a:gd name="connsiteY18" fmla="*/ 1224001 h 3700012"/>
              <a:gd name="connsiteX19" fmla="*/ 2907082 w 3720689"/>
              <a:gd name="connsiteY19" fmla="*/ 204719 h 3700012"/>
              <a:gd name="connsiteX20" fmla="*/ 204717 w 3720689"/>
              <a:gd name="connsiteY20" fmla="*/ 204719 h 3700012"/>
              <a:gd name="connsiteX21" fmla="*/ 204717 w 3720689"/>
              <a:gd name="connsiteY21" fmla="*/ 3488602 h 3700012"/>
              <a:gd name="connsiteX22" fmla="*/ 2907082 w 3720689"/>
              <a:gd name="connsiteY22" fmla="*/ 3488602 h 3700012"/>
              <a:gd name="connsiteX23" fmla="*/ 2907082 w 3720689"/>
              <a:gd name="connsiteY23" fmla="*/ 2256957 h 3700012"/>
              <a:gd name="connsiteX24" fmla="*/ 2186995 w 3720689"/>
              <a:gd name="connsiteY24" fmla="*/ 3032826 h 3700012"/>
              <a:gd name="connsiteX25" fmla="*/ 1700646 w 3720689"/>
              <a:gd name="connsiteY25" fmla="*/ 2581444 h 3700012"/>
              <a:gd name="connsiteX26" fmla="*/ 1802861 w 3720689"/>
              <a:gd name="connsiteY26" fmla="*/ 2471311 h 3700012"/>
              <a:gd name="connsiteX27" fmla="*/ 589427 w 3720689"/>
              <a:gd name="connsiteY27" fmla="*/ 2471311 h 3700012"/>
              <a:gd name="connsiteX28" fmla="*/ 589427 w 3720689"/>
              <a:gd name="connsiteY28" fmla="*/ 2334685 h 3700012"/>
              <a:gd name="connsiteX29" fmla="*/ 1929664 w 3720689"/>
              <a:gd name="connsiteY29" fmla="*/ 2334685 h 3700012"/>
              <a:gd name="connsiteX30" fmla="*/ 2172871 w 3720689"/>
              <a:gd name="connsiteY30" fmla="*/ 2072637 h 3700012"/>
              <a:gd name="connsiteX31" fmla="*/ 589427 w 3720689"/>
              <a:gd name="connsiteY31" fmla="*/ 2072637 h 3700012"/>
              <a:gd name="connsiteX32" fmla="*/ 589427 w 3720689"/>
              <a:gd name="connsiteY32" fmla="*/ 1936011 h 3700012"/>
              <a:gd name="connsiteX33" fmla="*/ 2299674 w 3720689"/>
              <a:gd name="connsiteY33" fmla="*/ 1936011 h 3700012"/>
              <a:gd name="connsiteX34" fmla="*/ 2479856 w 3720689"/>
              <a:gd name="connsiteY34" fmla="*/ 1741871 h 3700012"/>
              <a:gd name="connsiteX35" fmla="*/ 589427 w 3720689"/>
              <a:gd name="connsiteY35" fmla="*/ 1741871 h 3700012"/>
              <a:gd name="connsiteX36" fmla="*/ 589427 w 3720689"/>
              <a:gd name="connsiteY36" fmla="*/ 1605245 h 3700012"/>
              <a:gd name="connsiteX37" fmla="*/ 2569427 w 3720689"/>
              <a:gd name="connsiteY37" fmla="*/ 1605245 h 3700012"/>
              <a:gd name="connsiteX38" fmla="*/ 2569427 w 3720689"/>
              <a:gd name="connsiteY38" fmla="*/ 1645361 h 3700012"/>
              <a:gd name="connsiteX39" fmla="*/ 2833408 w 3720689"/>
              <a:gd name="connsiteY39" fmla="*/ 1360930 h 3700012"/>
              <a:gd name="connsiteX40" fmla="*/ 3319757 w 3720689"/>
              <a:gd name="connsiteY40" fmla="*/ 1812312 h 3700012"/>
              <a:gd name="connsiteX41" fmla="*/ 3111799 w 3720689"/>
              <a:gd name="connsiteY41" fmla="*/ 2036381 h 3700012"/>
              <a:gd name="connsiteX42" fmla="*/ 3111799 w 3720689"/>
              <a:gd name="connsiteY42" fmla="*/ 3700012 h 3700012"/>
              <a:gd name="connsiteX43" fmla="*/ 2907082 w 3720689"/>
              <a:gd name="connsiteY43" fmla="*/ 3700012 h 3700012"/>
              <a:gd name="connsiteX44" fmla="*/ 2907082 w 3720689"/>
              <a:gd name="connsiteY44" fmla="*/ 3693319 h 3700012"/>
              <a:gd name="connsiteX45" fmla="*/ 1 w 3720689"/>
              <a:gd name="connsiteY45" fmla="*/ 3693319 h 3700012"/>
              <a:gd name="connsiteX46" fmla="*/ 1 w 3720689"/>
              <a:gd name="connsiteY46" fmla="*/ 3636001 h 3700012"/>
              <a:gd name="connsiteX47" fmla="*/ 0 w 3720689"/>
              <a:gd name="connsiteY47" fmla="*/ 3636001 h 37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720689" h="3700012">
                <a:moveTo>
                  <a:pt x="1602397" y="2687306"/>
                </a:moveTo>
                <a:lnTo>
                  <a:pt x="2088746" y="3138688"/>
                </a:lnTo>
                <a:lnTo>
                  <a:pt x="1520815" y="3262912"/>
                </a:lnTo>
                <a:close/>
                <a:moveTo>
                  <a:pt x="589427" y="1251298"/>
                </a:moveTo>
                <a:lnTo>
                  <a:pt x="2569427" y="1251298"/>
                </a:lnTo>
                <a:lnTo>
                  <a:pt x="2569427" y="1387924"/>
                </a:lnTo>
                <a:lnTo>
                  <a:pt x="589427" y="1387924"/>
                </a:lnTo>
                <a:close/>
                <a:moveTo>
                  <a:pt x="0" y="0"/>
                </a:moveTo>
                <a:lnTo>
                  <a:pt x="204717" y="0"/>
                </a:lnTo>
                <a:lnTo>
                  <a:pt x="204717" y="2"/>
                </a:lnTo>
                <a:lnTo>
                  <a:pt x="2907082" y="2"/>
                </a:lnTo>
                <a:lnTo>
                  <a:pt x="2907082" y="1"/>
                </a:lnTo>
                <a:lnTo>
                  <a:pt x="3111799" y="1"/>
                </a:lnTo>
                <a:lnTo>
                  <a:pt x="3111799" y="1060973"/>
                </a:lnTo>
                <a:lnTo>
                  <a:pt x="3234340" y="928939"/>
                </a:lnTo>
                <a:lnTo>
                  <a:pt x="3720689" y="1380321"/>
                </a:lnTo>
                <a:lnTo>
                  <a:pt x="3448536" y="1673558"/>
                </a:lnTo>
                <a:lnTo>
                  <a:pt x="2964153" y="1224001"/>
                </a:lnTo>
                <a:lnTo>
                  <a:pt x="2907082" y="1224001"/>
                </a:lnTo>
                <a:lnTo>
                  <a:pt x="2907082" y="204719"/>
                </a:lnTo>
                <a:lnTo>
                  <a:pt x="204717" y="204719"/>
                </a:lnTo>
                <a:lnTo>
                  <a:pt x="204717" y="3488602"/>
                </a:lnTo>
                <a:lnTo>
                  <a:pt x="2907082" y="3488602"/>
                </a:lnTo>
                <a:lnTo>
                  <a:pt x="2907082" y="2256957"/>
                </a:lnTo>
                <a:lnTo>
                  <a:pt x="2186995" y="3032826"/>
                </a:lnTo>
                <a:lnTo>
                  <a:pt x="1700646" y="2581444"/>
                </a:lnTo>
                <a:lnTo>
                  <a:pt x="1802861" y="2471311"/>
                </a:lnTo>
                <a:lnTo>
                  <a:pt x="589427" y="2471311"/>
                </a:lnTo>
                <a:lnTo>
                  <a:pt x="589427" y="2334685"/>
                </a:lnTo>
                <a:lnTo>
                  <a:pt x="1929664" y="2334685"/>
                </a:lnTo>
                <a:lnTo>
                  <a:pt x="2172871" y="2072637"/>
                </a:lnTo>
                <a:lnTo>
                  <a:pt x="589427" y="2072637"/>
                </a:lnTo>
                <a:lnTo>
                  <a:pt x="589427" y="1936011"/>
                </a:lnTo>
                <a:lnTo>
                  <a:pt x="2299674" y="1936011"/>
                </a:lnTo>
                <a:lnTo>
                  <a:pt x="2479856" y="1741871"/>
                </a:lnTo>
                <a:lnTo>
                  <a:pt x="589427" y="1741871"/>
                </a:lnTo>
                <a:lnTo>
                  <a:pt x="589427" y="1605245"/>
                </a:lnTo>
                <a:lnTo>
                  <a:pt x="2569427" y="1605245"/>
                </a:lnTo>
                <a:lnTo>
                  <a:pt x="2569427" y="1645361"/>
                </a:lnTo>
                <a:lnTo>
                  <a:pt x="2833408" y="1360930"/>
                </a:lnTo>
                <a:lnTo>
                  <a:pt x="3319757" y="1812312"/>
                </a:lnTo>
                <a:lnTo>
                  <a:pt x="3111799" y="2036381"/>
                </a:lnTo>
                <a:lnTo>
                  <a:pt x="3111799" y="3700012"/>
                </a:lnTo>
                <a:lnTo>
                  <a:pt x="2907082" y="3700012"/>
                </a:lnTo>
                <a:lnTo>
                  <a:pt x="2907082" y="3693319"/>
                </a:lnTo>
                <a:lnTo>
                  <a:pt x="1" y="3693319"/>
                </a:lnTo>
                <a:lnTo>
                  <a:pt x="1" y="3636001"/>
                </a:lnTo>
                <a:lnTo>
                  <a:pt x="0" y="3636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>
            <a:spLocks noChangeAspect="1"/>
          </p:cNvSpPr>
          <p:nvPr/>
        </p:nvSpPr>
        <p:spPr>
          <a:xfrm>
            <a:off x="2517690" y="2367792"/>
            <a:ext cx="354290" cy="360000"/>
          </a:xfrm>
          <a:custGeom>
            <a:avLst/>
            <a:gdLst>
              <a:gd name="connsiteX0" fmla="*/ 1151077 w 6353108"/>
              <a:gd name="connsiteY0" fmla="*/ 1366122 h 6455498"/>
              <a:gd name="connsiteX1" fmla="*/ 1074114 w 6353108"/>
              <a:gd name="connsiteY1" fmla="*/ 1446102 h 6455498"/>
              <a:gd name="connsiteX2" fmla="*/ 617644 w 6353108"/>
              <a:gd name="connsiteY2" fmla="*/ 2144993 h 6455498"/>
              <a:gd name="connsiteX3" fmla="*/ 1135698 w 6353108"/>
              <a:gd name="connsiteY3" fmla="*/ 5225939 h 6455498"/>
              <a:gd name="connsiteX4" fmla="*/ 4188493 w 6353108"/>
              <a:gd name="connsiteY4" fmla="*/ 5890054 h 6455498"/>
              <a:gd name="connsiteX5" fmla="*/ 5931588 w 6353108"/>
              <a:gd name="connsiteY5" fmla="*/ 3514911 h 6455498"/>
              <a:gd name="connsiteX6" fmla="*/ 5939634 w 6353108"/>
              <a:gd name="connsiteY6" fmla="*/ 3302757 h 6455498"/>
              <a:gd name="connsiteX7" fmla="*/ 3152707 w 6353108"/>
              <a:gd name="connsiteY7" fmla="*/ 3302757 h 6455498"/>
              <a:gd name="connsiteX8" fmla="*/ 3152707 w 6353108"/>
              <a:gd name="connsiteY8" fmla="*/ 3286344 h 6455498"/>
              <a:gd name="connsiteX9" fmla="*/ 3046698 w 6353108"/>
              <a:gd name="connsiteY9" fmla="*/ 517798 h 6455498"/>
              <a:gd name="connsiteX10" fmla="*/ 1531685 w 6353108"/>
              <a:gd name="connsiteY10" fmla="*/ 1035748 h 6455498"/>
              <a:gd name="connsiteX11" fmla="*/ 1418098 w 6353108"/>
              <a:gd name="connsiteY11" fmla="*/ 1123412 h 6455498"/>
              <a:gd name="connsiteX12" fmla="*/ 3152707 w 6353108"/>
              <a:gd name="connsiteY12" fmla="*/ 2787474 h 6455498"/>
              <a:gd name="connsiteX13" fmla="*/ 3152707 w 6353108"/>
              <a:gd name="connsiteY13" fmla="*/ 518327 h 6455498"/>
              <a:gd name="connsiteX14" fmla="*/ 4325663 w 6353108"/>
              <a:gd name="connsiteY14" fmla="*/ 371311 h 6455498"/>
              <a:gd name="connsiteX15" fmla="*/ 4325663 w 6353108"/>
              <a:gd name="connsiteY15" fmla="*/ 1963191 h 6455498"/>
              <a:gd name="connsiteX16" fmla="*/ 5977543 w 6353108"/>
              <a:gd name="connsiteY16" fmla="*/ 1963191 h 6455498"/>
              <a:gd name="connsiteX17" fmla="*/ 5968314 w 6353108"/>
              <a:gd name="connsiteY17" fmla="*/ 1857609 h 6455498"/>
              <a:gd name="connsiteX18" fmla="*/ 5527851 w 6353108"/>
              <a:gd name="connsiteY18" fmla="*/ 924979 h 6455498"/>
              <a:gd name="connsiteX19" fmla="*/ 4461791 w 6353108"/>
              <a:gd name="connsiteY19" fmla="*/ 380456 h 6455498"/>
              <a:gd name="connsiteX20" fmla="*/ 3152707 w 6353108"/>
              <a:gd name="connsiteY20" fmla="*/ 150124 h 6455498"/>
              <a:gd name="connsiteX21" fmla="*/ 3512707 w 6353108"/>
              <a:gd name="connsiteY21" fmla="*/ 150124 h 6455498"/>
              <a:gd name="connsiteX22" fmla="*/ 3512707 w 6353108"/>
              <a:gd name="connsiteY22" fmla="*/ 2942757 h 6455498"/>
              <a:gd name="connsiteX23" fmla="*/ 6305340 w 6353108"/>
              <a:gd name="connsiteY23" fmla="*/ 2942757 h 6455498"/>
              <a:gd name="connsiteX24" fmla="*/ 6305340 w 6353108"/>
              <a:gd name="connsiteY24" fmla="*/ 3302756 h 6455498"/>
              <a:gd name="connsiteX25" fmla="*/ 6305340 w 6353108"/>
              <a:gd name="connsiteY25" fmla="*/ 3302757 h 6455498"/>
              <a:gd name="connsiteX26" fmla="*/ 6305340 w 6353108"/>
              <a:gd name="connsiteY26" fmla="*/ 3302757 h 6455498"/>
              <a:gd name="connsiteX27" fmla="*/ 6296238 w 6353108"/>
              <a:gd name="connsiteY27" fmla="*/ 3542750 h 6455498"/>
              <a:gd name="connsiteX28" fmla="*/ 4324410 w 6353108"/>
              <a:gd name="connsiteY28" fmla="*/ 6229564 h 6455498"/>
              <a:gd name="connsiteX29" fmla="*/ 871021 w 6353108"/>
              <a:gd name="connsiteY29" fmla="*/ 5478303 h 6455498"/>
              <a:gd name="connsiteX30" fmla="*/ 284987 w 6353108"/>
              <a:gd name="connsiteY30" fmla="*/ 1993071 h 6455498"/>
              <a:gd name="connsiteX31" fmla="*/ 3062612 w 6353108"/>
              <a:gd name="connsiteY31" fmla="*/ 151366 h 6455498"/>
              <a:gd name="connsiteX32" fmla="*/ 3152707 w 6353108"/>
              <a:gd name="connsiteY32" fmla="*/ 152240 h 6455498"/>
              <a:gd name="connsiteX33" fmla="*/ 3965663 w 6353108"/>
              <a:gd name="connsiteY33" fmla="*/ 0 h 6455498"/>
              <a:gd name="connsiteX34" fmla="*/ 4325663 w 6353108"/>
              <a:gd name="connsiteY34" fmla="*/ 0 h 6455498"/>
              <a:gd name="connsiteX35" fmla="*/ 4325663 w 6353108"/>
              <a:gd name="connsiteY35" fmla="*/ 2546 h 6455498"/>
              <a:gd name="connsiteX36" fmla="*/ 4505239 w 6353108"/>
              <a:gd name="connsiteY36" fmla="*/ 14610 h 6455498"/>
              <a:gd name="connsiteX37" fmla="*/ 5798782 w 6353108"/>
              <a:gd name="connsiteY37" fmla="*/ 675326 h 6455498"/>
              <a:gd name="connsiteX38" fmla="*/ 6333233 w 6353108"/>
              <a:gd name="connsiteY38" fmla="*/ 1806968 h 6455498"/>
              <a:gd name="connsiteX39" fmla="*/ 6346888 w 6353108"/>
              <a:gd name="connsiteY39" fmla="*/ 1963191 h 6455498"/>
              <a:gd name="connsiteX40" fmla="*/ 6353108 w 6353108"/>
              <a:gd name="connsiteY40" fmla="*/ 1963191 h 6455498"/>
              <a:gd name="connsiteX41" fmla="*/ 6353108 w 6353108"/>
              <a:gd name="connsiteY41" fmla="*/ 2323192 h 6455498"/>
              <a:gd name="connsiteX42" fmla="*/ 4043306 w 6353108"/>
              <a:gd name="connsiteY42" fmla="*/ 2323192 h 6455498"/>
              <a:gd name="connsiteX43" fmla="*/ 4043306 w 6353108"/>
              <a:gd name="connsiteY43" fmla="*/ 2320120 h 6455498"/>
              <a:gd name="connsiteX44" fmla="*/ 3965663 w 6353108"/>
              <a:gd name="connsiteY44" fmla="*/ 2320120 h 645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53108" h="6455498">
                <a:moveTo>
                  <a:pt x="1151077" y="1366122"/>
                </a:moveTo>
                <a:lnTo>
                  <a:pt x="1074114" y="1446102"/>
                </a:lnTo>
                <a:cubicBezTo>
                  <a:pt x="890736" y="1651354"/>
                  <a:pt x="735967" y="1885910"/>
                  <a:pt x="617644" y="2144993"/>
                </a:cubicBezTo>
                <a:cubicBezTo>
                  <a:pt x="144351" y="3181325"/>
                  <a:pt x="349502" y="4401386"/>
                  <a:pt x="1135698" y="5225939"/>
                </a:cubicBezTo>
                <a:cubicBezTo>
                  <a:pt x="1921894" y="6050491"/>
                  <a:pt x="3130807" y="6313482"/>
                  <a:pt x="4188493" y="5890054"/>
                </a:cubicBezTo>
                <a:cubicBezTo>
                  <a:pt x="5180074" y="5493090"/>
                  <a:pt x="5851530" y="4567774"/>
                  <a:pt x="5931588" y="3514911"/>
                </a:cubicBezTo>
                <a:lnTo>
                  <a:pt x="5939634" y="3302757"/>
                </a:lnTo>
                <a:lnTo>
                  <a:pt x="3152707" y="3302757"/>
                </a:lnTo>
                <a:lnTo>
                  <a:pt x="3152707" y="3286344"/>
                </a:lnTo>
                <a:close/>
                <a:moveTo>
                  <a:pt x="3046698" y="517798"/>
                </a:moveTo>
                <a:cubicBezTo>
                  <a:pt x="2493454" y="538683"/>
                  <a:pt x="1968516" y="723483"/>
                  <a:pt x="1531685" y="1035748"/>
                </a:cubicBezTo>
                <a:lnTo>
                  <a:pt x="1418098" y="1123412"/>
                </a:lnTo>
                <a:lnTo>
                  <a:pt x="3152707" y="2787474"/>
                </a:lnTo>
                <a:lnTo>
                  <a:pt x="3152707" y="518327"/>
                </a:lnTo>
                <a:close/>
                <a:moveTo>
                  <a:pt x="4325663" y="371311"/>
                </a:moveTo>
                <a:lnTo>
                  <a:pt x="4325663" y="1963191"/>
                </a:lnTo>
                <a:lnTo>
                  <a:pt x="5977543" y="1963191"/>
                </a:lnTo>
                <a:lnTo>
                  <a:pt x="5968314" y="1857609"/>
                </a:lnTo>
                <a:cubicBezTo>
                  <a:pt x="5920324" y="1511835"/>
                  <a:pt x="5768128" y="1185736"/>
                  <a:pt x="5527851" y="924979"/>
                </a:cubicBezTo>
                <a:cubicBezTo>
                  <a:pt x="5247528" y="620762"/>
                  <a:pt x="4868778" y="428775"/>
                  <a:pt x="4461791" y="380456"/>
                </a:cubicBezTo>
                <a:close/>
                <a:moveTo>
                  <a:pt x="3152707" y="150124"/>
                </a:moveTo>
                <a:lnTo>
                  <a:pt x="3512707" y="150124"/>
                </a:lnTo>
                <a:lnTo>
                  <a:pt x="3512707" y="2942757"/>
                </a:lnTo>
                <a:lnTo>
                  <a:pt x="6305340" y="2942757"/>
                </a:lnTo>
                <a:lnTo>
                  <a:pt x="6305340" y="3302756"/>
                </a:lnTo>
                <a:lnTo>
                  <a:pt x="6305340" y="3302757"/>
                </a:lnTo>
                <a:lnTo>
                  <a:pt x="6305340" y="3302757"/>
                </a:lnTo>
                <a:lnTo>
                  <a:pt x="6296238" y="3542750"/>
                </a:lnTo>
                <a:cubicBezTo>
                  <a:pt x="6205674" y="4733772"/>
                  <a:pt x="5446108" y="5780510"/>
                  <a:pt x="4324410" y="6229564"/>
                </a:cubicBezTo>
                <a:cubicBezTo>
                  <a:pt x="3127933" y="6708556"/>
                  <a:pt x="1760383" y="6411055"/>
                  <a:pt x="871021" y="5478303"/>
                </a:cubicBezTo>
                <a:cubicBezTo>
                  <a:pt x="-18341" y="4545551"/>
                  <a:pt x="-250412" y="3165391"/>
                  <a:pt x="284987" y="1993071"/>
                </a:cubicBezTo>
                <a:cubicBezTo>
                  <a:pt x="786924" y="894018"/>
                  <a:pt x="1868629" y="185137"/>
                  <a:pt x="3062612" y="151366"/>
                </a:cubicBezTo>
                <a:lnTo>
                  <a:pt x="3152707" y="152240"/>
                </a:lnTo>
                <a:close/>
                <a:moveTo>
                  <a:pt x="3965663" y="0"/>
                </a:moveTo>
                <a:lnTo>
                  <a:pt x="4325663" y="0"/>
                </a:lnTo>
                <a:lnTo>
                  <a:pt x="4325663" y="2546"/>
                </a:lnTo>
                <a:lnTo>
                  <a:pt x="4505239" y="14610"/>
                </a:lnTo>
                <a:cubicBezTo>
                  <a:pt x="4999072" y="73239"/>
                  <a:pt x="5458643" y="306195"/>
                  <a:pt x="5798782" y="675326"/>
                </a:cubicBezTo>
                <a:cubicBezTo>
                  <a:pt x="6090331" y="991725"/>
                  <a:pt x="6275003" y="1387411"/>
                  <a:pt x="6333233" y="1806968"/>
                </a:cubicBezTo>
                <a:lnTo>
                  <a:pt x="6346888" y="1963191"/>
                </a:lnTo>
                <a:lnTo>
                  <a:pt x="6353108" y="1963191"/>
                </a:lnTo>
                <a:lnTo>
                  <a:pt x="6353108" y="2323192"/>
                </a:lnTo>
                <a:lnTo>
                  <a:pt x="4043306" y="2323192"/>
                </a:lnTo>
                <a:lnTo>
                  <a:pt x="4043306" y="2320120"/>
                </a:lnTo>
                <a:lnTo>
                  <a:pt x="3965663" y="232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 4"/>
          <p:cNvSpPr>
            <a:spLocks noChangeAspect="1"/>
          </p:cNvSpPr>
          <p:nvPr/>
        </p:nvSpPr>
        <p:spPr>
          <a:xfrm>
            <a:off x="5921615" y="2367792"/>
            <a:ext cx="348771" cy="360000"/>
          </a:xfrm>
          <a:custGeom>
            <a:avLst/>
            <a:gdLst>
              <a:gd name="connsiteX0" fmla="*/ 4122295 w 5404520"/>
              <a:gd name="connsiteY0" fmla="*/ 771209 h 5578522"/>
              <a:gd name="connsiteX1" fmla="*/ 1625087 w 5404520"/>
              <a:gd name="connsiteY1" fmla="*/ 3268417 h 5578522"/>
              <a:gd name="connsiteX2" fmla="*/ 2136098 w 5404520"/>
              <a:gd name="connsiteY2" fmla="*/ 3779441 h 5578522"/>
              <a:gd name="connsiteX3" fmla="*/ 4633306 w 5404520"/>
              <a:gd name="connsiteY3" fmla="*/ 1282234 h 5578522"/>
              <a:gd name="connsiteX4" fmla="*/ 572320 w 5404520"/>
              <a:gd name="connsiteY4" fmla="*/ 713095 h 5578522"/>
              <a:gd name="connsiteX5" fmla="*/ 2852382 w 5404520"/>
              <a:gd name="connsiteY5" fmla="*/ 713095 h 5578522"/>
              <a:gd name="connsiteX6" fmla="*/ 2852382 w 5404520"/>
              <a:gd name="connsiteY6" fmla="*/ 1038678 h 5578522"/>
              <a:gd name="connsiteX7" fmla="*/ 820286 w 5404520"/>
              <a:gd name="connsiteY7" fmla="*/ 1038678 h 5578522"/>
              <a:gd name="connsiteX8" fmla="*/ 324248 w 5404520"/>
              <a:gd name="connsiteY8" fmla="*/ 1534716 h 5578522"/>
              <a:gd name="connsiteX9" fmla="*/ 324248 w 5404520"/>
              <a:gd name="connsiteY9" fmla="*/ 4759572 h 5578522"/>
              <a:gd name="connsiteX10" fmla="*/ 820286 w 5404520"/>
              <a:gd name="connsiteY10" fmla="*/ 5255611 h 5578522"/>
              <a:gd name="connsiteX11" fmla="*/ 4045143 w 5404520"/>
              <a:gd name="connsiteY11" fmla="*/ 5255611 h 5578522"/>
              <a:gd name="connsiteX12" fmla="*/ 4541180 w 5404520"/>
              <a:gd name="connsiteY12" fmla="*/ 4759572 h 5578522"/>
              <a:gd name="connsiteX13" fmla="*/ 4541180 w 5404520"/>
              <a:gd name="connsiteY13" fmla="*/ 2466832 h 5578522"/>
              <a:gd name="connsiteX14" fmla="*/ 4865427 w 5404520"/>
              <a:gd name="connsiteY14" fmla="*/ 2466832 h 5578522"/>
              <a:gd name="connsiteX15" fmla="*/ 4865427 w 5404520"/>
              <a:gd name="connsiteY15" fmla="*/ 5006202 h 5578522"/>
              <a:gd name="connsiteX16" fmla="*/ 4293107 w 5404520"/>
              <a:gd name="connsiteY16" fmla="*/ 5578522 h 5578522"/>
              <a:gd name="connsiteX17" fmla="*/ 572320 w 5404520"/>
              <a:gd name="connsiteY17" fmla="*/ 5578522 h 5578522"/>
              <a:gd name="connsiteX18" fmla="*/ 0 w 5404520"/>
              <a:gd name="connsiteY18" fmla="*/ 5006202 h 5578522"/>
              <a:gd name="connsiteX19" fmla="*/ 0 w 5404520"/>
              <a:gd name="connsiteY19" fmla="*/ 1285415 h 5578522"/>
              <a:gd name="connsiteX20" fmla="*/ 572320 w 5404520"/>
              <a:gd name="connsiteY20" fmla="*/ 713095 h 5578522"/>
              <a:gd name="connsiteX21" fmla="*/ 4202052 w 5404520"/>
              <a:gd name="connsiteY21" fmla="*/ 423450 h 5578522"/>
              <a:gd name="connsiteX22" fmla="*/ 4981079 w 5404520"/>
              <a:gd name="connsiteY22" fmla="*/ 1202477 h 5578522"/>
              <a:gd name="connsiteX23" fmla="*/ 2043885 w 5404520"/>
              <a:gd name="connsiteY23" fmla="*/ 4139670 h 5578522"/>
              <a:gd name="connsiteX24" fmla="*/ 939051 w 5404520"/>
              <a:gd name="connsiteY24" fmla="*/ 4465464 h 5578522"/>
              <a:gd name="connsiteX25" fmla="*/ 1264859 w 5404520"/>
              <a:gd name="connsiteY25" fmla="*/ 3360643 h 5578522"/>
              <a:gd name="connsiteX26" fmla="*/ 4732763 w 5404520"/>
              <a:gd name="connsiteY26" fmla="*/ 860 h 5578522"/>
              <a:gd name="connsiteX27" fmla="*/ 4926479 w 5404520"/>
              <a:gd name="connsiteY27" fmla="*/ 68188 h 5578522"/>
              <a:gd name="connsiteX28" fmla="*/ 5336328 w 5404520"/>
              <a:gd name="connsiteY28" fmla="*/ 478036 h 5578522"/>
              <a:gd name="connsiteX29" fmla="*/ 5305154 w 5404520"/>
              <a:gd name="connsiteY29" fmla="*/ 878402 h 5578522"/>
              <a:gd name="connsiteX30" fmla="*/ 5089376 w 5404520"/>
              <a:gd name="connsiteY30" fmla="*/ 1094166 h 5578522"/>
              <a:gd name="connsiteX31" fmla="*/ 4310350 w 5404520"/>
              <a:gd name="connsiteY31" fmla="*/ 315139 h 5578522"/>
              <a:gd name="connsiteX32" fmla="*/ 4526127 w 5404520"/>
              <a:gd name="connsiteY32" fmla="*/ 99375 h 5578522"/>
              <a:gd name="connsiteX33" fmla="*/ 4732763 w 5404520"/>
              <a:gd name="connsiteY33" fmla="*/ 860 h 557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404520" h="5578522">
                <a:moveTo>
                  <a:pt x="4122295" y="771209"/>
                </a:moveTo>
                <a:lnTo>
                  <a:pt x="1625087" y="3268417"/>
                </a:lnTo>
                <a:lnTo>
                  <a:pt x="2136098" y="3779441"/>
                </a:lnTo>
                <a:lnTo>
                  <a:pt x="4633306" y="1282234"/>
                </a:lnTo>
                <a:close/>
                <a:moveTo>
                  <a:pt x="572320" y="713095"/>
                </a:moveTo>
                <a:lnTo>
                  <a:pt x="2852382" y="713095"/>
                </a:lnTo>
                <a:lnTo>
                  <a:pt x="2852382" y="1038678"/>
                </a:lnTo>
                <a:lnTo>
                  <a:pt x="820286" y="1038678"/>
                </a:lnTo>
                <a:cubicBezTo>
                  <a:pt x="546332" y="1038678"/>
                  <a:pt x="324248" y="1260762"/>
                  <a:pt x="324248" y="1534716"/>
                </a:cubicBezTo>
                <a:lnTo>
                  <a:pt x="324248" y="4759572"/>
                </a:lnTo>
                <a:cubicBezTo>
                  <a:pt x="324248" y="5033527"/>
                  <a:pt x="546332" y="5255611"/>
                  <a:pt x="820286" y="5255611"/>
                </a:cubicBezTo>
                <a:lnTo>
                  <a:pt x="4045143" y="5255611"/>
                </a:lnTo>
                <a:cubicBezTo>
                  <a:pt x="4319097" y="5255611"/>
                  <a:pt x="4541180" y="5033527"/>
                  <a:pt x="4541180" y="4759572"/>
                </a:cubicBezTo>
                <a:lnTo>
                  <a:pt x="4541180" y="2466832"/>
                </a:lnTo>
                <a:lnTo>
                  <a:pt x="4865427" y="2466832"/>
                </a:lnTo>
                <a:lnTo>
                  <a:pt x="4865427" y="5006202"/>
                </a:lnTo>
                <a:cubicBezTo>
                  <a:pt x="4865427" y="5322286"/>
                  <a:pt x="4609191" y="5578522"/>
                  <a:pt x="4293107" y="5578522"/>
                </a:cubicBezTo>
                <a:lnTo>
                  <a:pt x="572320" y="5578522"/>
                </a:lnTo>
                <a:cubicBezTo>
                  <a:pt x="256236" y="5578522"/>
                  <a:pt x="0" y="5322286"/>
                  <a:pt x="0" y="5006202"/>
                </a:cubicBezTo>
                <a:lnTo>
                  <a:pt x="0" y="1285415"/>
                </a:lnTo>
                <a:cubicBezTo>
                  <a:pt x="0" y="969331"/>
                  <a:pt x="256236" y="713095"/>
                  <a:pt x="572320" y="713095"/>
                </a:cubicBezTo>
                <a:close/>
                <a:moveTo>
                  <a:pt x="4202052" y="423450"/>
                </a:moveTo>
                <a:lnTo>
                  <a:pt x="4981079" y="1202477"/>
                </a:lnTo>
                <a:lnTo>
                  <a:pt x="2043885" y="4139670"/>
                </a:lnTo>
                <a:lnTo>
                  <a:pt x="939051" y="4465464"/>
                </a:lnTo>
                <a:lnTo>
                  <a:pt x="1264859" y="3360643"/>
                </a:lnTo>
                <a:close/>
                <a:moveTo>
                  <a:pt x="4732763" y="860"/>
                </a:moveTo>
                <a:cubicBezTo>
                  <a:pt x="4805207" y="-4775"/>
                  <a:pt x="4875509" y="17218"/>
                  <a:pt x="4926479" y="68188"/>
                </a:cubicBezTo>
                <a:lnTo>
                  <a:pt x="5336328" y="478036"/>
                </a:lnTo>
                <a:cubicBezTo>
                  <a:pt x="5438282" y="579990"/>
                  <a:pt x="5424311" y="759231"/>
                  <a:pt x="5305154" y="878402"/>
                </a:cubicBezTo>
                <a:cubicBezTo>
                  <a:pt x="5233228" y="950328"/>
                  <a:pt x="5161302" y="1022240"/>
                  <a:pt x="5089376" y="1094166"/>
                </a:cubicBezTo>
                <a:lnTo>
                  <a:pt x="4310350" y="315139"/>
                </a:lnTo>
                <a:lnTo>
                  <a:pt x="4526127" y="99375"/>
                </a:lnTo>
                <a:cubicBezTo>
                  <a:pt x="4585706" y="39797"/>
                  <a:pt x="4660305" y="6508"/>
                  <a:pt x="4732763" y="8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>
            <a:spLocks noChangeAspect="1"/>
          </p:cNvSpPr>
          <p:nvPr/>
        </p:nvSpPr>
        <p:spPr>
          <a:xfrm>
            <a:off x="4216790" y="2367792"/>
            <a:ext cx="360018" cy="360000"/>
          </a:xfrm>
          <a:custGeom>
            <a:avLst/>
            <a:gdLst>
              <a:gd name="connsiteX0" fmla="*/ 3019603 w 5127246"/>
              <a:gd name="connsiteY0" fmla="*/ 1 h 5126995"/>
              <a:gd name="connsiteX1" fmla="*/ 3415388 w 5127246"/>
              <a:gd name="connsiteY1" fmla="*/ 1 h 5126995"/>
              <a:gd name="connsiteX2" fmla="*/ 3415388 w 5127246"/>
              <a:gd name="connsiteY2" fmla="*/ 1 h 5126995"/>
              <a:gd name="connsiteX3" fmla="*/ 4698278 w 5127246"/>
              <a:gd name="connsiteY3" fmla="*/ 1 h 5126995"/>
              <a:gd name="connsiteX4" fmla="*/ 4698278 w 5127246"/>
              <a:gd name="connsiteY4" fmla="*/ 395786 h 5126995"/>
              <a:gd name="connsiteX5" fmla="*/ 3932325 w 5127246"/>
              <a:gd name="connsiteY5" fmla="*/ 395786 h 5126995"/>
              <a:gd name="connsiteX6" fmla="*/ 4124806 w 5127246"/>
              <a:gd name="connsiteY6" fmla="*/ 529731 h 5126995"/>
              <a:gd name="connsiteX7" fmla="*/ 5072600 w 5127246"/>
              <a:gd name="connsiteY7" fmla="*/ 3087840 h 5126995"/>
              <a:gd name="connsiteX8" fmla="*/ 2206701 w 5127246"/>
              <a:gd name="connsiteY8" fmla="*/ 5101785 h 5126995"/>
              <a:gd name="connsiteX9" fmla="*/ 6960 w 5127246"/>
              <a:gd name="connsiteY9" fmla="*/ 2375891 h 5126995"/>
              <a:gd name="connsiteX10" fmla="*/ 2580824 w 5127246"/>
              <a:gd name="connsiteY10" fmla="*/ 59 h 5126995"/>
              <a:gd name="connsiteX11" fmla="*/ 2578183 w 5127246"/>
              <a:gd name="connsiteY11" fmla="*/ 390041 h 5126995"/>
              <a:gd name="connsiteX12" fmla="*/ 395907 w 5127246"/>
              <a:gd name="connsiteY12" fmla="*/ 2404414 h 5126995"/>
              <a:gd name="connsiteX13" fmla="*/ 2260979 w 5127246"/>
              <a:gd name="connsiteY13" fmla="*/ 4715589 h 5126995"/>
              <a:gd name="connsiteX14" fmla="*/ 4690859 w 5127246"/>
              <a:gd name="connsiteY14" fmla="*/ 3008045 h 5126995"/>
              <a:gd name="connsiteX15" fmla="*/ 3540680 w 5127246"/>
              <a:gd name="connsiteY15" fmla="*/ 621706 h 5126995"/>
              <a:gd name="connsiteX16" fmla="*/ 3415388 w 5127246"/>
              <a:gd name="connsiteY16" fmla="*/ 566161 h 5126995"/>
              <a:gd name="connsiteX17" fmla="*/ 3415388 w 5127246"/>
              <a:gd name="connsiteY17" fmla="*/ 1678676 h 5126995"/>
              <a:gd name="connsiteX18" fmla="*/ 3019603 w 5127246"/>
              <a:gd name="connsiteY18" fmla="*/ 1678676 h 5126995"/>
              <a:gd name="connsiteX19" fmla="*/ 3019603 w 5127246"/>
              <a:gd name="connsiteY19" fmla="*/ 395786 h 5126995"/>
              <a:gd name="connsiteX20" fmla="*/ 3019603 w 5127246"/>
              <a:gd name="connsiteY20" fmla="*/ 1 h 512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27246" h="5126995">
                <a:moveTo>
                  <a:pt x="3019603" y="1"/>
                </a:moveTo>
                <a:lnTo>
                  <a:pt x="3415388" y="1"/>
                </a:lnTo>
                <a:lnTo>
                  <a:pt x="3415388" y="1"/>
                </a:lnTo>
                <a:lnTo>
                  <a:pt x="4698278" y="1"/>
                </a:lnTo>
                <a:lnTo>
                  <a:pt x="4698278" y="395786"/>
                </a:lnTo>
                <a:lnTo>
                  <a:pt x="3932325" y="395786"/>
                </a:lnTo>
                <a:lnTo>
                  <a:pt x="4124806" y="529731"/>
                </a:lnTo>
                <a:cubicBezTo>
                  <a:pt x="4883989" y="1113031"/>
                  <a:pt x="5279709" y="2097011"/>
                  <a:pt x="5072600" y="3087840"/>
                </a:cubicBezTo>
                <a:cubicBezTo>
                  <a:pt x="4796456" y="4408946"/>
                  <a:pt x="3543223" y="5289627"/>
                  <a:pt x="2206701" y="5101785"/>
                </a:cubicBezTo>
                <a:cubicBezTo>
                  <a:pt x="870179" y="4913944"/>
                  <a:pt x="-91749" y="3721935"/>
                  <a:pt x="6960" y="2375891"/>
                </a:cubicBezTo>
                <a:cubicBezTo>
                  <a:pt x="105669" y="1029848"/>
                  <a:pt x="1231197" y="-9083"/>
                  <a:pt x="2580824" y="59"/>
                </a:cubicBezTo>
                <a:lnTo>
                  <a:pt x="2578183" y="390041"/>
                </a:lnTo>
                <a:cubicBezTo>
                  <a:pt x="1433889" y="382290"/>
                  <a:pt x="479599" y="1263158"/>
                  <a:pt x="395907" y="2404414"/>
                </a:cubicBezTo>
                <a:cubicBezTo>
                  <a:pt x="312216" y="3545670"/>
                  <a:pt x="1127796" y="4556327"/>
                  <a:pt x="2260979" y="4715589"/>
                </a:cubicBezTo>
                <a:cubicBezTo>
                  <a:pt x="3394163" y="4874852"/>
                  <a:pt x="4456728" y="4128158"/>
                  <a:pt x="4690859" y="3008045"/>
                </a:cubicBezTo>
                <a:cubicBezTo>
                  <a:pt x="4895724" y="2027946"/>
                  <a:pt x="4404906" y="1055754"/>
                  <a:pt x="3540680" y="621706"/>
                </a:cubicBezTo>
                <a:lnTo>
                  <a:pt x="3415388" y="566161"/>
                </a:lnTo>
                <a:lnTo>
                  <a:pt x="3415388" y="1678676"/>
                </a:lnTo>
                <a:lnTo>
                  <a:pt x="3019603" y="1678676"/>
                </a:lnTo>
                <a:lnTo>
                  <a:pt x="3019603" y="395786"/>
                </a:lnTo>
                <a:lnTo>
                  <a:pt x="30196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624332" y="2180250"/>
            <a:ext cx="735083" cy="735083"/>
          </a:xfrm>
          <a:prstGeom prst="donut">
            <a:avLst>
              <a:gd name="adj" fmla="val 61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2341312" y="2180250"/>
            <a:ext cx="735083" cy="735083"/>
          </a:xfrm>
          <a:prstGeom prst="donut">
            <a:avLst>
              <a:gd name="adj" fmla="val 61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4034885" y="2180250"/>
            <a:ext cx="735083" cy="735083"/>
          </a:xfrm>
          <a:prstGeom prst="donut">
            <a:avLst>
              <a:gd name="adj" fmla="val 61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5728458" y="2180250"/>
            <a:ext cx="735083" cy="735083"/>
          </a:xfrm>
          <a:prstGeom prst="donut">
            <a:avLst>
              <a:gd name="adj" fmla="val 61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1734449" y="2436955"/>
            <a:ext cx="221672" cy="22167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433549" y="2436955"/>
            <a:ext cx="221672" cy="22167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5138377" y="2436955"/>
            <a:ext cx="221672" cy="22167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24332" y="3329109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1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9887" y="3295496"/>
            <a:ext cx="610244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24332" y="3992266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9887" y="3958653"/>
            <a:ext cx="610244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4332" y="4656649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3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9887" y="4623036"/>
            <a:ext cx="610244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24332" y="5321032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4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9887" y="5287419"/>
            <a:ext cx="610244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196766" y="2151233"/>
            <a:ext cx="740757" cy="7407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91610" y="3769004"/>
            <a:ext cx="3951072" cy="193899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91610" y="3197921"/>
            <a:ext cx="3951072" cy="4385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cs typeface="+mn-ea"/>
                <a:sym typeface="+mn-lt"/>
              </a:rPr>
              <a:t>在此输入小标题</a:t>
            </a:r>
            <a:endParaRPr lang="zh-CN" altLang="en-US" b="1" dirty="0"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221685" y="1884346"/>
            <a:ext cx="0" cy="39248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>
            <a:spLocks noChangeAspect="1"/>
          </p:cNvSpPr>
          <p:nvPr/>
        </p:nvSpPr>
        <p:spPr>
          <a:xfrm>
            <a:off x="9398174" y="2338775"/>
            <a:ext cx="337940" cy="360000"/>
          </a:xfrm>
          <a:custGeom>
            <a:avLst/>
            <a:gdLst>
              <a:gd name="connsiteX0" fmla="*/ 135791 w 272724"/>
              <a:gd name="connsiteY0" fmla="*/ 153023 h 290527"/>
              <a:gd name="connsiteX1" fmla="*/ 204213 w 272724"/>
              <a:gd name="connsiteY1" fmla="*/ 171101 h 290527"/>
              <a:gd name="connsiteX2" fmla="*/ 272724 w 272724"/>
              <a:gd name="connsiteY2" fmla="*/ 289384 h 290527"/>
              <a:gd name="connsiteX3" fmla="*/ 136361 w 272724"/>
              <a:gd name="connsiteY3" fmla="*/ 289384 h 290527"/>
              <a:gd name="connsiteX4" fmla="*/ 4 w 272724"/>
              <a:gd name="connsiteY4" fmla="*/ 290527 h 290527"/>
              <a:gd name="connsiteX5" fmla="*/ 67522 w 272724"/>
              <a:gd name="connsiteY5" fmla="*/ 171674 h 290527"/>
              <a:gd name="connsiteX6" fmla="*/ 135791 w 272724"/>
              <a:gd name="connsiteY6" fmla="*/ 153023 h 290527"/>
              <a:gd name="connsiteX7" fmla="*/ 136361 w 272724"/>
              <a:gd name="connsiteY7" fmla="*/ 0 h 290527"/>
              <a:gd name="connsiteX8" fmla="*/ 210263 w 272724"/>
              <a:gd name="connsiteY8" fmla="*/ 73902 h 290527"/>
              <a:gd name="connsiteX9" fmla="*/ 136361 w 272724"/>
              <a:gd name="connsiteY9" fmla="*/ 147804 h 290527"/>
              <a:gd name="connsiteX10" fmla="*/ 62459 w 272724"/>
              <a:gd name="connsiteY10" fmla="*/ 73902 h 290527"/>
              <a:gd name="connsiteX11" fmla="*/ 136361 w 272724"/>
              <a:gd name="connsiteY11" fmla="*/ 0 h 2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2724" h="290527">
                <a:moveTo>
                  <a:pt x="135791" y="153023"/>
                </a:moveTo>
                <a:cubicBezTo>
                  <a:pt x="159395" y="152925"/>
                  <a:pt x="183025" y="158947"/>
                  <a:pt x="204213" y="171101"/>
                </a:cubicBezTo>
                <a:cubicBezTo>
                  <a:pt x="246589" y="195410"/>
                  <a:pt x="272724" y="240530"/>
                  <a:pt x="272724" y="289384"/>
                </a:cubicBezTo>
                <a:lnTo>
                  <a:pt x="136361" y="289384"/>
                </a:lnTo>
                <a:lnTo>
                  <a:pt x="4" y="290527"/>
                </a:lnTo>
                <a:cubicBezTo>
                  <a:pt x="-405" y="241675"/>
                  <a:pt x="25350" y="196337"/>
                  <a:pt x="67522" y="171674"/>
                </a:cubicBezTo>
                <a:cubicBezTo>
                  <a:pt x="88608" y="159343"/>
                  <a:pt x="112186" y="153122"/>
                  <a:pt x="135791" y="153023"/>
                </a:cubicBezTo>
                <a:close/>
                <a:moveTo>
                  <a:pt x="136361" y="0"/>
                </a:moveTo>
                <a:cubicBezTo>
                  <a:pt x="177176" y="0"/>
                  <a:pt x="210263" y="33087"/>
                  <a:pt x="210263" y="73902"/>
                </a:cubicBezTo>
                <a:cubicBezTo>
                  <a:pt x="210263" y="114717"/>
                  <a:pt x="177176" y="147804"/>
                  <a:pt x="136361" y="147804"/>
                </a:cubicBezTo>
                <a:cubicBezTo>
                  <a:pt x="95546" y="147804"/>
                  <a:pt x="62459" y="114717"/>
                  <a:pt x="62459" y="73902"/>
                </a:cubicBezTo>
                <a:cubicBezTo>
                  <a:pt x="62459" y="33087"/>
                  <a:pt x="95546" y="0"/>
                  <a:pt x="136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400"/>
                            </p:stCondLst>
                            <p:childTnLst>
                              <p:par>
                                <p:cTn id="5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4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300"/>
                            </p:stCondLst>
                            <p:childTnLst>
                              <p:par>
                                <p:cTn id="7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3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2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2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81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86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96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1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实施阶段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381258" y="3664921"/>
            <a:ext cx="0" cy="1221668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582487" y="3664921"/>
            <a:ext cx="0" cy="1221668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481872" y="2348880"/>
            <a:ext cx="0" cy="1221668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683101" y="2348880"/>
            <a:ext cx="0" cy="1221668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14589" y="3673440"/>
            <a:ext cx="1105734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116809" y="3400474"/>
            <a:ext cx="528899" cy="5288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cs typeface="+mn-ea"/>
                <a:sym typeface="+mn-lt"/>
              </a:rPr>
              <a:t>1</a:t>
            </a:r>
            <a:endParaRPr lang="zh-CN" altLang="en-US" sz="1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17423" y="3400472"/>
            <a:ext cx="528899" cy="5288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cs typeface="+mn-ea"/>
                <a:sym typeface="+mn-lt"/>
              </a:rPr>
              <a:t>2</a:t>
            </a:r>
            <a:endParaRPr lang="zh-CN" altLang="en-US" sz="1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18038" y="3400472"/>
            <a:ext cx="528899" cy="5288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lang="zh-CN" altLang="en-US" sz="12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418652" y="3442501"/>
            <a:ext cx="528899" cy="5288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cs typeface="+mn-ea"/>
                <a:sym typeface="+mn-lt"/>
              </a:rPr>
              <a:t>4</a:t>
            </a:r>
            <a:endParaRPr lang="zh-CN" altLang="en-US" sz="12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7235" y="2022757"/>
            <a:ext cx="2483325" cy="1307953"/>
            <a:chOff x="267235" y="2022757"/>
            <a:chExt cx="2483325" cy="1307953"/>
          </a:xfrm>
        </p:grpSpPr>
        <p:sp>
          <p:nvSpPr>
            <p:cNvPr id="13" name="矩形 1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267235" y="2499713"/>
              <a:ext cx="2483325" cy="83099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点击此处输入与此小标题或图形相关的文字描述内容或数据分析</a:t>
              </a:r>
              <a:endParaRPr lang="zh-CN" alt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493226" y="2022757"/>
              <a:ext cx="1916607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cs typeface="+mn-ea"/>
                  <a:sym typeface="+mn-lt"/>
                </a:rPr>
                <a:t>文字内容</a:t>
              </a:r>
              <a:endParaRPr lang="zh-CN" altLang="en-US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1218494" y="2436649"/>
              <a:ext cx="4660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240210" y="3988121"/>
            <a:ext cx="2483325" cy="1307953"/>
            <a:chOff x="3240210" y="3988121"/>
            <a:chExt cx="2483325" cy="1307953"/>
          </a:xfrm>
        </p:grpSpPr>
        <p:sp>
          <p:nvSpPr>
            <p:cNvPr id="17" name="矩形 1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3240210" y="4465077"/>
              <a:ext cx="2483325" cy="83099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点击此处输入与此小标题或图形相关的文字描述内容或数据分析</a:t>
              </a:r>
              <a:endParaRPr lang="zh-CN" alt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3466200" y="3988121"/>
              <a:ext cx="1916607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cs typeface="+mn-ea"/>
                  <a:sym typeface="+mn-lt"/>
                </a:rPr>
                <a:t>文字内容</a:t>
              </a:r>
              <a:endParaRPr lang="zh-CN" altLang="en-US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cxnSp>
          <p:nvCxnSpPr>
            <p:cNvPr id="19" name="直接连接符 1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4191468" y="4402013"/>
              <a:ext cx="4660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434187" y="1996555"/>
            <a:ext cx="2483325" cy="1328827"/>
            <a:chOff x="6434187" y="1996555"/>
            <a:chExt cx="2483325" cy="1328827"/>
          </a:xfrm>
        </p:grpSpPr>
        <p:sp>
          <p:nvSpPr>
            <p:cNvPr id="21" name="矩形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6434187" y="2494385"/>
              <a:ext cx="2483325" cy="83099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点击此处输入与此小标题或图形相关的文字描述内容或数据分析</a:t>
              </a:r>
              <a:endParaRPr lang="zh-CN" alt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6600460" y="1996555"/>
              <a:ext cx="1916607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cs typeface="+mn-ea"/>
                  <a:sym typeface="+mn-lt"/>
                </a:rPr>
                <a:t>文字内容</a:t>
              </a:r>
              <a:endParaRPr lang="zh-CN" altLang="en-US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cxnSp>
          <p:nvCxnSpPr>
            <p:cNvPr id="23" name="直接连接符 2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7385445" y="2431321"/>
              <a:ext cx="4660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9441440" y="3988121"/>
            <a:ext cx="2483325" cy="1307953"/>
            <a:chOff x="9441440" y="3988121"/>
            <a:chExt cx="2483325" cy="1307953"/>
          </a:xfrm>
        </p:grpSpPr>
        <p:sp>
          <p:nvSpPr>
            <p:cNvPr id="25" name="矩形 2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9441440" y="4465077"/>
              <a:ext cx="2483325" cy="83099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点击此处输入与此小标题或图形相关的文字描述内容或数据分析</a:t>
              </a:r>
              <a:endParaRPr lang="zh-CN" alt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9667431" y="3988121"/>
              <a:ext cx="1916607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  <a:cs typeface="+mn-ea"/>
                  <a:sym typeface="+mn-lt"/>
                </a:rPr>
                <a:t>文字内容</a:t>
              </a:r>
              <a:endParaRPr lang="zh-CN" altLang="en-US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cxnSp>
          <p:nvCxnSpPr>
            <p:cNvPr id="27" name="直接连接符 2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10392699" y="4402013"/>
              <a:ext cx="4660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0277928" y="1454759"/>
            <a:ext cx="802517" cy="802517"/>
            <a:chOff x="10277928" y="1454759"/>
            <a:chExt cx="802517" cy="802517"/>
          </a:xfrm>
        </p:grpSpPr>
        <p:sp>
          <p:nvSpPr>
            <p:cNvPr id="29" name="椭圆 28"/>
            <p:cNvSpPr/>
            <p:nvPr/>
          </p:nvSpPr>
          <p:spPr>
            <a:xfrm>
              <a:off x="10277928" y="1454759"/>
              <a:ext cx="802517" cy="80251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0" name="Group 85"/>
            <p:cNvGrpSpPr/>
            <p:nvPr/>
          </p:nvGrpSpPr>
          <p:grpSpPr>
            <a:xfrm>
              <a:off x="10427613" y="1609727"/>
              <a:ext cx="503147" cy="503147"/>
              <a:chOff x="1200150" y="3768725"/>
              <a:chExt cx="446088" cy="446088"/>
            </a:xfrm>
            <a:solidFill>
              <a:schemeClr val="accent1"/>
            </a:solidFill>
            <a:effectLst/>
          </p:grpSpPr>
          <p:sp>
            <p:nvSpPr>
              <p:cNvPr id="31" name="Freeform 78"/>
              <p:cNvSpPr/>
              <p:nvPr/>
            </p:nvSpPr>
            <p:spPr bwMode="auto">
              <a:xfrm>
                <a:off x="1200150" y="3768725"/>
                <a:ext cx="446088" cy="446088"/>
              </a:xfrm>
              <a:custGeom>
                <a:avLst/>
                <a:gdLst>
                  <a:gd name="T0" fmla="*/ 539 w 580"/>
                  <a:gd name="T1" fmla="*/ 141 h 580"/>
                  <a:gd name="T2" fmla="*/ 509 w 580"/>
                  <a:gd name="T3" fmla="*/ 171 h 580"/>
                  <a:gd name="T4" fmla="*/ 489 w 580"/>
                  <a:gd name="T5" fmla="*/ 181 h 580"/>
                  <a:gd name="T6" fmla="*/ 517 w 580"/>
                  <a:gd name="T7" fmla="*/ 290 h 580"/>
                  <a:gd name="T8" fmla="*/ 290 w 580"/>
                  <a:gd name="T9" fmla="*/ 517 h 580"/>
                  <a:gd name="T10" fmla="*/ 63 w 580"/>
                  <a:gd name="T11" fmla="*/ 290 h 580"/>
                  <a:gd name="T12" fmla="*/ 290 w 580"/>
                  <a:gd name="T13" fmla="*/ 63 h 580"/>
                  <a:gd name="T14" fmla="*/ 401 w 580"/>
                  <a:gd name="T15" fmla="*/ 92 h 580"/>
                  <a:gd name="T16" fmla="*/ 411 w 580"/>
                  <a:gd name="T17" fmla="*/ 72 h 580"/>
                  <a:gd name="T18" fmla="*/ 441 w 580"/>
                  <a:gd name="T19" fmla="*/ 42 h 580"/>
                  <a:gd name="T20" fmla="*/ 290 w 580"/>
                  <a:gd name="T21" fmla="*/ 0 h 580"/>
                  <a:gd name="T22" fmla="*/ 0 w 580"/>
                  <a:gd name="T23" fmla="*/ 290 h 580"/>
                  <a:gd name="T24" fmla="*/ 290 w 580"/>
                  <a:gd name="T25" fmla="*/ 580 h 580"/>
                  <a:gd name="T26" fmla="*/ 580 w 580"/>
                  <a:gd name="T27" fmla="*/ 290 h 580"/>
                  <a:gd name="T28" fmla="*/ 539 w 580"/>
                  <a:gd name="T29" fmla="*/ 141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0" h="580">
                    <a:moveTo>
                      <a:pt x="539" y="141"/>
                    </a:moveTo>
                    <a:cubicBezTo>
                      <a:pt x="509" y="171"/>
                      <a:pt x="509" y="171"/>
                      <a:pt x="509" y="171"/>
                    </a:cubicBezTo>
                    <a:cubicBezTo>
                      <a:pt x="504" y="176"/>
                      <a:pt x="496" y="179"/>
                      <a:pt x="489" y="181"/>
                    </a:cubicBezTo>
                    <a:cubicBezTo>
                      <a:pt x="506" y="213"/>
                      <a:pt x="517" y="250"/>
                      <a:pt x="517" y="290"/>
                    </a:cubicBezTo>
                    <a:cubicBezTo>
                      <a:pt x="517" y="415"/>
                      <a:pt x="415" y="517"/>
                      <a:pt x="290" y="517"/>
                    </a:cubicBezTo>
                    <a:cubicBezTo>
                      <a:pt x="165" y="517"/>
                      <a:pt x="63" y="415"/>
                      <a:pt x="63" y="290"/>
                    </a:cubicBezTo>
                    <a:cubicBezTo>
                      <a:pt x="63" y="165"/>
                      <a:pt x="165" y="63"/>
                      <a:pt x="290" y="63"/>
                    </a:cubicBezTo>
                    <a:cubicBezTo>
                      <a:pt x="330" y="63"/>
                      <a:pt x="368" y="74"/>
                      <a:pt x="401" y="92"/>
                    </a:cubicBezTo>
                    <a:cubicBezTo>
                      <a:pt x="402" y="85"/>
                      <a:pt x="406" y="78"/>
                      <a:pt x="411" y="72"/>
                    </a:cubicBezTo>
                    <a:cubicBezTo>
                      <a:pt x="441" y="42"/>
                      <a:pt x="441" y="42"/>
                      <a:pt x="441" y="42"/>
                    </a:cubicBezTo>
                    <a:cubicBezTo>
                      <a:pt x="397" y="15"/>
                      <a:pt x="345" y="0"/>
                      <a:pt x="290" y="0"/>
                    </a:cubicBezTo>
                    <a:cubicBezTo>
                      <a:pt x="130" y="0"/>
                      <a:pt x="0" y="130"/>
                      <a:pt x="0" y="290"/>
                    </a:cubicBezTo>
                    <a:cubicBezTo>
                      <a:pt x="0" y="450"/>
                      <a:pt x="130" y="580"/>
                      <a:pt x="290" y="580"/>
                    </a:cubicBezTo>
                    <a:cubicBezTo>
                      <a:pt x="450" y="580"/>
                      <a:pt x="580" y="450"/>
                      <a:pt x="580" y="290"/>
                    </a:cubicBezTo>
                    <a:cubicBezTo>
                      <a:pt x="580" y="235"/>
                      <a:pt x="565" y="184"/>
                      <a:pt x="539" y="1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79"/>
              <p:cNvSpPr/>
              <p:nvPr/>
            </p:nvSpPr>
            <p:spPr bwMode="auto">
              <a:xfrm>
                <a:off x="1381125" y="3781425"/>
                <a:ext cx="252413" cy="252413"/>
              </a:xfrm>
              <a:custGeom>
                <a:avLst/>
                <a:gdLst>
                  <a:gd name="T0" fmla="*/ 186 w 329"/>
                  <a:gd name="T1" fmla="*/ 67 h 328"/>
                  <a:gd name="T2" fmla="*/ 249 w 329"/>
                  <a:gd name="T3" fmla="*/ 4 h 328"/>
                  <a:gd name="T4" fmla="*/ 257 w 329"/>
                  <a:gd name="T5" fmla="*/ 7 h 328"/>
                  <a:gd name="T6" fmla="*/ 263 w 329"/>
                  <a:gd name="T7" fmla="*/ 66 h 328"/>
                  <a:gd name="T8" fmla="*/ 322 w 329"/>
                  <a:gd name="T9" fmla="*/ 71 h 328"/>
                  <a:gd name="T10" fmla="*/ 325 w 329"/>
                  <a:gd name="T11" fmla="*/ 80 h 328"/>
                  <a:gd name="T12" fmla="*/ 262 w 329"/>
                  <a:gd name="T13" fmla="*/ 142 h 328"/>
                  <a:gd name="T14" fmla="*/ 245 w 329"/>
                  <a:gd name="T15" fmla="*/ 149 h 328"/>
                  <a:gd name="T16" fmla="*/ 207 w 329"/>
                  <a:gd name="T17" fmla="*/ 145 h 328"/>
                  <a:gd name="T18" fmla="*/ 99 w 329"/>
                  <a:gd name="T19" fmla="*/ 253 h 328"/>
                  <a:gd name="T20" fmla="*/ 89 w 329"/>
                  <a:gd name="T21" fmla="*/ 309 h 328"/>
                  <a:gd name="T22" fmla="*/ 19 w 329"/>
                  <a:gd name="T23" fmla="*/ 309 h 328"/>
                  <a:gd name="T24" fmla="*/ 19 w 329"/>
                  <a:gd name="T25" fmla="*/ 239 h 328"/>
                  <a:gd name="T26" fmla="*/ 75 w 329"/>
                  <a:gd name="T27" fmla="*/ 230 h 328"/>
                  <a:gd name="T28" fmla="*/ 184 w 329"/>
                  <a:gd name="T29" fmla="*/ 121 h 328"/>
                  <a:gd name="T30" fmla="*/ 180 w 329"/>
                  <a:gd name="T31" fmla="*/ 84 h 328"/>
                  <a:gd name="T32" fmla="*/ 186 w 329"/>
                  <a:gd name="T33" fmla="*/ 67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9" h="328">
                    <a:moveTo>
                      <a:pt x="186" y="67"/>
                    </a:moveTo>
                    <a:cubicBezTo>
                      <a:pt x="249" y="4"/>
                      <a:pt x="249" y="4"/>
                      <a:pt x="249" y="4"/>
                    </a:cubicBezTo>
                    <a:cubicBezTo>
                      <a:pt x="253" y="0"/>
                      <a:pt x="256" y="1"/>
                      <a:pt x="257" y="7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322" y="71"/>
                      <a:pt x="322" y="71"/>
                      <a:pt x="322" y="71"/>
                    </a:cubicBezTo>
                    <a:cubicBezTo>
                      <a:pt x="327" y="72"/>
                      <a:pt x="329" y="76"/>
                      <a:pt x="325" y="80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58" y="146"/>
                      <a:pt x="250" y="149"/>
                      <a:pt x="245" y="149"/>
                    </a:cubicBezTo>
                    <a:cubicBezTo>
                      <a:pt x="207" y="145"/>
                      <a:pt x="207" y="145"/>
                      <a:pt x="207" y="145"/>
                    </a:cubicBezTo>
                    <a:cubicBezTo>
                      <a:pt x="99" y="253"/>
                      <a:pt x="99" y="253"/>
                      <a:pt x="99" y="253"/>
                    </a:cubicBezTo>
                    <a:cubicBezTo>
                      <a:pt x="107" y="272"/>
                      <a:pt x="104" y="294"/>
                      <a:pt x="89" y="309"/>
                    </a:cubicBezTo>
                    <a:cubicBezTo>
                      <a:pt x="70" y="328"/>
                      <a:pt x="39" y="328"/>
                      <a:pt x="19" y="309"/>
                    </a:cubicBezTo>
                    <a:cubicBezTo>
                      <a:pt x="0" y="290"/>
                      <a:pt x="0" y="259"/>
                      <a:pt x="19" y="239"/>
                    </a:cubicBezTo>
                    <a:cubicBezTo>
                      <a:pt x="34" y="224"/>
                      <a:pt x="57" y="221"/>
                      <a:pt x="75" y="230"/>
                    </a:cubicBezTo>
                    <a:cubicBezTo>
                      <a:pt x="184" y="121"/>
                      <a:pt x="184" y="121"/>
                      <a:pt x="184" y="121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179" y="78"/>
                      <a:pt x="182" y="71"/>
                      <a:pt x="186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80"/>
              <p:cNvSpPr/>
              <p:nvPr/>
            </p:nvSpPr>
            <p:spPr bwMode="auto">
              <a:xfrm>
                <a:off x="1292225" y="3860800"/>
                <a:ext cx="261938" cy="261938"/>
              </a:xfrm>
              <a:custGeom>
                <a:avLst/>
                <a:gdLst>
                  <a:gd name="T0" fmla="*/ 170 w 340"/>
                  <a:gd name="T1" fmla="*/ 73 h 340"/>
                  <a:gd name="T2" fmla="*/ 212 w 340"/>
                  <a:gd name="T3" fmla="*/ 83 h 340"/>
                  <a:gd name="T4" fmla="*/ 266 w 340"/>
                  <a:gd name="T5" fmla="*/ 30 h 340"/>
                  <a:gd name="T6" fmla="*/ 170 w 340"/>
                  <a:gd name="T7" fmla="*/ 0 h 340"/>
                  <a:gd name="T8" fmla="*/ 0 w 340"/>
                  <a:gd name="T9" fmla="*/ 170 h 340"/>
                  <a:gd name="T10" fmla="*/ 170 w 340"/>
                  <a:gd name="T11" fmla="*/ 340 h 340"/>
                  <a:gd name="T12" fmla="*/ 340 w 340"/>
                  <a:gd name="T13" fmla="*/ 170 h 340"/>
                  <a:gd name="T14" fmla="*/ 311 w 340"/>
                  <a:gd name="T15" fmla="*/ 76 h 340"/>
                  <a:gd name="T16" fmla="*/ 258 w 340"/>
                  <a:gd name="T17" fmla="*/ 130 h 340"/>
                  <a:gd name="T18" fmla="*/ 267 w 340"/>
                  <a:gd name="T19" fmla="*/ 170 h 340"/>
                  <a:gd name="T20" fmla="*/ 170 w 340"/>
                  <a:gd name="T21" fmla="*/ 267 h 340"/>
                  <a:gd name="T22" fmla="*/ 73 w 340"/>
                  <a:gd name="T23" fmla="*/ 170 h 340"/>
                  <a:gd name="T24" fmla="*/ 170 w 340"/>
                  <a:gd name="T25" fmla="*/ 73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0" h="340">
                    <a:moveTo>
                      <a:pt x="170" y="73"/>
                    </a:moveTo>
                    <a:cubicBezTo>
                      <a:pt x="185" y="73"/>
                      <a:pt x="199" y="77"/>
                      <a:pt x="212" y="83"/>
                    </a:cubicBezTo>
                    <a:cubicBezTo>
                      <a:pt x="266" y="30"/>
                      <a:pt x="266" y="30"/>
                      <a:pt x="266" y="30"/>
                    </a:cubicBezTo>
                    <a:cubicBezTo>
                      <a:pt x="238" y="11"/>
                      <a:pt x="205" y="0"/>
                      <a:pt x="170" y="0"/>
                    </a:cubicBezTo>
                    <a:cubicBezTo>
                      <a:pt x="76" y="0"/>
                      <a:pt x="0" y="76"/>
                      <a:pt x="0" y="170"/>
                    </a:cubicBezTo>
                    <a:cubicBezTo>
                      <a:pt x="0" y="264"/>
                      <a:pt x="76" y="340"/>
                      <a:pt x="170" y="340"/>
                    </a:cubicBezTo>
                    <a:cubicBezTo>
                      <a:pt x="264" y="340"/>
                      <a:pt x="340" y="264"/>
                      <a:pt x="340" y="170"/>
                    </a:cubicBezTo>
                    <a:cubicBezTo>
                      <a:pt x="340" y="135"/>
                      <a:pt x="329" y="103"/>
                      <a:pt x="311" y="76"/>
                    </a:cubicBezTo>
                    <a:cubicBezTo>
                      <a:pt x="258" y="130"/>
                      <a:pt x="258" y="130"/>
                      <a:pt x="258" y="130"/>
                    </a:cubicBezTo>
                    <a:cubicBezTo>
                      <a:pt x="264" y="142"/>
                      <a:pt x="267" y="156"/>
                      <a:pt x="267" y="170"/>
                    </a:cubicBezTo>
                    <a:cubicBezTo>
                      <a:pt x="267" y="223"/>
                      <a:pt x="223" y="267"/>
                      <a:pt x="170" y="267"/>
                    </a:cubicBezTo>
                    <a:cubicBezTo>
                      <a:pt x="117" y="267"/>
                      <a:pt x="73" y="223"/>
                      <a:pt x="73" y="170"/>
                    </a:cubicBezTo>
                    <a:cubicBezTo>
                      <a:pt x="73" y="117"/>
                      <a:pt x="117" y="73"/>
                      <a:pt x="170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217221" y="5030729"/>
            <a:ext cx="802517" cy="802517"/>
            <a:chOff x="7217221" y="5030729"/>
            <a:chExt cx="802517" cy="802517"/>
          </a:xfrm>
        </p:grpSpPr>
        <p:sp>
          <p:nvSpPr>
            <p:cNvPr id="35" name="椭圆 34"/>
            <p:cNvSpPr/>
            <p:nvPr/>
          </p:nvSpPr>
          <p:spPr>
            <a:xfrm>
              <a:off x="7217221" y="5030729"/>
              <a:ext cx="802517" cy="80251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Group 213"/>
            <p:cNvGrpSpPr/>
            <p:nvPr/>
          </p:nvGrpSpPr>
          <p:grpSpPr>
            <a:xfrm>
              <a:off x="7371382" y="5213678"/>
              <a:ext cx="494194" cy="456593"/>
              <a:chOff x="2900363" y="5486400"/>
              <a:chExt cx="438150" cy="404813"/>
            </a:xfrm>
            <a:solidFill>
              <a:schemeClr val="accent1"/>
            </a:solidFill>
            <a:effectLst/>
          </p:grpSpPr>
          <p:sp>
            <p:nvSpPr>
              <p:cNvPr id="37" name="Freeform 203"/>
              <p:cNvSpPr>
                <a:spLocks noEditPoints="1"/>
              </p:cNvSpPr>
              <p:nvPr/>
            </p:nvSpPr>
            <p:spPr bwMode="auto">
              <a:xfrm>
                <a:off x="3151188" y="5486400"/>
                <a:ext cx="187325" cy="195263"/>
              </a:xfrm>
              <a:custGeom>
                <a:avLst/>
                <a:gdLst>
                  <a:gd name="T0" fmla="*/ 240 w 245"/>
                  <a:gd name="T1" fmla="*/ 155 h 254"/>
                  <a:gd name="T2" fmla="*/ 211 w 245"/>
                  <a:gd name="T3" fmla="*/ 137 h 254"/>
                  <a:gd name="T4" fmla="*/ 211 w 245"/>
                  <a:gd name="T5" fmla="*/ 118 h 254"/>
                  <a:gd name="T6" fmla="*/ 207 w 245"/>
                  <a:gd name="T7" fmla="*/ 100 h 254"/>
                  <a:gd name="T8" fmla="*/ 231 w 245"/>
                  <a:gd name="T9" fmla="*/ 76 h 254"/>
                  <a:gd name="T10" fmla="*/ 232 w 245"/>
                  <a:gd name="T11" fmla="*/ 64 h 254"/>
                  <a:gd name="T12" fmla="*/ 217 w 245"/>
                  <a:gd name="T13" fmla="*/ 43 h 254"/>
                  <a:gd name="T14" fmla="*/ 205 w 245"/>
                  <a:gd name="T15" fmla="*/ 40 h 254"/>
                  <a:gd name="T16" fmla="*/ 175 w 245"/>
                  <a:gd name="T17" fmla="*/ 55 h 254"/>
                  <a:gd name="T18" fmla="*/ 141 w 245"/>
                  <a:gd name="T19" fmla="*/ 40 h 254"/>
                  <a:gd name="T20" fmla="*/ 133 w 245"/>
                  <a:gd name="T21" fmla="*/ 7 h 254"/>
                  <a:gd name="T22" fmla="*/ 123 w 245"/>
                  <a:gd name="T23" fmla="*/ 1 h 254"/>
                  <a:gd name="T24" fmla="*/ 96 w 245"/>
                  <a:gd name="T25" fmla="*/ 3 h 254"/>
                  <a:gd name="T26" fmla="*/ 88 w 245"/>
                  <a:gd name="T27" fmla="*/ 12 h 254"/>
                  <a:gd name="T28" fmla="*/ 86 w 245"/>
                  <a:gd name="T29" fmla="*/ 46 h 254"/>
                  <a:gd name="T30" fmla="*/ 57 w 245"/>
                  <a:gd name="T31" fmla="*/ 68 h 254"/>
                  <a:gd name="T32" fmla="*/ 24 w 245"/>
                  <a:gd name="T33" fmla="*/ 59 h 254"/>
                  <a:gd name="T34" fmla="*/ 13 w 245"/>
                  <a:gd name="T35" fmla="*/ 64 h 254"/>
                  <a:gd name="T36" fmla="*/ 2 w 245"/>
                  <a:gd name="T37" fmla="*/ 88 h 254"/>
                  <a:gd name="T38" fmla="*/ 6 w 245"/>
                  <a:gd name="T39" fmla="*/ 99 h 254"/>
                  <a:gd name="T40" fmla="*/ 34 w 245"/>
                  <a:gd name="T41" fmla="*/ 118 h 254"/>
                  <a:gd name="T42" fmla="*/ 34 w 245"/>
                  <a:gd name="T43" fmla="*/ 136 h 254"/>
                  <a:gd name="T44" fmla="*/ 38 w 245"/>
                  <a:gd name="T45" fmla="*/ 155 h 254"/>
                  <a:gd name="T46" fmla="*/ 14 w 245"/>
                  <a:gd name="T47" fmla="*/ 179 h 254"/>
                  <a:gd name="T48" fmla="*/ 13 w 245"/>
                  <a:gd name="T49" fmla="*/ 190 h 254"/>
                  <a:gd name="T50" fmla="*/ 28 w 245"/>
                  <a:gd name="T51" fmla="*/ 212 h 254"/>
                  <a:gd name="T52" fmla="*/ 40 w 245"/>
                  <a:gd name="T53" fmla="*/ 215 h 254"/>
                  <a:gd name="T54" fmla="*/ 70 w 245"/>
                  <a:gd name="T55" fmla="*/ 199 h 254"/>
                  <a:gd name="T56" fmla="*/ 104 w 245"/>
                  <a:gd name="T57" fmla="*/ 214 h 254"/>
                  <a:gd name="T58" fmla="*/ 113 w 245"/>
                  <a:gd name="T59" fmla="*/ 247 h 254"/>
                  <a:gd name="T60" fmla="*/ 122 w 245"/>
                  <a:gd name="T61" fmla="*/ 254 h 254"/>
                  <a:gd name="T62" fmla="*/ 149 w 245"/>
                  <a:gd name="T63" fmla="*/ 251 h 254"/>
                  <a:gd name="T64" fmla="*/ 157 w 245"/>
                  <a:gd name="T65" fmla="*/ 243 h 254"/>
                  <a:gd name="T66" fmla="*/ 159 w 245"/>
                  <a:gd name="T67" fmla="*/ 209 h 254"/>
                  <a:gd name="T68" fmla="*/ 188 w 245"/>
                  <a:gd name="T69" fmla="*/ 187 h 254"/>
                  <a:gd name="T70" fmla="*/ 221 w 245"/>
                  <a:gd name="T71" fmla="*/ 196 h 254"/>
                  <a:gd name="T72" fmla="*/ 232 w 245"/>
                  <a:gd name="T73" fmla="*/ 191 h 254"/>
                  <a:gd name="T74" fmla="*/ 243 w 245"/>
                  <a:gd name="T75" fmla="*/ 167 h 254"/>
                  <a:gd name="T76" fmla="*/ 240 w 245"/>
                  <a:gd name="T77" fmla="*/ 155 h 254"/>
                  <a:gd name="T78" fmla="*/ 127 w 245"/>
                  <a:gd name="T79" fmla="*/ 174 h 254"/>
                  <a:gd name="T80" fmla="*/ 76 w 245"/>
                  <a:gd name="T81" fmla="*/ 132 h 254"/>
                  <a:gd name="T82" fmla="*/ 118 w 245"/>
                  <a:gd name="T83" fmla="*/ 80 h 254"/>
                  <a:gd name="T84" fmla="*/ 170 w 245"/>
                  <a:gd name="T85" fmla="*/ 123 h 254"/>
                  <a:gd name="T86" fmla="*/ 127 w 245"/>
                  <a:gd name="T87" fmla="*/ 17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254">
                    <a:moveTo>
                      <a:pt x="240" y="155"/>
                    </a:moveTo>
                    <a:cubicBezTo>
                      <a:pt x="211" y="137"/>
                      <a:pt x="211" y="137"/>
                      <a:pt x="211" y="137"/>
                    </a:cubicBezTo>
                    <a:cubicBezTo>
                      <a:pt x="212" y="131"/>
                      <a:pt x="212" y="124"/>
                      <a:pt x="211" y="118"/>
                    </a:cubicBezTo>
                    <a:cubicBezTo>
                      <a:pt x="210" y="112"/>
                      <a:pt x="209" y="106"/>
                      <a:pt x="207" y="100"/>
                    </a:cubicBezTo>
                    <a:cubicBezTo>
                      <a:pt x="231" y="76"/>
                      <a:pt x="231" y="76"/>
                      <a:pt x="231" y="76"/>
                    </a:cubicBezTo>
                    <a:cubicBezTo>
                      <a:pt x="234" y="73"/>
                      <a:pt x="235" y="68"/>
                      <a:pt x="232" y="64"/>
                    </a:cubicBezTo>
                    <a:cubicBezTo>
                      <a:pt x="217" y="43"/>
                      <a:pt x="217" y="43"/>
                      <a:pt x="217" y="43"/>
                    </a:cubicBezTo>
                    <a:cubicBezTo>
                      <a:pt x="214" y="39"/>
                      <a:pt x="209" y="38"/>
                      <a:pt x="205" y="40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65" y="48"/>
                      <a:pt x="154" y="43"/>
                      <a:pt x="141" y="4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2" y="3"/>
                      <a:pt x="127" y="0"/>
                      <a:pt x="123" y="1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2" y="4"/>
                      <a:pt x="89" y="8"/>
                      <a:pt x="88" y="12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75" y="51"/>
                      <a:pt x="65" y="59"/>
                      <a:pt x="57" y="68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58"/>
                      <a:pt x="15" y="60"/>
                      <a:pt x="13" y="64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2" y="97"/>
                      <a:pt x="6" y="99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4"/>
                      <a:pt x="34" y="130"/>
                      <a:pt x="34" y="136"/>
                    </a:cubicBezTo>
                    <a:cubicBezTo>
                      <a:pt x="35" y="143"/>
                      <a:pt x="36" y="149"/>
                      <a:pt x="38" y="155"/>
                    </a:cubicBezTo>
                    <a:cubicBezTo>
                      <a:pt x="14" y="179"/>
                      <a:pt x="14" y="179"/>
                      <a:pt x="14" y="179"/>
                    </a:cubicBezTo>
                    <a:cubicBezTo>
                      <a:pt x="11" y="182"/>
                      <a:pt x="10" y="187"/>
                      <a:pt x="13" y="190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" y="215"/>
                      <a:pt x="36" y="217"/>
                      <a:pt x="40" y="215"/>
                    </a:cubicBezTo>
                    <a:cubicBezTo>
                      <a:pt x="70" y="199"/>
                      <a:pt x="70" y="199"/>
                      <a:pt x="70" y="199"/>
                    </a:cubicBezTo>
                    <a:cubicBezTo>
                      <a:pt x="80" y="206"/>
                      <a:pt x="92" y="212"/>
                      <a:pt x="104" y="214"/>
                    </a:cubicBezTo>
                    <a:cubicBezTo>
                      <a:pt x="113" y="247"/>
                      <a:pt x="113" y="247"/>
                      <a:pt x="113" y="247"/>
                    </a:cubicBezTo>
                    <a:cubicBezTo>
                      <a:pt x="114" y="251"/>
                      <a:pt x="118" y="254"/>
                      <a:pt x="122" y="254"/>
                    </a:cubicBezTo>
                    <a:cubicBezTo>
                      <a:pt x="149" y="251"/>
                      <a:pt x="149" y="251"/>
                      <a:pt x="149" y="251"/>
                    </a:cubicBezTo>
                    <a:cubicBezTo>
                      <a:pt x="153" y="251"/>
                      <a:pt x="157" y="247"/>
                      <a:pt x="157" y="243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70" y="203"/>
                      <a:pt x="180" y="196"/>
                      <a:pt x="188" y="187"/>
                    </a:cubicBezTo>
                    <a:cubicBezTo>
                      <a:pt x="221" y="196"/>
                      <a:pt x="221" y="196"/>
                      <a:pt x="221" y="196"/>
                    </a:cubicBezTo>
                    <a:cubicBezTo>
                      <a:pt x="226" y="197"/>
                      <a:pt x="230" y="195"/>
                      <a:pt x="232" y="191"/>
                    </a:cubicBezTo>
                    <a:cubicBezTo>
                      <a:pt x="243" y="167"/>
                      <a:pt x="243" y="167"/>
                      <a:pt x="243" y="167"/>
                    </a:cubicBezTo>
                    <a:cubicBezTo>
                      <a:pt x="245" y="163"/>
                      <a:pt x="243" y="158"/>
                      <a:pt x="240" y="155"/>
                    </a:cubicBezTo>
                    <a:close/>
                    <a:moveTo>
                      <a:pt x="127" y="174"/>
                    </a:moveTo>
                    <a:cubicBezTo>
                      <a:pt x="102" y="177"/>
                      <a:pt x="78" y="158"/>
                      <a:pt x="76" y="132"/>
                    </a:cubicBezTo>
                    <a:cubicBezTo>
                      <a:pt x="73" y="106"/>
                      <a:pt x="92" y="83"/>
                      <a:pt x="118" y="80"/>
                    </a:cubicBezTo>
                    <a:cubicBezTo>
                      <a:pt x="144" y="78"/>
                      <a:pt x="167" y="97"/>
                      <a:pt x="170" y="123"/>
                    </a:cubicBezTo>
                    <a:cubicBezTo>
                      <a:pt x="172" y="148"/>
                      <a:pt x="153" y="172"/>
                      <a:pt x="127" y="1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204"/>
              <p:cNvSpPr>
                <a:spLocks noEditPoints="1"/>
              </p:cNvSpPr>
              <p:nvPr/>
            </p:nvSpPr>
            <p:spPr bwMode="auto">
              <a:xfrm>
                <a:off x="2900363" y="5572125"/>
                <a:ext cx="317500" cy="319088"/>
              </a:xfrm>
              <a:custGeom>
                <a:avLst/>
                <a:gdLst>
                  <a:gd name="T0" fmla="*/ 413 w 414"/>
                  <a:gd name="T1" fmla="*/ 171 h 415"/>
                  <a:gd name="T2" fmla="*/ 398 w 414"/>
                  <a:gd name="T3" fmla="*/ 124 h 415"/>
                  <a:gd name="T4" fmla="*/ 385 w 414"/>
                  <a:gd name="T5" fmla="*/ 116 h 415"/>
                  <a:gd name="T6" fmla="*/ 331 w 414"/>
                  <a:gd name="T7" fmla="*/ 125 h 415"/>
                  <a:gd name="T8" fmla="*/ 312 w 414"/>
                  <a:gd name="T9" fmla="*/ 102 h 415"/>
                  <a:gd name="T10" fmla="*/ 332 w 414"/>
                  <a:gd name="T11" fmla="*/ 51 h 415"/>
                  <a:gd name="T12" fmla="*/ 327 w 414"/>
                  <a:gd name="T13" fmla="*/ 36 h 415"/>
                  <a:gd name="T14" fmla="*/ 283 w 414"/>
                  <a:gd name="T15" fmla="*/ 13 h 415"/>
                  <a:gd name="T16" fmla="*/ 268 w 414"/>
                  <a:gd name="T17" fmla="*/ 17 h 415"/>
                  <a:gd name="T18" fmla="*/ 236 w 414"/>
                  <a:gd name="T19" fmla="*/ 62 h 415"/>
                  <a:gd name="T20" fmla="*/ 207 w 414"/>
                  <a:gd name="T21" fmla="*/ 59 h 415"/>
                  <a:gd name="T22" fmla="*/ 184 w 414"/>
                  <a:gd name="T23" fmla="*/ 8 h 415"/>
                  <a:gd name="T24" fmla="*/ 171 w 414"/>
                  <a:gd name="T25" fmla="*/ 2 h 415"/>
                  <a:gd name="T26" fmla="*/ 124 w 414"/>
                  <a:gd name="T27" fmla="*/ 16 h 415"/>
                  <a:gd name="T28" fmla="*/ 116 w 414"/>
                  <a:gd name="T29" fmla="*/ 29 h 415"/>
                  <a:gd name="T30" fmla="*/ 125 w 414"/>
                  <a:gd name="T31" fmla="*/ 84 h 415"/>
                  <a:gd name="T32" fmla="*/ 102 w 414"/>
                  <a:gd name="T33" fmla="*/ 102 h 415"/>
                  <a:gd name="T34" fmla="*/ 50 w 414"/>
                  <a:gd name="T35" fmla="*/ 83 h 415"/>
                  <a:gd name="T36" fmla="*/ 36 w 414"/>
                  <a:gd name="T37" fmla="*/ 88 h 415"/>
                  <a:gd name="T38" fmla="*/ 13 w 414"/>
                  <a:gd name="T39" fmla="*/ 131 h 415"/>
                  <a:gd name="T40" fmla="*/ 16 w 414"/>
                  <a:gd name="T41" fmla="*/ 146 h 415"/>
                  <a:gd name="T42" fmla="*/ 61 w 414"/>
                  <a:gd name="T43" fmla="*/ 178 h 415"/>
                  <a:gd name="T44" fmla="*/ 58 w 414"/>
                  <a:gd name="T45" fmla="*/ 208 h 415"/>
                  <a:gd name="T46" fmla="*/ 8 w 414"/>
                  <a:gd name="T47" fmla="*/ 230 h 415"/>
                  <a:gd name="T48" fmla="*/ 2 w 414"/>
                  <a:gd name="T49" fmla="*/ 244 h 415"/>
                  <a:gd name="T50" fmla="*/ 16 w 414"/>
                  <a:gd name="T51" fmla="*/ 291 h 415"/>
                  <a:gd name="T52" fmla="*/ 29 w 414"/>
                  <a:gd name="T53" fmla="*/ 299 h 415"/>
                  <a:gd name="T54" fmla="*/ 83 w 414"/>
                  <a:gd name="T55" fmla="*/ 290 h 415"/>
                  <a:gd name="T56" fmla="*/ 102 w 414"/>
                  <a:gd name="T57" fmla="*/ 313 h 415"/>
                  <a:gd name="T58" fmla="*/ 82 w 414"/>
                  <a:gd name="T59" fmla="*/ 364 h 415"/>
                  <a:gd name="T60" fmla="*/ 88 w 414"/>
                  <a:gd name="T61" fmla="*/ 379 h 415"/>
                  <a:gd name="T62" fmla="*/ 131 w 414"/>
                  <a:gd name="T63" fmla="*/ 402 h 415"/>
                  <a:gd name="T64" fmla="*/ 146 w 414"/>
                  <a:gd name="T65" fmla="*/ 398 h 415"/>
                  <a:gd name="T66" fmla="*/ 178 w 414"/>
                  <a:gd name="T67" fmla="*/ 353 h 415"/>
                  <a:gd name="T68" fmla="*/ 207 w 414"/>
                  <a:gd name="T69" fmla="*/ 356 h 415"/>
                  <a:gd name="T70" fmla="*/ 230 w 414"/>
                  <a:gd name="T71" fmla="*/ 407 h 415"/>
                  <a:gd name="T72" fmla="*/ 244 w 414"/>
                  <a:gd name="T73" fmla="*/ 413 h 415"/>
                  <a:gd name="T74" fmla="*/ 291 w 414"/>
                  <a:gd name="T75" fmla="*/ 399 h 415"/>
                  <a:gd name="T76" fmla="*/ 299 w 414"/>
                  <a:gd name="T77" fmla="*/ 386 h 415"/>
                  <a:gd name="T78" fmla="*/ 290 w 414"/>
                  <a:gd name="T79" fmla="*/ 331 h 415"/>
                  <a:gd name="T80" fmla="*/ 312 w 414"/>
                  <a:gd name="T81" fmla="*/ 312 h 415"/>
                  <a:gd name="T82" fmla="*/ 364 w 414"/>
                  <a:gd name="T83" fmla="*/ 332 h 415"/>
                  <a:gd name="T84" fmla="*/ 378 w 414"/>
                  <a:gd name="T85" fmla="*/ 327 h 415"/>
                  <a:gd name="T86" fmla="*/ 401 w 414"/>
                  <a:gd name="T87" fmla="*/ 284 h 415"/>
                  <a:gd name="T88" fmla="*/ 398 w 414"/>
                  <a:gd name="T89" fmla="*/ 269 h 415"/>
                  <a:gd name="T90" fmla="*/ 353 w 414"/>
                  <a:gd name="T91" fmla="*/ 237 h 415"/>
                  <a:gd name="T92" fmla="*/ 356 w 414"/>
                  <a:gd name="T93" fmla="*/ 207 h 415"/>
                  <a:gd name="T94" fmla="*/ 406 w 414"/>
                  <a:gd name="T95" fmla="*/ 185 h 415"/>
                  <a:gd name="T96" fmla="*/ 413 w 414"/>
                  <a:gd name="T97" fmla="*/ 171 h 415"/>
                  <a:gd name="T98" fmla="*/ 233 w 414"/>
                  <a:gd name="T99" fmla="*/ 293 h 415"/>
                  <a:gd name="T100" fmla="*/ 122 w 414"/>
                  <a:gd name="T101" fmla="*/ 233 h 415"/>
                  <a:gd name="T102" fmla="*/ 181 w 414"/>
                  <a:gd name="T103" fmla="*/ 122 h 415"/>
                  <a:gd name="T104" fmla="*/ 293 w 414"/>
                  <a:gd name="T105" fmla="*/ 182 h 415"/>
                  <a:gd name="T106" fmla="*/ 233 w 414"/>
                  <a:gd name="T107" fmla="*/ 293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4" h="415">
                    <a:moveTo>
                      <a:pt x="413" y="171"/>
                    </a:moveTo>
                    <a:cubicBezTo>
                      <a:pt x="398" y="124"/>
                      <a:pt x="398" y="124"/>
                      <a:pt x="398" y="124"/>
                    </a:cubicBezTo>
                    <a:cubicBezTo>
                      <a:pt x="397" y="119"/>
                      <a:pt x="391" y="115"/>
                      <a:pt x="385" y="116"/>
                    </a:cubicBezTo>
                    <a:cubicBezTo>
                      <a:pt x="331" y="125"/>
                      <a:pt x="331" y="125"/>
                      <a:pt x="331" y="125"/>
                    </a:cubicBezTo>
                    <a:cubicBezTo>
                      <a:pt x="325" y="117"/>
                      <a:pt x="319" y="109"/>
                      <a:pt x="312" y="102"/>
                    </a:cubicBezTo>
                    <a:cubicBezTo>
                      <a:pt x="332" y="51"/>
                      <a:pt x="332" y="51"/>
                      <a:pt x="332" y="51"/>
                    </a:cubicBezTo>
                    <a:cubicBezTo>
                      <a:pt x="334" y="45"/>
                      <a:pt x="332" y="39"/>
                      <a:pt x="327" y="36"/>
                    </a:cubicBezTo>
                    <a:cubicBezTo>
                      <a:pt x="283" y="13"/>
                      <a:pt x="283" y="13"/>
                      <a:pt x="283" y="13"/>
                    </a:cubicBezTo>
                    <a:cubicBezTo>
                      <a:pt x="278" y="10"/>
                      <a:pt x="272" y="12"/>
                      <a:pt x="268" y="17"/>
                    </a:cubicBezTo>
                    <a:cubicBezTo>
                      <a:pt x="236" y="62"/>
                      <a:pt x="236" y="62"/>
                      <a:pt x="236" y="62"/>
                    </a:cubicBezTo>
                    <a:cubicBezTo>
                      <a:pt x="227" y="60"/>
                      <a:pt x="217" y="59"/>
                      <a:pt x="207" y="59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82" y="3"/>
                      <a:pt x="176" y="0"/>
                      <a:pt x="171" y="2"/>
                    </a:cubicBezTo>
                    <a:cubicBezTo>
                      <a:pt x="124" y="16"/>
                      <a:pt x="124" y="16"/>
                      <a:pt x="124" y="16"/>
                    </a:cubicBezTo>
                    <a:cubicBezTo>
                      <a:pt x="118" y="18"/>
                      <a:pt x="115" y="24"/>
                      <a:pt x="116" y="29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16" y="89"/>
                      <a:pt x="109" y="95"/>
                      <a:pt x="102" y="102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5" y="81"/>
                      <a:pt x="39" y="83"/>
                      <a:pt x="36" y="88"/>
                    </a:cubicBezTo>
                    <a:cubicBezTo>
                      <a:pt x="13" y="131"/>
                      <a:pt x="13" y="131"/>
                      <a:pt x="13" y="131"/>
                    </a:cubicBezTo>
                    <a:cubicBezTo>
                      <a:pt x="10" y="136"/>
                      <a:pt x="12" y="143"/>
                      <a:pt x="16" y="146"/>
                    </a:cubicBezTo>
                    <a:cubicBezTo>
                      <a:pt x="61" y="178"/>
                      <a:pt x="61" y="178"/>
                      <a:pt x="61" y="178"/>
                    </a:cubicBezTo>
                    <a:cubicBezTo>
                      <a:pt x="59" y="188"/>
                      <a:pt x="58" y="198"/>
                      <a:pt x="58" y="208"/>
                    </a:cubicBezTo>
                    <a:cubicBezTo>
                      <a:pt x="8" y="230"/>
                      <a:pt x="8" y="230"/>
                      <a:pt x="8" y="230"/>
                    </a:cubicBezTo>
                    <a:cubicBezTo>
                      <a:pt x="3" y="232"/>
                      <a:pt x="0" y="239"/>
                      <a:pt x="2" y="244"/>
                    </a:cubicBezTo>
                    <a:cubicBezTo>
                      <a:pt x="16" y="291"/>
                      <a:pt x="16" y="291"/>
                      <a:pt x="16" y="291"/>
                    </a:cubicBezTo>
                    <a:cubicBezTo>
                      <a:pt x="18" y="296"/>
                      <a:pt x="23" y="300"/>
                      <a:pt x="29" y="299"/>
                    </a:cubicBezTo>
                    <a:cubicBezTo>
                      <a:pt x="83" y="290"/>
                      <a:pt x="83" y="290"/>
                      <a:pt x="83" y="290"/>
                    </a:cubicBezTo>
                    <a:cubicBezTo>
                      <a:pt x="89" y="298"/>
                      <a:pt x="95" y="306"/>
                      <a:pt x="102" y="313"/>
                    </a:cubicBezTo>
                    <a:cubicBezTo>
                      <a:pt x="82" y="364"/>
                      <a:pt x="82" y="364"/>
                      <a:pt x="82" y="364"/>
                    </a:cubicBezTo>
                    <a:cubicBezTo>
                      <a:pt x="80" y="370"/>
                      <a:pt x="83" y="376"/>
                      <a:pt x="88" y="379"/>
                    </a:cubicBezTo>
                    <a:cubicBezTo>
                      <a:pt x="131" y="402"/>
                      <a:pt x="131" y="402"/>
                      <a:pt x="131" y="402"/>
                    </a:cubicBezTo>
                    <a:cubicBezTo>
                      <a:pt x="136" y="404"/>
                      <a:pt x="143" y="403"/>
                      <a:pt x="146" y="398"/>
                    </a:cubicBezTo>
                    <a:cubicBezTo>
                      <a:pt x="178" y="353"/>
                      <a:pt x="178" y="353"/>
                      <a:pt x="178" y="353"/>
                    </a:cubicBezTo>
                    <a:cubicBezTo>
                      <a:pt x="187" y="355"/>
                      <a:pt x="197" y="356"/>
                      <a:pt x="207" y="356"/>
                    </a:cubicBezTo>
                    <a:cubicBezTo>
                      <a:pt x="230" y="407"/>
                      <a:pt x="230" y="407"/>
                      <a:pt x="230" y="407"/>
                    </a:cubicBezTo>
                    <a:cubicBezTo>
                      <a:pt x="232" y="412"/>
                      <a:pt x="238" y="415"/>
                      <a:pt x="244" y="413"/>
                    </a:cubicBezTo>
                    <a:cubicBezTo>
                      <a:pt x="291" y="399"/>
                      <a:pt x="291" y="399"/>
                      <a:pt x="291" y="399"/>
                    </a:cubicBezTo>
                    <a:cubicBezTo>
                      <a:pt x="296" y="397"/>
                      <a:pt x="300" y="391"/>
                      <a:pt x="299" y="386"/>
                    </a:cubicBezTo>
                    <a:cubicBezTo>
                      <a:pt x="290" y="331"/>
                      <a:pt x="290" y="331"/>
                      <a:pt x="290" y="331"/>
                    </a:cubicBezTo>
                    <a:cubicBezTo>
                      <a:pt x="298" y="326"/>
                      <a:pt x="306" y="319"/>
                      <a:pt x="312" y="312"/>
                    </a:cubicBezTo>
                    <a:cubicBezTo>
                      <a:pt x="364" y="332"/>
                      <a:pt x="364" y="332"/>
                      <a:pt x="364" y="332"/>
                    </a:cubicBezTo>
                    <a:cubicBezTo>
                      <a:pt x="369" y="334"/>
                      <a:pt x="376" y="332"/>
                      <a:pt x="378" y="327"/>
                    </a:cubicBezTo>
                    <a:cubicBezTo>
                      <a:pt x="401" y="284"/>
                      <a:pt x="401" y="284"/>
                      <a:pt x="401" y="284"/>
                    </a:cubicBezTo>
                    <a:cubicBezTo>
                      <a:pt x="404" y="279"/>
                      <a:pt x="403" y="272"/>
                      <a:pt x="398" y="269"/>
                    </a:cubicBezTo>
                    <a:cubicBezTo>
                      <a:pt x="353" y="237"/>
                      <a:pt x="353" y="237"/>
                      <a:pt x="353" y="237"/>
                    </a:cubicBezTo>
                    <a:cubicBezTo>
                      <a:pt x="355" y="227"/>
                      <a:pt x="356" y="217"/>
                      <a:pt x="356" y="207"/>
                    </a:cubicBezTo>
                    <a:cubicBezTo>
                      <a:pt x="406" y="185"/>
                      <a:pt x="406" y="185"/>
                      <a:pt x="406" y="185"/>
                    </a:cubicBezTo>
                    <a:cubicBezTo>
                      <a:pt x="411" y="182"/>
                      <a:pt x="414" y="176"/>
                      <a:pt x="413" y="171"/>
                    </a:cubicBezTo>
                    <a:close/>
                    <a:moveTo>
                      <a:pt x="233" y="293"/>
                    </a:moveTo>
                    <a:cubicBezTo>
                      <a:pt x="186" y="307"/>
                      <a:pt x="136" y="280"/>
                      <a:pt x="122" y="233"/>
                    </a:cubicBezTo>
                    <a:cubicBezTo>
                      <a:pt x="108" y="186"/>
                      <a:pt x="134" y="136"/>
                      <a:pt x="181" y="122"/>
                    </a:cubicBezTo>
                    <a:cubicBezTo>
                      <a:pt x="228" y="108"/>
                      <a:pt x="278" y="134"/>
                      <a:pt x="293" y="182"/>
                    </a:cubicBezTo>
                    <a:cubicBezTo>
                      <a:pt x="307" y="229"/>
                      <a:pt x="280" y="278"/>
                      <a:pt x="233" y="2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71079" y="5030729"/>
            <a:ext cx="802517" cy="802517"/>
            <a:chOff x="971079" y="5030729"/>
            <a:chExt cx="802517" cy="802517"/>
          </a:xfrm>
        </p:grpSpPr>
        <p:sp>
          <p:nvSpPr>
            <p:cNvPr id="40" name="椭圆 39"/>
            <p:cNvSpPr/>
            <p:nvPr/>
          </p:nvSpPr>
          <p:spPr>
            <a:xfrm>
              <a:off x="971079" y="5030729"/>
              <a:ext cx="802517" cy="80251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1" name="Group 231"/>
            <p:cNvGrpSpPr/>
            <p:nvPr/>
          </p:nvGrpSpPr>
          <p:grpSpPr>
            <a:xfrm>
              <a:off x="1128100" y="5131573"/>
              <a:ext cx="474499" cy="531796"/>
              <a:chOff x="4608513" y="6291263"/>
              <a:chExt cx="420688" cy="471488"/>
            </a:xfrm>
            <a:solidFill>
              <a:schemeClr val="accent1"/>
            </a:solidFill>
            <a:effectLst/>
          </p:grpSpPr>
          <p:sp>
            <p:nvSpPr>
              <p:cNvPr id="42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4080613" y="1454760"/>
            <a:ext cx="802517" cy="802517"/>
            <a:chOff x="4080613" y="1454760"/>
            <a:chExt cx="802517" cy="802517"/>
          </a:xfrm>
        </p:grpSpPr>
        <p:sp>
          <p:nvSpPr>
            <p:cNvPr id="46" name="椭圆 45"/>
            <p:cNvSpPr/>
            <p:nvPr/>
          </p:nvSpPr>
          <p:spPr>
            <a:xfrm>
              <a:off x="4080613" y="1454760"/>
              <a:ext cx="802517" cy="80251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7" name="Group 268"/>
            <p:cNvGrpSpPr/>
            <p:nvPr/>
          </p:nvGrpSpPr>
          <p:grpSpPr>
            <a:xfrm>
              <a:off x="4308187" y="1585798"/>
              <a:ext cx="347368" cy="551491"/>
              <a:chOff x="3824288" y="5486400"/>
              <a:chExt cx="307975" cy="488950"/>
            </a:xfrm>
            <a:solidFill>
              <a:schemeClr val="accent1"/>
            </a:solidFill>
            <a:effectLst/>
          </p:grpSpPr>
          <p:sp>
            <p:nvSpPr>
              <p:cNvPr id="48" name="Freeform 248"/>
              <p:cNvSpPr>
                <a:spLocks noEditPoints="1"/>
              </p:cNvSpPr>
              <p:nvPr/>
            </p:nvSpPr>
            <p:spPr bwMode="auto">
              <a:xfrm>
                <a:off x="3824288" y="5486400"/>
                <a:ext cx="307975" cy="338138"/>
              </a:xfrm>
              <a:custGeom>
                <a:avLst/>
                <a:gdLst>
                  <a:gd name="T0" fmla="*/ 227 w 401"/>
                  <a:gd name="T1" fmla="*/ 250 h 440"/>
                  <a:gd name="T2" fmla="*/ 215 w 401"/>
                  <a:gd name="T3" fmla="*/ 251 h 440"/>
                  <a:gd name="T4" fmla="*/ 224 w 401"/>
                  <a:gd name="T5" fmla="*/ 283 h 440"/>
                  <a:gd name="T6" fmla="*/ 200 w 401"/>
                  <a:gd name="T7" fmla="*/ 329 h 440"/>
                  <a:gd name="T8" fmla="*/ 175 w 401"/>
                  <a:gd name="T9" fmla="*/ 283 h 440"/>
                  <a:gd name="T10" fmla="*/ 187 w 401"/>
                  <a:gd name="T11" fmla="*/ 251 h 440"/>
                  <a:gd name="T12" fmla="*/ 181 w 401"/>
                  <a:gd name="T13" fmla="*/ 250 h 440"/>
                  <a:gd name="T14" fmla="*/ 148 w 401"/>
                  <a:gd name="T15" fmla="*/ 283 h 440"/>
                  <a:gd name="T16" fmla="*/ 148 w 401"/>
                  <a:gd name="T17" fmla="*/ 440 h 440"/>
                  <a:gd name="T18" fmla="*/ 254 w 401"/>
                  <a:gd name="T19" fmla="*/ 440 h 440"/>
                  <a:gd name="T20" fmla="*/ 254 w 401"/>
                  <a:gd name="T21" fmla="*/ 280 h 440"/>
                  <a:gd name="T22" fmla="*/ 227 w 401"/>
                  <a:gd name="T23" fmla="*/ 250 h 440"/>
                  <a:gd name="T24" fmla="*/ 401 w 401"/>
                  <a:gd name="T25" fmla="*/ 201 h 440"/>
                  <a:gd name="T26" fmla="*/ 200 w 401"/>
                  <a:gd name="T27" fmla="*/ 0 h 440"/>
                  <a:gd name="T28" fmla="*/ 0 w 401"/>
                  <a:gd name="T29" fmla="*/ 201 h 440"/>
                  <a:gd name="T30" fmla="*/ 0 w 401"/>
                  <a:gd name="T31" fmla="*/ 211 h 440"/>
                  <a:gd name="T32" fmla="*/ 0 w 401"/>
                  <a:gd name="T33" fmla="*/ 220 h 440"/>
                  <a:gd name="T34" fmla="*/ 84 w 401"/>
                  <a:gd name="T35" fmla="*/ 375 h 440"/>
                  <a:gd name="T36" fmla="*/ 113 w 401"/>
                  <a:gd name="T37" fmla="*/ 440 h 440"/>
                  <a:gd name="T38" fmla="*/ 113 w 401"/>
                  <a:gd name="T39" fmla="*/ 440 h 440"/>
                  <a:gd name="T40" fmla="*/ 131 w 401"/>
                  <a:gd name="T41" fmla="*/ 440 h 440"/>
                  <a:gd name="T42" fmla="*/ 131 w 401"/>
                  <a:gd name="T43" fmla="*/ 283 h 440"/>
                  <a:gd name="T44" fmla="*/ 181 w 401"/>
                  <a:gd name="T45" fmla="*/ 234 h 440"/>
                  <a:gd name="T46" fmla="*/ 202 w 401"/>
                  <a:gd name="T47" fmla="*/ 239 h 440"/>
                  <a:gd name="T48" fmla="*/ 227 w 401"/>
                  <a:gd name="T49" fmla="*/ 233 h 440"/>
                  <a:gd name="T50" fmla="*/ 271 w 401"/>
                  <a:gd name="T51" fmla="*/ 280 h 440"/>
                  <a:gd name="T52" fmla="*/ 271 w 401"/>
                  <a:gd name="T53" fmla="*/ 440 h 440"/>
                  <a:gd name="T54" fmla="*/ 288 w 401"/>
                  <a:gd name="T55" fmla="*/ 440 h 440"/>
                  <a:gd name="T56" fmla="*/ 288 w 401"/>
                  <a:gd name="T57" fmla="*/ 440 h 440"/>
                  <a:gd name="T58" fmla="*/ 317 w 401"/>
                  <a:gd name="T59" fmla="*/ 375 h 440"/>
                  <a:gd name="T60" fmla="*/ 401 w 401"/>
                  <a:gd name="T61" fmla="*/ 220 h 440"/>
                  <a:gd name="T62" fmla="*/ 401 w 401"/>
                  <a:gd name="T63" fmla="*/ 211 h 440"/>
                  <a:gd name="T64" fmla="*/ 401 w 401"/>
                  <a:gd name="T65" fmla="*/ 201 h 440"/>
                  <a:gd name="T66" fmla="*/ 208 w 401"/>
                  <a:gd name="T67" fmla="*/ 283 h 440"/>
                  <a:gd name="T68" fmla="*/ 201 w 401"/>
                  <a:gd name="T69" fmla="*/ 260 h 440"/>
                  <a:gd name="T70" fmla="*/ 192 w 401"/>
                  <a:gd name="T71" fmla="*/ 283 h 440"/>
                  <a:gd name="T72" fmla="*/ 200 w 401"/>
                  <a:gd name="T73" fmla="*/ 313 h 440"/>
                  <a:gd name="T74" fmla="*/ 208 w 401"/>
                  <a:gd name="T75" fmla="*/ 283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01" h="440">
                    <a:moveTo>
                      <a:pt x="227" y="250"/>
                    </a:moveTo>
                    <a:cubicBezTo>
                      <a:pt x="223" y="250"/>
                      <a:pt x="219" y="250"/>
                      <a:pt x="215" y="251"/>
                    </a:cubicBezTo>
                    <a:cubicBezTo>
                      <a:pt x="221" y="260"/>
                      <a:pt x="224" y="270"/>
                      <a:pt x="224" y="283"/>
                    </a:cubicBezTo>
                    <a:cubicBezTo>
                      <a:pt x="224" y="317"/>
                      <a:pt x="211" y="329"/>
                      <a:pt x="200" y="329"/>
                    </a:cubicBezTo>
                    <a:cubicBezTo>
                      <a:pt x="188" y="329"/>
                      <a:pt x="175" y="315"/>
                      <a:pt x="175" y="283"/>
                    </a:cubicBezTo>
                    <a:cubicBezTo>
                      <a:pt x="175" y="270"/>
                      <a:pt x="180" y="259"/>
                      <a:pt x="187" y="251"/>
                    </a:cubicBezTo>
                    <a:cubicBezTo>
                      <a:pt x="185" y="250"/>
                      <a:pt x="183" y="250"/>
                      <a:pt x="181" y="250"/>
                    </a:cubicBezTo>
                    <a:cubicBezTo>
                      <a:pt x="165" y="250"/>
                      <a:pt x="148" y="262"/>
                      <a:pt x="148" y="283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254" y="440"/>
                      <a:pt x="254" y="440"/>
                      <a:pt x="254" y="440"/>
                    </a:cubicBezTo>
                    <a:cubicBezTo>
                      <a:pt x="254" y="280"/>
                      <a:pt x="254" y="280"/>
                      <a:pt x="254" y="280"/>
                    </a:cubicBezTo>
                    <a:cubicBezTo>
                      <a:pt x="254" y="252"/>
                      <a:pt x="233" y="250"/>
                      <a:pt x="227" y="250"/>
                    </a:cubicBezTo>
                    <a:close/>
                    <a:moveTo>
                      <a:pt x="401" y="201"/>
                    </a:moveTo>
                    <a:cubicBezTo>
                      <a:pt x="401" y="90"/>
                      <a:pt x="311" y="0"/>
                      <a:pt x="200" y="0"/>
                    </a:cubicBezTo>
                    <a:cubicBezTo>
                      <a:pt x="89" y="0"/>
                      <a:pt x="0" y="90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cubicBezTo>
                      <a:pt x="0" y="214"/>
                      <a:pt x="0" y="217"/>
                      <a:pt x="0" y="220"/>
                    </a:cubicBezTo>
                    <a:cubicBezTo>
                      <a:pt x="0" y="300"/>
                      <a:pt x="84" y="375"/>
                      <a:pt x="84" y="375"/>
                    </a:cubicBezTo>
                    <a:cubicBezTo>
                      <a:pt x="100" y="390"/>
                      <a:pt x="113" y="419"/>
                      <a:pt x="113" y="440"/>
                    </a:cubicBezTo>
                    <a:cubicBezTo>
                      <a:pt x="113" y="440"/>
                      <a:pt x="113" y="440"/>
                      <a:pt x="113" y="440"/>
                    </a:cubicBezTo>
                    <a:cubicBezTo>
                      <a:pt x="131" y="440"/>
                      <a:pt x="131" y="440"/>
                      <a:pt x="131" y="440"/>
                    </a:cubicBezTo>
                    <a:cubicBezTo>
                      <a:pt x="131" y="283"/>
                      <a:pt x="131" y="283"/>
                      <a:pt x="131" y="283"/>
                    </a:cubicBezTo>
                    <a:cubicBezTo>
                      <a:pt x="131" y="252"/>
                      <a:pt x="156" y="234"/>
                      <a:pt x="181" y="234"/>
                    </a:cubicBezTo>
                    <a:cubicBezTo>
                      <a:pt x="189" y="234"/>
                      <a:pt x="196" y="236"/>
                      <a:pt x="202" y="239"/>
                    </a:cubicBezTo>
                    <a:cubicBezTo>
                      <a:pt x="210" y="235"/>
                      <a:pt x="218" y="233"/>
                      <a:pt x="227" y="233"/>
                    </a:cubicBezTo>
                    <a:cubicBezTo>
                      <a:pt x="249" y="233"/>
                      <a:pt x="271" y="248"/>
                      <a:pt x="271" y="280"/>
                    </a:cubicBezTo>
                    <a:cubicBezTo>
                      <a:pt x="271" y="440"/>
                      <a:pt x="271" y="440"/>
                      <a:pt x="271" y="440"/>
                    </a:cubicBezTo>
                    <a:cubicBezTo>
                      <a:pt x="288" y="440"/>
                      <a:pt x="288" y="440"/>
                      <a:pt x="288" y="440"/>
                    </a:cubicBezTo>
                    <a:cubicBezTo>
                      <a:pt x="288" y="440"/>
                      <a:pt x="288" y="440"/>
                      <a:pt x="288" y="440"/>
                    </a:cubicBezTo>
                    <a:cubicBezTo>
                      <a:pt x="288" y="419"/>
                      <a:pt x="301" y="390"/>
                      <a:pt x="317" y="375"/>
                    </a:cubicBezTo>
                    <a:cubicBezTo>
                      <a:pt x="317" y="375"/>
                      <a:pt x="401" y="300"/>
                      <a:pt x="401" y="220"/>
                    </a:cubicBezTo>
                    <a:cubicBezTo>
                      <a:pt x="401" y="217"/>
                      <a:pt x="401" y="214"/>
                      <a:pt x="401" y="211"/>
                    </a:cubicBezTo>
                    <a:cubicBezTo>
                      <a:pt x="401" y="208"/>
                      <a:pt x="401" y="204"/>
                      <a:pt x="401" y="201"/>
                    </a:cubicBezTo>
                    <a:close/>
                    <a:moveTo>
                      <a:pt x="208" y="283"/>
                    </a:moveTo>
                    <a:cubicBezTo>
                      <a:pt x="208" y="272"/>
                      <a:pt x="205" y="265"/>
                      <a:pt x="201" y="260"/>
                    </a:cubicBezTo>
                    <a:cubicBezTo>
                      <a:pt x="195" y="265"/>
                      <a:pt x="192" y="273"/>
                      <a:pt x="192" y="283"/>
                    </a:cubicBezTo>
                    <a:cubicBezTo>
                      <a:pt x="192" y="304"/>
                      <a:pt x="198" y="312"/>
                      <a:pt x="200" y="313"/>
                    </a:cubicBezTo>
                    <a:cubicBezTo>
                      <a:pt x="201" y="312"/>
                      <a:pt x="208" y="306"/>
                      <a:pt x="208" y="2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 249"/>
              <p:cNvSpPr/>
              <p:nvPr/>
            </p:nvSpPr>
            <p:spPr bwMode="auto">
              <a:xfrm>
                <a:off x="3917950" y="5843588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8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4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250"/>
              <p:cNvSpPr/>
              <p:nvPr/>
            </p:nvSpPr>
            <p:spPr bwMode="auto">
              <a:xfrm>
                <a:off x="3917950" y="5880100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9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5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9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251"/>
              <p:cNvSpPr/>
              <p:nvPr/>
            </p:nvSpPr>
            <p:spPr bwMode="auto">
              <a:xfrm>
                <a:off x="3917950" y="5916613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8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4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252"/>
              <p:cNvSpPr/>
              <p:nvPr/>
            </p:nvSpPr>
            <p:spPr bwMode="auto">
              <a:xfrm>
                <a:off x="3943350" y="5953125"/>
                <a:ext cx="68263" cy="22225"/>
              </a:xfrm>
              <a:custGeom>
                <a:avLst/>
                <a:gdLst>
                  <a:gd name="T0" fmla="*/ 0 w 90"/>
                  <a:gd name="T1" fmla="*/ 0 h 29"/>
                  <a:gd name="T2" fmla="*/ 45 w 90"/>
                  <a:gd name="T3" fmla="*/ 29 h 29"/>
                  <a:gd name="T4" fmla="*/ 90 w 90"/>
                  <a:gd name="T5" fmla="*/ 0 h 29"/>
                  <a:gd name="T6" fmla="*/ 0 w 90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9">
                    <a:moveTo>
                      <a:pt x="0" y="0"/>
                    </a:moveTo>
                    <a:cubicBezTo>
                      <a:pt x="9" y="17"/>
                      <a:pt x="26" y="29"/>
                      <a:pt x="45" y="29"/>
                    </a:cubicBezTo>
                    <a:cubicBezTo>
                      <a:pt x="65" y="29"/>
                      <a:pt x="82" y="17"/>
                      <a:pt x="9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14669" y="443878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主要问题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517775" y="443878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分析研究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20881" y="443878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3.</a:t>
            </a:r>
            <a:r>
              <a:rPr lang="zh-CN" altLang="en-US" dirty="0">
                <a:cs typeface="+mn-ea"/>
                <a:sym typeface="+mn-lt"/>
              </a:rPr>
              <a:t>正反观点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323988" y="443878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</a:t>
            </a:r>
            <a:r>
              <a:rPr lang="zh-CN" altLang="en-US" dirty="0">
                <a:cs typeface="+mn-ea"/>
                <a:sym typeface="+mn-lt"/>
              </a:rPr>
              <a:t>讨论结果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114669" y="3035968"/>
            <a:ext cx="2519362" cy="547842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问题讨论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EXPLORATION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PART 04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27"/>
          <p:cNvSpPr/>
          <p:nvPr/>
        </p:nvSpPr>
        <p:spPr>
          <a:xfrm>
            <a:off x="11023963" y="4568124"/>
            <a:ext cx="881522" cy="7599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727276" y="1163353"/>
            <a:ext cx="881522" cy="7599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79134" y="735038"/>
            <a:ext cx="10285551" cy="5410178"/>
            <a:chOff x="1647825" y="1971675"/>
            <a:chExt cx="9201150" cy="3659868"/>
          </a:xfrm>
        </p:grpSpPr>
        <p:sp>
          <p:nvSpPr>
            <p:cNvPr id="25" name="矩形 24"/>
            <p:cNvSpPr/>
            <p:nvPr/>
          </p:nvSpPr>
          <p:spPr>
            <a:xfrm>
              <a:off x="1647825" y="19716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800225" y="21240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52625" y="22764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968626" y="3198167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研究概述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5379" y="3263747"/>
            <a:ext cx="245095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OVERVIEW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>
            <a:spLocks noChangeAspect="1"/>
          </p:cNvSpPr>
          <p:nvPr/>
        </p:nvSpPr>
        <p:spPr>
          <a:xfrm>
            <a:off x="2476403" y="3294507"/>
            <a:ext cx="338258" cy="268984"/>
          </a:xfrm>
          <a:custGeom>
            <a:avLst/>
            <a:gdLst>
              <a:gd name="connsiteX0" fmla="*/ 1269152 w 5503378"/>
              <a:gd name="connsiteY0" fmla="*/ 398964 h 4376313"/>
              <a:gd name="connsiteX1" fmla="*/ 1115543 w 5503378"/>
              <a:gd name="connsiteY1" fmla="*/ 408642 h 4376313"/>
              <a:gd name="connsiteX2" fmla="*/ 443777 w 5503378"/>
              <a:gd name="connsiteY2" fmla="*/ 601558 h 4376313"/>
              <a:gd name="connsiteX3" fmla="*/ 295433 w 5503378"/>
              <a:gd name="connsiteY3" fmla="*/ 680204 h 4376313"/>
              <a:gd name="connsiteX4" fmla="*/ 295433 w 5503378"/>
              <a:gd name="connsiteY4" fmla="*/ 3901750 h 4376313"/>
              <a:gd name="connsiteX5" fmla="*/ 334198 w 5503378"/>
              <a:gd name="connsiteY5" fmla="*/ 3883118 h 4376313"/>
              <a:gd name="connsiteX6" fmla="*/ 1240374 w 5503378"/>
              <a:gd name="connsiteY6" fmla="*/ 3664387 h 4376313"/>
              <a:gd name="connsiteX7" fmla="*/ 1269152 w 5503378"/>
              <a:gd name="connsiteY7" fmla="*/ 3663489 h 4376313"/>
              <a:gd name="connsiteX8" fmla="*/ 1557152 w 5503378"/>
              <a:gd name="connsiteY8" fmla="*/ 398013 h 4376313"/>
              <a:gd name="connsiteX9" fmla="*/ 1557152 w 5503378"/>
              <a:gd name="connsiteY9" fmla="*/ 3662744 h 4376313"/>
              <a:gd name="connsiteX10" fmla="*/ 1590667 w 5503378"/>
              <a:gd name="connsiteY10" fmla="*/ 3663823 h 4376313"/>
              <a:gd name="connsiteX11" fmla="*/ 2540219 w 5503378"/>
              <a:gd name="connsiteY11" fmla="*/ 3898466 h 4376313"/>
              <a:gd name="connsiteX12" fmla="*/ 2594382 w 5503378"/>
              <a:gd name="connsiteY12" fmla="*/ 3925168 h 4376313"/>
              <a:gd name="connsiteX13" fmla="*/ 2594382 w 5503378"/>
              <a:gd name="connsiteY13" fmla="*/ 707255 h 4376313"/>
              <a:gd name="connsiteX14" fmla="*/ 2406911 w 5503378"/>
              <a:gd name="connsiteY14" fmla="*/ 606565 h 4376313"/>
              <a:gd name="connsiteX15" fmla="*/ 1736398 w 5503378"/>
              <a:gd name="connsiteY15" fmla="*/ 410225 h 4376313"/>
              <a:gd name="connsiteX16" fmla="*/ 4262441 w 5503378"/>
              <a:gd name="connsiteY16" fmla="*/ 397459 h 4376313"/>
              <a:gd name="connsiteX17" fmla="*/ 4262441 w 5503378"/>
              <a:gd name="connsiteY17" fmla="*/ 3666541 h 4376313"/>
              <a:gd name="connsiteX18" fmla="*/ 4347032 w 5503378"/>
              <a:gd name="connsiteY18" fmla="*/ 3672315 h 4376313"/>
              <a:gd name="connsiteX19" fmla="*/ 5191768 w 5503378"/>
              <a:gd name="connsiteY19" fmla="*/ 3898466 h 4376313"/>
              <a:gd name="connsiteX20" fmla="*/ 5209717 w 5503378"/>
              <a:gd name="connsiteY20" fmla="*/ 3907366 h 4376313"/>
              <a:gd name="connsiteX21" fmla="*/ 5209717 w 5503378"/>
              <a:gd name="connsiteY21" fmla="*/ 686508 h 4376313"/>
              <a:gd name="connsiteX22" fmla="*/ 5128663 w 5503378"/>
              <a:gd name="connsiteY22" fmla="*/ 641090 h 4376313"/>
              <a:gd name="connsiteX23" fmla="*/ 4291291 w 5503378"/>
              <a:gd name="connsiteY23" fmla="*/ 399245 h 4376313"/>
              <a:gd name="connsiteX24" fmla="*/ 4145671 w 5503378"/>
              <a:gd name="connsiteY24" fmla="*/ 390227 h 4376313"/>
              <a:gd name="connsiteX25" fmla="*/ 2887575 w 5503378"/>
              <a:gd name="connsiteY25" fmla="*/ 711699 h 4376313"/>
              <a:gd name="connsiteX26" fmla="*/ 2882382 w 5503378"/>
              <a:gd name="connsiteY26" fmla="*/ 704854 h 4376313"/>
              <a:gd name="connsiteX27" fmla="*/ 2882382 w 5503378"/>
              <a:gd name="connsiteY27" fmla="*/ 3932615 h 4376313"/>
              <a:gd name="connsiteX28" fmla="*/ 2974975 w 5503378"/>
              <a:gd name="connsiteY28" fmla="*/ 3887852 h 4376313"/>
              <a:gd name="connsiteX29" fmla="*/ 3822020 w 5503378"/>
              <a:gd name="connsiteY29" fmla="*/ 3669830 h 4376313"/>
              <a:gd name="connsiteX30" fmla="*/ 3974441 w 5503378"/>
              <a:gd name="connsiteY30" fmla="*/ 3660877 h 4376313"/>
              <a:gd name="connsiteX31" fmla="*/ 3974441 w 5503378"/>
              <a:gd name="connsiteY31" fmla="*/ 395785 h 4376313"/>
              <a:gd name="connsiteX32" fmla="*/ 4235416 w 5503378"/>
              <a:gd name="connsiteY32" fmla="*/ 395785 h 4376313"/>
              <a:gd name="connsiteX33" fmla="*/ 1426036 w 5503378"/>
              <a:gd name="connsiteY33" fmla="*/ 389080 h 4376313"/>
              <a:gd name="connsiteX34" fmla="*/ 1319604 w 5503378"/>
              <a:gd name="connsiteY34" fmla="*/ 395786 h 4376313"/>
              <a:gd name="connsiteX35" fmla="*/ 1524456 w 5503378"/>
              <a:gd name="connsiteY35" fmla="*/ 395786 h 4376313"/>
              <a:gd name="connsiteX36" fmla="*/ 1427200 w 5503378"/>
              <a:gd name="connsiteY36" fmla="*/ 9 h 4376313"/>
              <a:gd name="connsiteX37" fmla="*/ 2688168 w 5503378"/>
              <a:gd name="connsiteY37" fmla="*/ 312853 h 4376313"/>
              <a:gd name="connsiteX38" fmla="*/ 2745869 w 5503378"/>
              <a:gd name="connsiteY38" fmla="*/ 346413 h 4376313"/>
              <a:gd name="connsiteX39" fmla="*/ 2815813 w 5503378"/>
              <a:gd name="connsiteY39" fmla="*/ 306248 h 4376313"/>
              <a:gd name="connsiteX40" fmla="*/ 5350123 w 5503378"/>
              <a:gd name="connsiteY40" fmla="*/ 318433 h 4376313"/>
              <a:gd name="connsiteX41" fmla="*/ 5482419 w 5503378"/>
              <a:gd name="connsiteY41" fmla="*/ 395785 h 4376313"/>
              <a:gd name="connsiteX42" fmla="*/ 5497717 w 5503378"/>
              <a:gd name="connsiteY42" fmla="*/ 395785 h 4376313"/>
              <a:gd name="connsiteX43" fmla="*/ 5497717 w 5503378"/>
              <a:gd name="connsiteY43" fmla="*/ 404730 h 4376313"/>
              <a:gd name="connsiteX44" fmla="*/ 5503378 w 5503378"/>
              <a:gd name="connsiteY44" fmla="*/ 408040 h 4376313"/>
              <a:gd name="connsiteX45" fmla="*/ 5497717 w 5503378"/>
              <a:gd name="connsiteY45" fmla="*/ 415411 h 4376313"/>
              <a:gd name="connsiteX46" fmla="*/ 5497717 w 5503378"/>
              <a:gd name="connsiteY46" fmla="*/ 4063279 h 4376313"/>
              <a:gd name="connsiteX47" fmla="*/ 5503378 w 5503378"/>
              <a:gd name="connsiteY47" fmla="*/ 4066589 h 4376313"/>
              <a:gd name="connsiteX48" fmla="*/ 5497717 w 5503378"/>
              <a:gd name="connsiteY48" fmla="*/ 4073960 h 4376313"/>
              <a:gd name="connsiteX49" fmla="*/ 5497717 w 5503378"/>
              <a:gd name="connsiteY49" fmla="*/ 4353635 h 4376313"/>
              <a:gd name="connsiteX50" fmla="*/ 5282917 w 5503378"/>
              <a:gd name="connsiteY50" fmla="*/ 4353635 h 4376313"/>
              <a:gd name="connsiteX51" fmla="*/ 5265499 w 5503378"/>
              <a:gd name="connsiteY51" fmla="*/ 4376313 h 4376313"/>
              <a:gd name="connsiteX52" fmla="*/ 5225027 w 5503378"/>
              <a:gd name="connsiteY52" fmla="*/ 4353635 h 4376313"/>
              <a:gd name="connsiteX53" fmla="*/ 5209717 w 5503378"/>
              <a:gd name="connsiteY53" fmla="*/ 4353635 h 4376313"/>
              <a:gd name="connsiteX54" fmla="*/ 5209717 w 5503378"/>
              <a:gd name="connsiteY54" fmla="*/ 4345057 h 4376313"/>
              <a:gd name="connsiteX55" fmla="*/ 5128663 w 5503378"/>
              <a:gd name="connsiteY55" fmla="*/ 4299639 h 4376313"/>
              <a:gd name="connsiteX56" fmla="*/ 2887575 w 5503378"/>
              <a:gd name="connsiteY56" fmla="*/ 4370248 h 4376313"/>
              <a:gd name="connsiteX57" fmla="*/ 2874972 w 5503378"/>
              <a:gd name="connsiteY57" fmla="*/ 4353635 h 4376313"/>
              <a:gd name="connsiteX58" fmla="*/ 2631368 w 5503378"/>
              <a:gd name="connsiteY58" fmla="*/ 4353635 h 4376313"/>
              <a:gd name="connsiteX59" fmla="*/ 2613950 w 5503378"/>
              <a:gd name="connsiteY59" fmla="*/ 4376313 h 4376313"/>
              <a:gd name="connsiteX60" fmla="*/ 373354 w 5503378"/>
              <a:gd name="connsiteY60" fmla="*/ 4294273 h 4376313"/>
              <a:gd name="connsiteX61" fmla="*/ 295433 w 5503378"/>
              <a:gd name="connsiteY61" fmla="*/ 4337382 h 4376313"/>
              <a:gd name="connsiteX62" fmla="*/ 295433 w 5503378"/>
              <a:gd name="connsiteY62" fmla="*/ 4353635 h 4376313"/>
              <a:gd name="connsiteX63" fmla="*/ 266055 w 5503378"/>
              <a:gd name="connsiteY63" fmla="*/ 4353635 h 4376313"/>
              <a:gd name="connsiteX64" fmla="*/ 236026 w 5503378"/>
              <a:gd name="connsiteY64" fmla="*/ 4370248 h 4376313"/>
              <a:gd name="connsiteX65" fmla="*/ 223423 w 5503378"/>
              <a:gd name="connsiteY65" fmla="*/ 4353635 h 4376313"/>
              <a:gd name="connsiteX66" fmla="*/ 7433 w 5503378"/>
              <a:gd name="connsiteY66" fmla="*/ 4353635 h 4376313"/>
              <a:gd name="connsiteX67" fmla="*/ 7433 w 5503378"/>
              <a:gd name="connsiteY67" fmla="*/ 4068923 h 4376313"/>
              <a:gd name="connsiteX68" fmla="*/ 0 w 5503378"/>
              <a:gd name="connsiteY68" fmla="*/ 4059125 h 4376313"/>
              <a:gd name="connsiteX69" fmla="*/ 7433 w 5503378"/>
              <a:gd name="connsiteY69" fmla="*/ 4054857 h 4376313"/>
              <a:gd name="connsiteX70" fmla="*/ 7433 w 5503378"/>
              <a:gd name="connsiteY70" fmla="*/ 410374 h 4376313"/>
              <a:gd name="connsiteX71" fmla="*/ 1 w 5503378"/>
              <a:gd name="connsiteY71" fmla="*/ 400577 h 4376313"/>
              <a:gd name="connsiteX72" fmla="*/ 7433 w 5503378"/>
              <a:gd name="connsiteY72" fmla="*/ 396308 h 4376313"/>
              <a:gd name="connsiteX73" fmla="*/ 7433 w 5503378"/>
              <a:gd name="connsiteY73" fmla="*/ 395785 h 4376313"/>
              <a:gd name="connsiteX74" fmla="*/ 8344 w 5503378"/>
              <a:gd name="connsiteY74" fmla="*/ 395785 h 4376313"/>
              <a:gd name="connsiteX75" fmla="*/ 164264 w 5503378"/>
              <a:gd name="connsiteY75" fmla="*/ 306248 h 4376313"/>
              <a:gd name="connsiteX76" fmla="*/ 1427200 w 5503378"/>
              <a:gd name="connsiteY76" fmla="*/ 9 h 4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03378" h="4376313">
                <a:moveTo>
                  <a:pt x="1269152" y="398964"/>
                </a:moveTo>
                <a:lnTo>
                  <a:pt x="1115543" y="408642"/>
                </a:lnTo>
                <a:cubicBezTo>
                  <a:pt x="883943" y="438581"/>
                  <a:pt x="656683" y="502878"/>
                  <a:pt x="443777" y="601558"/>
                </a:cubicBezTo>
                <a:lnTo>
                  <a:pt x="295433" y="680204"/>
                </a:lnTo>
                <a:lnTo>
                  <a:pt x="295433" y="3901750"/>
                </a:lnTo>
                <a:lnTo>
                  <a:pt x="334198" y="3883118"/>
                </a:lnTo>
                <a:cubicBezTo>
                  <a:pt x="621693" y="3757526"/>
                  <a:pt x="929418" y="3684630"/>
                  <a:pt x="1240374" y="3664387"/>
                </a:cubicBezTo>
                <a:lnTo>
                  <a:pt x="1269152" y="3663489"/>
                </a:lnTo>
                <a:close/>
                <a:moveTo>
                  <a:pt x="1557152" y="398013"/>
                </a:moveTo>
                <a:lnTo>
                  <a:pt x="1557152" y="3662744"/>
                </a:lnTo>
                <a:lnTo>
                  <a:pt x="1590667" y="3663823"/>
                </a:lnTo>
                <a:cubicBezTo>
                  <a:pt x="1917207" y="3684024"/>
                  <a:pt x="2240283" y="3762256"/>
                  <a:pt x="2540219" y="3898466"/>
                </a:cubicBezTo>
                <a:lnTo>
                  <a:pt x="2594382" y="3925168"/>
                </a:lnTo>
                <a:lnTo>
                  <a:pt x="2594382" y="707255"/>
                </a:lnTo>
                <a:lnTo>
                  <a:pt x="2406911" y="606565"/>
                </a:lnTo>
                <a:cubicBezTo>
                  <a:pt x="2194644" y="506800"/>
                  <a:pt x="1967801" y="441346"/>
                  <a:pt x="1736398" y="410225"/>
                </a:cubicBezTo>
                <a:close/>
                <a:moveTo>
                  <a:pt x="4262441" y="397459"/>
                </a:moveTo>
                <a:lnTo>
                  <a:pt x="4262441" y="3666541"/>
                </a:lnTo>
                <a:lnTo>
                  <a:pt x="4347032" y="3672315"/>
                </a:lnTo>
                <a:cubicBezTo>
                  <a:pt x="4637721" y="3701454"/>
                  <a:pt x="4923968" y="3776850"/>
                  <a:pt x="5191768" y="3898466"/>
                </a:cubicBezTo>
                <a:lnTo>
                  <a:pt x="5209717" y="3907366"/>
                </a:lnTo>
                <a:lnTo>
                  <a:pt x="5209717" y="686508"/>
                </a:lnTo>
                <a:lnTo>
                  <a:pt x="5128663" y="641090"/>
                </a:lnTo>
                <a:cubicBezTo>
                  <a:pt x="4867531" y="506855"/>
                  <a:pt x="4581888" y="426223"/>
                  <a:pt x="4291291" y="399245"/>
                </a:cubicBezTo>
                <a:close/>
                <a:moveTo>
                  <a:pt x="4145671" y="390227"/>
                </a:moveTo>
                <a:cubicBezTo>
                  <a:pt x="3708114" y="376589"/>
                  <a:pt x="3266746" y="483691"/>
                  <a:pt x="2887575" y="711699"/>
                </a:cubicBezTo>
                <a:lnTo>
                  <a:pt x="2882382" y="704854"/>
                </a:lnTo>
                <a:lnTo>
                  <a:pt x="2882382" y="3932615"/>
                </a:lnTo>
                <a:lnTo>
                  <a:pt x="2974975" y="3887852"/>
                </a:lnTo>
                <a:cubicBezTo>
                  <a:pt x="3244026" y="3768874"/>
                  <a:pt x="3531042" y="3696213"/>
                  <a:pt x="3822020" y="3669830"/>
                </a:cubicBezTo>
                <a:lnTo>
                  <a:pt x="3974441" y="3660877"/>
                </a:lnTo>
                <a:lnTo>
                  <a:pt x="3974441" y="395785"/>
                </a:lnTo>
                <a:lnTo>
                  <a:pt x="4235416" y="395785"/>
                </a:lnTo>
                <a:close/>
                <a:moveTo>
                  <a:pt x="1426036" y="389080"/>
                </a:moveTo>
                <a:lnTo>
                  <a:pt x="1319604" y="395786"/>
                </a:lnTo>
                <a:lnTo>
                  <a:pt x="1524456" y="395786"/>
                </a:lnTo>
                <a:close/>
                <a:moveTo>
                  <a:pt x="1427200" y="9"/>
                </a:moveTo>
                <a:cubicBezTo>
                  <a:pt x="1863397" y="1151"/>
                  <a:pt x="2299266" y="105473"/>
                  <a:pt x="2688168" y="312853"/>
                </a:cubicBezTo>
                <a:lnTo>
                  <a:pt x="2745869" y="346413"/>
                </a:lnTo>
                <a:lnTo>
                  <a:pt x="2815813" y="306248"/>
                </a:lnTo>
                <a:cubicBezTo>
                  <a:pt x="3599725" y="-106268"/>
                  <a:pt x="4570538" y="-101877"/>
                  <a:pt x="5350123" y="318433"/>
                </a:cubicBezTo>
                <a:lnTo>
                  <a:pt x="5482419" y="395785"/>
                </a:lnTo>
                <a:lnTo>
                  <a:pt x="5497717" y="395785"/>
                </a:lnTo>
                <a:lnTo>
                  <a:pt x="5497717" y="404730"/>
                </a:lnTo>
                <a:lnTo>
                  <a:pt x="5503378" y="408040"/>
                </a:lnTo>
                <a:lnTo>
                  <a:pt x="5497717" y="415411"/>
                </a:lnTo>
                <a:lnTo>
                  <a:pt x="5497717" y="4063279"/>
                </a:lnTo>
                <a:lnTo>
                  <a:pt x="5503378" y="4066589"/>
                </a:lnTo>
                <a:lnTo>
                  <a:pt x="5497717" y="4073960"/>
                </a:lnTo>
                <a:lnTo>
                  <a:pt x="5497717" y="4353635"/>
                </a:lnTo>
                <a:lnTo>
                  <a:pt x="5282917" y="4353635"/>
                </a:lnTo>
                <a:lnTo>
                  <a:pt x="5265499" y="4376313"/>
                </a:lnTo>
                <a:lnTo>
                  <a:pt x="5225027" y="4353635"/>
                </a:lnTo>
                <a:lnTo>
                  <a:pt x="5209717" y="4353635"/>
                </a:lnTo>
                <a:lnTo>
                  <a:pt x="5209717" y="4345057"/>
                </a:lnTo>
                <a:lnTo>
                  <a:pt x="5128663" y="4299639"/>
                </a:lnTo>
                <a:cubicBezTo>
                  <a:pt x="4432311" y="3941678"/>
                  <a:pt x="3561657" y="3964900"/>
                  <a:pt x="2887575" y="4370248"/>
                </a:cubicBezTo>
                <a:lnTo>
                  <a:pt x="2874972" y="4353635"/>
                </a:lnTo>
                <a:lnTo>
                  <a:pt x="2631368" y="4353635"/>
                </a:lnTo>
                <a:lnTo>
                  <a:pt x="2613950" y="4376313"/>
                </a:lnTo>
                <a:cubicBezTo>
                  <a:pt x="1942487" y="3967532"/>
                  <a:pt x="1071997" y="3939871"/>
                  <a:pt x="373354" y="4294273"/>
                </a:cubicBezTo>
                <a:lnTo>
                  <a:pt x="295433" y="4337382"/>
                </a:lnTo>
                <a:lnTo>
                  <a:pt x="295433" y="4353635"/>
                </a:lnTo>
                <a:lnTo>
                  <a:pt x="266055" y="4353635"/>
                </a:lnTo>
                <a:lnTo>
                  <a:pt x="236026" y="4370248"/>
                </a:lnTo>
                <a:lnTo>
                  <a:pt x="223423" y="4353635"/>
                </a:lnTo>
                <a:lnTo>
                  <a:pt x="7433" y="4353635"/>
                </a:lnTo>
                <a:lnTo>
                  <a:pt x="7433" y="4068923"/>
                </a:lnTo>
                <a:lnTo>
                  <a:pt x="0" y="4059125"/>
                </a:lnTo>
                <a:lnTo>
                  <a:pt x="7433" y="4054857"/>
                </a:lnTo>
                <a:lnTo>
                  <a:pt x="7433" y="410374"/>
                </a:lnTo>
                <a:lnTo>
                  <a:pt x="1" y="400577"/>
                </a:lnTo>
                <a:lnTo>
                  <a:pt x="7433" y="396308"/>
                </a:lnTo>
                <a:lnTo>
                  <a:pt x="7433" y="395785"/>
                </a:lnTo>
                <a:lnTo>
                  <a:pt x="8344" y="395785"/>
                </a:lnTo>
                <a:lnTo>
                  <a:pt x="164264" y="306248"/>
                </a:lnTo>
                <a:cubicBezTo>
                  <a:pt x="554478" y="100906"/>
                  <a:pt x="991003" y="-1132"/>
                  <a:pt x="1427200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8626" y="4058111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研究方法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55379" y="4123691"/>
            <a:ext cx="245095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METHODS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8626" y="4918055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研究过程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55379" y="4983635"/>
            <a:ext cx="245095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PROCEDURE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56616" y="3198167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问题讨论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43369" y="3263747"/>
            <a:ext cx="245095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EXPLORATION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56616" y="4058112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概括总结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43369" y="4123692"/>
            <a:ext cx="245095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CONCLUSION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任意多边形 19"/>
          <p:cNvSpPr>
            <a:spLocks noChangeAspect="1"/>
          </p:cNvSpPr>
          <p:nvPr/>
        </p:nvSpPr>
        <p:spPr>
          <a:xfrm>
            <a:off x="6669321" y="3248999"/>
            <a:ext cx="328403" cy="360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任意多边形 20"/>
          <p:cNvSpPr>
            <a:spLocks noChangeAspect="1"/>
          </p:cNvSpPr>
          <p:nvPr/>
        </p:nvSpPr>
        <p:spPr>
          <a:xfrm>
            <a:off x="6653136" y="4108944"/>
            <a:ext cx="360772" cy="360000"/>
          </a:xfrm>
          <a:custGeom>
            <a:avLst/>
            <a:gdLst>
              <a:gd name="connsiteX0" fmla="*/ 816378 w 5074852"/>
              <a:gd name="connsiteY0" fmla="*/ 3584162 h 5063990"/>
              <a:gd name="connsiteX1" fmla="*/ 494757 w 5074852"/>
              <a:gd name="connsiteY1" fmla="*/ 4562500 h 5063990"/>
              <a:gd name="connsiteX2" fmla="*/ 1522998 w 5074852"/>
              <a:gd name="connsiteY2" fmla="*/ 4251342 h 5063990"/>
              <a:gd name="connsiteX3" fmla="*/ 1446260 w 5074852"/>
              <a:gd name="connsiteY3" fmla="*/ 4131002 h 5063990"/>
              <a:gd name="connsiteX4" fmla="*/ 923382 w 5074852"/>
              <a:gd name="connsiteY4" fmla="*/ 3642561 h 5063990"/>
              <a:gd name="connsiteX5" fmla="*/ 3542907 w 5074852"/>
              <a:gd name="connsiteY5" fmla="*/ 705484 h 5063990"/>
              <a:gd name="connsiteX6" fmla="*/ 985516 w 5074852"/>
              <a:gd name="connsiteY6" fmla="*/ 3262875 h 5063990"/>
              <a:gd name="connsiteX7" fmla="*/ 1113448 w 5074852"/>
              <a:gd name="connsiteY7" fmla="*/ 3332695 h 5063990"/>
              <a:gd name="connsiteX8" fmla="*/ 1742481 w 5074852"/>
              <a:gd name="connsiteY8" fmla="*/ 3920299 h 5063990"/>
              <a:gd name="connsiteX9" fmla="*/ 1832850 w 5074852"/>
              <a:gd name="connsiteY9" fmla="*/ 4062016 h 5063990"/>
              <a:gd name="connsiteX10" fmla="*/ 4417890 w 5074852"/>
              <a:gd name="connsiteY10" fmla="*/ 1476978 h 5063990"/>
              <a:gd name="connsiteX11" fmla="*/ 4415770 w 5074852"/>
              <a:gd name="connsiteY11" fmla="*/ 1472766 h 5063990"/>
              <a:gd name="connsiteX12" fmla="*/ 3636524 w 5074852"/>
              <a:gd name="connsiteY12" fmla="*/ 744840 h 5063990"/>
              <a:gd name="connsiteX13" fmla="*/ 4176835 w 5074852"/>
              <a:gd name="connsiteY13" fmla="*/ 341562 h 5063990"/>
              <a:gd name="connsiteX14" fmla="*/ 3853383 w 5074852"/>
              <a:gd name="connsiteY14" fmla="*/ 434650 h 5063990"/>
              <a:gd name="connsiteX15" fmla="*/ 3842392 w 5074852"/>
              <a:gd name="connsiteY15" fmla="*/ 443598 h 5063990"/>
              <a:gd name="connsiteX16" fmla="*/ 3985575 w 5074852"/>
              <a:gd name="connsiteY16" fmla="*/ 521743 h 5063990"/>
              <a:gd name="connsiteX17" fmla="*/ 4614609 w 5074852"/>
              <a:gd name="connsiteY17" fmla="*/ 1109348 h 5063990"/>
              <a:gd name="connsiteX18" fmla="*/ 4661937 w 5074852"/>
              <a:gd name="connsiteY18" fmla="*/ 1183566 h 5063990"/>
              <a:gd name="connsiteX19" fmla="*/ 4671494 w 5074852"/>
              <a:gd name="connsiteY19" fmla="*/ 1167546 h 5063990"/>
              <a:gd name="connsiteX20" fmla="*/ 4721960 w 5074852"/>
              <a:gd name="connsiteY20" fmla="*/ 796243 h 5063990"/>
              <a:gd name="connsiteX21" fmla="*/ 4328896 w 5074852"/>
              <a:gd name="connsiteY21" fmla="*/ 365548 h 5063990"/>
              <a:gd name="connsiteX22" fmla="*/ 4176835 w 5074852"/>
              <a:gd name="connsiteY22" fmla="*/ 341562 h 5063990"/>
              <a:gd name="connsiteX23" fmla="*/ 4183824 w 5074852"/>
              <a:gd name="connsiteY23" fmla="*/ 189 h 5063990"/>
              <a:gd name="connsiteX24" fmla="*/ 4427259 w 5074852"/>
              <a:gd name="connsiteY24" fmla="*/ 38588 h 5063990"/>
              <a:gd name="connsiteX25" fmla="*/ 5056526 w 5074852"/>
              <a:gd name="connsiteY25" fmla="*/ 728098 h 5063990"/>
              <a:gd name="connsiteX26" fmla="*/ 4913426 w 5074852"/>
              <a:gd name="connsiteY26" fmla="*/ 1426963 h 5063990"/>
              <a:gd name="connsiteX27" fmla="*/ 4897039 w 5074852"/>
              <a:gd name="connsiteY27" fmla="*/ 1447543 h 5063990"/>
              <a:gd name="connsiteX28" fmla="*/ 4901285 w 5074852"/>
              <a:gd name="connsiteY28" fmla="*/ 1451788 h 5063990"/>
              <a:gd name="connsiteX29" fmla="*/ 4863862 w 5074852"/>
              <a:gd name="connsiteY29" fmla="*/ 1489211 h 5063990"/>
              <a:gd name="connsiteX30" fmla="*/ 4837026 w 5074852"/>
              <a:gd name="connsiteY30" fmla="*/ 1522915 h 5063990"/>
              <a:gd name="connsiteX31" fmla="*/ 4747085 w 5074852"/>
              <a:gd name="connsiteY31" fmla="*/ 1608804 h 5063990"/>
              <a:gd name="connsiteX32" fmla="*/ 4745805 w 5074852"/>
              <a:gd name="connsiteY32" fmla="*/ 1607267 h 5063990"/>
              <a:gd name="connsiteX33" fmla="*/ 1881323 w 5074852"/>
              <a:gd name="connsiteY33" fmla="*/ 4471749 h 5063990"/>
              <a:gd name="connsiteX34" fmla="*/ 1884004 w 5074852"/>
              <a:gd name="connsiteY34" fmla="*/ 4480607 h 5063990"/>
              <a:gd name="connsiteX35" fmla="*/ 1867459 w 5074852"/>
              <a:gd name="connsiteY35" fmla="*/ 4485614 h 5063990"/>
              <a:gd name="connsiteX36" fmla="*/ 1850684 w 5074852"/>
              <a:gd name="connsiteY36" fmla="*/ 4502388 h 5063990"/>
              <a:gd name="connsiteX37" fmla="*/ 1841703 w 5074852"/>
              <a:gd name="connsiteY37" fmla="*/ 4493407 h 5063990"/>
              <a:gd name="connsiteX38" fmla="*/ 598435 w 5074852"/>
              <a:gd name="connsiteY38" fmla="*/ 4869636 h 5063990"/>
              <a:gd name="connsiteX39" fmla="*/ 0 w 5074852"/>
              <a:gd name="connsiteY39" fmla="*/ 5063990 h 5063990"/>
              <a:gd name="connsiteX40" fmla="*/ 95240 w 5074852"/>
              <a:gd name="connsiteY40" fmla="*/ 4745484 h 5063990"/>
              <a:gd name="connsiteX41" fmla="*/ 93708 w 5074852"/>
              <a:gd name="connsiteY41" fmla="*/ 4744980 h 5063990"/>
              <a:gd name="connsiteX42" fmla="*/ 112315 w 5074852"/>
              <a:gd name="connsiteY42" fmla="*/ 4688384 h 5063990"/>
              <a:gd name="connsiteX43" fmla="*/ 166429 w 5074852"/>
              <a:gd name="connsiteY43" fmla="*/ 4507414 h 5063990"/>
              <a:gd name="connsiteX44" fmla="*/ 170700 w 5074852"/>
              <a:gd name="connsiteY44" fmla="*/ 4510779 h 5063990"/>
              <a:gd name="connsiteX45" fmla="*/ 604148 w 5074852"/>
              <a:gd name="connsiteY45" fmla="*/ 3192281 h 5063990"/>
              <a:gd name="connsiteX46" fmla="*/ 601026 w 5074852"/>
              <a:gd name="connsiteY46" fmla="*/ 3189159 h 5063990"/>
              <a:gd name="connsiteX47" fmla="*/ 607205 w 5074852"/>
              <a:gd name="connsiteY47" fmla="*/ 3182980 h 5063990"/>
              <a:gd name="connsiteX48" fmla="*/ 610885 w 5074852"/>
              <a:gd name="connsiteY48" fmla="*/ 3171785 h 5063990"/>
              <a:gd name="connsiteX49" fmla="*/ 616540 w 5074852"/>
              <a:gd name="connsiteY49" fmla="*/ 3173645 h 5063990"/>
              <a:gd name="connsiteX50" fmla="*/ 3522874 w 5074852"/>
              <a:gd name="connsiteY50" fmla="*/ 267311 h 5063990"/>
              <a:gd name="connsiteX51" fmla="*/ 3522007 w 5074852"/>
              <a:gd name="connsiteY51" fmla="*/ 266444 h 5063990"/>
              <a:gd name="connsiteX52" fmla="*/ 3539763 w 5074852"/>
              <a:gd name="connsiteY52" fmla="*/ 250422 h 5063990"/>
              <a:gd name="connsiteX53" fmla="*/ 3548848 w 5074852"/>
              <a:gd name="connsiteY53" fmla="*/ 241337 h 5063990"/>
              <a:gd name="connsiteX54" fmla="*/ 3549314 w 5074852"/>
              <a:gd name="connsiteY54" fmla="*/ 241803 h 5063990"/>
              <a:gd name="connsiteX55" fmla="*/ 3591419 w 5074852"/>
              <a:gd name="connsiteY55" fmla="*/ 203809 h 5063990"/>
              <a:gd name="connsiteX56" fmla="*/ 4183824 w 5074852"/>
              <a:gd name="connsiteY56" fmla="*/ 189 h 506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074852" h="5063990">
                <a:moveTo>
                  <a:pt x="816378" y="3584162"/>
                </a:moveTo>
                <a:lnTo>
                  <a:pt x="494757" y="4562500"/>
                </a:lnTo>
                <a:lnTo>
                  <a:pt x="1522998" y="4251342"/>
                </a:lnTo>
                <a:lnTo>
                  <a:pt x="1446260" y="4131002"/>
                </a:lnTo>
                <a:cubicBezTo>
                  <a:pt x="1306625" y="3934700"/>
                  <a:pt x="1128728" y="3768520"/>
                  <a:pt x="923382" y="3642561"/>
                </a:cubicBezTo>
                <a:close/>
                <a:moveTo>
                  <a:pt x="3542907" y="705484"/>
                </a:moveTo>
                <a:lnTo>
                  <a:pt x="985516" y="3262875"/>
                </a:lnTo>
                <a:lnTo>
                  <a:pt x="1113448" y="3332695"/>
                </a:lnTo>
                <a:cubicBezTo>
                  <a:pt x="1360483" y="3484226"/>
                  <a:pt x="1574498" y="3684145"/>
                  <a:pt x="1742481" y="3920299"/>
                </a:cubicBezTo>
                <a:lnTo>
                  <a:pt x="1832850" y="4062016"/>
                </a:lnTo>
                <a:lnTo>
                  <a:pt x="4417890" y="1476978"/>
                </a:lnTo>
                <a:lnTo>
                  <a:pt x="4415770" y="1472766"/>
                </a:lnTo>
                <a:cubicBezTo>
                  <a:pt x="4236029" y="1156670"/>
                  <a:pt x="3964114" y="902663"/>
                  <a:pt x="3636524" y="744840"/>
                </a:cubicBezTo>
                <a:close/>
                <a:moveTo>
                  <a:pt x="4176835" y="341562"/>
                </a:moveTo>
                <a:cubicBezTo>
                  <a:pt x="4062433" y="339228"/>
                  <a:pt x="3949500" y="371545"/>
                  <a:pt x="3853383" y="434650"/>
                </a:cubicBezTo>
                <a:lnTo>
                  <a:pt x="3842392" y="443598"/>
                </a:lnTo>
                <a:lnTo>
                  <a:pt x="3985575" y="521743"/>
                </a:lnTo>
                <a:cubicBezTo>
                  <a:pt x="4232611" y="673273"/>
                  <a:pt x="4446625" y="873192"/>
                  <a:pt x="4614609" y="1109348"/>
                </a:cubicBezTo>
                <a:lnTo>
                  <a:pt x="4661937" y="1183566"/>
                </a:lnTo>
                <a:lnTo>
                  <a:pt x="4671494" y="1167546"/>
                </a:lnTo>
                <a:cubicBezTo>
                  <a:pt x="4728833" y="1054946"/>
                  <a:pt x="4748054" y="924352"/>
                  <a:pt x="4721960" y="796243"/>
                </a:cubicBezTo>
                <a:cubicBezTo>
                  <a:pt x="4680210" y="591268"/>
                  <a:pt x="4529210" y="425811"/>
                  <a:pt x="4328896" y="365548"/>
                </a:cubicBezTo>
                <a:cubicBezTo>
                  <a:pt x="4278817" y="350482"/>
                  <a:pt x="4227681" y="342599"/>
                  <a:pt x="4176835" y="341562"/>
                </a:cubicBezTo>
                <a:close/>
                <a:moveTo>
                  <a:pt x="4183824" y="189"/>
                </a:moveTo>
                <a:cubicBezTo>
                  <a:pt x="4265224" y="1850"/>
                  <a:pt x="4347087" y="14469"/>
                  <a:pt x="4427259" y="38588"/>
                </a:cubicBezTo>
                <a:cubicBezTo>
                  <a:pt x="4747948" y="135065"/>
                  <a:pt x="4989688" y="399949"/>
                  <a:pt x="5056526" y="728098"/>
                </a:cubicBezTo>
                <a:cubicBezTo>
                  <a:pt x="5106655" y="974209"/>
                  <a:pt x="5052319" y="1226049"/>
                  <a:pt x="4913426" y="1426963"/>
                </a:cubicBezTo>
                <a:lnTo>
                  <a:pt x="4897039" y="1447543"/>
                </a:lnTo>
                <a:lnTo>
                  <a:pt x="4901285" y="1451788"/>
                </a:lnTo>
                <a:lnTo>
                  <a:pt x="4863862" y="1489211"/>
                </a:lnTo>
                <a:lnTo>
                  <a:pt x="4837026" y="1522915"/>
                </a:lnTo>
                <a:cubicBezTo>
                  <a:pt x="4809271" y="1553308"/>
                  <a:pt x="4779260" y="1582027"/>
                  <a:pt x="4747085" y="1608804"/>
                </a:cubicBezTo>
                <a:lnTo>
                  <a:pt x="4745805" y="1607267"/>
                </a:lnTo>
                <a:lnTo>
                  <a:pt x="1881323" y="4471749"/>
                </a:lnTo>
                <a:lnTo>
                  <a:pt x="1884004" y="4480607"/>
                </a:lnTo>
                <a:lnTo>
                  <a:pt x="1867459" y="4485614"/>
                </a:lnTo>
                <a:lnTo>
                  <a:pt x="1850684" y="4502388"/>
                </a:lnTo>
                <a:lnTo>
                  <a:pt x="1841703" y="4493407"/>
                </a:lnTo>
                <a:lnTo>
                  <a:pt x="598435" y="4869636"/>
                </a:lnTo>
                <a:lnTo>
                  <a:pt x="0" y="5063990"/>
                </a:lnTo>
                <a:lnTo>
                  <a:pt x="95240" y="4745484"/>
                </a:lnTo>
                <a:lnTo>
                  <a:pt x="93708" y="4744980"/>
                </a:lnTo>
                <a:lnTo>
                  <a:pt x="112315" y="4688384"/>
                </a:lnTo>
                <a:lnTo>
                  <a:pt x="166429" y="4507414"/>
                </a:lnTo>
                <a:lnTo>
                  <a:pt x="170700" y="4510779"/>
                </a:lnTo>
                <a:lnTo>
                  <a:pt x="604148" y="3192281"/>
                </a:lnTo>
                <a:lnTo>
                  <a:pt x="601026" y="3189159"/>
                </a:lnTo>
                <a:lnTo>
                  <a:pt x="607205" y="3182980"/>
                </a:lnTo>
                <a:lnTo>
                  <a:pt x="610885" y="3171785"/>
                </a:lnTo>
                <a:lnTo>
                  <a:pt x="616540" y="3173645"/>
                </a:lnTo>
                <a:lnTo>
                  <a:pt x="3522874" y="267311"/>
                </a:lnTo>
                <a:lnTo>
                  <a:pt x="3522007" y="266444"/>
                </a:lnTo>
                <a:lnTo>
                  <a:pt x="3539763" y="250422"/>
                </a:lnTo>
                <a:lnTo>
                  <a:pt x="3548848" y="241337"/>
                </a:lnTo>
                <a:lnTo>
                  <a:pt x="3549314" y="241803"/>
                </a:lnTo>
                <a:lnTo>
                  <a:pt x="3591419" y="203809"/>
                </a:lnTo>
                <a:cubicBezTo>
                  <a:pt x="3759677" y="66975"/>
                  <a:pt x="3970150" y="-4171"/>
                  <a:pt x="4183824" y="1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任意多边形 21"/>
          <p:cNvSpPr>
            <a:spLocks noChangeAspect="1"/>
          </p:cNvSpPr>
          <p:nvPr/>
        </p:nvSpPr>
        <p:spPr>
          <a:xfrm>
            <a:off x="2462177" y="4968887"/>
            <a:ext cx="366711" cy="360000"/>
          </a:xfrm>
          <a:custGeom>
            <a:avLst/>
            <a:gdLst>
              <a:gd name="connsiteX0" fmla="*/ 691301 w 3728312"/>
              <a:gd name="connsiteY0" fmla="*/ 2013432 h 3660080"/>
              <a:gd name="connsiteX1" fmla="*/ 1468457 w 3728312"/>
              <a:gd name="connsiteY1" fmla="*/ 2013432 h 3660080"/>
              <a:gd name="connsiteX2" fmla="*/ 1646645 w 3728312"/>
              <a:gd name="connsiteY2" fmla="*/ 2013432 h 3660080"/>
              <a:gd name="connsiteX3" fmla="*/ 1646644 w 3728312"/>
              <a:gd name="connsiteY3" fmla="*/ 2013433 h 3660080"/>
              <a:gd name="connsiteX4" fmla="*/ 1646646 w 3728312"/>
              <a:gd name="connsiteY4" fmla="*/ 2013433 h 3660080"/>
              <a:gd name="connsiteX5" fmla="*/ 1646645 w 3728312"/>
              <a:gd name="connsiteY5" fmla="*/ 2191620 h 3660080"/>
              <a:gd name="connsiteX6" fmla="*/ 1646648 w 3728312"/>
              <a:gd name="connsiteY6" fmla="*/ 2191623 h 3660080"/>
              <a:gd name="connsiteX7" fmla="*/ 1646645 w 3728312"/>
              <a:gd name="connsiteY7" fmla="*/ 2191626 h 3660080"/>
              <a:gd name="connsiteX8" fmla="*/ 1646645 w 3728312"/>
              <a:gd name="connsiteY8" fmla="*/ 2968776 h 3660080"/>
              <a:gd name="connsiteX9" fmla="*/ 1394645 w 3728312"/>
              <a:gd name="connsiteY9" fmla="*/ 2968776 h 3660080"/>
              <a:gd name="connsiteX10" fmla="*/ 1394646 w 3728312"/>
              <a:gd name="connsiteY10" fmla="*/ 2443625 h 3660080"/>
              <a:gd name="connsiteX11" fmla="*/ 178191 w 3728312"/>
              <a:gd name="connsiteY11" fmla="*/ 3660080 h 3660080"/>
              <a:gd name="connsiteX12" fmla="*/ 0 w 3728312"/>
              <a:gd name="connsiteY12" fmla="*/ 3481889 h 3660080"/>
              <a:gd name="connsiteX13" fmla="*/ 1216457 w 3728312"/>
              <a:gd name="connsiteY13" fmla="*/ 2265432 h 3660080"/>
              <a:gd name="connsiteX14" fmla="*/ 691301 w 3728312"/>
              <a:gd name="connsiteY14" fmla="*/ 2265432 h 3660080"/>
              <a:gd name="connsiteX15" fmla="*/ 2081667 w 3728312"/>
              <a:gd name="connsiteY15" fmla="*/ 2013430 h 3660080"/>
              <a:gd name="connsiteX16" fmla="*/ 2259855 w 3728312"/>
              <a:gd name="connsiteY16" fmla="*/ 2013430 h 3660080"/>
              <a:gd name="connsiteX17" fmla="*/ 3037011 w 3728312"/>
              <a:gd name="connsiteY17" fmla="*/ 2013430 h 3660080"/>
              <a:gd name="connsiteX18" fmla="*/ 3037011 w 3728312"/>
              <a:gd name="connsiteY18" fmla="*/ 2265431 h 3660080"/>
              <a:gd name="connsiteX19" fmla="*/ 2511855 w 3728312"/>
              <a:gd name="connsiteY19" fmla="*/ 2265431 h 3660080"/>
              <a:gd name="connsiteX20" fmla="*/ 3728312 w 3728312"/>
              <a:gd name="connsiteY20" fmla="*/ 3481888 h 3660080"/>
              <a:gd name="connsiteX21" fmla="*/ 3550122 w 3728312"/>
              <a:gd name="connsiteY21" fmla="*/ 3660079 h 3660080"/>
              <a:gd name="connsiteX22" fmla="*/ 2333667 w 3728312"/>
              <a:gd name="connsiteY22" fmla="*/ 2443624 h 3660080"/>
              <a:gd name="connsiteX23" fmla="*/ 2333667 w 3728312"/>
              <a:gd name="connsiteY23" fmla="*/ 2968774 h 3660080"/>
              <a:gd name="connsiteX24" fmla="*/ 2081667 w 3728312"/>
              <a:gd name="connsiteY24" fmla="*/ 2968774 h 3660080"/>
              <a:gd name="connsiteX25" fmla="*/ 2081667 w 3728312"/>
              <a:gd name="connsiteY25" fmla="*/ 2191624 h 3660080"/>
              <a:gd name="connsiteX26" fmla="*/ 2081664 w 3728312"/>
              <a:gd name="connsiteY26" fmla="*/ 2191621 h 3660080"/>
              <a:gd name="connsiteX27" fmla="*/ 2081667 w 3728312"/>
              <a:gd name="connsiteY27" fmla="*/ 2191619 h 3660080"/>
              <a:gd name="connsiteX28" fmla="*/ 2081666 w 3728312"/>
              <a:gd name="connsiteY28" fmla="*/ 2013431 h 3660080"/>
              <a:gd name="connsiteX29" fmla="*/ 2081668 w 3728312"/>
              <a:gd name="connsiteY29" fmla="*/ 2013431 h 3660080"/>
              <a:gd name="connsiteX30" fmla="*/ 178191 w 3728312"/>
              <a:gd name="connsiteY30" fmla="*/ 2 h 3660080"/>
              <a:gd name="connsiteX31" fmla="*/ 1394646 w 3728312"/>
              <a:gd name="connsiteY31" fmla="*/ 1216456 h 3660080"/>
              <a:gd name="connsiteX32" fmla="*/ 1394645 w 3728312"/>
              <a:gd name="connsiteY32" fmla="*/ 691306 h 3660080"/>
              <a:gd name="connsiteX33" fmla="*/ 1646645 w 3728312"/>
              <a:gd name="connsiteY33" fmla="*/ 691306 h 3660080"/>
              <a:gd name="connsiteX34" fmla="*/ 1646645 w 3728312"/>
              <a:gd name="connsiteY34" fmla="*/ 1468456 h 3660080"/>
              <a:gd name="connsiteX35" fmla="*/ 1646648 w 3728312"/>
              <a:gd name="connsiteY35" fmla="*/ 1468459 h 3660080"/>
              <a:gd name="connsiteX36" fmla="*/ 1646645 w 3728312"/>
              <a:gd name="connsiteY36" fmla="*/ 1468462 h 3660080"/>
              <a:gd name="connsiteX37" fmla="*/ 1646646 w 3728312"/>
              <a:gd name="connsiteY37" fmla="*/ 1646649 h 3660080"/>
              <a:gd name="connsiteX38" fmla="*/ 1646644 w 3728312"/>
              <a:gd name="connsiteY38" fmla="*/ 1646649 h 3660080"/>
              <a:gd name="connsiteX39" fmla="*/ 1646645 w 3728312"/>
              <a:gd name="connsiteY39" fmla="*/ 1646650 h 3660080"/>
              <a:gd name="connsiteX40" fmla="*/ 1468457 w 3728312"/>
              <a:gd name="connsiteY40" fmla="*/ 1646650 h 3660080"/>
              <a:gd name="connsiteX41" fmla="*/ 691301 w 3728312"/>
              <a:gd name="connsiteY41" fmla="*/ 1646650 h 3660080"/>
              <a:gd name="connsiteX42" fmla="*/ 691301 w 3728312"/>
              <a:gd name="connsiteY42" fmla="*/ 1394650 h 3660080"/>
              <a:gd name="connsiteX43" fmla="*/ 1216457 w 3728312"/>
              <a:gd name="connsiteY43" fmla="*/ 1394650 h 3660080"/>
              <a:gd name="connsiteX44" fmla="*/ 0 w 3728312"/>
              <a:gd name="connsiteY44" fmla="*/ 178192 h 3660080"/>
              <a:gd name="connsiteX45" fmla="*/ 3550122 w 3728312"/>
              <a:gd name="connsiteY45" fmla="*/ 0 h 3660080"/>
              <a:gd name="connsiteX46" fmla="*/ 3728312 w 3728312"/>
              <a:gd name="connsiteY46" fmla="*/ 178191 h 3660080"/>
              <a:gd name="connsiteX47" fmla="*/ 2511855 w 3728312"/>
              <a:gd name="connsiteY47" fmla="*/ 1394648 h 3660080"/>
              <a:gd name="connsiteX48" fmla="*/ 3037011 w 3728312"/>
              <a:gd name="connsiteY48" fmla="*/ 1394648 h 3660080"/>
              <a:gd name="connsiteX49" fmla="*/ 3037011 w 3728312"/>
              <a:gd name="connsiteY49" fmla="*/ 1646648 h 3660080"/>
              <a:gd name="connsiteX50" fmla="*/ 2259855 w 3728312"/>
              <a:gd name="connsiteY50" fmla="*/ 1646648 h 3660080"/>
              <a:gd name="connsiteX51" fmla="*/ 2081667 w 3728312"/>
              <a:gd name="connsiteY51" fmla="*/ 1646648 h 3660080"/>
              <a:gd name="connsiteX52" fmla="*/ 2081666 w 3728312"/>
              <a:gd name="connsiteY52" fmla="*/ 1646648 h 3660080"/>
              <a:gd name="connsiteX53" fmla="*/ 2081667 w 3728312"/>
              <a:gd name="connsiteY53" fmla="*/ 1468460 h 3660080"/>
              <a:gd name="connsiteX54" fmla="*/ 2081664 w 3728312"/>
              <a:gd name="connsiteY54" fmla="*/ 1468458 h 3660080"/>
              <a:gd name="connsiteX55" fmla="*/ 2081667 w 3728312"/>
              <a:gd name="connsiteY55" fmla="*/ 1468455 h 3660080"/>
              <a:gd name="connsiteX56" fmla="*/ 2081667 w 3728312"/>
              <a:gd name="connsiteY56" fmla="*/ 691305 h 3660080"/>
              <a:gd name="connsiteX57" fmla="*/ 2333667 w 3728312"/>
              <a:gd name="connsiteY57" fmla="*/ 691305 h 3660080"/>
              <a:gd name="connsiteX58" fmla="*/ 2333667 w 3728312"/>
              <a:gd name="connsiteY58" fmla="*/ 1216455 h 366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728312" h="3660080">
                <a:moveTo>
                  <a:pt x="691301" y="2013432"/>
                </a:moveTo>
                <a:lnTo>
                  <a:pt x="1468457" y="2013432"/>
                </a:lnTo>
                <a:lnTo>
                  <a:pt x="1646645" y="2013432"/>
                </a:lnTo>
                <a:lnTo>
                  <a:pt x="1646644" y="2013433"/>
                </a:lnTo>
                <a:lnTo>
                  <a:pt x="1646646" y="2013433"/>
                </a:lnTo>
                <a:lnTo>
                  <a:pt x="1646645" y="2191620"/>
                </a:lnTo>
                <a:lnTo>
                  <a:pt x="1646648" y="2191623"/>
                </a:lnTo>
                <a:lnTo>
                  <a:pt x="1646645" y="2191626"/>
                </a:lnTo>
                <a:lnTo>
                  <a:pt x="1646645" y="2968776"/>
                </a:lnTo>
                <a:lnTo>
                  <a:pt x="1394645" y="2968776"/>
                </a:lnTo>
                <a:lnTo>
                  <a:pt x="1394646" y="2443625"/>
                </a:lnTo>
                <a:lnTo>
                  <a:pt x="178191" y="3660080"/>
                </a:lnTo>
                <a:lnTo>
                  <a:pt x="0" y="3481889"/>
                </a:lnTo>
                <a:lnTo>
                  <a:pt x="1216457" y="2265432"/>
                </a:lnTo>
                <a:lnTo>
                  <a:pt x="691301" y="2265432"/>
                </a:lnTo>
                <a:close/>
                <a:moveTo>
                  <a:pt x="2081667" y="2013430"/>
                </a:moveTo>
                <a:lnTo>
                  <a:pt x="2259855" y="2013430"/>
                </a:lnTo>
                <a:lnTo>
                  <a:pt x="3037011" y="2013430"/>
                </a:lnTo>
                <a:lnTo>
                  <a:pt x="3037011" y="2265431"/>
                </a:lnTo>
                <a:lnTo>
                  <a:pt x="2511855" y="2265431"/>
                </a:lnTo>
                <a:lnTo>
                  <a:pt x="3728312" y="3481888"/>
                </a:lnTo>
                <a:lnTo>
                  <a:pt x="3550122" y="3660079"/>
                </a:lnTo>
                <a:lnTo>
                  <a:pt x="2333667" y="2443624"/>
                </a:lnTo>
                <a:lnTo>
                  <a:pt x="2333667" y="2968774"/>
                </a:lnTo>
                <a:lnTo>
                  <a:pt x="2081667" y="2968774"/>
                </a:lnTo>
                <a:lnTo>
                  <a:pt x="2081667" y="2191624"/>
                </a:lnTo>
                <a:lnTo>
                  <a:pt x="2081664" y="2191621"/>
                </a:lnTo>
                <a:lnTo>
                  <a:pt x="2081667" y="2191619"/>
                </a:lnTo>
                <a:lnTo>
                  <a:pt x="2081666" y="2013431"/>
                </a:lnTo>
                <a:lnTo>
                  <a:pt x="2081668" y="2013431"/>
                </a:lnTo>
                <a:close/>
                <a:moveTo>
                  <a:pt x="178191" y="2"/>
                </a:moveTo>
                <a:lnTo>
                  <a:pt x="1394646" y="1216456"/>
                </a:lnTo>
                <a:lnTo>
                  <a:pt x="1394645" y="691306"/>
                </a:lnTo>
                <a:lnTo>
                  <a:pt x="1646645" y="691306"/>
                </a:lnTo>
                <a:lnTo>
                  <a:pt x="1646645" y="1468456"/>
                </a:lnTo>
                <a:lnTo>
                  <a:pt x="1646648" y="1468459"/>
                </a:lnTo>
                <a:lnTo>
                  <a:pt x="1646645" y="1468462"/>
                </a:lnTo>
                <a:lnTo>
                  <a:pt x="1646646" y="1646649"/>
                </a:lnTo>
                <a:lnTo>
                  <a:pt x="1646644" y="1646649"/>
                </a:lnTo>
                <a:lnTo>
                  <a:pt x="1646645" y="1646650"/>
                </a:lnTo>
                <a:lnTo>
                  <a:pt x="1468457" y="1646650"/>
                </a:lnTo>
                <a:lnTo>
                  <a:pt x="691301" y="1646650"/>
                </a:lnTo>
                <a:lnTo>
                  <a:pt x="691301" y="1394650"/>
                </a:lnTo>
                <a:lnTo>
                  <a:pt x="1216457" y="1394650"/>
                </a:lnTo>
                <a:lnTo>
                  <a:pt x="0" y="178192"/>
                </a:lnTo>
                <a:close/>
                <a:moveTo>
                  <a:pt x="3550122" y="0"/>
                </a:moveTo>
                <a:lnTo>
                  <a:pt x="3728312" y="178191"/>
                </a:lnTo>
                <a:lnTo>
                  <a:pt x="2511855" y="1394648"/>
                </a:lnTo>
                <a:lnTo>
                  <a:pt x="3037011" y="1394648"/>
                </a:lnTo>
                <a:lnTo>
                  <a:pt x="3037011" y="1646648"/>
                </a:lnTo>
                <a:lnTo>
                  <a:pt x="2259855" y="1646648"/>
                </a:lnTo>
                <a:lnTo>
                  <a:pt x="2081667" y="1646648"/>
                </a:lnTo>
                <a:lnTo>
                  <a:pt x="2081666" y="1646648"/>
                </a:lnTo>
                <a:lnTo>
                  <a:pt x="2081667" y="1468460"/>
                </a:lnTo>
                <a:lnTo>
                  <a:pt x="2081664" y="1468458"/>
                </a:lnTo>
                <a:lnTo>
                  <a:pt x="2081667" y="1468455"/>
                </a:lnTo>
                <a:lnTo>
                  <a:pt x="2081667" y="691305"/>
                </a:lnTo>
                <a:lnTo>
                  <a:pt x="2333667" y="691305"/>
                </a:lnTo>
                <a:lnTo>
                  <a:pt x="2333667" y="12164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Freeform 75"/>
          <p:cNvSpPr>
            <a:spLocks noChangeAspect="1" noEditPoints="1"/>
          </p:cNvSpPr>
          <p:nvPr/>
        </p:nvSpPr>
        <p:spPr bwMode="auto">
          <a:xfrm>
            <a:off x="2476403" y="4108943"/>
            <a:ext cx="338259" cy="360000"/>
          </a:xfrm>
          <a:custGeom>
            <a:avLst/>
            <a:gdLst>
              <a:gd name="T0" fmla="*/ 145 w 413"/>
              <a:gd name="T1" fmla="*/ 290 h 440"/>
              <a:gd name="T2" fmla="*/ 104 w 413"/>
              <a:gd name="T3" fmla="*/ 330 h 440"/>
              <a:gd name="T4" fmla="*/ 145 w 413"/>
              <a:gd name="T5" fmla="*/ 371 h 440"/>
              <a:gd name="T6" fmla="*/ 185 w 413"/>
              <a:gd name="T7" fmla="*/ 330 h 440"/>
              <a:gd name="T8" fmla="*/ 145 w 413"/>
              <a:gd name="T9" fmla="*/ 290 h 440"/>
              <a:gd name="T10" fmla="*/ 145 w 413"/>
              <a:gd name="T11" fmla="*/ 356 h 440"/>
              <a:gd name="T12" fmla="*/ 119 w 413"/>
              <a:gd name="T13" fmla="*/ 330 h 440"/>
              <a:gd name="T14" fmla="*/ 145 w 413"/>
              <a:gd name="T15" fmla="*/ 305 h 440"/>
              <a:gd name="T16" fmla="*/ 171 w 413"/>
              <a:gd name="T17" fmla="*/ 330 h 440"/>
              <a:gd name="T18" fmla="*/ 145 w 413"/>
              <a:gd name="T19" fmla="*/ 356 h 440"/>
              <a:gd name="T20" fmla="*/ 222 w 413"/>
              <a:gd name="T21" fmla="*/ 358 h 440"/>
              <a:gd name="T22" fmla="*/ 182 w 413"/>
              <a:gd name="T23" fmla="*/ 399 h 440"/>
              <a:gd name="T24" fmla="*/ 222 w 413"/>
              <a:gd name="T25" fmla="*/ 440 h 440"/>
              <a:gd name="T26" fmla="*/ 263 w 413"/>
              <a:gd name="T27" fmla="*/ 399 h 440"/>
              <a:gd name="T28" fmla="*/ 222 w 413"/>
              <a:gd name="T29" fmla="*/ 358 h 440"/>
              <a:gd name="T30" fmla="*/ 222 w 413"/>
              <a:gd name="T31" fmla="*/ 425 h 440"/>
              <a:gd name="T32" fmla="*/ 197 w 413"/>
              <a:gd name="T33" fmla="*/ 399 h 440"/>
              <a:gd name="T34" fmla="*/ 222 w 413"/>
              <a:gd name="T35" fmla="*/ 373 h 440"/>
              <a:gd name="T36" fmla="*/ 248 w 413"/>
              <a:gd name="T37" fmla="*/ 399 h 440"/>
              <a:gd name="T38" fmla="*/ 222 w 413"/>
              <a:gd name="T39" fmla="*/ 425 h 440"/>
              <a:gd name="T40" fmla="*/ 339 w 413"/>
              <a:gd name="T41" fmla="*/ 0 h 440"/>
              <a:gd name="T42" fmla="*/ 74 w 413"/>
              <a:gd name="T43" fmla="*/ 0 h 440"/>
              <a:gd name="T44" fmla="*/ 0 w 413"/>
              <a:gd name="T45" fmla="*/ 74 h 440"/>
              <a:gd name="T46" fmla="*/ 0 w 413"/>
              <a:gd name="T47" fmla="*/ 204 h 440"/>
              <a:gd name="T48" fmla="*/ 74 w 413"/>
              <a:gd name="T49" fmla="*/ 278 h 440"/>
              <a:gd name="T50" fmla="*/ 339 w 413"/>
              <a:gd name="T51" fmla="*/ 278 h 440"/>
              <a:gd name="T52" fmla="*/ 413 w 413"/>
              <a:gd name="T53" fmla="*/ 204 h 440"/>
              <a:gd name="T54" fmla="*/ 413 w 413"/>
              <a:gd name="T55" fmla="*/ 74 h 440"/>
              <a:gd name="T56" fmla="*/ 339 w 413"/>
              <a:gd name="T57" fmla="*/ 0 h 440"/>
              <a:gd name="T58" fmla="*/ 398 w 413"/>
              <a:gd name="T59" fmla="*/ 204 h 440"/>
              <a:gd name="T60" fmla="*/ 339 w 413"/>
              <a:gd name="T61" fmla="*/ 263 h 440"/>
              <a:gd name="T62" fmla="*/ 74 w 413"/>
              <a:gd name="T63" fmla="*/ 263 h 440"/>
              <a:gd name="T64" fmla="*/ 14 w 413"/>
              <a:gd name="T65" fmla="*/ 204 h 440"/>
              <a:gd name="T66" fmla="*/ 14 w 413"/>
              <a:gd name="T67" fmla="*/ 74 h 440"/>
              <a:gd name="T68" fmla="*/ 74 w 413"/>
              <a:gd name="T69" fmla="*/ 15 h 440"/>
              <a:gd name="T70" fmla="*/ 339 w 413"/>
              <a:gd name="T71" fmla="*/ 15 h 440"/>
              <a:gd name="T72" fmla="*/ 398 w 413"/>
              <a:gd name="T73" fmla="*/ 74 h 440"/>
              <a:gd name="T74" fmla="*/ 398 w 413"/>
              <a:gd name="T75" fmla="*/ 204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3" h="440">
                <a:moveTo>
                  <a:pt x="145" y="290"/>
                </a:moveTo>
                <a:cubicBezTo>
                  <a:pt x="122" y="290"/>
                  <a:pt x="104" y="308"/>
                  <a:pt x="104" y="330"/>
                </a:cubicBezTo>
                <a:cubicBezTo>
                  <a:pt x="104" y="353"/>
                  <a:pt x="122" y="371"/>
                  <a:pt x="145" y="371"/>
                </a:cubicBezTo>
                <a:cubicBezTo>
                  <a:pt x="167" y="371"/>
                  <a:pt x="185" y="353"/>
                  <a:pt x="185" y="330"/>
                </a:cubicBezTo>
                <a:cubicBezTo>
                  <a:pt x="185" y="308"/>
                  <a:pt x="167" y="290"/>
                  <a:pt x="145" y="290"/>
                </a:cubicBezTo>
                <a:close/>
                <a:moveTo>
                  <a:pt x="145" y="356"/>
                </a:moveTo>
                <a:cubicBezTo>
                  <a:pt x="131" y="356"/>
                  <a:pt x="119" y="345"/>
                  <a:pt x="119" y="330"/>
                </a:cubicBezTo>
                <a:cubicBezTo>
                  <a:pt x="119" y="316"/>
                  <a:pt x="131" y="305"/>
                  <a:pt x="145" y="305"/>
                </a:cubicBezTo>
                <a:cubicBezTo>
                  <a:pt x="159" y="305"/>
                  <a:pt x="171" y="316"/>
                  <a:pt x="171" y="330"/>
                </a:cubicBezTo>
                <a:cubicBezTo>
                  <a:pt x="171" y="345"/>
                  <a:pt x="159" y="356"/>
                  <a:pt x="145" y="356"/>
                </a:cubicBezTo>
                <a:close/>
                <a:moveTo>
                  <a:pt x="222" y="358"/>
                </a:moveTo>
                <a:cubicBezTo>
                  <a:pt x="200" y="358"/>
                  <a:pt x="182" y="377"/>
                  <a:pt x="182" y="399"/>
                </a:cubicBezTo>
                <a:cubicBezTo>
                  <a:pt x="182" y="421"/>
                  <a:pt x="200" y="440"/>
                  <a:pt x="222" y="440"/>
                </a:cubicBezTo>
                <a:cubicBezTo>
                  <a:pt x="245" y="440"/>
                  <a:pt x="263" y="421"/>
                  <a:pt x="263" y="399"/>
                </a:cubicBezTo>
                <a:cubicBezTo>
                  <a:pt x="263" y="377"/>
                  <a:pt x="245" y="358"/>
                  <a:pt x="222" y="358"/>
                </a:cubicBezTo>
                <a:close/>
                <a:moveTo>
                  <a:pt x="222" y="425"/>
                </a:moveTo>
                <a:cubicBezTo>
                  <a:pt x="208" y="425"/>
                  <a:pt x="197" y="413"/>
                  <a:pt x="197" y="399"/>
                </a:cubicBezTo>
                <a:cubicBezTo>
                  <a:pt x="197" y="385"/>
                  <a:pt x="208" y="373"/>
                  <a:pt x="222" y="373"/>
                </a:cubicBezTo>
                <a:cubicBezTo>
                  <a:pt x="237" y="373"/>
                  <a:pt x="248" y="385"/>
                  <a:pt x="248" y="399"/>
                </a:cubicBezTo>
                <a:cubicBezTo>
                  <a:pt x="248" y="413"/>
                  <a:pt x="237" y="425"/>
                  <a:pt x="222" y="425"/>
                </a:cubicBezTo>
                <a:close/>
                <a:moveTo>
                  <a:pt x="339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45"/>
                  <a:pt x="33" y="278"/>
                  <a:pt x="74" y="278"/>
                </a:cubicBezTo>
                <a:cubicBezTo>
                  <a:pt x="339" y="278"/>
                  <a:pt x="339" y="278"/>
                  <a:pt x="339" y="278"/>
                </a:cubicBezTo>
                <a:cubicBezTo>
                  <a:pt x="380" y="278"/>
                  <a:pt x="413" y="245"/>
                  <a:pt x="413" y="204"/>
                </a:cubicBezTo>
                <a:cubicBezTo>
                  <a:pt x="413" y="74"/>
                  <a:pt x="413" y="74"/>
                  <a:pt x="413" y="74"/>
                </a:cubicBezTo>
                <a:cubicBezTo>
                  <a:pt x="413" y="33"/>
                  <a:pt x="380" y="0"/>
                  <a:pt x="339" y="0"/>
                </a:cubicBezTo>
                <a:close/>
                <a:moveTo>
                  <a:pt x="398" y="204"/>
                </a:moveTo>
                <a:cubicBezTo>
                  <a:pt x="398" y="237"/>
                  <a:pt x="372" y="263"/>
                  <a:pt x="339" y="263"/>
                </a:cubicBezTo>
                <a:cubicBezTo>
                  <a:pt x="74" y="263"/>
                  <a:pt x="74" y="263"/>
                  <a:pt x="74" y="263"/>
                </a:cubicBezTo>
                <a:cubicBezTo>
                  <a:pt x="41" y="263"/>
                  <a:pt x="14" y="237"/>
                  <a:pt x="14" y="204"/>
                </a:cubicBezTo>
                <a:cubicBezTo>
                  <a:pt x="14" y="74"/>
                  <a:pt x="14" y="74"/>
                  <a:pt x="14" y="74"/>
                </a:cubicBezTo>
                <a:cubicBezTo>
                  <a:pt x="14" y="41"/>
                  <a:pt x="41" y="15"/>
                  <a:pt x="74" y="15"/>
                </a:cubicBezTo>
                <a:cubicBezTo>
                  <a:pt x="339" y="15"/>
                  <a:pt x="339" y="15"/>
                  <a:pt x="339" y="15"/>
                </a:cubicBezTo>
                <a:cubicBezTo>
                  <a:pt x="372" y="15"/>
                  <a:pt x="398" y="41"/>
                  <a:pt x="398" y="74"/>
                </a:cubicBezTo>
                <a:lnTo>
                  <a:pt x="398" y="2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71" tIns="34286" rIns="68571" bIns="34286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76693" y="1750963"/>
            <a:ext cx="295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cs typeface="+mn-ea"/>
                <a:sym typeface="+mn-lt"/>
              </a:rPr>
              <a:t>CONTENT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2249" y="1887054"/>
            <a:ext cx="764498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目录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197612" y="5765249"/>
            <a:ext cx="881522" cy="7599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0" y="123463"/>
            <a:ext cx="1419856" cy="1419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997977" y="2638255"/>
            <a:ext cx="1419856" cy="1419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8580255" y="-1125175"/>
            <a:ext cx="1419856" cy="1419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8986655" y="6350803"/>
            <a:ext cx="1419856" cy="1419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11965354" y="2230826"/>
            <a:ext cx="514811" cy="514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1742057" y="2757714"/>
            <a:ext cx="163428" cy="1634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10" grpId="0"/>
      <p:bldP spid="11" grpId="0"/>
      <p:bldP spid="13" grpId="0"/>
      <p:bldP spid="14" grpId="0"/>
      <p:bldP spid="16" grpId="0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18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主要问题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76672" y="1511983"/>
            <a:ext cx="1181687" cy="11816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en-US" altLang="zh-CN" b="1" dirty="0">
              <a:cs typeface="+mn-ea"/>
              <a:sym typeface="+mn-lt"/>
            </a:endParaRPr>
          </a:p>
          <a:p>
            <a:pPr algn="ctr"/>
            <a:r>
              <a:rPr lang="en-US" altLang="zh-CN" b="1" dirty="0">
                <a:cs typeface="+mn-ea"/>
                <a:sym typeface="+mn-lt"/>
              </a:rPr>
              <a:t>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右大括号 13"/>
          <p:cNvSpPr/>
          <p:nvPr/>
        </p:nvSpPr>
        <p:spPr>
          <a:xfrm flipH="1" flipV="1">
            <a:off x="2213103" y="1511983"/>
            <a:ext cx="98474" cy="1181687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66321" y="1517259"/>
            <a:ext cx="439167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cs typeface="+mn-ea"/>
                <a:sym typeface="+mn-lt"/>
              </a:rPr>
              <a:t>输入小标题</a:t>
            </a: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76672" y="3340783"/>
            <a:ext cx="1181687" cy="11816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en-US" altLang="zh-CN" b="1" dirty="0">
              <a:cs typeface="+mn-ea"/>
              <a:sym typeface="+mn-lt"/>
            </a:endParaRPr>
          </a:p>
          <a:p>
            <a:pPr algn="ctr"/>
            <a:r>
              <a:rPr lang="en-US" altLang="zh-CN" b="1" dirty="0">
                <a:cs typeface="+mn-ea"/>
                <a:sym typeface="+mn-lt"/>
              </a:rPr>
              <a:t>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右大括号 16"/>
          <p:cNvSpPr/>
          <p:nvPr/>
        </p:nvSpPr>
        <p:spPr>
          <a:xfrm flipH="1" flipV="1">
            <a:off x="2213103" y="3340783"/>
            <a:ext cx="98474" cy="1181687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66321" y="3346059"/>
            <a:ext cx="439167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cs typeface="+mn-ea"/>
                <a:sym typeface="+mn-lt"/>
              </a:rPr>
              <a:t>输入小标题</a:t>
            </a: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6672" y="5093050"/>
            <a:ext cx="1181687" cy="11816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en-US" altLang="zh-CN" b="1" dirty="0">
              <a:cs typeface="+mn-ea"/>
              <a:sym typeface="+mn-lt"/>
            </a:endParaRPr>
          </a:p>
          <a:p>
            <a:pPr algn="ctr"/>
            <a:r>
              <a:rPr lang="en-US" altLang="zh-CN" b="1" dirty="0">
                <a:cs typeface="+mn-ea"/>
                <a:sym typeface="+mn-lt"/>
              </a:rPr>
              <a:t>TEXT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0" name="右大括号 19"/>
          <p:cNvSpPr/>
          <p:nvPr/>
        </p:nvSpPr>
        <p:spPr>
          <a:xfrm flipH="1" flipV="1">
            <a:off x="2213103" y="5093050"/>
            <a:ext cx="98474" cy="1181687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66321" y="5098326"/>
            <a:ext cx="439167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cs typeface="+mn-ea"/>
                <a:sym typeface="+mn-lt"/>
              </a:rPr>
              <a:t>输入小标题</a:t>
            </a: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07510" y="3551191"/>
            <a:ext cx="40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07510" y="4143385"/>
            <a:ext cx="4057362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8-14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号字，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1.3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倍字间距。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018448" y="1524000"/>
            <a:ext cx="0" cy="47507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4"/>
          <a:stretch>
            <a:fillRect/>
          </a:stretch>
        </p:blipFill>
        <p:spPr>
          <a:xfrm>
            <a:off x="7507509" y="1511983"/>
            <a:ext cx="3807815" cy="191701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65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65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3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3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8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95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4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等腰三角形 27"/>
          <p:cNvSpPr>
            <a:spLocks noChangeArrowheads="1"/>
          </p:cNvSpPr>
          <p:nvPr/>
        </p:nvSpPr>
        <p:spPr bwMode="auto">
          <a:xfrm flipV="1">
            <a:off x="3172153" y="2506744"/>
            <a:ext cx="2742313" cy="2364122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accent1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等腰三角形 27"/>
          <p:cNvSpPr>
            <a:spLocks noChangeArrowheads="1"/>
          </p:cNvSpPr>
          <p:nvPr/>
        </p:nvSpPr>
        <p:spPr bwMode="auto">
          <a:xfrm flipV="1">
            <a:off x="6473999" y="2548290"/>
            <a:ext cx="2742313" cy="2364122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accent1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等腰三角形 27"/>
          <p:cNvSpPr>
            <a:spLocks noChangeArrowheads="1"/>
          </p:cNvSpPr>
          <p:nvPr/>
        </p:nvSpPr>
        <p:spPr bwMode="auto">
          <a:xfrm>
            <a:off x="1562834" y="2717480"/>
            <a:ext cx="2742313" cy="2364122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accent1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等腰三角形 27"/>
          <p:cNvSpPr>
            <a:spLocks noChangeArrowheads="1"/>
          </p:cNvSpPr>
          <p:nvPr/>
        </p:nvSpPr>
        <p:spPr bwMode="auto">
          <a:xfrm>
            <a:off x="4880360" y="2736521"/>
            <a:ext cx="2742313" cy="2364122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accent1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等腰三角形 27"/>
          <p:cNvSpPr>
            <a:spLocks noChangeArrowheads="1"/>
          </p:cNvSpPr>
          <p:nvPr/>
        </p:nvSpPr>
        <p:spPr bwMode="auto">
          <a:xfrm>
            <a:off x="8209818" y="2701983"/>
            <a:ext cx="2742313" cy="2364122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accent1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分析研究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86307" y="2612184"/>
            <a:ext cx="9366691" cy="2390026"/>
            <a:chOff x="1817688" y="3086100"/>
            <a:chExt cx="8610600" cy="2197100"/>
          </a:xfrm>
        </p:grpSpPr>
        <p:sp>
          <p:nvSpPr>
            <p:cNvPr id="14" name="等腰三角形 21"/>
            <p:cNvSpPr>
              <a:spLocks noChangeArrowheads="1"/>
            </p:cNvSpPr>
            <p:nvPr/>
          </p:nvSpPr>
          <p:spPr bwMode="auto">
            <a:xfrm>
              <a:off x="1817688" y="3101975"/>
              <a:ext cx="2520950" cy="217328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000000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等腰三角形 25"/>
            <p:cNvSpPr>
              <a:spLocks noChangeArrowheads="1"/>
            </p:cNvSpPr>
            <p:nvPr/>
          </p:nvSpPr>
          <p:spPr bwMode="auto">
            <a:xfrm>
              <a:off x="4846638" y="3094038"/>
              <a:ext cx="2520950" cy="217328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000000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等腰三角形 27"/>
            <p:cNvSpPr>
              <a:spLocks noChangeArrowheads="1"/>
            </p:cNvSpPr>
            <p:nvPr/>
          </p:nvSpPr>
          <p:spPr bwMode="auto">
            <a:xfrm>
              <a:off x="7907338" y="3094038"/>
              <a:ext cx="2520950" cy="217328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000000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等腰三角形 28"/>
            <p:cNvSpPr>
              <a:spLocks noChangeArrowheads="1"/>
            </p:cNvSpPr>
            <p:nvPr/>
          </p:nvSpPr>
          <p:spPr bwMode="auto">
            <a:xfrm flipV="1">
              <a:off x="6378575" y="3109913"/>
              <a:ext cx="2520950" cy="217328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等腰三角形 29"/>
            <p:cNvSpPr>
              <a:spLocks noChangeArrowheads="1"/>
            </p:cNvSpPr>
            <p:nvPr/>
          </p:nvSpPr>
          <p:spPr bwMode="auto">
            <a:xfrm flipV="1">
              <a:off x="3336925" y="3086100"/>
              <a:ext cx="2520950" cy="217328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9" name="组合 30"/>
            <p:cNvGrpSpPr/>
            <p:nvPr/>
          </p:nvGrpSpPr>
          <p:grpSpPr bwMode="auto">
            <a:xfrm>
              <a:off x="7440613" y="3409950"/>
              <a:ext cx="555625" cy="622300"/>
              <a:chOff x="0" y="0"/>
              <a:chExt cx="402656" cy="450303"/>
            </a:xfrm>
          </p:grpSpPr>
          <p:sp>
            <p:nvSpPr>
              <p:cNvPr id="37" name="Freeform 108"/>
              <p:cNvSpPr>
                <a:spLocks noEditPoints="1" noChangeArrowheads="1"/>
              </p:cNvSpPr>
              <p:nvPr/>
            </p:nvSpPr>
            <p:spPr bwMode="auto">
              <a:xfrm>
                <a:off x="69134" y="167228"/>
                <a:ext cx="56988" cy="57923"/>
              </a:xfrm>
              <a:custGeom>
                <a:avLst/>
                <a:gdLst>
                  <a:gd name="T0" fmla="*/ 62454463 w 26"/>
                  <a:gd name="T1" fmla="*/ 0 h 26"/>
                  <a:gd name="T2" fmla="*/ 0 w 26"/>
                  <a:gd name="T3" fmla="*/ 64521765 h 26"/>
                  <a:gd name="T4" fmla="*/ 62454463 w 26"/>
                  <a:gd name="T5" fmla="*/ 129041302 h 26"/>
                  <a:gd name="T6" fmla="*/ 124908926 w 26"/>
                  <a:gd name="T7" fmla="*/ 64521765 h 26"/>
                  <a:gd name="T8" fmla="*/ 62454463 w 26"/>
                  <a:gd name="T9" fmla="*/ 0 h 26"/>
                  <a:gd name="T10" fmla="*/ 62454463 w 26"/>
                  <a:gd name="T11" fmla="*/ 114152867 h 26"/>
                  <a:gd name="T12" fmla="*/ 14413580 w 26"/>
                  <a:gd name="T13" fmla="*/ 64521765 h 26"/>
                  <a:gd name="T14" fmla="*/ 62454463 w 26"/>
                  <a:gd name="T15" fmla="*/ 14888439 h 26"/>
                  <a:gd name="T16" fmla="*/ 110495350 w 26"/>
                  <a:gd name="T17" fmla="*/ 64521765 h 26"/>
                  <a:gd name="T18" fmla="*/ 62454463 w 26"/>
                  <a:gd name="T19" fmla="*/ 114152867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26"/>
                  <a:gd name="T32" fmla="*/ 26 w 26"/>
                  <a:gd name="T33" fmla="*/ 26 h 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109"/>
              <p:cNvSpPr>
                <a:spLocks noEditPoints="1" noChangeArrowheads="1"/>
              </p:cNvSpPr>
              <p:nvPr/>
            </p:nvSpPr>
            <p:spPr bwMode="auto">
              <a:xfrm>
                <a:off x="197125" y="129859"/>
                <a:ext cx="48580" cy="48580"/>
              </a:xfrm>
              <a:custGeom>
                <a:avLst/>
                <a:gdLst>
                  <a:gd name="T0" fmla="*/ 53636735 w 22"/>
                  <a:gd name="T1" fmla="*/ 0 h 22"/>
                  <a:gd name="T2" fmla="*/ 0 w 22"/>
                  <a:gd name="T3" fmla="*/ 53636735 h 22"/>
                  <a:gd name="T4" fmla="*/ 53636735 w 22"/>
                  <a:gd name="T5" fmla="*/ 107273470 h 22"/>
                  <a:gd name="T6" fmla="*/ 107273470 w 22"/>
                  <a:gd name="T7" fmla="*/ 53636735 h 22"/>
                  <a:gd name="T8" fmla="*/ 53636735 w 22"/>
                  <a:gd name="T9" fmla="*/ 0 h 22"/>
                  <a:gd name="T10" fmla="*/ 53636735 w 22"/>
                  <a:gd name="T11" fmla="*/ 82892943 h 22"/>
                  <a:gd name="T12" fmla="*/ 24380536 w 22"/>
                  <a:gd name="T13" fmla="*/ 53636735 h 22"/>
                  <a:gd name="T14" fmla="*/ 53636735 w 22"/>
                  <a:gd name="T15" fmla="*/ 24380536 h 22"/>
                  <a:gd name="T16" fmla="*/ 82892943 w 22"/>
                  <a:gd name="T17" fmla="*/ 53636735 h 22"/>
                  <a:gd name="T18" fmla="*/ 53636735 w 22"/>
                  <a:gd name="T19" fmla="*/ 82892943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2"/>
                  <a:gd name="T32" fmla="*/ 22 w 22"/>
                  <a:gd name="T33" fmla="*/ 22 h 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110"/>
              <p:cNvSpPr>
                <a:spLocks noEditPoints="1" noChangeArrowheads="1"/>
              </p:cNvSpPr>
              <p:nvPr/>
            </p:nvSpPr>
            <p:spPr bwMode="auto">
              <a:xfrm>
                <a:off x="82213" y="181242"/>
                <a:ext cx="30830" cy="30830"/>
              </a:xfrm>
              <a:custGeom>
                <a:avLst/>
                <a:gdLst>
                  <a:gd name="T0" fmla="*/ 33946031 w 14"/>
                  <a:gd name="T1" fmla="*/ 0 h 14"/>
                  <a:gd name="T2" fmla="*/ 0 w 14"/>
                  <a:gd name="T3" fmla="*/ 33946031 h 14"/>
                  <a:gd name="T4" fmla="*/ 33946031 w 14"/>
                  <a:gd name="T5" fmla="*/ 67892063 h 14"/>
                  <a:gd name="T6" fmla="*/ 67892063 w 14"/>
                  <a:gd name="T7" fmla="*/ 33946031 h 14"/>
                  <a:gd name="T8" fmla="*/ 33946031 w 14"/>
                  <a:gd name="T9" fmla="*/ 0 h 14"/>
                  <a:gd name="T10" fmla="*/ 33946031 w 14"/>
                  <a:gd name="T11" fmla="*/ 48493392 h 14"/>
                  <a:gd name="T12" fmla="*/ 19398680 w 14"/>
                  <a:gd name="T13" fmla="*/ 33946031 h 14"/>
                  <a:gd name="T14" fmla="*/ 33946031 w 14"/>
                  <a:gd name="T15" fmla="*/ 14547356 h 14"/>
                  <a:gd name="T16" fmla="*/ 53344711 w 14"/>
                  <a:gd name="T17" fmla="*/ 33946031 h 14"/>
                  <a:gd name="T18" fmla="*/ 33946031 w 14"/>
                  <a:gd name="T19" fmla="*/ 48493392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4"/>
                  <a:gd name="T32" fmla="*/ 14 w 14"/>
                  <a:gd name="T33" fmla="*/ 14 h 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111"/>
              <p:cNvSpPr>
                <a:spLocks noEditPoints="1" noChangeArrowheads="1"/>
              </p:cNvSpPr>
              <p:nvPr/>
            </p:nvSpPr>
            <p:spPr bwMode="auto">
              <a:xfrm>
                <a:off x="172834" y="105568"/>
                <a:ext cx="97161" cy="97161"/>
              </a:xfrm>
              <a:custGeom>
                <a:avLst/>
                <a:gdLst>
                  <a:gd name="T0" fmla="*/ 107276782 w 44"/>
                  <a:gd name="T1" fmla="*/ 0 h 44"/>
                  <a:gd name="T2" fmla="*/ 0 w 44"/>
                  <a:gd name="T3" fmla="*/ 107276782 h 44"/>
                  <a:gd name="T4" fmla="*/ 107276782 w 44"/>
                  <a:gd name="T5" fmla="*/ 214551356 h 44"/>
                  <a:gd name="T6" fmla="*/ 214551356 w 44"/>
                  <a:gd name="T7" fmla="*/ 107276782 h 44"/>
                  <a:gd name="T8" fmla="*/ 107276782 w 44"/>
                  <a:gd name="T9" fmla="*/ 0 h 44"/>
                  <a:gd name="T10" fmla="*/ 107276782 w 44"/>
                  <a:gd name="T11" fmla="*/ 190170579 h 44"/>
                  <a:gd name="T12" fmla="*/ 24380787 w 44"/>
                  <a:gd name="T13" fmla="*/ 107276782 h 44"/>
                  <a:gd name="T14" fmla="*/ 107276782 w 44"/>
                  <a:gd name="T15" fmla="*/ 29256501 h 44"/>
                  <a:gd name="T16" fmla="*/ 190170579 w 44"/>
                  <a:gd name="T17" fmla="*/ 107276782 h 44"/>
                  <a:gd name="T18" fmla="*/ 107276782 w 44"/>
                  <a:gd name="T19" fmla="*/ 190170579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4"/>
                  <a:gd name="T32" fmla="*/ 44 w 44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112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02656" cy="450303"/>
              </a:xfrm>
              <a:custGeom>
                <a:avLst/>
                <a:gdLst>
                  <a:gd name="T0" fmla="*/ 768466782 w 182"/>
                  <a:gd name="T1" fmla="*/ 467756654 h 204"/>
                  <a:gd name="T2" fmla="*/ 748889300 w 182"/>
                  <a:gd name="T3" fmla="*/ 233879431 h 204"/>
                  <a:gd name="T4" fmla="*/ 381786483 w 182"/>
                  <a:gd name="T5" fmla="*/ 0 h 204"/>
                  <a:gd name="T6" fmla="*/ 4893820 w 182"/>
                  <a:gd name="T7" fmla="*/ 384925208 h 204"/>
                  <a:gd name="T8" fmla="*/ 0 w 182"/>
                  <a:gd name="T9" fmla="*/ 993984252 h 204"/>
                  <a:gd name="T10" fmla="*/ 553101066 w 182"/>
                  <a:gd name="T11" fmla="*/ 857555728 h 204"/>
                  <a:gd name="T12" fmla="*/ 719519759 w 182"/>
                  <a:gd name="T13" fmla="*/ 857555728 h 204"/>
                  <a:gd name="T14" fmla="*/ 719519759 w 182"/>
                  <a:gd name="T15" fmla="*/ 857555728 h 204"/>
                  <a:gd name="T16" fmla="*/ 763572965 w 182"/>
                  <a:gd name="T17" fmla="*/ 735744388 h 204"/>
                  <a:gd name="T18" fmla="*/ 714625941 w 182"/>
                  <a:gd name="T19" fmla="*/ 706507813 h 204"/>
                  <a:gd name="T20" fmla="*/ 763572965 w 182"/>
                  <a:gd name="T21" fmla="*/ 682145103 h 204"/>
                  <a:gd name="T22" fmla="*/ 758676935 w 182"/>
                  <a:gd name="T23" fmla="*/ 672401785 h 204"/>
                  <a:gd name="T24" fmla="*/ 832097471 w 182"/>
                  <a:gd name="T25" fmla="*/ 540844782 h 204"/>
                  <a:gd name="T26" fmla="*/ 303472129 w 182"/>
                  <a:gd name="T27" fmla="*/ 453139470 h 204"/>
                  <a:gd name="T28" fmla="*/ 303472129 w 182"/>
                  <a:gd name="T29" fmla="*/ 496993230 h 204"/>
                  <a:gd name="T30" fmla="*/ 264312671 w 182"/>
                  <a:gd name="T31" fmla="*/ 511610414 h 204"/>
                  <a:gd name="T32" fmla="*/ 234945342 w 182"/>
                  <a:gd name="T33" fmla="*/ 535970916 h 204"/>
                  <a:gd name="T34" fmla="*/ 195788165 w 182"/>
                  <a:gd name="T35" fmla="*/ 521353732 h 204"/>
                  <a:gd name="T36" fmla="*/ 156630988 w 182"/>
                  <a:gd name="T37" fmla="*/ 521353732 h 204"/>
                  <a:gd name="T38" fmla="*/ 137051259 w 182"/>
                  <a:gd name="T39" fmla="*/ 482373838 h 204"/>
                  <a:gd name="T40" fmla="*/ 107683930 w 182"/>
                  <a:gd name="T41" fmla="*/ 453139470 h 204"/>
                  <a:gd name="T42" fmla="*/ 127261412 w 182"/>
                  <a:gd name="T43" fmla="*/ 414159576 h 204"/>
                  <a:gd name="T44" fmla="*/ 127261412 w 182"/>
                  <a:gd name="T45" fmla="*/ 370308024 h 204"/>
                  <a:gd name="T46" fmla="*/ 166418623 w 182"/>
                  <a:gd name="T47" fmla="*/ 355690839 h 204"/>
                  <a:gd name="T48" fmla="*/ 195788165 w 182"/>
                  <a:gd name="T49" fmla="*/ 331328130 h 204"/>
                  <a:gd name="T50" fmla="*/ 234945342 w 182"/>
                  <a:gd name="T51" fmla="*/ 345945314 h 204"/>
                  <a:gd name="T52" fmla="*/ 278998548 w 182"/>
                  <a:gd name="T53" fmla="*/ 345945314 h 204"/>
                  <a:gd name="T54" fmla="*/ 293682282 w 182"/>
                  <a:gd name="T55" fmla="*/ 384925208 h 204"/>
                  <a:gd name="T56" fmla="*/ 323049611 w 182"/>
                  <a:gd name="T57" fmla="*/ 414159576 h 204"/>
                  <a:gd name="T58" fmla="*/ 665678917 w 182"/>
                  <a:gd name="T59" fmla="*/ 375179683 h 204"/>
                  <a:gd name="T60" fmla="*/ 616731893 w 182"/>
                  <a:gd name="T61" fmla="*/ 423905101 h 204"/>
                  <a:gd name="T62" fmla="*/ 592258381 w 182"/>
                  <a:gd name="T63" fmla="*/ 487247704 h 204"/>
                  <a:gd name="T64" fmla="*/ 523731524 w 182"/>
                  <a:gd name="T65" fmla="*/ 487247704 h 204"/>
                  <a:gd name="T66" fmla="*/ 460100836 w 182"/>
                  <a:gd name="T67" fmla="*/ 511610414 h 204"/>
                  <a:gd name="T68" fmla="*/ 406259994 w 182"/>
                  <a:gd name="T69" fmla="*/ 467756654 h 204"/>
                  <a:gd name="T70" fmla="*/ 342629306 w 182"/>
                  <a:gd name="T71" fmla="*/ 443393945 h 204"/>
                  <a:gd name="T72" fmla="*/ 342629306 w 182"/>
                  <a:gd name="T73" fmla="*/ 375179683 h 204"/>
                  <a:gd name="T74" fmla="*/ 313259764 w 182"/>
                  <a:gd name="T75" fmla="*/ 311839287 h 204"/>
                  <a:gd name="T76" fmla="*/ 362206788 w 182"/>
                  <a:gd name="T77" fmla="*/ 258239933 h 204"/>
                  <a:gd name="T78" fmla="*/ 386680300 w 182"/>
                  <a:gd name="T79" fmla="*/ 194899537 h 204"/>
                  <a:gd name="T80" fmla="*/ 460100836 w 182"/>
                  <a:gd name="T81" fmla="*/ 194899537 h 204"/>
                  <a:gd name="T82" fmla="*/ 523731524 w 182"/>
                  <a:gd name="T83" fmla="*/ 170536828 h 204"/>
                  <a:gd name="T84" fmla="*/ 572678548 w 182"/>
                  <a:gd name="T85" fmla="*/ 214388380 h 204"/>
                  <a:gd name="T86" fmla="*/ 636309375 w 182"/>
                  <a:gd name="T87" fmla="*/ 238751090 h 204"/>
                  <a:gd name="T88" fmla="*/ 636309375 w 182"/>
                  <a:gd name="T89" fmla="*/ 311839287 h 204"/>
                  <a:gd name="T90" fmla="*/ 665678917 w 182"/>
                  <a:gd name="T91" fmla="*/ 375179683 h 20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2"/>
                  <a:gd name="T139" fmla="*/ 0 h 204"/>
                  <a:gd name="T140" fmla="*/ 182 w 182"/>
                  <a:gd name="T141" fmla="*/ 204 h 20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37"/>
            <p:cNvGrpSpPr/>
            <p:nvPr/>
          </p:nvGrpSpPr>
          <p:grpSpPr bwMode="auto">
            <a:xfrm>
              <a:off x="8845550" y="4217988"/>
              <a:ext cx="593725" cy="671512"/>
              <a:chOff x="0" y="0"/>
              <a:chExt cx="406393" cy="459645"/>
            </a:xfrm>
          </p:grpSpPr>
          <p:sp>
            <p:nvSpPr>
              <p:cNvPr id="34" name="Freeform 148"/>
              <p:cNvSpPr>
                <a:spLocks noEditPoints="1" noChangeArrowheads="1"/>
              </p:cNvSpPr>
              <p:nvPr/>
            </p:nvSpPr>
            <p:spPr bwMode="auto">
              <a:xfrm>
                <a:off x="55120" y="0"/>
                <a:ext cx="351273" cy="456842"/>
              </a:xfrm>
              <a:custGeom>
                <a:avLst/>
                <a:gdLst>
                  <a:gd name="T0" fmla="*/ 766292090 w 159"/>
                  <a:gd name="T1" fmla="*/ 901080026 h 207"/>
                  <a:gd name="T2" fmla="*/ 434396535 w 159"/>
                  <a:gd name="T3" fmla="*/ 384784579 h 207"/>
                  <a:gd name="T4" fmla="*/ 449037323 w 159"/>
                  <a:gd name="T5" fmla="*/ 116896378 h 207"/>
                  <a:gd name="T6" fmla="*/ 204995402 w 159"/>
                  <a:gd name="T7" fmla="*/ 19483100 h 207"/>
                  <a:gd name="T8" fmla="*/ 341658289 w 159"/>
                  <a:gd name="T9" fmla="*/ 233792756 h 207"/>
                  <a:gd name="T10" fmla="*/ 180591879 w 159"/>
                  <a:gd name="T11" fmla="*/ 336079056 h 207"/>
                  <a:gd name="T12" fmla="*/ 48809271 w 159"/>
                  <a:gd name="T13" fmla="*/ 131508697 h 207"/>
                  <a:gd name="T14" fmla="*/ 48809271 w 159"/>
                  <a:gd name="T15" fmla="*/ 375043033 h 207"/>
                  <a:gd name="T16" fmla="*/ 302611770 w 159"/>
                  <a:gd name="T17" fmla="*/ 467587718 h 207"/>
                  <a:gd name="T18" fmla="*/ 634509534 w 159"/>
                  <a:gd name="T19" fmla="*/ 983880959 h 207"/>
                  <a:gd name="T20" fmla="*/ 697961785 w 159"/>
                  <a:gd name="T21" fmla="*/ 998493278 h 207"/>
                  <a:gd name="T22" fmla="*/ 751651302 w 159"/>
                  <a:gd name="T23" fmla="*/ 959527095 h 207"/>
                  <a:gd name="T24" fmla="*/ 766292090 w 159"/>
                  <a:gd name="T25" fmla="*/ 901080026 h 207"/>
                  <a:gd name="T26" fmla="*/ 702842048 w 159"/>
                  <a:gd name="T27" fmla="*/ 940044003 h 207"/>
                  <a:gd name="T28" fmla="*/ 654032794 w 159"/>
                  <a:gd name="T29" fmla="*/ 930304664 h 207"/>
                  <a:gd name="T30" fmla="*/ 668675791 w 159"/>
                  <a:gd name="T31" fmla="*/ 886467708 h 207"/>
                  <a:gd name="T32" fmla="*/ 712604782 w 159"/>
                  <a:gd name="T33" fmla="*/ 896209253 h 207"/>
                  <a:gd name="T34" fmla="*/ 702842048 w 159"/>
                  <a:gd name="T35" fmla="*/ 940044003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149"/>
              <p:cNvSpPr>
                <a:spLocks noEditPoints="1" noChangeArrowheads="1"/>
              </p:cNvSpPr>
              <p:nvPr/>
            </p:nvSpPr>
            <p:spPr bwMode="auto">
              <a:xfrm>
                <a:off x="0" y="231691"/>
                <a:ext cx="231691" cy="227954"/>
              </a:xfrm>
              <a:custGeom>
                <a:avLst/>
                <a:gdLst>
                  <a:gd name="T0" fmla="*/ 443079258 w 105"/>
                  <a:gd name="T1" fmla="*/ 127348823 h 103"/>
                  <a:gd name="T2" fmla="*/ 472292175 w 105"/>
                  <a:gd name="T3" fmla="*/ 97960471 h 103"/>
                  <a:gd name="T4" fmla="*/ 408996418 w 105"/>
                  <a:gd name="T5" fmla="*/ 34286051 h 103"/>
                  <a:gd name="T6" fmla="*/ 379781295 w 105"/>
                  <a:gd name="T7" fmla="*/ 63674411 h 103"/>
                  <a:gd name="T8" fmla="*/ 301877977 w 105"/>
                  <a:gd name="T9" fmla="*/ 34286051 h 103"/>
                  <a:gd name="T10" fmla="*/ 301877977 w 105"/>
                  <a:gd name="T11" fmla="*/ 0 h 103"/>
                  <a:gd name="T12" fmla="*/ 209367029 w 105"/>
                  <a:gd name="T13" fmla="*/ 0 h 103"/>
                  <a:gd name="T14" fmla="*/ 209367029 w 105"/>
                  <a:gd name="T15" fmla="*/ 34286051 h 103"/>
                  <a:gd name="T16" fmla="*/ 136331392 w 105"/>
                  <a:gd name="T17" fmla="*/ 63674411 h 103"/>
                  <a:gd name="T18" fmla="*/ 107118476 w 105"/>
                  <a:gd name="T19" fmla="*/ 34286051 h 103"/>
                  <a:gd name="T20" fmla="*/ 38952779 w 105"/>
                  <a:gd name="T21" fmla="*/ 97960471 h 103"/>
                  <a:gd name="T22" fmla="*/ 73035636 w 105"/>
                  <a:gd name="T23" fmla="*/ 132246513 h 103"/>
                  <a:gd name="T24" fmla="*/ 38952779 w 105"/>
                  <a:gd name="T25" fmla="*/ 205716321 h 103"/>
                  <a:gd name="T26" fmla="*/ 0 w 105"/>
                  <a:gd name="T27" fmla="*/ 205716321 h 103"/>
                  <a:gd name="T28" fmla="*/ 0 w 105"/>
                  <a:gd name="T29" fmla="*/ 298779136 h 103"/>
                  <a:gd name="T30" fmla="*/ 43820496 w 105"/>
                  <a:gd name="T31" fmla="*/ 298779136 h 103"/>
                  <a:gd name="T32" fmla="*/ 73035636 w 105"/>
                  <a:gd name="T33" fmla="*/ 372248910 h 103"/>
                  <a:gd name="T34" fmla="*/ 43820496 w 105"/>
                  <a:gd name="T35" fmla="*/ 401637262 h 103"/>
                  <a:gd name="T36" fmla="*/ 107118476 w 105"/>
                  <a:gd name="T37" fmla="*/ 465311656 h 103"/>
                  <a:gd name="T38" fmla="*/ 136331392 w 105"/>
                  <a:gd name="T39" fmla="*/ 435923304 h 103"/>
                  <a:gd name="T40" fmla="*/ 209367029 w 105"/>
                  <a:gd name="T41" fmla="*/ 465311656 h 103"/>
                  <a:gd name="T42" fmla="*/ 209367029 w 105"/>
                  <a:gd name="T43" fmla="*/ 504495388 h 103"/>
                  <a:gd name="T44" fmla="*/ 301877977 w 105"/>
                  <a:gd name="T45" fmla="*/ 504495388 h 103"/>
                  <a:gd name="T46" fmla="*/ 301877977 w 105"/>
                  <a:gd name="T47" fmla="*/ 465311656 h 103"/>
                  <a:gd name="T48" fmla="*/ 374913579 w 105"/>
                  <a:gd name="T49" fmla="*/ 435923304 h 103"/>
                  <a:gd name="T50" fmla="*/ 404126496 w 105"/>
                  <a:gd name="T51" fmla="*/ 465311656 h 103"/>
                  <a:gd name="T52" fmla="*/ 467424458 w 105"/>
                  <a:gd name="T53" fmla="*/ 401637262 h 103"/>
                  <a:gd name="T54" fmla="*/ 443079258 w 105"/>
                  <a:gd name="T55" fmla="*/ 372248910 h 103"/>
                  <a:gd name="T56" fmla="*/ 472292175 w 105"/>
                  <a:gd name="T57" fmla="*/ 298779136 h 103"/>
                  <a:gd name="T58" fmla="*/ 511244937 w 105"/>
                  <a:gd name="T59" fmla="*/ 298779136 h 103"/>
                  <a:gd name="T60" fmla="*/ 511244937 w 105"/>
                  <a:gd name="T61" fmla="*/ 205716321 h 103"/>
                  <a:gd name="T62" fmla="*/ 472292175 w 105"/>
                  <a:gd name="T63" fmla="*/ 205716321 h 103"/>
                  <a:gd name="T64" fmla="*/ 443079258 w 105"/>
                  <a:gd name="T65" fmla="*/ 127348823 h 103"/>
                  <a:gd name="T66" fmla="*/ 258057430 w 105"/>
                  <a:gd name="T67" fmla="*/ 406534952 h 103"/>
                  <a:gd name="T68" fmla="*/ 102248553 w 105"/>
                  <a:gd name="T69" fmla="*/ 249797743 h 103"/>
                  <a:gd name="T70" fmla="*/ 258057430 w 105"/>
                  <a:gd name="T71" fmla="*/ 93062781 h 103"/>
                  <a:gd name="T72" fmla="*/ 413864134 w 105"/>
                  <a:gd name="T73" fmla="*/ 249797743 h 103"/>
                  <a:gd name="T74" fmla="*/ 258057430 w 105"/>
                  <a:gd name="T75" fmla="*/ 406534952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Oval 150"/>
              <p:cNvSpPr>
                <a:spLocks noChangeArrowheads="1"/>
              </p:cNvSpPr>
              <p:nvPr/>
            </p:nvSpPr>
            <p:spPr bwMode="auto">
              <a:xfrm>
                <a:off x="97160" y="326983"/>
                <a:ext cx="37370" cy="37370"/>
              </a:xfrm>
              <a:prstGeom prst="ellipse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41"/>
            <p:cNvGrpSpPr/>
            <p:nvPr/>
          </p:nvGrpSpPr>
          <p:grpSpPr bwMode="auto">
            <a:xfrm>
              <a:off x="2767013" y="4338638"/>
              <a:ext cx="571500" cy="546100"/>
              <a:chOff x="0" y="0"/>
              <a:chExt cx="2438400" cy="2332038"/>
            </a:xfrm>
          </p:grpSpPr>
          <p:sp>
            <p:nvSpPr>
              <p:cNvPr id="32" name="Freeform 25"/>
              <p:cNvSpPr>
                <a:spLocks noChangeArrowheads="1"/>
              </p:cNvSpPr>
              <p:nvPr/>
            </p:nvSpPr>
            <p:spPr bwMode="auto">
              <a:xfrm>
                <a:off x="893763" y="1676400"/>
                <a:ext cx="655638" cy="655638"/>
              </a:xfrm>
              <a:custGeom>
                <a:avLst/>
                <a:gdLst>
                  <a:gd name="T0" fmla="*/ 519152628 w 413"/>
                  <a:gd name="T1" fmla="*/ 1040826208 h 413"/>
                  <a:gd name="T2" fmla="*/ 0 w 413"/>
                  <a:gd name="T3" fmla="*/ 0 h 413"/>
                  <a:gd name="T4" fmla="*/ 1040826208 w 413"/>
                  <a:gd name="T5" fmla="*/ 0 h 413"/>
                  <a:gd name="T6" fmla="*/ 519152628 w 413"/>
                  <a:gd name="T7" fmla="*/ 1040826208 h 4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413"/>
                  <a:gd name="T14" fmla="*/ 413 w 413"/>
                  <a:gd name="T15" fmla="*/ 413 h 4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任意多边形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38400" cy="1774825"/>
              </a:xfrm>
              <a:custGeom>
                <a:avLst/>
                <a:gdLst>
                  <a:gd name="T0" fmla="*/ 290196 w 2438400"/>
                  <a:gd name="T1" fmla="*/ 0 h 1774825"/>
                  <a:gd name="T2" fmla="*/ 2151972 w 2438400"/>
                  <a:gd name="T3" fmla="*/ 0 h 1774825"/>
                  <a:gd name="T4" fmla="*/ 2438400 w 2438400"/>
                  <a:gd name="T5" fmla="*/ 286384 h 1774825"/>
                  <a:gd name="T6" fmla="*/ 2438400 w 2438400"/>
                  <a:gd name="T7" fmla="*/ 1484673 h 1774825"/>
                  <a:gd name="T8" fmla="*/ 2151972 w 2438400"/>
                  <a:gd name="T9" fmla="*/ 1774825 h 1774825"/>
                  <a:gd name="T10" fmla="*/ 290196 w 2438400"/>
                  <a:gd name="T11" fmla="*/ 1774825 h 1774825"/>
                  <a:gd name="T12" fmla="*/ 0 w 2438400"/>
                  <a:gd name="T13" fmla="*/ 1484673 h 1774825"/>
                  <a:gd name="T14" fmla="*/ 0 w 2438400"/>
                  <a:gd name="T15" fmla="*/ 286384 h 1774825"/>
                  <a:gd name="T16" fmla="*/ 290196 w 2438400"/>
                  <a:gd name="T17" fmla="*/ 0 h 1774825"/>
                  <a:gd name="T18" fmla="*/ 471488 w 2438400"/>
                  <a:gd name="T19" fmla="*/ 425450 h 1774825"/>
                  <a:gd name="T20" fmla="*/ 471488 w 2438400"/>
                  <a:gd name="T21" fmla="*/ 598488 h 1774825"/>
                  <a:gd name="T22" fmla="*/ 1971676 w 2438400"/>
                  <a:gd name="T23" fmla="*/ 598488 h 1774825"/>
                  <a:gd name="T24" fmla="*/ 1971676 w 2438400"/>
                  <a:gd name="T25" fmla="*/ 425450 h 1774825"/>
                  <a:gd name="T26" fmla="*/ 471488 w 2438400"/>
                  <a:gd name="T27" fmla="*/ 425450 h 1774825"/>
                  <a:gd name="T28" fmla="*/ 471488 w 2438400"/>
                  <a:gd name="T29" fmla="*/ 801688 h 1774825"/>
                  <a:gd name="T30" fmla="*/ 471488 w 2438400"/>
                  <a:gd name="T31" fmla="*/ 971551 h 1774825"/>
                  <a:gd name="T32" fmla="*/ 1971676 w 2438400"/>
                  <a:gd name="T33" fmla="*/ 971551 h 1774825"/>
                  <a:gd name="T34" fmla="*/ 1971676 w 2438400"/>
                  <a:gd name="T35" fmla="*/ 801688 h 1774825"/>
                  <a:gd name="T36" fmla="*/ 471488 w 2438400"/>
                  <a:gd name="T37" fmla="*/ 801688 h 1774825"/>
                  <a:gd name="T38" fmla="*/ 471488 w 2438400"/>
                  <a:gd name="T39" fmla="*/ 1174750 h 1774825"/>
                  <a:gd name="T40" fmla="*/ 471488 w 2438400"/>
                  <a:gd name="T41" fmla="*/ 1347788 h 1774825"/>
                  <a:gd name="T42" fmla="*/ 1971676 w 2438400"/>
                  <a:gd name="T43" fmla="*/ 1347788 h 1774825"/>
                  <a:gd name="T44" fmla="*/ 1971676 w 2438400"/>
                  <a:gd name="T45" fmla="*/ 1174750 h 1774825"/>
                  <a:gd name="T46" fmla="*/ 471488 w 2438400"/>
                  <a:gd name="T47" fmla="*/ 1174750 h 177482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438400"/>
                  <a:gd name="T73" fmla="*/ 0 h 1774825"/>
                  <a:gd name="T74" fmla="*/ 2438400 w 2438400"/>
                  <a:gd name="T75" fmla="*/ 1774825 h 177482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44"/>
            <p:cNvGrpSpPr/>
            <p:nvPr/>
          </p:nvGrpSpPr>
          <p:grpSpPr bwMode="auto">
            <a:xfrm>
              <a:off x="5891557" y="4250086"/>
              <a:ext cx="521943" cy="612775"/>
              <a:chOff x="39238" y="-10113"/>
              <a:chExt cx="426946" cy="501686"/>
            </a:xfrm>
          </p:grpSpPr>
          <p:sp>
            <p:nvSpPr>
              <p:cNvPr id="27" name="Freeform 154"/>
              <p:cNvSpPr>
                <a:spLocks noChangeArrowheads="1"/>
              </p:cNvSpPr>
              <p:nvPr/>
            </p:nvSpPr>
            <p:spPr bwMode="auto">
              <a:xfrm>
                <a:off x="141070" y="426012"/>
                <a:ext cx="50449" cy="46712"/>
              </a:xfrm>
              <a:custGeom>
                <a:avLst/>
                <a:gdLst>
                  <a:gd name="T0" fmla="*/ 76978602 w 23"/>
                  <a:gd name="T1" fmla="*/ 0 h 21"/>
                  <a:gd name="T2" fmla="*/ 76978602 w 23"/>
                  <a:gd name="T3" fmla="*/ 19792543 h 21"/>
                  <a:gd name="T4" fmla="*/ 91411399 w 23"/>
                  <a:gd name="T5" fmla="*/ 54426151 h 21"/>
                  <a:gd name="T6" fmla="*/ 48110800 w 23"/>
                  <a:gd name="T7" fmla="*/ 84112746 h 21"/>
                  <a:gd name="T8" fmla="*/ 19245199 w 23"/>
                  <a:gd name="T9" fmla="*/ 44529883 h 21"/>
                  <a:gd name="T10" fmla="*/ 28867794 w 23"/>
                  <a:gd name="T11" fmla="*/ 24739565 h 21"/>
                  <a:gd name="T12" fmla="*/ 28867794 w 23"/>
                  <a:gd name="T13" fmla="*/ 0 h 21"/>
                  <a:gd name="T14" fmla="*/ 0 w 23"/>
                  <a:gd name="T15" fmla="*/ 49479129 h 21"/>
                  <a:gd name="T16" fmla="*/ 52923194 w 23"/>
                  <a:gd name="T17" fmla="*/ 103905280 h 21"/>
                  <a:gd name="T18" fmla="*/ 110656589 w 23"/>
                  <a:gd name="T19" fmla="*/ 49479129 h 21"/>
                  <a:gd name="T20" fmla="*/ 76978602 w 23"/>
                  <a:gd name="T21" fmla="*/ 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21"/>
                  <a:gd name="T35" fmla="*/ 23 w 23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Rectangle 155"/>
              <p:cNvSpPr>
                <a:spLocks noChangeArrowheads="1"/>
              </p:cNvSpPr>
              <p:nvPr/>
            </p:nvSpPr>
            <p:spPr bwMode="auto">
              <a:xfrm>
                <a:off x="160689" y="419472"/>
                <a:ext cx="9342" cy="32698"/>
              </a:xfrm>
              <a:prstGeom prst="rect">
                <a:avLst/>
              </a:pr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Freeform 156"/>
              <p:cNvSpPr>
                <a:spLocks noEditPoints="1" noChangeArrowheads="1"/>
              </p:cNvSpPr>
              <p:nvPr/>
            </p:nvSpPr>
            <p:spPr bwMode="auto">
              <a:xfrm>
                <a:off x="39238" y="81278"/>
                <a:ext cx="260652" cy="260652"/>
              </a:xfrm>
              <a:custGeom>
                <a:avLst/>
                <a:gdLst>
                  <a:gd name="T0" fmla="*/ 117103438 w 118"/>
                  <a:gd name="T1" fmla="*/ 92705975 h 118"/>
                  <a:gd name="T2" fmla="*/ 92705975 w 118"/>
                  <a:gd name="T3" fmla="*/ 458654765 h 118"/>
                  <a:gd name="T4" fmla="*/ 458654765 w 118"/>
                  <a:gd name="T5" fmla="*/ 483052228 h 118"/>
                  <a:gd name="T6" fmla="*/ 483052228 w 118"/>
                  <a:gd name="T7" fmla="*/ 117103438 h 118"/>
                  <a:gd name="T8" fmla="*/ 117103438 w 118"/>
                  <a:gd name="T9" fmla="*/ 92705975 h 118"/>
                  <a:gd name="T10" fmla="*/ 312276616 w 118"/>
                  <a:gd name="T11" fmla="*/ 409862049 h 118"/>
                  <a:gd name="T12" fmla="*/ 312276616 w 118"/>
                  <a:gd name="T13" fmla="*/ 453775272 h 118"/>
                  <a:gd name="T14" fmla="*/ 273240606 w 118"/>
                  <a:gd name="T15" fmla="*/ 453775272 h 118"/>
                  <a:gd name="T16" fmla="*/ 273240606 w 118"/>
                  <a:gd name="T17" fmla="*/ 414741541 h 118"/>
                  <a:gd name="T18" fmla="*/ 200052636 w 118"/>
                  <a:gd name="T19" fmla="*/ 395223571 h 118"/>
                  <a:gd name="T20" fmla="*/ 209809412 w 118"/>
                  <a:gd name="T21" fmla="*/ 346430855 h 118"/>
                  <a:gd name="T22" fmla="*/ 282999591 w 118"/>
                  <a:gd name="T23" fmla="*/ 365948825 h 118"/>
                  <a:gd name="T24" fmla="*/ 322033392 w 118"/>
                  <a:gd name="T25" fmla="*/ 341551362 h 118"/>
                  <a:gd name="T26" fmla="*/ 278120099 w 118"/>
                  <a:gd name="T27" fmla="*/ 302517631 h 118"/>
                  <a:gd name="T28" fmla="*/ 200052636 w 118"/>
                  <a:gd name="T29" fmla="*/ 224447890 h 118"/>
                  <a:gd name="T30" fmla="*/ 273240606 w 118"/>
                  <a:gd name="T31" fmla="*/ 151257711 h 118"/>
                  <a:gd name="T32" fmla="*/ 273240606 w 118"/>
                  <a:gd name="T33" fmla="*/ 112223945 h 118"/>
                  <a:gd name="T34" fmla="*/ 312276616 w 118"/>
                  <a:gd name="T35" fmla="*/ 112223945 h 118"/>
                  <a:gd name="T36" fmla="*/ 312276616 w 118"/>
                  <a:gd name="T37" fmla="*/ 146378218 h 118"/>
                  <a:gd name="T38" fmla="*/ 375705601 w 118"/>
                  <a:gd name="T39" fmla="*/ 161016696 h 118"/>
                  <a:gd name="T40" fmla="*/ 361069332 w 118"/>
                  <a:gd name="T41" fmla="*/ 209809412 h 118"/>
                  <a:gd name="T42" fmla="*/ 302517631 w 118"/>
                  <a:gd name="T43" fmla="*/ 195173144 h 118"/>
                  <a:gd name="T44" fmla="*/ 268361114 w 118"/>
                  <a:gd name="T45" fmla="*/ 219568397 h 118"/>
                  <a:gd name="T46" fmla="*/ 317153899 w 118"/>
                  <a:gd name="T47" fmla="*/ 253724845 h 118"/>
                  <a:gd name="T48" fmla="*/ 385464586 w 118"/>
                  <a:gd name="T49" fmla="*/ 336671869 h 118"/>
                  <a:gd name="T50" fmla="*/ 312276616 w 118"/>
                  <a:gd name="T51" fmla="*/ 409862049 h 1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118"/>
                  <a:gd name="T80" fmla="*/ 118 w 118"/>
                  <a:gd name="T81" fmla="*/ 118 h 11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157"/>
              <p:cNvSpPr>
                <a:spLocks noEditPoints="1" noChangeArrowheads="1"/>
              </p:cNvSpPr>
              <p:nvPr/>
            </p:nvSpPr>
            <p:spPr bwMode="auto">
              <a:xfrm>
                <a:off x="66086" y="-10113"/>
                <a:ext cx="338194" cy="501686"/>
              </a:xfrm>
              <a:custGeom>
                <a:avLst/>
                <a:gdLst>
                  <a:gd name="T0" fmla="*/ 674261585 w 153"/>
                  <a:gd name="T1" fmla="*/ 864539836 h 227"/>
                  <a:gd name="T2" fmla="*/ 78175867 w 153"/>
                  <a:gd name="T3" fmla="*/ 864539836 h 227"/>
                  <a:gd name="T4" fmla="*/ 78175867 w 153"/>
                  <a:gd name="T5" fmla="*/ 78150316 h 227"/>
                  <a:gd name="T6" fmla="*/ 674261585 w 153"/>
                  <a:gd name="T7" fmla="*/ 78150316 h 227"/>
                  <a:gd name="T8" fmla="*/ 674261585 w 153"/>
                  <a:gd name="T9" fmla="*/ 503093818 h 227"/>
                  <a:gd name="T10" fmla="*/ 679146607 w 153"/>
                  <a:gd name="T11" fmla="*/ 498209563 h 227"/>
                  <a:gd name="T12" fmla="*/ 747550185 w 153"/>
                  <a:gd name="T13" fmla="*/ 459135528 h 227"/>
                  <a:gd name="T14" fmla="*/ 747550185 w 153"/>
                  <a:gd name="T15" fmla="*/ 63497535 h 227"/>
                  <a:gd name="T16" fmla="*/ 688918863 w 153"/>
                  <a:gd name="T17" fmla="*/ 0 h 227"/>
                  <a:gd name="T18" fmla="*/ 58631339 w 153"/>
                  <a:gd name="T19" fmla="*/ 0 h 227"/>
                  <a:gd name="T20" fmla="*/ 0 w 153"/>
                  <a:gd name="T21" fmla="*/ 63497535 h 227"/>
                  <a:gd name="T22" fmla="*/ 0 w 153"/>
                  <a:gd name="T23" fmla="*/ 1050148136 h 227"/>
                  <a:gd name="T24" fmla="*/ 58631339 w 153"/>
                  <a:gd name="T25" fmla="*/ 1108761399 h 227"/>
                  <a:gd name="T26" fmla="*/ 688918863 w 153"/>
                  <a:gd name="T27" fmla="*/ 1108761399 h 227"/>
                  <a:gd name="T28" fmla="*/ 747550185 w 153"/>
                  <a:gd name="T29" fmla="*/ 1050148136 h 227"/>
                  <a:gd name="T30" fmla="*/ 747550185 w 153"/>
                  <a:gd name="T31" fmla="*/ 859655582 h 227"/>
                  <a:gd name="T32" fmla="*/ 674261585 w 153"/>
                  <a:gd name="T33" fmla="*/ 810813037 h 227"/>
                  <a:gd name="T34" fmla="*/ 674261585 w 153"/>
                  <a:gd name="T35" fmla="*/ 864539836 h 227"/>
                  <a:gd name="T36" fmla="*/ 366445348 w 153"/>
                  <a:gd name="T37" fmla="*/ 1079455873 h 227"/>
                  <a:gd name="T38" fmla="*/ 273612168 w 153"/>
                  <a:gd name="T39" fmla="*/ 981766363 h 227"/>
                  <a:gd name="T40" fmla="*/ 366445348 w 153"/>
                  <a:gd name="T41" fmla="*/ 888963318 h 227"/>
                  <a:gd name="T42" fmla="*/ 464165692 w 153"/>
                  <a:gd name="T43" fmla="*/ 981766363 h 227"/>
                  <a:gd name="T44" fmla="*/ 366445348 w 153"/>
                  <a:gd name="T45" fmla="*/ 1079455873 h 22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3"/>
                  <a:gd name="T70" fmla="*/ 0 h 227"/>
                  <a:gd name="T71" fmla="*/ 153 w 153"/>
                  <a:gd name="T72" fmla="*/ 227 h 22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158"/>
              <p:cNvSpPr>
                <a:spLocks noEditPoints="1" noChangeArrowheads="1"/>
              </p:cNvSpPr>
              <p:nvPr/>
            </p:nvSpPr>
            <p:spPr bwMode="auto">
              <a:xfrm>
                <a:off x="275600" y="202729"/>
                <a:ext cx="190584" cy="190584"/>
              </a:xfrm>
              <a:custGeom>
                <a:avLst/>
                <a:gdLst>
                  <a:gd name="T0" fmla="*/ 353597600 w 86"/>
                  <a:gd name="T1" fmla="*/ 83489094 h 86"/>
                  <a:gd name="T2" fmla="*/ 88399954 w 86"/>
                  <a:gd name="T3" fmla="*/ 68754279 h 86"/>
                  <a:gd name="T4" fmla="*/ 68754279 w 86"/>
                  <a:gd name="T5" fmla="*/ 333951942 h 86"/>
                  <a:gd name="T6" fmla="*/ 338862802 w 86"/>
                  <a:gd name="T7" fmla="*/ 353597600 h 86"/>
                  <a:gd name="T8" fmla="*/ 353597600 w 86"/>
                  <a:gd name="T9" fmla="*/ 83489094 h 86"/>
                  <a:gd name="T10" fmla="*/ 225908512 w 86"/>
                  <a:gd name="T11" fmla="*/ 309397640 h 86"/>
                  <a:gd name="T12" fmla="*/ 225908512 w 86"/>
                  <a:gd name="T13" fmla="*/ 343775879 h 86"/>
                  <a:gd name="T14" fmla="*/ 196443349 w 86"/>
                  <a:gd name="T15" fmla="*/ 343775879 h 86"/>
                  <a:gd name="T16" fmla="*/ 196443349 w 86"/>
                  <a:gd name="T17" fmla="*/ 314308500 h 86"/>
                  <a:gd name="T18" fmla="*/ 137510774 w 86"/>
                  <a:gd name="T19" fmla="*/ 299575919 h 86"/>
                  <a:gd name="T20" fmla="*/ 147332529 w 86"/>
                  <a:gd name="T21" fmla="*/ 260286751 h 86"/>
                  <a:gd name="T22" fmla="*/ 201354210 w 86"/>
                  <a:gd name="T23" fmla="*/ 275019332 h 86"/>
                  <a:gd name="T24" fmla="*/ 235730233 w 86"/>
                  <a:gd name="T25" fmla="*/ 255375890 h 86"/>
                  <a:gd name="T26" fmla="*/ 201354210 w 86"/>
                  <a:gd name="T27" fmla="*/ 225908512 h 86"/>
                  <a:gd name="T28" fmla="*/ 142421634 w 86"/>
                  <a:gd name="T29" fmla="*/ 166975971 h 86"/>
                  <a:gd name="T30" fmla="*/ 196443349 w 86"/>
                  <a:gd name="T31" fmla="*/ 108043396 h 86"/>
                  <a:gd name="T32" fmla="*/ 196443349 w 86"/>
                  <a:gd name="T33" fmla="*/ 73665157 h 86"/>
                  <a:gd name="T34" fmla="*/ 230819372 w 86"/>
                  <a:gd name="T35" fmla="*/ 73665157 h 86"/>
                  <a:gd name="T36" fmla="*/ 230819372 w 86"/>
                  <a:gd name="T37" fmla="*/ 103132535 h 86"/>
                  <a:gd name="T38" fmla="*/ 275019332 w 86"/>
                  <a:gd name="T39" fmla="*/ 112954256 h 86"/>
                  <a:gd name="T40" fmla="*/ 265197611 w 86"/>
                  <a:gd name="T41" fmla="*/ 152243390 h 86"/>
                  <a:gd name="T42" fmla="*/ 220997651 w 86"/>
                  <a:gd name="T43" fmla="*/ 142421634 h 86"/>
                  <a:gd name="T44" fmla="*/ 191532489 w 86"/>
                  <a:gd name="T45" fmla="*/ 157154250 h 86"/>
                  <a:gd name="T46" fmla="*/ 230819372 w 86"/>
                  <a:gd name="T47" fmla="*/ 186621629 h 86"/>
                  <a:gd name="T48" fmla="*/ 284841053 w 86"/>
                  <a:gd name="T49" fmla="*/ 250465030 h 86"/>
                  <a:gd name="T50" fmla="*/ 225908512 w 86"/>
                  <a:gd name="T51" fmla="*/ 309397640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86"/>
                  <a:gd name="T80" fmla="*/ 86 w 86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50"/>
            <p:cNvGrpSpPr/>
            <p:nvPr/>
          </p:nvGrpSpPr>
          <p:grpSpPr bwMode="auto">
            <a:xfrm>
              <a:off x="4279900" y="3409950"/>
              <a:ext cx="492125" cy="631825"/>
              <a:chOff x="0" y="0"/>
              <a:chExt cx="563562" cy="720725"/>
            </a:xfrm>
          </p:grpSpPr>
          <p:sp>
            <p:nvSpPr>
              <p:cNvPr id="24" name="Freeform 32"/>
              <p:cNvSpPr>
                <a:spLocks noChangeArrowheads="1"/>
              </p:cNvSpPr>
              <p:nvPr/>
            </p:nvSpPr>
            <p:spPr bwMode="auto">
              <a:xfrm>
                <a:off x="209550" y="0"/>
                <a:ext cx="142875" cy="720725"/>
              </a:xfrm>
              <a:custGeom>
                <a:avLst/>
                <a:gdLst>
                  <a:gd name="T0" fmla="*/ 318957263 w 64"/>
                  <a:gd name="T1" fmla="*/ 1456890586 h 321"/>
                  <a:gd name="T2" fmla="*/ 159479748 w 64"/>
                  <a:gd name="T3" fmla="*/ 1618207191 h 321"/>
                  <a:gd name="T4" fmla="*/ 0 w 64"/>
                  <a:gd name="T5" fmla="*/ 1456890586 h 321"/>
                  <a:gd name="T6" fmla="*/ 0 w 64"/>
                  <a:gd name="T7" fmla="*/ 161316675 h 321"/>
                  <a:gd name="T8" fmla="*/ 159479748 w 64"/>
                  <a:gd name="T9" fmla="*/ 0 h 321"/>
                  <a:gd name="T10" fmla="*/ 318957263 w 64"/>
                  <a:gd name="T11" fmla="*/ 161316675 h 321"/>
                  <a:gd name="T12" fmla="*/ 318957263 w 64"/>
                  <a:gd name="T13" fmla="*/ 1456890586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33"/>
              <p:cNvSpPr>
                <a:spLocks noChangeArrowheads="1"/>
              </p:cNvSpPr>
              <p:nvPr/>
            </p:nvSpPr>
            <p:spPr bwMode="auto">
              <a:xfrm>
                <a:off x="0" y="439737"/>
                <a:ext cx="141288" cy="280988"/>
              </a:xfrm>
              <a:custGeom>
                <a:avLst/>
                <a:gdLst>
                  <a:gd name="T0" fmla="*/ 316861951 w 63"/>
                  <a:gd name="T1" fmla="*/ 469935596 h 125"/>
                  <a:gd name="T2" fmla="*/ 160945004 w 63"/>
                  <a:gd name="T3" fmla="*/ 631634176 h 125"/>
                  <a:gd name="T4" fmla="*/ 0 w 63"/>
                  <a:gd name="T5" fmla="*/ 469935596 h 125"/>
                  <a:gd name="T6" fmla="*/ 0 w 63"/>
                  <a:gd name="T7" fmla="*/ 161698509 h 125"/>
                  <a:gd name="T8" fmla="*/ 160945004 w 63"/>
                  <a:gd name="T9" fmla="*/ 0 h 125"/>
                  <a:gd name="T10" fmla="*/ 316861951 w 63"/>
                  <a:gd name="T11" fmla="*/ 161698509 h 125"/>
                  <a:gd name="T12" fmla="*/ 316861951 w 63"/>
                  <a:gd name="T13" fmla="*/ 469935596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Freeform 34"/>
              <p:cNvSpPr>
                <a:spLocks noChangeArrowheads="1"/>
              </p:cNvSpPr>
              <p:nvPr/>
            </p:nvSpPr>
            <p:spPr bwMode="auto">
              <a:xfrm>
                <a:off x="420687" y="231775"/>
                <a:ext cx="142875" cy="488950"/>
              </a:xfrm>
              <a:custGeom>
                <a:avLst/>
                <a:gdLst>
                  <a:gd name="T0" fmla="*/ 318957263 w 64"/>
                  <a:gd name="T1" fmla="*/ 935684345 h 218"/>
                  <a:gd name="T2" fmla="*/ 159479748 w 64"/>
                  <a:gd name="T3" fmla="*/ 1096660994 h 218"/>
                  <a:gd name="T4" fmla="*/ 0 w 64"/>
                  <a:gd name="T5" fmla="*/ 935684345 h 218"/>
                  <a:gd name="T6" fmla="*/ 0 w 64"/>
                  <a:gd name="T7" fmla="*/ 160976720 h 218"/>
                  <a:gd name="T8" fmla="*/ 159479748 w 64"/>
                  <a:gd name="T9" fmla="*/ 0 h 218"/>
                  <a:gd name="T10" fmla="*/ 318957263 w 64"/>
                  <a:gd name="T11" fmla="*/ 160976720 h 218"/>
                  <a:gd name="T12" fmla="*/ 318957263 w 64"/>
                  <a:gd name="T13" fmla="*/ 935684345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1427403" y="1708658"/>
            <a:ext cx="3199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cs typeface="+mn-ea"/>
                <a:sym typeface="+mn-lt"/>
              </a:rPr>
              <a:t>点击此处更换文本编辑文字点击此处更换文本编辑文字 点击此处更换文本编辑文字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29293" y="1708658"/>
            <a:ext cx="3199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点击此处更换文本编辑文字点击此处更换文本编辑文字 点击此处更换文本编辑文字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67759" y="5353594"/>
            <a:ext cx="3199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点击此处更换文本编辑文字点击此处更换文本编辑文字 点击此处更换文本编辑文字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6117" y="5353594"/>
            <a:ext cx="3199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cs typeface="+mn-ea"/>
                <a:sym typeface="+mn-lt"/>
              </a:rPr>
              <a:t>点击此处更换文本编辑文字点击此处更换文本编辑文字 点击此处更换文本编辑文字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246773" y="5353594"/>
            <a:ext cx="3199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点击此处更换文本编辑文字点击此处更换文本编辑文字 点击此处更换文本编辑文字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48" grpId="0" animBg="1"/>
      <p:bldP spid="47" grpId="0" animBg="1"/>
      <p:bldP spid="42" grpId="0"/>
      <p:bldP spid="43" grpId="0"/>
      <p:bldP spid="44" grpId="0"/>
      <p:bldP spid="45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351708" y="2056575"/>
            <a:ext cx="1481195" cy="14811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86468" y="2019893"/>
            <a:ext cx="1481195" cy="14811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089276" y="2019893"/>
            <a:ext cx="1481195" cy="14811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266" y="2056575"/>
            <a:ext cx="1481195" cy="14811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34550" y="2147120"/>
            <a:ext cx="2381250" cy="2381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534" y="2310463"/>
            <a:ext cx="2381250" cy="2381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正反观点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92349" y="2890355"/>
            <a:ext cx="264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33625" y="3577288"/>
            <a:ext cx="178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点击此处输入与此小标题相关的内容</a:t>
            </a:r>
            <a:endParaRPr lang="en-US" altLang="zh-CN" sz="1600" dirty="0"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520155" y="2214871"/>
            <a:ext cx="1378577" cy="137857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2552692" y="2214870"/>
            <a:ext cx="1409935" cy="140993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7" r="19697"/>
          <a:stretch>
            <a:fillRect/>
          </a:stretch>
        </p:blipFill>
        <p:spPr>
          <a:xfrm>
            <a:off x="10221237" y="2201022"/>
            <a:ext cx="1450608" cy="14506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8146506" y="2147120"/>
            <a:ext cx="1453118" cy="145311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60117" y="4147487"/>
            <a:ext cx="1828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点击此处输入与此小标题或者与此图形相关的文字描述内容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92654" y="4147487"/>
            <a:ext cx="1828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点击此处输入与此小标题或者与此图形相关的文字描述内容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86468" y="4147487"/>
            <a:ext cx="1828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点击此处输入与此小标题或者与此图形相关的文字描述内容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019004" y="4147487"/>
            <a:ext cx="1828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点击此处输入与此小标题或者与此图形相关的文字描述内容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14045" y="1582143"/>
            <a:ext cx="3992577" cy="4105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讨论结果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2376" y="2434470"/>
            <a:ext cx="3133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87229" y="1802002"/>
            <a:ext cx="561181" cy="561182"/>
            <a:chOff x="503238" y="1734936"/>
            <a:chExt cx="612620" cy="612620"/>
          </a:xfrm>
        </p:grpSpPr>
        <p:sp>
          <p:nvSpPr>
            <p:cNvPr id="5" name="椭圆 4"/>
            <p:cNvSpPr/>
            <p:nvPr/>
          </p:nvSpPr>
          <p:spPr>
            <a:xfrm>
              <a:off x="503238" y="1734936"/>
              <a:ext cx="612620" cy="6126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3BAE9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50052" y="1881750"/>
              <a:ext cx="318993" cy="318993"/>
              <a:chOff x="13405333" y="-598488"/>
              <a:chExt cx="479425" cy="479425"/>
            </a:xfrm>
            <a:solidFill>
              <a:schemeClr val="bg1"/>
            </a:solidFill>
          </p:grpSpPr>
          <p:sp>
            <p:nvSpPr>
              <p:cNvPr id="7" name="Freeform 7"/>
              <p:cNvSpPr/>
              <p:nvPr/>
            </p:nvSpPr>
            <p:spPr bwMode="auto">
              <a:xfrm>
                <a:off x="13494233" y="-509588"/>
                <a:ext cx="300037" cy="120650"/>
              </a:xfrm>
              <a:custGeom>
                <a:avLst/>
                <a:gdLst>
                  <a:gd name="T0" fmla="*/ 189 w 189"/>
                  <a:gd name="T1" fmla="*/ 76 h 76"/>
                  <a:gd name="T2" fmla="*/ 0 w 189"/>
                  <a:gd name="T3" fmla="*/ 76 h 76"/>
                  <a:gd name="T4" fmla="*/ 0 w 189"/>
                  <a:gd name="T5" fmla="*/ 0 h 76"/>
                  <a:gd name="T6" fmla="*/ 19 w 189"/>
                  <a:gd name="T7" fmla="*/ 0 h 76"/>
                  <a:gd name="T8" fmla="*/ 19 w 189"/>
                  <a:gd name="T9" fmla="*/ 57 h 76"/>
                  <a:gd name="T10" fmla="*/ 170 w 189"/>
                  <a:gd name="T11" fmla="*/ 57 h 76"/>
                  <a:gd name="T12" fmla="*/ 170 w 189"/>
                  <a:gd name="T13" fmla="*/ 0 h 76"/>
                  <a:gd name="T14" fmla="*/ 189 w 189"/>
                  <a:gd name="T15" fmla="*/ 0 h 76"/>
                  <a:gd name="T16" fmla="*/ 189 w 189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" h="76">
                    <a:moveTo>
                      <a:pt x="189" y="76"/>
                    </a:moveTo>
                    <a:lnTo>
                      <a:pt x="0" y="76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57"/>
                    </a:lnTo>
                    <a:lnTo>
                      <a:pt x="170" y="57"/>
                    </a:lnTo>
                    <a:lnTo>
                      <a:pt x="170" y="0"/>
                    </a:lnTo>
                    <a:lnTo>
                      <a:pt x="189" y="0"/>
                    </a:lnTo>
                    <a:lnTo>
                      <a:pt x="189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53BAE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13645045" y="-509588"/>
                <a:ext cx="88900" cy="60325"/>
              </a:xfrm>
              <a:custGeom>
                <a:avLst/>
                <a:gdLst>
                  <a:gd name="T0" fmla="*/ 56 w 56"/>
                  <a:gd name="T1" fmla="*/ 38 h 38"/>
                  <a:gd name="T2" fmla="*/ 0 w 56"/>
                  <a:gd name="T3" fmla="*/ 38 h 38"/>
                  <a:gd name="T4" fmla="*/ 0 w 56"/>
                  <a:gd name="T5" fmla="*/ 0 h 38"/>
                  <a:gd name="T6" fmla="*/ 19 w 56"/>
                  <a:gd name="T7" fmla="*/ 0 h 38"/>
                  <a:gd name="T8" fmla="*/ 19 w 56"/>
                  <a:gd name="T9" fmla="*/ 19 h 38"/>
                  <a:gd name="T10" fmla="*/ 37 w 56"/>
                  <a:gd name="T11" fmla="*/ 19 h 38"/>
                  <a:gd name="T12" fmla="*/ 37 w 56"/>
                  <a:gd name="T13" fmla="*/ 0 h 38"/>
                  <a:gd name="T14" fmla="*/ 56 w 56"/>
                  <a:gd name="T15" fmla="*/ 0 h 38"/>
                  <a:gd name="T16" fmla="*/ 56 w 5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56" y="38"/>
                    </a:moveTo>
                    <a:lnTo>
                      <a:pt x="0" y="38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lnTo>
                      <a:pt x="37" y="19"/>
                    </a:lnTo>
                    <a:lnTo>
                      <a:pt x="37" y="0"/>
                    </a:lnTo>
                    <a:lnTo>
                      <a:pt x="56" y="0"/>
                    </a:lnTo>
                    <a:lnTo>
                      <a:pt x="5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53BAE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13405333" y="-598488"/>
                <a:ext cx="479425" cy="479425"/>
              </a:xfrm>
              <a:custGeom>
                <a:avLst/>
                <a:gdLst>
                  <a:gd name="T0" fmla="*/ 302 w 302"/>
                  <a:gd name="T1" fmla="*/ 302 h 302"/>
                  <a:gd name="T2" fmla="*/ 0 w 302"/>
                  <a:gd name="T3" fmla="*/ 302 h 302"/>
                  <a:gd name="T4" fmla="*/ 0 w 302"/>
                  <a:gd name="T5" fmla="*/ 0 h 302"/>
                  <a:gd name="T6" fmla="*/ 245 w 302"/>
                  <a:gd name="T7" fmla="*/ 0 h 302"/>
                  <a:gd name="T8" fmla="*/ 245 w 302"/>
                  <a:gd name="T9" fmla="*/ 18 h 302"/>
                  <a:gd name="T10" fmla="*/ 18 w 302"/>
                  <a:gd name="T11" fmla="*/ 18 h 302"/>
                  <a:gd name="T12" fmla="*/ 18 w 302"/>
                  <a:gd name="T13" fmla="*/ 283 h 302"/>
                  <a:gd name="T14" fmla="*/ 283 w 302"/>
                  <a:gd name="T15" fmla="*/ 283 h 302"/>
                  <a:gd name="T16" fmla="*/ 283 w 302"/>
                  <a:gd name="T17" fmla="*/ 56 h 302"/>
                  <a:gd name="T18" fmla="*/ 302 w 302"/>
                  <a:gd name="T19" fmla="*/ 56 h 302"/>
                  <a:gd name="T20" fmla="*/ 302 w 302"/>
                  <a:gd name="T21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302">
                    <a:moveTo>
                      <a:pt x="302" y="302"/>
                    </a:moveTo>
                    <a:lnTo>
                      <a:pt x="0" y="302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18"/>
                    </a:lnTo>
                    <a:lnTo>
                      <a:pt x="18" y="18"/>
                    </a:lnTo>
                    <a:lnTo>
                      <a:pt x="18" y="283"/>
                    </a:lnTo>
                    <a:lnTo>
                      <a:pt x="283" y="283"/>
                    </a:lnTo>
                    <a:lnTo>
                      <a:pt x="283" y="56"/>
                    </a:lnTo>
                    <a:lnTo>
                      <a:pt x="302" y="56"/>
                    </a:lnTo>
                    <a:lnTo>
                      <a:pt x="302" y="3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53BAE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3494233" y="-328613"/>
                <a:ext cx="300037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53BAE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3494233" y="-269875"/>
                <a:ext cx="300037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53BAE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13494233" y="-209550"/>
                <a:ext cx="300037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53BAE9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5554448" y="1872208"/>
            <a:ext cx="232463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35955" y="2434470"/>
            <a:ext cx="3133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48027" y="1872208"/>
            <a:ext cx="232463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80808" y="1802002"/>
            <a:ext cx="561182" cy="561182"/>
            <a:chOff x="8469135" y="1590622"/>
            <a:chExt cx="561182" cy="561182"/>
          </a:xfrm>
        </p:grpSpPr>
        <p:sp>
          <p:nvSpPr>
            <p:cNvPr id="17" name="椭圆 16"/>
            <p:cNvSpPr/>
            <p:nvPr/>
          </p:nvSpPr>
          <p:spPr>
            <a:xfrm>
              <a:off x="8469135" y="1590622"/>
              <a:ext cx="561182" cy="5611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8603619" y="1779293"/>
              <a:ext cx="292209" cy="201257"/>
              <a:chOff x="9641770" y="1952307"/>
              <a:chExt cx="219923" cy="151470"/>
            </a:xfrm>
          </p:grpSpPr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9682550" y="2014206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9724059" y="2014206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9765568" y="2014206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Rectangle 30"/>
              <p:cNvSpPr>
                <a:spLocks noChangeArrowheads="1"/>
              </p:cNvSpPr>
              <p:nvPr/>
            </p:nvSpPr>
            <p:spPr bwMode="auto">
              <a:xfrm>
                <a:off x="9807077" y="2014206"/>
                <a:ext cx="13108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Rectangle 31"/>
              <p:cNvSpPr>
                <a:spLocks noChangeArrowheads="1"/>
              </p:cNvSpPr>
              <p:nvPr/>
            </p:nvSpPr>
            <p:spPr bwMode="auto">
              <a:xfrm>
                <a:off x="9682550" y="1986533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Rectangle 32"/>
              <p:cNvSpPr>
                <a:spLocks noChangeArrowheads="1"/>
              </p:cNvSpPr>
              <p:nvPr/>
            </p:nvSpPr>
            <p:spPr bwMode="auto">
              <a:xfrm>
                <a:off x="9724059" y="1986533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Rectangle 33"/>
              <p:cNvSpPr>
                <a:spLocks noChangeArrowheads="1"/>
              </p:cNvSpPr>
              <p:nvPr/>
            </p:nvSpPr>
            <p:spPr bwMode="auto">
              <a:xfrm>
                <a:off x="9765568" y="1986533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Rectangle 34"/>
              <p:cNvSpPr>
                <a:spLocks noChangeArrowheads="1"/>
              </p:cNvSpPr>
              <p:nvPr/>
            </p:nvSpPr>
            <p:spPr bwMode="auto">
              <a:xfrm>
                <a:off x="9807077" y="1986533"/>
                <a:ext cx="13108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Rectangle 35"/>
              <p:cNvSpPr>
                <a:spLocks noChangeArrowheads="1"/>
              </p:cNvSpPr>
              <p:nvPr/>
            </p:nvSpPr>
            <p:spPr bwMode="auto">
              <a:xfrm>
                <a:off x="9696387" y="2055714"/>
                <a:ext cx="110690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36"/>
              <p:cNvSpPr/>
              <p:nvPr/>
            </p:nvSpPr>
            <p:spPr bwMode="auto">
              <a:xfrm>
                <a:off x="9641770" y="1952307"/>
                <a:ext cx="219923" cy="151470"/>
              </a:xfrm>
              <a:custGeom>
                <a:avLst/>
                <a:gdLst>
                  <a:gd name="T0" fmla="*/ 302 w 302"/>
                  <a:gd name="T1" fmla="*/ 208 h 208"/>
                  <a:gd name="T2" fmla="*/ 0 w 302"/>
                  <a:gd name="T3" fmla="*/ 208 h 208"/>
                  <a:gd name="T4" fmla="*/ 0 w 302"/>
                  <a:gd name="T5" fmla="*/ 28 h 208"/>
                  <a:gd name="T6" fmla="*/ 19 w 302"/>
                  <a:gd name="T7" fmla="*/ 28 h 208"/>
                  <a:gd name="T8" fmla="*/ 19 w 302"/>
                  <a:gd name="T9" fmla="*/ 189 h 208"/>
                  <a:gd name="T10" fmla="*/ 283 w 302"/>
                  <a:gd name="T11" fmla="*/ 189 h 208"/>
                  <a:gd name="T12" fmla="*/ 283 w 302"/>
                  <a:gd name="T13" fmla="*/ 19 h 208"/>
                  <a:gd name="T14" fmla="*/ 0 w 302"/>
                  <a:gd name="T15" fmla="*/ 19 h 208"/>
                  <a:gd name="T16" fmla="*/ 0 w 302"/>
                  <a:gd name="T17" fmla="*/ 0 h 208"/>
                  <a:gd name="T18" fmla="*/ 302 w 302"/>
                  <a:gd name="T19" fmla="*/ 0 h 208"/>
                  <a:gd name="T20" fmla="*/ 302 w 302"/>
                  <a:gd name="T21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208">
                    <a:moveTo>
                      <a:pt x="302" y="208"/>
                    </a:moveTo>
                    <a:lnTo>
                      <a:pt x="0" y="208"/>
                    </a:lnTo>
                    <a:lnTo>
                      <a:pt x="0" y="28"/>
                    </a:lnTo>
                    <a:lnTo>
                      <a:pt x="19" y="28"/>
                    </a:lnTo>
                    <a:lnTo>
                      <a:pt x="19" y="189"/>
                    </a:lnTo>
                    <a:lnTo>
                      <a:pt x="283" y="189"/>
                    </a:lnTo>
                    <a:lnTo>
                      <a:pt x="283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302" y="0"/>
                    </a:lnTo>
                    <a:lnTo>
                      <a:pt x="302" y="2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942376" y="4809710"/>
            <a:ext cx="3133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54448" y="4247448"/>
            <a:ext cx="232463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987229" y="4177242"/>
            <a:ext cx="561182" cy="561182"/>
            <a:chOff x="5075556" y="3735768"/>
            <a:chExt cx="561182" cy="561182"/>
          </a:xfrm>
        </p:grpSpPr>
        <p:sp>
          <p:nvSpPr>
            <p:cNvPr id="32" name="椭圆 31"/>
            <p:cNvSpPr/>
            <p:nvPr/>
          </p:nvSpPr>
          <p:spPr>
            <a:xfrm>
              <a:off x="5075556" y="3735768"/>
              <a:ext cx="561182" cy="5611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210977" y="3873554"/>
              <a:ext cx="290337" cy="285609"/>
              <a:chOff x="14627708" y="5551488"/>
              <a:chExt cx="487362" cy="479425"/>
            </a:xfrm>
            <a:solidFill>
              <a:schemeClr val="bg1"/>
            </a:solidFill>
          </p:grpSpPr>
          <p:sp>
            <p:nvSpPr>
              <p:cNvPr id="34" name="Freeform 37"/>
              <p:cNvSpPr>
                <a:spLocks noEditPoints="1"/>
              </p:cNvSpPr>
              <p:nvPr/>
            </p:nvSpPr>
            <p:spPr bwMode="auto">
              <a:xfrm>
                <a:off x="14727720" y="5645150"/>
                <a:ext cx="296862" cy="295275"/>
              </a:xfrm>
              <a:custGeom>
                <a:avLst/>
                <a:gdLst>
                  <a:gd name="T0" fmla="*/ 81 w 187"/>
                  <a:gd name="T1" fmla="*/ 186 h 186"/>
                  <a:gd name="T2" fmla="*/ 0 w 187"/>
                  <a:gd name="T3" fmla="*/ 106 h 186"/>
                  <a:gd name="T4" fmla="*/ 107 w 187"/>
                  <a:gd name="T5" fmla="*/ 0 h 186"/>
                  <a:gd name="T6" fmla="*/ 187 w 187"/>
                  <a:gd name="T7" fmla="*/ 80 h 186"/>
                  <a:gd name="T8" fmla="*/ 81 w 187"/>
                  <a:gd name="T9" fmla="*/ 186 h 186"/>
                  <a:gd name="T10" fmla="*/ 26 w 187"/>
                  <a:gd name="T11" fmla="*/ 106 h 186"/>
                  <a:gd name="T12" fmla="*/ 81 w 187"/>
                  <a:gd name="T13" fmla="*/ 158 h 186"/>
                  <a:gd name="T14" fmla="*/ 159 w 187"/>
                  <a:gd name="T15" fmla="*/ 80 h 186"/>
                  <a:gd name="T16" fmla="*/ 107 w 187"/>
                  <a:gd name="T17" fmla="*/ 26 h 186"/>
                  <a:gd name="T18" fmla="*/ 26 w 187"/>
                  <a:gd name="T19" fmla="*/ 10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7" h="186">
                    <a:moveTo>
                      <a:pt x="81" y="186"/>
                    </a:moveTo>
                    <a:lnTo>
                      <a:pt x="0" y="106"/>
                    </a:lnTo>
                    <a:lnTo>
                      <a:pt x="107" y="0"/>
                    </a:lnTo>
                    <a:lnTo>
                      <a:pt x="187" y="80"/>
                    </a:lnTo>
                    <a:lnTo>
                      <a:pt x="81" y="186"/>
                    </a:lnTo>
                    <a:close/>
                    <a:moveTo>
                      <a:pt x="26" y="106"/>
                    </a:moveTo>
                    <a:lnTo>
                      <a:pt x="81" y="158"/>
                    </a:lnTo>
                    <a:lnTo>
                      <a:pt x="159" y="80"/>
                    </a:lnTo>
                    <a:lnTo>
                      <a:pt x="107" y="26"/>
                    </a:lnTo>
                    <a:lnTo>
                      <a:pt x="26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38"/>
              <p:cNvSpPr/>
              <p:nvPr/>
            </p:nvSpPr>
            <p:spPr bwMode="auto">
              <a:xfrm>
                <a:off x="14627708" y="5835650"/>
                <a:ext cx="201612" cy="195263"/>
              </a:xfrm>
              <a:custGeom>
                <a:avLst/>
                <a:gdLst>
                  <a:gd name="T0" fmla="*/ 26 w 54"/>
                  <a:gd name="T1" fmla="*/ 52 h 52"/>
                  <a:gd name="T2" fmla="*/ 9 w 54"/>
                  <a:gd name="T3" fmla="*/ 45 h 52"/>
                  <a:gd name="T4" fmla="*/ 9 w 54"/>
                  <a:gd name="T5" fmla="*/ 11 h 52"/>
                  <a:gd name="T6" fmla="*/ 20 w 54"/>
                  <a:gd name="T7" fmla="*/ 0 h 52"/>
                  <a:gd name="T8" fmla="*/ 26 w 54"/>
                  <a:gd name="T9" fmla="*/ 6 h 52"/>
                  <a:gd name="T10" fmla="*/ 15 w 54"/>
                  <a:gd name="T11" fmla="*/ 17 h 52"/>
                  <a:gd name="T12" fmla="*/ 10 w 54"/>
                  <a:gd name="T13" fmla="*/ 28 h 52"/>
                  <a:gd name="T14" fmla="*/ 15 w 54"/>
                  <a:gd name="T15" fmla="*/ 39 h 52"/>
                  <a:gd name="T16" fmla="*/ 26 w 54"/>
                  <a:gd name="T17" fmla="*/ 44 h 52"/>
                  <a:gd name="T18" fmla="*/ 37 w 54"/>
                  <a:gd name="T19" fmla="*/ 39 h 52"/>
                  <a:gd name="T20" fmla="*/ 48 w 54"/>
                  <a:gd name="T21" fmla="*/ 28 h 52"/>
                  <a:gd name="T22" fmla="*/ 54 w 54"/>
                  <a:gd name="T23" fmla="*/ 34 h 52"/>
                  <a:gd name="T24" fmla="*/ 43 w 54"/>
                  <a:gd name="T25" fmla="*/ 45 h 52"/>
                  <a:gd name="T26" fmla="*/ 26 w 54"/>
                  <a:gd name="T2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52">
                    <a:moveTo>
                      <a:pt x="26" y="52"/>
                    </a:moveTo>
                    <a:cubicBezTo>
                      <a:pt x="20" y="52"/>
                      <a:pt x="14" y="50"/>
                      <a:pt x="9" y="45"/>
                    </a:cubicBezTo>
                    <a:cubicBezTo>
                      <a:pt x="0" y="36"/>
                      <a:pt x="0" y="20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20"/>
                      <a:pt x="10" y="24"/>
                      <a:pt x="10" y="28"/>
                    </a:cubicBezTo>
                    <a:cubicBezTo>
                      <a:pt x="10" y="32"/>
                      <a:pt x="12" y="36"/>
                      <a:pt x="15" y="39"/>
                    </a:cubicBezTo>
                    <a:cubicBezTo>
                      <a:pt x="18" y="42"/>
                      <a:pt x="22" y="44"/>
                      <a:pt x="26" y="44"/>
                    </a:cubicBezTo>
                    <a:cubicBezTo>
                      <a:pt x="30" y="44"/>
                      <a:pt x="34" y="42"/>
                      <a:pt x="37" y="3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8" y="50"/>
                      <a:pt x="32" y="52"/>
                      <a:pt x="26" y="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39"/>
              <p:cNvSpPr/>
              <p:nvPr/>
            </p:nvSpPr>
            <p:spPr bwMode="auto">
              <a:xfrm>
                <a:off x="14919808" y="5551488"/>
                <a:ext cx="195262" cy="193675"/>
              </a:xfrm>
              <a:custGeom>
                <a:avLst/>
                <a:gdLst>
                  <a:gd name="T0" fmla="*/ 34 w 52"/>
                  <a:gd name="T1" fmla="*/ 52 h 52"/>
                  <a:gd name="T2" fmla="*/ 28 w 52"/>
                  <a:gd name="T3" fmla="*/ 46 h 52"/>
                  <a:gd name="T4" fmla="*/ 39 w 52"/>
                  <a:gd name="T5" fmla="*/ 35 h 52"/>
                  <a:gd name="T6" fmla="*/ 44 w 52"/>
                  <a:gd name="T7" fmla="*/ 24 h 52"/>
                  <a:gd name="T8" fmla="*/ 39 w 52"/>
                  <a:gd name="T9" fmla="*/ 13 h 52"/>
                  <a:gd name="T10" fmla="*/ 17 w 52"/>
                  <a:gd name="T11" fmla="*/ 13 h 52"/>
                  <a:gd name="T12" fmla="*/ 6 w 52"/>
                  <a:gd name="T13" fmla="*/ 24 h 52"/>
                  <a:gd name="T14" fmla="*/ 0 w 52"/>
                  <a:gd name="T15" fmla="*/ 18 h 52"/>
                  <a:gd name="T16" fmla="*/ 11 w 52"/>
                  <a:gd name="T17" fmla="*/ 7 h 52"/>
                  <a:gd name="T18" fmla="*/ 28 w 52"/>
                  <a:gd name="T19" fmla="*/ 0 h 52"/>
                  <a:gd name="T20" fmla="*/ 45 w 52"/>
                  <a:gd name="T21" fmla="*/ 7 h 52"/>
                  <a:gd name="T22" fmla="*/ 52 w 52"/>
                  <a:gd name="T23" fmla="*/ 24 h 52"/>
                  <a:gd name="T24" fmla="*/ 45 w 52"/>
                  <a:gd name="T25" fmla="*/ 41 h 52"/>
                  <a:gd name="T26" fmla="*/ 34 w 52"/>
                  <a:gd name="T2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34" y="52"/>
                    </a:moveTo>
                    <a:cubicBezTo>
                      <a:pt x="28" y="46"/>
                      <a:pt x="28" y="46"/>
                      <a:pt x="28" y="4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2" y="32"/>
                      <a:pt x="44" y="28"/>
                      <a:pt x="44" y="24"/>
                    </a:cubicBezTo>
                    <a:cubicBezTo>
                      <a:pt x="44" y="20"/>
                      <a:pt x="42" y="16"/>
                      <a:pt x="39" y="13"/>
                    </a:cubicBezTo>
                    <a:cubicBezTo>
                      <a:pt x="33" y="7"/>
                      <a:pt x="23" y="7"/>
                      <a:pt x="17" y="1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6" y="2"/>
                      <a:pt x="22" y="0"/>
                      <a:pt x="28" y="0"/>
                    </a:cubicBezTo>
                    <a:cubicBezTo>
                      <a:pt x="34" y="0"/>
                      <a:pt x="40" y="2"/>
                      <a:pt x="45" y="7"/>
                    </a:cubicBezTo>
                    <a:cubicBezTo>
                      <a:pt x="50" y="12"/>
                      <a:pt x="52" y="18"/>
                      <a:pt x="52" y="24"/>
                    </a:cubicBezTo>
                    <a:cubicBezTo>
                      <a:pt x="52" y="30"/>
                      <a:pt x="50" y="36"/>
                      <a:pt x="45" y="41"/>
                    </a:cubicBezTo>
                    <a:lnTo>
                      <a:pt x="3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40"/>
              <p:cNvSpPr/>
              <p:nvPr/>
            </p:nvSpPr>
            <p:spPr bwMode="auto">
              <a:xfrm>
                <a:off x="14791220" y="5783263"/>
                <a:ext cx="46037" cy="44450"/>
              </a:xfrm>
              <a:custGeom>
                <a:avLst/>
                <a:gdLst>
                  <a:gd name="T0" fmla="*/ 15 w 29"/>
                  <a:gd name="T1" fmla="*/ 28 h 28"/>
                  <a:gd name="T2" fmla="*/ 0 w 29"/>
                  <a:gd name="T3" fmla="*/ 14 h 28"/>
                  <a:gd name="T4" fmla="*/ 15 w 29"/>
                  <a:gd name="T5" fmla="*/ 0 h 28"/>
                  <a:gd name="T6" fmla="*/ 29 w 29"/>
                  <a:gd name="T7" fmla="*/ 14 h 28"/>
                  <a:gd name="T8" fmla="*/ 15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5" y="28"/>
                    </a:moveTo>
                    <a:lnTo>
                      <a:pt x="0" y="14"/>
                    </a:lnTo>
                    <a:lnTo>
                      <a:pt x="15" y="0"/>
                    </a:lnTo>
                    <a:lnTo>
                      <a:pt x="29" y="14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41"/>
              <p:cNvSpPr/>
              <p:nvPr/>
            </p:nvSpPr>
            <p:spPr bwMode="auto">
              <a:xfrm>
                <a:off x="14851545" y="5768975"/>
                <a:ext cx="46037" cy="44450"/>
              </a:xfrm>
              <a:custGeom>
                <a:avLst/>
                <a:gdLst>
                  <a:gd name="T0" fmla="*/ 14 w 29"/>
                  <a:gd name="T1" fmla="*/ 28 h 28"/>
                  <a:gd name="T2" fmla="*/ 0 w 29"/>
                  <a:gd name="T3" fmla="*/ 14 h 28"/>
                  <a:gd name="T4" fmla="*/ 14 w 29"/>
                  <a:gd name="T5" fmla="*/ 0 h 28"/>
                  <a:gd name="T6" fmla="*/ 29 w 29"/>
                  <a:gd name="T7" fmla="*/ 14 h 28"/>
                  <a:gd name="T8" fmla="*/ 14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4" y="2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29" y="14"/>
                    </a:lnTo>
                    <a:lnTo>
                      <a:pt x="14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42"/>
              <p:cNvSpPr/>
              <p:nvPr/>
            </p:nvSpPr>
            <p:spPr bwMode="auto">
              <a:xfrm>
                <a:off x="14867420" y="5708650"/>
                <a:ext cx="44450" cy="44450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28" y="14"/>
                    </a:lnTo>
                    <a:lnTo>
                      <a:pt x="14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43"/>
              <p:cNvSpPr/>
              <p:nvPr/>
            </p:nvSpPr>
            <p:spPr bwMode="auto">
              <a:xfrm>
                <a:off x="14837258" y="5827713"/>
                <a:ext cx="44450" cy="46038"/>
              </a:xfrm>
              <a:custGeom>
                <a:avLst/>
                <a:gdLst>
                  <a:gd name="T0" fmla="*/ 14 w 28"/>
                  <a:gd name="T1" fmla="*/ 29 h 29"/>
                  <a:gd name="T2" fmla="*/ 0 w 28"/>
                  <a:gd name="T3" fmla="*/ 15 h 29"/>
                  <a:gd name="T4" fmla="*/ 14 w 28"/>
                  <a:gd name="T5" fmla="*/ 0 h 29"/>
                  <a:gd name="T6" fmla="*/ 28 w 28"/>
                  <a:gd name="T7" fmla="*/ 15 h 29"/>
                  <a:gd name="T8" fmla="*/ 14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4" y="2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28" y="15"/>
                    </a:lnTo>
                    <a:lnTo>
                      <a:pt x="14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44"/>
              <p:cNvSpPr/>
              <p:nvPr/>
            </p:nvSpPr>
            <p:spPr bwMode="auto">
              <a:xfrm>
                <a:off x="14911870" y="5753100"/>
                <a:ext cx="44450" cy="46038"/>
              </a:xfrm>
              <a:custGeom>
                <a:avLst/>
                <a:gdLst>
                  <a:gd name="T0" fmla="*/ 14 w 28"/>
                  <a:gd name="T1" fmla="*/ 29 h 29"/>
                  <a:gd name="T2" fmla="*/ 0 w 28"/>
                  <a:gd name="T3" fmla="*/ 14 h 29"/>
                  <a:gd name="T4" fmla="*/ 14 w 28"/>
                  <a:gd name="T5" fmla="*/ 0 h 29"/>
                  <a:gd name="T6" fmla="*/ 28 w 28"/>
                  <a:gd name="T7" fmla="*/ 14 h 29"/>
                  <a:gd name="T8" fmla="*/ 14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4" y="2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28" y="14"/>
                    </a:lnTo>
                    <a:lnTo>
                      <a:pt x="14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8335955" y="4809710"/>
            <a:ext cx="3133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948027" y="4247448"/>
            <a:ext cx="232463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380808" y="4177242"/>
            <a:ext cx="561182" cy="561182"/>
            <a:chOff x="8469135" y="3735768"/>
            <a:chExt cx="561182" cy="561182"/>
          </a:xfrm>
        </p:grpSpPr>
        <p:sp>
          <p:nvSpPr>
            <p:cNvPr id="45" name="椭圆 44"/>
            <p:cNvSpPr/>
            <p:nvPr/>
          </p:nvSpPr>
          <p:spPr>
            <a:xfrm>
              <a:off x="8469135" y="3735768"/>
              <a:ext cx="561182" cy="5611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8621844" y="3874607"/>
              <a:ext cx="282534" cy="283503"/>
              <a:chOff x="13416445" y="3094038"/>
              <a:chExt cx="463550" cy="465138"/>
            </a:xfrm>
            <a:solidFill>
              <a:schemeClr val="bg1"/>
            </a:solidFill>
          </p:grpSpPr>
          <p:sp>
            <p:nvSpPr>
              <p:cNvPr id="47" name="Freeform 23"/>
              <p:cNvSpPr>
                <a:spLocks noEditPoints="1"/>
              </p:cNvSpPr>
              <p:nvPr/>
            </p:nvSpPr>
            <p:spPr bwMode="auto">
              <a:xfrm>
                <a:off x="13464070" y="3094038"/>
                <a:ext cx="415925" cy="417513"/>
              </a:xfrm>
              <a:custGeom>
                <a:avLst/>
                <a:gdLst>
                  <a:gd name="T0" fmla="*/ 102 w 262"/>
                  <a:gd name="T1" fmla="*/ 263 h 263"/>
                  <a:gd name="T2" fmla="*/ 0 w 262"/>
                  <a:gd name="T3" fmla="*/ 159 h 263"/>
                  <a:gd name="T4" fmla="*/ 203 w 262"/>
                  <a:gd name="T5" fmla="*/ 0 h 263"/>
                  <a:gd name="T6" fmla="*/ 262 w 262"/>
                  <a:gd name="T7" fmla="*/ 59 h 263"/>
                  <a:gd name="T8" fmla="*/ 102 w 262"/>
                  <a:gd name="T9" fmla="*/ 263 h 263"/>
                  <a:gd name="T10" fmla="*/ 29 w 262"/>
                  <a:gd name="T11" fmla="*/ 161 h 263"/>
                  <a:gd name="T12" fmla="*/ 100 w 262"/>
                  <a:gd name="T13" fmla="*/ 234 h 263"/>
                  <a:gd name="T14" fmla="*/ 237 w 262"/>
                  <a:gd name="T15" fmla="*/ 62 h 263"/>
                  <a:gd name="T16" fmla="*/ 201 w 262"/>
                  <a:gd name="T17" fmla="*/ 26 h 263"/>
                  <a:gd name="T18" fmla="*/ 29 w 262"/>
                  <a:gd name="T19" fmla="*/ 16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263">
                    <a:moveTo>
                      <a:pt x="102" y="263"/>
                    </a:moveTo>
                    <a:lnTo>
                      <a:pt x="0" y="159"/>
                    </a:lnTo>
                    <a:lnTo>
                      <a:pt x="203" y="0"/>
                    </a:lnTo>
                    <a:lnTo>
                      <a:pt x="262" y="59"/>
                    </a:lnTo>
                    <a:lnTo>
                      <a:pt x="102" y="263"/>
                    </a:lnTo>
                    <a:close/>
                    <a:moveTo>
                      <a:pt x="29" y="161"/>
                    </a:moveTo>
                    <a:lnTo>
                      <a:pt x="100" y="234"/>
                    </a:lnTo>
                    <a:lnTo>
                      <a:pt x="237" y="62"/>
                    </a:lnTo>
                    <a:lnTo>
                      <a:pt x="201" y="26"/>
                    </a:lnTo>
                    <a:lnTo>
                      <a:pt x="29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24"/>
              <p:cNvSpPr/>
              <p:nvPr/>
            </p:nvSpPr>
            <p:spPr bwMode="auto">
              <a:xfrm>
                <a:off x="13565670" y="3184525"/>
                <a:ext cx="220662" cy="179388"/>
              </a:xfrm>
              <a:custGeom>
                <a:avLst/>
                <a:gdLst>
                  <a:gd name="T0" fmla="*/ 12 w 139"/>
                  <a:gd name="T1" fmla="*/ 113 h 113"/>
                  <a:gd name="T2" fmla="*/ 0 w 139"/>
                  <a:gd name="T3" fmla="*/ 99 h 113"/>
                  <a:gd name="T4" fmla="*/ 128 w 139"/>
                  <a:gd name="T5" fmla="*/ 0 h 113"/>
                  <a:gd name="T6" fmla="*/ 139 w 139"/>
                  <a:gd name="T7" fmla="*/ 14 h 113"/>
                  <a:gd name="T8" fmla="*/ 12 w 139"/>
                  <a:gd name="T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3">
                    <a:moveTo>
                      <a:pt x="12" y="113"/>
                    </a:moveTo>
                    <a:lnTo>
                      <a:pt x="0" y="99"/>
                    </a:lnTo>
                    <a:lnTo>
                      <a:pt x="128" y="0"/>
                    </a:lnTo>
                    <a:lnTo>
                      <a:pt x="139" y="14"/>
                    </a:lnTo>
                    <a:lnTo>
                      <a:pt x="12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25"/>
              <p:cNvSpPr/>
              <p:nvPr/>
            </p:nvSpPr>
            <p:spPr bwMode="auto">
              <a:xfrm>
                <a:off x="13427558" y="3387725"/>
                <a:ext cx="160337" cy="160338"/>
              </a:xfrm>
              <a:custGeom>
                <a:avLst/>
                <a:gdLst>
                  <a:gd name="T0" fmla="*/ 12 w 43"/>
                  <a:gd name="T1" fmla="*/ 43 h 43"/>
                  <a:gd name="T2" fmla="*/ 0 w 43"/>
                  <a:gd name="T3" fmla="*/ 31 h 43"/>
                  <a:gd name="T4" fmla="*/ 3 w 43"/>
                  <a:gd name="T5" fmla="*/ 29 h 43"/>
                  <a:gd name="T6" fmla="*/ 3 w 43"/>
                  <a:gd name="T7" fmla="*/ 12 h 43"/>
                  <a:gd name="T8" fmla="*/ 0 w 43"/>
                  <a:gd name="T9" fmla="*/ 9 h 43"/>
                  <a:gd name="T10" fmla="*/ 9 w 43"/>
                  <a:gd name="T11" fmla="*/ 0 h 43"/>
                  <a:gd name="T12" fmla="*/ 14 w 43"/>
                  <a:gd name="T13" fmla="*/ 6 h 43"/>
                  <a:gd name="T14" fmla="*/ 11 w 43"/>
                  <a:gd name="T15" fmla="*/ 9 h 43"/>
                  <a:gd name="T16" fmla="*/ 11 w 43"/>
                  <a:gd name="T17" fmla="*/ 31 h 43"/>
                  <a:gd name="T18" fmla="*/ 12 w 43"/>
                  <a:gd name="T19" fmla="*/ 32 h 43"/>
                  <a:gd name="T20" fmla="*/ 34 w 43"/>
                  <a:gd name="T21" fmla="*/ 32 h 43"/>
                  <a:gd name="T22" fmla="*/ 37 w 43"/>
                  <a:gd name="T23" fmla="*/ 29 h 43"/>
                  <a:gd name="T24" fmla="*/ 43 w 43"/>
                  <a:gd name="T25" fmla="*/ 34 h 43"/>
                  <a:gd name="T26" fmla="*/ 34 w 43"/>
                  <a:gd name="T27" fmla="*/ 43 h 43"/>
                  <a:gd name="T28" fmla="*/ 31 w 43"/>
                  <a:gd name="T29" fmla="*/ 40 h 43"/>
                  <a:gd name="T30" fmla="*/ 14 w 43"/>
                  <a:gd name="T31" fmla="*/ 40 h 43"/>
                  <a:gd name="T32" fmla="*/ 12 w 43"/>
                  <a:gd name="T3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43">
                    <a:moveTo>
                      <a:pt x="12" y="43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8" y="24"/>
                      <a:pt x="8" y="16"/>
                      <a:pt x="3" y="1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6"/>
                      <a:pt x="16" y="25"/>
                      <a:pt x="11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8" y="27"/>
                      <a:pt x="27" y="27"/>
                      <a:pt x="34" y="32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35"/>
                      <a:pt x="19" y="35"/>
                      <a:pt x="14" y="40"/>
                    </a:cubicBezTo>
                    <a:lnTo>
                      <a:pt x="12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26"/>
              <p:cNvSpPr/>
              <p:nvPr/>
            </p:nvSpPr>
            <p:spPr bwMode="auto">
              <a:xfrm>
                <a:off x="13416445" y="3503613"/>
                <a:ext cx="55562" cy="55563"/>
              </a:xfrm>
              <a:custGeom>
                <a:avLst/>
                <a:gdLst>
                  <a:gd name="T0" fmla="*/ 14 w 35"/>
                  <a:gd name="T1" fmla="*/ 35 h 35"/>
                  <a:gd name="T2" fmla="*/ 0 w 35"/>
                  <a:gd name="T3" fmla="*/ 21 h 35"/>
                  <a:gd name="T4" fmla="*/ 21 w 35"/>
                  <a:gd name="T5" fmla="*/ 0 h 35"/>
                  <a:gd name="T6" fmla="*/ 35 w 35"/>
                  <a:gd name="T7" fmla="*/ 14 h 35"/>
                  <a:gd name="T8" fmla="*/ 14 w 3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14" y="35"/>
                    </a:moveTo>
                    <a:lnTo>
                      <a:pt x="0" y="21"/>
                    </a:lnTo>
                    <a:lnTo>
                      <a:pt x="21" y="0"/>
                    </a:lnTo>
                    <a:lnTo>
                      <a:pt x="35" y="14"/>
                    </a:lnTo>
                    <a:lnTo>
                      <a:pt x="14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64"/>
          <a:stretch>
            <a:fillRect/>
          </a:stretch>
        </p:blipFill>
        <p:spPr>
          <a:xfrm>
            <a:off x="448071" y="1872208"/>
            <a:ext cx="3992577" cy="4105312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29" grpId="0"/>
      <p:bldP spid="30" grpId="0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14669" y="452940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研究结论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517775" y="452940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面临问题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20881" y="452940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3.</a:t>
            </a:r>
            <a:r>
              <a:rPr lang="zh-CN" altLang="en-US" dirty="0">
                <a:cs typeface="+mn-ea"/>
                <a:sym typeface="+mn-lt"/>
              </a:rPr>
              <a:t>问题建议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323988" y="452940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</a:t>
            </a:r>
            <a:r>
              <a:rPr lang="zh-CN" altLang="en-US" dirty="0">
                <a:cs typeface="+mn-ea"/>
                <a:sym typeface="+mn-lt"/>
              </a:rPr>
              <a:t>未来发展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135307" y="3003478"/>
            <a:ext cx="2519362" cy="547842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概括总结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CONCLUSION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PART 05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292810" y="3219931"/>
            <a:ext cx="576000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09948" y="4884494"/>
            <a:ext cx="576000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92810" y="1770336"/>
            <a:ext cx="576000" cy="57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36" y="1882252"/>
            <a:ext cx="2489200" cy="37338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3684895" y="2538483"/>
            <a:ext cx="15421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142698" y="5786651"/>
            <a:ext cx="30843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142698" y="5616052"/>
            <a:ext cx="0" cy="1705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227092" y="5104262"/>
            <a:ext cx="0" cy="6823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27092" y="2538483"/>
            <a:ext cx="0" cy="6823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98878" y="3349042"/>
            <a:ext cx="3008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98877" y="3830549"/>
            <a:ext cx="3008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87209" y="1883391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11"/>
          <p:cNvSpPr>
            <a:spLocks noChangeAspect="1"/>
          </p:cNvSpPr>
          <p:nvPr/>
        </p:nvSpPr>
        <p:spPr>
          <a:xfrm>
            <a:off x="7481609" y="2023582"/>
            <a:ext cx="387201" cy="295617"/>
          </a:xfrm>
          <a:custGeom>
            <a:avLst/>
            <a:gdLst>
              <a:gd name="connsiteX0" fmla="*/ 6598371 w 6665495"/>
              <a:gd name="connsiteY0" fmla="*/ 0 h 5088913"/>
              <a:gd name="connsiteX1" fmla="*/ 6557252 w 6665495"/>
              <a:gd name="connsiteY1" fmla="*/ 1000592 h 5088913"/>
              <a:gd name="connsiteX2" fmla="*/ 6261576 w 6665495"/>
              <a:gd name="connsiteY2" fmla="*/ 812466 h 5088913"/>
              <a:gd name="connsiteX3" fmla="*/ 4531692 w 6665495"/>
              <a:gd name="connsiteY3" fmla="*/ 3322764 h 5088913"/>
              <a:gd name="connsiteX4" fmla="*/ 4542285 w 6665495"/>
              <a:gd name="connsiteY4" fmla="*/ 3330663 h 5088913"/>
              <a:gd name="connsiteX5" fmla="*/ 4348606 w 6665495"/>
              <a:gd name="connsiteY5" fmla="*/ 3590402 h 5088913"/>
              <a:gd name="connsiteX6" fmla="*/ 2224013 w 6665495"/>
              <a:gd name="connsiteY6" fmla="*/ 2006165 h 5088913"/>
              <a:gd name="connsiteX7" fmla="*/ 462497 w 6665495"/>
              <a:gd name="connsiteY7" fmla="*/ 4764913 h 5088913"/>
              <a:gd name="connsiteX8" fmla="*/ 6665495 w 6665495"/>
              <a:gd name="connsiteY8" fmla="*/ 4764913 h 5088913"/>
              <a:gd name="connsiteX9" fmla="*/ 6665495 w 6665495"/>
              <a:gd name="connsiteY9" fmla="*/ 5088913 h 5088913"/>
              <a:gd name="connsiteX10" fmla="*/ 0 w 6665495"/>
              <a:gd name="connsiteY10" fmla="*/ 5088913 h 5088913"/>
              <a:gd name="connsiteX11" fmla="*/ 0 w 6665495"/>
              <a:gd name="connsiteY11" fmla="*/ 4926913 h 5088913"/>
              <a:gd name="connsiteX12" fmla="*/ 0 w 6665495"/>
              <a:gd name="connsiteY12" fmla="*/ 4764913 h 5088913"/>
              <a:gd name="connsiteX13" fmla="*/ 0 w 6665495"/>
              <a:gd name="connsiteY13" fmla="*/ 18030 h 5088913"/>
              <a:gd name="connsiteX14" fmla="*/ 324001 w 6665495"/>
              <a:gd name="connsiteY14" fmla="*/ 18030 h 5088913"/>
              <a:gd name="connsiteX15" fmla="*/ 324001 w 6665495"/>
              <a:gd name="connsiteY15" fmla="*/ 4379774 h 5088913"/>
              <a:gd name="connsiteX16" fmla="*/ 1963590 w 6665495"/>
              <a:gd name="connsiteY16" fmla="*/ 1811976 h 5088913"/>
              <a:gd name="connsiteX17" fmla="*/ 1956965 w 6665495"/>
              <a:gd name="connsiteY17" fmla="*/ 1807035 h 5088913"/>
              <a:gd name="connsiteX18" fmla="*/ 2025027 w 6665495"/>
              <a:gd name="connsiteY18" fmla="*/ 1715758 h 5088913"/>
              <a:gd name="connsiteX19" fmla="*/ 2104333 w 6665495"/>
              <a:gd name="connsiteY19" fmla="*/ 1591555 h 5088913"/>
              <a:gd name="connsiteX20" fmla="*/ 2113349 w 6665495"/>
              <a:gd name="connsiteY20" fmla="*/ 1597311 h 5088913"/>
              <a:gd name="connsiteX21" fmla="*/ 2150643 w 6665495"/>
              <a:gd name="connsiteY21" fmla="*/ 1547296 h 5088913"/>
              <a:gd name="connsiteX22" fmla="*/ 4271772 w 6665495"/>
              <a:gd name="connsiteY22" fmla="*/ 3128950 h 5088913"/>
              <a:gd name="connsiteX23" fmla="*/ 5988033 w 6665495"/>
              <a:gd name="connsiteY23" fmla="*/ 638421 h 5088913"/>
              <a:gd name="connsiteX24" fmla="*/ 5709435 w 6665495"/>
              <a:gd name="connsiteY24" fmla="*/ 461160 h 508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5495" h="5088913">
                <a:moveTo>
                  <a:pt x="6598371" y="0"/>
                </a:moveTo>
                <a:lnTo>
                  <a:pt x="6557252" y="1000592"/>
                </a:lnTo>
                <a:lnTo>
                  <a:pt x="6261576" y="812466"/>
                </a:lnTo>
                <a:lnTo>
                  <a:pt x="4531692" y="3322764"/>
                </a:lnTo>
                <a:lnTo>
                  <a:pt x="4542285" y="3330663"/>
                </a:lnTo>
                <a:lnTo>
                  <a:pt x="4348606" y="3590402"/>
                </a:lnTo>
                <a:lnTo>
                  <a:pt x="2224013" y="2006165"/>
                </a:lnTo>
                <a:lnTo>
                  <a:pt x="462497" y="4764913"/>
                </a:lnTo>
                <a:lnTo>
                  <a:pt x="6665495" y="4764913"/>
                </a:lnTo>
                <a:lnTo>
                  <a:pt x="6665495" y="5088913"/>
                </a:lnTo>
                <a:lnTo>
                  <a:pt x="0" y="5088913"/>
                </a:lnTo>
                <a:lnTo>
                  <a:pt x="0" y="4926913"/>
                </a:lnTo>
                <a:lnTo>
                  <a:pt x="0" y="4764913"/>
                </a:lnTo>
                <a:lnTo>
                  <a:pt x="0" y="18030"/>
                </a:lnTo>
                <a:lnTo>
                  <a:pt x="324001" y="18030"/>
                </a:lnTo>
                <a:lnTo>
                  <a:pt x="324001" y="4379774"/>
                </a:lnTo>
                <a:lnTo>
                  <a:pt x="1963590" y="1811976"/>
                </a:lnTo>
                <a:lnTo>
                  <a:pt x="1956965" y="1807035"/>
                </a:lnTo>
                <a:lnTo>
                  <a:pt x="2025027" y="1715758"/>
                </a:lnTo>
                <a:lnTo>
                  <a:pt x="2104333" y="1591555"/>
                </a:lnTo>
                <a:lnTo>
                  <a:pt x="2113349" y="1597311"/>
                </a:lnTo>
                <a:lnTo>
                  <a:pt x="2150643" y="1547296"/>
                </a:lnTo>
                <a:lnTo>
                  <a:pt x="4271772" y="3128950"/>
                </a:lnTo>
                <a:lnTo>
                  <a:pt x="5988033" y="638421"/>
                </a:lnTo>
                <a:lnTo>
                  <a:pt x="5709435" y="461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8745" y="1825975"/>
            <a:ext cx="354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58744" y="2169151"/>
            <a:ext cx="3653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点此输入相关的文字描述内容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7209" y="3360123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58745" y="3302707"/>
            <a:ext cx="354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58744" y="3645883"/>
            <a:ext cx="3653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点此输入相关的文字描述内容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7209" y="49609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58745" y="4903544"/>
            <a:ext cx="354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58744" y="5246720"/>
            <a:ext cx="3653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点此输入相关的文字描述内容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任意多边形 20"/>
          <p:cNvSpPr>
            <a:spLocks noChangeAspect="1"/>
          </p:cNvSpPr>
          <p:nvPr/>
        </p:nvSpPr>
        <p:spPr>
          <a:xfrm>
            <a:off x="7481609" y="3472930"/>
            <a:ext cx="387201" cy="345906"/>
          </a:xfrm>
          <a:custGeom>
            <a:avLst/>
            <a:gdLst>
              <a:gd name="connsiteX0" fmla="*/ 963379 w 6100010"/>
              <a:gd name="connsiteY0" fmla="*/ 0 h 5449453"/>
              <a:gd name="connsiteX1" fmla="*/ 1287379 w 6100010"/>
              <a:gd name="connsiteY1" fmla="*/ 0 h 5449453"/>
              <a:gd name="connsiteX2" fmla="*/ 1287379 w 6100010"/>
              <a:gd name="connsiteY2" fmla="*/ 1 h 5449453"/>
              <a:gd name="connsiteX3" fmla="*/ 2824929 w 6100010"/>
              <a:gd name="connsiteY3" fmla="*/ 1 h 5449453"/>
              <a:gd name="connsiteX4" fmla="*/ 2824929 w 6100010"/>
              <a:gd name="connsiteY4" fmla="*/ 0 h 5449453"/>
              <a:gd name="connsiteX5" fmla="*/ 3148929 w 6100010"/>
              <a:gd name="connsiteY5" fmla="*/ 0 h 5449453"/>
              <a:gd name="connsiteX6" fmla="*/ 3148929 w 6100010"/>
              <a:gd name="connsiteY6" fmla="*/ 1 h 5449453"/>
              <a:gd name="connsiteX7" fmla="*/ 3176336 w 6100010"/>
              <a:gd name="connsiteY7" fmla="*/ 1 h 5449453"/>
              <a:gd name="connsiteX8" fmla="*/ 3176336 w 6100010"/>
              <a:gd name="connsiteY8" fmla="*/ 324001 h 5449453"/>
              <a:gd name="connsiteX9" fmla="*/ 3148929 w 6100010"/>
              <a:gd name="connsiteY9" fmla="*/ 324001 h 5449453"/>
              <a:gd name="connsiteX10" fmla="*/ 3148929 w 6100010"/>
              <a:gd name="connsiteY10" fmla="*/ 625642 h 5449453"/>
              <a:gd name="connsiteX11" fmla="*/ 2824929 w 6100010"/>
              <a:gd name="connsiteY11" fmla="*/ 625642 h 5449453"/>
              <a:gd name="connsiteX12" fmla="*/ 2824929 w 6100010"/>
              <a:gd name="connsiteY12" fmla="*/ 324001 h 5449453"/>
              <a:gd name="connsiteX13" fmla="*/ 1287379 w 6100010"/>
              <a:gd name="connsiteY13" fmla="*/ 324001 h 5449453"/>
              <a:gd name="connsiteX14" fmla="*/ 1287379 w 6100010"/>
              <a:gd name="connsiteY14" fmla="*/ 3196976 h 5449453"/>
              <a:gd name="connsiteX15" fmla="*/ 1804109 w 6100010"/>
              <a:gd name="connsiteY15" fmla="*/ 3713706 h 5449453"/>
              <a:gd name="connsiteX16" fmla="*/ 2330486 w 6100010"/>
              <a:gd name="connsiteY16" fmla="*/ 3187328 h 5449453"/>
              <a:gd name="connsiteX17" fmla="*/ 2330486 w 6100010"/>
              <a:gd name="connsiteY17" fmla="*/ 934688 h 5449453"/>
              <a:gd name="connsiteX18" fmla="*/ 1840405 w 6100010"/>
              <a:gd name="connsiteY18" fmla="*/ 934688 h 5449453"/>
              <a:gd name="connsiteX19" fmla="*/ 1840405 w 6100010"/>
              <a:gd name="connsiteY19" fmla="*/ 2815389 h 5449453"/>
              <a:gd name="connsiteX20" fmla="*/ 1516405 w 6100010"/>
              <a:gd name="connsiteY20" fmla="*/ 2815389 h 5449453"/>
              <a:gd name="connsiteX21" fmla="*/ 1516405 w 6100010"/>
              <a:gd name="connsiteY21" fmla="*/ 610688 h 5449453"/>
              <a:gd name="connsiteX22" fmla="*/ 1840405 w 6100010"/>
              <a:gd name="connsiteY22" fmla="*/ 610688 h 5449453"/>
              <a:gd name="connsiteX23" fmla="*/ 2330486 w 6100010"/>
              <a:gd name="connsiteY23" fmla="*/ 610688 h 5449453"/>
              <a:gd name="connsiteX24" fmla="*/ 2654486 w 6100010"/>
              <a:gd name="connsiteY24" fmla="*/ 610688 h 5449453"/>
              <a:gd name="connsiteX25" fmla="*/ 2654486 w 6100010"/>
              <a:gd name="connsiteY25" fmla="*/ 878306 h 5449453"/>
              <a:gd name="connsiteX26" fmla="*/ 5776010 w 6100010"/>
              <a:gd name="connsiteY26" fmla="*/ 878306 h 5449453"/>
              <a:gd name="connsiteX27" fmla="*/ 5776010 w 6100010"/>
              <a:gd name="connsiteY27" fmla="*/ 878306 h 5449453"/>
              <a:gd name="connsiteX28" fmla="*/ 6100010 w 6100010"/>
              <a:gd name="connsiteY28" fmla="*/ 878306 h 5449453"/>
              <a:gd name="connsiteX29" fmla="*/ 6100010 w 6100010"/>
              <a:gd name="connsiteY29" fmla="*/ 878306 h 5449453"/>
              <a:gd name="connsiteX30" fmla="*/ 6100010 w 6100010"/>
              <a:gd name="connsiteY30" fmla="*/ 1202305 h 5449453"/>
              <a:gd name="connsiteX31" fmla="*/ 6100010 w 6100010"/>
              <a:gd name="connsiteY31" fmla="*/ 5125453 h 5449453"/>
              <a:gd name="connsiteX32" fmla="*/ 6100010 w 6100010"/>
              <a:gd name="connsiteY32" fmla="*/ 5449453 h 5449453"/>
              <a:gd name="connsiteX33" fmla="*/ 5776010 w 6100010"/>
              <a:gd name="connsiteY33" fmla="*/ 5449453 h 5449453"/>
              <a:gd name="connsiteX34" fmla="*/ 324001 w 6100010"/>
              <a:gd name="connsiteY34" fmla="*/ 5449453 h 5449453"/>
              <a:gd name="connsiteX35" fmla="*/ 1 w 6100010"/>
              <a:gd name="connsiteY35" fmla="*/ 5449453 h 5449453"/>
              <a:gd name="connsiteX36" fmla="*/ 1 w 6100010"/>
              <a:gd name="connsiteY36" fmla="*/ 5449453 h 5449453"/>
              <a:gd name="connsiteX37" fmla="*/ 1 w 6100010"/>
              <a:gd name="connsiteY37" fmla="*/ 1202305 h 5449453"/>
              <a:gd name="connsiteX38" fmla="*/ 0 w 6100010"/>
              <a:gd name="connsiteY38" fmla="*/ 1202305 h 5449453"/>
              <a:gd name="connsiteX39" fmla="*/ 0 w 6100010"/>
              <a:gd name="connsiteY39" fmla="*/ 878306 h 5449453"/>
              <a:gd name="connsiteX40" fmla="*/ 637673 w 6100010"/>
              <a:gd name="connsiteY40" fmla="*/ 878306 h 5449453"/>
              <a:gd name="connsiteX41" fmla="*/ 637673 w 6100010"/>
              <a:gd name="connsiteY41" fmla="*/ 1202305 h 5449453"/>
              <a:gd name="connsiteX42" fmla="*/ 324001 w 6100010"/>
              <a:gd name="connsiteY42" fmla="*/ 1202305 h 5449453"/>
              <a:gd name="connsiteX43" fmla="*/ 324001 w 6100010"/>
              <a:gd name="connsiteY43" fmla="*/ 5125453 h 5449453"/>
              <a:gd name="connsiteX44" fmla="*/ 5776010 w 6100010"/>
              <a:gd name="connsiteY44" fmla="*/ 5125453 h 5449453"/>
              <a:gd name="connsiteX45" fmla="*/ 5776010 w 6100010"/>
              <a:gd name="connsiteY45" fmla="*/ 1202305 h 5449453"/>
              <a:gd name="connsiteX46" fmla="*/ 2654486 w 6100010"/>
              <a:gd name="connsiteY46" fmla="*/ 1202305 h 5449453"/>
              <a:gd name="connsiteX47" fmla="*/ 2654486 w 6100010"/>
              <a:gd name="connsiteY47" fmla="*/ 3320716 h 5449453"/>
              <a:gd name="connsiteX48" fmla="*/ 2634370 w 6100010"/>
              <a:gd name="connsiteY48" fmla="*/ 3320716 h 5449453"/>
              <a:gd name="connsiteX49" fmla="*/ 2644837 w 6100010"/>
              <a:gd name="connsiteY49" fmla="*/ 3331183 h 5449453"/>
              <a:gd name="connsiteX50" fmla="*/ 2033211 w 6100010"/>
              <a:gd name="connsiteY50" fmla="*/ 3942808 h 5449453"/>
              <a:gd name="connsiteX51" fmla="*/ 2039417 w 6100010"/>
              <a:gd name="connsiteY51" fmla="*/ 3949014 h 5449453"/>
              <a:gd name="connsiteX52" fmla="*/ 1810314 w 6100010"/>
              <a:gd name="connsiteY52" fmla="*/ 4178117 h 5449453"/>
              <a:gd name="connsiteX53" fmla="*/ 963379 w 6100010"/>
              <a:gd name="connsiteY53" fmla="*/ 3331182 h 5449453"/>
              <a:gd name="connsiteX54" fmla="*/ 973845 w 6100010"/>
              <a:gd name="connsiteY54" fmla="*/ 3320716 h 5449453"/>
              <a:gd name="connsiteX55" fmla="*/ 963379 w 6100010"/>
              <a:gd name="connsiteY55" fmla="*/ 3320716 h 5449453"/>
              <a:gd name="connsiteX56" fmla="*/ 963379 w 6100010"/>
              <a:gd name="connsiteY56" fmla="*/ 324001 h 5449453"/>
              <a:gd name="connsiteX57" fmla="*/ 963379 w 6100010"/>
              <a:gd name="connsiteY57" fmla="*/ 1 h 544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100010" h="5449453">
                <a:moveTo>
                  <a:pt x="963379" y="0"/>
                </a:moveTo>
                <a:lnTo>
                  <a:pt x="1287379" y="0"/>
                </a:lnTo>
                <a:lnTo>
                  <a:pt x="1287379" y="1"/>
                </a:lnTo>
                <a:lnTo>
                  <a:pt x="2824929" y="1"/>
                </a:lnTo>
                <a:lnTo>
                  <a:pt x="2824929" y="0"/>
                </a:lnTo>
                <a:lnTo>
                  <a:pt x="3148929" y="0"/>
                </a:lnTo>
                <a:lnTo>
                  <a:pt x="3148929" y="1"/>
                </a:lnTo>
                <a:lnTo>
                  <a:pt x="3176336" y="1"/>
                </a:lnTo>
                <a:lnTo>
                  <a:pt x="3176336" y="324001"/>
                </a:lnTo>
                <a:lnTo>
                  <a:pt x="3148929" y="324001"/>
                </a:lnTo>
                <a:lnTo>
                  <a:pt x="3148929" y="625642"/>
                </a:lnTo>
                <a:lnTo>
                  <a:pt x="2824929" y="625642"/>
                </a:lnTo>
                <a:lnTo>
                  <a:pt x="2824929" y="324001"/>
                </a:lnTo>
                <a:lnTo>
                  <a:pt x="1287379" y="324001"/>
                </a:lnTo>
                <a:lnTo>
                  <a:pt x="1287379" y="3196976"/>
                </a:lnTo>
                <a:lnTo>
                  <a:pt x="1804109" y="3713706"/>
                </a:lnTo>
                <a:lnTo>
                  <a:pt x="2330486" y="3187328"/>
                </a:lnTo>
                <a:lnTo>
                  <a:pt x="2330486" y="934688"/>
                </a:lnTo>
                <a:lnTo>
                  <a:pt x="1840405" y="934688"/>
                </a:lnTo>
                <a:lnTo>
                  <a:pt x="1840405" y="2815389"/>
                </a:lnTo>
                <a:lnTo>
                  <a:pt x="1516405" y="2815389"/>
                </a:lnTo>
                <a:lnTo>
                  <a:pt x="1516405" y="610688"/>
                </a:lnTo>
                <a:lnTo>
                  <a:pt x="1840405" y="610688"/>
                </a:lnTo>
                <a:lnTo>
                  <a:pt x="2330486" y="610688"/>
                </a:lnTo>
                <a:lnTo>
                  <a:pt x="2654486" y="610688"/>
                </a:lnTo>
                <a:lnTo>
                  <a:pt x="2654486" y="878306"/>
                </a:lnTo>
                <a:lnTo>
                  <a:pt x="5776010" y="878306"/>
                </a:lnTo>
                <a:lnTo>
                  <a:pt x="5776010" y="878306"/>
                </a:lnTo>
                <a:lnTo>
                  <a:pt x="6100010" y="878306"/>
                </a:lnTo>
                <a:lnTo>
                  <a:pt x="6100010" y="878306"/>
                </a:lnTo>
                <a:lnTo>
                  <a:pt x="6100010" y="1202305"/>
                </a:lnTo>
                <a:lnTo>
                  <a:pt x="6100010" y="5125453"/>
                </a:lnTo>
                <a:lnTo>
                  <a:pt x="6100010" y="5449453"/>
                </a:lnTo>
                <a:lnTo>
                  <a:pt x="5776010" y="5449453"/>
                </a:lnTo>
                <a:lnTo>
                  <a:pt x="324001" y="5449453"/>
                </a:lnTo>
                <a:lnTo>
                  <a:pt x="1" y="5449453"/>
                </a:lnTo>
                <a:lnTo>
                  <a:pt x="1" y="5449453"/>
                </a:lnTo>
                <a:lnTo>
                  <a:pt x="1" y="1202305"/>
                </a:lnTo>
                <a:lnTo>
                  <a:pt x="0" y="1202305"/>
                </a:lnTo>
                <a:lnTo>
                  <a:pt x="0" y="878306"/>
                </a:lnTo>
                <a:lnTo>
                  <a:pt x="637673" y="878306"/>
                </a:lnTo>
                <a:lnTo>
                  <a:pt x="637673" y="1202305"/>
                </a:lnTo>
                <a:lnTo>
                  <a:pt x="324001" y="1202305"/>
                </a:lnTo>
                <a:lnTo>
                  <a:pt x="324001" y="5125453"/>
                </a:lnTo>
                <a:lnTo>
                  <a:pt x="5776010" y="5125453"/>
                </a:lnTo>
                <a:lnTo>
                  <a:pt x="5776010" y="1202305"/>
                </a:lnTo>
                <a:lnTo>
                  <a:pt x="2654486" y="1202305"/>
                </a:lnTo>
                <a:lnTo>
                  <a:pt x="2654486" y="3320716"/>
                </a:lnTo>
                <a:lnTo>
                  <a:pt x="2634370" y="3320716"/>
                </a:lnTo>
                <a:lnTo>
                  <a:pt x="2644837" y="3331183"/>
                </a:lnTo>
                <a:lnTo>
                  <a:pt x="2033211" y="3942808"/>
                </a:lnTo>
                <a:lnTo>
                  <a:pt x="2039417" y="3949014"/>
                </a:lnTo>
                <a:lnTo>
                  <a:pt x="1810314" y="4178117"/>
                </a:lnTo>
                <a:lnTo>
                  <a:pt x="963379" y="3331182"/>
                </a:lnTo>
                <a:lnTo>
                  <a:pt x="973845" y="3320716"/>
                </a:lnTo>
                <a:lnTo>
                  <a:pt x="963379" y="3320716"/>
                </a:lnTo>
                <a:lnTo>
                  <a:pt x="963379" y="324001"/>
                </a:lnTo>
                <a:lnTo>
                  <a:pt x="9633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任意多边形 21"/>
          <p:cNvSpPr>
            <a:spLocks noChangeAspect="1"/>
          </p:cNvSpPr>
          <p:nvPr/>
        </p:nvSpPr>
        <p:spPr>
          <a:xfrm>
            <a:off x="7492958" y="5066720"/>
            <a:ext cx="364502" cy="360000"/>
          </a:xfrm>
          <a:custGeom>
            <a:avLst/>
            <a:gdLst>
              <a:gd name="connsiteX0" fmla="*/ 2579620 w 3583186"/>
              <a:gd name="connsiteY0" fmla="*/ 2033684 h 3538927"/>
              <a:gd name="connsiteX1" fmla="*/ 2728736 w 3583186"/>
              <a:gd name="connsiteY1" fmla="*/ 2033684 h 3538927"/>
              <a:gd name="connsiteX2" fmla="*/ 2728736 w 3583186"/>
              <a:gd name="connsiteY2" fmla="*/ 3538927 h 3538927"/>
              <a:gd name="connsiteX3" fmla="*/ 2579620 w 3583186"/>
              <a:gd name="connsiteY3" fmla="*/ 3538927 h 3538927"/>
              <a:gd name="connsiteX4" fmla="*/ 854448 w 3583186"/>
              <a:gd name="connsiteY4" fmla="*/ 2033684 h 3538927"/>
              <a:gd name="connsiteX5" fmla="*/ 1003564 w 3583186"/>
              <a:gd name="connsiteY5" fmla="*/ 2033684 h 3538927"/>
              <a:gd name="connsiteX6" fmla="*/ 1003564 w 3583186"/>
              <a:gd name="connsiteY6" fmla="*/ 3538927 h 3538927"/>
              <a:gd name="connsiteX7" fmla="*/ 854448 w 3583186"/>
              <a:gd name="connsiteY7" fmla="*/ 3538927 h 3538927"/>
              <a:gd name="connsiteX8" fmla="*/ 1791067 w 3583186"/>
              <a:gd name="connsiteY8" fmla="*/ 0 h 3538927"/>
              <a:gd name="connsiteX9" fmla="*/ 3045565 w 3583186"/>
              <a:gd name="connsiteY9" fmla="*/ 512000 h 3538927"/>
              <a:gd name="connsiteX10" fmla="*/ 3212925 w 3583186"/>
              <a:gd name="connsiteY10" fmla="*/ 2882497 h 3538927"/>
              <a:gd name="connsiteX11" fmla="*/ 3157035 w 3583186"/>
              <a:gd name="connsiteY11" fmla="*/ 2948069 h 3538927"/>
              <a:gd name="connsiteX12" fmla="*/ 3152838 w 3583186"/>
              <a:gd name="connsiteY12" fmla="*/ 2974240 h 3538927"/>
              <a:gd name="connsiteX13" fmla="*/ 2884210 w 3583186"/>
              <a:gd name="connsiteY13" fmla="*/ 3421167 h 3538927"/>
              <a:gd name="connsiteX14" fmla="*/ 2876517 w 3583186"/>
              <a:gd name="connsiteY14" fmla="*/ 2176864 h 3538927"/>
              <a:gd name="connsiteX15" fmla="*/ 3150651 w 3583186"/>
              <a:gd name="connsiteY15" fmla="*/ 2620436 h 3538927"/>
              <a:gd name="connsiteX16" fmla="*/ 3163435 w 3583186"/>
              <a:gd name="connsiteY16" fmla="*/ 2694297 h 3538927"/>
              <a:gd name="connsiteX17" fmla="*/ 3188289 w 3583186"/>
              <a:gd name="connsiteY17" fmla="*/ 2658445 h 3538927"/>
              <a:gd name="connsiteX18" fmla="*/ 2941936 w 3583186"/>
              <a:gd name="connsiteY18" fmla="*/ 617747 h 3538927"/>
              <a:gd name="connsiteX19" fmla="*/ 640561 w 3583186"/>
              <a:gd name="connsiteY19" fmla="*/ 618422 h 3538927"/>
              <a:gd name="connsiteX20" fmla="*/ 395406 w 3583186"/>
              <a:gd name="connsiteY20" fmla="*/ 2659264 h 3538927"/>
              <a:gd name="connsiteX21" fmla="*/ 419744 w 3583186"/>
              <a:gd name="connsiteY21" fmla="*/ 2694328 h 3538927"/>
              <a:gd name="connsiteX22" fmla="*/ 432534 w 3583186"/>
              <a:gd name="connsiteY22" fmla="*/ 2620436 h 3538927"/>
              <a:gd name="connsiteX23" fmla="*/ 706667 w 3583186"/>
              <a:gd name="connsiteY23" fmla="*/ 2176864 h 3538927"/>
              <a:gd name="connsiteX24" fmla="*/ 698974 w 3583186"/>
              <a:gd name="connsiteY24" fmla="*/ 3421167 h 3538927"/>
              <a:gd name="connsiteX25" fmla="*/ 430347 w 3583186"/>
              <a:gd name="connsiteY25" fmla="*/ 2974240 h 3538927"/>
              <a:gd name="connsiteX26" fmla="*/ 426150 w 3583186"/>
              <a:gd name="connsiteY26" fmla="*/ 2948074 h 3538927"/>
              <a:gd name="connsiteX27" fmla="*/ 370902 w 3583186"/>
              <a:gd name="connsiteY27" fmla="*/ 2883331 h 3538927"/>
              <a:gd name="connsiteX28" fmla="*/ 536870 w 3583186"/>
              <a:gd name="connsiteY28" fmla="*/ 512736 h 3538927"/>
              <a:gd name="connsiteX29" fmla="*/ 1791067 w 3583186"/>
              <a:gd name="connsiteY29" fmla="*/ 0 h 353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83186" h="3538927">
                <a:moveTo>
                  <a:pt x="2579620" y="2033684"/>
                </a:moveTo>
                <a:lnTo>
                  <a:pt x="2728736" y="2033684"/>
                </a:lnTo>
                <a:lnTo>
                  <a:pt x="2728736" y="3538927"/>
                </a:lnTo>
                <a:lnTo>
                  <a:pt x="2579620" y="3538927"/>
                </a:lnTo>
                <a:close/>
                <a:moveTo>
                  <a:pt x="854448" y="2033684"/>
                </a:moveTo>
                <a:lnTo>
                  <a:pt x="1003564" y="2033684"/>
                </a:lnTo>
                <a:lnTo>
                  <a:pt x="1003564" y="3538927"/>
                </a:lnTo>
                <a:lnTo>
                  <a:pt x="854448" y="3538927"/>
                </a:lnTo>
                <a:close/>
                <a:moveTo>
                  <a:pt x="1791067" y="0"/>
                </a:moveTo>
                <a:cubicBezTo>
                  <a:pt x="2244065" y="-133"/>
                  <a:pt x="2697112" y="170524"/>
                  <a:pt x="3045565" y="512000"/>
                </a:cubicBezTo>
                <a:cubicBezTo>
                  <a:pt x="3698915" y="1152269"/>
                  <a:pt x="3759284" y="2172320"/>
                  <a:pt x="3212925" y="2882497"/>
                </a:cubicBezTo>
                <a:lnTo>
                  <a:pt x="3157035" y="2948069"/>
                </a:lnTo>
                <a:lnTo>
                  <a:pt x="3152838" y="2974240"/>
                </a:lnTo>
                <a:cubicBezTo>
                  <a:pt x="3115297" y="3147140"/>
                  <a:pt x="3021766" y="3304784"/>
                  <a:pt x="2884210" y="3421167"/>
                </a:cubicBezTo>
                <a:cubicBezTo>
                  <a:pt x="2881646" y="3006399"/>
                  <a:pt x="2879081" y="2591632"/>
                  <a:pt x="2876517" y="2176864"/>
                </a:cubicBezTo>
                <a:cubicBezTo>
                  <a:pt x="3015502" y="2291538"/>
                  <a:pt x="3110975" y="2448013"/>
                  <a:pt x="3150651" y="2620436"/>
                </a:cubicBezTo>
                <a:lnTo>
                  <a:pt x="3163435" y="2694297"/>
                </a:lnTo>
                <a:lnTo>
                  <a:pt x="3188289" y="2658445"/>
                </a:lnTo>
                <a:cubicBezTo>
                  <a:pt x="3586870" y="2017639"/>
                  <a:pt x="3501335" y="1165947"/>
                  <a:pt x="2941936" y="617747"/>
                </a:cubicBezTo>
                <a:cubicBezTo>
                  <a:pt x="2302623" y="-8766"/>
                  <a:pt x="1279507" y="-8466"/>
                  <a:pt x="640561" y="618422"/>
                </a:cubicBezTo>
                <a:cubicBezTo>
                  <a:pt x="81483" y="1166949"/>
                  <a:pt x="-3552" y="2018692"/>
                  <a:pt x="395406" y="2659264"/>
                </a:cubicBezTo>
                <a:lnTo>
                  <a:pt x="419744" y="2694328"/>
                </a:lnTo>
                <a:lnTo>
                  <a:pt x="432534" y="2620436"/>
                </a:lnTo>
                <a:cubicBezTo>
                  <a:pt x="472210" y="2448013"/>
                  <a:pt x="567682" y="2291538"/>
                  <a:pt x="706667" y="2176864"/>
                </a:cubicBezTo>
                <a:cubicBezTo>
                  <a:pt x="704103" y="2591632"/>
                  <a:pt x="701538" y="3006399"/>
                  <a:pt x="698974" y="3421167"/>
                </a:cubicBezTo>
                <a:cubicBezTo>
                  <a:pt x="561418" y="3304784"/>
                  <a:pt x="467888" y="3147140"/>
                  <a:pt x="430347" y="2974240"/>
                </a:cubicBezTo>
                <a:lnTo>
                  <a:pt x="426150" y="2948074"/>
                </a:lnTo>
                <a:lnTo>
                  <a:pt x="370902" y="2883331"/>
                </a:lnTo>
                <a:cubicBezTo>
                  <a:pt x="-175873" y="2173474"/>
                  <a:pt x="-116103" y="1153387"/>
                  <a:pt x="536870" y="512736"/>
                </a:cubicBezTo>
                <a:cubicBezTo>
                  <a:pt x="885123" y="171055"/>
                  <a:pt x="1338070" y="133"/>
                  <a:pt x="17910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9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9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39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9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39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89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面临问题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弧形 2"/>
          <p:cNvSpPr/>
          <p:nvPr/>
        </p:nvSpPr>
        <p:spPr>
          <a:xfrm rot="4727359">
            <a:off x="8975432" y="2787446"/>
            <a:ext cx="2074862" cy="2074863"/>
          </a:xfrm>
          <a:prstGeom prst="arc">
            <a:avLst>
              <a:gd name="adj1" fmla="val 6817764"/>
              <a:gd name="adj2" fmla="val 0"/>
            </a:avLst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弧形 3"/>
          <p:cNvSpPr/>
          <p:nvPr/>
        </p:nvSpPr>
        <p:spPr>
          <a:xfrm rot="14755400">
            <a:off x="6911682" y="2625521"/>
            <a:ext cx="2074862" cy="2074863"/>
          </a:xfrm>
          <a:prstGeom prst="arc">
            <a:avLst>
              <a:gd name="adj1" fmla="val 6817764"/>
              <a:gd name="adj2" fmla="val 0"/>
            </a:avLst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92706" y="2001634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50069" y="4444797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7151394" y="3137685"/>
            <a:ext cx="1641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点击此处输入与此小标题相关的文字描述内容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9179295" y="3137685"/>
            <a:ext cx="16430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点击此处输入与此小标题相关的文字描述内容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KSO_Shape"/>
          <p:cNvSpPr/>
          <p:nvPr/>
        </p:nvSpPr>
        <p:spPr>
          <a:xfrm>
            <a:off x="7697494" y="2269922"/>
            <a:ext cx="503237" cy="381000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9513594" y="4708322"/>
            <a:ext cx="385762" cy="385762"/>
          </a:xfrm>
          <a:custGeom>
            <a:avLst/>
            <a:gdLst>
              <a:gd name="T0" fmla="*/ 68330676 w 2073"/>
              <a:gd name="T1" fmla="*/ 22268870 h 2073"/>
              <a:gd name="T2" fmla="*/ 65213689 w 2073"/>
              <a:gd name="T3" fmla="*/ 25420469 h 2073"/>
              <a:gd name="T4" fmla="*/ 46373505 w 2073"/>
              <a:gd name="T5" fmla="*/ 6614897 h 2073"/>
              <a:gd name="T6" fmla="*/ 49525104 w 2073"/>
              <a:gd name="T7" fmla="*/ 3463298 h 2073"/>
              <a:gd name="T8" fmla="*/ 62062090 w 2073"/>
              <a:gd name="T9" fmla="*/ 3463298 h 2073"/>
              <a:gd name="T10" fmla="*/ 68330676 w 2073"/>
              <a:gd name="T11" fmla="*/ 9731884 h 2073"/>
              <a:gd name="T12" fmla="*/ 68330676 w 2073"/>
              <a:gd name="T13" fmla="*/ 22268870 h 2073"/>
              <a:gd name="T14" fmla="*/ 24450760 w 2073"/>
              <a:gd name="T15" fmla="*/ 59880200 h 2073"/>
              <a:gd name="T16" fmla="*/ 24450760 w 2073"/>
              <a:gd name="T17" fmla="*/ 63031799 h 2073"/>
              <a:gd name="T18" fmla="*/ 27567747 w 2073"/>
              <a:gd name="T19" fmla="*/ 63031799 h 2073"/>
              <a:gd name="T20" fmla="*/ 62062090 w 2073"/>
              <a:gd name="T21" fmla="*/ 28537456 h 2073"/>
              <a:gd name="T22" fmla="*/ 58910491 w 2073"/>
              <a:gd name="T23" fmla="*/ 25420469 h 2073"/>
              <a:gd name="T24" fmla="*/ 24450760 w 2073"/>
              <a:gd name="T25" fmla="*/ 59880200 h 2073"/>
              <a:gd name="T26" fmla="*/ 8762175 w 2073"/>
              <a:gd name="T27" fmla="*/ 44226227 h 2073"/>
              <a:gd name="T28" fmla="*/ 8762175 w 2073"/>
              <a:gd name="T29" fmla="*/ 47343214 h 2073"/>
              <a:gd name="T30" fmla="*/ 11913775 w 2073"/>
              <a:gd name="T31" fmla="*/ 47343214 h 2073"/>
              <a:gd name="T32" fmla="*/ 46373505 w 2073"/>
              <a:gd name="T33" fmla="*/ 12883483 h 2073"/>
              <a:gd name="T34" fmla="*/ 43256518 w 2073"/>
              <a:gd name="T35" fmla="*/ 9731884 h 2073"/>
              <a:gd name="T36" fmla="*/ 8762175 w 2073"/>
              <a:gd name="T37" fmla="*/ 44226227 h 2073"/>
              <a:gd name="T38" fmla="*/ 49525104 w 2073"/>
              <a:gd name="T39" fmla="*/ 16000470 h 2073"/>
              <a:gd name="T40" fmla="*/ 15030761 w 2073"/>
              <a:gd name="T41" fmla="*/ 50494813 h 2073"/>
              <a:gd name="T42" fmla="*/ 15030761 w 2073"/>
              <a:gd name="T43" fmla="*/ 56763213 h 2073"/>
              <a:gd name="T44" fmla="*/ 21299161 w 2073"/>
              <a:gd name="T45" fmla="*/ 56728600 h 2073"/>
              <a:gd name="T46" fmla="*/ 55793504 w 2073"/>
              <a:gd name="T47" fmla="*/ 22268870 h 2073"/>
              <a:gd name="T48" fmla="*/ 49525104 w 2073"/>
              <a:gd name="T49" fmla="*/ 16000470 h 2073"/>
              <a:gd name="T50" fmla="*/ 21299161 w 2073"/>
              <a:gd name="T51" fmla="*/ 66148786 h 2073"/>
              <a:gd name="T52" fmla="*/ 19532993 w 2073"/>
              <a:gd name="T53" fmla="*/ 62339176 h 2073"/>
              <a:gd name="T54" fmla="*/ 18182174 w 2073"/>
              <a:gd name="T55" fmla="*/ 62477813 h 2073"/>
              <a:gd name="T56" fmla="*/ 11913775 w 2073"/>
              <a:gd name="T57" fmla="*/ 59880200 h 2073"/>
              <a:gd name="T58" fmla="*/ 9316162 w 2073"/>
              <a:gd name="T59" fmla="*/ 53611800 h 2073"/>
              <a:gd name="T60" fmla="*/ 9420185 w 2073"/>
              <a:gd name="T61" fmla="*/ 52330206 h 2073"/>
              <a:gd name="T62" fmla="*/ 5645189 w 2073"/>
              <a:gd name="T63" fmla="*/ 50494813 h 2073"/>
              <a:gd name="T64" fmla="*/ 5402715 w 2073"/>
              <a:gd name="T65" fmla="*/ 50148502 h 2073"/>
              <a:gd name="T66" fmla="*/ 0 w 2073"/>
              <a:gd name="T67" fmla="*/ 71793974 h 2073"/>
              <a:gd name="T68" fmla="*/ 21610860 w 2073"/>
              <a:gd name="T69" fmla="*/ 66391259 h 2073"/>
              <a:gd name="T70" fmla="*/ 21299161 w 2073"/>
              <a:gd name="T71" fmla="*/ 66148786 h 207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073" h="2073">
                <a:moveTo>
                  <a:pt x="1973" y="643"/>
                </a:moveTo>
                <a:cubicBezTo>
                  <a:pt x="1883" y="734"/>
                  <a:pt x="1883" y="734"/>
                  <a:pt x="1883" y="734"/>
                </a:cubicBezTo>
                <a:cubicBezTo>
                  <a:pt x="1339" y="191"/>
                  <a:pt x="1339" y="191"/>
                  <a:pt x="1339" y="191"/>
                </a:cubicBezTo>
                <a:cubicBezTo>
                  <a:pt x="1430" y="100"/>
                  <a:pt x="1430" y="100"/>
                  <a:pt x="1430" y="100"/>
                </a:cubicBezTo>
                <a:cubicBezTo>
                  <a:pt x="1530" y="0"/>
                  <a:pt x="1692" y="0"/>
                  <a:pt x="1792" y="100"/>
                </a:cubicBezTo>
                <a:cubicBezTo>
                  <a:pt x="1973" y="281"/>
                  <a:pt x="1973" y="281"/>
                  <a:pt x="1973" y="281"/>
                </a:cubicBezTo>
                <a:cubicBezTo>
                  <a:pt x="2073" y="381"/>
                  <a:pt x="2073" y="543"/>
                  <a:pt x="1973" y="643"/>
                </a:cubicBezTo>
                <a:close/>
                <a:moveTo>
                  <a:pt x="706" y="1729"/>
                </a:moveTo>
                <a:cubicBezTo>
                  <a:pt x="681" y="1754"/>
                  <a:pt x="681" y="1795"/>
                  <a:pt x="706" y="1820"/>
                </a:cubicBezTo>
                <a:cubicBezTo>
                  <a:pt x="731" y="1845"/>
                  <a:pt x="771" y="1845"/>
                  <a:pt x="796" y="1820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01" y="734"/>
                  <a:pt x="1701" y="734"/>
                  <a:pt x="1701" y="734"/>
                </a:cubicBezTo>
                <a:lnTo>
                  <a:pt x="706" y="1729"/>
                </a:lnTo>
                <a:close/>
                <a:moveTo>
                  <a:pt x="253" y="1277"/>
                </a:moveTo>
                <a:cubicBezTo>
                  <a:pt x="228" y="1302"/>
                  <a:pt x="228" y="1342"/>
                  <a:pt x="253" y="1367"/>
                </a:cubicBezTo>
                <a:cubicBezTo>
                  <a:pt x="278" y="1392"/>
                  <a:pt x="319" y="1392"/>
                  <a:pt x="344" y="1367"/>
                </a:cubicBezTo>
                <a:cubicBezTo>
                  <a:pt x="1339" y="372"/>
                  <a:pt x="1339" y="372"/>
                  <a:pt x="1339" y="372"/>
                </a:cubicBezTo>
                <a:cubicBezTo>
                  <a:pt x="1249" y="281"/>
                  <a:pt x="1249" y="281"/>
                  <a:pt x="1249" y="281"/>
                </a:cubicBezTo>
                <a:lnTo>
                  <a:pt x="253" y="1277"/>
                </a:lnTo>
                <a:close/>
                <a:moveTo>
                  <a:pt x="1430" y="462"/>
                </a:moveTo>
                <a:cubicBezTo>
                  <a:pt x="434" y="1458"/>
                  <a:pt x="434" y="1458"/>
                  <a:pt x="434" y="1458"/>
                </a:cubicBezTo>
                <a:cubicBezTo>
                  <a:pt x="384" y="1507"/>
                  <a:pt x="384" y="1589"/>
                  <a:pt x="434" y="1639"/>
                </a:cubicBezTo>
                <a:cubicBezTo>
                  <a:pt x="484" y="1689"/>
                  <a:pt x="565" y="1689"/>
                  <a:pt x="615" y="1638"/>
                </a:cubicBezTo>
                <a:cubicBezTo>
                  <a:pt x="1611" y="643"/>
                  <a:pt x="1611" y="643"/>
                  <a:pt x="1611" y="643"/>
                </a:cubicBezTo>
                <a:lnTo>
                  <a:pt x="1430" y="462"/>
                </a:lnTo>
                <a:close/>
                <a:moveTo>
                  <a:pt x="615" y="1910"/>
                </a:moveTo>
                <a:cubicBezTo>
                  <a:pt x="584" y="1879"/>
                  <a:pt x="570" y="1840"/>
                  <a:pt x="564" y="1800"/>
                </a:cubicBezTo>
                <a:cubicBezTo>
                  <a:pt x="551" y="1802"/>
                  <a:pt x="538" y="1804"/>
                  <a:pt x="525" y="1804"/>
                </a:cubicBezTo>
                <a:cubicBezTo>
                  <a:pt x="456" y="1804"/>
                  <a:pt x="392" y="1777"/>
                  <a:pt x="344" y="1729"/>
                </a:cubicBezTo>
                <a:cubicBezTo>
                  <a:pt x="295" y="1681"/>
                  <a:pt x="269" y="1617"/>
                  <a:pt x="269" y="1548"/>
                </a:cubicBezTo>
                <a:cubicBezTo>
                  <a:pt x="269" y="1536"/>
                  <a:pt x="271" y="1524"/>
                  <a:pt x="272" y="1511"/>
                </a:cubicBezTo>
                <a:cubicBezTo>
                  <a:pt x="231" y="1506"/>
                  <a:pt x="193" y="1488"/>
                  <a:pt x="163" y="1458"/>
                </a:cubicBezTo>
                <a:cubicBezTo>
                  <a:pt x="160" y="1455"/>
                  <a:pt x="159" y="1451"/>
                  <a:pt x="156" y="1448"/>
                </a:cubicBezTo>
                <a:cubicBezTo>
                  <a:pt x="0" y="2073"/>
                  <a:pt x="0" y="2073"/>
                  <a:pt x="0" y="2073"/>
                </a:cubicBezTo>
                <a:cubicBezTo>
                  <a:pt x="624" y="1917"/>
                  <a:pt x="624" y="1917"/>
                  <a:pt x="624" y="1917"/>
                </a:cubicBezTo>
                <a:cubicBezTo>
                  <a:pt x="621" y="1914"/>
                  <a:pt x="618" y="1912"/>
                  <a:pt x="615" y="19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680621" y="2528586"/>
            <a:ext cx="555836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1152378" y="2091573"/>
            <a:ext cx="4530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在此输入小标题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5"/>
          <p:cNvSpPr>
            <a:spLocks noChangeArrowheads="1"/>
          </p:cNvSpPr>
          <p:nvPr/>
        </p:nvSpPr>
        <p:spPr bwMode="auto">
          <a:xfrm>
            <a:off x="680621" y="4407731"/>
            <a:ext cx="555836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8-14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倍字间距。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1152378" y="3973349"/>
            <a:ext cx="4530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在此输入小标题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5029" y="2092397"/>
            <a:ext cx="398463" cy="398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65029" y="3973379"/>
            <a:ext cx="398463" cy="400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208456" y="1885949"/>
            <a:ext cx="2435080" cy="3726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96000" y="1885949"/>
            <a:ext cx="2435080" cy="3726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30106" y="1885949"/>
            <a:ext cx="2435080" cy="3726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3043" y="1885949"/>
            <a:ext cx="2435080" cy="3726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问题建议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 17"/>
          <p:cNvSpPr/>
          <p:nvPr/>
        </p:nvSpPr>
        <p:spPr bwMode="auto">
          <a:xfrm>
            <a:off x="552011" y="2117644"/>
            <a:ext cx="2377208" cy="3726495"/>
          </a:xfrm>
          <a:prstGeom prst="rect">
            <a:avLst/>
          </a:prstGeom>
          <a:solidFill>
            <a:schemeClr val="bg1"/>
          </a:solidFill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Rectangle 17"/>
          <p:cNvSpPr/>
          <p:nvPr/>
        </p:nvSpPr>
        <p:spPr bwMode="auto">
          <a:xfrm>
            <a:off x="3488132" y="2117644"/>
            <a:ext cx="2328631" cy="3726495"/>
          </a:xfrm>
          <a:prstGeom prst="rect">
            <a:avLst/>
          </a:prstGeom>
          <a:solidFill>
            <a:schemeClr val="bg1"/>
          </a:solidFill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" name="Rectangle 17"/>
          <p:cNvSpPr/>
          <p:nvPr/>
        </p:nvSpPr>
        <p:spPr bwMode="auto">
          <a:xfrm>
            <a:off x="6510470" y="2117644"/>
            <a:ext cx="2328631" cy="3726495"/>
          </a:xfrm>
          <a:prstGeom prst="rect">
            <a:avLst/>
          </a:prstGeom>
          <a:solidFill>
            <a:schemeClr val="bg1"/>
          </a:solidFill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6" name="Rectangle 17"/>
          <p:cNvSpPr/>
          <p:nvPr/>
        </p:nvSpPr>
        <p:spPr bwMode="auto">
          <a:xfrm>
            <a:off x="9421959" y="2117644"/>
            <a:ext cx="2406998" cy="3726495"/>
          </a:xfrm>
          <a:prstGeom prst="rect">
            <a:avLst/>
          </a:prstGeom>
          <a:solidFill>
            <a:schemeClr val="bg1"/>
          </a:solidFill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Rectangle 20"/>
          <p:cNvSpPr/>
          <p:nvPr/>
        </p:nvSpPr>
        <p:spPr bwMode="auto">
          <a:xfrm>
            <a:off x="744430" y="4333912"/>
            <a:ext cx="1833191" cy="120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8" name="Rectangle 21"/>
          <p:cNvSpPr/>
          <p:nvPr/>
        </p:nvSpPr>
        <p:spPr bwMode="auto">
          <a:xfrm>
            <a:off x="744430" y="3862028"/>
            <a:ext cx="1666537" cy="29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Rectangle 23"/>
          <p:cNvSpPr/>
          <p:nvPr/>
        </p:nvSpPr>
        <p:spPr bwMode="auto">
          <a:xfrm>
            <a:off x="3680551" y="3862028"/>
            <a:ext cx="1666537" cy="29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accent2"/>
                </a:solidFill>
                <a:cs typeface="+mn-ea"/>
                <a:sym typeface="+mn-lt"/>
              </a:rPr>
              <a:t>在此输入小标题</a:t>
            </a:r>
            <a:endParaRPr 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" name="Rectangle 25"/>
          <p:cNvSpPr/>
          <p:nvPr/>
        </p:nvSpPr>
        <p:spPr bwMode="auto">
          <a:xfrm>
            <a:off x="6702889" y="3862028"/>
            <a:ext cx="1666537" cy="29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Rectangle 27"/>
          <p:cNvSpPr/>
          <p:nvPr/>
        </p:nvSpPr>
        <p:spPr bwMode="auto">
          <a:xfrm>
            <a:off x="9614378" y="3862028"/>
            <a:ext cx="1666537" cy="29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accent2"/>
                </a:solidFill>
                <a:cs typeface="+mn-ea"/>
                <a:sym typeface="+mn-lt"/>
              </a:rPr>
              <a:t>在此输入小标题</a:t>
            </a:r>
            <a:endParaRPr 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2" name="Rectangle 20"/>
          <p:cNvSpPr/>
          <p:nvPr/>
        </p:nvSpPr>
        <p:spPr bwMode="auto">
          <a:xfrm>
            <a:off x="3680551" y="4333912"/>
            <a:ext cx="1833191" cy="120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13" name="Rectangle 20"/>
          <p:cNvSpPr/>
          <p:nvPr/>
        </p:nvSpPr>
        <p:spPr bwMode="auto">
          <a:xfrm>
            <a:off x="6702889" y="4333912"/>
            <a:ext cx="1833191" cy="120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14" name="Rectangle 20"/>
          <p:cNvSpPr/>
          <p:nvPr/>
        </p:nvSpPr>
        <p:spPr bwMode="auto">
          <a:xfrm>
            <a:off x="9614378" y="4333912"/>
            <a:ext cx="1833191" cy="120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15" name="Oval 7"/>
          <p:cNvSpPr/>
          <p:nvPr/>
        </p:nvSpPr>
        <p:spPr bwMode="auto">
          <a:xfrm>
            <a:off x="4083129" y="2425228"/>
            <a:ext cx="1028034" cy="1028860"/>
          </a:xfrm>
          <a:prstGeom prst="ellipse">
            <a:avLst/>
          </a:prstGeom>
          <a:solidFill>
            <a:schemeClr val="accent2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4305841" y="2753930"/>
            <a:ext cx="586625" cy="390395"/>
          </a:xfrm>
          <a:custGeom>
            <a:avLst/>
            <a:gdLst>
              <a:gd name="T0" fmla="*/ 176 w 176"/>
              <a:gd name="T1" fmla="*/ 99 h 117"/>
              <a:gd name="T2" fmla="*/ 176 w 176"/>
              <a:gd name="T3" fmla="*/ 108 h 117"/>
              <a:gd name="T4" fmla="*/ 161 w 176"/>
              <a:gd name="T5" fmla="*/ 117 h 117"/>
              <a:gd name="T6" fmla="*/ 15 w 176"/>
              <a:gd name="T7" fmla="*/ 117 h 117"/>
              <a:gd name="T8" fmla="*/ 0 w 176"/>
              <a:gd name="T9" fmla="*/ 108 h 117"/>
              <a:gd name="T10" fmla="*/ 0 w 176"/>
              <a:gd name="T11" fmla="*/ 99 h 117"/>
              <a:gd name="T12" fmla="*/ 15 w 176"/>
              <a:gd name="T13" fmla="*/ 99 h 117"/>
              <a:gd name="T14" fmla="*/ 161 w 176"/>
              <a:gd name="T15" fmla="*/ 99 h 117"/>
              <a:gd name="T16" fmla="*/ 176 w 176"/>
              <a:gd name="T17" fmla="*/ 99 h 117"/>
              <a:gd name="T18" fmla="*/ 24 w 176"/>
              <a:gd name="T19" fmla="*/ 79 h 117"/>
              <a:gd name="T20" fmla="*/ 24 w 176"/>
              <a:gd name="T21" fmla="*/ 14 h 117"/>
              <a:gd name="T22" fmla="*/ 38 w 176"/>
              <a:gd name="T23" fmla="*/ 0 h 117"/>
              <a:gd name="T24" fmla="*/ 138 w 176"/>
              <a:gd name="T25" fmla="*/ 0 h 117"/>
              <a:gd name="T26" fmla="*/ 152 w 176"/>
              <a:gd name="T27" fmla="*/ 14 h 117"/>
              <a:gd name="T28" fmla="*/ 152 w 176"/>
              <a:gd name="T29" fmla="*/ 79 h 117"/>
              <a:gd name="T30" fmla="*/ 138 w 176"/>
              <a:gd name="T31" fmla="*/ 93 h 117"/>
              <a:gd name="T32" fmla="*/ 38 w 176"/>
              <a:gd name="T33" fmla="*/ 93 h 117"/>
              <a:gd name="T34" fmla="*/ 24 w 176"/>
              <a:gd name="T35" fmla="*/ 79 h 117"/>
              <a:gd name="T36" fmla="*/ 35 w 176"/>
              <a:gd name="T37" fmla="*/ 79 h 117"/>
              <a:gd name="T38" fmla="*/ 38 w 176"/>
              <a:gd name="T39" fmla="*/ 82 h 117"/>
              <a:gd name="T40" fmla="*/ 138 w 176"/>
              <a:gd name="T41" fmla="*/ 82 h 117"/>
              <a:gd name="T42" fmla="*/ 141 w 176"/>
              <a:gd name="T43" fmla="*/ 79 h 117"/>
              <a:gd name="T44" fmla="*/ 141 w 176"/>
              <a:gd name="T45" fmla="*/ 14 h 117"/>
              <a:gd name="T46" fmla="*/ 138 w 176"/>
              <a:gd name="T47" fmla="*/ 11 h 117"/>
              <a:gd name="T48" fmla="*/ 38 w 176"/>
              <a:gd name="T49" fmla="*/ 11 h 117"/>
              <a:gd name="T50" fmla="*/ 35 w 176"/>
              <a:gd name="T51" fmla="*/ 14 h 117"/>
              <a:gd name="T52" fmla="*/ 35 w 176"/>
              <a:gd name="T53" fmla="*/ 79 h 117"/>
              <a:gd name="T54" fmla="*/ 97 w 176"/>
              <a:gd name="T55" fmla="*/ 107 h 117"/>
              <a:gd name="T56" fmla="*/ 95 w 176"/>
              <a:gd name="T57" fmla="*/ 105 h 117"/>
              <a:gd name="T58" fmla="*/ 81 w 176"/>
              <a:gd name="T59" fmla="*/ 105 h 117"/>
              <a:gd name="T60" fmla="*/ 79 w 176"/>
              <a:gd name="T61" fmla="*/ 107 h 117"/>
              <a:gd name="T62" fmla="*/ 81 w 176"/>
              <a:gd name="T63" fmla="*/ 108 h 117"/>
              <a:gd name="T64" fmla="*/ 95 w 176"/>
              <a:gd name="T65" fmla="*/ 108 h 117"/>
              <a:gd name="T66" fmla="*/ 97 w 176"/>
              <a:gd name="T67" fmla="*/ 10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7" name="Oval 13"/>
          <p:cNvSpPr/>
          <p:nvPr/>
        </p:nvSpPr>
        <p:spPr bwMode="auto">
          <a:xfrm>
            <a:off x="10016956" y="2425228"/>
            <a:ext cx="1028034" cy="1028860"/>
          </a:xfrm>
          <a:prstGeom prst="ellipse">
            <a:avLst/>
          </a:prstGeom>
          <a:solidFill>
            <a:schemeClr val="accent2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8" name="Freeform 7"/>
          <p:cNvSpPr>
            <a:spLocks noEditPoints="1"/>
          </p:cNvSpPr>
          <p:nvPr/>
        </p:nvSpPr>
        <p:spPr bwMode="auto">
          <a:xfrm>
            <a:off x="10242063" y="2693515"/>
            <a:ext cx="551734" cy="511225"/>
          </a:xfrm>
          <a:custGeom>
            <a:avLst/>
            <a:gdLst>
              <a:gd name="T0" fmla="*/ 31 w 177"/>
              <a:gd name="T1" fmla="*/ 94 h 164"/>
              <a:gd name="T2" fmla="*/ 19 w 177"/>
              <a:gd name="T3" fmla="*/ 94 h 164"/>
              <a:gd name="T4" fmla="*/ 1 w 177"/>
              <a:gd name="T5" fmla="*/ 79 h 164"/>
              <a:gd name="T6" fmla="*/ 12 w 177"/>
              <a:gd name="T7" fmla="*/ 47 h 164"/>
              <a:gd name="T8" fmla="*/ 36 w 177"/>
              <a:gd name="T9" fmla="*/ 55 h 164"/>
              <a:gd name="T10" fmla="*/ 48 w 177"/>
              <a:gd name="T11" fmla="*/ 52 h 164"/>
              <a:gd name="T12" fmla="*/ 48 w 177"/>
              <a:gd name="T13" fmla="*/ 59 h 164"/>
              <a:gd name="T14" fmla="*/ 55 w 177"/>
              <a:gd name="T15" fmla="*/ 82 h 164"/>
              <a:gd name="T16" fmla="*/ 31 w 177"/>
              <a:gd name="T17" fmla="*/ 94 h 164"/>
              <a:gd name="T18" fmla="*/ 36 w 177"/>
              <a:gd name="T19" fmla="*/ 47 h 164"/>
              <a:gd name="T20" fmla="*/ 12 w 177"/>
              <a:gd name="T21" fmla="*/ 23 h 164"/>
              <a:gd name="T22" fmla="*/ 36 w 177"/>
              <a:gd name="T23" fmla="*/ 0 h 164"/>
              <a:gd name="T24" fmla="*/ 59 w 177"/>
              <a:gd name="T25" fmla="*/ 23 h 164"/>
              <a:gd name="T26" fmla="*/ 36 w 177"/>
              <a:gd name="T27" fmla="*/ 47 h 164"/>
              <a:gd name="T28" fmla="*/ 129 w 177"/>
              <a:gd name="T29" fmla="*/ 164 h 164"/>
              <a:gd name="T30" fmla="*/ 49 w 177"/>
              <a:gd name="T31" fmla="*/ 164 h 164"/>
              <a:gd name="T32" fmla="*/ 24 w 177"/>
              <a:gd name="T33" fmla="*/ 140 h 164"/>
              <a:gd name="T34" fmla="*/ 56 w 177"/>
              <a:gd name="T35" fmla="*/ 88 h 164"/>
              <a:gd name="T36" fmla="*/ 89 w 177"/>
              <a:gd name="T37" fmla="*/ 101 h 164"/>
              <a:gd name="T38" fmla="*/ 121 w 177"/>
              <a:gd name="T39" fmla="*/ 88 h 164"/>
              <a:gd name="T40" fmla="*/ 153 w 177"/>
              <a:gd name="T41" fmla="*/ 140 h 164"/>
              <a:gd name="T42" fmla="*/ 129 w 177"/>
              <a:gd name="T43" fmla="*/ 164 h 164"/>
              <a:gd name="T44" fmla="*/ 89 w 177"/>
              <a:gd name="T45" fmla="*/ 94 h 164"/>
              <a:gd name="T46" fmla="*/ 53 w 177"/>
              <a:gd name="T47" fmla="*/ 59 h 164"/>
              <a:gd name="T48" fmla="*/ 89 w 177"/>
              <a:gd name="T49" fmla="*/ 23 h 164"/>
              <a:gd name="T50" fmla="*/ 124 w 177"/>
              <a:gd name="T51" fmla="*/ 59 h 164"/>
              <a:gd name="T52" fmla="*/ 89 w 177"/>
              <a:gd name="T53" fmla="*/ 94 h 164"/>
              <a:gd name="T54" fmla="*/ 141 w 177"/>
              <a:gd name="T55" fmla="*/ 47 h 164"/>
              <a:gd name="T56" fmla="*/ 118 w 177"/>
              <a:gd name="T57" fmla="*/ 23 h 164"/>
              <a:gd name="T58" fmla="*/ 141 w 177"/>
              <a:gd name="T59" fmla="*/ 0 h 164"/>
              <a:gd name="T60" fmla="*/ 165 w 177"/>
              <a:gd name="T61" fmla="*/ 23 h 164"/>
              <a:gd name="T62" fmla="*/ 141 w 177"/>
              <a:gd name="T63" fmla="*/ 47 h 164"/>
              <a:gd name="T64" fmla="*/ 159 w 177"/>
              <a:gd name="T65" fmla="*/ 94 h 164"/>
              <a:gd name="T66" fmla="*/ 146 w 177"/>
              <a:gd name="T67" fmla="*/ 94 h 164"/>
              <a:gd name="T68" fmla="*/ 122 w 177"/>
              <a:gd name="T69" fmla="*/ 82 h 164"/>
              <a:gd name="T70" fmla="*/ 130 w 177"/>
              <a:gd name="T71" fmla="*/ 59 h 164"/>
              <a:gd name="T72" fmla="*/ 129 w 177"/>
              <a:gd name="T73" fmla="*/ 52 h 164"/>
              <a:gd name="T74" fmla="*/ 141 w 177"/>
              <a:gd name="T75" fmla="*/ 55 h 164"/>
              <a:gd name="T76" fmla="*/ 165 w 177"/>
              <a:gd name="T77" fmla="*/ 47 h 164"/>
              <a:gd name="T78" fmla="*/ 177 w 177"/>
              <a:gd name="T79" fmla="*/ 79 h 164"/>
              <a:gd name="T80" fmla="*/ 159 w 177"/>
              <a:gd name="T81" fmla="*/ 9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9" name="Oval 4"/>
          <p:cNvSpPr/>
          <p:nvPr/>
        </p:nvSpPr>
        <p:spPr bwMode="auto">
          <a:xfrm>
            <a:off x="1146597" y="2425228"/>
            <a:ext cx="1028858" cy="1028860"/>
          </a:xfrm>
          <a:prstGeom prst="ellipse">
            <a:avLst/>
          </a:prstGeom>
          <a:solidFill>
            <a:schemeClr val="accent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0" name="Freeform 8"/>
          <p:cNvSpPr>
            <a:spLocks noEditPoints="1"/>
          </p:cNvSpPr>
          <p:nvPr/>
        </p:nvSpPr>
        <p:spPr bwMode="auto">
          <a:xfrm>
            <a:off x="1500862" y="2672070"/>
            <a:ext cx="371871" cy="554115"/>
          </a:xfrm>
          <a:custGeom>
            <a:avLst/>
            <a:gdLst>
              <a:gd name="T0" fmla="*/ 85 w 94"/>
              <a:gd name="T1" fmla="*/ 44 h 140"/>
              <a:gd name="T2" fmla="*/ 45 w 94"/>
              <a:gd name="T3" fmla="*/ 90 h 140"/>
              <a:gd name="T4" fmla="*/ 26 w 94"/>
              <a:gd name="T5" fmla="*/ 105 h 140"/>
              <a:gd name="T6" fmla="*/ 26 w 94"/>
              <a:gd name="T7" fmla="*/ 108 h 140"/>
              <a:gd name="T8" fmla="*/ 35 w 94"/>
              <a:gd name="T9" fmla="*/ 123 h 140"/>
              <a:gd name="T10" fmla="*/ 17 w 94"/>
              <a:gd name="T11" fmla="*/ 140 h 140"/>
              <a:gd name="T12" fmla="*/ 0 w 94"/>
              <a:gd name="T13" fmla="*/ 123 h 140"/>
              <a:gd name="T14" fmla="*/ 9 w 94"/>
              <a:gd name="T15" fmla="*/ 108 h 140"/>
              <a:gd name="T16" fmla="*/ 9 w 94"/>
              <a:gd name="T17" fmla="*/ 33 h 140"/>
              <a:gd name="T18" fmla="*/ 0 w 94"/>
              <a:gd name="T19" fmla="*/ 17 h 140"/>
              <a:gd name="T20" fmla="*/ 17 w 94"/>
              <a:gd name="T21" fmla="*/ 0 h 140"/>
              <a:gd name="T22" fmla="*/ 35 w 94"/>
              <a:gd name="T23" fmla="*/ 17 h 140"/>
              <a:gd name="T24" fmla="*/ 26 w 94"/>
              <a:gd name="T25" fmla="*/ 33 h 140"/>
              <a:gd name="T26" fmla="*/ 26 w 94"/>
              <a:gd name="T27" fmla="*/ 78 h 140"/>
              <a:gd name="T28" fmla="*/ 40 w 94"/>
              <a:gd name="T29" fmla="*/ 73 h 140"/>
              <a:gd name="T30" fmla="*/ 67 w 94"/>
              <a:gd name="T31" fmla="*/ 44 h 140"/>
              <a:gd name="T32" fmla="*/ 58 w 94"/>
              <a:gd name="T33" fmla="*/ 29 h 140"/>
              <a:gd name="T34" fmla="*/ 76 w 94"/>
              <a:gd name="T35" fmla="*/ 11 h 140"/>
              <a:gd name="T36" fmla="*/ 94 w 94"/>
              <a:gd name="T37" fmla="*/ 29 h 140"/>
              <a:gd name="T38" fmla="*/ 85 w 94"/>
              <a:gd name="T39" fmla="*/ 44 h 140"/>
              <a:gd name="T40" fmla="*/ 17 w 94"/>
              <a:gd name="T41" fmla="*/ 9 h 140"/>
              <a:gd name="T42" fmla="*/ 9 w 94"/>
              <a:gd name="T43" fmla="*/ 17 h 140"/>
              <a:gd name="T44" fmla="*/ 17 w 94"/>
              <a:gd name="T45" fmla="*/ 26 h 140"/>
              <a:gd name="T46" fmla="*/ 26 w 94"/>
              <a:gd name="T47" fmla="*/ 17 h 140"/>
              <a:gd name="T48" fmla="*/ 17 w 94"/>
              <a:gd name="T49" fmla="*/ 9 h 140"/>
              <a:gd name="T50" fmla="*/ 17 w 94"/>
              <a:gd name="T51" fmla="*/ 114 h 140"/>
              <a:gd name="T52" fmla="*/ 9 w 94"/>
              <a:gd name="T53" fmla="*/ 123 h 140"/>
              <a:gd name="T54" fmla="*/ 17 w 94"/>
              <a:gd name="T55" fmla="*/ 132 h 140"/>
              <a:gd name="T56" fmla="*/ 26 w 94"/>
              <a:gd name="T57" fmla="*/ 123 h 140"/>
              <a:gd name="T58" fmla="*/ 17 w 94"/>
              <a:gd name="T59" fmla="*/ 114 h 140"/>
              <a:gd name="T60" fmla="*/ 76 w 94"/>
              <a:gd name="T61" fmla="*/ 20 h 140"/>
              <a:gd name="T62" fmla="*/ 67 w 94"/>
              <a:gd name="T63" fmla="*/ 29 h 140"/>
              <a:gd name="T64" fmla="*/ 76 w 94"/>
              <a:gd name="T65" fmla="*/ 38 h 140"/>
              <a:gd name="T66" fmla="*/ 85 w 94"/>
              <a:gd name="T67" fmla="*/ 29 h 140"/>
              <a:gd name="T68" fmla="*/ 76 w 94"/>
              <a:gd name="T69" fmla="*/ 2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1" name="Oval 10"/>
          <p:cNvSpPr/>
          <p:nvPr/>
        </p:nvSpPr>
        <p:spPr bwMode="auto">
          <a:xfrm>
            <a:off x="7105467" y="2425228"/>
            <a:ext cx="1028034" cy="1028860"/>
          </a:xfrm>
          <a:prstGeom prst="ellipse">
            <a:avLst/>
          </a:prstGeom>
          <a:solidFill>
            <a:schemeClr val="accent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8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2" name="Freeform 11"/>
          <p:cNvSpPr>
            <a:spLocks noEditPoints="1"/>
          </p:cNvSpPr>
          <p:nvPr/>
        </p:nvSpPr>
        <p:spPr bwMode="auto">
          <a:xfrm>
            <a:off x="7385121" y="2715508"/>
            <a:ext cx="469143" cy="467240"/>
          </a:xfrm>
          <a:custGeom>
            <a:avLst/>
            <a:gdLst>
              <a:gd name="T0" fmla="*/ 141 w 152"/>
              <a:gd name="T1" fmla="*/ 152 h 152"/>
              <a:gd name="T2" fmla="*/ 132 w 152"/>
              <a:gd name="T3" fmla="*/ 148 h 152"/>
              <a:gd name="T4" fmla="*/ 101 w 152"/>
              <a:gd name="T5" fmla="*/ 117 h 152"/>
              <a:gd name="T6" fmla="*/ 65 w 152"/>
              <a:gd name="T7" fmla="*/ 128 h 152"/>
              <a:gd name="T8" fmla="*/ 0 w 152"/>
              <a:gd name="T9" fmla="*/ 64 h 152"/>
              <a:gd name="T10" fmla="*/ 65 w 152"/>
              <a:gd name="T11" fmla="*/ 0 h 152"/>
              <a:gd name="T12" fmla="*/ 129 w 152"/>
              <a:gd name="T13" fmla="*/ 64 h 152"/>
              <a:gd name="T14" fmla="*/ 118 w 152"/>
              <a:gd name="T15" fmla="*/ 100 h 152"/>
              <a:gd name="T16" fmla="*/ 149 w 152"/>
              <a:gd name="T17" fmla="*/ 132 h 152"/>
              <a:gd name="T18" fmla="*/ 152 w 152"/>
              <a:gd name="T19" fmla="*/ 140 h 152"/>
              <a:gd name="T20" fmla="*/ 141 w 152"/>
              <a:gd name="T21" fmla="*/ 152 h 152"/>
              <a:gd name="T22" fmla="*/ 65 w 152"/>
              <a:gd name="T23" fmla="*/ 23 h 152"/>
              <a:gd name="T24" fmla="*/ 24 w 152"/>
              <a:gd name="T25" fmla="*/ 64 h 152"/>
              <a:gd name="T26" fmla="*/ 65 w 152"/>
              <a:gd name="T27" fmla="*/ 105 h 152"/>
              <a:gd name="T28" fmla="*/ 106 w 152"/>
              <a:gd name="T29" fmla="*/ 64 h 152"/>
              <a:gd name="T30" fmla="*/ 65 w 152"/>
              <a:gd name="T31" fmla="*/ 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15350" y="1415711"/>
            <a:ext cx="7055373" cy="31053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未来发展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49721" y="4942470"/>
            <a:ext cx="3492707" cy="1006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在此输入小标题</a:t>
            </a:r>
            <a:endParaRPr lang="en-US" altLang="zh-CN" sz="20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点击此处输入相关的文字描述内容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14091" r="-248" b="19887"/>
          <a:stretch>
            <a:fillRect/>
          </a:stretch>
        </p:blipFill>
        <p:spPr>
          <a:xfrm>
            <a:off x="649572" y="1571538"/>
            <a:ext cx="7055373" cy="31053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4596" y="4773414"/>
            <a:ext cx="7090349" cy="117582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dirty="0"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49721" y="1571539"/>
            <a:ext cx="3492707" cy="1006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在此输入小标题</a:t>
            </a:r>
            <a:endParaRPr lang="en-US" altLang="zh-CN" sz="20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点击此处输入相关的文字描述内容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721" y="3257005"/>
            <a:ext cx="3492707" cy="1006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在此输入小标题</a:t>
            </a:r>
            <a:endParaRPr lang="en-US" altLang="zh-CN" sz="20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点击此处输入相关的文字描述内容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4595" y="5949239"/>
            <a:ext cx="2713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 rot="5400000">
            <a:off x="9691141" y="2812725"/>
            <a:ext cx="209863" cy="2098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9691141" y="4498191"/>
            <a:ext cx="209863" cy="2098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25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25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25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25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125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1760904" y="1729470"/>
            <a:ext cx="9201150" cy="3659868"/>
            <a:chOff x="1647825" y="1971675"/>
            <a:chExt cx="9201150" cy="3659868"/>
          </a:xfrm>
        </p:grpSpPr>
        <p:sp>
          <p:nvSpPr>
            <p:cNvPr id="8" name="矩形 7"/>
            <p:cNvSpPr/>
            <p:nvPr/>
          </p:nvSpPr>
          <p:spPr>
            <a:xfrm>
              <a:off x="1647825" y="19716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800225" y="21240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52625" y="22764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85995" y="2458505"/>
            <a:ext cx="413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cs typeface="+mn-ea"/>
                <a:sym typeface="+mn-lt"/>
              </a:rPr>
              <a:t>黑白简约风</a:t>
            </a:r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6738" y="4290236"/>
            <a:ext cx="7249235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THE SIS DEFENSE SOCIAL PRACTICE REPORT POWERPOINT TEMPLATE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01035" y="3516196"/>
            <a:ext cx="399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cs typeface="+mn-ea"/>
                <a:sym typeface="+mn-lt"/>
              </a:rPr>
              <a:t>感谢您的观看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7881987" y="1636477"/>
            <a:ext cx="80913" cy="51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8176693" y="1597162"/>
            <a:ext cx="80913" cy="51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7615757" y="1615673"/>
            <a:ext cx="80913" cy="51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644369" y="2769568"/>
            <a:ext cx="834730" cy="301204"/>
            <a:chOff x="3546426" y="2713492"/>
            <a:chExt cx="834730" cy="301204"/>
          </a:xfrm>
        </p:grpSpPr>
        <p:sp>
          <p:nvSpPr>
            <p:cNvPr id="17" name="平行四边形 16"/>
            <p:cNvSpPr/>
            <p:nvPr/>
          </p:nvSpPr>
          <p:spPr>
            <a:xfrm>
              <a:off x="3546426" y="2713492"/>
              <a:ext cx="392906" cy="301204"/>
            </a:xfrm>
            <a:prstGeom prst="parallelogram">
              <a:avLst>
                <a:gd name="adj" fmla="val 889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60219" y="2713492"/>
              <a:ext cx="392906" cy="301204"/>
            </a:xfrm>
            <a:prstGeom prst="parallelogram">
              <a:avLst>
                <a:gd name="adj" fmla="val 913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3988250" y="2713492"/>
              <a:ext cx="392906" cy="301204"/>
            </a:xfrm>
            <a:prstGeom prst="parallelogram">
              <a:avLst>
                <a:gd name="adj" fmla="val 8658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52776" y="2769568"/>
            <a:ext cx="834730" cy="301204"/>
            <a:chOff x="3546426" y="2713492"/>
            <a:chExt cx="834730" cy="301204"/>
          </a:xfrm>
        </p:grpSpPr>
        <p:sp>
          <p:nvSpPr>
            <p:cNvPr id="36" name="平行四边形 35"/>
            <p:cNvSpPr/>
            <p:nvPr/>
          </p:nvSpPr>
          <p:spPr>
            <a:xfrm>
              <a:off x="3546426" y="2713492"/>
              <a:ext cx="392906" cy="301204"/>
            </a:xfrm>
            <a:prstGeom prst="parallelogram">
              <a:avLst>
                <a:gd name="adj" fmla="val 889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3760219" y="2713492"/>
              <a:ext cx="392906" cy="301204"/>
            </a:xfrm>
            <a:prstGeom prst="parallelogram">
              <a:avLst>
                <a:gd name="adj" fmla="val 913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平行四边形 37"/>
            <p:cNvSpPr/>
            <p:nvPr/>
          </p:nvSpPr>
          <p:spPr>
            <a:xfrm>
              <a:off x="3988250" y="2713492"/>
              <a:ext cx="392906" cy="301204"/>
            </a:xfrm>
            <a:prstGeom prst="parallelogram">
              <a:avLst>
                <a:gd name="adj" fmla="val 8658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234848" y="5994228"/>
            <a:ext cx="2974231" cy="369332"/>
            <a:chOff x="5606558" y="8085392"/>
            <a:chExt cx="2974231" cy="369332"/>
          </a:xfrm>
        </p:grpSpPr>
        <p:sp>
          <p:nvSpPr>
            <p:cNvPr id="43" name="文本框 42"/>
            <p:cNvSpPr txBox="1"/>
            <p:nvPr/>
          </p:nvSpPr>
          <p:spPr>
            <a:xfrm>
              <a:off x="6053898" y="8085392"/>
              <a:ext cx="2526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汇报时间：</a:t>
              </a:r>
              <a:r>
                <a:rPr lang="en-US" altLang="zh-CN" dirty="0">
                  <a:cs typeface="+mn-ea"/>
                  <a:sym typeface="+mn-lt"/>
                </a:rPr>
                <a:t>XX</a:t>
              </a:r>
              <a:r>
                <a:rPr lang="zh-CN" altLang="en-US" dirty="0">
                  <a:cs typeface="+mn-ea"/>
                  <a:sym typeface="+mn-lt"/>
                </a:rPr>
                <a:t>年</a:t>
              </a:r>
              <a:r>
                <a:rPr lang="en-US" altLang="zh-CN" dirty="0">
                  <a:cs typeface="+mn-ea"/>
                  <a:sym typeface="+mn-lt"/>
                </a:rPr>
                <a:t>XX</a:t>
              </a:r>
              <a:r>
                <a:rPr lang="zh-CN" altLang="en-US" dirty="0">
                  <a:cs typeface="+mn-ea"/>
                  <a:sym typeface="+mn-lt"/>
                </a:rPr>
                <a:t>月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任意多边形 169"/>
            <p:cNvSpPr>
              <a:spLocks noChangeAspect="1"/>
            </p:cNvSpPr>
            <p:nvPr/>
          </p:nvSpPr>
          <p:spPr>
            <a:xfrm>
              <a:off x="5606558" y="8091799"/>
              <a:ext cx="373247" cy="360000"/>
            </a:xfrm>
            <a:custGeom>
              <a:avLst/>
              <a:gdLst>
                <a:gd name="connsiteX0" fmla="*/ 2980072 w 3788229"/>
                <a:gd name="connsiteY0" fmla="*/ 2739384 h 3653784"/>
                <a:gd name="connsiteX1" fmla="*/ 3196072 w 3788229"/>
                <a:gd name="connsiteY1" fmla="*/ 3653784 h 3653784"/>
                <a:gd name="connsiteX2" fmla="*/ 2764072 w 3788229"/>
                <a:gd name="connsiteY2" fmla="*/ 3653784 h 3653784"/>
                <a:gd name="connsiteX3" fmla="*/ 2980071 w 3788229"/>
                <a:gd name="connsiteY3" fmla="*/ 2439230 h 3653784"/>
                <a:gd name="connsiteX4" fmla="*/ 3079350 w 3788229"/>
                <a:gd name="connsiteY4" fmla="*/ 2538509 h 3653784"/>
                <a:gd name="connsiteX5" fmla="*/ 2980071 w 3788229"/>
                <a:gd name="connsiteY5" fmla="*/ 2637788 h 3653784"/>
                <a:gd name="connsiteX6" fmla="*/ 2880792 w 3788229"/>
                <a:gd name="connsiteY6" fmla="*/ 2538509 h 3653784"/>
                <a:gd name="connsiteX7" fmla="*/ 2980071 w 3788229"/>
                <a:gd name="connsiteY7" fmla="*/ 2439230 h 3653784"/>
                <a:gd name="connsiteX8" fmla="*/ 3338287 w 3788229"/>
                <a:gd name="connsiteY8" fmla="*/ 1211948 h 3653784"/>
                <a:gd name="connsiteX9" fmla="*/ 3338287 w 3788229"/>
                <a:gd name="connsiteY9" fmla="*/ 2086440 h 3653784"/>
                <a:gd name="connsiteX10" fmla="*/ 3039944 w 3788229"/>
                <a:gd name="connsiteY10" fmla="*/ 2219119 h 3653784"/>
                <a:gd name="connsiteX11" fmla="*/ 3039944 w 3788229"/>
                <a:gd name="connsiteY11" fmla="*/ 1344627 h 3653784"/>
                <a:gd name="connsiteX12" fmla="*/ 449942 w 3788229"/>
                <a:gd name="connsiteY12" fmla="*/ 1211948 h 3653784"/>
                <a:gd name="connsiteX13" fmla="*/ 1894114 w 3788229"/>
                <a:gd name="connsiteY13" fmla="*/ 1854197 h 3653784"/>
                <a:gd name="connsiteX14" fmla="*/ 2920199 w 3788229"/>
                <a:gd name="connsiteY14" fmla="*/ 1397879 h 3653784"/>
                <a:gd name="connsiteX15" fmla="*/ 2920199 w 3788229"/>
                <a:gd name="connsiteY15" fmla="*/ 2272371 h 3653784"/>
                <a:gd name="connsiteX16" fmla="*/ 1894114 w 3788229"/>
                <a:gd name="connsiteY16" fmla="*/ 2728689 h 3653784"/>
                <a:gd name="connsiteX17" fmla="*/ 449942 w 3788229"/>
                <a:gd name="connsiteY17" fmla="*/ 2086440 h 3653784"/>
                <a:gd name="connsiteX18" fmla="*/ 1894115 w 3788229"/>
                <a:gd name="connsiteY18" fmla="*/ 0 h 3653784"/>
                <a:gd name="connsiteX19" fmla="*/ 3788229 w 3788229"/>
                <a:gd name="connsiteY19" fmla="*/ 849086 h 3653784"/>
                <a:gd name="connsiteX20" fmla="*/ 2898197 w 3788229"/>
                <a:gd name="connsiteY20" fmla="*/ 1248066 h 3653784"/>
                <a:gd name="connsiteX21" fmla="*/ 2073823 w 3788229"/>
                <a:gd name="connsiteY21" fmla="*/ 857613 h 3653784"/>
                <a:gd name="connsiteX22" fmla="*/ 2075544 w 3788229"/>
                <a:gd name="connsiteY22" fmla="*/ 849086 h 3653784"/>
                <a:gd name="connsiteX23" fmla="*/ 1894115 w 3788229"/>
                <a:gd name="connsiteY23" fmla="*/ 667657 h 3653784"/>
                <a:gd name="connsiteX24" fmla="*/ 1712686 w 3788229"/>
                <a:gd name="connsiteY24" fmla="*/ 849086 h 3653784"/>
                <a:gd name="connsiteX25" fmla="*/ 1894115 w 3788229"/>
                <a:gd name="connsiteY25" fmla="*/ 1030515 h 3653784"/>
                <a:gd name="connsiteX26" fmla="*/ 2022405 w 3788229"/>
                <a:gd name="connsiteY26" fmla="*/ 977376 h 3653784"/>
                <a:gd name="connsiteX27" fmla="*/ 2028342 w 3788229"/>
                <a:gd name="connsiteY27" fmla="*/ 968569 h 3653784"/>
                <a:gd name="connsiteX28" fmla="*/ 2754477 w 3788229"/>
                <a:gd name="connsiteY28" fmla="*/ 1312493 h 3653784"/>
                <a:gd name="connsiteX29" fmla="*/ 1894115 w 3788229"/>
                <a:gd name="connsiteY29" fmla="*/ 1698172 h 3653784"/>
                <a:gd name="connsiteX30" fmla="*/ 0 w 3788229"/>
                <a:gd name="connsiteY30" fmla="*/ 849086 h 365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88229" h="3653784">
                  <a:moveTo>
                    <a:pt x="2980072" y="2739384"/>
                  </a:moveTo>
                  <a:lnTo>
                    <a:pt x="3196072" y="3653784"/>
                  </a:lnTo>
                  <a:lnTo>
                    <a:pt x="2764072" y="3653784"/>
                  </a:lnTo>
                  <a:close/>
                  <a:moveTo>
                    <a:pt x="2980071" y="2439230"/>
                  </a:moveTo>
                  <a:cubicBezTo>
                    <a:pt x="3034901" y="2439230"/>
                    <a:pt x="3079350" y="2483679"/>
                    <a:pt x="3079350" y="2538509"/>
                  </a:cubicBezTo>
                  <a:cubicBezTo>
                    <a:pt x="3079350" y="2593339"/>
                    <a:pt x="3034901" y="2637788"/>
                    <a:pt x="2980071" y="2637788"/>
                  </a:cubicBezTo>
                  <a:cubicBezTo>
                    <a:pt x="2925241" y="2637788"/>
                    <a:pt x="2880792" y="2593339"/>
                    <a:pt x="2880792" y="2538509"/>
                  </a:cubicBezTo>
                  <a:cubicBezTo>
                    <a:pt x="2880792" y="2483679"/>
                    <a:pt x="2925241" y="2439230"/>
                    <a:pt x="2980071" y="2439230"/>
                  </a:cubicBezTo>
                  <a:close/>
                  <a:moveTo>
                    <a:pt x="3338287" y="1211948"/>
                  </a:moveTo>
                  <a:lnTo>
                    <a:pt x="3338287" y="2086440"/>
                  </a:lnTo>
                  <a:lnTo>
                    <a:pt x="3039944" y="2219119"/>
                  </a:lnTo>
                  <a:lnTo>
                    <a:pt x="3039944" y="1344627"/>
                  </a:lnTo>
                  <a:close/>
                  <a:moveTo>
                    <a:pt x="449942" y="1211948"/>
                  </a:moveTo>
                  <a:lnTo>
                    <a:pt x="1894114" y="1854197"/>
                  </a:lnTo>
                  <a:lnTo>
                    <a:pt x="2920199" y="1397879"/>
                  </a:lnTo>
                  <a:lnTo>
                    <a:pt x="2920199" y="2272371"/>
                  </a:lnTo>
                  <a:lnTo>
                    <a:pt x="1894114" y="2728689"/>
                  </a:lnTo>
                  <a:lnTo>
                    <a:pt x="449942" y="2086440"/>
                  </a:lnTo>
                  <a:close/>
                  <a:moveTo>
                    <a:pt x="1894115" y="0"/>
                  </a:moveTo>
                  <a:lnTo>
                    <a:pt x="3788229" y="849086"/>
                  </a:lnTo>
                  <a:lnTo>
                    <a:pt x="2898197" y="1248066"/>
                  </a:lnTo>
                  <a:lnTo>
                    <a:pt x="2073823" y="857613"/>
                  </a:lnTo>
                  <a:lnTo>
                    <a:pt x="2075544" y="849086"/>
                  </a:lnTo>
                  <a:cubicBezTo>
                    <a:pt x="2075544" y="748886"/>
                    <a:pt x="1994315" y="667657"/>
                    <a:pt x="1894115" y="667657"/>
                  </a:cubicBezTo>
                  <a:cubicBezTo>
                    <a:pt x="1793915" y="667657"/>
                    <a:pt x="1712686" y="748886"/>
                    <a:pt x="1712686" y="849086"/>
                  </a:cubicBezTo>
                  <a:cubicBezTo>
                    <a:pt x="1712686" y="949286"/>
                    <a:pt x="1793915" y="1030515"/>
                    <a:pt x="1894115" y="1030515"/>
                  </a:cubicBezTo>
                  <a:cubicBezTo>
                    <a:pt x="1944215" y="1030515"/>
                    <a:pt x="1989573" y="1010208"/>
                    <a:pt x="2022405" y="977376"/>
                  </a:cubicBezTo>
                  <a:lnTo>
                    <a:pt x="2028342" y="968569"/>
                  </a:lnTo>
                  <a:lnTo>
                    <a:pt x="2754477" y="1312493"/>
                  </a:lnTo>
                  <a:lnTo>
                    <a:pt x="1894115" y="1698172"/>
                  </a:lnTo>
                  <a:lnTo>
                    <a:pt x="0" y="8490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13879" y="5955659"/>
            <a:ext cx="2937309" cy="369332"/>
            <a:chOff x="5643480" y="7449988"/>
            <a:chExt cx="2937309" cy="369332"/>
          </a:xfrm>
          <a:solidFill>
            <a:schemeClr val="bg1"/>
          </a:solidFill>
        </p:grpSpPr>
        <p:sp>
          <p:nvSpPr>
            <p:cNvPr id="42" name="文本框 41"/>
            <p:cNvSpPr txBox="1"/>
            <p:nvPr/>
          </p:nvSpPr>
          <p:spPr>
            <a:xfrm>
              <a:off x="6053898" y="7449988"/>
              <a:ext cx="252689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汇报</a:t>
              </a:r>
              <a:r>
                <a:rPr lang="zh-CN" altLang="en-US">
                  <a:cs typeface="+mn-ea"/>
                  <a:sym typeface="+mn-lt"/>
                </a:rPr>
                <a:t>人</a:t>
              </a:r>
              <a:r>
                <a:rPr lang="zh-CN" altLang="en-US" smtClean="0">
                  <a:cs typeface="+mn-ea"/>
                  <a:sym typeface="+mn-lt"/>
                </a:rPr>
                <a:t>：青课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5" name="任意多边形 171"/>
            <p:cNvSpPr>
              <a:spLocks noChangeAspect="1"/>
            </p:cNvSpPr>
            <p:nvPr/>
          </p:nvSpPr>
          <p:spPr>
            <a:xfrm>
              <a:off x="5643480" y="7474395"/>
              <a:ext cx="324000" cy="324000"/>
            </a:xfrm>
            <a:custGeom>
              <a:avLst/>
              <a:gdLst>
                <a:gd name="connsiteX0" fmla="*/ 323834 w 3757853"/>
                <a:gd name="connsiteY0" fmla="*/ 2826194 h 3757854"/>
                <a:gd name="connsiteX1" fmla="*/ 931659 w 3757853"/>
                <a:gd name="connsiteY1" fmla="*/ 3434019 h 3757854"/>
                <a:gd name="connsiteX2" fmla="*/ 0 w 3757853"/>
                <a:gd name="connsiteY2" fmla="*/ 3757854 h 3757854"/>
                <a:gd name="connsiteX3" fmla="*/ 2958831 w 3757853"/>
                <a:gd name="connsiteY3" fmla="*/ 543794 h 3757854"/>
                <a:gd name="connsiteX4" fmla="*/ 2048517 w 3757853"/>
                <a:gd name="connsiteY4" fmla="*/ 1454108 h 3757854"/>
                <a:gd name="connsiteX5" fmla="*/ 2303745 w 3757853"/>
                <a:gd name="connsiteY5" fmla="*/ 1709336 h 3757854"/>
                <a:gd name="connsiteX6" fmla="*/ 3214059 w 3757853"/>
                <a:gd name="connsiteY6" fmla="*/ 799022 h 3757854"/>
                <a:gd name="connsiteX7" fmla="*/ 3046271 w 3757853"/>
                <a:gd name="connsiteY7" fmla="*/ 0 h 3757854"/>
                <a:gd name="connsiteX8" fmla="*/ 3130563 w 3757853"/>
                <a:gd name="connsiteY8" fmla="*/ 34915 h 3757854"/>
                <a:gd name="connsiteX9" fmla="*/ 3722939 w 3757853"/>
                <a:gd name="connsiteY9" fmla="*/ 627292 h 3757854"/>
                <a:gd name="connsiteX10" fmla="*/ 3722939 w 3757853"/>
                <a:gd name="connsiteY10" fmla="*/ 795874 h 3757854"/>
                <a:gd name="connsiteX11" fmla="*/ 1177594 w 3757853"/>
                <a:gd name="connsiteY11" fmla="*/ 3341219 h 3757854"/>
                <a:gd name="connsiteX12" fmla="*/ 1009011 w 3757853"/>
                <a:gd name="connsiteY12" fmla="*/ 3341219 h 3757854"/>
                <a:gd name="connsiteX13" fmla="*/ 416635 w 3757853"/>
                <a:gd name="connsiteY13" fmla="*/ 2748843 h 3757854"/>
                <a:gd name="connsiteX14" fmla="*/ 416635 w 3757853"/>
                <a:gd name="connsiteY14" fmla="*/ 2580260 h 3757854"/>
                <a:gd name="connsiteX15" fmla="*/ 2961980 w 3757853"/>
                <a:gd name="connsiteY15" fmla="*/ 34915 h 3757854"/>
                <a:gd name="connsiteX16" fmla="*/ 3046271 w 3757853"/>
                <a:gd name="connsiteY16" fmla="*/ 0 h 37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7853" h="3757854">
                  <a:moveTo>
                    <a:pt x="323834" y="2826194"/>
                  </a:moveTo>
                  <a:lnTo>
                    <a:pt x="931659" y="3434019"/>
                  </a:lnTo>
                  <a:lnTo>
                    <a:pt x="0" y="3757854"/>
                  </a:lnTo>
                  <a:close/>
                  <a:moveTo>
                    <a:pt x="2958831" y="543794"/>
                  </a:moveTo>
                  <a:lnTo>
                    <a:pt x="2048517" y="1454108"/>
                  </a:lnTo>
                  <a:lnTo>
                    <a:pt x="2303745" y="1709336"/>
                  </a:lnTo>
                  <a:lnTo>
                    <a:pt x="3214059" y="799022"/>
                  </a:lnTo>
                  <a:close/>
                  <a:moveTo>
                    <a:pt x="3046271" y="0"/>
                  </a:moveTo>
                  <a:cubicBezTo>
                    <a:pt x="3076779" y="0"/>
                    <a:pt x="3107286" y="11638"/>
                    <a:pt x="3130563" y="34915"/>
                  </a:cubicBezTo>
                  <a:lnTo>
                    <a:pt x="3722939" y="627292"/>
                  </a:lnTo>
                  <a:cubicBezTo>
                    <a:pt x="3769492" y="673845"/>
                    <a:pt x="3769492" y="749321"/>
                    <a:pt x="3722939" y="795874"/>
                  </a:cubicBezTo>
                  <a:lnTo>
                    <a:pt x="1177594" y="3341219"/>
                  </a:lnTo>
                  <a:cubicBezTo>
                    <a:pt x="1131041" y="3387772"/>
                    <a:pt x="1055565" y="3387772"/>
                    <a:pt x="1009011" y="3341219"/>
                  </a:cubicBezTo>
                  <a:lnTo>
                    <a:pt x="416635" y="2748843"/>
                  </a:lnTo>
                  <a:cubicBezTo>
                    <a:pt x="370082" y="2702289"/>
                    <a:pt x="370082" y="2626813"/>
                    <a:pt x="416635" y="2580260"/>
                  </a:cubicBezTo>
                  <a:lnTo>
                    <a:pt x="2961980" y="34915"/>
                  </a:lnTo>
                  <a:cubicBezTo>
                    <a:pt x="2985256" y="11638"/>
                    <a:pt x="3015764" y="0"/>
                    <a:pt x="304627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2114669" y="4443221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论文主题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517775" y="4443221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>
          <a:xfrm>
            <a:off x="4920881" y="4443221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3.</a:t>
            </a:r>
            <a:r>
              <a:rPr lang="zh-CN" altLang="en-US" dirty="0">
                <a:cs typeface="+mn-ea"/>
                <a:sym typeface="+mn-lt"/>
              </a:rPr>
              <a:t>论点现状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6323988" y="4443221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</a:t>
            </a:r>
            <a:r>
              <a:rPr lang="zh-CN" altLang="en-US" dirty="0">
                <a:cs typeface="+mn-ea"/>
                <a:sym typeface="+mn-lt"/>
              </a:rPr>
              <a:t>研究意义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124988" y="3040409"/>
            <a:ext cx="2519362" cy="547842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研究概述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OVERVIEW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PART 01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364981" y="1620247"/>
            <a:ext cx="5618711" cy="40403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论文主题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 1"/>
          <p:cNvSpPr/>
          <p:nvPr/>
        </p:nvSpPr>
        <p:spPr>
          <a:xfrm>
            <a:off x="388110" y="1601065"/>
            <a:ext cx="5708653" cy="4280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11"/>
          <a:stretch>
            <a:fillRect/>
          </a:stretch>
        </p:blipFill>
        <p:spPr>
          <a:xfrm>
            <a:off x="6547552" y="1802584"/>
            <a:ext cx="5167160" cy="3858005"/>
          </a:xfrm>
          <a:prstGeom prst="rect">
            <a:avLst/>
          </a:prstGeom>
        </p:spPr>
      </p:pic>
      <p:sp>
        <p:nvSpPr>
          <p:cNvPr id="5" name="Rectangle 6"/>
          <p:cNvSpPr/>
          <p:nvPr/>
        </p:nvSpPr>
        <p:spPr>
          <a:xfrm>
            <a:off x="702666" y="1841641"/>
            <a:ext cx="5618711" cy="4280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6" name="TextBox 9"/>
          <p:cNvSpPr>
            <a:spLocks noChangeArrowheads="1"/>
          </p:cNvSpPr>
          <p:nvPr/>
        </p:nvSpPr>
        <p:spPr bwMode="auto">
          <a:xfrm>
            <a:off x="928841" y="2911094"/>
            <a:ext cx="4942544" cy="178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输入与此小标题或者与此图形相关的内容介绍、数据统计、事件分析、总结概述等文字描述内容。点击此处输入与此小标题或者与此图形相关的内容介绍、数据统计、事件分析、总结概述等文字描述内容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9"/>
          <p:cNvSpPr>
            <a:spLocks noChangeArrowheads="1"/>
          </p:cNvSpPr>
          <p:nvPr/>
        </p:nvSpPr>
        <p:spPr bwMode="auto">
          <a:xfrm>
            <a:off x="938915" y="2114663"/>
            <a:ext cx="4742516" cy="4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在此输入小标题</a:t>
            </a:r>
            <a:endParaRPr lang="en-US" altLang="zh-CN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8673" y="4919045"/>
            <a:ext cx="1649522" cy="4735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关键词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45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选题背景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19303" y="5052327"/>
            <a:ext cx="2631116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 eaLnBrk="1" hangingPunct="1">
              <a:defRPr/>
            </a:pPr>
            <a:r>
              <a:rPr lang="zh-CN" altLang="en-US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点击此处输入与此小标题或图形相关的文字描述内容或数据分析</a:t>
            </a:r>
            <a:endParaRPr lang="en-US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peed"/>
          <p:cNvSpPr txBox="1">
            <a:spLocks noChangeArrowheads="1"/>
          </p:cNvSpPr>
          <p:nvPr/>
        </p:nvSpPr>
        <p:spPr bwMode="auto">
          <a:xfrm>
            <a:off x="606330" y="4780005"/>
            <a:ext cx="3539105" cy="2277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文字内容</a:t>
            </a:r>
            <a:endParaRPr lang="en-US" altLang="ko-KR" sz="1600" b="1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28260" y="5051785"/>
            <a:ext cx="2631116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 eaLnBrk="1" hangingPunct="1">
              <a:defRPr/>
            </a:pPr>
            <a:r>
              <a:rPr lang="zh-CN" altLang="en-US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点击此处输入与此小标题或图形相关的文字描述内容或数据分析</a:t>
            </a:r>
            <a:endParaRPr lang="en-US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speed"/>
          <p:cNvSpPr txBox="1">
            <a:spLocks noChangeArrowheads="1"/>
          </p:cNvSpPr>
          <p:nvPr/>
        </p:nvSpPr>
        <p:spPr bwMode="auto">
          <a:xfrm>
            <a:off x="4315287" y="4779463"/>
            <a:ext cx="3539105" cy="2277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文字内容</a:t>
            </a:r>
            <a:endParaRPr lang="en-US" altLang="ko-KR" sz="1600" b="1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437218" y="5051785"/>
            <a:ext cx="2631116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 eaLnBrk="1" hangingPunct="1">
              <a:defRPr/>
            </a:pPr>
            <a:r>
              <a:rPr lang="zh-CN" altLang="en-US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点击此处输入与此小标题或图形相关的文字描述内容或数据分析</a:t>
            </a:r>
            <a:endParaRPr lang="en-US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speed"/>
          <p:cNvSpPr txBox="1">
            <a:spLocks noChangeArrowheads="1"/>
          </p:cNvSpPr>
          <p:nvPr/>
        </p:nvSpPr>
        <p:spPr bwMode="auto">
          <a:xfrm>
            <a:off x="8024245" y="4779463"/>
            <a:ext cx="3539105" cy="2277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文字内容</a:t>
            </a:r>
            <a:endParaRPr lang="en-US" altLang="ko-KR" sz="1600" b="1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80574" y="2324698"/>
            <a:ext cx="7830852" cy="78790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zh-CN" altLang="en-US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点击此处输入与此小标题或图形相关的文字描述内容或数据分析</a:t>
            </a:r>
            <a:endParaRPr lang="en-US" altLang="zh-CN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defRPr/>
            </a:pPr>
            <a:r>
              <a:rPr lang="zh-CN" altLang="en-US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点击此处输入与此小标题或者与此图形相关的内容介绍、数据统计、事件分析、总结概述等文字描述内容</a:t>
            </a:r>
            <a:endParaRPr lang="en-US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speed"/>
          <p:cNvSpPr txBox="1">
            <a:spLocks noChangeArrowheads="1"/>
          </p:cNvSpPr>
          <p:nvPr/>
        </p:nvSpPr>
        <p:spPr bwMode="auto">
          <a:xfrm>
            <a:off x="4326448" y="1975643"/>
            <a:ext cx="3539105" cy="28469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2000" b="1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在此输入小标题</a:t>
            </a:r>
            <a:endParaRPr lang="en-US" altLang="ko-KR" sz="2000" b="1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92660" y="3676273"/>
            <a:ext cx="966444" cy="966444"/>
            <a:chOff x="1892660" y="3634069"/>
            <a:chExt cx="966444" cy="966444"/>
          </a:xfrm>
        </p:grpSpPr>
        <p:grpSp>
          <p:nvGrpSpPr>
            <p:cNvPr id="12" name="Group 32"/>
            <p:cNvGrpSpPr/>
            <p:nvPr/>
          </p:nvGrpSpPr>
          <p:grpSpPr>
            <a:xfrm>
              <a:off x="2149570" y="3890437"/>
              <a:ext cx="452624" cy="453709"/>
              <a:chOff x="6432731" y="3965404"/>
              <a:chExt cx="452624" cy="453709"/>
            </a:xfrm>
            <a:solidFill>
              <a:srgbClr val="B62B52"/>
            </a:solidFill>
          </p:grpSpPr>
          <p:sp>
            <p:nvSpPr>
              <p:cNvPr id="14" name="Freeform 88"/>
              <p:cNvSpPr>
                <a:spLocks noEditPoints="1"/>
              </p:cNvSpPr>
              <p:nvPr/>
            </p:nvSpPr>
            <p:spPr bwMode="auto">
              <a:xfrm>
                <a:off x="6432731" y="3965404"/>
                <a:ext cx="452624" cy="453709"/>
              </a:xfrm>
              <a:custGeom>
                <a:avLst/>
                <a:gdLst>
                  <a:gd name="T0" fmla="*/ 823 w 834"/>
                  <a:gd name="T1" fmla="*/ 1 h 835"/>
                  <a:gd name="T2" fmla="*/ 814 w 834"/>
                  <a:gd name="T3" fmla="*/ 1 h 835"/>
                  <a:gd name="T4" fmla="*/ 804 w 834"/>
                  <a:gd name="T5" fmla="*/ 6 h 835"/>
                  <a:gd name="T6" fmla="*/ 5 w 834"/>
                  <a:gd name="T7" fmla="*/ 805 h 835"/>
                  <a:gd name="T8" fmla="*/ 0 w 834"/>
                  <a:gd name="T9" fmla="*/ 814 h 835"/>
                  <a:gd name="T10" fmla="*/ 1 w 834"/>
                  <a:gd name="T11" fmla="*/ 824 h 835"/>
                  <a:gd name="T12" fmla="*/ 4 w 834"/>
                  <a:gd name="T13" fmla="*/ 828 h 835"/>
                  <a:gd name="T14" fmla="*/ 12 w 834"/>
                  <a:gd name="T15" fmla="*/ 834 h 835"/>
                  <a:gd name="T16" fmla="*/ 816 w 834"/>
                  <a:gd name="T17" fmla="*/ 835 h 835"/>
                  <a:gd name="T18" fmla="*/ 823 w 834"/>
                  <a:gd name="T19" fmla="*/ 833 h 835"/>
                  <a:gd name="T20" fmla="*/ 833 w 834"/>
                  <a:gd name="T21" fmla="*/ 824 h 835"/>
                  <a:gd name="T22" fmla="*/ 834 w 834"/>
                  <a:gd name="T23" fmla="*/ 18 h 835"/>
                  <a:gd name="T24" fmla="*/ 833 w 834"/>
                  <a:gd name="T25" fmla="*/ 13 h 835"/>
                  <a:gd name="T26" fmla="*/ 828 w 834"/>
                  <a:gd name="T27" fmla="*/ 5 h 835"/>
                  <a:gd name="T28" fmla="*/ 823 w 834"/>
                  <a:gd name="T29" fmla="*/ 1 h 835"/>
                  <a:gd name="T30" fmla="*/ 799 w 834"/>
                  <a:gd name="T31" fmla="*/ 60 h 835"/>
                  <a:gd name="T32" fmla="*/ 728 w 834"/>
                  <a:gd name="T33" fmla="*/ 221 h 835"/>
                  <a:gd name="T34" fmla="*/ 721 w 834"/>
                  <a:gd name="T35" fmla="*/ 224 h 835"/>
                  <a:gd name="T36" fmla="*/ 712 w 834"/>
                  <a:gd name="T37" fmla="*/ 232 h 835"/>
                  <a:gd name="T38" fmla="*/ 711 w 834"/>
                  <a:gd name="T39" fmla="*/ 240 h 835"/>
                  <a:gd name="T40" fmla="*/ 716 w 834"/>
                  <a:gd name="T41" fmla="*/ 252 h 835"/>
                  <a:gd name="T42" fmla="*/ 728 w 834"/>
                  <a:gd name="T43" fmla="*/ 257 h 835"/>
                  <a:gd name="T44" fmla="*/ 799 w 834"/>
                  <a:gd name="T45" fmla="*/ 338 h 835"/>
                  <a:gd name="T46" fmla="*/ 762 w 834"/>
                  <a:gd name="T47" fmla="*/ 338 h 835"/>
                  <a:gd name="T48" fmla="*/ 750 w 834"/>
                  <a:gd name="T49" fmla="*/ 343 h 835"/>
                  <a:gd name="T50" fmla="*/ 744 w 834"/>
                  <a:gd name="T51" fmla="*/ 355 h 835"/>
                  <a:gd name="T52" fmla="*/ 746 w 834"/>
                  <a:gd name="T53" fmla="*/ 362 h 835"/>
                  <a:gd name="T54" fmla="*/ 754 w 834"/>
                  <a:gd name="T55" fmla="*/ 372 h 835"/>
                  <a:gd name="T56" fmla="*/ 799 w 834"/>
                  <a:gd name="T57" fmla="*/ 373 h 835"/>
                  <a:gd name="T58" fmla="*/ 728 w 834"/>
                  <a:gd name="T59" fmla="*/ 454 h 835"/>
                  <a:gd name="T60" fmla="*/ 721 w 834"/>
                  <a:gd name="T61" fmla="*/ 455 h 835"/>
                  <a:gd name="T62" fmla="*/ 712 w 834"/>
                  <a:gd name="T63" fmla="*/ 465 h 835"/>
                  <a:gd name="T64" fmla="*/ 711 w 834"/>
                  <a:gd name="T65" fmla="*/ 471 h 835"/>
                  <a:gd name="T66" fmla="*/ 716 w 834"/>
                  <a:gd name="T67" fmla="*/ 483 h 835"/>
                  <a:gd name="T68" fmla="*/ 728 w 834"/>
                  <a:gd name="T69" fmla="*/ 489 h 835"/>
                  <a:gd name="T70" fmla="*/ 799 w 834"/>
                  <a:gd name="T71" fmla="*/ 569 h 835"/>
                  <a:gd name="T72" fmla="*/ 762 w 834"/>
                  <a:gd name="T73" fmla="*/ 569 h 835"/>
                  <a:gd name="T74" fmla="*/ 750 w 834"/>
                  <a:gd name="T75" fmla="*/ 575 h 835"/>
                  <a:gd name="T76" fmla="*/ 744 w 834"/>
                  <a:gd name="T77" fmla="*/ 587 h 835"/>
                  <a:gd name="T78" fmla="*/ 746 w 834"/>
                  <a:gd name="T79" fmla="*/ 593 h 835"/>
                  <a:gd name="T80" fmla="*/ 754 w 834"/>
                  <a:gd name="T81" fmla="*/ 603 h 835"/>
                  <a:gd name="T82" fmla="*/ 799 w 834"/>
                  <a:gd name="T83" fmla="*/ 604 h 835"/>
                  <a:gd name="T84" fmla="*/ 728 w 834"/>
                  <a:gd name="T85" fmla="*/ 685 h 835"/>
                  <a:gd name="T86" fmla="*/ 721 w 834"/>
                  <a:gd name="T87" fmla="*/ 686 h 835"/>
                  <a:gd name="T88" fmla="*/ 712 w 834"/>
                  <a:gd name="T89" fmla="*/ 696 h 835"/>
                  <a:gd name="T90" fmla="*/ 711 w 834"/>
                  <a:gd name="T91" fmla="*/ 703 h 835"/>
                  <a:gd name="T92" fmla="*/ 716 w 834"/>
                  <a:gd name="T93" fmla="*/ 715 h 835"/>
                  <a:gd name="T94" fmla="*/ 728 w 834"/>
                  <a:gd name="T95" fmla="*/ 720 h 835"/>
                  <a:gd name="T96" fmla="*/ 799 w 834"/>
                  <a:gd name="T97" fmla="*/ 80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4" h="835">
                    <a:moveTo>
                      <a:pt x="823" y="1"/>
                    </a:moveTo>
                    <a:lnTo>
                      <a:pt x="823" y="1"/>
                    </a:lnTo>
                    <a:lnTo>
                      <a:pt x="819" y="0"/>
                    </a:lnTo>
                    <a:lnTo>
                      <a:pt x="814" y="1"/>
                    </a:lnTo>
                    <a:lnTo>
                      <a:pt x="809" y="2"/>
                    </a:lnTo>
                    <a:lnTo>
                      <a:pt x="804" y="6"/>
                    </a:lnTo>
                    <a:lnTo>
                      <a:pt x="5" y="805"/>
                    </a:lnTo>
                    <a:lnTo>
                      <a:pt x="5" y="805"/>
                    </a:lnTo>
                    <a:lnTo>
                      <a:pt x="1" y="809"/>
                    </a:lnTo>
                    <a:lnTo>
                      <a:pt x="0" y="814"/>
                    </a:lnTo>
                    <a:lnTo>
                      <a:pt x="0" y="818"/>
                    </a:lnTo>
                    <a:lnTo>
                      <a:pt x="1" y="824"/>
                    </a:lnTo>
                    <a:lnTo>
                      <a:pt x="1" y="824"/>
                    </a:lnTo>
                    <a:lnTo>
                      <a:pt x="4" y="828"/>
                    </a:lnTo>
                    <a:lnTo>
                      <a:pt x="7" y="832"/>
                    </a:lnTo>
                    <a:lnTo>
                      <a:pt x="12" y="834"/>
                    </a:lnTo>
                    <a:lnTo>
                      <a:pt x="17" y="835"/>
                    </a:lnTo>
                    <a:lnTo>
                      <a:pt x="816" y="835"/>
                    </a:lnTo>
                    <a:lnTo>
                      <a:pt x="816" y="835"/>
                    </a:lnTo>
                    <a:lnTo>
                      <a:pt x="823" y="833"/>
                    </a:lnTo>
                    <a:lnTo>
                      <a:pt x="830" y="829"/>
                    </a:lnTo>
                    <a:lnTo>
                      <a:pt x="833" y="824"/>
                    </a:lnTo>
                    <a:lnTo>
                      <a:pt x="834" y="817"/>
                    </a:lnTo>
                    <a:lnTo>
                      <a:pt x="834" y="18"/>
                    </a:lnTo>
                    <a:lnTo>
                      <a:pt x="834" y="18"/>
                    </a:lnTo>
                    <a:lnTo>
                      <a:pt x="833" y="13"/>
                    </a:lnTo>
                    <a:lnTo>
                      <a:pt x="831" y="8"/>
                    </a:lnTo>
                    <a:lnTo>
                      <a:pt x="828" y="5"/>
                    </a:lnTo>
                    <a:lnTo>
                      <a:pt x="823" y="1"/>
                    </a:lnTo>
                    <a:lnTo>
                      <a:pt x="823" y="1"/>
                    </a:lnTo>
                    <a:close/>
                    <a:moveTo>
                      <a:pt x="59" y="800"/>
                    </a:moveTo>
                    <a:lnTo>
                      <a:pt x="799" y="60"/>
                    </a:lnTo>
                    <a:lnTo>
                      <a:pt x="799" y="221"/>
                    </a:lnTo>
                    <a:lnTo>
                      <a:pt x="728" y="221"/>
                    </a:lnTo>
                    <a:lnTo>
                      <a:pt x="728" y="221"/>
                    </a:lnTo>
                    <a:lnTo>
                      <a:pt x="721" y="224"/>
                    </a:lnTo>
                    <a:lnTo>
                      <a:pt x="716" y="228"/>
                    </a:lnTo>
                    <a:lnTo>
                      <a:pt x="712" y="232"/>
                    </a:lnTo>
                    <a:lnTo>
                      <a:pt x="711" y="240"/>
                    </a:lnTo>
                    <a:lnTo>
                      <a:pt x="711" y="240"/>
                    </a:lnTo>
                    <a:lnTo>
                      <a:pt x="712" y="246"/>
                    </a:lnTo>
                    <a:lnTo>
                      <a:pt x="716" y="252"/>
                    </a:lnTo>
                    <a:lnTo>
                      <a:pt x="721" y="255"/>
                    </a:lnTo>
                    <a:lnTo>
                      <a:pt x="728" y="257"/>
                    </a:lnTo>
                    <a:lnTo>
                      <a:pt x="799" y="257"/>
                    </a:lnTo>
                    <a:lnTo>
                      <a:pt x="799" y="338"/>
                    </a:lnTo>
                    <a:lnTo>
                      <a:pt x="762" y="338"/>
                    </a:lnTo>
                    <a:lnTo>
                      <a:pt x="762" y="338"/>
                    </a:lnTo>
                    <a:lnTo>
                      <a:pt x="754" y="339"/>
                    </a:lnTo>
                    <a:lnTo>
                      <a:pt x="750" y="343"/>
                    </a:lnTo>
                    <a:lnTo>
                      <a:pt x="746" y="349"/>
                    </a:lnTo>
                    <a:lnTo>
                      <a:pt x="744" y="355"/>
                    </a:lnTo>
                    <a:lnTo>
                      <a:pt x="744" y="355"/>
                    </a:lnTo>
                    <a:lnTo>
                      <a:pt x="746" y="362"/>
                    </a:lnTo>
                    <a:lnTo>
                      <a:pt x="750" y="368"/>
                    </a:lnTo>
                    <a:lnTo>
                      <a:pt x="754" y="372"/>
                    </a:lnTo>
                    <a:lnTo>
                      <a:pt x="762" y="373"/>
                    </a:lnTo>
                    <a:lnTo>
                      <a:pt x="799" y="373"/>
                    </a:lnTo>
                    <a:lnTo>
                      <a:pt x="799" y="454"/>
                    </a:lnTo>
                    <a:lnTo>
                      <a:pt x="728" y="454"/>
                    </a:lnTo>
                    <a:lnTo>
                      <a:pt x="728" y="454"/>
                    </a:lnTo>
                    <a:lnTo>
                      <a:pt x="721" y="455"/>
                    </a:lnTo>
                    <a:lnTo>
                      <a:pt x="716" y="459"/>
                    </a:lnTo>
                    <a:lnTo>
                      <a:pt x="712" y="465"/>
                    </a:lnTo>
                    <a:lnTo>
                      <a:pt x="711" y="471"/>
                    </a:lnTo>
                    <a:lnTo>
                      <a:pt x="711" y="471"/>
                    </a:lnTo>
                    <a:lnTo>
                      <a:pt x="712" y="478"/>
                    </a:lnTo>
                    <a:lnTo>
                      <a:pt x="716" y="483"/>
                    </a:lnTo>
                    <a:lnTo>
                      <a:pt x="721" y="487"/>
                    </a:lnTo>
                    <a:lnTo>
                      <a:pt x="728" y="489"/>
                    </a:lnTo>
                    <a:lnTo>
                      <a:pt x="799" y="489"/>
                    </a:lnTo>
                    <a:lnTo>
                      <a:pt x="799" y="569"/>
                    </a:lnTo>
                    <a:lnTo>
                      <a:pt x="762" y="569"/>
                    </a:lnTo>
                    <a:lnTo>
                      <a:pt x="762" y="569"/>
                    </a:lnTo>
                    <a:lnTo>
                      <a:pt x="754" y="571"/>
                    </a:lnTo>
                    <a:lnTo>
                      <a:pt x="750" y="575"/>
                    </a:lnTo>
                    <a:lnTo>
                      <a:pt x="746" y="580"/>
                    </a:lnTo>
                    <a:lnTo>
                      <a:pt x="744" y="587"/>
                    </a:lnTo>
                    <a:lnTo>
                      <a:pt x="744" y="587"/>
                    </a:lnTo>
                    <a:lnTo>
                      <a:pt x="746" y="593"/>
                    </a:lnTo>
                    <a:lnTo>
                      <a:pt x="750" y="599"/>
                    </a:lnTo>
                    <a:lnTo>
                      <a:pt x="754" y="603"/>
                    </a:lnTo>
                    <a:lnTo>
                      <a:pt x="762" y="604"/>
                    </a:lnTo>
                    <a:lnTo>
                      <a:pt x="799" y="604"/>
                    </a:lnTo>
                    <a:lnTo>
                      <a:pt x="799" y="685"/>
                    </a:lnTo>
                    <a:lnTo>
                      <a:pt x="728" y="685"/>
                    </a:lnTo>
                    <a:lnTo>
                      <a:pt x="728" y="685"/>
                    </a:lnTo>
                    <a:lnTo>
                      <a:pt x="721" y="686"/>
                    </a:lnTo>
                    <a:lnTo>
                      <a:pt x="716" y="690"/>
                    </a:lnTo>
                    <a:lnTo>
                      <a:pt x="712" y="696"/>
                    </a:lnTo>
                    <a:lnTo>
                      <a:pt x="711" y="703"/>
                    </a:lnTo>
                    <a:lnTo>
                      <a:pt x="711" y="703"/>
                    </a:lnTo>
                    <a:lnTo>
                      <a:pt x="712" y="709"/>
                    </a:lnTo>
                    <a:lnTo>
                      <a:pt x="716" y="715"/>
                    </a:lnTo>
                    <a:lnTo>
                      <a:pt x="721" y="719"/>
                    </a:lnTo>
                    <a:lnTo>
                      <a:pt x="728" y="720"/>
                    </a:lnTo>
                    <a:lnTo>
                      <a:pt x="799" y="720"/>
                    </a:lnTo>
                    <a:lnTo>
                      <a:pt x="799" y="800"/>
                    </a:lnTo>
                    <a:lnTo>
                      <a:pt x="59" y="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89"/>
              <p:cNvSpPr>
                <a:spLocks noEditPoints="1"/>
              </p:cNvSpPr>
              <p:nvPr/>
            </p:nvSpPr>
            <p:spPr bwMode="auto">
              <a:xfrm>
                <a:off x="6658500" y="4192259"/>
                <a:ext cx="128081" cy="128081"/>
              </a:xfrm>
              <a:custGeom>
                <a:avLst/>
                <a:gdLst>
                  <a:gd name="T0" fmla="*/ 228 w 238"/>
                  <a:gd name="T1" fmla="*/ 2 h 238"/>
                  <a:gd name="T2" fmla="*/ 228 w 238"/>
                  <a:gd name="T3" fmla="*/ 2 h 238"/>
                  <a:gd name="T4" fmla="*/ 222 w 238"/>
                  <a:gd name="T5" fmla="*/ 0 h 238"/>
                  <a:gd name="T6" fmla="*/ 217 w 238"/>
                  <a:gd name="T7" fmla="*/ 0 h 238"/>
                  <a:gd name="T8" fmla="*/ 212 w 238"/>
                  <a:gd name="T9" fmla="*/ 2 h 238"/>
                  <a:gd name="T10" fmla="*/ 209 w 238"/>
                  <a:gd name="T11" fmla="*/ 5 h 238"/>
                  <a:gd name="T12" fmla="*/ 5 w 238"/>
                  <a:gd name="T13" fmla="*/ 209 h 238"/>
                  <a:gd name="T14" fmla="*/ 5 w 238"/>
                  <a:gd name="T15" fmla="*/ 209 h 238"/>
                  <a:gd name="T16" fmla="*/ 2 w 238"/>
                  <a:gd name="T17" fmla="*/ 212 h 238"/>
                  <a:gd name="T18" fmla="*/ 0 w 238"/>
                  <a:gd name="T19" fmla="*/ 217 h 238"/>
                  <a:gd name="T20" fmla="*/ 0 w 238"/>
                  <a:gd name="T21" fmla="*/ 222 h 238"/>
                  <a:gd name="T22" fmla="*/ 2 w 238"/>
                  <a:gd name="T23" fmla="*/ 227 h 238"/>
                  <a:gd name="T24" fmla="*/ 2 w 238"/>
                  <a:gd name="T25" fmla="*/ 227 h 238"/>
                  <a:gd name="T26" fmla="*/ 4 w 238"/>
                  <a:gd name="T27" fmla="*/ 232 h 238"/>
                  <a:gd name="T28" fmla="*/ 8 w 238"/>
                  <a:gd name="T29" fmla="*/ 235 h 238"/>
                  <a:gd name="T30" fmla="*/ 13 w 238"/>
                  <a:gd name="T31" fmla="*/ 238 h 238"/>
                  <a:gd name="T32" fmla="*/ 17 w 238"/>
                  <a:gd name="T33" fmla="*/ 238 h 238"/>
                  <a:gd name="T34" fmla="*/ 221 w 238"/>
                  <a:gd name="T35" fmla="*/ 238 h 238"/>
                  <a:gd name="T36" fmla="*/ 221 w 238"/>
                  <a:gd name="T37" fmla="*/ 238 h 238"/>
                  <a:gd name="T38" fmla="*/ 228 w 238"/>
                  <a:gd name="T39" fmla="*/ 237 h 238"/>
                  <a:gd name="T40" fmla="*/ 233 w 238"/>
                  <a:gd name="T41" fmla="*/ 233 h 238"/>
                  <a:gd name="T42" fmla="*/ 237 w 238"/>
                  <a:gd name="T43" fmla="*/ 227 h 238"/>
                  <a:gd name="T44" fmla="*/ 238 w 238"/>
                  <a:gd name="T45" fmla="*/ 221 h 238"/>
                  <a:gd name="T46" fmla="*/ 238 w 238"/>
                  <a:gd name="T47" fmla="*/ 17 h 238"/>
                  <a:gd name="T48" fmla="*/ 238 w 238"/>
                  <a:gd name="T49" fmla="*/ 17 h 238"/>
                  <a:gd name="T50" fmla="*/ 238 w 238"/>
                  <a:gd name="T51" fmla="*/ 13 h 238"/>
                  <a:gd name="T52" fmla="*/ 235 w 238"/>
                  <a:gd name="T53" fmla="*/ 8 h 238"/>
                  <a:gd name="T54" fmla="*/ 232 w 238"/>
                  <a:gd name="T55" fmla="*/ 4 h 238"/>
                  <a:gd name="T56" fmla="*/ 228 w 238"/>
                  <a:gd name="T57" fmla="*/ 2 h 238"/>
                  <a:gd name="T58" fmla="*/ 228 w 238"/>
                  <a:gd name="T59" fmla="*/ 2 h 238"/>
                  <a:gd name="T60" fmla="*/ 204 w 238"/>
                  <a:gd name="T61" fmla="*/ 203 h 238"/>
                  <a:gd name="T62" fmla="*/ 60 w 238"/>
                  <a:gd name="T63" fmla="*/ 203 h 238"/>
                  <a:gd name="T64" fmla="*/ 204 w 238"/>
                  <a:gd name="T65" fmla="*/ 60 h 238"/>
                  <a:gd name="T66" fmla="*/ 204 w 238"/>
                  <a:gd name="T67" fmla="*/ 203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8" h="238">
                    <a:moveTo>
                      <a:pt x="228" y="2"/>
                    </a:moveTo>
                    <a:lnTo>
                      <a:pt x="228" y="2"/>
                    </a:lnTo>
                    <a:lnTo>
                      <a:pt x="222" y="0"/>
                    </a:lnTo>
                    <a:lnTo>
                      <a:pt x="217" y="0"/>
                    </a:lnTo>
                    <a:lnTo>
                      <a:pt x="212" y="2"/>
                    </a:lnTo>
                    <a:lnTo>
                      <a:pt x="209" y="5"/>
                    </a:lnTo>
                    <a:lnTo>
                      <a:pt x="5" y="209"/>
                    </a:lnTo>
                    <a:lnTo>
                      <a:pt x="5" y="209"/>
                    </a:lnTo>
                    <a:lnTo>
                      <a:pt x="2" y="212"/>
                    </a:lnTo>
                    <a:lnTo>
                      <a:pt x="0" y="217"/>
                    </a:lnTo>
                    <a:lnTo>
                      <a:pt x="0" y="222"/>
                    </a:lnTo>
                    <a:lnTo>
                      <a:pt x="2" y="227"/>
                    </a:lnTo>
                    <a:lnTo>
                      <a:pt x="2" y="227"/>
                    </a:lnTo>
                    <a:lnTo>
                      <a:pt x="4" y="232"/>
                    </a:lnTo>
                    <a:lnTo>
                      <a:pt x="8" y="235"/>
                    </a:lnTo>
                    <a:lnTo>
                      <a:pt x="13" y="238"/>
                    </a:lnTo>
                    <a:lnTo>
                      <a:pt x="17" y="238"/>
                    </a:lnTo>
                    <a:lnTo>
                      <a:pt x="221" y="238"/>
                    </a:lnTo>
                    <a:lnTo>
                      <a:pt x="221" y="238"/>
                    </a:lnTo>
                    <a:lnTo>
                      <a:pt x="228" y="237"/>
                    </a:lnTo>
                    <a:lnTo>
                      <a:pt x="233" y="233"/>
                    </a:lnTo>
                    <a:lnTo>
                      <a:pt x="237" y="227"/>
                    </a:lnTo>
                    <a:lnTo>
                      <a:pt x="238" y="221"/>
                    </a:lnTo>
                    <a:lnTo>
                      <a:pt x="238" y="17"/>
                    </a:lnTo>
                    <a:lnTo>
                      <a:pt x="238" y="17"/>
                    </a:lnTo>
                    <a:lnTo>
                      <a:pt x="238" y="13"/>
                    </a:lnTo>
                    <a:lnTo>
                      <a:pt x="235" y="8"/>
                    </a:lnTo>
                    <a:lnTo>
                      <a:pt x="232" y="4"/>
                    </a:lnTo>
                    <a:lnTo>
                      <a:pt x="228" y="2"/>
                    </a:lnTo>
                    <a:lnTo>
                      <a:pt x="228" y="2"/>
                    </a:lnTo>
                    <a:close/>
                    <a:moveTo>
                      <a:pt x="204" y="203"/>
                    </a:moveTo>
                    <a:lnTo>
                      <a:pt x="60" y="203"/>
                    </a:lnTo>
                    <a:lnTo>
                      <a:pt x="204" y="60"/>
                    </a:lnTo>
                    <a:lnTo>
                      <a:pt x="204" y="2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90"/>
              <p:cNvSpPr>
                <a:spLocks noEditPoints="1"/>
              </p:cNvSpPr>
              <p:nvPr/>
            </p:nvSpPr>
            <p:spPr bwMode="auto">
              <a:xfrm>
                <a:off x="6442500" y="3976258"/>
                <a:ext cx="300664" cy="300664"/>
              </a:xfrm>
              <a:custGeom>
                <a:avLst/>
                <a:gdLst>
                  <a:gd name="T0" fmla="*/ 17 w 555"/>
                  <a:gd name="T1" fmla="*/ 555 h 555"/>
                  <a:gd name="T2" fmla="*/ 17 w 555"/>
                  <a:gd name="T3" fmla="*/ 555 h 555"/>
                  <a:gd name="T4" fmla="*/ 23 w 555"/>
                  <a:gd name="T5" fmla="*/ 555 h 555"/>
                  <a:gd name="T6" fmla="*/ 137 w 555"/>
                  <a:gd name="T7" fmla="*/ 518 h 555"/>
                  <a:gd name="T8" fmla="*/ 137 w 555"/>
                  <a:gd name="T9" fmla="*/ 518 h 555"/>
                  <a:gd name="T10" fmla="*/ 141 w 555"/>
                  <a:gd name="T11" fmla="*/ 516 h 555"/>
                  <a:gd name="T12" fmla="*/ 144 w 555"/>
                  <a:gd name="T13" fmla="*/ 513 h 555"/>
                  <a:gd name="T14" fmla="*/ 482 w 555"/>
                  <a:gd name="T15" fmla="*/ 176 h 555"/>
                  <a:gd name="T16" fmla="*/ 482 w 555"/>
                  <a:gd name="T17" fmla="*/ 176 h 555"/>
                  <a:gd name="T18" fmla="*/ 486 w 555"/>
                  <a:gd name="T19" fmla="*/ 172 h 555"/>
                  <a:gd name="T20" fmla="*/ 486 w 555"/>
                  <a:gd name="T21" fmla="*/ 172 h 555"/>
                  <a:gd name="T22" fmla="*/ 489 w 555"/>
                  <a:gd name="T23" fmla="*/ 168 h 555"/>
                  <a:gd name="T24" fmla="*/ 550 w 555"/>
                  <a:gd name="T25" fmla="*/ 108 h 555"/>
                  <a:gd name="T26" fmla="*/ 550 w 555"/>
                  <a:gd name="T27" fmla="*/ 108 h 555"/>
                  <a:gd name="T28" fmla="*/ 554 w 555"/>
                  <a:gd name="T29" fmla="*/ 103 h 555"/>
                  <a:gd name="T30" fmla="*/ 555 w 555"/>
                  <a:gd name="T31" fmla="*/ 96 h 555"/>
                  <a:gd name="T32" fmla="*/ 554 w 555"/>
                  <a:gd name="T33" fmla="*/ 90 h 555"/>
                  <a:gd name="T34" fmla="*/ 550 w 555"/>
                  <a:gd name="T35" fmla="*/ 84 h 555"/>
                  <a:gd name="T36" fmla="*/ 471 w 555"/>
                  <a:gd name="T37" fmla="*/ 5 h 555"/>
                  <a:gd name="T38" fmla="*/ 471 w 555"/>
                  <a:gd name="T39" fmla="*/ 5 h 555"/>
                  <a:gd name="T40" fmla="*/ 465 w 555"/>
                  <a:gd name="T41" fmla="*/ 1 h 555"/>
                  <a:gd name="T42" fmla="*/ 459 w 555"/>
                  <a:gd name="T43" fmla="*/ 0 h 555"/>
                  <a:gd name="T44" fmla="*/ 453 w 555"/>
                  <a:gd name="T45" fmla="*/ 1 h 555"/>
                  <a:gd name="T46" fmla="*/ 447 w 555"/>
                  <a:gd name="T47" fmla="*/ 5 h 555"/>
                  <a:gd name="T48" fmla="*/ 41 w 555"/>
                  <a:gd name="T49" fmla="*/ 411 h 555"/>
                  <a:gd name="T50" fmla="*/ 41 w 555"/>
                  <a:gd name="T51" fmla="*/ 411 h 555"/>
                  <a:gd name="T52" fmla="*/ 39 w 555"/>
                  <a:gd name="T53" fmla="*/ 414 h 555"/>
                  <a:gd name="T54" fmla="*/ 37 w 555"/>
                  <a:gd name="T55" fmla="*/ 418 h 555"/>
                  <a:gd name="T56" fmla="*/ 1 w 555"/>
                  <a:gd name="T57" fmla="*/ 533 h 555"/>
                  <a:gd name="T58" fmla="*/ 1 w 555"/>
                  <a:gd name="T59" fmla="*/ 533 h 555"/>
                  <a:gd name="T60" fmla="*/ 0 w 555"/>
                  <a:gd name="T61" fmla="*/ 536 h 555"/>
                  <a:gd name="T62" fmla="*/ 0 w 555"/>
                  <a:gd name="T63" fmla="*/ 541 h 555"/>
                  <a:gd name="T64" fmla="*/ 3 w 555"/>
                  <a:gd name="T65" fmla="*/ 546 h 555"/>
                  <a:gd name="T66" fmla="*/ 5 w 555"/>
                  <a:gd name="T67" fmla="*/ 550 h 555"/>
                  <a:gd name="T68" fmla="*/ 5 w 555"/>
                  <a:gd name="T69" fmla="*/ 550 h 555"/>
                  <a:gd name="T70" fmla="*/ 11 w 555"/>
                  <a:gd name="T71" fmla="*/ 553 h 555"/>
                  <a:gd name="T72" fmla="*/ 17 w 555"/>
                  <a:gd name="T73" fmla="*/ 555 h 555"/>
                  <a:gd name="T74" fmla="*/ 17 w 555"/>
                  <a:gd name="T75" fmla="*/ 555 h 555"/>
                  <a:gd name="T76" fmla="*/ 459 w 555"/>
                  <a:gd name="T77" fmla="*/ 42 h 555"/>
                  <a:gd name="T78" fmla="*/ 512 w 555"/>
                  <a:gd name="T79" fmla="*/ 96 h 555"/>
                  <a:gd name="T80" fmla="*/ 474 w 555"/>
                  <a:gd name="T81" fmla="*/ 134 h 555"/>
                  <a:gd name="T82" fmla="*/ 420 w 555"/>
                  <a:gd name="T83" fmla="*/ 81 h 555"/>
                  <a:gd name="T84" fmla="*/ 459 w 555"/>
                  <a:gd name="T85" fmla="*/ 42 h 555"/>
                  <a:gd name="T86" fmla="*/ 69 w 555"/>
                  <a:gd name="T87" fmla="*/ 432 h 555"/>
                  <a:gd name="T88" fmla="*/ 395 w 555"/>
                  <a:gd name="T89" fmla="*/ 107 h 555"/>
                  <a:gd name="T90" fmla="*/ 448 w 555"/>
                  <a:gd name="T91" fmla="*/ 160 h 555"/>
                  <a:gd name="T92" fmla="*/ 123 w 555"/>
                  <a:gd name="T93" fmla="*/ 486 h 555"/>
                  <a:gd name="T94" fmla="*/ 44 w 555"/>
                  <a:gd name="T95" fmla="*/ 511 h 555"/>
                  <a:gd name="T96" fmla="*/ 69 w 555"/>
                  <a:gd name="T97" fmla="*/ 432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5" h="555">
                    <a:moveTo>
                      <a:pt x="17" y="555"/>
                    </a:moveTo>
                    <a:lnTo>
                      <a:pt x="17" y="555"/>
                    </a:lnTo>
                    <a:lnTo>
                      <a:pt x="23" y="555"/>
                    </a:lnTo>
                    <a:lnTo>
                      <a:pt x="137" y="518"/>
                    </a:lnTo>
                    <a:lnTo>
                      <a:pt x="137" y="518"/>
                    </a:lnTo>
                    <a:lnTo>
                      <a:pt x="141" y="516"/>
                    </a:lnTo>
                    <a:lnTo>
                      <a:pt x="144" y="513"/>
                    </a:lnTo>
                    <a:lnTo>
                      <a:pt x="482" y="176"/>
                    </a:lnTo>
                    <a:lnTo>
                      <a:pt x="482" y="176"/>
                    </a:lnTo>
                    <a:lnTo>
                      <a:pt x="486" y="172"/>
                    </a:lnTo>
                    <a:lnTo>
                      <a:pt x="486" y="172"/>
                    </a:lnTo>
                    <a:lnTo>
                      <a:pt x="489" y="168"/>
                    </a:lnTo>
                    <a:lnTo>
                      <a:pt x="550" y="108"/>
                    </a:lnTo>
                    <a:lnTo>
                      <a:pt x="550" y="108"/>
                    </a:lnTo>
                    <a:lnTo>
                      <a:pt x="554" y="103"/>
                    </a:lnTo>
                    <a:lnTo>
                      <a:pt x="555" y="96"/>
                    </a:lnTo>
                    <a:lnTo>
                      <a:pt x="554" y="90"/>
                    </a:lnTo>
                    <a:lnTo>
                      <a:pt x="550" y="84"/>
                    </a:lnTo>
                    <a:lnTo>
                      <a:pt x="471" y="5"/>
                    </a:lnTo>
                    <a:lnTo>
                      <a:pt x="471" y="5"/>
                    </a:lnTo>
                    <a:lnTo>
                      <a:pt x="465" y="1"/>
                    </a:lnTo>
                    <a:lnTo>
                      <a:pt x="459" y="0"/>
                    </a:lnTo>
                    <a:lnTo>
                      <a:pt x="453" y="1"/>
                    </a:lnTo>
                    <a:lnTo>
                      <a:pt x="447" y="5"/>
                    </a:lnTo>
                    <a:lnTo>
                      <a:pt x="41" y="411"/>
                    </a:lnTo>
                    <a:lnTo>
                      <a:pt x="41" y="411"/>
                    </a:lnTo>
                    <a:lnTo>
                      <a:pt x="39" y="414"/>
                    </a:lnTo>
                    <a:lnTo>
                      <a:pt x="37" y="418"/>
                    </a:lnTo>
                    <a:lnTo>
                      <a:pt x="1" y="533"/>
                    </a:lnTo>
                    <a:lnTo>
                      <a:pt x="1" y="533"/>
                    </a:lnTo>
                    <a:lnTo>
                      <a:pt x="0" y="536"/>
                    </a:lnTo>
                    <a:lnTo>
                      <a:pt x="0" y="541"/>
                    </a:lnTo>
                    <a:lnTo>
                      <a:pt x="3" y="546"/>
                    </a:lnTo>
                    <a:lnTo>
                      <a:pt x="5" y="550"/>
                    </a:lnTo>
                    <a:lnTo>
                      <a:pt x="5" y="550"/>
                    </a:lnTo>
                    <a:lnTo>
                      <a:pt x="11" y="553"/>
                    </a:lnTo>
                    <a:lnTo>
                      <a:pt x="17" y="555"/>
                    </a:lnTo>
                    <a:lnTo>
                      <a:pt x="17" y="555"/>
                    </a:lnTo>
                    <a:close/>
                    <a:moveTo>
                      <a:pt x="459" y="42"/>
                    </a:moveTo>
                    <a:lnTo>
                      <a:pt x="512" y="96"/>
                    </a:lnTo>
                    <a:lnTo>
                      <a:pt x="474" y="134"/>
                    </a:lnTo>
                    <a:lnTo>
                      <a:pt x="420" y="81"/>
                    </a:lnTo>
                    <a:lnTo>
                      <a:pt x="459" y="42"/>
                    </a:lnTo>
                    <a:close/>
                    <a:moveTo>
                      <a:pt x="69" y="432"/>
                    </a:moveTo>
                    <a:lnTo>
                      <a:pt x="395" y="107"/>
                    </a:lnTo>
                    <a:lnTo>
                      <a:pt x="448" y="160"/>
                    </a:lnTo>
                    <a:lnTo>
                      <a:pt x="123" y="486"/>
                    </a:lnTo>
                    <a:lnTo>
                      <a:pt x="44" y="511"/>
                    </a:lnTo>
                    <a:lnTo>
                      <a:pt x="69" y="4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" name="Oval 7"/>
            <p:cNvSpPr/>
            <p:nvPr/>
          </p:nvSpPr>
          <p:spPr>
            <a:xfrm>
              <a:off x="1892660" y="3634069"/>
              <a:ext cx="966444" cy="96644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+mn-ea"/>
                <a:sym typeface="+mn-lt"/>
              </a:endParaRPr>
            </a:p>
          </p:txBody>
        </p:sp>
      </p:grpSp>
      <p:grpSp>
        <p:nvGrpSpPr>
          <p:cNvPr id="17" name="Group 9"/>
          <p:cNvGrpSpPr/>
          <p:nvPr/>
        </p:nvGrpSpPr>
        <p:grpSpPr>
          <a:xfrm>
            <a:off x="5601617" y="3676273"/>
            <a:ext cx="966444" cy="966444"/>
            <a:chOff x="5601617" y="3634069"/>
            <a:chExt cx="966444" cy="966444"/>
          </a:xfrm>
        </p:grpSpPr>
        <p:grpSp>
          <p:nvGrpSpPr>
            <p:cNvPr id="18" name="Group 54"/>
            <p:cNvGrpSpPr/>
            <p:nvPr/>
          </p:nvGrpSpPr>
          <p:grpSpPr>
            <a:xfrm>
              <a:off x="5858527" y="3891522"/>
              <a:ext cx="452624" cy="451538"/>
              <a:chOff x="8941875" y="3966489"/>
              <a:chExt cx="452624" cy="451538"/>
            </a:xfrm>
            <a:solidFill>
              <a:srgbClr val="B62B52"/>
            </a:solidFill>
          </p:grpSpPr>
          <p:sp>
            <p:nvSpPr>
              <p:cNvPr id="20" name="Freeform 135"/>
              <p:cNvSpPr>
                <a:spLocks noEditPoints="1"/>
              </p:cNvSpPr>
              <p:nvPr/>
            </p:nvSpPr>
            <p:spPr bwMode="auto">
              <a:xfrm>
                <a:off x="8941875" y="3966489"/>
                <a:ext cx="452624" cy="451538"/>
              </a:xfrm>
              <a:custGeom>
                <a:avLst/>
                <a:gdLst>
                  <a:gd name="T0" fmla="*/ 825 w 833"/>
                  <a:gd name="T1" fmla="*/ 516 h 833"/>
                  <a:gd name="T2" fmla="*/ 785 w 833"/>
                  <a:gd name="T3" fmla="*/ 419 h 833"/>
                  <a:gd name="T4" fmla="*/ 756 w 833"/>
                  <a:gd name="T5" fmla="*/ 383 h 833"/>
                  <a:gd name="T6" fmla="*/ 741 w 833"/>
                  <a:gd name="T7" fmla="*/ 325 h 833"/>
                  <a:gd name="T8" fmla="*/ 675 w 833"/>
                  <a:gd name="T9" fmla="*/ 241 h 833"/>
                  <a:gd name="T10" fmla="*/ 630 w 833"/>
                  <a:gd name="T11" fmla="*/ 219 h 833"/>
                  <a:gd name="T12" fmla="*/ 604 w 833"/>
                  <a:gd name="T13" fmla="*/ 169 h 833"/>
                  <a:gd name="T14" fmla="*/ 515 w 833"/>
                  <a:gd name="T15" fmla="*/ 104 h 833"/>
                  <a:gd name="T16" fmla="*/ 457 w 833"/>
                  <a:gd name="T17" fmla="*/ 94 h 833"/>
                  <a:gd name="T18" fmla="*/ 423 w 833"/>
                  <a:gd name="T19" fmla="*/ 57 h 833"/>
                  <a:gd name="T20" fmla="*/ 323 w 833"/>
                  <a:gd name="T21" fmla="*/ 21 h 833"/>
                  <a:gd name="T22" fmla="*/ 264 w 833"/>
                  <a:gd name="T23" fmla="*/ 25 h 833"/>
                  <a:gd name="T24" fmla="*/ 219 w 833"/>
                  <a:gd name="T25" fmla="*/ 8 h 833"/>
                  <a:gd name="T26" fmla="*/ 115 w 833"/>
                  <a:gd name="T27" fmla="*/ 0 h 833"/>
                  <a:gd name="T28" fmla="*/ 50 w 833"/>
                  <a:gd name="T29" fmla="*/ 20 h 833"/>
                  <a:gd name="T30" fmla="*/ 9 w 833"/>
                  <a:gd name="T31" fmla="*/ 69 h 833"/>
                  <a:gd name="T32" fmla="*/ 0 w 833"/>
                  <a:gd name="T33" fmla="*/ 753 h 833"/>
                  <a:gd name="T34" fmla="*/ 13 w 833"/>
                  <a:gd name="T35" fmla="*/ 797 h 833"/>
                  <a:gd name="T36" fmla="*/ 48 w 833"/>
                  <a:gd name="T37" fmla="*/ 826 h 833"/>
                  <a:gd name="T38" fmla="*/ 753 w 833"/>
                  <a:gd name="T39" fmla="*/ 833 h 833"/>
                  <a:gd name="T40" fmla="*/ 798 w 833"/>
                  <a:gd name="T41" fmla="*/ 819 h 833"/>
                  <a:gd name="T42" fmla="*/ 827 w 833"/>
                  <a:gd name="T43" fmla="*/ 784 h 833"/>
                  <a:gd name="T44" fmla="*/ 833 w 833"/>
                  <a:gd name="T45" fmla="*/ 618 h 833"/>
                  <a:gd name="T46" fmla="*/ 731 w 833"/>
                  <a:gd name="T47" fmla="*/ 418 h 833"/>
                  <a:gd name="T48" fmla="*/ 761 w 833"/>
                  <a:gd name="T49" fmla="*/ 443 h 833"/>
                  <a:gd name="T50" fmla="*/ 795 w 833"/>
                  <a:gd name="T51" fmla="*/ 539 h 833"/>
                  <a:gd name="T52" fmla="*/ 753 w 833"/>
                  <a:gd name="T53" fmla="*/ 539 h 833"/>
                  <a:gd name="T54" fmla="*/ 715 w 833"/>
                  <a:gd name="T55" fmla="*/ 413 h 833"/>
                  <a:gd name="T56" fmla="*/ 616 w 833"/>
                  <a:gd name="T57" fmla="*/ 252 h 833"/>
                  <a:gd name="T58" fmla="*/ 657 w 833"/>
                  <a:gd name="T59" fmla="*/ 272 h 833"/>
                  <a:gd name="T60" fmla="*/ 718 w 833"/>
                  <a:gd name="T61" fmla="*/ 358 h 833"/>
                  <a:gd name="T62" fmla="*/ 676 w 833"/>
                  <a:gd name="T63" fmla="*/ 377 h 833"/>
                  <a:gd name="T64" fmla="*/ 578 w 833"/>
                  <a:gd name="T65" fmla="*/ 255 h 833"/>
                  <a:gd name="T66" fmla="*/ 449 w 833"/>
                  <a:gd name="T67" fmla="*/ 130 h 833"/>
                  <a:gd name="T68" fmla="*/ 475 w 833"/>
                  <a:gd name="T69" fmla="*/ 129 h 833"/>
                  <a:gd name="T70" fmla="*/ 566 w 833"/>
                  <a:gd name="T71" fmla="*/ 182 h 833"/>
                  <a:gd name="T72" fmla="*/ 594 w 833"/>
                  <a:gd name="T73" fmla="*/ 217 h 833"/>
                  <a:gd name="T74" fmla="*/ 402 w 833"/>
                  <a:gd name="T75" fmla="*/ 161 h 833"/>
                  <a:gd name="T76" fmla="*/ 449 w 833"/>
                  <a:gd name="T77" fmla="*/ 130 h 833"/>
                  <a:gd name="T78" fmla="*/ 261 w 833"/>
                  <a:gd name="T79" fmla="*/ 62 h 833"/>
                  <a:gd name="T80" fmla="*/ 307 w 833"/>
                  <a:gd name="T81" fmla="*/ 54 h 833"/>
                  <a:gd name="T82" fmla="*/ 405 w 833"/>
                  <a:gd name="T83" fmla="*/ 88 h 833"/>
                  <a:gd name="T84" fmla="*/ 383 w 833"/>
                  <a:gd name="T85" fmla="*/ 129 h 833"/>
                  <a:gd name="T86" fmla="*/ 227 w 833"/>
                  <a:gd name="T87" fmla="*/ 95 h 833"/>
                  <a:gd name="T88" fmla="*/ 35 w 833"/>
                  <a:gd name="T89" fmla="*/ 114 h 833"/>
                  <a:gd name="T90" fmla="*/ 48 w 833"/>
                  <a:gd name="T91" fmla="*/ 71 h 833"/>
                  <a:gd name="T92" fmla="*/ 83 w 833"/>
                  <a:gd name="T93" fmla="*/ 42 h 833"/>
                  <a:gd name="T94" fmla="*/ 179 w 833"/>
                  <a:gd name="T95" fmla="*/ 35 h 833"/>
                  <a:gd name="T96" fmla="*/ 211 w 833"/>
                  <a:gd name="T97" fmla="*/ 58 h 833"/>
                  <a:gd name="T98" fmla="*/ 43 w 833"/>
                  <a:gd name="T99" fmla="*/ 548 h 833"/>
                  <a:gd name="T100" fmla="*/ 796 w 833"/>
                  <a:gd name="T101" fmla="*/ 762 h 833"/>
                  <a:gd name="T102" fmla="*/ 762 w 833"/>
                  <a:gd name="T103" fmla="*/ 797 h 833"/>
                  <a:gd name="T104" fmla="*/ 54 w 833"/>
                  <a:gd name="T105" fmla="*/ 790 h 833"/>
                  <a:gd name="T106" fmla="*/ 35 w 833"/>
                  <a:gd name="T107" fmla="*/ 618 h 833"/>
                  <a:gd name="T108" fmla="*/ 54 w 833"/>
                  <a:gd name="T109" fmla="*/ 582 h 833"/>
                  <a:gd name="T110" fmla="*/ 174 w 833"/>
                  <a:gd name="T111" fmla="*/ 573 h 833"/>
                  <a:gd name="T112" fmla="*/ 784 w 833"/>
                  <a:gd name="T113" fmla="*/ 586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3" h="833">
                    <a:moveTo>
                      <a:pt x="825" y="586"/>
                    </a:moveTo>
                    <a:lnTo>
                      <a:pt x="825" y="586"/>
                    </a:lnTo>
                    <a:lnTo>
                      <a:pt x="830" y="568"/>
                    </a:lnTo>
                    <a:lnTo>
                      <a:pt x="831" y="551"/>
                    </a:lnTo>
                    <a:lnTo>
                      <a:pt x="829" y="534"/>
                    </a:lnTo>
                    <a:lnTo>
                      <a:pt x="825" y="516"/>
                    </a:lnTo>
                    <a:lnTo>
                      <a:pt x="805" y="454"/>
                    </a:lnTo>
                    <a:lnTo>
                      <a:pt x="805" y="454"/>
                    </a:lnTo>
                    <a:lnTo>
                      <a:pt x="801" y="445"/>
                    </a:lnTo>
                    <a:lnTo>
                      <a:pt x="798" y="435"/>
                    </a:lnTo>
                    <a:lnTo>
                      <a:pt x="791" y="427"/>
                    </a:lnTo>
                    <a:lnTo>
                      <a:pt x="785" y="419"/>
                    </a:lnTo>
                    <a:lnTo>
                      <a:pt x="779" y="411"/>
                    </a:lnTo>
                    <a:lnTo>
                      <a:pt x="772" y="405"/>
                    </a:lnTo>
                    <a:lnTo>
                      <a:pt x="765" y="399"/>
                    </a:lnTo>
                    <a:lnTo>
                      <a:pt x="756" y="393"/>
                    </a:lnTo>
                    <a:lnTo>
                      <a:pt x="756" y="393"/>
                    </a:lnTo>
                    <a:lnTo>
                      <a:pt x="756" y="383"/>
                    </a:lnTo>
                    <a:lnTo>
                      <a:pt x="756" y="372"/>
                    </a:lnTo>
                    <a:lnTo>
                      <a:pt x="755" y="362"/>
                    </a:lnTo>
                    <a:lnTo>
                      <a:pt x="753" y="353"/>
                    </a:lnTo>
                    <a:lnTo>
                      <a:pt x="749" y="343"/>
                    </a:lnTo>
                    <a:lnTo>
                      <a:pt x="745" y="335"/>
                    </a:lnTo>
                    <a:lnTo>
                      <a:pt x="741" y="325"/>
                    </a:lnTo>
                    <a:lnTo>
                      <a:pt x="735" y="316"/>
                    </a:lnTo>
                    <a:lnTo>
                      <a:pt x="696" y="263"/>
                    </a:lnTo>
                    <a:lnTo>
                      <a:pt x="696" y="263"/>
                    </a:lnTo>
                    <a:lnTo>
                      <a:pt x="690" y="256"/>
                    </a:lnTo>
                    <a:lnTo>
                      <a:pt x="682" y="249"/>
                    </a:lnTo>
                    <a:lnTo>
                      <a:pt x="675" y="241"/>
                    </a:lnTo>
                    <a:lnTo>
                      <a:pt x="668" y="235"/>
                    </a:lnTo>
                    <a:lnTo>
                      <a:pt x="659" y="230"/>
                    </a:lnTo>
                    <a:lnTo>
                      <a:pt x="650" y="226"/>
                    </a:lnTo>
                    <a:lnTo>
                      <a:pt x="640" y="222"/>
                    </a:lnTo>
                    <a:lnTo>
                      <a:pt x="630" y="219"/>
                    </a:lnTo>
                    <a:lnTo>
                      <a:pt x="630" y="219"/>
                    </a:lnTo>
                    <a:lnTo>
                      <a:pt x="629" y="210"/>
                    </a:lnTo>
                    <a:lnTo>
                      <a:pt x="626" y="200"/>
                    </a:lnTo>
                    <a:lnTo>
                      <a:pt x="622" y="192"/>
                    </a:lnTo>
                    <a:lnTo>
                      <a:pt x="617" y="183"/>
                    </a:lnTo>
                    <a:lnTo>
                      <a:pt x="611" y="176"/>
                    </a:lnTo>
                    <a:lnTo>
                      <a:pt x="604" y="169"/>
                    </a:lnTo>
                    <a:lnTo>
                      <a:pt x="595" y="160"/>
                    </a:lnTo>
                    <a:lnTo>
                      <a:pt x="587" y="153"/>
                    </a:lnTo>
                    <a:lnTo>
                      <a:pt x="534" y="115"/>
                    </a:lnTo>
                    <a:lnTo>
                      <a:pt x="534" y="115"/>
                    </a:lnTo>
                    <a:lnTo>
                      <a:pt x="525" y="109"/>
                    </a:lnTo>
                    <a:lnTo>
                      <a:pt x="515" y="104"/>
                    </a:lnTo>
                    <a:lnTo>
                      <a:pt x="506" y="101"/>
                    </a:lnTo>
                    <a:lnTo>
                      <a:pt x="497" y="97"/>
                    </a:lnTo>
                    <a:lnTo>
                      <a:pt x="488" y="95"/>
                    </a:lnTo>
                    <a:lnTo>
                      <a:pt x="477" y="94"/>
                    </a:lnTo>
                    <a:lnTo>
                      <a:pt x="467" y="94"/>
                    </a:lnTo>
                    <a:lnTo>
                      <a:pt x="457" y="94"/>
                    </a:lnTo>
                    <a:lnTo>
                      <a:pt x="457" y="94"/>
                    </a:lnTo>
                    <a:lnTo>
                      <a:pt x="452" y="85"/>
                    </a:lnTo>
                    <a:lnTo>
                      <a:pt x="445" y="78"/>
                    </a:lnTo>
                    <a:lnTo>
                      <a:pt x="439" y="71"/>
                    </a:lnTo>
                    <a:lnTo>
                      <a:pt x="432" y="63"/>
                    </a:lnTo>
                    <a:lnTo>
                      <a:pt x="423" y="57"/>
                    </a:lnTo>
                    <a:lnTo>
                      <a:pt x="415" y="52"/>
                    </a:lnTo>
                    <a:lnTo>
                      <a:pt x="405" y="48"/>
                    </a:lnTo>
                    <a:lnTo>
                      <a:pt x="396" y="44"/>
                    </a:lnTo>
                    <a:lnTo>
                      <a:pt x="333" y="25"/>
                    </a:lnTo>
                    <a:lnTo>
                      <a:pt x="333" y="25"/>
                    </a:lnTo>
                    <a:lnTo>
                      <a:pt x="323" y="21"/>
                    </a:lnTo>
                    <a:lnTo>
                      <a:pt x="313" y="20"/>
                    </a:lnTo>
                    <a:lnTo>
                      <a:pt x="303" y="18"/>
                    </a:lnTo>
                    <a:lnTo>
                      <a:pt x="293" y="18"/>
                    </a:lnTo>
                    <a:lnTo>
                      <a:pt x="283" y="20"/>
                    </a:lnTo>
                    <a:lnTo>
                      <a:pt x="273" y="21"/>
                    </a:lnTo>
                    <a:lnTo>
                      <a:pt x="264" y="25"/>
                    </a:lnTo>
                    <a:lnTo>
                      <a:pt x="254" y="27"/>
                    </a:lnTo>
                    <a:lnTo>
                      <a:pt x="254" y="27"/>
                    </a:lnTo>
                    <a:lnTo>
                      <a:pt x="245" y="21"/>
                    </a:lnTo>
                    <a:lnTo>
                      <a:pt x="237" y="16"/>
                    </a:lnTo>
                    <a:lnTo>
                      <a:pt x="228" y="11"/>
                    </a:lnTo>
                    <a:lnTo>
                      <a:pt x="219" y="8"/>
                    </a:lnTo>
                    <a:lnTo>
                      <a:pt x="209" y="4"/>
                    </a:lnTo>
                    <a:lnTo>
                      <a:pt x="199" y="2"/>
                    </a:lnTo>
                    <a:lnTo>
                      <a:pt x="190" y="0"/>
                    </a:lnTo>
                    <a:lnTo>
                      <a:pt x="179" y="0"/>
                    </a:lnTo>
                    <a:lnTo>
                      <a:pt x="115" y="0"/>
                    </a:lnTo>
                    <a:lnTo>
                      <a:pt x="115" y="0"/>
                    </a:lnTo>
                    <a:lnTo>
                      <a:pt x="102" y="0"/>
                    </a:lnTo>
                    <a:lnTo>
                      <a:pt x="92" y="3"/>
                    </a:lnTo>
                    <a:lnTo>
                      <a:pt x="81" y="5"/>
                    </a:lnTo>
                    <a:lnTo>
                      <a:pt x="70" y="9"/>
                    </a:lnTo>
                    <a:lnTo>
                      <a:pt x="60" y="14"/>
                    </a:lnTo>
                    <a:lnTo>
                      <a:pt x="50" y="20"/>
                    </a:lnTo>
                    <a:lnTo>
                      <a:pt x="42" y="26"/>
                    </a:lnTo>
                    <a:lnTo>
                      <a:pt x="33" y="33"/>
                    </a:lnTo>
                    <a:lnTo>
                      <a:pt x="26" y="42"/>
                    </a:lnTo>
                    <a:lnTo>
                      <a:pt x="19" y="50"/>
                    </a:lnTo>
                    <a:lnTo>
                      <a:pt x="13" y="60"/>
                    </a:lnTo>
                    <a:lnTo>
                      <a:pt x="9" y="69"/>
                    </a:lnTo>
                    <a:lnTo>
                      <a:pt x="4" y="80"/>
                    </a:lnTo>
                    <a:lnTo>
                      <a:pt x="2" y="91"/>
                    </a:lnTo>
                    <a:lnTo>
                      <a:pt x="1" y="103"/>
                    </a:lnTo>
                    <a:lnTo>
                      <a:pt x="0" y="114"/>
                    </a:lnTo>
                    <a:lnTo>
                      <a:pt x="0" y="753"/>
                    </a:lnTo>
                    <a:lnTo>
                      <a:pt x="0" y="753"/>
                    </a:lnTo>
                    <a:lnTo>
                      <a:pt x="0" y="761"/>
                    </a:lnTo>
                    <a:lnTo>
                      <a:pt x="1" y="769"/>
                    </a:lnTo>
                    <a:lnTo>
                      <a:pt x="3" y="776"/>
                    </a:lnTo>
                    <a:lnTo>
                      <a:pt x="6" y="784"/>
                    </a:lnTo>
                    <a:lnTo>
                      <a:pt x="9" y="791"/>
                    </a:lnTo>
                    <a:lnTo>
                      <a:pt x="13" y="797"/>
                    </a:lnTo>
                    <a:lnTo>
                      <a:pt x="18" y="804"/>
                    </a:lnTo>
                    <a:lnTo>
                      <a:pt x="23" y="809"/>
                    </a:lnTo>
                    <a:lnTo>
                      <a:pt x="29" y="814"/>
                    </a:lnTo>
                    <a:lnTo>
                      <a:pt x="35" y="819"/>
                    </a:lnTo>
                    <a:lnTo>
                      <a:pt x="42" y="824"/>
                    </a:lnTo>
                    <a:lnTo>
                      <a:pt x="48" y="826"/>
                    </a:lnTo>
                    <a:lnTo>
                      <a:pt x="55" y="830"/>
                    </a:lnTo>
                    <a:lnTo>
                      <a:pt x="64" y="831"/>
                    </a:lnTo>
                    <a:lnTo>
                      <a:pt x="71" y="832"/>
                    </a:lnTo>
                    <a:lnTo>
                      <a:pt x="79" y="833"/>
                    </a:lnTo>
                    <a:lnTo>
                      <a:pt x="753" y="833"/>
                    </a:lnTo>
                    <a:lnTo>
                      <a:pt x="753" y="833"/>
                    </a:lnTo>
                    <a:lnTo>
                      <a:pt x="761" y="832"/>
                    </a:lnTo>
                    <a:lnTo>
                      <a:pt x="768" y="831"/>
                    </a:lnTo>
                    <a:lnTo>
                      <a:pt x="777" y="830"/>
                    </a:lnTo>
                    <a:lnTo>
                      <a:pt x="784" y="826"/>
                    </a:lnTo>
                    <a:lnTo>
                      <a:pt x="790" y="824"/>
                    </a:lnTo>
                    <a:lnTo>
                      <a:pt x="798" y="819"/>
                    </a:lnTo>
                    <a:lnTo>
                      <a:pt x="804" y="814"/>
                    </a:lnTo>
                    <a:lnTo>
                      <a:pt x="810" y="809"/>
                    </a:lnTo>
                    <a:lnTo>
                      <a:pt x="814" y="804"/>
                    </a:lnTo>
                    <a:lnTo>
                      <a:pt x="819" y="797"/>
                    </a:lnTo>
                    <a:lnTo>
                      <a:pt x="823" y="791"/>
                    </a:lnTo>
                    <a:lnTo>
                      <a:pt x="827" y="784"/>
                    </a:lnTo>
                    <a:lnTo>
                      <a:pt x="829" y="776"/>
                    </a:lnTo>
                    <a:lnTo>
                      <a:pt x="831" y="769"/>
                    </a:lnTo>
                    <a:lnTo>
                      <a:pt x="833" y="761"/>
                    </a:lnTo>
                    <a:lnTo>
                      <a:pt x="833" y="753"/>
                    </a:lnTo>
                    <a:lnTo>
                      <a:pt x="833" y="618"/>
                    </a:lnTo>
                    <a:lnTo>
                      <a:pt x="833" y="618"/>
                    </a:lnTo>
                    <a:lnTo>
                      <a:pt x="833" y="609"/>
                    </a:lnTo>
                    <a:lnTo>
                      <a:pt x="830" y="602"/>
                    </a:lnTo>
                    <a:lnTo>
                      <a:pt x="829" y="594"/>
                    </a:lnTo>
                    <a:lnTo>
                      <a:pt x="825" y="586"/>
                    </a:lnTo>
                    <a:lnTo>
                      <a:pt x="825" y="586"/>
                    </a:lnTo>
                    <a:close/>
                    <a:moveTo>
                      <a:pt x="731" y="418"/>
                    </a:moveTo>
                    <a:lnTo>
                      <a:pt x="731" y="418"/>
                    </a:lnTo>
                    <a:lnTo>
                      <a:pt x="738" y="422"/>
                    </a:lnTo>
                    <a:lnTo>
                      <a:pt x="744" y="427"/>
                    </a:lnTo>
                    <a:lnTo>
                      <a:pt x="750" y="431"/>
                    </a:lnTo>
                    <a:lnTo>
                      <a:pt x="756" y="437"/>
                    </a:lnTo>
                    <a:lnTo>
                      <a:pt x="761" y="443"/>
                    </a:lnTo>
                    <a:lnTo>
                      <a:pt x="765" y="451"/>
                    </a:lnTo>
                    <a:lnTo>
                      <a:pt x="768" y="458"/>
                    </a:lnTo>
                    <a:lnTo>
                      <a:pt x="772" y="465"/>
                    </a:lnTo>
                    <a:lnTo>
                      <a:pt x="793" y="527"/>
                    </a:lnTo>
                    <a:lnTo>
                      <a:pt x="793" y="527"/>
                    </a:lnTo>
                    <a:lnTo>
                      <a:pt x="795" y="539"/>
                    </a:lnTo>
                    <a:lnTo>
                      <a:pt x="796" y="551"/>
                    </a:lnTo>
                    <a:lnTo>
                      <a:pt x="796" y="551"/>
                    </a:lnTo>
                    <a:lnTo>
                      <a:pt x="787" y="546"/>
                    </a:lnTo>
                    <a:lnTo>
                      <a:pt x="776" y="542"/>
                    </a:lnTo>
                    <a:lnTo>
                      <a:pt x="765" y="539"/>
                    </a:lnTo>
                    <a:lnTo>
                      <a:pt x="753" y="539"/>
                    </a:lnTo>
                    <a:lnTo>
                      <a:pt x="285" y="539"/>
                    </a:lnTo>
                    <a:lnTo>
                      <a:pt x="672" y="414"/>
                    </a:lnTo>
                    <a:lnTo>
                      <a:pt x="672" y="414"/>
                    </a:lnTo>
                    <a:lnTo>
                      <a:pt x="686" y="411"/>
                    </a:lnTo>
                    <a:lnTo>
                      <a:pt x="701" y="411"/>
                    </a:lnTo>
                    <a:lnTo>
                      <a:pt x="715" y="413"/>
                    </a:lnTo>
                    <a:lnTo>
                      <a:pt x="729" y="417"/>
                    </a:lnTo>
                    <a:lnTo>
                      <a:pt x="729" y="417"/>
                    </a:lnTo>
                    <a:lnTo>
                      <a:pt x="731" y="418"/>
                    </a:lnTo>
                    <a:lnTo>
                      <a:pt x="731" y="418"/>
                    </a:lnTo>
                    <a:close/>
                    <a:moveTo>
                      <a:pt x="616" y="252"/>
                    </a:moveTo>
                    <a:lnTo>
                      <a:pt x="616" y="252"/>
                    </a:lnTo>
                    <a:lnTo>
                      <a:pt x="624" y="253"/>
                    </a:lnTo>
                    <a:lnTo>
                      <a:pt x="632" y="256"/>
                    </a:lnTo>
                    <a:lnTo>
                      <a:pt x="639" y="259"/>
                    </a:lnTo>
                    <a:lnTo>
                      <a:pt x="645" y="263"/>
                    </a:lnTo>
                    <a:lnTo>
                      <a:pt x="652" y="267"/>
                    </a:lnTo>
                    <a:lnTo>
                      <a:pt x="657" y="272"/>
                    </a:lnTo>
                    <a:lnTo>
                      <a:pt x="663" y="278"/>
                    </a:lnTo>
                    <a:lnTo>
                      <a:pt x="668" y="284"/>
                    </a:lnTo>
                    <a:lnTo>
                      <a:pt x="707" y="337"/>
                    </a:lnTo>
                    <a:lnTo>
                      <a:pt x="707" y="337"/>
                    </a:lnTo>
                    <a:lnTo>
                      <a:pt x="713" y="347"/>
                    </a:lnTo>
                    <a:lnTo>
                      <a:pt x="718" y="358"/>
                    </a:lnTo>
                    <a:lnTo>
                      <a:pt x="720" y="367"/>
                    </a:lnTo>
                    <a:lnTo>
                      <a:pt x="721" y="378"/>
                    </a:lnTo>
                    <a:lnTo>
                      <a:pt x="721" y="378"/>
                    </a:lnTo>
                    <a:lnTo>
                      <a:pt x="707" y="376"/>
                    </a:lnTo>
                    <a:lnTo>
                      <a:pt x="692" y="376"/>
                    </a:lnTo>
                    <a:lnTo>
                      <a:pt x="676" y="377"/>
                    </a:lnTo>
                    <a:lnTo>
                      <a:pt x="661" y="381"/>
                    </a:lnTo>
                    <a:lnTo>
                      <a:pt x="191" y="532"/>
                    </a:lnTo>
                    <a:lnTo>
                      <a:pt x="557" y="267"/>
                    </a:lnTo>
                    <a:lnTo>
                      <a:pt x="557" y="267"/>
                    </a:lnTo>
                    <a:lnTo>
                      <a:pt x="567" y="259"/>
                    </a:lnTo>
                    <a:lnTo>
                      <a:pt x="578" y="255"/>
                    </a:lnTo>
                    <a:lnTo>
                      <a:pt x="590" y="252"/>
                    </a:lnTo>
                    <a:lnTo>
                      <a:pt x="604" y="251"/>
                    </a:lnTo>
                    <a:lnTo>
                      <a:pt x="604" y="251"/>
                    </a:lnTo>
                    <a:lnTo>
                      <a:pt x="616" y="252"/>
                    </a:lnTo>
                    <a:lnTo>
                      <a:pt x="616" y="252"/>
                    </a:lnTo>
                    <a:close/>
                    <a:moveTo>
                      <a:pt x="449" y="130"/>
                    </a:moveTo>
                    <a:lnTo>
                      <a:pt x="449" y="130"/>
                    </a:lnTo>
                    <a:lnTo>
                      <a:pt x="452" y="130"/>
                    </a:lnTo>
                    <a:lnTo>
                      <a:pt x="452" y="130"/>
                    </a:lnTo>
                    <a:lnTo>
                      <a:pt x="460" y="129"/>
                    </a:lnTo>
                    <a:lnTo>
                      <a:pt x="468" y="129"/>
                    </a:lnTo>
                    <a:lnTo>
                      <a:pt x="475" y="129"/>
                    </a:lnTo>
                    <a:lnTo>
                      <a:pt x="484" y="130"/>
                    </a:lnTo>
                    <a:lnTo>
                      <a:pt x="491" y="132"/>
                    </a:lnTo>
                    <a:lnTo>
                      <a:pt x="498" y="135"/>
                    </a:lnTo>
                    <a:lnTo>
                      <a:pt x="506" y="138"/>
                    </a:lnTo>
                    <a:lnTo>
                      <a:pt x="513" y="143"/>
                    </a:lnTo>
                    <a:lnTo>
                      <a:pt x="566" y="182"/>
                    </a:lnTo>
                    <a:lnTo>
                      <a:pt x="566" y="182"/>
                    </a:lnTo>
                    <a:lnTo>
                      <a:pt x="576" y="190"/>
                    </a:lnTo>
                    <a:lnTo>
                      <a:pt x="584" y="199"/>
                    </a:lnTo>
                    <a:lnTo>
                      <a:pt x="590" y="207"/>
                    </a:lnTo>
                    <a:lnTo>
                      <a:pt x="594" y="217"/>
                    </a:lnTo>
                    <a:lnTo>
                      <a:pt x="594" y="217"/>
                    </a:lnTo>
                    <a:lnTo>
                      <a:pt x="578" y="218"/>
                    </a:lnTo>
                    <a:lnTo>
                      <a:pt x="564" y="223"/>
                    </a:lnTo>
                    <a:lnTo>
                      <a:pt x="549" y="229"/>
                    </a:lnTo>
                    <a:lnTo>
                      <a:pt x="536" y="238"/>
                    </a:lnTo>
                    <a:lnTo>
                      <a:pt x="133" y="531"/>
                    </a:lnTo>
                    <a:lnTo>
                      <a:pt x="402" y="161"/>
                    </a:lnTo>
                    <a:lnTo>
                      <a:pt x="402" y="161"/>
                    </a:lnTo>
                    <a:lnTo>
                      <a:pt x="411" y="149"/>
                    </a:lnTo>
                    <a:lnTo>
                      <a:pt x="423" y="141"/>
                    </a:lnTo>
                    <a:lnTo>
                      <a:pt x="435" y="135"/>
                    </a:lnTo>
                    <a:lnTo>
                      <a:pt x="449" y="130"/>
                    </a:lnTo>
                    <a:lnTo>
                      <a:pt x="449" y="130"/>
                    </a:lnTo>
                    <a:close/>
                    <a:moveTo>
                      <a:pt x="257" y="65"/>
                    </a:moveTo>
                    <a:lnTo>
                      <a:pt x="257" y="65"/>
                    </a:lnTo>
                    <a:lnTo>
                      <a:pt x="261" y="63"/>
                    </a:lnTo>
                    <a:lnTo>
                      <a:pt x="261" y="63"/>
                    </a:lnTo>
                    <a:lnTo>
                      <a:pt x="261" y="62"/>
                    </a:lnTo>
                    <a:lnTo>
                      <a:pt x="261" y="62"/>
                    </a:lnTo>
                    <a:lnTo>
                      <a:pt x="268" y="60"/>
                    </a:lnTo>
                    <a:lnTo>
                      <a:pt x="276" y="56"/>
                    </a:lnTo>
                    <a:lnTo>
                      <a:pt x="284" y="55"/>
                    </a:lnTo>
                    <a:lnTo>
                      <a:pt x="291" y="54"/>
                    </a:lnTo>
                    <a:lnTo>
                      <a:pt x="299" y="54"/>
                    </a:lnTo>
                    <a:lnTo>
                      <a:pt x="307" y="54"/>
                    </a:lnTo>
                    <a:lnTo>
                      <a:pt x="314" y="55"/>
                    </a:lnTo>
                    <a:lnTo>
                      <a:pt x="322" y="57"/>
                    </a:lnTo>
                    <a:lnTo>
                      <a:pt x="385" y="78"/>
                    </a:lnTo>
                    <a:lnTo>
                      <a:pt x="385" y="78"/>
                    </a:lnTo>
                    <a:lnTo>
                      <a:pt x="396" y="81"/>
                    </a:lnTo>
                    <a:lnTo>
                      <a:pt x="405" y="88"/>
                    </a:lnTo>
                    <a:lnTo>
                      <a:pt x="414" y="95"/>
                    </a:lnTo>
                    <a:lnTo>
                      <a:pt x="421" y="102"/>
                    </a:lnTo>
                    <a:lnTo>
                      <a:pt x="421" y="102"/>
                    </a:lnTo>
                    <a:lnTo>
                      <a:pt x="408" y="109"/>
                    </a:lnTo>
                    <a:lnTo>
                      <a:pt x="396" y="118"/>
                    </a:lnTo>
                    <a:lnTo>
                      <a:pt x="383" y="129"/>
                    </a:lnTo>
                    <a:lnTo>
                      <a:pt x="374" y="141"/>
                    </a:lnTo>
                    <a:lnTo>
                      <a:pt x="84" y="539"/>
                    </a:lnTo>
                    <a:lnTo>
                      <a:pt x="82" y="539"/>
                    </a:lnTo>
                    <a:lnTo>
                      <a:pt x="222" y="108"/>
                    </a:lnTo>
                    <a:lnTo>
                      <a:pt x="222" y="108"/>
                    </a:lnTo>
                    <a:lnTo>
                      <a:pt x="227" y="95"/>
                    </a:lnTo>
                    <a:lnTo>
                      <a:pt x="236" y="84"/>
                    </a:lnTo>
                    <a:lnTo>
                      <a:pt x="245" y="73"/>
                    </a:lnTo>
                    <a:lnTo>
                      <a:pt x="257" y="65"/>
                    </a:lnTo>
                    <a:lnTo>
                      <a:pt x="257" y="65"/>
                    </a:lnTo>
                    <a:close/>
                    <a:moveTo>
                      <a:pt x="35" y="114"/>
                    </a:moveTo>
                    <a:lnTo>
                      <a:pt x="35" y="114"/>
                    </a:lnTo>
                    <a:lnTo>
                      <a:pt x="35" y="107"/>
                    </a:lnTo>
                    <a:lnTo>
                      <a:pt x="36" y="98"/>
                    </a:lnTo>
                    <a:lnTo>
                      <a:pt x="38" y="91"/>
                    </a:lnTo>
                    <a:lnTo>
                      <a:pt x="41" y="84"/>
                    </a:lnTo>
                    <a:lnTo>
                      <a:pt x="44" y="77"/>
                    </a:lnTo>
                    <a:lnTo>
                      <a:pt x="48" y="71"/>
                    </a:lnTo>
                    <a:lnTo>
                      <a:pt x="53" y="63"/>
                    </a:lnTo>
                    <a:lnTo>
                      <a:pt x="58" y="58"/>
                    </a:lnTo>
                    <a:lnTo>
                      <a:pt x="64" y="54"/>
                    </a:lnTo>
                    <a:lnTo>
                      <a:pt x="70" y="49"/>
                    </a:lnTo>
                    <a:lnTo>
                      <a:pt x="76" y="44"/>
                    </a:lnTo>
                    <a:lnTo>
                      <a:pt x="83" y="42"/>
                    </a:lnTo>
                    <a:lnTo>
                      <a:pt x="90" y="38"/>
                    </a:lnTo>
                    <a:lnTo>
                      <a:pt x="98" y="37"/>
                    </a:lnTo>
                    <a:lnTo>
                      <a:pt x="106" y="35"/>
                    </a:lnTo>
                    <a:lnTo>
                      <a:pt x="115" y="35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91" y="35"/>
                    </a:lnTo>
                    <a:lnTo>
                      <a:pt x="202" y="38"/>
                    </a:lnTo>
                    <a:lnTo>
                      <a:pt x="211" y="42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11" y="58"/>
                    </a:lnTo>
                    <a:lnTo>
                      <a:pt x="202" y="71"/>
                    </a:lnTo>
                    <a:lnTo>
                      <a:pt x="195" y="84"/>
                    </a:lnTo>
                    <a:lnTo>
                      <a:pt x="188" y="97"/>
                    </a:lnTo>
                    <a:lnTo>
                      <a:pt x="43" y="545"/>
                    </a:lnTo>
                    <a:lnTo>
                      <a:pt x="43" y="545"/>
                    </a:lnTo>
                    <a:lnTo>
                      <a:pt x="43" y="548"/>
                    </a:lnTo>
                    <a:lnTo>
                      <a:pt x="43" y="548"/>
                    </a:lnTo>
                    <a:lnTo>
                      <a:pt x="35" y="552"/>
                    </a:lnTo>
                    <a:lnTo>
                      <a:pt x="35" y="114"/>
                    </a:lnTo>
                    <a:close/>
                    <a:moveTo>
                      <a:pt x="798" y="753"/>
                    </a:moveTo>
                    <a:lnTo>
                      <a:pt x="798" y="753"/>
                    </a:lnTo>
                    <a:lnTo>
                      <a:pt x="796" y="762"/>
                    </a:lnTo>
                    <a:lnTo>
                      <a:pt x="794" y="770"/>
                    </a:lnTo>
                    <a:lnTo>
                      <a:pt x="790" y="778"/>
                    </a:lnTo>
                    <a:lnTo>
                      <a:pt x="784" y="785"/>
                    </a:lnTo>
                    <a:lnTo>
                      <a:pt x="778" y="790"/>
                    </a:lnTo>
                    <a:lnTo>
                      <a:pt x="770" y="795"/>
                    </a:lnTo>
                    <a:lnTo>
                      <a:pt x="762" y="797"/>
                    </a:lnTo>
                    <a:lnTo>
                      <a:pt x="753" y="798"/>
                    </a:lnTo>
                    <a:lnTo>
                      <a:pt x="79" y="798"/>
                    </a:lnTo>
                    <a:lnTo>
                      <a:pt x="79" y="798"/>
                    </a:lnTo>
                    <a:lnTo>
                      <a:pt x="70" y="797"/>
                    </a:lnTo>
                    <a:lnTo>
                      <a:pt x="63" y="795"/>
                    </a:lnTo>
                    <a:lnTo>
                      <a:pt x="54" y="790"/>
                    </a:lnTo>
                    <a:lnTo>
                      <a:pt x="48" y="785"/>
                    </a:lnTo>
                    <a:lnTo>
                      <a:pt x="42" y="778"/>
                    </a:lnTo>
                    <a:lnTo>
                      <a:pt x="38" y="770"/>
                    </a:lnTo>
                    <a:lnTo>
                      <a:pt x="36" y="762"/>
                    </a:lnTo>
                    <a:lnTo>
                      <a:pt x="35" y="753"/>
                    </a:lnTo>
                    <a:lnTo>
                      <a:pt x="35" y="618"/>
                    </a:lnTo>
                    <a:lnTo>
                      <a:pt x="35" y="618"/>
                    </a:lnTo>
                    <a:lnTo>
                      <a:pt x="36" y="609"/>
                    </a:lnTo>
                    <a:lnTo>
                      <a:pt x="38" y="601"/>
                    </a:lnTo>
                    <a:lnTo>
                      <a:pt x="42" y="594"/>
                    </a:lnTo>
                    <a:lnTo>
                      <a:pt x="48" y="586"/>
                    </a:lnTo>
                    <a:lnTo>
                      <a:pt x="54" y="582"/>
                    </a:lnTo>
                    <a:lnTo>
                      <a:pt x="63" y="577"/>
                    </a:lnTo>
                    <a:lnTo>
                      <a:pt x="70" y="574"/>
                    </a:lnTo>
                    <a:lnTo>
                      <a:pt x="79" y="573"/>
                    </a:lnTo>
                    <a:lnTo>
                      <a:pt x="174" y="573"/>
                    </a:lnTo>
                    <a:lnTo>
                      <a:pt x="174" y="573"/>
                    </a:lnTo>
                    <a:lnTo>
                      <a:pt x="174" y="573"/>
                    </a:lnTo>
                    <a:lnTo>
                      <a:pt x="753" y="573"/>
                    </a:lnTo>
                    <a:lnTo>
                      <a:pt x="753" y="573"/>
                    </a:lnTo>
                    <a:lnTo>
                      <a:pt x="762" y="574"/>
                    </a:lnTo>
                    <a:lnTo>
                      <a:pt x="770" y="577"/>
                    </a:lnTo>
                    <a:lnTo>
                      <a:pt x="778" y="582"/>
                    </a:lnTo>
                    <a:lnTo>
                      <a:pt x="784" y="586"/>
                    </a:lnTo>
                    <a:lnTo>
                      <a:pt x="790" y="594"/>
                    </a:lnTo>
                    <a:lnTo>
                      <a:pt x="794" y="601"/>
                    </a:lnTo>
                    <a:lnTo>
                      <a:pt x="796" y="609"/>
                    </a:lnTo>
                    <a:lnTo>
                      <a:pt x="798" y="618"/>
                    </a:lnTo>
                    <a:lnTo>
                      <a:pt x="798" y="7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136"/>
              <p:cNvSpPr>
                <a:spLocks noEditPoints="1"/>
              </p:cNvSpPr>
              <p:nvPr/>
            </p:nvSpPr>
            <p:spPr bwMode="auto">
              <a:xfrm>
                <a:off x="8988549" y="4305143"/>
                <a:ext cx="66211" cy="66211"/>
              </a:xfrm>
              <a:custGeom>
                <a:avLst/>
                <a:gdLst>
                  <a:gd name="T0" fmla="*/ 47 w 122"/>
                  <a:gd name="T1" fmla="*/ 3 h 121"/>
                  <a:gd name="T2" fmla="*/ 25 w 122"/>
                  <a:gd name="T3" fmla="*/ 12 h 121"/>
                  <a:gd name="T4" fmla="*/ 10 w 122"/>
                  <a:gd name="T5" fmla="*/ 28 h 121"/>
                  <a:gd name="T6" fmla="*/ 2 w 122"/>
                  <a:gd name="T7" fmla="*/ 46 h 121"/>
                  <a:gd name="T8" fmla="*/ 1 w 122"/>
                  <a:gd name="T9" fmla="*/ 68 h 121"/>
                  <a:gd name="T10" fmla="*/ 3 w 122"/>
                  <a:gd name="T11" fmla="*/ 80 h 121"/>
                  <a:gd name="T12" fmla="*/ 14 w 122"/>
                  <a:gd name="T13" fmla="*/ 98 h 121"/>
                  <a:gd name="T14" fmla="*/ 30 w 122"/>
                  <a:gd name="T15" fmla="*/ 113 h 121"/>
                  <a:gd name="T16" fmla="*/ 49 w 122"/>
                  <a:gd name="T17" fmla="*/ 120 h 121"/>
                  <a:gd name="T18" fmla="*/ 60 w 122"/>
                  <a:gd name="T19" fmla="*/ 121 h 121"/>
                  <a:gd name="T20" fmla="*/ 76 w 122"/>
                  <a:gd name="T21" fmla="*/ 119 h 121"/>
                  <a:gd name="T22" fmla="*/ 88 w 122"/>
                  <a:gd name="T23" fmla="*/ 115 h 121"/>
                  <a:gd name="T24" fmla="*/ 106 w 122"/>
                  <a:gd name="T25" fmla="*/ 102 h 121"/>
                  <a:gd name="T26" fmla="*/ 117 w 122"/>
                  <a:gd name="T27" fmla="*/ 84 h 121"/>
                  <a:gd name="T28" fmla="*/ 122 w 122"/>
                  <a:gd name="T29" fmla="*/ 64 h 121"/>
                  <a:gd name="T30" fmla="*/ 121 w 122"/>
                  <a:gd name="T31" fmla="*/ 53 h 121"/>
                  <a:gd name="T32" fmla="*/ 112 w 122"/>
                  <a:gd name="T33" fmla="*/ 29 h 121"/>
                  <a:gd name="T34" fmla="*/ 95 w 122"/>
                  <a:gd name="T35" fmla="*/ 10 h 121"/>
                  <a:gd name="T36" fmla="*/ 72 w 122"/>
                  <a:gd name="T37" fmla="*/ 1 h 121"/>
                  <a:gd name="T38" fmla="*/ 60 w 122"/>
                  <a:gd name="T39" fmla="*/ 0 h 121"/>
                  <a:gd name="T40" fmla="*/ 47 w 122"/>
                  <a:gd name="T41" fmla="*/ 3 h 121"/>
                  <a:gd name="T42" fmla="*/ 67 w 122"/>
                  <a:gd name="T43" fmla="*/ 85 h 121"/>
                  <a:gd name="T44" fmla="*/ 60 w 122"/>
                  <a:gd name="T45" fmla="*/ 86 h 121"/>
                  <a:gd name="T46" fmla="*/ 55 w 122"/>
                  <a:gd name="T47" fmla="*/ 86 h 121"/>
                  <a:gd name="T48" fmla="*/ 47 w 122"/>
                  <a:gd name="T49" fmla="*/ 82 h 121"/>
                  <a:gd name="T50" fmla="*/ 41 w 122"/>
                  <a:gd name="T51" fmla="*/ 75 h 121"/>
                  <a:gd name="T52" fmla="*/ 36 w 122"/>
                  <a:gd name="T53" fmla="*/ 63 h 121"/>
                  <a:gd name="T54" fmla="*/ 35 w 122"/>
                  <a:gd name="T55" fmla="*/ 57 h 121"/>
                  <a:gd name="T56" fmla="*/ 37 w 122"/>
                  <a:gd name="T57" fmla="*/ 50 h 121"/>
                  <a:gd name="T58" fmla="*/ 44 w 122"/>
                  <a:gd name="T59" fmla="*/ 42 h 121"/>
                  <a:gd name="T60" fmla="*/ 56 w 122"/>
                  <a:gd name="T61" fmla="*/ 36 h 121"/>
                  <a:gd name="T62" fmla="*/ 64 w 122"/>
                  <a:gd name="T63" fmla="*/ 35 h 121"/>
                  <a:gd name="T64" fmla="*/ 69 w 122"/>
                  <a:gd name="T65" fmla="*/ 35 h 121"/>
                  <a:gd name="T66" fmla="*/ 77 w 122"/>
                  <a:gd name="T67" fmla="*/ 39 h 121"/>
                  <a:gd name="T68" fmla="*/ 84 w 122"/>
                  <a:gd name="T69" fmla="*/ 50 h 121"/>
                  <a:gd name="T70" fmla="*/ 87 w 122"/>
                  <a:gd name="T71" fmla="*/ 58 h 121"/>
                  <a:gd name="T72" fmla="*/ 86 w 122"/>
                  <a:gd name="T73" fmla="*/ 68 h 121"/>
                  <a:gd name="T74" fmla="*/ 82 w 122"/>
                  <a:gd name="T75" fmla="*/ 76 h 121"/>
                  <a:gd name="T76" fmla="*/ 75 w 122"/>
                  <a:gd name="T77" fmla="*/ 82 h 121"/>
                  <a:gd name="T78" fmla="*/ 67 w 122"/>
                  <a:gd name="T79" fmla="*/ 8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2" h="121">
                    <a:moveTo>
                      <a:pt x="47" y="3"/>
                    </a:moveTo>
                    <a:lnTo>
                      <a:pt x="47" y="3"/>
                    </a:lnTo>
                    <a:lnTo>
                      <a:pt x="35" y="7"/>
                    </a:lnTo>
                    <a:lnTo>
                      <a:pt x="25" y="12"/>
                    </a:lnTo>
                    <a:lnTo>
                      <a:pt x="16" y="19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7"/>
                    </a:lnTo>
                    <a:lnTo>
                      <a:pt x="1" y="68"/>
                    </a:lnTo>
                    <a:lnTo>
                      <a:pt x="1" y="68"/>
                    </a:lnTo>
                    <a:lnTo>
                      <a:pt x="3" y="80"/>
                    </a:lnTo>
                    <a:lnTo>
                      <a:pt x="8" y="90"/>
                    </a:lnTo>
                    <a:lnTo>
                      <a:pt x="14" y="98"/>
                    </a:lnTo>
                    <a:lnTo>
                      <a:pt x="21" y="107"/>
                    </a:lnTo>
                    <a:lnTo>
                      <a:pt x="30" y="113"/>
                    </a:lnTo>
                    <a:lnTo>
                      <a:pt x="38" y="118"/>
                    </a:lnTo>
                    <a:lnTo>
                      <a:pt x="49" y="120"/>
                    </a:lnTo>
                    <a:lnTo>
                      <a:pt x="60" y="121"/>
                    </a:lnTo>
                    <a:lnTo>
                      <a:pt x="60" y="121"/>
                    </a:lnTo>
                    <a:lnTo>
                      <a:pt x="69" y="121"/>
                    </a:lnTo>
                    <a:lnTo>
                      <a:pt x="76" y="119"/>
                    </a:lnTo>
                    <a:lnTo>
                      <a:pt x="76" y="119"/>
                    </a:lnTo>
                    <a:lnTo>
                      <a:pt x="88" y="115"/>
                    </a:lnTo>
                    <a:lnTo>
                      <a:pt x="99" y="109"/>
                    </a:lnTo>
                    <a:lnTo>
                      <a:pt x="106" y="102"/>
                    </a:lnTo>
                    <a:lnTo>
                      <a:pt x="113" y="93"/>
                    </a:lnTo>
                    <a:lnTo>
                      <a:pt x="117" y="84"/>
                    </a:lnTo>
                    <a:lnTo>
                      <a:pt x="121" y="74"/>
                    </a:lnTo>
                    <a:lnTo>
                      <a:pt x="122" y="64"/>
                    </a:lnTo>
                    <a:lnTo>
                      <a:pt x="121" y="53"/>
                    </a:lnTo>
                    <a:lnTo>
                      <a:pt x="121" y="53"/>
                    </a:lnTo>
                    <a:lnTo>
                      <a:pt x="118" y="40"/>
                    </a:lnTo>
                    <a:lnTo>
                      <a:pt x="112" y="29"/>
                    </a:lnTo>
                    <a:lnTo>
                      <a:pt x="105" y="18"/>
                    </a:lnTo>
                    <a:lnTo>
                      <a:pt x="95" y="10"/>
                    </a:lnTo>
                    <a:lnTo>
                      <a:pt x="84" y="5"/>
                    </a:lnTo>
                    <a:lnTo>
                      <a:pt x="72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3" y="1"/>
                    </a:lnTo>
                    <a:lnTo>
                      <a:pt x="47" y="3"/>
                    </a:lnTo>
                    <a:lnTo>
                      <a:pt x="47" y="3"/>
                    </a:lnTo>
                    <a:close/>
                    <a:moveTo>
                      <a:pt x="67" y="85"/>
                    </a:moveTo>
                    <a:lnTo>
                      <a:pt x="67" y="85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55" y="86"/>
                    </a:lnTo>
                    <a:lnTo>
                      <a:pt x="50" y="85"/>
                    </a:lnTo>
                    <a:lnTo>
                      <a:pt x="47" y="82"/>
                    </a:lnTo>
                    <a:lnTo>
                      <a:pt x="43" y="79"/>
                    </a:lnTo>
                    <a:lnTo>
                      <a:pt x="41" y="75"/>
                    </a:lnTo>
                    <a:lnTo>
                      <a:pt x="38" y="72"/>
                    </a:lnTo>
                    <a:lnTo>
                      <a:pt x="36" y="63"/>
                    </a:lnTo>
                    <a:lnTo>
                      <a:pt x="36" y="63"/>
                    </a:lnTo>
                    <a:lnTo>
                      <a:pt x="35" y="57"/>
                    </a:lnTo>
                    <a:lnTo>
                      <a:pt x="36" y="53"/>
                    </a:lnTo>
                    <a:lnTo>
                      <a:pt x="37" y="50"/>
                    </a:lnTo>
                    <a:lnTo>
                      <a:pt x="39" y="46"/>
                    </a:lnTo>
                    <a:lnTo>
                      <a:pt x="44" y="42"/>
                    </a:lnTo>
                    <a:lnTo>
                      <a:pt x="49" y="39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64" y="35"/>
                    </a:lnTo>
                    <a:lnTo>
                      <a:pt x="64" y="35"/>
                    </a:lnTo>
                    <a:lnTo>
                      <a:pt x="69" y="35"/>
                    </a:lnTo>
                    <a:lnTo>
                      <a:pt x="73" y="38"/>
                    </a:lnTo>
                    <a:lnTo>
                      <a:pt x="77" y="39"/>
                    </a:lnTo>
                    <a:lnTo>
                      <a:pt x="79" y="42"/>
                    </a:lnTo>
                    <a:lnTo>
                      <a:pt x="84" y="50"/>
                    </a:lnTo>
                    <a:lnTo>
                      <a:pt x="87" y="58"/>
                    </a:lnTo>
                    <a:lnTo>
                      <a:pt x="87" y="58"/>
                    </a:lnTo>
                    <a:lnTo>
                      <a:pt x="87" y="64"/>
                    </a:lnTo>
                    <a:lnTo>
                      <a:pt x="86" y="68"/>
                    </a:lnTo>
                    <a:lnTo>
                      <a:pt x="84" y="72"/>
                    </a:lnTo>
                    <a:lnTo>
                      <a:pt x="82" y="76"/>
                    </a:lnTo>
                    <a:lnTo>
                      <a:pt x="79" y="80"/>
                    </a:lnTo>
                    <a:lnTo>
                      <a:pt x="75" y="82"/>
                    </a:lnTo>
                    <a:lnTo>
                      <a:pt x="67" y="85"/>
                    </a:lnTo>
                    <a:lnTo>
                      <a:pt x="67" y="85"/>
                    </a:lnTo>
                    <a:close/>
                  </a:path>
                </a:pathLst>
              </a:custGeom>
              <a:solidFill>
                <a:srgbClr val="759D2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9" name="Oval 27"/>
            <p:cNvSpPr/>
            <p:nvPr/>
          </p:nvSpPr>
          <p:spPr>
            <a:xfrm>
              <a:off x="5601617" y="3634069"/>
              <a:ext cx="966444" cy="96644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+mn-ea"/>
                <a:sym typeface="+mn-lt"/>
              </a:endParaRPr>
            </a:p>
          </p:txBody>
        </p:sp>
      </p:grpSp>
      <p:grpSp>
        <p:nvGrpSpPr>
          <p:cNvPr id="22" name="Group 8"/>
          <p:cNvGrpSpPr/>
          <p:nvPr/>
        </p:nvGrpSpPr>
        <p:grpSpPr>
          <a:xfrm>
            <a:off x="9310575" y="3676273"/>
            <a:ext cx="966444" cy="966444"/>
            <a:chOff x="9310575" y="3634069"/>
            <a:chExt cx="966444" cy="966444"/>
          </a:xfrm>
        </p:grpSpPr>
        <p:sp>
          <p:nvSpPr>
            <p:cNvPr id="23" name="Freeform 141"/>
            <p:cNvSpPr>
              <a:spLocks noEditPoints="1"/>
            </p:cNvSpPr>
            <p:nvPr/>
          </p:nvSpPr>
          <p:spPr bwMode="auto">
            <a:xfrm>
              <a:off x="9576169" y="3880668"/>
              <a:ext cx="435257" cy="473246"/>
            </a:xfrm>
            <a:custGeom>
              <a:avLst/>
              <a:gdLst>
                <a:gd name="T0" fmla="*/ 167 w 803"/>
                <a:gd name="T1" fmla="*/ 873 h 873"/>
                <a:gd name="T2" fmla="*/ 14 w 803"/>
                <a:gd name="T3" fmla="*/ 872 h 873"/>
                <a:gd name="T4" fmla="*/ 0 w 803"/>
                <a:gd name="T5" fmla="*/ 856 h 873"/>
                <a:gd name="T6" fmla="*/ 51 w 803"/>
                <a:gd name="T7" fmla="*/ 597 h 873"/>
                <a:gd name="T8" fmla="*/ 95 w 803"/>
                <a:gd name="T9" fmla="*/ 576 h 873"/>
                <a:gd name="T10" fmla="*/ 153 w 803"/>
                <a:gd name="T11" fmla="*/ 551 h 873"/>
                <a:gd name="T12" fmla="*/ 256 w 803"/>
                <a:gd name="T13" fmla="*/ 506 h 873"/>
                <a:gd name="T14" fmla="*/ 528 w 803"/>
                <a:gd name="T15" fmla="*/ 722 h 873"/>
                <a:gd name="T16" fmla="*/ 548 w 803"/>
                <a:gd name="T17" fmla="*/ 506 h 873"/>
                <a:gd name="T18" fmla="*/ 651 w 803"/>
                <a:gd name="T19" fmla="*/ 551 h 873"/>
                <a:gd name="T20" fmla="*/ 730 w 803"/>
                <a:gd name="T21" fmla="*/ 586 h 873"/>
                <a:gd name="T22" fmla="*/ 803 w 803"/>
                <a:gd name="T23" fmla="*/ 852 h 873"/>
                <a:gd name="T24" fmla="*/ 796 w 803"/>
                <a:gd name="T25" fmla="*/ 869 h 873"/>
                <a:gd name="T26" fmla="*/ 741 w 803"/>
                <a:gd name="T27" fmla="*/ 651 h 873"/>
                <a:gd name="T28" fmla="*/ 715 w 803"/>
                <a:gd name="T29" fmla="*/ 617 h 873"/>
                <a:gd name="T30" fmla="*/ 635 w 803"/>
                <a:gd name="T31" fmla="*/ 581 h 873"/>
                <a:gd name="T32" fmla="*/ 551 w 803"/>
                <a:gd name="T33" fmla="*/ 756 h 873"/>
                <a:gd name="T34" fmla="*/ 241 w 803"/>
                <a:gd name="T35" fmla="*/ 740 h 873"/>
                <a:gd name="T36" fmla="*/ 141 w 803"/>
                <a:gd name="T37" fmla="*/ 838 h 873"/>
                <a:gd name="T38" fmla="*/ 83 w 803"/>
                <a:gd name="T39" fmla="*/ 617 h 873"/>
                <a:gd name="T40" fmla="*/ 62 w 803"/>
                <a:gd name="T41" fmla="*/ 651 h 873"/>
                <a:gd name="T42" fmla="*/ 333 w 803"/>
                <a:gd name="T43" fmla="*/ 511 h 873"/>
                <a:gd name="T44" fmla="*/ 249 w 803"/>
                <a:gd name="T45" fmla="*/ 401 h 873"/>
                <a:gd name="T46" fmla="*/ 228 w 803"/>
                <a:gd name="T47" fmla="*/ 277 h 873"/>
                <a:gd name="T48" fmla="*/ 172 w 803"/>
                <a:gd name="T49" fmla="*/ 249 h 873"/>
                <a:gd name="T50" fmla="*/ 171 w 803"/>
                <a:gd name="T51" fmla="*/ 217 h 873"/>
                <a:gd name="T52" fmla="*/ 211 w 803"/>
                <a:gd name="T53" fmla="*/ 186 h 873"/>
                <a:gd name="T54" fmla="*/ 235 w 803"/>
                <a:gd name="T55" fmla="*/ 86 h 873"/>
                <a:gd name="T56" fmla="*/ 315 w 803"/>
                <a:gd name="T57" fmla="*/ 18 h 873"/>
                <a:gd name="T58" fmla="*/ 419 w 803"/>
                <a:gd name="T59" fmla="*/ 1 h 873"/>
                <a:gd name="T60" fmla="*/ 533 w 803"/>
                <a:gd name="T61" fmla="*/ 45 h 873"/>
                <a:gd name="T62" fmla="*/ 591 w 803"/>
                <a:gd name="T63" fmla="*/ 156 h 873"/>
                <a:gd name="T64" fmla="*/ 623 w 803"/>
                <a:gd name="T65" fmla="*/ 201 h 873"/>
                <a:gd name="T66" fmla="*/ 636 w 803"/>
                <a:gd name="T67" fmla="*/ 235 h 873"/>
                <a:gd name="T68" fmla="*/ 613 w 803"/>
                <a:gd name="T69" fmla="*/ 262 h 873"/>
                <a:gd name="T70" fmla="*/ 575 w 803"/>
                <a:gd name="T71" fmla="*/ 309 h 873"/>
                <a:gd name="T72" fmla="*/ 526 w 803"/>
                <a:gd name="T73" fmla="*/ 458 h 873"/>
                <a:gd name="T74" fmla="*/ 419 w 803"/>
                <a:gd name="T75" fmla="*/ 529 h 873"/>
                <a:gd name="T76" fmla="*/ 262 w 803"/>
                <a:gd name="T77" fmla="*/ 305 h 873"/>
                <a:gd name="T78" fmla="*/ 303 w 803"/>
                <a:gd name="T79" fmla="*/ 433 h 873"/>
                <a:gd name="T80" fmla="*/ 388 w 803"/>
                <a:gd name="T81" fmla="*/ 494 h 873"/>
                <a:gd name="T82" fmla="*/ 468 w 803"/>
                <a:gd name="T83" fmla="*/ 470 h 873"/>
                <a:gd name="T84" fmla="*/ 531 w 803"/>
                <a:gd name="T85" fmla="*/ 366 h 873"/>
                <a:gd name="T86" fmla="*/ 543 w 803"/>
                <a:gd name="T87" fmla="*/ 278 h 873"/>
                <a:gd name="T88" fmla="*/ 358 w 803"/>
                <a:gd name="T89" fmla="*/ 285 h 873"/>
                <a:gd name="T90" fmla="*/ 210 w 803"/>
                <a:gd name="T91" fmla="*/ 234 h 873"/>
                <a:gd name="T92" fmla="*/ 390 w 803"/>
                <a:gd name="T93" fmla="*/ 251 h 873"/>
                <a:gd name="T94" fmla="*/ 562 w 803"/>
                <a:gd name="T95" fmla="*/ 240 h 873"/>
                <a:gd name="T96" fmla="*/ 595 w 803"/>
                <a:gd name="T97" fmla="*/ 223 h 873"/>
                <a:gd name="T98" fmla="*/ 563 w 803"/>
                <a:gd name="T99" fmla="*/ 214 h 873"/>
                <a:gd name="T100" fmla="*/ 556 w 803"/>
                <a:gd name="T101" fmla="*/ 150 h 873"/>
                <a:gd name="T102" fmla="*/ 519 w 803"/>
                <a:gd name="T103" fmla="*/ 80 h 873"/>
                <a:gd name="T104" fmla="*/ 452 w 803"/>
                <a:gd name="T105" fmla="*/ 138 h 873"/>
                <a:gd name="T106" fmla="*/ 428 w 803"/>
                <a:gd name="T107" fmla="*/ 154 h 873"/>
                <a:gd name="T108" fmla="*/ 387 w 803"/>
                <a:gd name="T109" fmla="*/ 36 h 873"/>
                <a:gd name="T110" fmla="*/ 368 w 803"/>
                <a:gd name="T111" fmla="*/ 156 h 873"/>
                <a:gd name="T112" fmla="*/ 336 w 803"/>
                <a:gd name="T113" fmla="*/ 47 h 873"/>
                <a:gd name="T114" fmla="*/ 264 w 803"/>
                <a:gd name="T115" fmla="*/ 104 h 873"/>
                <a:gd name="T116" fmla="*/ 246 w 803"/>
                <a:gd name="T117" fmla="*/ 202 h 873"/>
                <a:gd name="T118" fmla="*/ 228 w 803"/>
                <a:gd name="T119" fmla="*/ 219 h 873"/>
                <a:gd name="T120" fmla="*/ 203 w 803"/>
                <a:gd name="T121" fmla="*/ 23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3" h="873">
                  <a:moveTo>
                    <a:pt x="786" y="873"/>
                  </a:moveTo>
                  <a:lnTo>
                    <a:pt x="642" y="873"/>
                  </a:lnTo>
                  <a:lnTo>
                    <a:pt x="642" y="873"/>
                  </a:lnTo>
                  <a:lnTo>
                    <a:pt x="640" y="872"/>
                  </a:lnTo>
                  <a:lnTo>
                    <a:pt x="640" y="872"/>
                  </a:lnTo>
                  <a:lnTo>
                    <a:pt x="636" y="873"/>
                  </a:lnTo>
                  <a:lnTo>
                    <a:pt x="167" y="873"/>
                  </a:lnTo>
                  <a:lnTo>
                    <a:pt x="167" y="873"/>
                  </a:lnTo>
                  <a:lnTo>
                    <a:pt x="163" y="872"/>
                  </a:lnTo>
                  <a:lnTo>
                    <a:pt x="163" y="872"/>
                  </a:lnTo>
                  <a:lnTo>
                    <a:pt x="159" y="873"/>
                  </a:lnTo>
                  <a:lnTo>
                    <a:pt x="17" y="873"/>
                  </a:lnTo>
                  <a:lnTo>
                    <a:pt x="17" y="873"/>
                  </a:lnTo>
                  <a:lnTo>
                    <a:pt x="14" y="872"/>
                  </a:lnTo>
                  <a:lnTo>
                    <a:pt x="10" y="871"/>
                  </a:lnTo>
                  <a:lnTo>
                    <a:pt x="8" y="869"/>
                  </a:lnTo>
                  <a:lnTo>
                    <a:pt x="4" y="867"/>
                  </a:lnTo>
                  <a:lnTo>
                    <a:pt x="4" y="867"/>
                  </a:lnTo>
                  <a:lnTo>
                    <a:pt x="3" y="863"/>
                  </a:lnTo>
                  <a:lnTo>
                    <a:pt x="0" y="860"/>
                  </a:lnTo>
                  <a:lnTo>
                    <a:pt x="0" y="856"/>
                  </a:lnTo>
                  <a:lnTo>
                    <a:pt x="0" y="852"/>
                  </a:lnTo>
                  <a:lnTo>
                    <a:pt x="28" y="647"/>
                  </a:lnTo>
                  <a:lnTo>
                    <a:pt x="28" y="647"/>
                  </a:lnTo>
                  <a:lnTo>
                    <a:pt x="31" y="633"/>
                  </a:lnTo>
                  <a:lnTo>
                    <a:pt x="35" y="620"/>
                  </a:lnTo>
                  <a:lnTo>
                    <a:pt x="43" y="608"/>
                  </a:lnTo>
                  <a:lnTo>
                    <a:pt x="51" y="597"/>
                  </a:lnTo>
                  <a:lnTo>
                    <a:pt x="51" y="597"/>
                  </a:lnTo>
                  <a:lnTo>
                    <a:pt x="58" y="591"/>
                  </a:lnTo>
                  <a:lnTo>
                    <a:pt x="67" y="586"/>
                  </a:lnTo>
                  <a:lnTo>
                    <a:pt x="74" y="582"/>
                  </a:lnTo>
                  <a:lnTo>
                    <a:pt x="83" y="580"/>
                  </a:lnTo>
                  <a:lnTo>
                    <a:pt x="83" y="580"/>
                  </a:lnTo>
                  <a:lnTo>
                    <a:pt x="95" y="576"/>
                  </a:lnTo>
                  <a:lnTo>
                    <a:pt x="95" y="576"/>
                  </a:lnTo>
                  <a:lnTo>
                    <a:pt x="142" y="556"/>
                  </a:lnTo>
                  <a:lnTo>
                    <a:pt x="142" y="556"/>
                  </a:lnTo>
                  <a:lnTo>
                    <a:pt x="146" y="555"/>
                  </a:lnTo>
                  <a:lnTo>
                    <a:pt x="150" y="555"/>
                  </a:lnTo>
                  <a:lnTo>
                    <a:pt x="150" y="555"/>
                  </a:lnTo>
                  <a:lnTo>
                    <a:pt x="153" y="551"/>
                  </a:lnTo>
                  <a:lnTo>
                    <a:pt x="157" y="548"/>
                  </a:lnTo>
                  <a:lnTo>
                    <a:pt x="239" y="506"/>
                  </a:lnTo>
                  <a:lnTo>
                    <a:pt x="239" y="506"/>
                  </a:lnTo>
                  <a:lnTo>
                    <a:pt x="242" y="504"/>
                  </a:lnTo>
                  <a:lnTo>
                    <a:pt x="247" y="504"/>
                  </a:lnTo>
                  <a:lnTo>
                    <a:pt x="251" y="504"/>
                  </a:lnTo>
                  <a:lnTo>
                    <a:pt x="256" y="506"/>
                  </a:lnTo>
                  <a:lnTo>
                    <a:pt x="256" y="506"/>
                  </a:lnTo>
                  <a:lnTo>
                    <a:pt x="259" y="509"/>
                  </a:lnTo>
                  <a:lnTo>
                    <a:pt x="262" y="512"/>
                  </a:lnTo>
                  <a:lnTo>
                    <a:pt x="263" y="516"/>
                  </a:lnTo>
                  <a:lnTo>
                    <a:pt x="264" y="521"/>
                  </a:lnTo>
                  <a:lnTo>
                    <a:pt x="275" y="722"/>
                  </a:lnTo>
                  <a:lnTo>
                    <a:pt x="528" y="722"/>
                  </a:lnTo>
                  <a:lnTo>
                    <a:pt x="539" y="521"/>
                  </a:lnTo>
                  <a:lnTo>
                    <a:pt x="539" y="521"/>
                  </a:lnTo>
                  <a:lnTo>
                    <a:pt x="540" y="516"/>
                  </a:lnTo>
                  <a:lnTo>
                    <a:pt x="542" y="512"/>
                  </a:lnTo>
                  <a:lnTo>
                    <a:pt x="545" y="509"/>
                  </a:lnTo>
                  <a:lnTo>
                    <a:pt x="548" y="506"/>
                  </a:lnTo>
                  <a:lnTo>
                    <a:pt x="548" y="506"/>
                  </a:lnTo>
                  <a:lnTo>
                    <a:pt x="552" y="505"/>
                  </a:lnTo>
                  <a:lnTo>
                    <a:pt x="556" y="504"/>
                  </a:lnTo>
                  <a:lnTo>
                    <a:pt x="561" y="504"/>
                  </a:lnTo>
                  <a:lnTo>
                    <a:pt x="565" y="506"/>
                  </a:lnTo>
                  <a:lnTo>
                    <a:pt x="647" y="548"/>
                  </a:lnTo>
                  <a:lnTo>
                    <a:pt x="647" y="548"/>
                  </a:lnTo>
                  <a:lnTo>
                    <a:pt x="651" y="551"/>
                  </a:lnTo>
                  <a:lnTo>
                    <a:pt x="653" y="555"/>
                  </a:lnTo>
                  <a:lnTo>
                    <a:pt x="653" y="555"/>
                  </a:lnTo>
                  <a:lnTo>
                    <a:pt x="659" y="556"/>
                  </a:lnTo>
                  <a:lnTo>
                    <a:pt x="707" y="576"/>
                  </a:lnTo>
                  <a:lnTo>
                    <a:pt x="707" y="576"/>
                  </a:lnTo>
                  <a:lnTo>
                    <a:pt x="720" y="581"/>
                  </a:lnTo>
                  <a:lnTo>
                    <a:pt x="730" y="586"/>
                  </a:lnTo>
                  <a:lnTo>
                    <a:pt x="741" y="593"/>
                  </a:lnTo>
                  <a:lnTo>
                    <a:pt x="751" y="601"/>
                  </a:lnTo>
                  <a:lnTo>
                    <a:pt x="760" y="610"/>
                  </a:lnTo>
                  <a:lnTo>
                    <a:pt x="767" y="621"/>
                  </a:lnTo>
                  <a:lnTo>
                    <a:pt x="773" y="633"/>
                  </a:lnTo>
                  <a:lnTo>
                    <a:pt x="775" y="647"/>
                  </a:lnTo>
                  <a:lnTo>
                    <a:pt x="803" y="852"/>
                  </a:lnTo>
                  <a:lnTo>
                    <a:pt x="803" y="852"/>
                  </a:lnTo>
                  <a:lnTo>
                    <a:pt x="803" y="856"/>
                  </a:lnTo>
                  <a:lnTo>
                    <a:pt x="803" y="860"/>
                  </a:lnTo>
                  <a:lnTo>
                    <a:pt x="801" y="863"/>
                  </a:lnTo>
                  <a:lnTo>
                    <a:pt x="799" y="867"/>
                  </a:lnTo>
                  <a:lnTo>
                    <a:pt x="799" y="867"/>
                  </a:lnTo>
                  <a:lnTo>
                    <a:pt x="796" y="869"/>
                  </a:lnTo>
                  <a:lnTo>
                    <a:pt x="793" y="871"/>
                  </a:lnTo>
                  <a:lnTo>
                    <a:pt x="790" y="872"/>
                  </a:lnTo>
                  <a:lnTo>
                    <a:pt x="786" y="873"/>
                  </a:lnTo>
                  <a:lnTo>
                    <a:pt x="786" y="873"/>
                  </a:lnTo>
                  <a:close/>
                  <a:moveTo>
                    <a:pt x="660" y="838"/>
                  </a:moveTo>
                  <a:lnTo>
                    <a:pt x="766" y="838"/>
                  </a:lnTo>
                  <a:lnTo>
                    <a:pt x="741" y="651"/>
                  </a:lnTo>
                  <a:lnTo>
                    <a:pt x="741" y="651"/>
                  </a:lnTo>
                  <a:lnTo>
                    <a:pt x="740" y="645"/>
                  </a:lnTo>
                  <a:lnTo>
                    <a:pt x="738" y="638"/>
                  </a:lnTo>
                  <a:lnTo>
                    <a:pt x="734" y="633"/>
                  </a:lnTo>
                  <a:lnTo>
                    <a:pt x="729" y="627"/>
                  </a:lnTo>
                  <a:lnTo>
                    <a:pt x="723" y="622"/>
                  </a:lnTo>
                  <a:lnTo>
                    <a:pt x="715" y="617"/>
                  </a:lnTo>
                  <a:lnTo>
                    <a:pt x="694" y="608"/>
                  </a:lnTo>
                  <a:lnTo>
                    <a:pt x="669" y="597"/>
                  </a:lnTo>
                  <a:lnTo>
                    <a:pt x="660" y="838"/>
                  </a:lnTo>
                  <a:close/>
                  <a:moveTo>
                    <a:pt x="176" y="838"/>
                  </a:moveTo>
                  <a:lnTo>
                    <a:pt x="625" y="838"/>
                  </a:lnTo>
                  <a:lnTo>
                    <a:pt x="635" y="581"/>
                  </a:lnTo>
                  <a:lnTo>
                    <a:pt x="635" y="581"/>
                  </a:lnTo>
                  <a:lnTo>
                    <a:pt x="631" y="580"/>
                  </a:lnTo>
                  <a:lnTo>
                    <a:pt x="573" y="550"/>
                  </a:lnTo>
                  <a:lnTo>
                    <a:pt x="562" y="740"/>
                  </a:lnTo>
                  <a:lnTo>
                    <a:pt x="562" y="740"/>
                  </a:lnTo>
                  <a:lnTo>
                    <a:pt x="560" y="746"/>
                  </a:lnTo>
                  <a:lnTo>
                    <a:pt x="556" y="752"/>
                  </a:lnTo>
                  <a:lnTo>
                    <a:pt x="551" y="756"/>
                  </a:lnTo>
                  <a:lnTo>
                    <a:pt x="544" y="757"/>
                  </a:lnTo>
                  <a:lnTo>
                    <a:pt x="259" y="757"/>
                  </a:lnTo>
                  <a:lnTo>
                    <a:pt x="259" y="757"/>
                  </a:lnTo>
                  <a:lnTo>
                    <a:pt x="252" y="756"/>
                  </a:lnTo>
                  <a:lnTo>
                    <a:pt x="247" y="752"/>
                  </a:lnTo>
                  <a:lnTo>
                    <a:pt x="244" y="746"/>
                  </a:lnTo>
                  <a:lnTo>
                    <a:pt x="241" y="740"/>
                  </a:lnTo>
                  <a:lnTo>
                    <a:pt x="230" y="550"/>
                  </a:lnTo>
                  <a:lnTo>
                    <a:pt x="172" y="580"/>
                  </a:lnTo>
                  <a:lnTo>
                    <a:pt x="172" y="580"/>
                  </a:lnTo>
                  <a:lnTo>
                    <a:pt x="166" y="581"/>
                  </a:lnTo>
                  <a:lnTo>
                    <a:pt x="176" y="838"/>
                  </a:lnTo>
                  <a:close/>
                  <a:moveTo>
                    <a:pt x="38" y="838"/>
                  </a:moveTo>
                  <a:lnTo>
                    <a:pt x="141" y="838"/>
                  </a:lnTo>
                  <a:lnTo>
                    <a:pt x="132" y="598"/>
                  </a:lnTo>
                  <a:lnTo>
                    <a:pt x="109" y="608"/>
                  </a:lnTo>
                  <a:lnTo>
                    <a:pt x="109" y="608"/>
                  </a:lnTo>
                  <a:lnTo>
                    <a:pt x="101" y="611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83" y="617"/>
                  </a:lnTo>
                  <a:lnTo>
                    <a:pt x="79" y="619"/>
                  </a:lnTo>
                  <a:lnTo>
                    <a:pt x="77" y="621"/>
                  </a:lnTo>
                  <a:lnTo>
                    <a:pt x="77" y="621"/>
                  </a:lnTo>
                  <a:lnTo>
                    <a:pt x="71" y="627"/>
                  </a:lnTo>
                  <a:lnTo>
                    <a:pt x="67" y="634"/>
                  </a:lnTo>
                  <a:lnTo>
                    <a:pt x="64" y="643"/>
                  </a:lnTo>
                  <a:lnTo>
                    <a:pt x="62" y="651"/>
                  </a:lnTo>
                  <a:lnTo>
                    <a:pt x="38" y="838"/>
                  </a:lnTo>
                  <a:close/>
                  <a:moveTo>
                    <a:pt x="402" y="530"/>
                  </a:moveTo>
                  <a:lnTo>
                    <a:pt x="402" y="530"/>
                  </a:lnTo>
                  <a:lnTo>
                    <a:pt x="384" y="529"/>
                  </a:lnTo>
                  <a:lnTo>
                    <a:pt x="367" y="525"/>
                  </a:lnTo>
                  <a:lnTo>
                    <a:pt x="350" y="519"/>
                  </a:lnTo>
                  <a:lnTo>
                    <a:pt x="333" y="511"/>
                  </a:lnTo>
                  <a:lnTo>
                    <a:pt x="319" y="501"/>
                  </a:lnTo>
                  <a:lnTo>
                    <a:pt x="304" y="488"/>
                  </a:lnTo>
                  <a:lnTo>
                    <a:pt x="291" y="473"/>
                  </a:lnTo>
                  <a:lnTo>
                    <a:pt x="279" y="458"/>
                  </a:lnTo>
                  <a:lnTo>
                    <a:pt x="267" y="441"/>
                  </a:lnTo>
                  <a:lnTo>
                    <a:pt x="257" y="421"/>
                  </a:lnTo>
                  <a:lnTo>
                    <a:pt x="249" y="401"/>
                  </a:lnTo>
                  <a:lnTo>
                    <a:pt x="241" y="379"/>
                  </a:lnTo>
                  <a:lnTo>
                    <a:pt x="235" y="356"/>
                  </a:lnTo>
                  <a:lnTo>
                    <a:pt x="230" y="333"/>
                  </a:lnTo>
                  <a:lnTo>
                    <a:pt x="228" y="309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8" y="277"/>
                  </a:lnTo>
                  <a:lnTo>
                    <a:pt x="229" y="274"/>
                  </a:lnTo>
                  <a:lnTo>
                    <a:pt x="229" y="274"/>
                  </a:lnTo>
                  <a:lnTo>
                    <a:pt x="209" y="268"/>
                  </a:lnTo>
                  <a:lnTo>
                    <a:pt x="190" y="262"/>
                  </a:lnTo>
                  <a:lnTo>
                    <a:pt x="183" y="258"/>
                  </a:lnTo>
                  <a:lnTo>
                    <a:pt x="177" y="254"/>
                  </a:lnTo>
                  <a:lnTo>
                    <a:pt x="172" y="249"/>
                  </a:lnTo>
                  <a:lnTo>
                    <a:pt x="170" y="245"/>
                  </a:lnTo>
                  <a:lnTo>
                    <a:pt x="170" y="245"/>
                  </a:lnTo>
                  <a:lnTo>
                    <a:pt x="167" y="240"/>
                  </a:lnTo>
                  <a:lnTo>
                    <a:pt x="167" y="235"/>
                  </a:lnTo>
                  <a:lnTo>
                    <a:pt x="167" y="235"/>
                  </a:lnTo>
                  <a:lnTo>
                    <a:pt x="167" y="225"/>
                  </a:lnTo>
                  <a:lnTo>
                    <a:pt x="171" y="217"/>
                  </a:lnTo>
                  <a:lnTo>
                    <a:pt x="175" y="208"/>
                  </a:lnTo>
                  <a:lnTo>
                    <a:pt x="181" y="201"/>
                  </a:lnTo>
                  <a:lnTo>
                    <a:pt x="181" y="201"/>
                  </a:lnTo>
                  <a:lnTo>
                    <a:pt x="187" y="196"/>
                  </a:lnTo>
                  <a:lnTo>
                    <a:pt x="194" y="191"/>
                  </a:lnTo>
                  <a:lnTo>
                    <a:pt x="203" y="188"/>
                  </a:lnTo>
                  <a:lnTo>
                    <a:pt x="211" y="186"/>
                  </a:lnTo>
                  <a:lnTo>
                    <a:pt x="211" y="177"/>
                  </a:lnTo>
                  <a:lnTo>
                    <a:pt x="211" y="177"/>
                  </a:lnTo>
                  <a:lnTo>
                    <a:pt x="212" y="157"/>
                  </a:lnTo>
                  <a:lnTo>
                    <a:pt x="215" y="138"/>
                  </a:lnTo>
                  <a:lnTo>
                    <a:pt x="219" y="120"/>
                  </a:lnTo>
                  <a:lnTo>
                    <a:pt x="227" y="103"/>
                  </a:lnTo>
                  <a:lnTo>
                    <a:pt x="235" y="86"/>
                  </a:lnTo>
                  <a:lnTo>
                    <a:pt x="245" y="71"/>
                  </a:lnTo>
                  <a:lnTo>
                    <a:pt x="257" y="57"/>
                  </a:lnTo>
                  <a:lnTo>
                    <a:pt x="272" y="44"/>
                  </a:lnTo>
                  <a:lnTo>
                    <a:pt x="272" y="44"/>
                  </a:lnTo>
                  <a:lnTo>
                    <a:pt x="285" y="34"/>
                  </a:lnTo>
                  <a:lnTo>
                    <a:pt x="299" y="25"/>
                  </a:lnTo>
                  <a:lnTo>
                    <a:pt x="315" y="18"/>
                  </a:lnTo>
                  <a:lnTo>
                    <a:pt x="331" y="12"/>
                  </a:lnTo>
                  <a:lnTo>
                    <a:pt x="348" y="7"/>
                  </a:lnTo>
                  <a:lnTo>
                    <a:pt x="365" y="4"/>
                  </a:lnTo>
                  <a:lnTo>
                    <a:pt x="383" y="1"/>
                  </a:lnTo>
                  <a:lnTo>
                    <a:pt x="401" y="0"/>
                  </a:lnTo>
                  <a:lnTo>
                    <a:pt x="401" y="0"/>
                  </a:lnTo>
                  <a:lnTo>
                    <a:pt x="419" y="1"/>
                  </a:lnTo>
                  <a:lnTo>
                    <a:pt x="437" y="4"/>
                  </a:lnTo>
                  <a:lnTo>
                    <a:pt x="454" y="7"/>
                  </a:lnTo>
                  <a:lnTo>
                    <a:pt x="471" y="12"/>
                  </a:lnTo>
                  <a:lnTo>
                    <a:pt x="488" y="18"/>
                  </a:lnTo>
                  <a:lnTo>
                    <a:pt x="504" y="25"/>
                  </a:lnTo>
                  <a:lnTo>
                    <a:pt x="519" y="35"/>
                  </a:lnTo>
                  <a:lnTo>
                    <a:pt x="533" y="45"/>
                  </a:lnTo>
                  <a:lnTo>
                    <a:pt x="545" y="57"/>
                  </a:lnTo>
                  <a:lnTo>
                    <a:pt x="557" y="70"/>
                  </a:lnTo>
                  <a:lnTo>
                    <a:pt x="567" y="85"/>
                  </a:lnTo>
                  <a:lnTo>
                    <a:pt x="577" y="100"/>
                  </a:lnTo>
                  <a:lnTo>
                    <a:pt x="583" y="117"/>
                  </a:lnTo>
                  <a:lnTo>
                    <a:pt x="589" y="137"/>
                  </a:lnTo>
                  <a:lnTo>
                    <a:pt x="591" y="156"/>
                  </a:lnTo>
                  <a:lnTo>
                    <a:pt x="592" y="177"/>
                  </a:lnTo>
                  <a:lnTo>
                    <a:pt x="592" y="186"/>
                  </a:lnTo>
                  <a:lnTo>
                    <a:pt x="592" y="186"/>
                  </a:lnTo>
                  <a:lnTo>
                    <a:pt x="601" y="188"/>
                  </a:lnTo>
                  <a:lnTo>
                    <a:pt x="609" y="191"/>
                  </a:lnTo>
                  <a:lnTo>
                    <a:pt x="617" y="196"/>
                  </a:lnTo>
                  <a:lnTo>
                    <a:pt x="623" y="201"/>
                  </a:lnTo>
                  <a:lnTo>
                    <a:pt x="623" y="201"/>
                  </a:lnTo>
                  <a:lnTo>
                    <a:pt x="629" y="208"/>
                  </a:lnTo>
                  <a:lnTo>
                    <a:pt x="634" y="217"/>
                  </a:lnTo>
                  <a:lnTo>
                    <a:pt x="636" y="225"/>
                  </a:lnTo>
                  <a:lnTo>
                    <a:pt x="636" y="235"/>
                  </a:lnTo>
                  <a:lnTo>
                    <a:pt x="636" y="235"/>
                  </a:lnTo>
                  <a:lnTo>
                    <a:pt x="636" y="235"/>
                  </a:lnTo>
                  <a:lnTo>
                    <a:pt x="636" y="241"/>
                  </a:lnTo>
                  <a:lnTo>
                    <a:pt x="634" y="246"/>
                  </a:lnTo>
                  <a:lnTo>
                    <a:pt x="634" y="246"/>
                  </a:lnTo>
                  <a:lnTo>
                    <a:pt x="631" y="251"/>
                  </a:lnTo>
                  <a:lnTo>
                    <a:pt x="626" y="254"/>
                  </a:lnTo>
                  <a:lnTo>
                    <a:pt x="620" y="258"/>
                  </a:lnTo>
                  <a:lnTo>
                    <a:pt x="613" y="262"/>
                  </a:lnTo>
                  <a:lnTo>
                    <a:pt x="596" y="269"/>
                  </a:lnTo>
                  <a:lnTo>
                    <a:pt x="574" y="274"/>
                  </a:lnTo>
                  <a:lnTo>
                    <a:pt x="574" y="274"/>
                  </a:lnTo>
                  <a:lnTo>
                    <a:pt x="575" y="277"/>
                  </a:lnTo>
                  <a:lnTo>
                    <a:pt x="577" y="283"/>
                  </a:lnTo>
                  <a:lnTo>
                    <a:pt x="577" y="283"/>
                  </a:lnTo>
                  <a:lnTo>
                    <a:pt x="575" y="309"/>
                  </a:lnTo>
                  <a:lnTo>
                    <a:pt x="573" y="333"/>
                  </a:lnTo>
                  <a:lnTo>
                    <a:pt x="568" y="356"/>
                  </a:lnTo>
                  <a:lnTo>
                    <a:pt x="563" y="379"/>
                  </a:lnTo>
                  <a:lnTo>
                    <a:pt x="555" y="401"/>
                  </a:lnTo>
                  <a:lnTo>
                    <a:pt x="546" y="421"/>
                  </a:lnTo>
                  <a:lnTo>
                    <a:pt x="537" y="441"/>
                  </a:lnTo>
                  <a:lnTo>
                    <a:pt x="526" y="458"/>
                  </a:lnTo>
                  <a:lnTo>
                    <a:pt x="513" y="473"/>
                  </a:lnTo>
                  <a:lnTo>
                    <a:pt x="499" y="488"/>
                  </a:lnTo>
                  <a:lnTo>
                    <a:pt x="485" y="501"/>
                  </a:lnTo>
                  <a:lnTo>
                    <a:pt x="470" y="511"/>
                  </a:lnTo>
                  <a:lnTo>
                    <a:pt x="453" y="519"/>
                  </a:lnTo>
                  <a:lnTo>
                    <a:pt x="437" y="525"/>
                  </a:lnTo>
                  <a:lnTo>
                    <a:pt x="419" y="529"/>
                  </a:lnTo>
                  <a:lnTo>
                    <a:pt x="402" y="530"/>
                  </a:lnTo>
                  <a:lnTo>
                    <a:pt x="402" y="530"/>
                  </a:lnTo>
                  <a:close/>
                  <a:moveTo>
                    <a:pt x="261" y="278"/>
                  </a:moveTo>
                  <a:lnTo>
                    <a:pt x="261" y="278"/>
                  </a:lnTo>
                  <a:lnTo>
                    <a:pt x="262" y="283"/>
                  </a:lnTo>
                  <a:lnTo>
                    <a:pt x="262" y="283"/>
                  </a:lnTo>
                  <a:lnTo>
                    <a:pt x="262" y="305"/>
                  </a:lnTo>
                  <a:lnTo>
                    <a:pt x="264" y="326"/>
                  </a:lnTo>
                  <a:lnTo>
                    <a:pt x="268" y="346"/>
                  </a:lnTo>
                  <a:lnTo>
                    <a:pt x="273" y="366"/>
                  </a:lnTo>
                  <a:lnTo>
                    <a:pt x="279" y="384"/>
                  </a:lnTo>
                  <a:lnTo>
                    <a:pt x="286" y="402"/>
                  </a:lnTo>
                  <a:lnTo>
                    <a:pt x="293" y="418"/>
                  </a:lnTo>
                  <a:lnTo>
                    <a:pt x="303" y="433"/>
                  </a:lnTo>
                  <a:lnTo>
                    <a:pt x="313" y="447"/>
                  </a:lnTo>
                  <a:lnTo>
                    <a:pt x="324" y="459"/>
                  </a:lnTo>
                  <a:lnTo>
                    <a:pt x="336" y="470"/>
                  </a:lnTo>
                  <a:lnTo>
                    <a:pt x="348" y="479"/>
                  </a:lnTo>
                  <a:lnTo>
                    <a:pt x="360" y="486"/>
                  </a:lnTo>
                  <a:lnTo>
                    <a:pt x="373" y="492"/>
                  </a:lnTo>
                  <a:lnTo>
                    <a:pt x="388" y="494"/>
                  </a:lnTo>
                  <a:lnTo>
                    <a:pt x="402" y="495"/>
                  </a:lnTo>
                  <a:lnTo>
                    <a:pt x="402" y="495"/>
                  </a:lnTo>
                  <a:lnTo>
                    <a:pt x="416" y="494"/>
                  </a:lnTo>
                  <a:lnTo>
                    <a:pt x="430" y="492"/>
                  </a:lnTo>
                  <a:lnTo>
                    <a:pt x="443" y="486"/>
                  </a:lnTo>
                  <a:lnTo>
                    <a:pt x="456" y="479"/>
                  </a:lnTo>
                  <a:lnTo>
                    <a:pt x="468" y="470"/>
                  </a:lnTo>
                  <a:lnTo>
                    <a:pt x="480" y="459"/>
                  </a:lnTo>
                  <a:lnTo>
                    <a:pt x="491" y="447"/>
                  </a:lnTo>
                  <a:lnTo>
                    <a:pt x="500" y="433"/>
                  </a:lnTo>
                  <a:lnTo>
                    <a:pt x="510" y="418"/>
                  </a:lnTo>
                  <a:lnTo>
                    <a:pt x="517" y="402"/>
                  </a:lnTo>
                  <a:lnTo>
                    <a:pt x="525" y="384"/>
                  </a:lnTo>
                  <a:lnTo>
                    <a:pt x="531" y="366"/>
                  </a:lnTo>
                  <a:lnTo>
                    <a:pt x="536" y="346"/>
                  </a:lnTo>
                  <a:lnTo>
                    <a:pt x="539" y="326"/>
                  </a:lnTo>
                  <a:lnTo>
                    <a:pt x="542" y="305"/>
                  </a:lnTo>
                  <a:lnTo>
                    <a:pt x="542" y="283"/>
                  </a:lnTo>
                  <a:lnTo>
                    <a:pt x="542" y="283"/>
                  </a:lnTo>
                  <a:lnTo>
                    <a:pt x="543" y="278"/>
                  </a:lnTo>
                  <a:lnTo>
                    <a:pt x="543" y="278"/>
                  </a:lnTo>
                  <a:lnTo>
                    <a:pt x="511" y="281"/>
                  </a:lnTo>
                  <a:lnTo>
                    <a:pt x="479" y="283"/>
                  </a:lnTo>
                  <a:lnTo>
                    <a:pt x="446" y="285"/>
                  </a:lnTo>
                  <a:lnTo>
                    <a:pt x="413" y="285"/>
                  </a:lnTo>
                  <a:lnTo>
                    <a:pt x="390" y="285"/>
                  </a:lnTo>
                  <a:lnTo>
                    <a:pt x="390" y="285"/>
                  </a:lnTo>
                  <a:lnTo>
                    <a:pt x="358" y="285"/>
                  </a:lnTo>
                  <a:lnTo>
                    <a:pt x="325" y="283"/>
                  </a:lnTo>
                  <a:lnTo>
                    <a:pt x="292" y="281"/>
                  </a:lnTo>
                  <a:lnTo>
                    <a:pt x="261" y="278"/>
                  </a:lnTo>
                  <a:lnTo>
                    <a:pt x="261" y="278"/>
                  </a:lnTo>
                  <a:close/>
                  <a:moveTo>
                    <a:pt x="203" y="230"/>
                  </a:moveTo>
                  <a:lnTo>
                    <a:pt x="203" y="230"/>
                  </a:lnTo>
                  <a:lnTo>
                    <a:pt x="210" y="234"/>
                  </a:lnTo>
                  <a:lnTo>
                    <a:pt x="222" y="236"/>
                  </a:lnTo>
                  <a:lnTo>
                    <a:pt x="239" y="240"/>
                  </a:lnTo>
                  <a:lnTo>
                    <a:pt x="261" y="243"/>
                  </a:lnTo>
                  <a:lnTo>
                    <a:pt x="286" y="246"/>
                  </a:lnTo>
                  <a:lnTo>
                    <a:pt x="316" y="248"/>
                  </a:lnTo>
                  <a:lnTo>
                    <a:pt x="351" y="249"/>
                  </a:lnTo>
                  <a:lnTo>
                    <a:pt x="390" y="251"/>
                  </a:lnTo>
                  <a:lnTo>
                    <a:pt x="413" y="251"/>
                  </a:lnTo>
                  <a:lnTo>
                    <a:pt x="413" y="251"/>
                  </a:lnTo>
                  <a:lnTo>
                    <a:pt x="451" y="249"/>
                  </a:lnTo>
                  <a:lnTo>
                    <a:pt x="486" y="248"/>
                  </a:lnTo>
                  <a:lnTo>
                    <a:pt x="515" y="246"/>
                  </a:lnTo>
                  <a:lnTo>
                    <a:pt x="542" y="243"/>
                  </a:lnTo>
                  <a:lnTo>
                    <a:pt x="562" y="240"/>
                  </a:lnTo>
                  <a:lnTo>
                    <a:pt x="580" y="236"/>
                  </a:lnTo>
                  <a:lnTo>
                    <a:pt x="592" y="234"/>
                  </a:lnTo>
                  <a:lnTo>
                    <a:pt x="601" y="230"/>
                  </a:lnTo>
                  <a:lnTo>
                    <a:pt x="601" y="230"/>
                  </a:lnTo>
                  <a:lnTo>
                    <a:pt x="598" y="225"/>
                  </a:lnTo>
                  <a:lnTo>
                    <a:pt x="598" y="225"/>
                  </a:lnTo>
                  <a:lnTo>
                    <a:pt x="595" y="223"/>
                  </a:lnTo>
                  <a:lnTo>
                    <a:pt x="589" y="222"/>
                  </a:lnTo>
                  <a:lnTo>
                    <a:pt x="583" y="220"/>
                  </a:lnTo>
                  <a:lnTo>
                    <a:pt x="575" y="219"/>
                  </a:lnTo>
                  <a:lnTo>
                    <a:pt x="575" y="219"/>
                  </a:lnTo>
                  <a:lnTo>
                    <a:pt x="569" y="218"/>
                  </a:lnTo>
                  <a:lnTo>
                    <a:pt x="566" y="217"/>
                  </a:lnTo>
                  <a:lnTo>
                    <a:pt x="563" y="214"/>
                  </a:lnTo>
                  <a:lnTo>
                    <a:pt x="563" y="214"/>
                  </a:lnTo>
                  <a:lnTo>
                    <a:pt x="560" y="209"/>
                  </a:lnTo>
                  <a:lnTo>
                    <a:pt x="557" y="202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57" y="163"/>
                  </a:lnTo>
                  <a:lnTo>
                    <a:pt x="556" y="150"/>
                  </a:lnTo>
                  <a:lnTo>
                    <a:pt x="552" y="138"/>
                  </a:lnTo>
                  <a:lnTo>
                    <a:pt x="549" y="127"/>
                  </a:lnTo>
                  <a:lnTo>
                    <a:pt x="545" y="116"/>
                  </a:lnTo>
                  <a:lnTo>
                    <a:pt x="539" y="105"/>
                  </a:lnTo>
                  <a:lnTo>
                    <a:pt x="533" y="96"/>
                  </a:lnTo>
                  <a:lnTo>
                    <a:pt x="526" y="87"/>
                  </a:lnTo>
                  <a:lnTo>
                    <a:pt x="519" y="80"/>
                  </a:lnTo>
                  <a:lnTo>
                    <a:pt x="511" y="71"/>
                  </a:lnTo>
                  <a:lnTo>
                    <a:pt x="502" y="65"/>
                  </a:lnTo>
                  <a:lnTo>
                    <a:pt x="493" y="59"/>
                  </a:lnTo>
                  <a:lnTo>
                    <a:pt x="483" y="54"/>
                  </a:lnTo>
                  <a:lnTo>
                    <a:pt x="474" y="50"/>
                  </a:lnTo>
                  <a:lnTo>
                    <a:pt x="452" y="42"/>
                  </a:lnTo>
                  <a:lnTo>
                    <a:pt x="452" y="138"/>
                  </a:lnTo>
                  <a:lnTo>
                    <a:pt x="452" y="138"/>
                  </a:lnTo>
                  <a:lnTo>
                    <a:pt x="451" y="145"/>
                  </a:lnTo>
                  <a:lnTo>
                    <a:pt x="447" y="150"/>
                  </a:lnTo>
                  <a:lnTo>
                    <a:pt x="442" y="154"/>
                  </a:lnTo>
                  <a:lnTo>
                    <a:pt x="435" y="156"/>
                  </a:lnTo>
                  <a:lnTo>
                    <a:pt x="435" y="156"/>
                  </a:lnTo>
                  <a:lnTo>
                    <a:pt x="428" y="154"/>
                  </a:lnTo>
                  <a:lnTo>
                    <a:pt x="423" y="150"/>
                  </a:lnTo>
                  <a:lnTo>
                    <a:pt x="419" y="145"/>
                  </a:lnTo>
                  <a:lnTo>
                    <a:pt x="417" y="138"/>
                  </a:lnTo>
                  <a:lnTo>
                    <a:pt x="417" y="36"/>
                  </a:lnTo>
                  <a:lnTo>
                    <a:pt x="417" y="36"/>
                  </a:lnTo>
                  <a:lnTo>
                    <a:pt x="401" y="35"/>
                  </a:lnTo>
                  <a:lnTo>
                    <a:pt x="387" y="36"/>
                  </a:lnTo>
                  <a:lnTo>
                    <a:pt x="387" y="138"/>
                  </a:lnTo>
                  <a:lnTo>
                    <a:pt x="387" y="138"/>
                  </a:lnTo>
                  <a:lnTo>
                    <a:pt x="384" y="145"/>
                  </a:lnTo>
                  <a:lnTo>
                    <a:pt x="381" y="150"/>
                  </a:lnTo>
                  <a:lnTo>
                    <a:pt x="376" y="154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2" y="154"/>
                  </a:lnTo>
                  <a:lnTo>
                    <a:pt x="356" y="150"/>
                  </a:lnTo>
                  <a:lnTo>
                    <a:pt x="353" y="145"/>
                  </a:lnTo>
                  <a:lnTo>
                    <a:pt x="351" y="138"/>
                  </a:lnTo>
                  <a:lnTo>
                    <a:pt x="351" y="42"/>
                  </a:lnTo>
                  <a:lnTo>
                    <a:pt x="351" y="42"/>
                  </a:lnTo>
                  <a:lnTo>
                    <a:pt x="336" y="47"/>
                  </a:lnTo>
                  <a:lnTo>
                    <a:pt x="320" y="53"/>
                  </a:lnTo>
                  <a:lnTo>
                    <a:pt x="307" y="62"/>
                  </a:lnTo>
                  <a:lnTo>
                    <a:pt x="293" y="71"/>
                  </a:lnTo>
                  <a:lnTo>
                    <a:pt x="293" y="71"/>
                  </a:lnTo>
                  <a:lnTo>
                    <a:pt x="282" y="81"/>
                  </a:lnTo>
                  <a:lnTo>
                    <a:pt x="273" y="92"/>
                  </a:lnTo>
                  <a:lnTo>
                    <a:pt x="264" y="104"/>
                  </a:lnTo>
                  <a:lnTo>
                    <a:pt x="258" y="117"/>
                  </a:lnTo>
                  <a:lnTo>
                    <a:pt x="252" y="131"/>
                  </a:lnTo>
                  <a:lnTo>
                    <a:pt x="249" y="145"/>
                  </a:lnTo>
                  <a:lnTo>
                    <a:pt x="246" y="161"/>
                  </a:lnTo>
                  <a:lnTo>
                    <a:pt x="246" y="177"/>
                  </a:lnTo>
                  <a:lnTo>
                    <a:pt x="246" y="202"/>
                  </a:lnTo>
                  <a:lnTo>
                    <a:pt x="246" y="202"/>
                  </a:lnTo>
                  <a:lnTo>
                    <a:pt x="244" y="209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38" y="217"/>
                  </a:lnTo>
                  <a:lnTo>
                    <a:pt x="234" y="218"/>
                  </a:lnTo>
                  <a:lnTo>
                    <a:pt x="228" y="219"/>
                  </a:lnTo>
                  <a:lnTo>
                    <a:pt x="228" y="219"/>
                  </a:lnTo>
                  <a:lnTo>
                    <a:pt x="221" y="220"/>
                  </a:lnTo>
                  <a:lnTo>
                    <a:pt x="215" y="222"/>
                  </a:lnTo>
                  <a:lnTo>
                    <a:pt x="209" y="223"/>
                  </a:lnTo>
                  <a:lnTo>
                    <a:pt x="205" y="225"/>
                  </a:lnTo>
                  <a:lnTo>
                    <a:pt x="205" y="225"/>
                  </a:lnTo>
                  <a:lnTo>
                    <a:pt x="204" y="228"/>
                  </a:lnTo>
                  <a:lnTo>
                    <a:pt x="203" y="230"/>
                  </a:lnTo>
                  <a:lnTo>
                    <a:pt x="203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4" name="Oval 28"/>
            <p:cNvSpPr/>
            <p:nvPr/>
          </p:nvSpPr>
          <p:spPr>
            <a:xfrm>
              <a:off x="9310575" y="3634069"/>
              <a:ext cx="966444" cy="966444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95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95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论点现状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7" idx="6"/>
          </p:cNvCxnSpPr>
          <p:nvPr/>
        </p:nvCxnSpPr>
        <p:spPr>
          <a:xfrm>
            <a:off x="6947527" y="3660393"/>
            <a:ext cx="48090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7" idx="2"/>
          </p:cNvCxnSpPr>
          <p:nvPr/>
        </p:nvCxnSpPr>
        <p:spPr>
          <a:xfrm>
            <a:off x="522514" y="3660393"/>
            <a:ext cx="46970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7" idx="0"/>
          </p:cNvCxnSpPr>
          <p:nvPr/>
        </p:nvCxnSpPr>
        <p:spPr>
          <a:xfrm flipV="1">
            <a:off x="6083561" y="1446769"/>
            <a:ext cx="0" cy="1349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7" idx="4"/>
          </p:cNvCxnSpPr>
          <p:nvPr/>
        </p:nvCxnSpPr>
        <p:spPr>
          <a:xfrm flipH="1" flipV="1">
            <a:off x="6083561" y="4524359"/>
            <a:ext cx="2" cy="13496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219595" y="2796427"/>
            <a:ext cx="1727932" cy="1727932"/>
          </a:xfrm>
          <a:prstGeom prst="ellipse">
            <a:avLst/>
          </a:prstGeom>
          <a:solidFill>
            <a:schemeClr val="accent1"/>
          </a:solidFill>
          <a:ln w="139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输入标题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8456" y="1446768"/>
            <a:ext cx="4225195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cs typeface="+mn-ea"/>
                <a:sym typeface="+mn-lt"/>
              </a:rPr>
              <a:t>在此输入小标题</a:t>
            </a:r>
            <a:endParaRPr lang="en-US" altLang="zh-CN" sz="2200" b="1" dirty="0">
              <a:solidFill>
                <a:schemeClr val="accent2"/>
              </a:solidFill>
              <a:cs typeface="+mn-ea"/>
              <a:sym typeface="+mn-lt"/>
            </a:endParaRPr>
          </a:p>
          <a:p>
            <a:pPr algn="r"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69716" y="2319585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292301" y="283512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3371" y="1842842"/>
            <a:ext cx="4225195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22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325" y="4263795"/>
            <a:ext cx="4225195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22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r">
              <a:lnSpc>
                <a:spcPct val="125000"/>
              </a:lnSpc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51602" y="439788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19412" y="4524359"/>
            <a:ext cx="4225195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cs typeface="+mn-ea"/>
                <a:sym typeface="+mn-lt"/>
              </a:rPr>
              <a:t>在此输入小标题</a:t>
            </a:r>
            <a:endParaRPr lang="en-US" altLang="zh-CN" sz="2200" b="1" dirty="0">
              <a:solidFill>
                <a:schemeClr val="accent2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131413" y="4658453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4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299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299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6458359" y="1385081"/>
            <a:ext cx="4674687" cy="2913886"/>
            <a:chOff x="232229" y="1596571"/>
            <a:chExt cx="6698342" cy="4788300"/>
          </a:xfrm>
        </p:grpSpPr>
        <p:sp>
          <p:nvSpPr>
            <p:cNvPr id="15" name="矩形 14"/>
            <p:cNvSpPr/>
            <p:nvPr/>
          </p:nvSpPr>
          <p:spPr>
            <a:xfrm>
              <a:off x="232229" y="1596571"/>
              <a:ext cx="6545942" cy="463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629" y="1748971"/>
              <a:ext cx="6545942" cy="463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2596" y="1385081"/>
            <a:ext cx="4674687" cy="2913886"/>
            <a:chOff x="232229" y="1596571"/>
            <a:chExt cx="6698342" cy="4788300"/>
          </a:xfrm>
        </p:grpSpPr>
        <p:sp>
          <p:nvSpPr>
            <p:cNvPr id="12" name="矩形 11"/>
            <p:cNvSpPr/>
            <p:nvPr/>
          </p:nvSpPr>
          <p:spPr>
            <a:xfrm>
              <a:off x="232229" y="1596571"/>
              <a:ext cx="6545942" cy="463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84629" y="1748971"/>
              <a:ext cx="6545942" cy="463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研究意义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07" y="1757361"/>
            <a:ext cx="3944268" cy="2629512"/>
          </a:xfrm>
          <a:custGeom>
            <a:avLst/>
            <a:gdLst>
              <a:gd name="connsiteX0" fmla="*/ 0 w 4674686"/>
              <a:gd name="connsiteY0" fmla="*/ 0 h 2629512"/>
              <a:gd name="connsiteX1" fmla="*/ 4674686 w 4674686"/>
              <a:gd name="connsiteY1" fmla="*/ 0 h 2629512"/>
              <a:gd name="connsiteX2" fmla="*/ 4674686 w 4674686"/>
              <a:gd name="connsiteY2" fmla="*/ 2410341 h 2629512"/>
              <a:gd name="connsiteX3" fmla="*/ 2476020 w 4674686"/>
              <a:gd name="connsiteY3" fmla="*/ 2410341 h 2629512"/>
              <a:gd name="connsiteX4" fmla="*/ 2337342 w 4674686"/>
              <a:gd name="connsiteY4" fmla="*/ 2629512 h 2629512"/>
              <a:gd name="connsiteX5" fmla="*/ 2198665 w 4674686"/>
              <a:gd name="connsiteY5" fmla="*/ 2410341 h 2629512"/>
              <a:gd name="connsiteX6" fmla="*/ 0 w 4674686"/>
              <a:gd name="connsiteY6" fmla="*/ 2410341 h 26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4686" h="2629512">
                <a:moveTo>
                  <a:pt x="0" y="0"/>
                </a:moveTo>
                <a:lnTo>
                  <a:pt x="4674686" y="0"/>
                </a:lnTo>
                <a:lnTo>
                  <a:pt x="4674686" y="2410341"/>
                </a:lnTo>
                <a:lnTo>
                  <a:pt x="2476020" y="2410341"/>
                </a:lnTo>
                <a:lnTo>
                  <a:pt x="2337342" y="2629512"/>
                </a:lnTo>
                <a:lnTo>
                  <a:pt x="2198665" y="2410341"/>
                </a:lnTo>
                <a:lnTo>
                  <a:pt x="0" y="2410341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32" y="1757361"/>
            <a:ext cx="3944268" cy="2629512"/>
          </a:xfrm>
          <a:custGeom>
            <a:avLst/>
            <a:gdLst>
              <a:gd name="connsiteX0" fmla="*/ 0 w 4674686"/>
              <a:gd name="connsiteY0" fmla="*/ 0 h 2629512"/>
              <a:gd name="connsiteX1" fmla="*/ 4674686 w 4674686"/>
              <a:gd name="connsiteY1" fmla="*/ 0 h 2629512"/>
              <a:gd name="connsiteX2" fmla="*/ 4674686 w 4674686"/>
              <a:gd name="connsiteY2" fmla="*/ 2410341 h 2629512"/>
              <a:gd name="connsiteX3" fmla="*/ 2476020 w 4674686"/>
              <a:gd name="connsiteY3" fmla="*/ 2410341 h 2629512"/>
              <a:gd name="connsiteX4" fmla="*/ 2337342 w 4674686"/>
              <a:gd name="connsiteY4" fmla="*/ 2629512 h 2629512"/>
              <a:gd name="connsiteX5" fmla="*/ 2198665 w 4674686"/>
              <a:gd name="connsiteY5" fmla="*/ 2410341 h 2629512"/>
              <a:gd name="connsiteX6" fmla="*/ 0 w 4674686"/>
              <a:gd name="connsiteY6" fmla="*/ 2410341 h 26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4686" h="2629512">
                <a:moveTo>
                  <a:pt x="0" y="0"/>
                </a:moveTo>
                <a:lnTo>
                  <a:pt x="4674686" y="0"/>
                </a:lnTo>
                <a:lnTo>
                  <a:pt x="4674686" y="2410341"/>
                </a:lnTo>
                <a:lnTo>
                  <a:pt x="2476020" y="2410341"/>
                </a:lnTo>
                <a:lnTo>
                  <a:pt x="2337342" y="2629512"/>
                </a:lnTo>
                <a:lnTo>
                  <a:pt x="2198665" y="2410341"/>
                </a:lnTo>
                <a:lnTo>
                  <a:pt x="0" y="2410341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952597" y="4851996"/>
            <a:ext cx="4674687" cy="11310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2597" y="6068027"/>
            <a:ext cx="4674688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2597" y="4298967"/>
            <a:ext cx="4674687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0922" y="4851996"/>
            <a:ext cx="4674687" cy="11310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0922" y="6068027"/>
            <a:ext cx="4674688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00922" y="4298967"/>
            <a:ext cx="4674687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9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9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9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9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8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14669" y="452940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理论基础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517775" y="452940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研究思路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20881" y="452940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3.</a:t>
            </a:r>
            <a:r>
              <a:rPr lang="zh-CN" altLang="en-US" dirty="0">
                <a:cs typeface="+mn-ea"/>
                <a:sym typeface="+mn-lt"/>
              </a:rPr>
              <a:t>研究假设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323988" y="4529400"/>
            <a:ext cx="1310526" cy="34855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</a:t>
            </a:r>
            <a:r>
              <a:rPr lang="zh-CN" altLang="en-US" dirty="0">
                <a:cs typeface="+mn-ea"/>
                <a:sym typeface="+mn-lt"/>
              </a:rPr>
              <a:t>工具方法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114669" y="3006940"/>
            <a:ext cx="2519362" cy="547842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研究方法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METHODS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PART 02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32229" y="1596571"/>
            <a:ext cx="6698342" cy="4788300"/>
            <a:chOff x="232229" y="1596571"/>
            <a:chExt cx="6698342" cy="4788300"/>
          </a:xfrm>
        </p:grpSpPr>
        <p:sp>
          <p:nvSpPr>
            <p:cNvPr id="11" name="矩形 10"/>
            <p:cNvSpPr/>
            <p:nvPr/>
          </p:nvSpPr>
          <p:spPr>
            <a:xfrm>
              <a:off x="232229" y="1596571"/>
              <a:ext cx="6545942" cy="463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629" y="1748971"/>
              <a:ext cx="6545942" cy="46359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理论基础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9"/>
          <a:stretch>
            <a:fillRect/>
          </a:stretch>
        </p:blipFill>
        <p:spPr>
          <a:xfrm>
            <a:off x="585933" y="1980865"/>
            <a:ext cx="6001852" cy="42516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48250" y="2204336"/>
            <a:ext cx="6667500" cy="16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7833" y="3967831"/>
            <a:ext cx="410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5"/>
          <p:cNvSpPr>
            <a:spLocks noChangeAspect="1"/>
          </p:cNvSpPr>
          <p:nvPr/>
        </p:nvSpPr>
        <p:spPr>
          <a:xfrm>
            <a:off x="7002577" y="4054158"/>
            <a:ext cx="430162" cy="419355"/>
          </a:xfrm>
          <a:custGeom>
            <a:avLst/>
            <a:gdLst>
              <a:gd name="connsiteX0" fmla="*/ 371036 w 3082990"/>
              <a:gd name="connsiteY0" fmla="*/ 371036 h 3005540"/>
              <a:gd name="connsiteX1" fmla="*/ 371036 w 3082990"/>
              <a:gd name="connsiteY1" fmla="*/ 1921998 h 3005540"/>
              <a:gd name="connsiteX2" fmla="*/ 2711954 w 3082990"/>
              <a:gd name="connsiteY2" fmla="*/ 1921998 h 3005540"/>
              <a:gd name="connsiteX3" fmla="*/ 2711954 w 3082990"/>
              <a:gd name="connsiteY3" fmla="*/ 371036 h 3005540"/>
              <a:gd name="connsiteX4" fmla="*/ 0 w 3082990"/>
              <a:gd name="connsiteY4" fmla="*/ 0 h 3005540"/>
              <a:gd name="connsiteX5" fmla="*/ 3082990 w 3082990"/>
              <a:gd name="connsiteY5" fmla="*/ 0 h 3005540"/>
              <a:gd name="connsiteX6" fmla="*/ 3082990 w 3082990"/>
              <a:gd name="connsiteY6" fmla="*/ 2293034 h 3005540"/>
              <a:gd name="connsiteX7" fmla="*/ 1825302 w 3082990"/>
              <a:gd name="connsiteY7" fmla="*/ 2293034 h 3005540"/>
              <a:gd name="connsiteX8" fmla="*/ 1825302 w 3082990"/>
              <a:gd name="connsiteY8" fmla="*/ 2639780 h 3005540"/>
              <a:gd name="connsiteX9" fmla="*/ 2423592 w 3082990"/>
              <a:gd name="connsiteY9" fmla="*/ 2639780 h 3005540"/>
              <a:gd name="connsiteX10" fmla="*/ 2423592 w 3082990"/>
              <a:gd name="connsiteY10" fmla="*/ 3005540 h 3005540"/>
              <a:gd name="connsiteX11" fmla="*/ 659398 w 3082990"/>
              <a:gd name="connsiteY11" fmla="*/ 3005540 h 3005540"/>
              <a:gd name="connsiteX12" fmla="*/ 659398 w 3082990"/>
              <a:gd name="connsiteY12" fmla="*/ 2639780 h 3005540"/>
              <a:gd name="connsiteX13" fmla="*/ 1257688 w 3082990"/>
              <a:gd name="connsiteY13" fmla="*/ 2639780 h 3005540"/>
              <a:gd name="connsiteX14" fmla="*/ 1257688 w 3082990"/>
              <a:gd name="connsiteY14" fmla="*/ 2293034 h 3005540"/>
              <a:gd name="connsiteX15" fmla="*/ 0 w 3082990"/>
              <a:gd name="connsiteY15" fmla="*/ 2293034 h 300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2990" h="3005540">
                <a:moveTo>
                  <a:pt x="371036" y="371036"/>
                </a:moveTo>
                <a:lnTo>
                  <a:pt x="371036" y="1921998"/>
                </a:lnTo>
                <a:lnTo>
                  <a:pt x="2711954" y="1921998"/>
                </a:lnTo>
                <a:lnTo>
                  <a:pt x="2711954" y="371036"/>
                </a:lnTo>
                <a:close/>
                <a:moveTo>
                  <a:pt x="0" y="0"/>
                </a:moveTo>
                <a:lnTo>
                  <a:pt x="3082990" y="0"/>
                </a:lnTo>
                <a:lnTo>
                  <a:pt x="3082990" y="2293034"/>
                </a:lnTo>
                <a:lnTo>
                  <a:pt x="1825302" y="2293034"/>
                </a:lnTo>
                <a:lnTo>
                  <a:pt x="1825302" y="2639780"/>
                </a:lnTo>
                <a:lnTo>
                  <a:pt x="2423592" y="2639780"/>
                </a:lnTo>
                <a:lnTo>
                  <a:pt x="2423592" y="3005540"/>
                </a:lnTo>
                <a:lnTo>
                  <a:pt x="659398" y="3005540"/>
                </a:lnTo>
                <a:lnTo>
                  <a:pt x="659398" y="2639780"/>
                </a:lnTo>
                <a:lnTo>
                  <a:pt x="1257688" y="2639780"/>
                </a:lnTo>
                <a:lnTo>
                  <a:pt x="1257688" y="2293034"/>
                </a:lnTo>
                <a:lnTo>
                  <a:pt x="0" y="22930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97833" y="4834606"/>
            <a:ext cx="410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7833" y="5586141"/>
            <a:ext cx="417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8"/>
          <p:cNvSpPr>
            <a:spLocks noChangeAspect="1"/>
          </p:cNvSpPr>
          <p:nvPr/>
        </p:nvSpPr>
        <p:spPr>
          <a:xfrm>
            <a:off x="6976710" y="4920933"/>
            <a:ext cx="481897" cy="41935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007981" y="5668287"/>
            <a:ext cx="419355" cy="419355"/>
          </a:xfrm>
          <a:custGeom>
            <a:avLst/>
            <a:gdLst>
              <a:gd name="connsiteX0" fmla="*/ 233325 w 327309"/>
              <a:gd name="connsiteY0" fmla="*/ 56528 h 327309"/>
              <a:gd name="connsiteX1" fmla="*/ 50285 w 327309"/>
              <a:gd name="connsiteY1" fmla="*/ 239568 h 327309"/>
              <a:gd name="connsiteX2" fmla="*/ 87741 w 327309"/>
              <a:gd name="connsiteY2" fmla="*/ 277025 h 327309"/>
              <a:gd name="connsiteX3" fmla="*/ 270781 w 327309"/>
              <a:gd name="connsiteY3" fmla="*/ 93985 h 327309"/>
              <a:gd name="connsiteX4" fmla="*/ 239171 w 327309"/>
              <a:gd name="connsiteY4" fmla="*/ 31038 h 327309"/>
              <a:gd name="connsiteX5" fmla="*/ 296272 w 327309"/>
              <a:gd name="connsiteY5" fmla="*/ 88139 h 327309"/>
              <a:gd name="connsiteX6" fmla="*/ 80982 w 327309"/>
              <a:gd name="connsiteY6" fmla="*/ 303429 h 327309"/>
              <a:gd name="connsiteX7" fmla="*/ 59606 w 327309"/>
              <a:gd name="connsiteY7" fmla="*/ 282053 h 327309"/>
              <a:gd name="connsiteX8" fmla="*/ 59606 w 327309"/>
              <a:gd name="connsiteY8" fmla="*/ 282053 h 327309"/>
              <a:gd name="connsiteX9" fmla="*/ 80982 w 327309"/>
              <a:gd name="connsiteY9" fmla="*/ 303429 h 327309"/>
              <a:gd name="connsiteX10" fmla="*/ 0 w 327309"/>
              <a:gd name="connsiteY10" fmla="*/ 327309 h 327309"/>
              <a:gd name="connsiteX11" fmla="*/ 23881 w 327309"/>
              <a:gd name="connsiteY11" fmla="*/ 246328 h 327309"/>
              <a:gd name="connsiteX12" fmla="*/ 38193 w 327309"/>
              <a:gd name="connsiteY12" fmla="*/ 260640 h 327309"/>
              <a:gd name="connsiteX13" fmla="*/ 38193 w 327309"/>
              <a:gd name="connsiteY13" fmla="*/ 260640 h 327309"/>
              <a:gd name="connsiteX14" fmla="*/ 23881 w 327309"/>
              <a:gd name="connsiteY14" fmla="*/ 246328 h 327309"/>
              <a:gd name="connsiteX15" fmla="*/ 278071 w 327309"/>
              <a:gd name="connsiteY15" fmla="*/ 63 h 327309"/>
              <a:gd name="connsiteX16" fmla="*/ 292270 w 327309"/>
              <a:gd name="connsiteY16" fmla="*/ 4998 h 327309"/>
              <a:gd name="connsiteX17" fmla="*/ 322311 w 327309"/>
              <a:gd name="connsiteY17" fmla="*/ 35039 h 327309"/>
              <a:gd name="connsiteX18" fmla="*/ 320026 w 327309"/>
              <a:gd name="connsiteY18" fmla="*/ 64385 h 327309"/>
              <a:gd name="connsiteX19" fmla="*/ 304210 w 327309"/>
              <a:gd name="connsiteY19" fmla="*/ 80200 h 327309"/>
              <a:gd name="connsiteX20" fmla="*/ 247109 w 327309"/>
              <a:gd name="connsiteY20" fmla="*/ 23099 h 327309"/>
              <a:gd name="connsiteX21" fmla="*/ 262925 w 327309"/>
              <a:gd name="connsiteY21" fmla="*/ 7284 h 327309"/>
              <a:gd name="connsiteX22" fmla="*/ 278071 w 327309"/>
              <a:gd name="connsiteY22" fmla="*/ 63 h 32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7309" h="327309">
                <a:moveTo>
                  <a:pt x="233325" y="56528"/>
                </a:moveTo>
                <a:lnTo>
                  <a:pt x="50285" y="239568"/>
                </a:lnTo>
                <a:lnTo>
                  <a:pt x="87741" y="277025"/>
                </a:lnTo>
                <a:lnTo>
                  <a:pt x="270781" y="93985"/>
                </a:lnTo>
                <a:close/>
                <a:moveTo>
                  <a:pt x="239171" y="31038"/>
                </a:moveTo>
                <a:lnTo>
                  <a:pt x="296272" y="88139"/>
                </a:lnTo>
                <a:lnTo>
                  <a:pt x="80982" y="303429"/>
                </a:lnTo>
                <a:lnTo>
                  <a:pt x="59606" y="282053"/>
                </a:lnTo>
                <a:lnTo>
                  <a:pt x="59606" y="282053"/>
                </a:lnTo>
                <a:lnTo>
                  <a:pt x="80982" y="303429"/>
                </a:lnTo>
                <a:lnTo>
                  <a:pt x="0" y="327309"/>
                </a:lnTo>
                <a:lnTo>
                  <a:pt x="23881" y="246328"/>
                </a:lnTo>
                <a:lnTo>
                  <a:pt x="38193" y="260640"/>
                </a:lnTo>
                <a:lnTo>
                  <a:pt x="38193" y="260640"/>
                </a:lnTo>
                <a:lnTo>
                  <a:pt x="23881" y="246328"/>
                </a:lnTo>
                <a:close/>
                <a:moveTo>
                  <a:pt x="278071" y="63"/>
                </a:moveTo>
                <a:cubicBezTo>
                  <a:pt x="283381" y="-350"/>
                  <a:pt x="288534" y="1262"/>
                  <a:pt x="292270" y="4998"/>
                </a:cubicBezTo>
                <a:lnTo>
                  <a:pt x="322311" y="35039"/>
                </a:lnTo>
                <a:cubicBezTo>
                  <a:pt x="329784" y="42512"/>
                  <a:pt x="328760" y="55650"/>
                  <a:pt x="320026" y="64385"/>
                </a:cubicBezTo>
                <a:cubicBezTo>
                  <a:pt x="314754" y="69657"/>
                  <a:pt x="309482" y="74928"/>
                  <a:pt x="304210" y="80200"/>
                </a:cubicBezTo>
                <a:lnTo>
                  <a:pt x="247109" y="23099"/>
                </a:lnTo>
                <a:lnTo>
                  <a:pt x="262925" y="7284"/>
                </a:lnTo>
                <a:cubicBezTo>
                  <a:pt x="267292" y="2917"/>
                  <a:pt x="272760" y="477"/>
                  <a:pt x="278071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2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2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4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4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PPT 单色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F3F3F"/>
      </a:accent2>
      <a:accent3>
        <a:srgbClr val="7F7F7F"/>
      </a:accent3>
      <a:accent4>
        <a:srgbClr val="A5A5A5"/>
      </a:accent4>
      <a:accent5>
        <a:srgbClr val="BFBFBF"/>
      </a:accent5>
      <a:accent6>
        <a:srgbClr val="D8D8D8"/>
      </a:accent6>
      <a:hlink>
        <a:srgbClr val="7F7F7F"/>
      </a:hlink>
      <a:folHlink>
        <a:srgbClr val="7F7F7F"/>
      </a:folHlink>
    </a:clrScheme>
    <a:fontScheme name="coy4frq3">
      <a:majorFont>
        <a:latin typeface="Arial"/>
        <a:ea typeface="字魂59号-创粗黑"/>
        <a:cs typeface=""/>
      </a:majorFont>
      <a:minorFont>
        <a:latin typeface="Arial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4038</Words>
  <Application>WWO_openplatform_20200924161515-8e733aaadf</Application>
  <PresentationFormat>宽屏</PresentationFormat>
  <Paragraphs>473</Paragraphs>
  <Slides>29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汉仪书宋二KW</vt:lpstr>
      <vt:lpstr>Microsoft Sans Serif</vt:lpstr>
      <vt:lpstr>굴림</vt:lpstr>
      <vt:lpstr>微软雅黑</vt:lpstr>
      <vt:lpstr>汉仪旗黑KW 55S</vt:lpstr>
      <vt:lpstr>Kingsoft Confetti</vt:lpstr>
      <vt:lpstr>Calibri</vt:lpstr>
      <vt:lpstr>字魂36号-正文宋楷</vt:lpstr>
      <vt:lpstr>Calibri</vt:lpstr>
      <vt:lpstr>字魂59号-创粗黑</vt:lpstr>
      <vt:lpstr>汉仪中黑KW</vt:lpstr>
      <vt:lpstr>webwppDefTheme</vt:lpstr>
      <vt:lpstr>Office 主题</vt:lpstr>
      <vt:lpstr>1_Office 主题</vt:lpstr>
      <vt:lpstr>PowerPoint 演示文稿</vt:lpstr>
      <vt:lpstr>PowerPoint 演示文稿</vt:lpstr>
      <vt:lpstr>PowerPoint 演示文稿</vt:lpstr>
      <vt:lpstr>论文主题</vt:lpstr>
      <vt:lpstr>选题背景</vt:lpstr>
      <vt:lpstr>论点现状</vt:lpstr>
      <vt:lpstr>研究意义</vt:lpstr>
      <vt:lpstr>PowerPoint 演示文稿</vt:lpstr>
      <vt:lpstr>理论基础</vt:lpstr>
      <vt:lpstr>研究思路</vt:lpstr>
      <vt:lpstr>PowerPoint 演示文稿</vt:lpstr>
      <vt:lpstr>研究假设</vt:lpstr>
      <vt:lpstr>方法工具</vt:lpstr>
      <vt:lpstr>PowerPoint 演示文稿</vt:lpstr>
      <vt:lpstr>理论难点</vt:lpstr>
      <vt:lpstr>关键要素</vt:lpstr>
      <vt:lpstr>研究方案</vt:lpstr>
      <vt:lpstr>实施阶段</vt:lpstr>
      <vt:lpstr>PowerPoint 演示文稿</vt:lpstr>
      <vt:lpstr>主要问题</vt:lpstr>
      <vt:lpstr>分析研究</vt:lpstr>
      <vt:lpstr>正反观点</vt:lpstr>
      <vt:lpstr>讨论结果</vt:lpstr>
      <vt:lpstr>PowerPoint 演示文稿</vt:lpstr>
      <vt:lpstr>研究结论</vt:lpstr>
      <vt:lpstr>面临问题</vt:lpstr>
      <vt:lpstr>问题建议</vt:lpstr>
      <vt:lpstr>未来发展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25691</dc:title>
  <dc:creator>米果儿设计工作室</dc:creator>
  <dc:subject>MiGOUppt.taobao.com</dc:subject>
  <cp:lastModifiedBy>上海维湾8号机</cp:lastModifiedBy>
  <dcterms:created xsi:type="dcterms:W3CDTF">2021-12-08T10:18:27Z</dcterms:created>
  <dcterms:modified xsi:type="dcterms:W3CDTF">2021-12-08T10:18:27Z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