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7" r:id="rId3"/>
    <p:sldMasterId id="2147483659" r:id="rId4"/>
  </p:sldMasterIdLst>
  <p:notesMasterIdLst>
    <p:notesMasterId r:id="rId6"/>
  </p:notesMasterIdLst>
  <p:handoutMasterIdLst>
    <p:handoutMasterId r:id="rId27"/>
  </p:handoutMasterIdLst>
  <p:sldIdLst>
    <p:sldId id="257" r:id="rId5"/>
    <p:sldId id="256" r:id="rId7"/>
    <p:sldId id="258" r:id="rId8"/>
    <p:sldId id="262" r:id="rId9"/>
    <p:sldId id="263" r:id="rId10"/>
    <p:sldId id="264" r:id="rId11"/>
    <p:sldId id="259" r:id="rId12"/>
    <p:sldId id="265" r:id="rId13"/>
    <p:sldId id="266" r:id="rId14"/>
    <p:sldId id="267" r:id="rId15"/>
    <p:sldId id="268" r:id="rId16"/>
    <p:sldId id="260" r:id="rId17"/>
    <p:sldId id="269" r:id="rId18"/>
    <p:sldId id="270" r:id="rId19"/>
    <p:sldId id="271" r:id="rId20"/>
    <p:sldId id="261" r:id="rId21"/>
    <p:sldId id="272" r:id="rId22"/>
    <p:sldId id="273" r:id="rId23"/>
    <p:sldId id="274" r:id="rId24"/>
    <p:sldId id="275" r:id="rId25"/>
    <p:sldId id="276" r:id="rId2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567FBD"/>
    <a:srgbClr val="7A99B8"/>
    <a:srgbClr val="91AAC5"/>
    <a:srgbClr val="35669B"/>
    <a:srgbClr val="528EA9"/>
    <a:srgbClr val="44546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103" d="100"/>
          <a:sy n="103" d="100"/>
        </p:scale>
        <p:origin x="78" y="264"/>
      </p:cViewPr>
      <p:guideLst>
        <p:guide orient="horz" pos="2160"/>
        <p:guide pos="3840"/>
      </p:guideLst>
    </p:cSldViewPr>
  </p:slideViewPr>
  <p:notesTextViewPr>
    <p:cViewPr>
      <p:scale>
        <a:sx n="1" d="1"/>
        <a:sy n="1" d="1"/>
      </p:scale>
      <p:origin x="0" y="0"/>
    </p:cViewPr>
  </p:notesTextViewPr>
  <p:sorterViewPr>
    <p:cViewPr>
      <p:scale>
        <a:sx n="150" d="100"/>
        <a:sy n="150" d="100"/>
      </p:scale>
      <p:origin x="0" y="-10686"/>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 Type="http://schemas.openxmlformats.org/officeDocument/2006/relationships/notesMaster" Target="notesMasters/notesMaster1.xml"/><Relationship Id="rId5" Type="http://schemas.openxmlformats.org/officeDocument/2006/relationships/slide" Target="slides/slide1.xml"/><Relationship Id="rId4" Type="http://schemas.openxmlformats.org/officeDocument/2006/relationships/slideMaster" Target="slideMasters/slideMaster3.xml"/><Relationship Id="rId30" Type="http://schemas.openxmlformats.org/officeDocument/2006/relationships/tableStyles" Target="tableStyles.xml"/><Relationship Id="rId3" Type="http://schemas.openxmlformats.org/officeDocument/2006/relationships/slideMaster" Target="slideMasters/slideMaster2.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handoutMaster" Target="handoutMasters/handoutMaster1.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5FB9C5-D2B3-4953-8567-EA53C1F1B040}"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7CF359-6995-43D0-814D-C37784FFDC90}"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E7CF359-6995-43D0-814D-C37784FFDC90}"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E7CF359-6995-43D0-814D-C37784FFDC90}"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E7CF359-6995-43D0-814D-C37784FFDC90}"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E7CF359-6995-43D0-814D-C37784FFDC90}"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E7CF359-6995-43D0-814D-C37784FFDC90}"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E7CF359-6995-43D0-814D-C37784FFDC90}"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E7CF359-6995-43D0-814D-C37784FFDC90}"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E7CF359-6995-43D0-814D-C37784FFDC90}"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E7CF359-6995-43D0-814D-C37784FFDC90}"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E7CF359-6995-43D0-814D-C37784FFDC90}"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E7CF359-6995-43D0-814D-C37784FFDC90}"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E7CF359-6995-43D0-814D-C37784FFDC90}"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E7CF359-6995-43D0-814D-C37784FFDC90}"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E7CF359-6995-43D0-814D-C37784FFDC90}"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E7CF359-6995-43D0-814D-C37784FFDC90}"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E7CF359-6995-43D0-814D-C37784FFDC90}"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E7CF359-6995-43D0-814D-C37784FFDC90}"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E7CF359-6995-43D0-814D-C37784FFDC90}"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E7CF359-6995-43D0-814D-C37784FFDC90}"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E7CF359-6995-43D0-814D-C37784FFDC90}"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E7CF359-6995-43D0-814D-C37784FFDC90}"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和副标题">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669882" y="2308881"/>
            <a:ext cx="10852237" cy="899167"/>
          </a:xfrm>
        </p:spPr>
        <p:txBody>
          <a:bodyPr lIns="101600" tIns="38100" rIns="25400" bIns="38100" anchor="t" anchorCtr="0">
            <a:noAutofit/>
          </a:bodyPr>
          <a:lstStyle>
            <a:lvl1pPr algn="ctr">
              <a:defRPr sz="5400" b="0" spc="600">
                <a:effectLst/>
                <a:latin typeface="+mn-ea"/>
                <a:ea typeface="+mn-ea"/>
              </a:defRPr>
            </a:lvl1pPr>
          </a:lstStyle>
          <a:p>
            <a:r>
              <a:rPr lang="zh-CN" altLang="en-US" dirty="0"/>
              <a:t>单击此处编辑标题</a:t>
            </a:r>
            <a:endParaRPr lang="zh-CN" altLang="en-US" dirty="0"/>
          </a:p>
        </p:txBody>
      </p:sp>
      <p:sp>
        <p:nvSpPr>
          <p:cNvPr id="3" name="副标题 2"/>
          <p:cNvSpPr>
            <a:spLocks noGrp="1"/>
          </p:cNvSpPr>
          <p:nvPr>
            <p:ph type="subTitle" idx="1" hasCustomPrompt="1"/>
          </p:nvPr>
        </p:nvSpPr>
        <p:spPr>
          <a:xfrm>
            <a:off x="669925" y="3565525"/>
            <a:ext cx="10852150" cy="801370"/>
          </a:xfrm>
        </p:spPr>
        <p:txBody>
          <a:bodyPr lIns="101600" tIns="38100" rIns="76200" bIns="38100" anchor="ctr" anchorCtr="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latin typeface="+mn-ea"/>
                <a:ea typeface="+mn-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7" name="页脚占位符 16"/>
          <p:cNvSpPr>
            <a:spLocks noGrp="1"/>
          </p:cNvSpPr>
          <p:nvPr>
            <p:ph type="ftr" sz="quarter" idx="11"/>
          </p:nvPr>
        </p:nvSpPr>
        <p:spPr/>
        <p:txBody>
          <a:bodyPr/>
          <a:lstStyle>
            <a:lvl1pPr>
              <a:defRPr>
                <a:latin typeface="+mn-ea"/>
              </a:defRPr>
            </a:lvl1pPr>
          </a:lstStyle>
          <a:p>
            <a:endParaRPr lang="zh-CN" altLang="en-US" dirty="0"/>
          </a:p>
        </p:txBody>
      </p:sp>
      <p:sp>
        <p:nvSpPr>
          <p:cNvPr id="18" name="灯片编号占位符 17"/>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正文">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69882" y="581225"/>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3200" b="1" i="0" u="none" strike="noStrike" kern="1200" cap="none" spc="200" normalizeH="0" baseline="0" noProof="1" dirty="0">
                <a:solidFill>
                  <a:schemeClr val="tx1"/>
                </a:solidFill>
                <a:uFillTx/>
                <a:latin typeface="+mn-ea"/>
                <a:ea typeface="+mn-ea"/>
                <a:cs typeface="+mj-cs"/>
                <a:sym typeface="+mn-ea"/>
              </a:defRPr>
            </a:lvl1pPr>
          </a:lstStyle>
          <a:p>
            <a:pPr lvl="0"/>
            <a:r>
              <a:rPr dirty="0">
                <a:sym typeface="+mn-ea"/>
              </a:rPr>
              <a:t>单击此处编辑标题</a:t>
            </a:r>
            <a:endParaRPr dirty="0">
              <a:sym typeface="+mn-ea"/>
            </a:endParaRPr>
          </a:p>
        </p:txBody>
      </p:sp>
      <p:sp>
        <p:nvSpPr>
          <p:cNvPr id="5" name="页脚占位符 4"/>
          <p:cNvSpPr>
            <a:spLocks noGrp="1"/>
          </p:cNvSpPr>
          <p:nvPr>
            <p:ph type="ftr" sz="quarter" idx="11"/>
          </p:nvPr>
        </p:nvSpPr>
        <p:spPr/>
        <p:txBody>
          <a:bodyPr/>
          <a:lstStyle>
            <a:lvl1pPr>
              <a:defRPr>
                <a:latin typeface="+mn-ea"/>
              </a:defRPr>
            </a:lvl1pPr>
          </a:lstStyle>
          <a:p>
            <a:endParaRPr lang="zh-CN" altLang="en-US"/>
          </a:p>
        </p:txBody>
      </p:sp>
      <p:sp>
        <p:nvSpPr>
          <p:cNvPr id="6" name="灯片编号占位符 5"/>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7" name="文本占位符 6"/>
          <p:cNvSpPr>
            <a:spLocks noGrp="1"/>
          </p:cNvSpPr>
          <p:nvPr>
            <p:ph type="body" idx="1" hasCustomPrompt="1"/>
          </p:nvPr>
        </p:nvSpPr>
        <p:spPr>
          <a:xfrm>
            <a:off x="669925" y="1508125"/>
            <a:ext cx="10852150" cy="4749165"/>
          </a:xfrm>
          <a:prstGeom prst="rect">
            <a:avLst/>
          </a:prstGeom>
        </p:spPr>
        <p:txBody>
          <a:bodyPr vert="horz" lIns="101600" tIns="0" rIns="82550" bIns="0" rtlCol="0">
            <a:normAutofit/>
          </a:bodyPr>
          <a:lstStyle>
            <a:lvl1pPr>
              <a:defRPr sz="2400"/>
            </a:lvl1pPr>
            <a:lvl2pPr>
              <a:defRPr sz="2400"/>
            </a:lvl2pPr>
            <a:lvl3pPr>
              <a:defRPr sz="2400"/>
            </a:lvl3pPr>
            <a:lvl4pPr>
              <a:defRPr sz="2400"/>
            </a:lvl4pPr>
            <a:lvl5pPr>
              <a:defRPr sz="2400"/>
            </a:lvl5pPr>
          </a:lstStyle>
          <a:p>
            <a:pPr lvl="0"/>
            <a:r>
              <a:rPr lang="zh-CN" altLang="en-US" dirty="0"/>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标题与图文">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lvl1pPr>
              <a:defRPr>
                <a:latin typeface="+mn-ea"/>
              </a:defRPr>
            </a:lvl1pPr>
          </a:lstStyle>
          <a:p>
            <a:endParaRPr lang="zh-CN" altLang="en-US"/>
          </a:p>
        </p:txBody>
      </p:sp>
      <p:sp>
        <p:nvSpPr>
          <p:cNvPr id="4" name="灯片编号占位符 3"/>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5" name="标题 4"/>
          <p:cNvSpPr>
            <a:spLocks noGrp="1"/>
          </p:cNvSpPr>
          <p:nvPr>
            <p:ph type="title" hasCustomPrompt="1"/>
          </p:nvPr>
        </p:nvSpPr>
        <p:spPr>
          <a:xfrm>
            <a:off x="840105" y="727710"/>
            <a:ext cx="3931920" cy="1115060"/>
          </a:xfrm>
        </p:spPr>
        <p:txBody>
          <a:bodyPr anchor="ctr" anchorCtr="0"/>
          <a:lstStyle>
            <a:lvl1pPr>
              <a:defRPr sz="3200">
                <a:latin typeface="+mn-ea"/>
                <a:ea typeface="+mn-ea"/>
              </a:defRPr>
            </a:lvl1pPr>
          </a:lstStyle>
          <a:p>
            <a:r>
              <a:rPr lang="zh-CN" altLang="en-US" smtClean="0"/>
              <a:t>单击此处编辑标题</a:t>
            </a:r>
            <a:endParaRPr lang="zh-CN" altLang="en-US"/>
          </a:p>
        </p:txBody>
      </p:sp>
      <p:sp>
        <p:nvSpPr>
          <p:cNvPr id="6" name="内容占位符 5"/>
          <p:cNvSpPr>
            <a:spLocks noGrp="1"/>
          </p:cNvSpPr>
          <p:nvPr>
            <p:ph idx="1" hasCustomPrompt="1"/>
          </p:nvPr>
        </p:nvSpPr>
        <p:spPr>
          <a:xfrm>
            <a:off x="5138420" y="727710"/>
            <a:ext cx="6172200" cy="5403215"/>
          </a:xfrm>
        </p:spPr>
        <p:txBody>
          <a:bodyPr/>
          <a:lstStyle>
            <a:lvl1pPr>
              <a:defRPr sz="2400">
                <a:latin typeface="+mn-ea"/>
                <a:ea typeface="+mn-ea"/>
              </a:defRPr>
            </a:lvl1pPr>
            <a:lvl2pPr marL="457200" indent="0">
              <a:buNone/>
              <a:defRPr sz="2400">
                <a:latin typeface="+mn-ea"/>
                <a:ea typeface="+mn-ea"/>
              </a:defRPr>
            </a:lvl2pPr>
            <a:lvl3pPr>
              <a:defRPr sz="2400">
                <a:latin typeface="+mn-ea"/>
                <a:ea typeface="+mn-ea"/>
              </a:defRPr>
            </a:lvl3pPr>
            <a:lvl4pPr>
              <a:defRPr sz="2400">
                <a:latin typeface="+mn-ea"/>
                <a:ea typeface="+mn-ea"/>
              </a:defRPr>
            </a:lvl4pPr>
            <a:lvl5pPr>
              <a:defRPr sz="2400">
                <a:latin typeface="+mn-ea"/>
                <a:ea typeface="+mn-ea"/>
              </a:defRPr>
            </a:lvl5pPr>
            <a:lvl6pPr>
              <a:defRPr sz="2000"/>
            </a:lvl6pPr>
            <a:lvl7pPr>
              <a:defRPr sz="2000"/>
            </a:lvl7pPr>
            <a:lvl8pPr>
              <a:defRPr sz="2000"/>
            </a:lvl8pPr>
            <a:lvl9pPr>
              <a:defRPr sz="2000"/>
            </a:lvl9pPr>
          </a:lstStyle>
          <a:p>
            <a:pPr lvl="0"/>
            <a:r>
              <a:rPr lang="zh-CN" altLang="en-US" smtClean="0"/>
              <a:t>单击此处编辑正文</a:t>
            </a:r>
            <a:endParaRPr lang="zh-CN" altLang="en-US"/>
          </a:p>
        </p:txBody>
      </p:sp>
      <p:sp>
        <p:nvSpPr>
          <p:cNvPr id="7" name="文本占位符 6"/>
          <p:cNvSpPr>
            <a:spLocks noGrp="1"/>
          </p:cNvSpPr>
          <p:nvPr>
            <p:ph type="body" sz="half" idx="2" hasCustomPrompt="1"/>
          </p:nvPr>
        </p:nvSpPr>
        <p:spPr>
          <a:xfrm>
            <a:off x="840105" y="2239645"/>
            <a:ext cx="3931920" cy="3891915"/>
          </a:xfrm>
        </p:spPr>
        <p:txBody>
          <a:bodyPr/>
          <a:lstStyle>
            <a:lvl1pPr marL="342900" indent="-342900">
              <a:buFont typeface="Arial" panose="020B0604020202020204" pitchFamily="34" charset="0"/>
              <a:buChar char="•"/>
              <a:defRPr sz="2400">
                <a:latin typeface="+mn-ea"/>
                <a:ea typeface="+mn-ea"/>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单击此处编辑正文</a:t>
            </a:r>
            <a:endParaRPr lang="zh-CN" altLang="en-US" smtClean="0"/>
          </a:p>
          <a:p>
            <a:pPr lvl="0"/>
            <a:r>
              <a:rPr lang="zh-CN" altLang="en-US" smtClean="0">
                <a:sym typeface="+mn-ea"/>
              </a:rPr>
              <a:t>单击此处编辑正文</a:t>
            </a:r>
            <a:endParaRPr lang="zh-CN" altLang="en-US" smtClean="0"/>
          </a:p>
          <a:p>
            <a:pPr lvl="0"/>
            <a:r>
              <a:rPr lang="zh-CN" altLang="en-US" smtClean="0">
                <a:sym typeface="+mn-ea"/>
              </a:rPr>
              <a:t>单击此处编辑正文</a:t>
            </a:r>
            <a:endParaRPr lang="zh-CN" altLang="en-US" smtClean="0"/>
          </a:p>
          <a:p>
            <a:pPr lvl="0"/>
            <a:r>
              <a:rPr lang="zh-CN" altLang="en-US" smtClean="0">
                <a:sym typeface="+mn-ea"/>
              </a:rPr>
              <a:t>单击此处编辑正文</a:t>
            </a:r>
            <a:endParaRPr lang="zh-CN" altLang="en-US" smtClean="0">
              <a:sym typeface="+mn-ea"/>
            </a:endParaRPr>
          </a:p>
          <a:p>
            <a:pPr lvl="0"/>
            <a:r>
              <a:rPr lang="zh-CN" altLang="en-US" smtClean="0">
                <a:sym typeface="+mn-ea"/>
              </a:rPr>
              <a:t>单击此处编辑正文</a:t>
            </a:r>
            <a:endParaRPr lang="zh-CN" altLang="en-US"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图片与注释">
    <p:spTree>
      <p:nvGrpSpPr>
        <p:cNvPr id="1" name=""/>
        <p:cNvGrpSpPr/>
        <p:nvPr/>
      </p:nvGrpSpPr>
      <p:grpSpPr>
        <a:xfrm>
          <a:off x="0" y="0"/>
          <a:ext cx="0" cy="0"/>
          <a:chOff x="0" y="0"/>
          <a:chExt cx="0" cy="0"/>
        </a:xfrm>
      </p:grpSpPr>
      <p:sp>
        <p:nvSpPr>
          <p:cNvPr id="6" name="页脚占位符 5"/>
          <p:cNvSpPr>
            <a:spLocks noGrp="1"/>
          </p:cNvSpPr>
          <p:nvPr>
            <p:ph type="ftr" sz="quarter" idx="11"/>
          </p:nvPr>
        </p:nvSpPr>
        <p:spPr/>
        <p:txBody>
          <a:bodyPr/>
          <a:lstStyle>
            <a:lvl1pPr>
              <a:defRPr>
                <a:latin typeface="+mn-ea"/>
              </a:defRPr>
            </a:lvl1pPr>
          </a:lstStyle>
          <a:p>
            <a:endParaRPr lang="zh-CN" altLang="en-US" dirty="0"/>
          </a:p>
        </p:txBody>
      </p:sp>
      <p:sp>
        <p:nvSpPr>
          <p:cNvPr id="7" name="灯片编号占位符 6"/>
          <p:cNvSpPr>
            <a:spLocks noGrp="1"/>
          </p:cNvSpPr>
          <p:nvPr>
            <p:ph type="sldNum" sz="quarter" idx="12"/>
          </p:nvPr>
        </p:nvSpPr>
        <p:spPr/>
        <p:txBody>
          <a:bodyPr/>
          <a:lstStyle>
            <a:lvl1pPr>
              <a:defRPr>
                <a:latin typeface="+mn-ea"/>
              </a:defRPr>
            </a:lvl1pPr>
          </a:lstStyle>
          <a:p>
            <a:fld id="{FABC47A4-756D-490B-A52F-7D9E2C9FC05F}" type="slidenum">
              <a:rPr lang="zh-CN" altLang="en-US" smtClean="0"/>
            </a:fld>
            <a:endParaRPr lang="zh-CN" altLang="en-US"/>
          </a:p>
        </p:txBody>
      </p:sp>
      <p:sp>
        <p:nvSpPr>
          <p:cNvPr id="9" name="标题 8"/>
          <p:cNvSpPr>
            <a:spLocks noGrp="1"/>
          </p:cNvSpPr>
          <p:nvPr>
            <p:ph type="title" hasCustomPrompt="1"/>
          </p:nvPr>
        </p:nvSpPr>
        <p:spPr>
          <a:xfrm>
            <a:off x="669925" y="5605145"/>
            <a:ext cx="10852150" cy="558165"/>
          </a:xfrm>
        </p:spPr>
        <p:txBody>
          <a:bodyPr/>
          <a:lstStyle>
            <a:lvl1pPr>
              <a:defRPr b="0">
                <a:latin typeface="+mn-ea"/>
                <a:ea typeface="+mn-ea"/>
              </a:defRPr>
            </a:lvl1pPr>
          </a:lstStyle>
          <a:p>
            <a:r>
              <a:rPr lang="zh-CN" altLang="en-US"/>
              <a:t>单击此处编辑正文</a:t>
            </a:r>
            <a:endParaRPr lang="zh-CN" altLang="en-US"/>
          </a:p>
        </p:txBody>
      </p:sp>
      <p:sp>
        <p:nvSpPr>
          <p:cNvPr id="8" name="内容占位符 7"/>
          <p:cNvSpPr>
            <a:spLocks noGrp="1"/>
          </p:cNvSpPr>
          <p:nvPr>
            <p:ph idx="1" hasCustomPrompt="1"/>
          </p:nvPr>
        </p:nvSpPr>
        <p:spPr>
          <a:xfrm>
            <a:off x="669925" y="641350"/>
            <a:ext cx="10852150" cy="4556125"/>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45720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endParaRPr dirty="0">
              <a:sym typeface="+mn-ea"/>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vertTitleAndTx" preserve="1">
  <p:cSld name="单张大图">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lvl1pPr>
              <a:defRPr>
                <a:latin typeface="+mn-ea"/>
              </a:defRPr>
            </a:lvl1pPr>
          </a:lstStyle>
          <a:p>
            <a:endParaRPr lang="zh-CN" altLang="en-US"/>
          </a:p>
        </p:txBody>
      </p:sp>
      <p:sp>
        <p:nvSpPr>
          <p:cNvPr id="6" name="灯片编号占位符 5"/>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7" name="内容占位符 6"/>
          <p:cNvSpPr>
            <a:spLocks noGrp="1"/>
          </p:cNvSpPr>
          <p:nvPr>
            <p:ph idx="1" hasCustomPrompt="1"/>
          </p:nvPr>
        </p:nvSpPr>
        <p:spPr>
          <a:xfrm>
            <a:off x="0" y="0"/>
            <a:ext cx="12196445" cy="686816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45720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endParaRPr dirty="0">
              <a:sym typeface="+mn-ea"/>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两联图片">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2" name="内容占位符 1"/>
          <p:cNvSpPr>
            <a:spLocks noGrp="1"/>
          </p:cNvSpPr>
          <p:nvPr>
            <p:ph sz="half" idx="2" hasCustomPrompt="1"/>
          </p:nvPr>
        </p:nvSpPr>
        <p:spPr>
          <a:xfrm>
            <a:off x="467995" y="565150"/>
            <a:ext cx="5400040" cy="57277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endParaRPr dirty="0">
              <a:sym typeface="+mn-ea"/>
            </a:endParaRPr>
          </a:p>
        </p:txBody>
      </p:sp>
      <p:sp>
        <p:nvSpPr>
          <p:cNvPr id="6" name="内容占位符 5"/>
          <p:cNvSpPr>
            <a:spLocks noGrp="1"/>
          </p:cNvSpPr>
          <p:nvPr>
            <p:ph sz="half" idx="13" hasCustomPrompt="1"/>
          </p:nvPr>
        </p:nvSpPr>
        <p:spPr>
          <a:xfrm>
            <a:off x="6287770" y="565150"/>
            <a:ext cx="5400040" cy="57277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a:t>
            </a:r>
            <a:r>
              <a:rPr>
                <a:sym typeface="+mn-ea"/>
              </a:rPr>
              <a:t>正文</a:t>
            </a:r>
            <a:endParaRPr dirty="0">
              <a:sym typeface="+mn-ea"/>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2" name="标题 1"/>
          <p:cNvSpPr>
            <a:spLocks noGrp="1"/>
          </p:cNvSpPr>
          <p:nvPr>
            <p:ph type="title" hasCustomPrompt="1"/>
          </p:nvPr>
        </p:nvSpPr>
        <p:spPr>
          <a:xfrm>
            <a:off x="669882" y="623591"/>
            <a:ext cx="10852237" cy="899167"/>
          </a:xfrm>
        </p:spPr>
        <p:txBody>
          <a:bodyPr vert="horz" lIns="101600" tIns="38100" rIns="25400" bIns="38100" rtlCol="0" anchor="ctr" anchorCtr="0">
            <a:noAutofit/>
          </a:bodyPr>
          <a:lstStyle>
            <a:lvl1pPr marL="0" marR="0" algn="ctr" defTabSz="914400" rtl="0" eaLnBrk="1" fontAlgn="auto" latinLnBrk="0" hangingPunct="1">
              <a:lnSpc>
                <a:spcPct val="100000"/>
              </a:lnSpc>
              <a:buNone/>
              <a:defRPr kumimoji="0" lang="zh-CN" altLang="en-US" sz="3200" b="0" i="0" u="none" strike="noStrike" kern="1200" cap="none" spc="600" normalizeH="0" baseline="0" noProof="1" dirty="0">
                <a:solidFill>
                  <a:schemeClr val="tx1"/>
                </a:solidFill>
                <a:effectLst/>
                <a:uFillTx/>
                <a:latin typeface="+mn-ea"/>
                <a:ea typeface="+mn-ea"/>
                <a:cs typeface="+mj-cs"/>
                <a:sym typeface="+mn-ea"/>
              </a:defRPr>
            </a:lvl1pPr>
          </a:lstStyle>
          <a:p>
            <a:pPr lvl="0"/>
            <a:r>
              <a:rPr>
                <a:sym typeface="+mn-ea"/>
              </a:rPr>
              <a:t>单击此处编辑标题</a:t>
            </a:r>
            <a:endParaRPr>
              <a:sym typeface="+mn-ea"/>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dirty="0"/>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9" name="任意多边形 18"/>
          <p:cNvSpPr/>
          <p:nvPr userDrawn="1"/>
        </p:nvSpPr>
        <p:spPr>
          <a:xfrm>
            <a:off x="0" y="-441325"/>
            <a:ext cx="12222480" cy="7466965"/>
          </a:xfrm>
          <a:custGeom>
            <a:avLst/>
            <a:gdLst>
              <a:gd name="connisteX0" fmla="*/ 0 w 12222480"/>
              <a:gd name="connsiteY0" fmla="*/ 426720 h 7466965"/>
              <a:gd name="connisteX1" fmla="*/ 2225040 w 12222480"/>
              <a:gd name="connsiteY1" fmla="*/ 7345045 h 7466965"/>
              <a:gd name="connisteX2" fmla="*/ 3230880 w 12222480"/>
              <a:gd name="connsiteY2" fmla="*/ 381000 h 7466965"/>
              <a:gd name="connisteX3" fmla="*/ 762000 w 12222480"/>
              <a:gd name="connsiteY3" fmla="*/ 2834005 h 7466965"/>
              <a:gd name="connisteX4" fmla="*/ 5486400 w 12222480"/>
              <a:gd name="connsiteY4" fmla="*/ 6247765 h 7466965"/>
              <a:gd name="connisteX5" fmla="*/ 3794760 w 12222480"/>
              <a:gd name="connsiteY5" fmla="*/ 7466965 h 7466965"/>
              <a:gd name="connisteX6" fmla="*/ 5532120 w 12222480"/>
              <a:gd name="connsiteY6" fmla="*/ 365760 h 7466965"/>
              <a:gd name="connisteX7" fmla="*/ 8671560 w 12222480"/>
              <a:gd name="connsiteY7" fmla="*/ 1066165 h 7466965"/>
              <a:gd name="connisteX8" fmla="*/ 5029200 w 12222480"/>
              <a:gd name="connsiteY8" fmla="*/ 2300605 h 7466965"/>
              <a:gd name="connisteX9" fmla="*/ 7818120 w 12222480"/>
              <a:gd name="connsiteY9" fmla="*/ 7299325 h 7466965"/>
              <a:gd name="connisteX10" fmla="*/ 8077200 w 12222480"/>
              <a:gd name="connsiteY10" fmla="*/ 411480 h 7466965"/>
              <a:gd name="connisteX11" fmla="*/ 5791200 w 12222480"/>
              <a:gd name="connsiteY11" fmla="*/ 3611245 h 7466965"/>
              <a:gd name="connisteX12" fmla="*/ 12222480 w 12222480"/>
              <a:gd name="connsiteY12" fmla="*/ 7329805 h 7466965"/>
              <a:gd name="connisteX13" fmla="*/ 10927080 w 12222480"/>
              <a:gd name="connsiteY13" fmla="*/ 365760 h 7466965"/>
              <a:gd name="connisteX14" fmla="*/ 9265920 w 12222480"/>
              <a:gd name="connsiteY14" fmla="*/ 5622925 h 7466965"/>
              <a:gd name="connisteX15" fmla="*/ 12192000 w 12222480"/>
              <a:gd name="connsiteY15" fmla="*/ 1005205 h 7466965"/>
              <a:gd name="connisteX16" fmla="*/ 7086600 w 12222480"/>
              <a:gd name="connsiteY16" fmla="*/ 0 h 7466965"/>
              <a:gd name="connisteX17" fmla="*/ 0 w 12222480"/>
              <a:gd name="connsiteY17" fmla="*/ 426720 h 746696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Lst>
            <a:rect l="l" t="t" r="r" b="b"/>
            <a:pathLst>
              <a:path w="12222480" h="7466965">
                <a:moveTo>
                  <a:pt x="0" y="426720"/>
                </a:moveTo>
                <a:lnTo>
                  <a:pt x="2225040" y="7345045"/>
                </a:lnTo>
                <a:lnTo>
                  <a:pt x="3230880" y="381000"/>
                </a:lnTo>
                <a:lnTo>
                  <a:pt x="762000" y="2834005"/>
                </a:lnTo>
                <a:lnTo>
                  <a:pt x="5486400" y="6247765"/>
                </a:lnTo>
                <a:lnTo>
                  <a:pt x="3794760" y="7466965"/>
                </a:lnTo>
                <a:lnTo>
                  <a:pt x="5532120" y="365760"/>
                </a:lnTo>
                <a:lnTo>
                  <a:pt x="8671560" y="1066165"/>
                </a:lnTo>
                <a:lnTo>
                  <a:pt x="5029200" y="2300605"/>
                </a:lnTo>
                <a:lnTo>
                  <a:pt x="7818120" y="7299325"/>
                </a:lnTo>
                <a:lnTo>
                  <a:pt x="8077200" y="411480"/>
                </a:lnTo>
                <a:lnTo>
                  <a:pt x="5791200" y="3611245"/>
                </a:lnTo>
                <a:lnTo>
                  <a:pt x="12222480" y="7329805"/>
                </a:lnTo>
                <a:lnTo>
                  <a:pt x="10927080" y="365760"/>
                </a:lnTo>
                <a:lnTo>
                  <a:pt x="9265920" y="5622925"/>
                </a:lnTo>
                <a:lnTo>
                  <a:pt x="12192000" y="1005205"/>
                </a:lnTo>
                <a:lnTo>
                  <a:pt x="7086600" y="0"/>
                </a:lnTo>
                <a:lnTo>
                  <a:pt x="0" y="426720"/>
                </a:lnTo>
                <a:close/>
              </a:path>
            </a:pathLst>
          </a:custGeom>
          <a:noFill/>
          <a:ln w="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descr="dd490d4226540cc8deaaccd1d6d84e37"/>
          <p:cNvPicPr>
            <a:picLocks noChangeAspect="1"/>
          </p:cNvPicPr>
          <p:nvPr userDrawn="1"/>
        </p:nvPicPr>
        <p:blipFill>
          <a:blip r:embed="rId2"/>
          <a:stretch>
            <a:fillRect/>
          </a:stretch>
        </p:blipFill>
        <p:spPr>
          <a:xfrm>
            <a:off x="17780" y="579120"/>
            <a:ext cx="12186920" cy="56991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theme" Target="../theme/theme1.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9.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latin typeface="+mn-ea"/>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latin typeface="+mn-ea"/>
              </a:defRPr>
            </a:lvl1pPr>
          </a:lstStyle>
          <a:p>
            <a:endParaRPr lang="zh-CN" altLang="en-US" dirty="0"/>
          </a:p>
        </p:txBody>
      </p:sp>
      <p:sp>
        <p:nvSpPr>
          <p:cNvPr id="6" name="灯片编号占位符 5"/>
          <p:cNvSpPr>
            <a:spLocks noGrp="1"/>
          </p:cNvSpPr>
          <p:nvPr>
            <p:ph type="sldNum" sz="quarter" idx="4"/>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latin typeface="+mn-ea"/>
              </a:defRPr>
            </a:lvl1pPr>
          </a:lstStyle>
          <a:p>
            <a:fld id="{49AE70B2-8BF9-45C0-BB95-33D1B9D3A854}" type="slidenum">
              <a:rPr lang="zh-CN" altLang="en-US" smtClean="0"/>
            </a:fld>
            <a:endParaRPr lang="zh-CN" altLang="en-US" dirty="0"/>
          </a:p>
        </p:txBody>
      </p:sp>
      <p:sp>
        <p:nvSpPr>
          <p:cNvPr id="7" name="KSO_TEMPLATE" hidden="1"/>
          <p:cNvSpPr/>
          <p:nvPr userDrawn="1"/>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标题 7"/>
          <p:cNvSpPr>
            <a:spLocks noGrp="1"/>
          </p:cNvSpPr>
          <p:nvPr>
            <p:ph type="title" hasCustomPrompt="1"/>
          </p:nvPr>
        </p:nvSpPr>
        <p:spPr>
          <a:xfrm>
            <a:off x="669882" y="581225"/>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3200" b="1" i="0" u="none" strike="noStrike" kern="1200" cap="none" spc="200" normalizeH="0" baseline="0" noProof="1" dirty="0">
                <a:solidFill>
                  <a:schemeClr val="tx1"/>
                </a:solidFill>
                <a:uFillTx/>
                <a:latin typeface="+mn-ea"/>
                <a:ea typeface="+mn-ea"/>
                <a:cs typeface="+mj-cs"/>
                <a:sym typeface="+mn-ea"/>
              </a:defRPr>
            </a:lvl1pPr>
          </a:lstStyle>
          <a:p>
            <a:pPr lvl="0"/>
            <a:r>
              <a:rPr dirty="0">
                <a:sym typeface="+mn-ea"/>
              </a:rPr>
              <a:t>单击此处编辑标题</a:t>
            </a:r>
            <a:endParaRPr dirty="0">
              <a:sym typeface="+mn-ea"/>
            </a:endParaRPr>
          </a:p>
        </p:txBody>
      </p:sp>
      <p:sp>
        <p:nvSpPr>
          <p:cNvPr id="9" name="文本占位符 8"/>
          <p:cNvSpPr>
            <a:spLocks noGrp="1"/>
          </p:cNvSpPr>
          <p:nvPr>
            <p:ph type="body" idx="1" hasCustomPrompt="1"/>
          </p:nvPr>
        </p:nvSpPr>
        <p:spPr>
          <a:xfrm>
            <a:off x="669925" y="1508125"/>
            <a:ext cx="10852150" cy="4749165"/>
          </a:xfrm>
          <a:prstGeom prst="rect">
            <a:avLst/>
          </a:prstGeom>
        </p:spPr>
        <p:txBody>
          <a:bodyPr vert="horz" lIns="101600" tIns="0" rIns="82550" bIns="0" rtlCol="0">
            <a:normAutofit/>
          </a:bodyPr>
          <a:lstStyle>
            <a:lvl1pPr>
              <a:defRPr sz="2400"/>
            </a:lvl1pPr>
            <a:lvl2pPr>
              <a:defRPr sz="2400"/>
            </a:lvl2pPr>
            <a:lvl3pPr>
              <a:defRPr sz="2400"/>
            </a:lvl3pPr>
            <a:lvl4pPr>
              <a:defRPr sz="2400"/>
            </a:lvl4pPr>
            <a:lvl5pPr>
              <a:defRPr sz="2400"/>
            </a:lvl5pPr>
          </a:lstStyle>
          <a:p>
            <a:pPr lvl="0"/>
            <a:r>
              <a:rPr lang="zh-CN" altLang="en-US" dirty="0"/>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n-ea"/>
          <a:ea typeface="+mn-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ea"/>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D8D37F-46AE-4CE4-B8B7-2ACA69C03931}"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AEEBA8-9787-4325-A305-CC6A8C53B1D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58" r:id="rId1"/>
  </p:sldLayoutIdLst>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7"/>
            <a:ext cx="10972800" cy="1143000"/>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609600" y="6356352"/>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530820CF-B880-4189-942D-D702A7CBA730}" type="datetimeFigureOut">
              <a:rPr lang="zh-CN" altLang="en-US" smtClean="0"/>
            </a:fld>
            <a:endParaRPr lang="zh-CN" altLang="en-US"/>
          </a:p>
        </p:txBody>
      </p:sp>
      <p:sp>
        <p:nvSpPr>
          <p:cNvPr id="5" name="页脚占位符 4"/>
          <p:cNvSpPr>
            <a:spLocks noGrp="1"/>
          </p:cNvSpPr>
          <p:nvPr>
            <p:ph type="ftr" sz="quarter" idx="3"/>
          </p:nvPr>
        </p:nvSpPr>
        <p:spPr>
          <a:xfrm>
            <a:off x="4165600" y="6356352"/>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7600" y="6356352"/>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0" r:id="rId1"/>
  </p:sldLayoutIdLst>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xStyles>
    <p:titleStyle>
      <a:lvl1pPr algn="ctr" defTabSz="1219200" rtl="0" eaLnBrk="1" latinLnBrk="0" hangingPunct="1">
        <a:spcBef>
          <a:spcPct val="0"/>
        </a:spcBef>
        <a:buNone/>
        <a:defRPr sz="5865" kern="1200">
          <a:solidFill>
            <a:schemeClr val="tx1"/>
          </a:solidFill>
          <a:latin typeface="+mj-lt"/>
          <a:ea typeface="+mj-ea"/>
          <a:cs typeface="+mj-cs"/>
        </a:defRPr>
      </a:lvl1pPr>
    </p:titleStyle>
    <p:bodyStyle>
      <a:lvl1pPr marL="457200" indent="-457200" algn="l" defTabSz="1219200" rtl="0" eaLnBrk="1" latinLnBrk="0"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9200" rtl="0" eaLnBrk="1" latinLnBrk="0"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92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9.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9.xml"/><Relationship Id="rId1" Type="http://schemas.openxmlformats.org/officeDocument/2006/relationships/image" Target="../media/image3.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9.xml"/><Relationship Id="rId3" Type="http://schemas.openxmlformats.org/officeDocument/2006/relationships/image" Target="../media/image5.jpeg"/><Relationship Id="rId2" Type="http://schemas.openxmlformats.org/officeDocument/2006/relationships/image" Target="../media/image2.jpeg"/><Relationship Id="rId1" Type="http://schemas.openxmlformats.org/officeDocument/2006/relationships/image" Target="../media/image4.jpe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9.xml"/><Relationship Id="rId1" Type="http://schemas.openxmlformats.org/officeDocument/2006/relationships/image" Target="../media/image1.jpe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9.xml"/><Relationship Id="rId1" Type="http://schemas.openxmlformats.org/officeDocument/2006/relationships/image" Target="../media/image6.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9.xml"/><Relationship Id="rId1" Type="http://schemas.openxmlformats.org/officeDocument/2006/relationships/image" Target="../media/image2.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 name="任意多边形 18"/>
          <p:cNvSpPr/>
          <p:nvPr/>
        </p:nvSpPr>
        <p:spPr>
          <a:xfrm>
            <a:off x="0" y="-441325"/>
            <a:ext cx="12222480" cy="7466965"/>
          </a:xfrm>
          <a:custGeom>
            <a:avLst/>
            <a:gdLst>
              <a:gd name="connisteX0" fmla="*/ 0 w 12222480"/>
              <a:gd name="connsiteY0" fmla="*/ 426720 h 7466965"/>
              <a:gd name="connisteX1" fmla="*/ 2225040 w 12222480"/>
              <a:gd name="connsiteY1" fmla="*/ 7345045 h 7466965"/>
              <a:gd name="connisteX2" fmla="*/ 3230880 w 12222480"/>
              <a:gd name="connsiteY2" fmla="*/ 381000 h 7466965"/>
              <a:gd name="connisteX3" fmla="*/ 762000 w 12222480"/>
              <a:gd name="connsiteY3" fmla="*/ 2834005 h 7466965"/>
              <a:gd name="connisteX4" fmla="*/ 5486400 w 12222480"/>
              <a:gd name="connsiteY4" fmla="*/ 6247765 h 7466965"/>
              <a:gd name="connisteX5" fmla="*/ 3794760 w 12222480"/>
              <a:gd name="connsiteY5" fmla="*/ 7466965 h 7466965"/>
              <a:gd name="connisteX6" fmla="*/ 5532120 w 12222480"/>
              <a:gd name="connsiteY6" fmla="*/ 365760 h 7466965"/>
              <a:gd name="connisteX7" fmla="*/ 8671560 w 12222480"/>
              <a:gd name="connsiteY7" fmla="*/ 1066165 h 7466965"/>
              <a:gd name="connisteX8" fmla="*/ 5029200 w 12222480"/>
              <a:gd name="connsiteY8" fmla="*/ 2300605 h 7466965"/>
              <a:gd name="connisteX9" fmla="*/ 7818120 w 12222480"/>
              <a:gd name="connsiteY9" fmla="*/ 7299325 h 7466965"/>
              <a:gd name="connisteX10" fmla="*/ 8077200 w 12222480"/>
              <a:gd name="connsiteY10" fmla="*/ 411480 h 7466965"/>
              <a:gd name="connisteX11" fmla="*/ 5791200 w 12222480"/>
              <a:gd name="connsiteY11" fmla="*/ 3611245 h 7466965"/>
              <a:gd name="connisteX12" fmla="*/ 12222480 w 12222480"/>
              <a:gd name="connsiteY12" fmla="*/ 7329805 h 7466965"/>
              <a:gd name="connisteX13" fmla="*/ 10927080 w 12222480"/>
              <a:gd name="connsiteY13" fmla="*/ 365760 h 7466965"/>
              <a:gd name="connisteX14" fmla="*/ 9265920 w 12222480"/>
              <a:gd name="connsiteY14" fmla="*/ 5622925 h 7466965"/>
              <a:gd name="connisteX15" fmla="*/ 12192000 w 12222480"/>
              <a:gd name="connsiteY15" fmla="*/ 1005205 h 7466965"/>
              <a:gd name="connisteX16" fmla="*/ 7086600 w 12222480"/>
              <a:gd name="connsiteY16" fmla="*/ 0 h 7466965"/>
              <a:gd name="connisteX17" fmla="*/ 0 w 12222480"/>
              <a:gd name="connsiteY17" fmla="*/ 426720 h 746696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Lst>
            <a:rect l="l" t="t" r="r" b="b"/>
            <a:pathLst>
              <a:path w="12222480" h="7466965">
                <a:moveTo>
                  <a:pt x="0" y="426720"/>
                </a:moveTo>
                <a:lnTo>
                  <a:pt x="2225040" y="7345045"/>
                </a:lnTo>
                <a:lnTo>
                  <a:pt x="3230880" y="381000"/>
                </a:lnTo>
                <a:lnTo>
                  <a:pt x="762000" y="2834005"/>
                </a:lnTo>
                <a:lnTo>
                  <a:pt x="5486400" y="6247765"/>
                </a:lnTo>
                <a:lnTo>
                  <a:pt x="3794760" y="7466965"/>
                </a:lnTo>
                <a:lnTo>
                  <a:pt x="5532120" y="365760"/>
                </a:lnTo>
                <a:lnTo>
                  <a:pt x="8671560" y="1066165"/>
                </a:lnTo>
                <a:lnTo>
                  <a:pt x="5029200" y="2300605"/>
                </a:lnTo>
                <a:lnTo>
                  <a:pt x="7818120" y="7299325"/>
                </a:lnTo>
                <a:lnTo>
                  <a:pt x="8077200" y="411480"/>
                </a:lnTo>
                <a:lnTo>
                  <a:pt x="5791200" y="3611245"/>
                </a:lnTo>
                <a:lnTo>
                  <a:pt x="12222480" y="7329805"/>
                </a:lnTo>
                <a:lnTo>
                  <a:pt x="10927080" y="365760"/>
                </a:lnTo>
                <a:lnTo>
                  <a:pt x="9265920" y="5622925"/>
                </a:lnTo>
                <a:lnTo>
                  <a:pt x="12192000" y="1005205"/>
                </a:lnTo>
                <a:lnTo>
                  <a:pt x="7086600" y="0"/>
                </a:lnTo>
                <a:lnTo>
                  <a:pt x="0" y="426720"/>
                </a:lnTo>
                <a:close/>
              </a:path>
            </a:pathLst>
          </a:custGeom>
          <a:noFill/>
          <a:ln w="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5" name="图片 4" descr="dd490d4226540cc8deaaccd1d6d84e37"/>
          <p:cNvPicPr>
            <a:picLocks noChangeAspect="1"/>
          </p:cNvPicPr>
          <p:nvPr/>
        </p:nvPicPr>
        <p:blipFill>
          <a:blip r:embed="rId1"/>
          <a:stretch>
            <a:fillRect/>
          </a:stretch>
        </p:blipFill>
        <p:spPr>
          <a:xfrm>
            <a:off x="2540" y="1524635"/>
            <a:ext cx="12186920" cy="3808730"/>
          </a:xfrm>
          <a:prstGeom prst="rect">
            <a:avLst/>
          </a:prstGeom>
        </p:spPr>
      </p:pic>
      <p:sp>
        <p:nvSpPr>
          <p:cNvPr id="14" name="文本框 13"/>
          <p:cNvSpPr txBox="1"/>
          <p:nvPr/>
        </p:nvSpPr>
        <p:spPr>
          <a:xfrm>
            <a:off x="4867820" y="3799233"/>
            <a:ext cx="2456008" cy="923330"/>
          </a:xfrm>
          <a:prstGeom prst="rect">
            <a:avLst/>
          </a:prstGeom>
          <a:noFill/>
        </p:spPr>
        <p:txBody>
          <a:bodyPr wrap="square" rtlCol="0">
            <a:spAutoFit/>
          </a:bodyPr>
          <a:lstStyle/>
          <a:p>
            <a:pPr algn="ctr">
              <a:lnSpc>
                <a:spcPct val="150000"/>
              </a:lnSpc>
            </a:pPr>
            <a:r>
              <a:rPr lang="zh-CN" altLang="en-US" b="1" dirty="0">
                <a:solidFill>
                  <a:schemeClr val="tx1"/>
                </a:solidFill>
                <a:cs typeface="+mn-ea"/>
                <a:sym typeface="+mn-lt"/>
              </a:rPr>
              <a:t>汇报人</a:t>
            </a:r>
            <a:r>
              <a:rPr lang="zh-CN" altLang="en-US" b="1" dirty="0" smtClean="0">
                <a:solidFill>
                  <a:schemeClr val="tx1"/>
                </a:solidFill>
                <a:cs typeface="+mn-ea"/>
                <a:sym typeface="+mn-lt"/>
              </a:rPr>
              <a:t>：青课      </a:t>
            </a:r>
            <a:endParaRPr lang="zh-CN" altLang="en-US" b="1" dirty="0">
              <a:solidFill>
                <a:schemeClr val="tx1"/>
              </a:solidFill>
              <a:cs typeface="+mn-ea"/>
              <a:sym typeface="+mn-lt"/>
            </a:endParaRPr>
          </a:p>
          <a:p>
            <a:pPr algn="ctr">
              <a:lnSpc>
                <a:spcPct val="150000"/>
              </a:lnSpc>
            </a:pPr>
            <a:r>
              <a:rPr lang="zh-CN" altLang="en-US" dirty="0">
                <a:solidFill>
                  <a:schemeClr val="tx1"/>
                </a:solidFill>
                <a:cs typeface="+mn-ea"/>
                <a:sym typeface="+mn-lt"/>
              </a:rPr>
              <a:t>汇报时间：</a:t>
            </a:r>
            <a:r>
              <a:rPr lang="en-US" altLang="zh-CN" dirty="0">
                <a:solidFill>
                  <a:schemeClr val="tx1"/>
                </a:solidFill>
                <a:cs typeface="+mn-ea"/>
                <a:sym typeface="+mn-lt"/>
              </a:rPr>
              <a:t>XX</a:t>
            </a:r>
            <a:r>
              <a:rPr lang="zh-CN" altLang="en-US" dirty="0">
                <a:solidFill>
                  <a:schemeClr val="tx1"/>
                </a:solidFill>
                <a:cs typeface="+mn-ea"/>
                <a:sym typeface="+mn-lt"/>
              </a:rPr>
              <a:t>年</a:t>
            </a:r>
            <a:r>
              <a:rPr lang="en-US" altLang="zh-CN" dirty="0">
                <a:solidFill>
                  <a:schemeClr val="tx1"/>
                </a:solidFill>
                <a:cs typeface="+mn-ea"/>
                <a:sym typeface="+mn-lt"/>
              </a:rPr>
              <a:t>XX</a:t>
            </a:r>
            <a:r>
              <a:rPr lang="zh-CN" altLang="en-US" dirty="0">
                <a:solidFill>
                  <a:schemeClr val="tx1"/>
                </a:solidFill>
                <a:cs typeface="+mn-ea"/>
                <a:sym typeface="+mn-lt"/>
              </a:rPr>
              <a:t>月</a:t>
            </a:r>
            <a:endParaRPr lang="zh-CN" altLang="en-US" dirty="0">
              <a:solidFill>
                <a:schemeClr val="tx1"/>
              </a:solidFill>
              <a:cs typeface="+mn-ea"/>
              <a:sym typeface="+mn-lt"/>
            </a:endParaRPr>
          </a:p>
        </p:txBody>
      </p:sp>
      <p:sp>
        <p:nvSpPr>
          <p:cNvPr id="7" name="文本框 6"/>
          <p:cNvSpPr txBox="1"/>
          <p:nvPr/>
        </p:nvSpPr>
        <p:spPr>
          <a:xfrm>
            <a:off x="2644140" y="2163445"/>
            <a:ext cx="6903720" cy="1014730"/>
          </a:xfrm>
          <a:prstGeom prst="rect">
            <a:avLst/>
          </a:prstGeom>
          <a:noFill/>
        </p:spPr>
        <p:txBody>
          <a:bodyPr wrap="square" rtlCol="0">
            <a:spAutoFit/>
          </a:bodyPr>
          <a:lstStyle/>
          <a:p>
            <a:pPr algn="dist"/>
            <a:r>
              <a:rPr lang="zh-CN" altLang="en-US" sz="6000" b="1">
                <a:solidFill>
                  <a:schemeClr val="tx1"/>
                </a:solidFill>
                <a:cs typeface="+mn-ea"/>
                <a:sym typeface="+mn-lt"/>
              </a:rPr>
              <a:t>简约毕业答辩模板</a:t>
            </a:r>
            <a:endParaRPr lang="zh-CN" altLang="en-US" sz="6000" b="1">
              <a:solidFill>
                <a:schemeClr val="tx1"/>
              </a:solidFill>
              <a:cs typeface="+mn-ea"/>
              <a:sym typeface="+mn-lt"/>
            </a:endParaRPr>
          </a:p>
        </p:txBody>
      </p:sp>
      <p:cxnSp>
        <p:nvCxnSpPr>
          <p:cNvPr id="20" name="直接连接符 19"/>
          <p:cNvCxnSpPr/>
          <p:nvPr/>
        </p:nvCxnSpPr>
        <p:spPr>
          <a:xfrm>
            <a:off x="2834005" y="3416935"/>
            <a:ext cx="6385560" cy="0"/>
          </a:xfrm>
          <a:prstGeom prst="line">
            <a:avLst/>
          </a:prstGeom>
          <a:ln cap="rnd">
            <a:solidFill>
              <a:schemeClr val="bg1">
                <a:lumMod val="65000"/>
              </a:schemeClr>
            </a:solidFill>
            <a:round/>
            <a:headEnd type="oval"/>
            <a:tailEnd type="ova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randombar(horizontal)">
                                      <p:cBhvr>
                                        <p:cTn id="7" dur="20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2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41" presetClass="entr" presetSubtype="0" fill="hold" grpId="0" nodeType="clickEffect">
                                  <p:stCondLst>
                                    <p:cond delay="0"/>
                                  </p:stCondLst>
                                  <p:iterate type="lt">
                                    <p:tmPct val="10000"/>
                                  </p:iterate>
                                  <p:childTnLst>
                                    <p:set>
                                      <p:cBhvr>
                                        <p:cTn id="16" dur="1" fill="hold">
                                          <p:stCondLst>
                                            <p:cond delay="0"/>
                                          </p:stCondLst>
                                        </p:cTn>
                                        <p:tgtEl>
                                          <p:spTgt spid="7"/>
                                        </p:tgtEl>
                                        <p:attrNameLst>
                                          <p:attrName>style.visibility</p:attrName>
                                        </p:attrNameLst>
                                      </p:cBhvr>
                                      <p:to>
                                        <p:strVal val="visible"/>
                                      </p:to>
                                    </p:set>
                                    <p:anim calcmode="lin" valueType="num">
                                      <p:cBhvr>
                                        <p:cTn id="17" dur="20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18" dur="2000" fill="hold"/>
                                        <p:tgtEl>
                                          <p:spTgt spid="7"/>
                                        </p:tgtEl>
                                        <p:attrNameLst>
                                          <p:attrName>ppt_y</p:attrName>
                                        </p:attrNameLst>
                                      </p:cBhvr>
                                      <p:tavLst>
                                        <p:tav tm="0">
                                          <p:val>
                                            <p:strVal val="#ppt_y"/>
                                          </p:val>
                                        </p:tav>
                                        <p:tav tm="100000">
                                          <p:val>
                                            <p:strVal val="#ppt_y"/>
                                          </p:val>
                                        </p:tav>
                                      </p:tavLst>
                                    </p:anim>
                                    <p:anim calcmode="lin" valueType="num">
                                      <p:cBhvr>
                                        <p:cTn id="19" dur="20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20" dur="20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21" dur="2000" tmFilter="0,0; .5, 1; 1, 1"/>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6" presetClass="entr" presetSubtype="16" fill="hold" nodeType="click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circle(in)">
                                      <p:cBhvr>
                                        <p:cTn id="26" dur="2000"/>
                                        <p:tgtEl>
                                          <p:spTgt spid="20"/>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2000" fill="hold"/>
                                        <p:tgtEl>
                                          <p:spTgt spid="14"/>
                                        </p:tgtEl>
                                        <p:attrNameLst>
                                          <p:attrName>ppt_x</p:attrName>
                                        </p:attrNameLst>
                                      </p:cBhvr>
                                      <p:tavLst>
                                        <p:tav tm="0">
                                          <p:val>
                                            <p:strVal val="1+#ppt_w/2"/>
                                          </p:val>
                                        </p:tav>
                                        <p:tav tm="100000">
                                          <p:val>
                                            <p:strVal val="#ppt_x"/>
                                          </p:val>
                                        </p:tav>
                                      </p:tavLst>
                                    </p:anim>
                                    <p:anim calcmode="lin" valueType="num">
                                      <p:cBhvr additive="base">
                                        <p:cTn id="32" dur="20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4" grpId="0"/>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7"/>
          <p:cNvSpPr/>
          <p:nvPr/>
        </p:nvSpPr>
        <p:spPr>
          <a:xfrm>
            <a:off x="1080451" y="832568"/>
            <a:ext cx="448364" cy="984885"/>
          </a:xfrm>
          <a:prstGeom prst="rect">
            <a:avLst/>
          </a:prstGeom>
        </p:spPr>
        <p:txBody>
          <a:bodyPr wrap="square" lIns="0" tIns="0" rIns="0" bIns="0">
            <a:spAutoFit/>
          </a:bodyPr>
          <a:lstStyle/>
          <a:p>
            <a:pPr algn="dist"/>
            <a:r>
              <a:rPr lang="en-US" altLang="zh-CN" sz="3200">
                <a:solidFill>
                  <a:schemeClr val="tx1"/>
                </a:solidFill>
                <a:cs typeface="+mn-ea"/>
                <a:sym typeface="+mn-lt"/>
              </a:rPr>
              <a:t>02</a:t>
            </a:r>
            <a:endParaRPr lang="en-US" altLang="zh-CN" sz="3200" dirty="0">
              <a:solidFill>
                <a:schemeClr val="tx1"/>
              </a:solidFill>
              <a:cs typeface="+mn-ea"/>
              <a:sym typeface="+mn-lt"/>
            </a:endParaRPr>
          </a:p>
        </p:txBody>
      </p:sp>
      <p:sp>
        <p:nvSpPr>
          <p:cNvPr id="9" name="Rectangle 47"/>
          <p:cNvSpPr/>
          <p:nvPr/>
        </p:nvSpPr>
        <p:spPr>
          <a:xfrm>
            <a:off x="1699679" y="894124"/>
            <a:ext cx="2833079" cy="430887"/>
          </a:xfrm>
          <a:prstGeom prst="rect">
            <a:avLst/>
          </a:prstGeom>
        </p:spPr>
        <p:txBody>
          <a:bodyPr wrap="square" lIns="0" tIns="0" rIns="0" bIns="0">
            <a:spAutoFit/>
          </a:bodyPr>
          <a:lstStyle/>
          <a:p>
            <a:pPr algn="dist"/>
            <a:r>
              <a:rPr lang="zh-CN" altLang="en-US" sz="2800">
                <a:solidFill>
                  <a:schemeClr val="tx1"/>
                </a:solidFill>
                <a:cs typeface="+mn-ea"/>
                <a:sym typeface="+mn-lt"/>
              </a:rPr>
              <a:t>选题目标概括</a:t>
            </a:r>
            <a:endParaRPr lang="zh-CN" altLang="en-US" sz="2800" dirty="0">
              <a:solidFill>
                <a:schemeClr val="tx1"/>
              </a:solidFill>
              <a:cs typeface="+mn-ea"/>
              <a:sym typeface="+mn-lt"/>
            </a:endParaRPr>
          </a:p>
        </p:txBody>
      </p:sp>
      <p:sp>
        <p:nvSpPr>
          <p:cNvPr id="6" name="任意多边形 5"/>
          <p:cNvSpPr/>
          <p:nvPr/>
        </p:nvSpPr>
        <p:spPr>
          <a:xfrm>
            <a:off x="2236572" y="2928552"/>
            <a:ext cx="3571103" cy="803190"/>
          </a:xfrm>
          <a:custGeom>
            <a:avLst/>
            <a:gdLst>
              <a:gd name="connsiteX0" fmla="*/ 3571103 w 3571103"/>
              <a:gd name="connsiteY0" fmla="*/ 0 h 803190"/>
              <a:gd name="connsiteX1" fmla="*/ 259492 w 3571103"/>
              <a:gd name="connsiteY1" fmla="*/ 0 h 803190"/>
              <a:gd name="connsiteX2" fmla="*/ 0 w 3571103"/>
              <a:gd name="connsiteY2" fmla="*/ 420130 h 803190"/>
              <a:gd name="connsiteX3" fmla="*/ 271849 w 3571103"/>
              <a:gd name="connsiteY3" fmla="*/ 803190 h 803190"/>
              <a:gd name="connsiteX4" fmla="*/ 2842054 w 3571103"/>
              <a:gd name="connsiteY4" fmla="*/ 803190 h 803190"/>
              <a:gd name="connsiteX5" fmla="*/ 3571103 w 3571103"/>
              <a:gd name="connsiteY5" fmla="*/ 0 h 803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1103" h="803190">
                <a:moveTo>
                  <a:pt x="3571103" y="0"/>
                </a:moveTo>
                <a:lnTo>
                  <a:pt x="259492" y="0"/>
                </a:lnTo>
                <a:lnTo>
                  <a:pt x="0" y="420130"/>
                </a:lnTo>
                <a:lnTo>
                  <a:pt x="271849" y="803190"/>
                </a:lnTo>
                <a:lnTo>
                  <a:pt x="2842054" y="803190"/>
                </a:lnTo>
                <a:lnTo>
                  <a:pt x="3571103" y="0"/>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8" name="五边形 7"/>
          <p:cNvSpPr/>
          <p:nvPr/>
        </p:nvSpPr>
        <p:spPr>
          <a:xfrm rot="16200000">
            <a:off x="4916877" y="2037753"/>
            <a:ext cx="978408" cy="803189"/>
          </a:xfrm>
          <a:prstGeom prst="homePlate">
            <a:avLst>
              <a:gd name="adj" fmla="val 31538"/>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0" name="任意多边形 9"/>
          <p:cNvSpPr/>
          <p:nvPr/>
        </p:nvSpPr>
        <p:spPr>
          <a:xfrm rot="10800000">
            <a:off x="6491415" y="3943700"/>
            <a:ext cx="3571103" cy="803190"/>
          </a:xfrm>
          <a:custGeom>
            <a:avLst/>
            <a:gdLst>
              <a:gd name="connsiteX0" fmla="*/ 3571103 w 3571103"/>
              <a:gd name="connsiteY0" fmla="*/ 0 h 803190"/>
              <a:gd name="connsiteX1" fmla="*/ 259492 w 3571103"/>
              <a:gd name="connsiteY1" fmla="*/ 0 h 803190"/>
              <a:gd name="connsiteX2" fmla="*/ 0 w 3571103"/>
              <a:gd name="connsiteY2" fmla="*/ 420130 h 803190"/>
              <a:gd name="connsiteX3" fmla="*/ 271849 w 3571103"/>
              <a:gd name="connsiteY3" fmla="*/ 803190 h 803190"/>
              <a:gd name="connsiteX4" fmla="*/ 2842054 w 3571103"/>
              <a:gd name="connsiteY4" fmla="*/ 803190 h 803190"/>
              <a:gd name="connsiteX5" fmla="*/ 3571103 w 3571103"/>
              <a:gd name="connsiteY5" fmla="*/ 0 h 803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1103" h="803190">
                <a:moveTo>
                  <a:pt x="3571103" y="0"/>
                </a:moveTo>
                <a:lnTo>
                  <a:pt x="259492" y="0"/>
                </a:lnTo>
                <a:lnTo>
                  <a:pt x="0" y="420130"/>
                </a:lnTo>
                <a:lnTo>
                  <a:pt x="271849" y="803190"/>
                </a:lnTo>
                <a:lnTo>
                  <a:pt x="2842054" y="803190"/>
                </a:lnTo>
                <a:lnTo>
                  <a:pt x="3571103" y="0"/>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1" name="五边形 10"/>
          <p:cNvSpPr/>
          <p:nvPr/>
        </p:nvSpPr>
        <p:spPr>
          <a:xfrm rot="5400000">
            <a:off x="6403805" y="4834500"/>
            <a:ext cx="978408" cy="803189"/>
          </a:xfrm>
          <a:prstGeom prst="homePlate">
            <a:avLst>
              <a:gd name="adj" fmla="val 31538"/>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2" name="任意多边形 11"/>
          <p:cNvSpPr/>
          <p:nvPr/>
        </p:nvSpPr>
        <p:spPr>
          <a:xfrm rot="10800000" flipV="1">
            <a:off x="6491414" y="2928552"/>
            <a:ext cx="3571103" cy="803190"/>
          </a:xfrm>
          <a:custGeom>
            <a:avLst/>
            <a:gdLst>
              <a:gd name="connsiteX0" fmla="*/ 3571103 w 3571103"/>
              <a:gd name="connsiteY0" fmla="*/ 0 h 803190"/>
              <a:gd name="connsiteX1" fmla="*/ 259492 w 3571103"/>
              <a:gd name="connsiteY1" fmla="*/ 0 h 803190"/>
              <a:gd name="connsiteX2" fmla="*/ 0 w 3571103"/>
              <a:gd name="connsiteY2" fmla="*/ 420130 h 803190"/>
              <a:gd name="connsiteX3" fmla="*/ 271849 w 3571103"/>
              <a:gd name="connsiteY3" fmla="*/ 803190 h 803190"/>
              <a:gd name="connsiteX4" fmla="*/ 2842054 w 3571103"/>
              <a:gd name="connsiteY4" fmla="*/ 803190 h 803190"/>
              <a:gd name="connsiteX5" fmla="*/ 3571103 w 3571103"/>
              <a:gd name="connsiteY5" fmla="*/ 0 h 803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1103" h="803190">
                <a:moveTo>
                  <a:pt x="3571103" y="0"/>
                </a:moveTo>
                <a:lnTo>
                  <a:pt x="259492" y="0"/>
                </a:lnTo>
                <a:lnTo>
                  <a:pt x="0" y="420130"/>
                </a:lnTo>
                <a:lnTo>
                  <a:pt x="271849" y="803190"/>
                </a:lnTo>
                <a:lnTo>
                  <a:pt x="2842054" y="803190"/>
                </a:lnTo>
                <a:lnTo>
                  <a:pt x="3571103" y="0"/>
                </a:lnTo>
                <a:close/>
              </a:path>
            </a:pathLst>
          </a:cu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3" name="五边形 12"/>
          <p:cNvSpPr/>
          <p:nvPr/>
        </p:nvSpPr>
        <p:spPr>
          <a:xfrm rot="16200000" flipV="1">
            <a:off x="6403804" y="2037753"/>
            <a:ext cx="978408" cy="803189"/>
          </a:xfrm>
          <a:prstGeom prst="homePlate">
            <a:avLst>
              <a:gd name="adj" fmla="val 31538"/>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4" name="任意多边形 13"/>
          <p:cNvSpPr/>
          <p:nvPr/>
        </p:nvSpPr>
        <p:spPr>
          <a:xfrm flipV="1">
            <a:off x="2236571" y="3943701"/>
            <a:ext cx="3571103" cy="803190"/>
          </a:xfrm>
          <a:custGeom>
            <a:avLst/>
            <a:gdLst>
              <a:gd name="connsiteX0" fmla="*/ 3571103 w 3571103"/>
              <a:gd name="connsiteY0" fmla="*/ 0 h 803190"/>
              <a:gd name="connsiteX1" fmla="*/ 259492 w 3571103"/>
              <a:gd name="connsiteY1" fmla="*/ 0 h 803190"/>
              <a:gd name="connsiteX2" fmla="*/ 0 w 3571103"/>
              <a:gd name="connsiteY2" fmla="*/ 420130 h 803190"/>
              <a:gd name="connsiteX3" fmla="*/ 271849 w 3571103"/>
              <a:gd name="connsiteY3" fmla="*/ 803190 h 803190"/>
              <a:gd name="connsiteX4" fmla="*/ 2842054 w 3571103"/>
              <a:gd name="connsiteY4" fmla="*/ 803190 h 803190"/>
              <a:gd name="connsiteX5" fmla="*/ 3571103 w 3571103"/>
              <a:gd name="connsiteY5" fmla="*/ 0 h 803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1103" h="803190">
                <a:moveTo>
                  <a:pt x="3571103" y="0"/>
                </a:moveTo>
                <a:lnTo>
                  <a:pt x="259492" y="0"/>
                </a:lnTo>
                <a:lnTo>
                  <a:pt x="0" y="420130"/>
                </a:lnTo>
                <a:lnTo>
                  <a:pt x="271849" y="803190"/>
                </a:lnTo>
                <a:lnTo>
                  <a:pt x="2842054" y="803190"/>
                </a:lnTo>
                <a:lnTo>
                  <a:pt x="3571103" y="0"/>
                </a:lnTo>
                <a:close/>
              </a:path>
            </a:pathLst>
          </a:cu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5" name="五边形 14"/>
          <p:cNvSpPr/>
          <p:nvPr/>
        </p:nvSpPr>
        <p:spPr>
          <a:xfrm rot="5400000" flipV="1">
            <a:off x="4916876" y="4834501"/>
            <a:ext cx="978408" cy="803189"/>
          </a:xfrm>
          <a:prstGeom prst="homePlate">
            <a:avLst>
              <a:gd name="adj" fmla="val 31538"/>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nvGrpSpPr>
          <p:cNvPr id="16" name="组合 15"/>
          <p:cNvGrpSpPr/>
          <p:nvPr/>
        </p:nvGrpSpPr>
        <p:grpSpPr>
          <a:xfrm>
            <a:off x="3543194" y="4159798"/>
            <a:ext cx="456521" cy="454724"/>
            <a:chOff x="4557733" y="2434359"/>
            <a:chExt cx="512624" cy="510606"/>
          </a:xfrm>
          <a:solidFill>
            <a:schemeClr val="bg1"/>
          </a:solidFill>
        </p:grpSpPr>
        <p:sp>
          <p:nvSpPr>
            <p:cNvPr id="17" name="Freeform 7"/>
            <p:cNvSpPr>
              <a:spLocks noEditPoints="1"/>
            </p:cNvSpPr>
            <p:nvPr/>
          </p:nvSpPr>
          <p:spPr bwMode="auto">
            <a:xfrm>
              <a:off x="4557733" y="2434359"/>
              <a:ext cx="512624" cy="510606"/>
            </a:xfrm>
            <a:custGeom>
              <a:avLst/>
              <a:gdLst>
                <a:gd name="T0" fmla="*/ 86 w 172"/>
                <a:gd name="T1" fmla="*/ 21 h 172"/>
                <a:gd name="T2" fmla="*/ 151 w 172"/>
                <a:gd name="T3" fmla="*/ 86 h 172"/>
                <a:gd name="T4" fmla="*/ 86 w 172"/>
                <a:gd name="T5" fmla="*/ 151 h 172"/>
                <a:gd name="T6" fmla="*/ 21 w 172"/>
                <a:gd name="T7" fmla="*/ 86 h 172"/>
                <a:gd name="T8" fmla="*/ 86 w 172"/>
                <a:gd name="T9" fmla="*/ 21 h 172"/>
                <a:gd name="T10" fmla="*/ 86 w 172"/>
                <a:gd name="T11" fmla="*/ 0 h 172"/>
                <a:gd name="T12" fmla="*/ 0 w 172"/>
                <a:gd name="T13" fmla="*/ 86 h 172"/>
                <a:gd name="T14" fmla="*/ 86 w 172"/>
                <a:gd name="T15" fmla="*/ 172 h 172"/>
                <a:gd name="T16" fmla="*/ 172 w 172"/>
                <a:gd name="T17" fmla="*/ 86 h 172"/>
                <a:gd name="T18" fmla="*/ 86 w 172"/>
                <a:gd name="T19" fmla="*/ 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2" h="172">
                  <a:moveTo>
                    <a:pt x="86" y="21"/>
                  </a:moveTo>
                  <a:cubicBezTo>
                    <a:pt x="122" y="21"/>
                    <a:pt x="151" y="50"/>
                    <a:pt x="151" y="86"/>
                  </a:cubicBezTo>
                  <a:cubicBezTo>
                    <a:pt x="151" y="122"/>
                    <a:pt x="122" y="151"/>
                    <a:pt x="86" y="151"/>
                  </a:cubicBezTo>
                  <a:cubicBezTo>
                    <a:pt x="50" y="151"/>
                    <a:pt x="21" y="122"/>
                    <a:pt x="21" y="86"/>
                  </a:cubicBezTo>
                  <a:cubicBezTo>
                    <a:pt x="21" y="50"/>
                    <a:pt x="50" y="21"/>
                    <a:pt x="86" y="21"/>
                  </a:cubicBezTo>
                  <a:moveTo>
                    <a:pt x="86" y="0"/>
                  </a:moveTo>
                  <a:cubicBezTo>
                    <a:pt x="38" y="0"/>
                    <a:pt x="0" y="38"/>
                    <a:pt x="0" y="86"/>
                  </a:cubicBezTo>
                  <a:cubicBezTo>
                    <a:pt x="0" y="134"/>
                    <a:pt x="38" y="172"/>
                    <a:pt x="86" y="172"/>
                  </a:cubicBezTo>
                  <a:cubicBezTo>
                    <a:pt x="134" y="172"/>
                    <a:pt x="172" y="134"/>
                    <a:pt x="172" y="86"/>
                  </a:cubicBezTo>
                  <a:cubicBezTo>
                    <a:pt x="172" y="38"/>
                    <a:pt x="134" y="0"/>
                    <a:pt x="86"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18" name="Freeform 8"/>
            <p:cNvSpPr/>
            <p:nvPr/>
          </p:nvSpPr>
          <p:spPr bwMode="auto">
            <a:xfrm>
              <a:off x="4781753" y="2529215"/>
              <a:ext cx="129165" cy="254294"/>
            </a:xfrm>
            <a:custGeom>
              <a:avLst/>
              <a:gdLst>
                <a:gd name="T0" fmla="*/ 33 w 44"/>
                <a:gd name="T1" fmla="*/ 86 h 86"/>
                <a:gd name="T2" fmla="*/ 25 w 44"/>
                <a:gd name="T3" fmla="*/ 83 h 86"/>
                <a:gd name="T4" fmla="*/ 3 w 44"/>
                <a:gd name="T5" fmla="*/ 62 h 86"/>
                <a:gd name="T6" fmla="*/ 0 w 44"/>
                <a:gd name="T7" fmla="*/ 54 h 86"/>
                <a:gd name="T8" fmla="*/ 0 w 44"/>
                <a:gd name="T9" fmla="*/ 54 h 86"/>
                <a:gd name="T10" fmla="*/ 0 w 44"/>
                <a:gd name="T11" fmla="*/ 54 h 86"/>
                <a:gd name="T12" fmla="*/ 0 w 44"/>
                <a:gd name="T13" fmla="*/ 11 h 86"/>
                <a:gd name="T14" fmla="*/ 11 w 44"/>
                <a:gd name="T15" fmla="*/ 0 h 86"/>
                <a:gd name="T16" fmla="*/ 22 w 44"/>
                <a:gd name="T17" fmla="*/ 11 h 86"/>
                <a:gd name="T18" fmla="*/ 22 w 44"/>
                <a:gd name="T19" fmla="*/ 50 h 86"/>
                <a:gd name="T20" fmla="*/ 40 w 44"/>
                <a:gd name="T21" fmla="*/ 68 h 86"/>
                <a:gd name="T22" fmla="*/ 40 w 44"/>
                <a:gd name="T23" fmla="*/ 83 h 86"/>
                <a:gd name="T24" fmla="*/ 33 w 44"/>
                <a:gd name="T25" fmla="*/ 86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 h="86">
                  <a:moveTo>
                    <a:pt x="33" y="86"/>
                  </a:moveTo>
                  <a:cubicBezTo>
                    <a:pt x="30" y="86"/>
                    <a:pt x="27" y="85"/>
                    <a:pt x="25" y="83"/>
                  </a:cubicBezTo>
                  <a:cubicBezTo>
                    <a:pt x="3" y="62"/>
                    <a:pt x="3" y="62"/>
                    <a:pt x="3" y="62"/>
                  </a:cubicBezTo>
                  <a:cubicBezTo>
                    <a:pt x="1" y="60"/>
                    <a:pt x="0" y="57"/>
                    <a:pt x="0" y="54"/>
                  </a:cubicBezTo>
                  <a:cubicBezTo>
                    <a:pt x="0" y="54"/>
                    <a:pt x="0" y="54"/>
                    <a:pt x="0" y="54"/>
                  </a:cubicBezTo>
                  <a:cubicBezTo>
                    <a:pt x="0" y="54"/>
                    <a:pt x="0" y="54"/>
                    <a:pt x="0" y="54"/>
                  </a:cubicBezTo>
                  <a:cubicBezTo>
                    <a:pt x="0" y="11"/>
                    <a:pt x="0" y="11"/>
                    <a:pt x="0" y="11"/>
                  </a:cubicBezTo>
                  <a:cubicBezTo>
                    <a:pt x="0" y="5"/>
                    <a:pt x="5" y="0"/>
                    <a:pt x="11" y="0"/>
                  </a:cubicBezTo>
                  <a:cubicBezTo>
                    <a:pt x="17" y="0"/>
                    <a:pt x="22" y="5"/>
                    <a:pt x="22" y="11"/>
                  </a:cubicBezTo>
                  <a:cubicBezTo>
                    <a:pt x="22" y="50"/>
                    <a:pt x="22" y="50"/>
                    <a:pt x="22" y="50"/>
                  </a:cubicBezTo>
                  <a:cubicBezTo>
                    <a:pt x="40" y="68"/>
                    <a:pt x="40" y="68"/>
                    <a:pt x="40" y="68"/>
                  </a:cubicBezTo>
                  <a:cubicBezTo>
                    <a:pt x="44" y="72"/>
                    <a:pt x="44" y="79"/>
                    <a:pt x="40" y="83"/>
                  </a:cubicBezTo>
                  <a:cubicBezTo>
                    <a:pt x="38" y="85"/>
                    <a:pt x="35" y="86"/>
                    <a:pt x="33" y="8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grpSp>
      <p:grpSp>
        <p:nvGrpSpPr>
          <p:cNvPr id="19" name="组合 18"/>
          <p:cNvGrpSpPr/>
          <p:nvPr/>
        </p:nvGrpSpPr>
        <p:grpSpPr>
          <a:xfrm>
            <a:off x="3579961" y="3085048"/>
            <a:ext cx="418013" cy="401997"/>
            <a:chOff x="6159731" y="1864447"/>
            <a:chExt cx="469385" cy="451400"/>
          </a:xfrm>
          <a:solidFill>
            <a:schemeClr val="bg1"/>
          </a:solidFill>
        </p:grpSpPr>
        <p:sp>
          <p:nvSpPr>
            <p:cNvPr id="20" name="Oval 131"/>
            <p:cNvSpPr>
              <a:spLocks noChangeArrowheads="1"/>
            </p:cNvSpPr>
            <p:nvPr/>
          </p:nvSpPr>
          <p:spPr bwMode="auto">
            <a:xfrm>
              <a:off x="6288812" y="1864447"/>
              <a:ext cx="211223" cy="21392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800">
                <a:solidFill>
                  <a:prstClr val="black"/>
                </a:solidFill>
                <a:cs typeface="+mn-ea"/>
                <a:sym typeface="+mn-lt"/>
              </a:endParaRPr>
            </a:p>
          </p:txBody>
        </p:sp>
        <p:sp>
          <p:nvSpPr>
            <p:cNvPr id="21" name="Freeform 134"/>
            <p:cNvSpPr/>
            <p:nvPr/>
          </p:nvSpPr>
          <p:spPr bwMode="auto">
            <a:xfrm>
              <a:off x="6159731" y="2111736"/>
              <a:ext cx="469385" cy="204111"/>
            </a:xfrm>
            <a:custGeom>
              <a:avLst/>
              <a:gdLst>
                <a:gd name="T0" fmla="*/ 35 w 200"/>
                <a:gd name="T1" fmla="*/ 87 h 87"/>
                <a:gd name="T2" fmla="*/ 35 w 200"/>
                <a:gd name="T3" fmla="*/ 72 h 87"/>
                <a:gd name="T4" fmla="*/ 46 w 200"/>
                <a:gd name="T5" fmla="*/ 72 h 87"/>
                <a:gd name="T6" fmla="*/ 46 w 200"/>
                <a:gd name="T7" fmla="*/ 87 h 87"/>
                <a:gd name="T8" fmla="*/ 155 w 200"/>
                <a:gd name="T9" fmla="*/ 87 h 87"/>
                <a:gd name="T10" fmla="*/ 155 w 200"/>
                <a:gd name="T11" fmla="*/ 72 h 87"/>
                <a:gd name="T12" fmla="*/ 166 w 200"/>
                <a:gd name="T13" fmla="*/ 72 h 87"/>
                <a:gd name="T14" fmla="*/ 166 w 200"/>
                <a:gd name="T15" fmla="*/ 87 h 87"/>
                <a:gd name="T16" fmla="*/ 199 w 200"/>
                <a:gd name="T17" fmla="*/ 87 h 87"/>
                <a:gd name="T18" fmla="*/ 200 w 200"/>
                <a:gd name="T19" fmla="*/ 43 h 87"/>
                <a:gd name="T20" fmla="*/ 156 w 200"/>
                <a:gd name="T21" fmla="*/ 0 h 87"/>
                <a:gd name="T22" fmla="*/ 156 w 200"/>
                <a:gd name="T23" fmla="*/ 0 h 87"/>
                <a:gd name="T24" fmla="*/ 156 w 200"/>
                <a:gd name="T25" fmla="*/ 0 h 87"/>
                <a:gd name="T26" fmla="*/ 140 w 200"/>
                <a:gd name="T27" fmla="*/ 0 h 87"/>
                <a:gd name="T28" fmla="*/ 100 w 200"/>
                <a:gd name="T29" fmla="*/ 80 h 87"/>
                <a:gd name="T30" fmla="*/ 60 w 200"/>
                <a:gd name="T31" fmla="*/ 0 h 87"/>
                <a:gd name="T32" fmla="*/ 45 w 200"/>
                <a:gd name="T33" fmla="*/ 0 h 87"/>
                <a:gd name="T34" fmla="*/ 45 w 200"/>
                <a:gd name="T35" fmla="*/ 0 h 87"/>
                <a:gd name="T36" fmla="*/ 44 w 200"/>
                <a:gd name="T37" fmla="*/ 0 h 87"/>
                <a:gd name="T38" fmla="*/ 1 w 200"/>
                <a:gd name="T39" fmla="*/ 43 h 87"/>
                <a:gd name="T40" fmla="*/ 0 w 200"/>
                <a:gd name="T41" fmla="*/ 87 h 87"/>
                <a:gd name="T42" fmla="*/ 35 w 200"/>
                <a:gd name="T43" fmla="*/ 8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0" h="87">
                  <a:moveTo>
                    <a:pt x="35" y="87"/>
                  </a:moveTo>
                  <a:cubicBezTo>
                    <a:pt x="35" y="72"/>
                    <a:pt x="35" y="72"/>
                    <a:pt x="35" y="72"/>
                  </a:cubicBezTo>
                  <a:cubicBezTo>
                    <a:pt x="46" y="72"/>
                    <a:pt x="46" y="72"/>
                    <a:pt x="46" y="72"/>
                  </a:cubicBezTo>
                  <a:cubicBezTo>
                    <a:pt x="46" y="87"/>
                    <a:pt x="46" y="87"/>
                    <a:pt x="46" y="87"/>
                  </a:cubicBezTo>
                  <a:cubicBezTo>
                    <a:pt x="155" y="87"/>
                    <a:pt x="155" y="87"/>
                    <a:pt x="155" y="87"/>
                  </a:cubicBezTo>
                  <a:cubicBezTo>
                    <a:pt x="155" y="72"/>
                    <a:pt x="155" y="72"/>
                    <a:pt x="155" y="72"/>
                  </a:cubicBezTo>
                  <a:cubicBezTo>
                    <a:pt x="166" y="72"/>
                    <a:pt x="166" y="72"/>
                    <a:pt x="166" y="72"/>
                  </a:cubicBezTo>
                  <a:cubicBezTo>
                    <a:pt x="166" y="87"/>
                    <a:pt x="166" y="87"/>
                    <a:pt x="166" y="87"/>
                  </a:cubicBezTo>
                  <a:cubicBezTo>
                    <a:pt x="199" y="87"/>
                    <a:pt x="199" y="87"/>
                    <a:pt x="199" y="87"/>
                  </a:cubicBezTo>
                  <a:cubicBezTo>
                    <a:pt x="199" y="47"/>
                    <a:pt x="200" y="43"/>
                    <a:pt x="200" y="43"/>
                  </a:cubicBezTo>
                  <a:cubicBezTo>
                    <a:pt x="200" y="19"/>
                    <a:pt x="180" y="0"/>
                    <a:pt x="156" y="0"/>
                  </a:cubicBezTo>
                  <a:cubicBezTo>
                    <a:pt x="156" y="0"/>
                    <a:pt x="156" y="0"/>
                    <a:pt x="156" y="0"/>
                  </a:cubicBezTo>
                  <a:cubicBezTo>
                    <a:pt x="156" y="0"/>
                    <a:pt x="156" y="0"/>
                    <a:pt x="156" y="0"/>
                  </a:cubicBezTo>
                  <a:cubicBezTo>
                    <a:pt x="140" y="0"/>
                    <a:pt x="140" y="0"/>
                    <a:pt x="140" y="0"/>
                  </a:cubicBezTo>
                  <a:cubicBezTo>
                    <a:pt x="100" y="80"/>
                    <a:pt x="100" y="80"/>
                    <a:pt x="100" y="80"/>
                  </a:cubicBezTo>
                  <a:cubicBezTo>
                    <a:pt x="60" y="0"/>
                    <a:pt x="60" y="0"/>
                    <a:pt x="60" y="0"/>
                  </a:cubicBezTo>
                  <a:cubicBezTo>
                    <a:pt x="45" y="0"/>
                    <a:pt x="45" y="0"/>
                    <a:pt x="45" y="0"/>
                  </a:cubicBezTo>
                  <a:cubicBezTo>
                    <a:pt x="45" y="0"/>
                    <a:pt x="45" y="0"/>
                    <a:pt x="45" y="0"/>
                  </a:cubicBezTo>
                  <a:cubicBezTo>
                    <a:pt x="45" y="0"/>
                    <a:pt x="44" y="0"/>
                    <a:pt x="44" y="0"/>
                  </a:cubicBezTo>
                  <a:cubicBezTo>
                    <a:pt x="20" y="0"/>
                    <a:pt x="1" y="19"/>
                    <a:pt x="1" y="43"/>
                  </a:cubicBezTo>
                  <a:cubicBezTo>
                    <a:pt x="1" y="43"/>
                    <a:pt x="0" y="47"/>
                    <a:pt x="0" y="87"/>
                  </a:cubicBezTo>
                  <a:lnTo>
                    <a:pt x="35" y="8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800">
                <a:solidFill>
                  <a:prstClr val="black"/>
                </a:solidFill>
                <a:cs typeface="+mn-ea"/>
                <a:sym typeface="+mn-lt"/>
              </a:endParaRPr>
            </a:p>
          </p:txBody>
        </p:sp>
      </p:grpSp>
      <p:grpSp>
        <p:nvGrpSpPr>
          <p:cNvPr id="22" name="组合 21"/>
          <p:cNvGrpSpPr/>
          <p:nvPr/>
        </p:nvGrpSpPr>
        <p:grpSpPr>
          <a:xfrm>
            <a:off x="8412376" y="4223417"/>
            <a:ext cx="377867" cy="327486"/>
            <a:chOff x="7090992" y="4839631"/>
            <a:chExt cx="424306" cy="367732"/>
          </a:xfrm>
          <a:solidFill>
            <a:schemeClr val="bg1"/>
          </a:solidFill>
        </p:grpSpPr>
        <p:sp>
          <p:nvSpPr>
            <p:cNvPr id="23" name="Freeform 19"/>
            <p:cNvSpPr/>
            <p:nvPr/>
          </p:nvSpPr>
          <p:spPr bwMode="auto">
            <a:xfrm>
              <a:off x="7156995" y="4994536"/>
              <a:ext cx="86882" cy="152885"/>
            </a:xfrm>
            <a:custGeom>
              <a:avLst/>
              <a:gdLst>
                <a:gd name="T0" fmla="*/ 4 w 54"/>
                <a:gd name="T1" fmla="*/ 95 h 95"/>
                <a:gd name="T2" fmla="*/ 49 w 54"/>
                <a:gd name="T3" fmla="*/ 95 h 95"/>
                <a:gd name="T4" fmla="*/ 54 w 54"/>
                <a:gd name="T5" fmla="*/ 90 h 95"/>
                <a:gd name="T6" fmla="*/ 54 w 54"/>
                <a:gd name="T7" fmla="*/ 4 h 95"/>
                <a:gd name="T8" fmla="*/ 49 w 54"/>
                <a:gd name="T9" fmla="*/ 0 h 95"/>
                <a:gd name="T10" fmla="*/ 4 w 54"/>
                <a:gd name="T11" fmla="*/ 0 h 95"/>
                <a:gd name="T12" fmla="*/ 0 w 54"/>
                <a:gd name="T13" fmla="*/ 4 h 95"/>
                <a:gd name="T14" fmla="*/ 0 w 54"/>
                <a:gd name="T15" fmla="*/ 90 h 95"/>
                <a:gd name="T16" fmla="*/ 4 w 54"/>
                <a:gd name="T17" fmla="*/ 9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95">
                  <a:moveTo>
                    <a:pt x="4" y="95"/>
                  </a:moveTo>
                  <a:cubicBezTo>
                    <a:pt x="49" y="95"/>
                    <a:pt x="49" y="95"/>
                    <a:pt x="49" y="95"/>
                  </a:cubicBezTo>
                  <a:cubicBezTo>
                    <a:pt x="52" y="95"/>
                    <a:pt x="54" y="93"/>
                    <a:pt x="54" y="90"/>
                  </a:cubicBezTo>
                  <a:cubicBezTo>
                    <a:pt x="54" y="4"/>
                    <a:pt x="54" y="4"/>
                    <a:pt x="54" y="4"/>
                  </a:cubicBezTo>
                  <a:cubicBezTo>
                    <a:pt x="54" y="2"/>
                    <a:pt x="52" y="0"/>
                    <a:pt x="49" y="0"/>
                  </a:cubicBezTo>
                  <a:cubicBezTo>
                    <a:pt x="4" y="0"/>
                    <a:pt x="4" y="0"/>
                    <a:pt x="4" y="0"/>
                  </a:cubicBezTo>
                  <a:cubicBezTo>
                    <a:pt x="2" y="0"/>
                    <a:pt x="0" y="2"/>
                    <a:pt x="0" y="4"/>
                  </a:cubicBezTo>
                  <a:cubicBezTo>
                    <a:pt x="0" y="90"/>
                    <a:pt x="0" y="90"/>
                    <a:pt x="0" y="90"/>
                  </a:cubicBezTo>
                  <a:cubicBezTo>
                    <a:pt x="0" y="93"/>
                    <a:pt x="2" y="95"/>
                    <a:pt x="4" y="9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000">
                <a:solidFill>
                  <a:prstClr val="black"/>
                </a:solidFill>
                <a:cs typeface="+mn-ea"/>
                <a:sym typeface="+mn-lt"/>
              </a:endParaRPr>
            </a:p>
          </p:txBody>
        </p:sp>
        <p:sp>
          <p:nvSpPr>
            <p:cNvPr id="24" name="Freeform 20"/>
            <p:cNvSpPr/>
            <p:nvPr/>
          </p:nvSpPr>
          <p:spPr bwMode="auto">
            <a:xfrm>
              <a:off x="7282266" y="4937962"/>
              <a:ext cx="86882" cy="209459"/>
            </a:xfrm>
            <a:custGeom>
              <a:avLst/>
              <a:gdLst>
                <a:gd name="T0" fmla="*/ 5 w 54"/>
                <a:gd name="T1" fmla="*/ 130 h 130"/>
                <a:gd name="T2" fmla="*/ 50 w 54"/>
                <a:gd name="T3" fmla="*/ 130 h 130"/>
                <a:gd name="T4" fmla="*/ 54 w 54"/>
                <a:gd name="T5" fmla="*/ 125 h 130"/>
                <a:gd name="T6" fmla="*/ 54 w 54"/>
                <a:gd name="T7" fmla="*/ 5 h 130"/>
                <a:gd name="T8" fmla="*/ 50 w 54"/>
                <a:gd name="T9" fmla="*/ 0 h 130"/>
                <a:gd name="T10" fmla="*/ 5 w 54"/>
                <a:gd name="T11" fmla="*/ 0 h 130"/>
                <a:gd name="T12" fmla="*/ 0 w 54"/>
                <a:gd name="T13" fmla="*/ 5 h 130"/>
                <a:gd name="T14" fmla="*/ 0 w 54"/>
                <a:gd name="T15" fmla="*/ 125 h 130"/>
                <a:gd name="T16" fmla="*/ 5 w 54"/>
                <a:gd name="T17"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130">
                  <a:moveTo>
                    <a:pt x="5" y="130"/>
                  </a:moveTo>
                  <a:cubicBezTo>
                    <a:pt x="50" y="130"/>
                    <a:pt x="50" y="130"/>
                    <a:pt x="50" y="130"/>
                  </a:cubicBezTo>
                  <a:cubicBezTo>
                    <a:pt x="52" y="130"/>
                    <a:pt x="54" y="128"/>
                    <a:pt x="54" y="125"/>
                  </a:cubicBezTo>
                  <a:cubicBezTo>
                    <a:pt x="54" y="5"/>
                    <a:pt x="54" y="5"/>
                    <a:pt x="54" y="5"/>
                  </a:cubicBezTo>
                  <a:cubicBezTo>
                    <a:pt x="54" y="2"/>
                    <a:pt x="52" y="0"/>
                    <a:pt x="50" y="0"/>
                  </a:cubicBezTo>
                  <a:cubicBezTo>
                    <a:pt x="5" y="0"/>
                    <a:pt x="5" y="0"/>
                    <a:pt x="5" y="0"/>
                  </a:cubicBezTo>
                  <a:cubicBezTo>
                    <a:pt x="2" y="0"/>
                    <a:pt x="0" y="2"/>
                    <a:pt x="0" y="5"/>
                  </a:cubicBezTo>
                  <a:cubicBezTo>
                    <a:pt x="0" y="125"/>
                    <a:pt x="0" y="125"/>
                    <a:pt x="0" y="125"/>
                  </a:cubicBezTo>
                  <a:cubicBezTo>
                    <a:pt x="0" y="128"/>
                    <a:pt x="2" y="130"/>
                    <a:pt x="5" y="1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000">
                <a:solidFill>
                  <a:prstClr val="black"/>
                </a:solidFill>
                <a:cs typeface="+mn-ea"/>
                <a:sym typeface="+mn-lt"/>
              </a:endParaRPr>
            </a:p>
          </p:txBody>
        </p:sp>
        <p:sp>
          <p:nvSpPr>
            <p:cNvPr id="25" name="Freeform 21"/>
            <p:cNvSpPr/>
            <p:nvPr/>
          </p:nvSpPr>
          <p:spPr bwMode="auto">
            <a:xfrm>
              <a:off x="7408885" y="4891491"/>
              <a:ext cx="86882" cy="255931"/>
            </a:xfrm>
            <a:custGeom>
              <a:avLst/>
              <a:gdLst>
                <a:gd name="T0" fmla="*/ 4 w 54"/>
                <a:gd name="T1" fmla="*/ 159 h 159"/>
                <a:gd name="T2" fmla="*/ 49 w 54"/>
                <a:gd name="T3" fmla="*/ 159 h 159"/>
                <a:gd name="T4" fmla="*/ 54 w 54"/>
                <a:gd name="T5" fmla="*/ 154 h 159"/>
                <a:gd name="T6" fmla="*/ 54 w 54"/>
                <a:gd name="T7" fmla="*/ 5 h 159"/>
                <a:gd name="T8" fmla="*/ 49 w 54"/>
                <a:gd name="T9" fmla="*/ 0 h 159"/>
                <a:gd name="T10" fmla="*/ 4 w 54"/>
                <a:gd name="T11" fmla="*/ 0 h 159"/>
                <a:gd name="T12" fmla="*/ 0 w 54"/>
                <a:gd name="T13" fmla="*/ 5 h 159"/>
                <a:gd name="T14" fmla="*/ 0 w 54"/>
                <a:gd name="T15" fmla="*/ 154 h 159"/>
                <a:gd name="T16" fmla="*/ 4 w 54"/>
                <a:gd name="T17" fmla="*/ 159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159">
                  <a:moveTo>
                    <a:pt x="4" y="159"/>
                  </a:moveTo>
                  <a:cubicBezTo>
                    <a:pt x="49" y="159"/>
                    <a:pt x="49" y="159"/>
                    <a:pt x="49" y="159"/>
                  </a:cubicBezTo>
                  <a:cubicBezTo>
                    <a:pt x="52" y="159"/>
                    <a:pt x="54" y="157"/>
                    <a:pt x="54" y="154"/>
                  </a:cubicBezTo>
                  <a:cubicBezTo>
                    <a:pt x="54" y="5"/>
                    <a:pt x="54" y="5"/>
                    <a:pt x="54" y="5"/>
                  </a:cubicBezTo>
                  <a:cubicBezTo>
                    <a:pt x="54" y="2"/>
                    <a:pt x="52" y="0"/>
                    <a:pt x="49" y="0"/>
                  </a:cubicBezTo>
                  <a:cubicBezTo>
                    <a:pt x="4" y="0"/>
                    <a:pt x="4" y="0"/>
                    <a:pt x="4" y="0"/>
                  </a:cubicBezTo>
                  <a:cubicBezTo>
                    <a:pt x="2" y="0"/>
                    <a:pt x="0" y="2"/>
                    <a:pt x="0" y="5"/>
                  </a:cubicBezTo>
                  <a:cubicBezTo>
                    <a:pt x="0" y="154"/>
                    <a:pt x="0" y="154"/>
                    <a:pt x="0" y="154"/>
                  </a:cubicBezTo>
                  <a:cubicBezTo>
                    <a:pt x="0" y="157"/>
                    <a:pt x="2" y="159"/>
                    <a:pt x="4" y="15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000">
                <a:solidFill>
                  <a:prstClr val="black"/>
                </a:solidFill>
                <a:cs typeface="+mn-ea"/>
                <a:sym typeface="+mn-lt"/>
              </a:endParaRPr>
            </a:p>
          </p:txBody>
        </p:sp>
        <p:sp>
          <p:nvSpPr>
            <p:cNvPr id="26" name="Freeform 22"/>
            <p:cNvSpPr/>
            <p:nvPr/>
          </p:nvSpPr>
          <p:spPr bwMode="auto">
            <a:xfrm>
              <a:off x="7090992" y="4839631"/>
              <a:ext cx="424306" cy="367732"/>
            </a:xfrm>
            <a:custGeom>
              <a:avLst/>
              <a:gdLst>
                <a:gd name="T0" fmla="*/ 253 w 264"/>
                <a:gd name="T1" fmla="*/ 206 h 228"/>
                <a:gd name="T2" fmla="*/ 23 w 264"/>
                <a:gd name="T3" fmla="*/ 206 h 228"/>
                <a:gd name="T4" fmla="*/ 22 w 264"/>
                <a:gd name="T5" fmla="*/ 206 h 228"/>
                <a:gd name="T6" fmla="*/ 22 w 264"/>
                <a:gd name="T7" fmla="*/ 11 h 228"/>
                <a:gd name="T8" fmla="*/ 11 w 264"/>
                <a:gd name="T9" fmla="*/ 0 h 228"/>
                <a:gd name="T10" fmla="*/ 0 w 264"/>
                <a:gd name="T11" fmla="*/ 11 h 228"/>
                <a:gd name="T12" fmla="*/ 0 w 264"/>
                <a:gd name="T13" fmla="*/ 206 h 228"/>
                <a:gd name="T14" fmla="*/ 23 w 264"/>
                <a:gd name="T15" fmla="*/ 228 h 228"/>
                <a:gd name="T16" fmla="*/ 253 w 264"/>
                <a:gd name="T17" fmla="*/ 228 h 228"/>
                <a:gd name="T18" fmla="*/ 264 w 264"/>
                <a:gd name="T19" fmla="*/ 217 h 228"/>
                <a:gd name="T20" fmla="*/ 253 w 264"/>
                <a:gd name="T21" fmla="*/ 206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4" h="228">
                  <a:moveTo>
                    <a:pt x="253" y="206"/>
                  </a:moveTo>
                  <a:cubicBezTo>
                    <a:pt x="23" y="206"/>
                    <a:pt x="23" y="206"/>
                    <a:pt x="23" y="206"/>
                  </a:cubicBezTo>
                  <a:cubicBezTo>
                    <a:pt x="22" y="206"/>
                    <a:pt x="22" y="206"/>
                    <a:pt x="22" y="206"/>
                  </a:cubicBezTo>
                  <a:cubicBezTo>
                    <a:pt x="22" y="11"/>
                    <a:pt x="22" y="11"/>
                    <a:pt x="22" y="11"/>
                  </a:cubicBezTo>
                  <a:cubicBezTo>
                    <a:pt x="22" y="5"/>
                    <a:pt x="17" y="0"/>
                    <a:pt x="11" y="0"/>
                  </a:cubicBezTo>
                  <a:cubicBezTo>
                    <a:pt x="5" y="0"/>
                    <a:pt x="0" y="5"/>
                    <a:pt x="0" y="11"/>
                  </a:cubicBezTo>
                  <a:cubicBezTo>
                    <a:pt x="0" y="206"/>
                    <a:pt x="0" y="206"/>
                    <a:pt x="0" y="206"/>
                  </a:cubicBezTo>
                  <a:cubicBezTo>
                    <a:pt x="0" y="218"/>
                    <a:pt x="10" y="228"/>
                    <a:pt x="23" y="228"/>
                  </a:cubicBezTo>
                  <a:cubicBezTo>
                    <a:pt x="253" y="228"/>
                    <a:pt x="253" y="228"/>
                    <a:pt x="253" y="228"/>
                  </a:cubicBezTo>
                  <a:cubicBezTo>
                    <a:pt x="259" y="228"/>
                    <a:pt x="264" y="223"/>
                    <a:pt x="264" y="217"/>
                  </a:cubicBezTo>
                  <a:cubicBezTo>
                    <a:pt x="264" y="211"/>
                    <a:pt x="259" y="206"/>
                    <a:pt x="253" y="20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000">
                <a:solidFill>
                  <a:prstClr val="black"/>
                </a:solidFill>
                <a:cs typeface="+mn-ea"/>
                <a:sym typeface="+mn-lt"/>
              </a:endParaRPr>
            </a:p>
          </p:txBody>
        </p:sp>
      </p:grpSp>
      <p:grpSp>
        <p:nvGrpSpPr>
          <p:cNvPr id="27" name="组合 26"/>
          <p:cNvGrpSpPr/>
          <p:nvPr/>
        </p:nvGrpSpPr>
        <p:grpSpPr>
          <a:xfrm>
            <a:off x="8412376" y="3158028"/>
            <a:ext cx="347824" cy="344238"/>
            <a:chOff x="4270293" y="4090633"/>
            <a:chExt cx="390570" cy="386543"/>
          </a:xfrm>
          <a:solidFill>
            <a:schemeClr val="bg1"/>
          </a:solidFill>
        </p:grpSpPr>
        <p:sp>
          <p:nvSpPr>
            <p:cNvPr id="28" name="Freeform 136"/>
            <p:cNvSpPr/>
            <p:nvPr/>
          </p:nvSpPr>
          <p:spPr bwMode="auto">
            <a:xfrm>
              <a:off x="4270293" y="4307258"/>
              <a:ext cx="390570" cy="169918"/>
            </a:xfrm>
            <a:custGeom>
              <a:avLst/>
              <a:gdLst>
                <a:gd name="T0" fmla="*/ 103 w 205"/>
                <a:gd name="T1" fmla="*/ 19 h 89"/>
                <a:gd name="T2" fmla="*/ 47 w 205"/>
                <a:gd name="T3" fmla="*/ 0 h 89"/>
                <a:gd name="T4" fmla="*/ 0 w 205"/>
                <a:gd name="T5" fmla="*/ 0 h 89"/>
                <a:gd name="T6" fmla="*/ 0 w 205"/>
                <a:gd name="T7" fmla="*/ 67 h 89"/>
                <a:gd name="T8" fmla="*/ 22 w 205"/>
                <a:gd name="T9" fmla="*/ 89 h 89"/>
                <a:gd name="T10" fmla="*/ 183 w 205"/>
                <a:gd name="T11" fmla="*/ 89 h 89"/>
                <a:gd name="T12" fmla="*/ 205 w 205"/>
                <a:gd name="T13" fmla="*/ 67 h 89"/>
                <a:gd name="T14" fmla="*/ 205 w 205"/>
                <a:gd name="T15" fmla="*/ 0 h 89"/>
                <a:gd name="T16" fmla="*/ 158 w 205"/>
                <a:gd name="T17" fmla="*/ 0 h 89"/>
                <a:gd name="T18" fmla="*/ 103 w 205"/>
                <a:gd name="T19" fmla="*/ 1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5" h="89">
                  <a:moveTo>
                    <a:pt x="103" y="19"/>
                  </a:moveTo>
                  <a:cubicBezTo>
                    <a:pt x="82" y="19"/>
                    <a:pt x="62" y="12"/>
                    <a:pt x="47" y="0"/>
                  </a:cubicBezTo>
                  <a:cubicBezTo>
                    <a:pt x="0" y="0"/>
                    <a:pt x="0" y="0"/>
                    <a:pt x="0" y="0"/>
                  </a:cubicBezTo>
                  <a:cubicBezTo>
                    <a:pt x="0" y="67"/>
                    <a:pt x="0" y="67"/>
                    <a:pt x="0" y="67"/>
                  </a:cubicBezTo>
                  <a:cubicBezTo>
                    <a:pt x="0" y="79"/>
                    <a:pt x="10" y="89"/>
                    <a:pt x="22" y="89"/>
                  </a:cubicBezTo>
                  <a:cubicBezTo>
                    <a:pt x="183" y="89"/>
                    <a:pt x="183" y="89"/>
                    <a:pt x="183" y="89"/>
                  </a:cubicBezTo>
                  <a:cubicBezTo>
                    <a:pt x="195" y="89"/>
                    <a:pt x="205" y="79"/>
                    <a:pt x="205" y="67"/>
                  </a:cubicBezTo>
                  <a:cubicBezTo>
                    <a:pt x="205" y="0"/>
                    <a:pt x="205" y="0"/>
                    <a:pt x="205" y="0"/>
                  </a:cubicBezTo>
                  <a:cubicBezTo>
                    <a:pt x="158" y="0"/>
                    <a:pt x="158" y="0"/>
                    <a:pt x="158" y="0"/>
                  </a:cubicBezTo>
                  <a:cubicBezTo>
                    <a:pt x="143" y="12"/>
                    <a:pt x="124" y="19"/>
                    <a:pt x="103"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000">
                <a:solidFill>
                  <a:prstClr val="black"/>
                </a:solidFill>
                <a:cs typeface="+mn-ea"/>
                <a:sym typeface="+mn-lt"/>
              </a:endParaRPr>
            </a:p>
          </p:txBody>
        </p:sp>
        <p:sp>
          <p:nvSpPr>
            <p:cNvPr id="29" name="Freeform 137"/>
            <p:cNvSpPr>
              <a:spLocks noEditPoints="1"/>
            </p:cNvSpPr>
            <p:nvPr/>
          </p:nvSpPr>
          <p:spPr bwMode="auto">
            <a:xfrm>
              <a:off x="4270293" y="4090633"/>
              <a:ext cx="390570" cy="224678"/>
            </a:xfrm>
            <a:custGeom>
              <a:avLst/>
              <a:gdLst>
                <a:gd name="T0" fmla="*/ 183 w 205"/>
                <a:gd name="T1" fmla="*/ 42 h 118"/>
                <a:gd name="T2" fmla="*/ 180 w 205"/>
                <a:gd name="T3" fmla="*/ 42 h 118"/>
                <a:gd name="T4" fmla="*/ 154 w 205"/>
                <a:gd name="T5" fmla="*/ 42 h 118"/>
                <a:gd name="T6" fmla="*/ 154 w 205"/>
                <a:gd name="T7" fmla="*/ 22 h 118"/>
                <a:gd name="T8" fmla="*/ 132 w 205"/>
                <a:gd name="T9" fmla="*/ 0 h 118"/>
                <a:gd name="T10" fmla="*/ 73 w 205"/>
                <a:gd name="T11" fmla="*/ 0 h 118"/>
                <a:gd name="T12" fmla="*/ 51 w 205"/>
                <a:gd name="T13" fmla="*/ 22 h 118"/>
                <a:gd name="T14" fmla="*/ 51 w 205"/>
                <a:gd name="T15" fmla="*/ 42 h 118"/>
                <a:gd name="T16" fmla="*/ 25 w 205"/>
                <a:gd name="T17" fmla="*/ 42 h 118"/>
                <a:gd name="T18" fmla="*/ 22 w 205"/>
                <a:gd name="T19" fmla="*/ 42 h 118"/>
                <a:gd name="T20" fmla="*/ 0 w 205"/>
                <a:gd name="T21" fmla="*/ 64 h 118"/>
                <a:gd name="T22" fmla="*/ 0 w 205"/>
                <a:gd name="T23" fmla="*/ 101 h 118"/>
                <a:gd name="T24" fmla="*/ 54 w 205"/>
                <a:gd name="T25" fmla="*/ 101 h 118"/>
                <a:gd name="T26" fmla="*/ 103 w 205"/>
                <a:gd name="T27" fmla="*/ 118 h 118"/>
                <a:gd name="T28" fmla="*/ 151 w 205"/>
                <a:gd name="T29" fmla="*/ 101 h 118"/>
                <a:gd name="T30" fmla="*/ 205 w 205"/>
                <a:gd name="T31" fmla="*/ 101 h 118"/>
                <a:gd name="T32" fmla="*/ 205 w 205"/>
                <a:gd name="T33" fmla="*/ 64 h 118"/>
                <a:gd name="T34" fmla="*/ 183 w 205"/>
                <a:gd name="T35" fmla="*/ 42 h 118"/>
                <a:gd name="T36" fmla="*/ 67 w 205"/>
                <a:gd name="T37" fmla="*/ 26 h 118"/>
                <a:gd name="T38" fmla="*/ 67 w 205"/>
                <a:gd name="T39" fmla="*/ 22 h 118"/>
                <a:gd name="T40" fmla="*/ 73 w 205"/>
                <a:gd name="T41" fmla="*/ 17 h 118"/>
                <a:gd name="T42" fmla="*/ 132 w 205"/>
                <a:gd name="T43" fmla="*/ 17 h 118"/>
                <a:gd name="T44" fmla="*/ 138 w 205"/>
                <a:gd name="T45" fmla="*/ 22 h 118"/>
                <a:gd name="T46" fmla="*/ 138 w 205"/>
                <a:gd name="T47" fmla="*/ 26 h 118"/>
                <a:gd name="T48" fmla="*/ 138 w 205"/>
                <a:gd name="T49" fmla="*/ 42 h 118"/>
                <a:gd name="T50" fmla="*/ 67 w 205"/>
                <a:gd name="T51" fmla="*/ 42 h 118"/>
                <a:gd name="T52" fmla="*/ 67 w 205"/>
                <a:gd name="T53" fmla="*/ 26 h 118"/>
                <a:gd name="T54" fmla="*/ 101 w 205"/>
                <a:gd name="T55" fmla="*/ 101 h 118"/>
                <a:gd name="T56" fmla="*/ 85 w 205"/>
                <a:gd name="T57" fmla="*/ 86 h 118"/>
                <a:gd name="T58" fmla="*/ 101 w 205"/>
                <a:gd name="T59" fmla="*/ 70 h 118"/>
                <a:gd name="T60" fmla="*/ 117 w 205"/>
                <a:gd name="T61" fmla="*/ 86 h 118"/>
                <a:gd name="T62" fmla="*/ 101 w 205"/>
                <a:gd name="T63" fmla="*/ 101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05" h="118">
                  <a:moveTo>
                    <a:pt x="183" y="42"/>
                  </a:moveTo>
                  <a:cubicBezTo>
                    <a:pt x="180" y="42"/>
                    <a:pt x="180" y="42"/>
                    <a:pt x="180" y="42"/>
                  </a:cubicBezTo>
                  <a:cubicBezTo>
                    <a:pt x="154" y="42"/>
                    <a:pt x="154" y="42"/>
                    <a:pt x="154" y="42"/>
                  </a:cubicBezTo>
                  <a:cubicBezTo>
                    <a:pt x="154" y="22"/>
                    <a:pt x="154" y="22"/>
                    <a:pt x="154" y="22"/>
                  </a:cubicBezTo>
                  <a:cubicBezTo>
                    <a:pt x="154" y="10"/>
                    <a:pt x="144" y="0"/>
                    <a:pt x="132" y="0"/>
                  </a:cubicBezTo>
                  <a:cubicBezTo>
                    <a:pt x="73" y="0"/>
                    <a:pt x="73" y="0"/>
                    <a:pt x="73" y="0"/>
                  </a:cubicBezTo>
                  <a:cubicBezTo>
                    <a:pt x="61" y="0"/>
                    <a:pt x="51" y="10"/>
                    <a:pt x="51" y="22"/>
                  </a:cubicBezTo>
                  <a:cubicBezTo>
                    <a:pt x="51" y="42"/>
                    <a:pt x="51" y="42"/>
                    <a:pt x="51" y="42"/>
                  </a:cubicBezTo>
                  <a:cubicBezTo>
                    <a:pt x="25" y="42"/>
                    <a:pt x="25" y="42"/>
                    <a:pt x="25" y="42"/>
                  </a:cubicBezTo>
                  <a:cubicBezTo>
                    <a:pt x="22" y="42"/>
                    <a:pt x="22" y="42"/>
                    <a:pt x="22" y="42"/>
                  </a:cubicBezTo>
                  <a:cubicBezTo>
                    <a:pt x="10" y="42"/>
                    <a:pt x="0" y="52"/>
                    <a:pt x="0" y="64"/>
                  </a:cubicBezTo>
                  <a:cubicBezTo>
                    <a:pt x="0" y="101"/>
                    <a:pt x="0" y="101"/>
                    <a:pt x="0" y="101"/>
                  </a:cubicBezTo>
                  <a:cubicBezTo>
                    <a:pt x="54" y="101"/>
                    <a:pt x="54" y="101"/>
                    <a:pt x="54" y="101"/>
                  </a:cubicBezTo>
                  <a:cubicBezTo>
                    <a:pt x="67" y="112"/>
                    <a:pt x="84" y="118"/>
                    <a:pt x="103" y="118"/>
                  </a:cubicBezTo>
                  <a:cubicBezTo>
                    <a:pt x="121" y="118"/>
                    <a:pt x="138" y="112"/>
                    <a:pt x="151" y="101"/>
                  </a:cubicBezTo>
                  <a:cubicBezTo>
                    <a:pt x="205" y="101"/>
                    <a:pt x="205" y="101"/>
                    <a:pt x="205" y="101"/>
                  </a:cubicBezTo>
                  <a:cubicBezTo>
                    <a:pt x="205" y="64"/>
                    <a:pt x="205" y="64"/>
                    <a:pt x="205" y="64"/>
                  </a:cubicBezTo>
                  <a:cubicBezTo>
                    <a:pt x="205" y="52"/>
                    <a:pt x="195" y="42"/>
                    <a:pt x="183" y="42"/>
                  </a:cubicBezTo>
                  <a:close/>
                  <a:moveTo>
                    <a:pt x="67" y="26"/>
                  </a:moveTo>
                  <a:cubicBezTo>
                    <a:pt x="67" y="22"/>
                    <a:pt x="67" y="22"/>
                    <a:pt x="67" y="22"/>
                  </a:cubicBezTo>
                  <a:cubicBezTo>
                    <a:pt x="67" y="19"/>
                    <a:pt x="70" y="17"/>
                    <a:pt x="73" y="17"/>
                  </a:cubicBezTo>
                  <a:cubicBezTo>
                    <a:pt x="132" y="17"/>
                    <a:pt x="132" y="17"/>
                    <a:pt x="132" y="17"/>
                  </a:cubicBezTo>
                  <a:cubicBezTo>
                    <a:pt x="135" y="17"/>
                    <a:pt x="138" y="19"/>
                    <a:pt x="138" y="22"/>
                  </a:cubicBezTo>
                  <a:cubicBezTo>
                    <a:pt x="138" y="26"/>
                    <a:pt x="138" y="26"/>
                    <a:pt x="138" y="26"/>
                  </a:cubicBezTo>
                  <a:cubicBezTo>
                    <a:pt x="138" y="42"/>
                    <a:pt x="138" y="42"/>
                    <a:pt x="138" y="42"/>
                  </a:cubicBezTo>
                  <a:cubicBezTo>
                    <a:pt x="67" y="42"/>
                    <a:pt x="67" y="42"/>
                    <a:pt x="67" y="42"/>
                  </a:cubicBezTo>
                  <a:lnTo>
                    <a:pt x="67" y="26"/>
                  </a:lnTo>
                  <a:close/>
                  <a:moveTo>
                    <a:pt x="101" y="101"/>
                  </a:moveTo>
                  <a:cubicBezTo>
                    <a:pt x="92" y="101"/>
                    <a:pt x="85" y="94"/>
                    <a:pt x="85" y="86"/>
                  </a:cubicBezTo>
                  <a:cubicBezTo>
                    <a:pt x="85" y="77"/>
                    <a:pt x="92" y="70"/>
                    <a:pt x="101" y="70"/>
                  </a:cubicBezTo>
                  <a:cubicBezTo>
                    <a:pt x="110" y="70"/>
                    <a:pt x="117" y="77"/>
                    <a:pt x="117" y="86"/>
                  </a:cubicBezTo>
                  <a:cubicBezTo>
                    <a:pt x="117" y="94"/>
                    <a:pt x="110" y="101"/>
                    <a:pt x="101" y="10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000">
                <a:solidFill>
                  <a:prstClr val="black"/>
                </a:solidFill>
                <a:cs typeface="+mn-ea"/>
                <a:sym typeface="+mn-lt"/>
              </a:endParaRPr>
            </a:p>
          </p:txBody>
        </p:sp>
      </p:grpSp>
      <p:sp>
        <p:nvSpPr>
          <p:cNvPr id="30" name="矩形 29"/>
          <p:cNvSpPr/>
          <p:nvPr/>
        </p:nvSpPr>
        <p:spPr>
          <a:xfrm>
            <a:off x="4983992" y="2247551"/>
            <a:ext cx="890516" cy="461665"/>
          </a:xfrm>
          <a:prstGeom prst="rect">
            <a:avLst/>
          </a:prstGeom>
        </p:spPr>
        <p:txBody>
          <a:bodyPr wrap="square">
            <a:spAutoFit/>
          </a:bodyPr>
          <a:lstStyle/>
          <a:p>
            <a:pPr algn="ctr"/>
            <a:r>
              <a:rPr lang="en-US" altLang="zh-CN" sz="2400" dirty="0">
                <a:solidFill>
                  <a:prstClr val="white"/>
                </a:solidFill>
                <a:cs typeface="+mn-ea"/>
                <a:sym typeface="+mn-lt"/>
              </a:rPr>
              <a:t>01</a:t>
            </a:r>
            <a:endParaRPr lang="zh-CN" altLang="en-US" sz="2400" dirty="0">
              <a:solidFill>
                <a:prstClr val="white"/>
              </a:solidFill>
              <a:cs typeface="+mn-ea"/>
              <a:sym typeface="+mn-lt"/>
            </a:endParaRPr>
          </a:p>
        </p:txBody>
      </p:sp>
      <p:sp>
        <p:nvSpPr>
          <p:cNvPr id="31" name="矩形 30"/>
          <p:cNvSpPr/>
          <p:nvPr/>
        </p:nvSpPr>
        <p:spPr>
          <a:xfrm>
            <a:off x="4960822" y="4914474"/>
            <a:ext cx="890516" cy="461665"/>
          </a:xfrm>
          <a:prstGeom prst="rect">
            <a:avLst/>
          </a:prstGeom>
        </p:spPr>
        <p:txBody>
          <a:bodyPr wrap="square">
            <a:spAutoFit/>
          </a:bodyPr>
          <a:lstStyle/>
          <a:p>
            <a:pPr algn="ctr"/>
            <a:r>
              <a:rPr lang="en-US" altLang="zh-CN" sz="2400" dirty="0">
                <a:solidFill>
                  <a:prstClr val="white"/>
                </a:solidFill>
                <a:cs typeface="+mn-ea"/>
                <a:sym typeface="+mn-lt"/>
              </a:rPr>
              <a:t>02</a:t>
            </a:r>
            <a:endParaRPr lang="zh-CN" altLang="en-US" sz="2400" dirty="0">
              <a:solidFill>
                <a:prstClr val="white"/>
              </a:solidFill>
              <a:cs typeface="+mn-ea"/>
              <a:sym typeface="+mn-lt"/>
            </a:endParaRPr>
          </a:p>
        </p:txBody>
      </p:sp>
      <p:sp>
        <p:nvSpPr>
          <p:cNvPr id="32" name="矩形 31"/>
          <p:cNvSpPr/>
          <p:nvPr/>
        </p:nvSpPr>
        <p:spPr>
          <a:xfrm>
            <a:off x="6447750" y="2251383"/>
            <a:ext cx="890516" cy="461665"/>
          </a:xfrm>
          <a:prstGeom prst="rect">
            <a:avLst/>
          </a:prstGeom>
        </p:spPr>
        <p:txBody>
          <a:bodyPr wrap="square">
            <a:spAutoFit/>
          </a:bodyPr>
          <a:lstStyle/>
          <a:p>
            <a:pPr algn="ctr"/>
            <a:r>
              <a:rPr lang="en-US" altLang="zh-CN" sz="2400" dirty="0">
                <a:solidFill>
                  <a:prstClr val="white"/>
                </a:solidFill>
                <a:cs typeface="+mn-ea"/>
                <a:sym typeface="+mn-lt"/>
              </a:rPr>
              <a:t>03</a:t>
            </a:r>
            <a:endParaRPr lang="zh-CN" altLang="en-US" sz="2400" dirty="0">
              <a:solidFill>
                <a:prstClr val="white"/>
              </a:solidFill>
              <a:cs typeface="+mn-ea"/>
              <a:sym typeface="+mn-lt"/>
            </a:endParaRPr>
          </a:p>
        </p:txBody>
      </p:sp>
      <p:sp>
        <p:nvSpPr>
          <p:cNvPr id="33" name="矩形 32"/>
          <p:cNvSpPr/>
          <p:nvPr/>
        </p:nvSpPr>
        <p:spPr>
          <a:xfrm>
            <a:off x="6550424" y="4989872"/>
            <a:ext cx="680546" cy="461665"/>
          </a:xfrm>
          <a:prstGeom prst="rect">
            <a:avLst/>
          </a:prstGeom>
        </p:spPr>
        <p:txBody>
          <a:bodyPr wrap="square">
            <a:spAutoFit/>
          </a:bodyPr>
          <a:lstStyle/>
          <a:p>
            <a:pPr algn="ctr"/>
            <a:r>
              <a:rPr lang="en-US" altLang="zh-CN" sz="2400" dirty="0">
                <a:solidFill>
                  <a:prstClr val="white"/>
                </a:solidFill>
                <a:cs typeface="+mn-ea"/>
                <a:sym typeface="+mn-lt"/>
              </a:rPr>
              <a:t>04</a:t>
            </a:r>
            <a:endParaRPr lang="zh-CN" altLang="en-US" sz="2400" dirty="0">
              <a:solidFill>
                <a:prstClr val="white"/>
              </a:solidFill>
              <a:cs typeface="+mn-ea"/>
              <a:sym typeface="+mn-lt"/>
            </a:endParaRPr>
          </a:p>
        </p:txBody>
      </p:sp>
      <p:sp>
        <p:nvSpPr>
          <p:cNvPr id="34" name="矩形 33"/>
          <p:cNvSpPr/>
          <p:nvPr/>
        </p:nvSpPr>
        <p:spPr>
          <a:xfrm rot="2700000">
            <a:off x="5581933" y="3280260"/>
            <a:ext cx="1141928" cy="1141928"/>
          </a:xfrm>
          <a:prstGeom prst="rect">
            <a:avLst/>
          </a:prstGeom>
          <a:blipFill dpi="0" rotWithShape="0">
            <a:blip r:embed="rId1"/>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35" name="文本框 34"/>
          <p:cNvSpPr txBox="1"/>
          <p:nvPr/>
        </p:nvSpPr>
        <p:spPr>
          <a:xfrm>
            <a:off x="7541555" y="1569376"/>
            <a:ext cx="1523315" cy="400110"/>
          </a:xfrm>
          <a:prstGeom prst="rect">
            <a:avLst/>
          </a:prstGeom>
          <a:noFill/>
        </p:spPr>
        <p:txBody>
          <a:bodyPr wrap="square" rtlCol="0">
            <a:spAutoFit/>
          </a:bodyPr>
          <a:lstStyle/>
          <a:p>
            <a:r>
              <a:rPr lang="zh-CN" altLang="en-US" sz="2000">
                <a:solidFill>
                  <a:schemeClr val="tx1"/>
                </a:solidFill>
                <a:cs typeface="+mn-ea"/>
                <a:sym typeface="+mn-lt"/>
              </a:rPr>
              <a:t>这是小标题</a:t>
            </a:r>
            <a:endParaRPr lang="zh-CN" altLang="en-US" sz="2000" dirty="0">
              <a:solidFill>
                <a:schemeClr val="tx1"/>
              </a:solidFill>
              <a:cs typeface="+mn-ea"/>
              <a:sym typeface="+mn-lt"/>
            </a:endParaRPr>
          </a:p>
        </p:txBody>
      </p:sp>
      <p:sp>
        <p:nvSpPr>
          <p:cNvPr id="36" name="文本框 35"/>
          <p:cNvSpPr txBox="1"/>
          <p:nvPr/>
        </p:nvSpPr>
        <p:spPr>
          <a:xfrm>
            <a:off x="7541555" y="1948666"/>
            <a:ext cx="3049280" cy="787523"/>
          </a:xfrm>
          <a:prstGeom prst="rect">
            <a:avLst/>
          </a:prstGeom>
          <a:noFill/>
        </p:spPr>
        <p:txBody>
          <a:bodyPr wrap="square" rtlCol="0">
            <a:spAutoFit/>
          </a:bodyPr>
          <a:lstStyle/>
          <a:p>
            <a:pPr>
              <a:lnSpc>
                <a:spcPct val="150000"/>
              </a:lnSpc>
            </a:pPr>
            <a:r>
              <a:rPr lang="zh-CN" altLang="en-US" sz="1600">
                <a:solidFill>
                  <a:schemeClr val="tx1"/>
                </a:solidFill>
                <a:cs typeface="+mn-ea"/>
                <a:sym typeface="+mn-lt"/>
              </a:rPr>
              <a:t>文艺让生活更有范文艺让生活更有范文艺让生活更有范文艺</a:t>
            </a:r>
            <a:endParaRPr lang="zh-CN" altLang="en-US" sz="1600">
              <a:solidFill>
                <a:schemeClr val="tx1"/>
              </a:solidFill>
              <a:cs typeface="+mn-ea"/>
              <a:sym typeface="+mn-lt"/>
            </a:endParaRPr>
          </a:p>
        </p:txBody>
      </p:sp>
      <p:sp>
        <p:nvSpPr>
          <p:cNvPr id="37" name="文本框 36"/>
          <p:cNvSpPr txBox="1"/>
          <p:nvPr/>
        </p:nvSpPr>
        <p:spPr>
          <a:xfrm>
            <a:off x="3339501" y="1569376"/>
            <a:ext cx="1523315" cy="400110"/>
          </a:xfrm>
          <a:prstGeom prst="rect">
            <a:avLst/>
          </a:prstGeom>
          <a:noFill/>
        </p:spPr>
        <p:txBody>
          <a:bodyPr wrap="square" rtlCol="0">
            <a:spAutoFit/>
          </a:bodyPr>
          <a:lstStyle/>
          <a:p>
            <a:r>
              <a:rPr lang="zh-CN" altLang="en-US" sz="2000">
                <a:solidFill>
                  <a:schemeClr val="tx1"/>
                </a:solidFill>
                <a:cs typeface="+mn-ea"/>
                <a:sym typeface="+mn-lt"/>
              </a:rPr>
              <a:t>这是小标题</a:t>
            </a:r>
            <a:endParaRPr lang="zh-CN" altLang="en-US" sz="2000" dirty="0">
              <a:solidFill>
                <a:schemeClr val="tx1"/>
              </a:solidFill>
              <a:cs typeface="+mn-ea"/>
              <a:sym typeface="+mn-lt"/>
            </a:endParaRPr>
          </a:p>
        </p:txBody>
      </p:sp>
      <p:sp>
        <p:nvSpPr>
          <p:cNvPr id="38" name="文本框 37"/>
          <p:cNvSpPr txBox="1"/>
          <p:nvPr/>
        </p:nvSpPr>
        <p:spPr>
          <a:xfrm>
            <a:off x="1721740" y="1948666"/>
            <a:ext cx="3049280" cy="787523"/>
          </a:xfrm>
          <a:prstGeom prst="rect">
            <a:avLst/>
          </a:prstGeom>
          <a:noFill/>
        </p:spPr>
        <p:txBody>
          <a:bodyPr wrap="square" rtlCol="0">
            <a:spAutoFit/>
          </a:bodyPr>
          <a:lstStyle/>
          <a:p>
            <a:pPr algn="r">
              <a:lnSpc>
                <a:spcPct val="150000"/>
              </a:lnSpc>
            </a:pPr>
            <a:r>
              <a:rPr lang="zh-CN" altLang="en-US" sz="1600">
                <a:solidFill>
                  <a:schemeClr val="tx1"/>
                </a:solidFill>
                <a:cs typeface="+mn-ea"/>
                <a:sym typeface="+mn-lt"/>
              </a:rPr>
              <a:t>文艺让生活更有范文艺让生活更有范文艺让生活更有范文艺</a:t>
            </a:r>
            <a:endParaRPr lang="zh-CN" altLang="en-US" sz="1600">
              <a:solidFill>
                <a:schemeClr val="tx1"/>
              </a:solidFill>
              <a:cs typeface="+mn-ea"/>
              <a:sym typeface="+mn-lt"/>
            </a:endParaRPr>
          </a:p>
        </p:txBody>
      </p:sp>
      <p:sp>
        <p:nvSpPr>
          <p:cNvPr id="39" name="文本框 38"/>
          <p:cNvSpPr txBox="1"/>
          <p:nvPr/>
        </p:nvSpPr>
        <p:spPr>
          <a:xfrm>
            <a:off x="7541555" y="4914474"/>
            <a:ext cx="1523315" cy="400110"/>
          </a:xfrm>
          <a:prstGeom prst="rect">
            <a:avLst/>
          </a:prstGeom>
          <a:noFill/>
        </p:spPr>
        <p:txBody>
          <a:bodyPr wrap="square" rtlCol="0">
            <a:spAutoFit/>
          </a:bodyPr>
          <a:lstStyle/>
          <a:p>
            <a:r>
              <a:rPr lang="zh-CN" altLang="en-US" sz="2000">
                <a:solidFill>
                  <a:schemeClr val="tx1"/>
                </a:solidFill>
                <a:cs typeface="+mn-ea"/>
                <a:sym typeface="+mn-lt"/>
              </a:rPr>
              <a:t>这是小标题</a:t>
            </a:r>
            <a:endParaRPr lang="zh-CN" altLang="en-US" sz="2000" dirty="0">
              <a:solidFill>
                <a:schemeClr val="tx1"/>
              </a:solidFill>
              <a:cs typeface="+mn-ea"/>
              <a:sym typeface="+mn-lt"/>
            </a:endParaRPr>
          </a:p>
        </p:txBody>
      </p:sp>
      <p:sp>
        <p:nvSpPr>
          <p:cNvPr id="40" name="文本框 39"/>
          <p:cNvSpPr txBox="1"/>
          <p:nvPr/>
        </p:nvSpPr>
        <p:spPr>
          <a:xfrm>
            <a:off x="7541555" y="5293764"/>
            <a:ext cx="3049280" cy="787523"/>
          </a:xfrm>
          <a:prstGeom prst="rect">
            <a:avLst/>
          </a:prstGeom>
          <a:noFill/>
        </p:spPr>
        <p:txBody>
          <a:bodyPr wrap="square" rtlCol="0">
            <a:spAutoFit/>
          </a:bodyPr>
          <a:lstStyle/>
          <a:p>
            <a:pPr>
              <a:lnSpc>
                <a:spcPct val="150000"/>
              </a:lnSpc>
            </a:pPr>
            <a:r>
              <a:rPr lang="zh-CN" altLang="en-US" sz="1600">
                <a:solidFill>
                  <a:schemeClr val="tx1"/>
                </a:solidFill>
                <a:cs typeface="+mn-ea"/>
                <a:sym typeface="+mn-lt"/>
              </a:rPr>
              <a:t>文艺让生活更有范文艺让生活更有范文艺让生活更有范文艺</a:t>
            </a:r>
            <a:endParaRPr lang="zh-CN" altLang="en-US" sz="1600">
              <a:solidFill>
                <a:schemeClr val="tx1"/>
              </a:solidFill>
              <a:cs typeface="+mn-ea"/>
              <a:sym typeface="+mn-lt"/>
            </a:endParaRPr>
          </a:p>
        </p:txBody>
      </p:sp>
      <p:sp>
        <p:nvSpPr>
          <p:cNvPr id="41" name="文本框 40"/>
          <p:cNvSpPr txBox="1"/>
          <p:nvPr/>
        </p:nvSpPr>
        <p:spPr>
          <a:xfrm>
            <a:off x="3339501" y="4914474"/>
            <a:ext cx="1523315" cy="400110"/>
          </a:xfrm>
          <a:prstGeom prst="rect">
            <a:avLst/>
          </a:prstGeom>
          <a:noFill/>
        </p:spPr>
        <p:txBody>
          <a:bodyPr wrap="square" rtlCol="0">
            <a:spAutoFit/>
          </a:bodyPr>
          <a:lstStyle/>
          <a:p>
            <a:r>
              <a:rPr lang="zh-CN" altLang="en-US" sz="2000">
                <a:solidFill>
                  <a:schemeClr val="tx1"/>
                </a:solidFill>
                <a:cs typeface="+mn-ea"/>
                <a:sym typeface="+mn-lt"/>
              </a:rPr>
              <a:t>这是小标题</a:t>
            </a:r>
            <a:endParaRPr lang="zh-CN" altLang="en-US" sz="2000" dirty="0">
              <a:solidFill>
                <a:schemeClr val="tx1"/>
              </a:solidFill>
              <a:cs typeface="+mn-ea"/>
              <a:sym typeface="+mn-lt"/>
            </a:endParaRPr>
          </a:p>
        </p:txBody>
      </p:sp>
      <p:sp>
        <p:nvSpPr>
          <p:cNvPr id="42" name="文本框 41"/>
          <p:cNvSpPr txBox="1"/>
          <p:nvPr/>
        </p:nvSpPr>
        <p:spPr>
          <a:xfrm>
            <a:off x="1721740" y="5293764"/>
            <a:ext cx="3049280" cy="787523"/>
          </a:xfrm>
          <a:prstGeom prst="rect">
            <a:avLst/>
          </a:prstGeom>
          <a:noFill/>
        </p:spPr>
        <p:txBody>
          <a:bodyPr wrap="square" rtlCol="0">
            <a:spAutoFit/>
          </a:bodyPr>
          <a:lstStyle/>
          <a:p>
            <a:pPr algn="r">
              <a:lnSpc>
                <a:spcPct val="150000"/>
              </a:lnSpc>
            </a:pPr>
            <a:r>
              <a:rPr lang="zh-CN" altLang="en-US" sz="1600">
                <a:solidFill>
                  <a:schemeClr val="tx1"/>
                </a:solidFill>
                <a:cs typeface="+mn-ea"/>
                <a:sym typeface="+mn-lt"/>
              </a:rPr>
              <a:t>文艺让生活更有范文艺让生活更有范文艺让生活更有范文艺</a:t>
            </a:r>
            <a:endParaRPr lang="zh-CN" altLang="en-US" sz="1600">
              <a:solidFill>
                <a:schemeClr val="tx1"/>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50"/>
                                        <p:tgtEl>
                                          <p:spTgt spid="6"/>
                                        </p:tgtEl>
                                      </p:cBhvr>
                                    </p:animEffect>
                                    <p:anim calcmode="lin" valueType="num">
                                      <p:cBhvr>
                                        <p:cTn id="8" dur="250" fill="hold"/>
                                        <p:tgtEl>
                                          <p:spTgt spid="6"/>
                                        </p:tgtEl>
                                        <p:attrNameLst>
                                          <p:attrName>ppt_x</p:attrName>
                                        </p:attrNameLst>
                                      </p:cBhvr>
                                      <p:tavLst>
                                        <p:tav tm="0">
                                          <p:val>
                                            <p:strVal val="#ppt_x"/>
                                          </p:val>
                                        </p:tav>
                                        <p:tav tm="100000">
                                          <p:val>
                                            <p:strVal val="#ppt_x"/>
                                          </p:val>
                                        </p:tav>
                                      </p:tavLst>
                                    </p:anim>
                                    <p:anim calcmode="lin" valueType="num">
                                      <p:cBhvr>
                                        <p:cTn id="9" dur="25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250"/>
                                        <p:tgtEl>
                                          <p:spTgt spid="8"/>
                                        </p:tgtEl>
                                      </p:cBhvr>
                                    </p:animEffect>
                                    <p:anim calcmode="lin" valueType="num">
                                      <p:cBhvr>
                                        <p:cTn id="14" dur="250" fill="hold"/>
                                        <p:tgtEl>
                                          <p:spTgt spid="8"/>
                                        </p:tgtEl>
                                        <p:attrNameLst>
                                          <p:attrName>ppt_x</p:attrName>
                                        </p:attrNameLst>
                                      </p:cBhvr>
                                      <p:tavLst>
                                        <p:tav tm="0">
                                          <p:val>
                                            <p:strVal val="#ppt_x"/>
                                          </p:val>
                                        </p:tav>
                                        <p:tav tm="100000">
                                          <p:val>
                                            <p:strVal val="#ppt_x"/>
                                          </p:val>
                                        </p:tav>
                                      </p:tavLst>
                                    </p:anim>
                                    <p:anim calcmode="lin" valueType="num">
                                      <p:cBhvr>
                                        <p:cTn id="15" dur="250" fill="hold"/>
                                        <p:tgtEl>
                                          <p:spTgt spid="8"/>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2" presetClass="entr" presetSubtype="0"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250"/>
                                        <p:tgtEl>
                                          <p:spTgt spid="10"/>
                                        </p:tgtEl>
                                      </p:cBhvr>
                                    </p:animEffect>
                                    <p:anim calcmode="lin" valueType="num">
                                      <p:cBhvr>
                                        <p:cTn id="20" dur="250" fill="hold"/>
                                        <p:tgtEl>
                                          <p:spTgt spid="10"/>
                                        </p:tgtEl>
                                        <p:attrNameLst>
                                          <p:attrName>ppt_x</p:attrName>
                                        </p:attrNameLst>
                                      </p:cBhvr>
                                      <p:tavLst>
                                        <p:tav tm="0">
                                          <p:val>
                                            <p:strVal val="#ppt_x"/>
                                          </p:val>
                                        </p:tav>
                                        <p:tav tm="100000">
                                          <p:val>
                                            <p:strVal val="#ppt_x"/>
                                          </p:val>
                                        </p:tav>
                                      </p:tavLst>
                                    </p:anim>
                                    <p:anim calcmode="lin" valueType="num">
                                      <p:cBhvr>
                                        <p:cTn id="21" dur="250" fill="hold"/>
                                        <p:tgtEl>
                                          <p:spTgt spid="10"/>
                                        </p:tgtEl>
                                        <p:attrNameLst>
                                          <p:attrName>ppt_y</p:attrName>
                                        </p:attrNameLst>
                                      </p:cBhvr>
                                      <p:tavLst>
                                        <p:tav tm="0">
                                          <p:val>
                                            <p:strVal val="#ppt_y+.1"/>
                                          </p:val>
                                        </p:tav>
                                        <p:tav tm="100000">
                                          <p:val>
                                            <p:strVal val="#ppt_y"/>
                                          </p:val>
                                        </p:tav>
                                      </p:tavLst>
                                    </p:anim>
                                  </p:childTnLst>
                                </p:cTn>
                              </p:par>
                            </p:childTnLst>
                          </p:cTn>
                        </p:par>
                        <p:par>
                          <p:cTn id="22" fill="hold">
                            <p:stCondLst>
                              <p:cond delay="1500"/>
                            </p:stCondLst>
                            <p:childTnLst>
                              <p:par>
                                <p:cTn id="23" presetID="42" presetClass="entr" presetSubtype="0" fill="hold" grpId="0" nodeType="after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250"/>
                                        <p:tgtEl>
                                          <p:spTgt spid="11"/>
                                        </p:tgtEl>
                                      </p:cBhvr>
                                    </p:animEffect>
                                    <p:anim calcmode="lin" valueType="num">
                                      <p:cBhvr>
                                        <p:cTn id="26" dur="250" fill="hold"/>
                                        <p:tgtEl>
                                          <p:spTgt spid="11"/>
                                        </p:tgtEl>
                                        <p:attrNameLst>
                                          <p:attrName>ppt_x</p:attrName>
                                        </p:attrNameLst>
                                      </p:cBhvr>
                                      <p:tavLst>
                                        <p:tav tm="0">
                                          <p:val>
                                            <p:strVal val="#ppt_x"/>
                                          </p:val>
                                        </p:tav>
                                        <p:tav tm="100000">
                                          <p:val>
                                            <p:strVal val="#ppt_x"/>
                                          </p:val>
                                        </p:tav>
                                      </p:tavLst>
                                    </p:anim>
                                    <p:anim calcmode="lin" valueType="num">
                                      <p:cBhvr>
                                        <p:cTn id="27" dur="250" fill="hold"/>
                                        <p:tgtEl>
                                          <p:spTgt spid="11"/>
                                        </p:tgtEl>
                                        <p:attrNameLst>
                                          <p:attrName>ppt_y</p:attrName>
                                        </p:attrNameLst>
                                      </p:cBhvr>
                                      <p:tavLst>
                                        <p:tav tm="0">
                                          <p:val>
                                            <p:strVal val="#ppt_y+.1"/>
                                          </p:val>
                                        </p:tav>
                                        <p:tav tm="100000">
                                          <p:val>
                                            <p:strVal val="#ppt_y"/>
                                          </p:val>
                                        </p:tav>
                                      </p:tavLst>
                                    </p:anim>
                                  </p:childTnLst>
                                </p:cTn>
                              </p:par>
                            </p:childTnLst>
                          </p:cTn>
                        </p:par>
                        <p:par>
                          <p:cTn id="28" fill="hold">
                            <p:stCondLst>
                              <p:cond delay="2000"/>
                            </p:stCondLst>
                            <p:childTnLst>
                              <p:par>
                                <p:cTn id="29" presetID="42" presetClass="entr" presetSubtype="0" fill="hold" grpId="0" nodeType="after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250"/>
                                        <p:tgtEl>
                                          <p:spTgt spid="12"/>
                                        </p:tgtEl>
                                      </p:cBhvr>
                                    </p:animEffect>
                                    <p:anim calcmode="lin" valueType="num">
                                      <p:cBhvr>
                                        <p:cTn id="32" dur="250" fill="hold"/>
                                        <p:tgtEl>
                                          <p:spTgt spid="12"/>
                                        </p:tgtEl>
                                        <p:attrNameLst>
                                          <p:attrName>ppt_x</p:attrName>
                                        </p:attrNameLst>
                                      </p:cBhvr>
                                      <p:tavLst>
                                        <p:tav tm="0">
                                          <p:val>
                                            <p:strVal val="#ppt_x"/>
                                          </p:val>
                                        </p:tav>
                                        <p:tav tm="100000">
                                          <p:val>
                                            <p:strVal val="#ppt_x"/>
                                          </p:val>
                                        </p:tav>
                                      </p:tavLst>
                                    </p:anim>
                                    <p:anim calcmode="lin" valueType="num">
                                      <p:cBhvr>
                                        <p:cTn id="33" dur="250" fill="hold"/>
                                        <p:tgtEl>
                                          <p:spTgt spid="12"/>
                                        </p:tgtEl>
                                        <p:attrNameLst>
                                          <p:attrName>ppt_y</p:attrName>
                                        </p:attrNameLst>
                                      </p:cBhvr>
                                      <p:tavLst>
                                        <p:tav tm="0">
                                          <p:val>
                                            <p:strVal val="#ppt_y+.1"/>
                                          </p:val>
                                        </p:tav>
                                        <p:tav tm="100000">
                                          <p:val>
                                            <p:strVal val="#ppt_y"/>
                                          </p:val>
                                        </p:tav>
                                      </p:tavLst>
                                    </p:anim>
                                  </p:childTnLst>
                                </p:cTn>
                              </p:par>
                            </p:childTnLst>
                          </p:cTn>
                        </p:par>
                        <p:par>
                          <p:cTn id="34" fill="hold">
                            <p:stCondLst>
                              <p:cond delay="2500"/>
                            </p:stCondLst>
                            <p:childTnLst>
                              <p:par>
                                <p:cTn id="35" presetID="42" presetClass="entr" presetSubtype="0" fill="hold" grpId="0" nodeType="after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250"/>
                                        <p:tgtEl>
                                          <p:spTgt spid="13"/>
                                        </p:tgtEl>
                                      </p:cBhvr>
                                    </p:animEffect>
                                    <p:anim calcmode="lin" valueType="num">
                                      <p:cBhvr>
                                        <p:cTn id="38" dur="250" fill="hold"/>
                                        <p:tgtEl>
                                          <p:spTgt spid="13"/>
                                        </p:tgtEl>
                                        <p:attrNameLst>
                                          <p:attrName>ppt_x</p:attrName>
                                        </p:attrNameLst>
                                      </p:cBhvr>
                                      <p:tavLst>
                                        <p:tav tm="0">
                                          <p:val>
                                            <p:strVal val="#ppt_x"/>
                                          </p:val>
                                        </p:tav>
                                        <p:tav tm="100000">
                                          <p:val>
                                            <p:strVal val="#ppt_x"/>
                                          </p:val>
                                        </p:tav>
                                      </p:tavLst>
                                    </p:anim>
                                    <p:anim calcmode="lin" valueType="num">
                                      <p:cBhvr>
                                        <p:cTn id="39" dur="250" fill="hold"/>
                                        <p:tgtEl>
                                          <p:spTgt spid="13"/>
                                        </p:tgtEl>
                                        <p:attrNameLst>
                                          <p:attrName>ppt_y</p:attrName>
                                        </p:attrNameLst>
                                      </p:cBhvr>
                                      <p:tavLst>
                                        <p:tav tm="0">
                                          <p:val>
                                            <p:strVal val="#ppt_y+.1"/>
                                          </p:val>
                                        </p:tav>
                                        <p:tav tm="100000">
                                          <p:val>
                                            <p:strVal val="#ppt_y"/>
                                          </p:val>
                                        </p:tav>
                                      </p:tavLst>
                                    </p:anim>
                                  </p:childTnLst>
                                </p:cTn>
                              </p:par>
                            </p:childTnLst>
                          </p:cTn>
                        </p:par>
                        <p:par>
                          <p:cTn id="40" fill="hold">
                            <p:stCondLst>
                              <p:cond delay="3000"/>
                            </p:stCondLst>
                            <p:childTnLst>
                              <p:par>
                                <p:cTn id="41" presetID="42" presetClass="entr" presetSubtype="0" fill="hold" grpId="0" nodeType="after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fade">
                                      <p:cBhvr>
                                        <p:cTn id="43" dur="250"/>
                                        <p:tgtEl>
                                          <p:spTgt spid="14"/>
                                        </p:tgtEl>
                                      </p:cBhvr>
                                    </p:animEffect>
                                    <p:anim calcmode="lin" valueType="num">
                                      <p:cBhvr>
                                        <p:cTn id="44" dur="250" fill="hold"/>
                                        <p:tgtEl>
                                          <p:spTgt spid="14"/>
                                        </p:tgtEl>
                                        <p:attrNameLst>
                                          <p:attrName>ppt_x</p:attrName>
                                        </p:attrNameLst>
                                      </p:cBhvr>
                                      <p:tavLst>
                                        <p:tav tm="0">
                                          <p:val>
                                            <p:strVal val="#ppt_x"/>
                                          </p:val>
                                        </p:tav>
                                        <p:tav tm="100000">
                                          <p:val>
                                            <p:strVal val="#ppt_x"/>
                                          </p:val>
                                        </p:tav>
                                      </p:tavLst>
                                    </p:anim>
                                    <p:anim calcmode="lin" valueType="num">
                                      <p:cBhvr>
                                        <p:cTn id="45" dur="250" fill="hold"/>
                                        <p:tgtEl>
                                          <p:spTgt spid="14"/>
                                        </p:tgtEl>
                                        <p:attrNameLst>
                                          <p:attrName>ppt_y</p:attrName>
                                        </p:attrNameLst>
                                      </p:cBhvr>
                                      <p:tavLst>
                                        <p:tav tm="0">
                                          <p:val>
                                            <p:strVal val="#ppt_y+.1"/>
                                          </p:val>
                                        </p:tav>
                                        <p:tav tm="100000">
                                          <p:val>
                                            <p:strVal val="#ppt_y"/>
                                          </p:val>
                                        </p:tav>
                                      </p:tavLst>
                                    </p:anim>
                                  </p:childTnLst>
                                </p:cTn>
                              </p:par>
                            </p:childTnLst>
                          </p:cTn>
                        </p:par>
                        <p:par>
                          <p:cTn id="46" fill="hold">
                            <p:stCondLst>
                              <p:cond delay="3500"/>
                            </p:stCondLst>
                            <p:childTnLst>
                              <p:par>
                                <p:cTn id="47" presetID="42" presetClass="entr" presetSubtype="0" fill="hold" grpId="0" nodeType="after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fade">
                                      <p:cBhvr>
                                        <p:cTn id="49" dur="250"/>
                                        <p:tgtEl>
                                          <p:spTgt spid="15"/>
                                        </p:tgtEl>
                                      </p:cBhvr>
                                    </p:animEffect>
                                    <p:anim calcmode="lin" valueType="num">
                                      <p:cBhvr>
                                        <p:cTn id="50" dur="250" fill="hold"/>
                                        <p:tgtEl>
                                          <p:spTgt spid="15"/>
                                        </p:tgtEl>
                                        <p:attrNameLst>
                                          <p:attrName>ppt_x</p:attrName>
                                        </p:attrNameLst>
                                      </p:cBhvr>
                                      <p:tavLst>
                                        <p:tav tm="0">
                                          <p:val>
                                            <p:strVal val="#ppt_x"/>
                                          </p:val>
                                        </p:tav>
                                        <p:tav tm="100000">
                                          <p:val>
                                            <p:strVal val="#ppt_x"/>
                                          </p:val>
                                        </p:tav>
                                      </p:tavLst>
                                    </p:anim>
                                    <p:anim calcmode="lin" valueType="num">
                                      <p:cBhvr>
                                        <p:cTn id="51" dur="250" fill="hold"/>
                                        <p:tgtEl>
                                          <p:spTgt spid="15"/>
                                        </p:tgtEl>
                                        <p:attrNameLst>
                                          <p:attrName>ppt_y</p:attrName>
                                        </p:attrNameLst>
                                      </p:cBhvr>
                                      <p:tavLst>
                                        <p:tav tm="0">
                                          <p:val>
                                            <p:strVal val="#ppt_y+.1"/>
                                          </p:val>
                                        </p:tav>
                                        <p:tav tm="100000">
                                          <p:val>
                                            <p:strVal val="#ppt_y"/>
                                          </p:val>
                                        </p:tav>
                                      </p:tavLst>
                                    </p:anim>
                                  </p:childTnLst>
                                </p:cTn>
                              </p:par>
                            </p:childTnLst>
                          </p:cTn>
                        </p:par>
                        <p:par>
                          <p:cTn id="52" fill="hold">
                            <p:stCondLst>
                              <p:cond delay="4000"/>
                            </p:stCondLst>
                            <p:childTnLst>
                              <p:par>
                                <p:cTn id="53" presetID="42" presetClass="entr" presetSubtype="0" fill="hold" nodeType="afterEffect">
                                  <p:stCondLst>
                                    <p:cond delay="0"/>
                                  </p:stCondLst>
                                  <p:childTnLst>
                                    <p:set>
                                      <p:cBhvr>
                                        <p:cTn id="54" dur="1" fill="hold">
                                          <p:stCondLst>
                                            <p:cond delay="0"/>
                                          </p:stCondLst>
                                        </p:cTn>
                                        <p:tgtEl>
                                          <p:spTgt spid="16"/>
                                        </p:tgtEl>
                                        <p:attrNameLst>
                                          <p:attrName>style.visibility</p:attrName>
                                        </p:attrNameLst>
                                      </p:cBhvr>
                                      <p:to>
                                        <p:strVal val="visible"/>
                                      </p:to>
                                    </p:set>
                                    <p:animEffect transition="in" filter="fade">
                                      <p:cBhvr>
                                        <p:cTn id="55" dur="250"/>
                                        <p:tgtEl>
                                          <p:spTgt spid="16"/>
                                        </p:tgtEl>
                                      </p:cBhvr>
                                    </p:animEffect>
                                    <p:anim calcmode="lin" valueType="num">
                                      <p:cBhvr>
                                        <p:cTn id="56" dur="250" fill="hold"/>
                                        <p:tgtEl>
                                          <p:spTgt spid="16"/>
                                        </p:tgtEl>
                                        <p:attrNameLst>
                                          <p:attrName>ppt_x</p:attrName>
                                        </p:attrNameLst>
                                      </p:cBhvr>
                                      <p:tavLst>
                                        <p:tav tm="0">
                                          <p:val>
                                            <p:strVal val="#ppt_x"/>
                                          </p:val>
                                        </p:tav>
                                        <p:tav tm="100000">
                                          <p:val>
                                            <p:strVal val="#ppt_x"/>
                                          </p:val>
                                        </p:tav>
                                      </p:tavLst>
                                    </p:anim>
                                    <p:anim calcmode="lin" valueType="num">
                                      <p:cBhvr>
                                        <p:cTn id="57" dur="250" fill="hold"/>
                                        <p:tgtEl>
                                          <p:spTgt spid="16"/>
                                        </p:tgtEl>
                                        <p:attrNameLst>
                                          <p:attrName>ppt_y</p:attrName>
                                        </p:attrNameLst>
                                      </p:cBhvr>
                                      <p:tavLst>
                                        <p:tav tm="0">
                                          <p:val>
                                            <p:strVal val="#ppt_y+.1"/>
                                          </p:val>
                                        </p:tav>
                                        <p:tav tm="100000">
                                          <p:val>
                                            <p:strVal val="#ppt_y"/>
                                          </p:val>
                                        </p:tav>
                                      </p:tavLst>
                                    </p:anim>
                                  </p:childTnLst>
                                </p:cTn>
                              </p:par>
                            </p:childTnLst>
                          </p:cTn>
                        </p:par>
                        <p:par>
                          <p:cTn id="58" fill="hold">
                            <p:stCondLst>
                              <p:cond delay="4500"/>
                            </p:stCondLst>
                            <p:childTnLst>
                              <p:par>
                                <p:cTn id="59" presetID="42" presetClass="entr" presetSubtype="0" fill="hold" nodeType="afterEffect">
                                  <p:stCondLst>
                                    <p:cond delay="0"/>
                                  </p:stCondLst>
                                  <p:childTnLst>
                                    <p:set>
                                      <p:cBhvr>
                                        <p:cTn id="60" dur="1" fill="hold">
                                          <p:stCondLst>
                                            <p:cond delay="0"/>
                                          </p:stCondLst>
                                        </p:cTn>
                                        <p:tgtEl>
                                          <p:spTgt spid="19"/>
                                        </p:tgtEl>
                                        <p:attrNameLst>
                                          <p:attrName>style.visibility</p:attrName>
                                        </p:attrNameLst>
                                      </p:cBhvr>
                                      <p:to>
                                        <p:strVal val="visible"/>
                                      </p:to>
                                    </p:set>
                                    <p:animEffect transition="in" filter="fade">
                                      <p:cBhvr>
                                        <p:cTn id="61" dur="250"/>
                                        <p:tgtEl>
                                          <p:spTgt spid="19"/>
                                        </p:tgtEl>
                                      </p:cBhvr>
                                    </p:animEffect>
                                    <p:anim calcmode="lin" valueType="num">
                                      <p:cBhvr>
                                        <p:cTn id="62" dur="250" fill="hold"/>
                                        <p:tgtEl>
                                          <p:spTgt spid="19"/>
                                        </p:tgtEl>
                                        <p:attrNameLst>
                                          <p:attrName>ppt_x</p:attrName>
                                        </p:attrNameLst>
                                      </p:cBhvr>
                                      <p:tavLst>
                                        <p:tav tm="0">
                                          <p:val>
                                            <p:strVal val="#ppt_x"/>
                                          </p:val>
                                        </p:tav>
                                        <p:tav tm="100000">
                                          <p:val>
                                            <p:strVal val="#ppt_x"/>
                                          </p:val>
                                        </p:tav>
                                      </p:tavLst>
                                    </p:anim>
                                    <p:anim calcmode="lin" valueType="num">
                                      <p:cBhvr>
                                        <p:cTn id="63" dur="250" fill="hold"/>
                                        <p:tgtEl>
                                          <p:spTgt spid="19"/>
                                        </p:tgtEl>
                                        <p:attrNameLst>
                                          <p:attrName>ppt_y</p:attrName>
                                        </p:attrNameLst>
                                      </p:cBhvr>
                                      <p:tavLst>
                                        <p:tav tm="0">
                                          <p:val>
                                            <p:strVal val="#ppt_y+.1"/>
                                          </p:val>
                                        </p:tav>
                                        <p:tav tm="100000">
                                          <p:val>
                                            <p:strVal val="#ppt_y"/>
                                          </p:val>
                                        </p:tav>
                                      </p:tavLst>
                                    </p:anim>
                                  </p:childTnLst>
                                </p:cTn>
                              </p:par>
                            </p:childTnLst>
                          </p:cTn>
                        </p:par>
                        <p:par>
                          <p:cTn id="64" fill="hold">
                            <p:stCondLst>
                              <p:cond delay="5000"/>
                            </p:stCondLst>
                            <p:childTnLst>
                              <p:par>
                                <p:cTn id="65" presetID="42" presetClass="entr" presetSubtype="0" fill="hold" nodeType="afterEffect">
                                  <p:stCondLst>
                                    <p:cond delay="0"/>
                                  </p:stCondLst>
                                  <p:childTnLst>
                                    <p:set>
                                      <p:cBhvr>
                                        <p:cTn id="66" dur="1" fill="hold">
                                          <p:stCondLst>
                                            <p:cond delay="0"/>
                                          </p:stCondLst>
                                        </p:cTn>
                                        <p:tgtEl>
                                          <p:spTgt spid="22"/>
                                        </p:tgtEl>
                                        <p:attrNameLst>
                                          <p:attrName>style.visibility</p:attrName>
                                        </p:attrNameLst>
                                      </p:cBhvr>
                                      <p:to>
                                        <p:strVal val="visible"/>
                                      </p:to>
                                    </p:set>
                                    <p:animEffect transition="in" filter="fade">
                                      <p:cBhvr>
                                        <p:cTn id="67" dur="250"/>
                                        <p:tgtEl>
                                          <p:spTgt spid="22"/>
                                        </p:tgtEl>
                                      </p:cBhvr>
                                    </p:animEffect>
                                    <p:anim calcmode="lin" valueType="num">
                                      <p:cBhvr>
                                        <p:cTn id="68" dur="250" fill="hold"/>
                                        <p:tgtEl>
                                          <p:spTgt spid="22"/>
                                        </p:tgtEl>
                                        <p:attrNameLst>
                                          <p:attrName>ppt_x</p:attrName>
                                        </p:attrNameLst>
                                      </p:cBhvr>
                                      <p:tavLst>
                                        <p:tav tm="0">
                                          <p:val>
                                            <p:strVal val="#ppt_x"/>
                                          </p:val>
                                        </p:tav>
                                        <p:tav tm="100000">
                                          <p:val>
                                            <p:strVal val="#ppt_x"/>
                                          </p:val>
                                        </p:tav>
                                      </p:tavLst>
                                    </p:anim>
                                    <p:anim calcmode="lin" valueType="num">
                                      <p:cBhvr>
                                        <p:cTn id="69" dur="250" fill="hold"/>
                                        <p:tgtEl>
                                          <p:spTgt spid="22"/>
                                        </p:tgtEl>
                                        <p:attrNameLst>
                                          <p:attrName>ppt_y</p:attrName>
                                        </p:attrNameLst>
                                      </p:cBhvr>
                                      <p:tavLst>
                                        <p:tav tm="0">
                                          <p:val>
                                            <p:strVal val="#ppt_y+.1"/>
                                          </p:val>
                                        </p:tav>
                                        <p:tav tm="100000">
                                          <p:val>
                                            <p:strVal val="#ppt_y"/>
                                          </p:val>
                                        </p:tav>
                                      </p:tavLst>
                                    </p:anim>
                                  </p:childTnLst>
                                </p:cTn>
                              </p:par>
                            </p:childTnLst>
                          </p:cTn>
                        </p:par>
                        <p:par>
                          <p:cTn id="70" fill="hold">
                            <p:stCondLst>
                              <p:cond delay="5500"/>
                            </p:stCondLst>
                            <p:childTnLst>
                              <p:par>
                                <p:cTn id="71" presetID="42" presetClass="entr" presetSubtype="0" fill="hold" nodeType="afterEffect">
                                  <p:stCondLst>
                                    <p:cond delay="0"/>
                                  </p:stCondLst>
                                  <p:childTnLst>
                                    <p:set>
                                      <p:cBhvr>
                                        <p:cTn id="72" dur="1" fill="hold">
                                          <p:stCondLst>
                                            <p:cond delay="0"/>
                                          </p:stCondLst>
                                        </p:cTn>
                                        <p:tgtEl>
                                          <p:spTgt spid="27"/>
                                        </p:tgtEl>
                                        <p:attrNameLst>
                                          <p:attrName>style.visibility</p:attrName>
                                        </p:attrNameLst>
                                      </p:cBhvr>
                                      <p:to>
                                        <p:strVal val="visible"/>
                                      </p:to>
                                    </p:set>
                                    <p:animEffect transition="in" filter="fade">
                                      <p:cBhvr>
                                        <p:cTn id="73" dur="250"/>
                                        <p:tgtEl>
                                          <p:spTgt spid="27"/>
                                        </p:tgtEl>
                                      </p:cBhvr>
                                    </p:animEffect>
                                    <p:anim calcmode="lin" valueType="num">
                                      <p:cBhvr>
                                        <p:cTn id="74" dur="250" fill="hold"/>
                                        <p:tgtEl>
                                          <p:spTgt spid="27"/>
                                        </p:tgtEl>
                                        <p:attrNameLst>
                                          <p:attrName>ppt_x</p:attrName>
                                        </p:attrNameLst>
                                      </p:cBhvr>
                                      <p:tavLst>
                                        <p:tav tm="0">
                                          <p:val>
                                            <p:strVal val="#ppt_x"/>
                                          </p:val>
                                        </p:tav>
                                        <p:tav tm="100000">
                                          <p:val>
                                            <p:strVal val="#ppt_x"/>
                                          </p:val>
                                        </p:tav>
                                      </p:tavLst>
                                    </p:anim>
                                    <p:anim calcmode="lin" valueType="num">
                                      <p:cBhvr>
                                        <p:cTn id="75" dur="250" fill="hold"/>
                                        <p:tgtEl>
                                          <p:spTgt spid="27"/>
                                        </p:tgtEl>
                                        <p:attrNameLst>
                                          <p:attrName>ppt_y</p:attrName>
                                        </p:attrNameLst>
                                      </p:cBhvr>
                                      <p:tavLst>
                                        <p:tav tm="0">
                                          <p:val>
                                            <p:strVal val="#ppt_y+.1"/>
                                          </p:val>
                                        </p:tav>
                                        <p:tav tm="100000">
                                          <p:val>
                                            <p:strVal val="#ppt_y"/>
                                          </p:val>
                                        </p:tav>
                                      </p:tavLst>
                                    </p:anim>
                                  </p:childTnLst>
                                </p:cTn>
                              </p:par>
                            </p:childTnLst>
                          </p:cTn>
                        </p:par>
                        <p:par>
                          <p:cTn id="76" fill="hold">
                            <p:stCondLst>
                              <p:cond delay="6000"/>
                            </p:stCondLst>
                            <p:childTnLst>
                              <p:par>
                                <p:cTn id="77" presetID="42" presetClass="entr" presetSubtype="0" fill="hold" grpId="0" nodeType="afterEffect">
                                  <p:stCondLst>
                                    <p:cond delay="0"/>
                                  </p:stCondLst>
                                  <p:childTnLst>
                                    <p:set>
                                      <p:cBhvr>
                                        <p:cTn id="78" dur="1" fill="hold">
                                          <p:stCondLst>
                                            <p:cond delay="0"/>
                                          </p:stCondLst>
                                        </p:cTn>
                                        <p:tgtEl>
                                          <p:spTgt spid="30"/>
                                        </p:tgtEl>
                                        <p:attrNameLst>
                                          <p:attrName>style.visibility</p:attrName>
                                        </p:attrNameLst>
                                      </p:cBhvr>
                                      <p:to>
                                        <p:strVal val="visible"/>
                                      </p:to>
                                    </p:set>
                                    <p:animEffect transition="in" filter="fade">
                                      <p:cBhvr>
                                        <p:cTn id="79" dur="250"/>
                                        <p:tgtEl>
                                          <p:spTgt spid="30"/>
                                        </p:tgtEl>
                                      </p:cBhvr>
                                    </p:animEffect>
                                    <p:anim calcmode="lin" valueType="num">
                                      <p:cBhvr>
                                        <p:cTn id="80" dur="250" fill="hold"/>
                                        <p:tgtEl>
                                          <p:spTgt spid="30"/>
                                        </p:tgtEl>
                                        <p:attrNameLst>
                                          <p:attrName>ppt_x</p:attrName>
                                        </p:attrNameLst>
                                      </p:cBhvr>
                                      <p:tavLst>
                                        <p:tav tm="0">
                                          <p:val>
                                            <p:strVal val="#ppt_x"/>
                                          </p:val>
                                        </p:tav>
                                        <p:tav tm="100000">
                                          <p:val>
                                            <p:strVal val="#ppt_x"/>
                                          </p:val>
                                        </p:tav>
                                      </p:tavLst>
                                    </p:anim>
                                    <p:anim calcmode="lin" valueType="num">
                                      <p:cBhvr>
                                        <p:cTn id="81" dur="250" fill="hold"/>
                                        <p:tgtEl>
                                          <p:spTgt spid="30"/>
                                        </p:tgtEl>
                                        <p:attrNameLst>
                                          <p:attrName>ppt_y</p:attrName>
                                        </p:attrNameLst>
                                      </p:cBhvr>
                                      <p:tavLst>
                                        <p:tav tm="0">
                                          <p:val>
                                            <p:strVal val="#ppt_y+.1"/>
                                          </p:val>
                                        </p:tav>
                                        <p:tav tm="100000">
                                          <p:val>
                                            <p:strVal val="#ppt_y"/>
                                          </p:val>
                                        </p:tav>
                                      </p:tavLst>
                                    </p:anim>
                                  </p:childTnLst>
                                </p:cTn>
                              </p:par>
                            </p:childTnLst>
                          </p:cTn>
                        </p:par>
                        <p:par>
                          <p:cTn id="82" fill="hold">
                            <p:stCondLst>
                              <p:cond delay="6500"/>
                            </p:stCondLst>
                            <p:childTnLst>
                              <p:par>
                                <p:cTn id="83" presetID="42" presetClass="entr" presetSubtype="0" fill="hold" grpId="0" nodeType="afterEffect">
                                  <p:stCondLst>
                                    <p:cond delay="0"/>
                                  </p:stCondLst>
                                  <p:childTnLst>
                                    <p:set>
                                      <p:cBhvr>
                                        <p:cTn id="84" dur="1" fill="hold">
                                          <p:stCondLst>
                                            <p:cond delay="0"/>
                                          </p:stCondLst>
                                        </p:cTn>
                                        <p:tgtEl>
                                          <p:spTgt spid="31"/>
                                        </p:tgtEl>
                                        <p:attrNameLst>
                                          <p:attrName>style.visibility</p:attrName>
                                        </p:attrNameLst>
                                      </p:cBhvr>
                                      <p:to>
                                        <p:strVal val="visible"/>
                                      </p:to>
                                    </p:set>
                                    <p:animEffect transition="in" filter="fade">
                                      <p:cBhvr>
                                        <p:cTn id="85" dur="250"/>
                                        <p:tgtEl>
                                          <p:spTgt spid="31"/>
                                        </p:tgtEl>
                                      </p:cBhvr>
                                    </p:animEffect>
                                    <p:anim calcmode="lin" valueType="num">
                                      <p:cBhvr>
                                        <p:cTn id="86" dur="250" fill="hold"/>
                                        <p:tgtEl>
                                          <p:spTgt spid="31"/>
                                        </p:tgtEl>
                                        <p:attrNameLst>
                                          <p:attrName>ppt_x</p:attrName>
                                        </p:attrNameLst>
                                      </p:cBhvr>
                                      <p:tavLst>
                                        <p:tav tm="0">
                                          <p:val>
                                            <p:strVal val="#ppt_x"/>
                                          </p:val>
                                        </p:tav>
                                        <p:tav tm="100000">
                                          <p:val>
                                            <p:strVal val="#ppt_x"/>
                                          </p:val>
                                        </p:tav>
                                      </p:tavLst>
                                    </p:anim>
                                    <p:anim calcmode="lin" valueType="num">
                                      <p:cBhvr>
                                        <p:cTn id="87" dur="250" fill="hold"/>
                                        <p:tgtEl>
                                          <p:spTgt spid="31"/>
                                        </p:tgtEl>
                                        <p:attrNameLst>
                                          <p:attrName>ppt_y</p:attrName>
                                        </p:attrNameLst>
                                      </p:cBhvr>
                                      <p:tavLst>
                                        <p:tav tm="0">
                                          <p:val>
                                            <p:strVal val="#ppt_y+.1"/>
                                          </p:val>
                                        </p:tav>
                                        <p:tav tm="100000">
                                          <p:val>
                                            <p:strVal val="#ppt_y"/>
                                          </p:val>
                                        </p:tav>
                                      </p:tavLst>
                                    </p:anim>
                                  </p:childTnLst>
                                </p:cTn>
                              </p:par>
                            </p:childTnLst>
                          </p:cTn>
                        </p:par>
                        <p:par>
                          <p:cTn id="88" fill="hold">
                            <p:stCondLst>
                              <p:cond delay="7000"/>
                            </p:stCondLst>
                            <p:childTnLst>
                              <p:par>
                                <p:cTn id="89" presetID="42" presetClass="entr" presetSubtype="0" fill="hold" grpId="0" nodeType="afterEffect">
                                  <p:stCondLst>
                                    <p:cond delay="0"/>
                                  </p:stCondLst>
                                  <p:childTnLst>
                                    <p:set>
                                      <p:cBhvr>
                                        <p:cTn id="90" dur="1" fill="hold">
                                          <p:stCondLst>
                                            <p:cond delay="0"/>
                                          </p:stCondLst>
                                        </p:cTn>
                                        <p:tgtEl>
                                          <p:spTgt spid="32"/>
                                        </p:tgtEl>
                                        <p:attrNameLst>
                                          <p:attrName>style.visibility</p:attrName>
                                        </p:attrNameLst>
                                      </p:cBhvr>
                                      <p:to>
                                        <p:strVal val="visible"/>
                                      </p:to>
                                    </p:set>
                                    <p:animEffect transition="in" filter="fade">
                                      <p:cBhvr>
                                        <p:cTn id="91" dur="250"/>
                                        <p:tgtEl>
                                          <p:spTgt spid="32"/>
                                        </p:tgtEl>
                                      </p:cBhvr>
                                    </p:animEffect>
                                    <p:anim calcmode="lin" valueType="num">
                                      <p:cBhvr>
                                        <p:cTn id="92" dur="250" fill="hold"/>
                                        <p:tgtEl>
                                          <p:spTgt spid="32"/>
                                        </p:tgtEl>
                                        <p:attrNameLst>
                                          <p:attrName>ppt_x</p:attrName>
                                        </p:attrNameLst>
                                      </p:cBhvr>
                                      <p:tavLst>
                                        <p:tav tm="0">
                                          <p:val>
                                            <p:strVal val="#ppt_x"/>
                                          </p:val>
                                        </p:tav>
                                        <p:tav tm="100000">
                                          <p:val>
                                            <p:strVal val="#ppt_x"/>
                                          </p:val>
                                        </p:tav>
                                      </p:tavLst>
                                    </p:anim>
                                    <p:anim calcmode="lin" valueType="num">
                                      <p:cBhvr>
                                        <p:cTn id="93" dur="250" fill="hold"/>
                                        <p:tgtEl>
                                          <p:spTgt spid="32"/>
                                        </p:tgtEl>
                                        <p:attrNameLst>
                                          <p:attrName>ppt_y</p:attrName>
                                        </p:attrNameLst>
                                      </p:cBhvr>
                                      <p:tavLst>
                                        <p:tav tm="0">
                                          <p:val>
                                            <p:strVal val="#ppt_y+.1"/>
                                          </p:val>
                                        </p:tav>
                                        <p:tav tm="100000">
                                          <p:val>
                                            <p:strVal val="#ppt_y"/>
                                          </p:val>
                                        </p:tav>
                                      </p:tavLst>
                                    </p:anim>
                                  </p:childTnLst>
                                </p:cTn>
                              </p:par>
                            </p:childTnLst>
                          </p:cTn>
                        </p:par>
                        <p:par>
                          <p:cTn id="94" fill="hold">
                            <p:stCondLst>
                              <p:cond delay="7500"/>
                            </p:stCondLst>
                            <p:childTnLst>
                              <p:par>
                                <p:cTn id="95" presetID="42" presetClass="entr" presetSubtype="0" fill="hold" grpId="0" nodeType="afterEffect">
                                  <p:stCondLst>
                                    <p:cond delay="0"/>
                                  </p:stCondLst>
                                  <p:childTnLst>
                                    <p:set>
                                      <p:cBhvr>
                                        <p:cTn id="96" dur="1" fill="hold">
                                          <p:stCondLst>
                                            <p:cond delay="0"/>
                                          </p:stCondLst>
                                        </p:cTn>
                                        <p:tgtEl>
                                          <p:spTgt spid="33"/>
                                        </p:tgtEl>
                                        <p:attrNameLst>
                                          <p:attrName>style.visibility</p:attrName>
                                        </p:attrNameLst>
                                      </p:cBhvr>
                                      <p:to>
                                        <p:strVal val="visible"/>
                                      </p:to>
                                    </p:set>
                                    <p:animEffect transition="in" filter="fade">
                                      <p:cBhvr>
                                        <p:cTn id="97" dur="250"/>
                                        <p:tgtEl>
                                          <p:spTgt spid="33"/>
                                        </p:tgtEl>
                                      </p:cBhvr>
                                    </p:animEffect>
                                    <p:anim calcmode="lin" valueType="num">
                                      <p:cBhvr>
                                        <p:cTn id="98" dur="250" fill="hold"/>
                                        <p:tgtEl>
                                          <p:spTgt spid="33"/>
                                        </p:tgtEl>
                                        <p:attrNameLst>
                                          <p:attrName>ppt_x</p:attrName>
                                        </p:attrNameLst>
                                      </p:cBhvr>
                                      <p:tavLst>
                                        <p:tav tm="0">
                                          <p:val>
                                            <p:strVal val="#ppt_x"/>
                                          </p:val>
                                        </p:tav>
                                        <p:tav tm="100000">
                                          <p:val>
                                            <p:strVal val="#ppt_x"/>
                                          </p:val>
                                        </p:tav>
                                      </p:tavLst>
                                    </p:anim>
                                    <p:anim calcmode="lin" valueType="num">
                                      <p:cBhvr>
                                        <p:cTn id="99" dur="250" fill="hold"/>
                                        <p:tgtEl>
                                          <p:spTgt spid="33"/>
                                        </p:tgtEl>
                                        <p:attrNameLst>
                                          <p:attrName>ppt_y</p:attrName>
                                        </p:attrNameLst>
                                      </p:cBhvr>
                                      <p:tavLst>
                                        <p:tav tm="0">
                                          <p:val>
                                            <p:strVal val="#ppt_y+.1"/>
                                          </p:val>
                                        </p:tav>
                                        <p:tav tm="100000">
                                          <p:val>
                                            <p:strVal val="#ppt_y"/>
                                          </p:val>
                                        </p:tav>
                                      </p:tavLst>
                                    </p:anim>
                                  </p:childTnLst>
                                </p:cTn>
                              </p:par>
                            </p:childTnLst>
                          </p:cTn>
                        </p:par>
                        <p:par>
                          <p:cTn id="100" fill="hold">
                            <p:stCondLst>
                              <p:cond delay="8000"/>
                            </p:stCondLst>
                            <p:childTnLst>
                              <p:par>
                                <p:cTn id="101" presetID="42" presetClass="entr" presetSubtype="0" fill="hold" grpId="0" nodeType="afterEffect">
                                  <p:stCondLst>
                                    <p:cond delay="0"/>
                                  </p:stCondLst>
                                  <p:childTnLst>
                                    <p:set>
                                      <p:cBhvr>
                                        <p:cTn id="102" dur="1" fill="hold">
                                          <p:stCondLst>
                                            <p:cond delay="0"/>
                                          </p:stCondLst>
                                        </p:cTn>
                                        <p:tgtEl>
                                          <p:spTgt spid="34"/>
                                        </p:tgtEl>
                                        <p:attrNameLst>
                                          <p:attrName>style.visibility</p:attrName>
                                        </p:attrNameLst>
                                      </p:cBhvr>
                                      <p:to>
                                        <p:strVal val="visible"/>
                                      </p:to>
                                    </p:set>
                                    <p:animEffect transition="in" filter="fade">
                                      <p:cBhvr>
                                        <p:cTn id="103" dur="250"/>
                                        <p:tgtEl>
                                          <p:spTgt spid="34"/>
                                        </p:tgtEl>
                                      </p:cBhvr>
                                    </p:animEffect>
                                    <p:anim calcmode="lin" valueType="num">
                                      <p:cBhvr>
                                        <p:cTn id="104" dur="250" fill="hold"/>
                                        <p:tgtEl>
                                          <p:spTgt spid="34"/>
                                        </p:tgtEl>
                                        <p:attrNameLst>
                                          <p:attrName>ppt_x</p:attrName>
                                        </p:attrNameLst>
                                      </p:cBhvr>
                                      <p:tavLst>
                                        <p:tav tm="0">
                                          <p:val>
                                            <p:strVal val="#ppt_x"/>
                                          </p:val>
                                        </p:tav>
                                        <p:tav tm="100000">
                                          <p:val>
                                            <p:strVal val="#ppt_x"/>
                                          </p:val>
                                        </p:tav>
                                      </p:tavLst>
                                    </p:anim>
                                    <p:anim calcmode="lin" valueType="num">
                                      <p:cBhvr>
                                        <p:cTn id="105" dur="250" fill="hold"/>
                                        <p:tgtEl>
                                          <p:spTgt spid="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8" grpId="0" bldLvl="0" animBg="1"/>
      <p:bldP spid="10" grpId="0" bldLvl="0" animBg="1"/>
      <p:bldP spid="11" grpId="0" bldLvl="0" animBg="1"/>
      <p:bldP spid="12" grpId="0" bldLvl="0" animBg="1"/>
      <p:bldP spid="13" grpId="0" bldLvl="0" animBg="1"/>
      <p:bldP spid="14" grpId="0" bldLvl="0" animBg="1"/>
      <p:bldP spid="15" grpId="0" bldLvl="0" animBg="1"/>
      <p:bldP spid="30" grpId="0"/>
      <p:bldP spid="31" grpId="0"/>
      <p:bldP spid="32" grpId="0"/>
      <p:bldP spid="33" grpId="0"/>
      <p:bldP spid="3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7"/>
          <p:cNvSpPr/>
          <p:nvPr/>
        </p:nvSpPr>
        <p:spPr>
          <a:xfrm>
            <a:off x="1170621" y="832568"/>
            <a:ext cx="448364" cy="984885"/>
          </a:xfrm>
          <a:prstGeom prst="rect">
            <a:avLst/>
          </a:prstGeom>
        </p:spPr>
        <p:txBody>
          <a:bodyPr wrap="square" lIns="0" tIns="0" rIns="0" bIns="0">
            <a:spAutoFit/>
          </a:bodyPr>
          <a:lstStyle/>
          <a:p>
            <a:pPr algn="dist"/>
            <a:r>
              <a:rPr lang="en-US" altLang="zh-CN" sz="3200">
                <a:solidFill>
                  <a:schemeClr val="tx1"/>
                </a:solidFill>
                <a:cs typeface="+mn-ea"/>
                <a:sym typeface="+mn-lt"/>
              </a:rPr>
              <a:t>02</a:t>
            </a:r>
            <a:endParaRPr lang="en-US" altLang="zh-CN" sz="3200" dirty="0">
              <a:solidFill>
                <a:schemeClr val="tx1"/>
              </a:solidFill>
              <a:cs typeface="+mn-ea"/>
              <a:sym typeface="+mn-lt"/>
            </a:endParaRPr>
          </a:p>
        </p:txBody>
      </p:sp>
      <p:sp>
        <p:nvSpPr>
          <p:cNvPr id="9" name="Rectangle 47"/>
          <p:cNvSpPr/>
          <p:nvPr/>
        </p:nvSpPr>
        <p:spPr>
          <a:xfrm>
            <a:off x="1699679" y="894124"/>
            <a:ext cx="2833079" cy="430887"/>
          </a:xfrm>
          <a:prstGeom prst="rect">
            <a:avLst/>
          </a:prstGeom>
        </p:spPr>
        <p:txBody>
          <a:bodyPr wrap="square" lIns="0" tIns="0" rIns="0" bIns="0">
            <a:spAutoFit/>
          </a:bodyPr>
          <a:lstStyle/>
          <a:p>
            <a:pPr algn="dist"/>
            <a:r>
              <a:rPr lang="zh-CN" altLang="en-US" sz="2800">
                <a:solidFill>
                  <a:schemeClr val="tx1"/>
                </a:solidFill>
                <a:cs typeface="+mn-ea"/>
                <a:sym typeface="+mn-lt"/>
              </a:rPr>
              <a:t>选题方案设计</a:t>
            </a:r>
            <a:endParaRPr lang="zh-CN" altLang="en-US" sz="2800" dirty="0">
              <a:solidFill>
                <a:schemeClr val="tx1"/>
              </a:solidFill>
              <a:cs typeface="+mn-ea"/>
              <a:sym typeface="+mn-lt"/>
            </a:endParaRPr>
          </a:p>
        </p:txBody>
      </p:sp>
      <p:grpSp>
        <p:nvGrpSpPr>
          <p:cNvPr id="6" name="组合 5"/>
          <p:cNvGrpSpPr/>
          <p:nvPr/>
        </p:nvGrpSpPr>
        <p:grpSpPr>
          <a:xfrm>
            <a:off x="2306410" y="2800727"/>
            <a:ext cx="3306471" cy="3273825"/>
            <a:chOff x="1300233" y="1995959"/>
            <a:chExt cx="3306471" cy="3273825"/>
          </a:xfrm>
        </p:grpSpPr>
        <p:sp>
          <p:nvSpPr>
            <p:cNvPr id="8" name="圆角矩形 20"/>
            <p:cNvSpPr/>
            <p:nvPr/>
          </p:nvSpPr>
          <p:spPr>
            <a:xfrm>
              <a:off x="1432848" y="2127265"/>
              <a:ext cx="3041242" cy="3011214"/>
            </a:xfrm>
            <a:prstGeom prst="ellipse">
              <a:avLst/>
            </a:prstGeom>
            <a:solidFill>
              <a:schemeClr val="tx2">
                <a:lumMod val="60000"/>
                <a:lumOff val="4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dirty="0">
                <a:cs typeface="+mn-ea"/>
                <a:sym typeface="+mn-lt"/>
              </a:endParaRPr>
            </a:p>
          </p:txBody>
        </p:sp>
        <p:sp>
          <p:nvSpPr>
            <p:cNvPr id="10" name="圆角矩形 20"/>
            <p:cNvSpPr/>
            <p:nvPr/>
          </p:nvSpPr>
          <p:spPr>
            <a:xfrm>
              <a:off x="1300233" y="1995959"/>
              <a:ext cx="3306471" cy="3273825"/>
            </a:xfrm>
            <a:prstGeom prst="ellipse">
              <a:avLst/>
            </a:prstGeom>
            <a:noFill/>
            <a:ln w="1587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dirty="0">
                <a:cs typeface="+mn-ea"/>
                <a:sym typeface="+mn-lt"/>
              </a:endParaRPr>
            </a:p>
          </p:txBody>
        </p:sp>
        <p:sp>
          <p:nvSpPr>
            <p:cNvPr id="11" name="文本框 10"/>
            <p:cNvSpPr txBox="1"/>
            <p:nvPr/>
          </p:nvSpPr>
          <p:spPr>
            <a:xfrm>
              <a:off x="1741774" y="2761251"/>
              <a:ext cx="2639238" cy="861775"/>
            </a:xfrm>
            <a:prstGeom prst="rect">
              <a:avLst/>
            </a:prstGeom>
            <a:noFill/>
          </p:spPr>
          <p:txBody>
            <a:bodyPr wrap="square" rtlCol="0">
              <a:spAutoFit/>
            </a:bodyPr>
            <a:lstStyle/>
            <a:p>
              <a:endParaRPr lang="zh-CN" altLang="en-US" sz="4800" dirty="0">
                <a:solidFill>
                  <a:schemeClr val="bg1"/>
                </a:solidFill>
                <a:cs typeface="+mn-ea"/>
                <a:sym typeface="+mn-lt"/>
              </a:endParaRPr>
            </a:p>
          </p:txBody>
        </p:sp>
      </p:grpSp>
      <p:grpSp>
        <p:nvGrpSpPr>
          <p:cNvPr id="12" name="组合 11"/>
          <p:cNvGrpSpPr/>
          <p:nvPr/>
        </p:nvGrpSpPr>
        <p:grpSpPr>
          <a:xfrm>
            <a:off x="6276707" y="2691245"/>
            <a:ext cx="1435935" cy="1421759"/>
            <a:chOff x="1335867" y="2521914"/>
            <a:chExt cx="1416962" cy="1402972"/>
          </a:xfrm>
          <a:solidFill>
            <a:schemeClr val="bg1">
              <a:lumMod val="65000"/>
            </a:schemeClr>
          </a:solidFill>
        </p:grpSpPr>
        <p:sp>
          <p:nvSpPr>
            <p:cNvPr id="13" name="圆角矩形 20"/>
            <p:cNvSpPr/>
            <p:nvPr/>
          </p:nvSpPr>
          <p:spPr>
            <a:xfrm>
              <a:off x="1406797" y="2578184"/>
              <a:ext cx="1303300" cy="1290432"/>
            </a:xfrm>
            <a:prstGeom prst="ellipse">
              <a:avLst/>
            </a:prstGeom>
            <a:grp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dirty="0">
                <a:solidFill>
                  <a:srgbClr val="FFFFFF"/>
                </a:solidFill>
                <a:cs typeface="+mn-ea"/>
                <a:sym typeface="+mn-lt"/>
              </a:endParaRPr>
            </a:p>
          </p:txBody>
        </p:sp>
        <p:sp>
          <p:nvSpPr>
            <p:cNvPr id="14" name="圆角矩形 20"/>
            <p:cNvSpPr/>
            <p:nvPr/>
          </p:nvSpPr>
          <p:spPr>
            <a:xfrm>
              <a:off x="1335867" y="2521914"/>
              <a:ext cx="1416962" cy="1402972"/>
            </a:xfrm>
            <a:prstGeom prst="ellipse">
              <a:avLst/>
            </a:prstGeom>
            <a:solidFill>
              <a:schemeClr val="bg1">
                <a:lumMod val="65000"/>
              </a:schemeClr>
            </a:solidFill>
            <a:ln w="15875">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dirty="0">
                <a:solidFill>
                  <a:srgbClr val="FFFFFF"/>
                </a:solidFill>
                <a:cs typeface="+mn-ea"/>
                <a:sym typeface="+mn-lt"/>
              </a:endParaRPr>
            </a:p>
          </p:txBody>
        </p:sp>
      </p:grpSp>
      <p:sp>
        <p:nvSpPr>
          <p:cNvPr id="15" name="圆角矩形 20"/>
          <p:cNvSpPr/>
          <p:nvPr/>
        </p:nvSpPr>
        <p:spPr>
          <a:xfrm>
            <a:off x="5980191" y="4413905"/>
            <a:ext cx="1320751" cy="1307712"/>
          </a:xfrm>
          <a:prstGeom prst="ellipse">
            <a:avLst/>
          </a:prstGeom>
          <a:solidFill>
            <a:schemeClr val="bg1">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3600" dirty="0">
              <a:cs typeface="+mn-ea"/>
              <a:sym typeface="+mn-lt"/>
            </a:endParaRPr>
          </a:p>
        </p:txBody>
      </p:sp>
      <p:sp>
        <p:nvSpPr>
          <p:cNvPr id="16" name="圆角矩形 20"/>
          <p:cNvSpPr/>
          <p:nvPr/>
        </p:nvSpPr>
        <p:spPr>
          <a:xfrm>
            <a:off x="5922599" y="4356883"/>
            <a:ext cx="1435935" cy="1421759"/>
          </a:xfrm>
          <a:prstGeom prst="ellipse">
            <a:avLst/>
          </a:prstGeom>
          <a:noFill/>
          <a:ln w="15875">
            <a:solidFill>
              <a:srgbClr val="35669B"/>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4000" dirty="0">
              <a:cs typeface="+mn-ea"/>
              <a:sym typeface="+mn-lt"/>
            </a:endParaRPr>
          </a:p>
        </p:txBody>
      </p:sp>
      <p:sp>
        <p:nvSpPr>
          <p:cNvPr id="17" name="圆角矩形 20"/>
          <p:cNvSpPr/>
          <p:nvPr/>
        </p:nvSpPr>
        <p:spPr>
          <a:xfrm>
            <a:off x="7514963" y="3751280"/>
            <a:ext cx="1848564" cy="1830312"/>
          </a:xfrm>
          <a:prstGeom prst="ellips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4000" dirty="0">
              <a:cs typeface="+mn-ea"/>
              <a:sym typeface="+mn-lt"/>
            </a:endParaRPr>
          </a:p>
        </p:txBody>
      </p:sp>
      <p:sp>
        <p:nvSpPr>
          <p:cNvPr id="18" name="圆角矩形 20"/>
          <p:cNvSpPr/>
          <p:nvPr/>
        </p:nvSpPr>
        <p:spPr>
          <a:xfrm>
            <a:off x="7432645" y="3657398"/>
            <a:ext cx="2009779" cy="1989936"/>
          </a:xfrm>
          <a:prstGeom prst="ellipse">
            <a:avLst/>
          </a:prstGeom>
          <a:noFill/>
          <a:ln w="1587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4000" dirty="0">
              <a:cs typeface="+mn-ea"/>
              <a:sym typeface="+mn-lt"/>
            </a:endParaRPr>
          </a:p>
        </p:txBody>
      </p:sp>
      <p:sp>
        <p:nvSpPr>
          <p:cNvPr id="19" name="矩形 18"/>
          <p:cNvSpPr/>
          <p:nvPr/>
        </p:nvSpPr>
        <p:spPr>
          <a:xfrm>
            <a:off x="2966208" y="4071867"/>
            <a:ext cx="1986872" cy="1161852"/>
          </a:xfrm>
          <a:prstGeom prst="rect">
            <a:avLst/>
          </a:prstGeom>
        </p:spPr>
        <p:txBody>
          <a:bodyPr wrap="square" lIns="91436" tIns="45718" rIns="91436" bIns="45718">
            <a:spAutoFit/>
          </a:bodyPr>
          <a:lstStyle/>
          <a:p>
            <a:pPr algn="ctr"/>
            <a:endParaRPr lang="en-US" altLang="zh-CN" sz="1100" dirty="0">
              <a:solidFill>
                <a:schemeClr val="bg1"/>
              </a:solidFill>
              <a:cs typeface="+mn-ea"/>
              <a:sym typeface="+mn-lt"/>
            </a:endParaRPr>
          </a:p>
          <a:p>
            <a:pPr algn="ctr">
              <a:lnSpc>
                <a:spcPct val="130000"/>
              </a:lnSpc>
            </a:pPr>
            <a:r>
              <a:rPr lang="zh-CN" altLang="en-US" sz="1500" dirty="0">
                <a:solidFill>
                  <a:schemeClr val="bg1"/>
                </a:solidFill>
                <a:cs typeface="+mn-ea"/>
                <a:sym typeface="+mn-lt"/>
              </a:rPr>
              <a:t>论文就是用来进行科学研究和描述科研成果的文章</a:t>
            </a:r>
            <a:endParaRPr lang="en-US" altLang="zh-CN" sz="1500" dirty="0">
              <a:solidFill>
                <a:schemeClr val="bg1"/>
              </a:solidFill>
              <a:cs typeface="+mn-ea"/>
              <a:sym typeface="+mn-lt"/>
            </a:endParaRPr>
          </a:p>
        </p:txBody>
      </p:sp>
      <p:sp>
        <p:nvSpPr>
          <p:cNvPr id="20" name="矩形 19"/>
          <p:cNvSpPr/>
          <p:nvPr/>
        </p:nvSpPr>
        <p:spPr>
          <a:xfrm>
            <a:off x="6566336" y="3191545"/>
            <a:ext cx="1013651" cy="400111"/>
          </a:xfrm>
          <a:prstGeom prst="rect">
            <a:avLst/>
          </a:prstGeom>
        </p:spPr>
        <p:txBody>
          <a:bodyPr wrap="square" lIns="91436" tIns="45718" rIns="91436" bIns="45718">
            <a:spAutoFit/>
          </a:bodyPr>
          <a:lstStyle/>
          <a:p>
            <a:r>
              <a:rPr lang="zh-CN" altLang="en-US" sz="2000" dirty="0">
                <a:solidFill>
                  <a:srgbClr val="FFFFFF"/>
                </a:solidFill>
                <a:cs typeface="+mn-ea"/>
                <a:sym typeface="+mn-lt"/>
              </a:rPr>
              <a:t>方案</a:t>
            </a:r>
            <a:r>
              <a:rPr lang="en-US" altLang="zh-CN" sz="2000" dirty="0">
                <a:solidFill>
                  <a:srgbClr val="FFFFFF"/>
                </a:solidFill>
                <a:cs typeface="+mn-ea"/>
                <a:sym typeface="+mn-lt"/>
              </a:rPr>
              <a:t>1</a:t>
            </a:r>
            <a:endParaRPr lang="en-US" altLang="zh-CN" sz="2000" dirty="0">
              <a:solidFill>
                <a:srgbClr val="FFFFFF"/>
              </a:solidFill>
              <a:cs typeface="+mn-ea"/>
              <a:sym typeface="+mn-lt"/>
            </a:endParaRPr>
          </a:p>
        </p:txBody>
      </p:sp>
      <p:sp>
        <p:nvSpPr>
          <p:cNvPr id="21" name="矩形 20"/>
          <p:cNvSpPr/>
          <p:nvPr/>
        </p:nvSpPr>
        <p:spPr>
          <a:xfrm>
            <a:off x="3149166" y="3503708"/>
            <a:ext cx="1620957" cy="670761"/>
          </a:xfrm>
          <a:prstGeom prst="rect">
            <a:avLst/>
          </a:prstGeom>
        </p:spPr>
        <p:txBody>
          <a:bodyPr wrap="none">
            <a:spAutoFit/>
          </a:bodyPr>
          <a:lstStyle/>
          <a:p>
            <a:pPr>
              <a:lnSpc>
                <a:spcPct val="150000"/>
              </a:lnSpc>
            </a:pPr>
            <a:r>
              <a:rPr lang="zh-CN" altLang="en-US" sz="2800" dirty="0">
                <a:solidFill>
                  <a:schemeClr val="bg1"/>
                </a:solidFill>
                <a:cs typeface="+mn-ea"/>
                <a:sym typeface="+mn-lt"/>
              </a:rPr>
              <a:t>方案设计</a:t>
            </a:r>
            <a:endParaRPr lang="en-US" altLang="zh-CN" sz="2800" dirty="0">
              <a:solidFill>
                <a:schemeClr val="bg1"/>
              </a:solidFill>
              <a:cs typeface="+mn-ea"/>
              <a:sym typeface="+mn-lt"/>
            </a:endParaRPr>
          </a:p>
        </p:txBody>
      </p:sp>
      <p:sp>
        <p:nvSpPr>
          <p:cNvPr id="22" name="矩形 21"/>
          <p:cNvSpPr/>
          <p:nvPr/>
        </p:nvSpPr>
        <p:spPr>
          <a:xfrm>
            <a:off x="6249757" y="4867705"/>
            <a:ext cx="1013651" cy="400111"/>
          </a:xfrm>
          <a:prstGeom prst="rect">
            <a:avLst/>
          </a:prstGeom>
        </p:spPr>
        <p:txBody>
          <a:bodyPr wrap="square" lIns="91436" tIns="45718" rIns="91436" bIns="45718">
            <a:spAutoFit/>
          </a:bodyPr>
          <a:lstStyle/>
          <a:p>
            <a:r>
              <a:rPr lang="zh-CN" altLang="en-US" sz="2000" dirty="0">
                <a:solidFill>
                  <a:srgbClr val="FFFFFF"/>
                </a:solidFill>
                <a:cs typeface="+mn-ea"/>
                <a:sym typeface="+mn-lt"/>
              </a:rPr>
              <a:t>方案</a:t>
            </a:r>
            <a:r>
              <a:rPr lang="en-US" altLang="zh-CN" sz="2000" dirty="0">
                <a:solidFill>
                  <a:srgbClr val="FFFFFF"/>
                </a:solidFill>
                <a:cs typeface="+mn-ea"/>
                <a:sym typeface="+mn-lt"/>
              </a:rPr>
              <a:t>2</a:t>
            </a:r>
            <a:endParaRPr lang="en-US" altLang="zh-CN" sz="2000" dirty="0">
              <a:solidFill>
                <a:srgbClr val="FFFFFF"/>
              </a:solidFill>
              <a:cs typeface="+mn-ea"/>
              <a:sym typeface="+mn-lt"/>
            </a:endParaRPr>
          </a:p>
        </p:txBody>
      </p:sp>
      <p:sp>
        <p:nvSpPr>
          <p:cNvPr id="23" name="矩形 22"/>
          <p:cNvSpPr/>
          <p:nvPr/>
        </p:nvSpPr>
        <p:spPr>
          <a:xfrm>
            <a:off x="8053295" y="4492638"/>
            <a:ext cx="1013651" cy="400111"/>
          </a:xfrm>
          <a:prstGeom prst="rect">
            <a:avLst/>
          </a:prstGeom>
        </p:spPr>
        <p:txBody>
          <a:bodyPr wrap="square" lIns="91436" tIns="45718" rIns="91436" bIns="45718">
            <a:spAutoFit/>
          </a:bodyPr>
          <a:lstStyle/>
          <a:p>
            <a:r>
              <a:rPr lang="zh-CN" altLang="en-US" sz="2000" dirty="0">
                <a:solidFill>
                  <a:srgbClr val="FFFFFF"/>
                </a:solidFill>
                <a:cs typeface="+mn-ea"/>
                <a:sym typeface="+mn-lt"/>
              </a:rPr>
              <a:t>方案</a:t>
            </a:r>
            <a:r>
              <a:rPr lang="en-US" altLang="zh-CN" sz="2000" dirty="0">
                <a:solidFill>
                  <a:srgbClr val="FFFFFF"/>
                </a:solidFill>
                <a:cs typeface="+mn-ea"/>
                <a:sym typeface="+mn-lt"/>
              </a:rPr>
              <a:t>3</a:t>
            </a:r>
            <a:endParaRPr lang="en-US" altLang="zh-CN" sz="2000" dirty="0">
              <a:solidFill>
                <a:srgbClr val="FFFFFF"/>
              </a:solidFill>
              <a:cs typeface="+mn-ea"/>
              <a:sym typeface="+mn-lt"/>
            </a:endParaRPr>
          </a:p>
        </p:txBody>
      </p:sp>
      <p:sp>
        <p:nvSpPr>
          <p:cNvPr id="24" name="圆角矩形 23"/>
          <p:cNvSpPr/>
          <p:nvPr/>
        </p:nvSpPr>
        <p:spPr>
          <a:xfrm rot="10800000" flipV="1">
            <a:off x="1006219" y="1671489"/>
            <a:ext cx="1299872" cy="491115"/>
          </a:xfrm>
          <a:prstGeom prst="roundRect">
            <a:avLst>
              <a:gd name="adj" fmla="val 5039"/>
            </a:avLst>
          </a:prstGeom>
          <a:solidFill>
            <a:schemeClr val="tx2">
              <a:lumMod val="60000"/>
              <a:lumOff val="4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zh-CN" altLang="en-US" sz="2400" dirty="0">
                <a:cs typeface="+mn-ea"/>
                <a:sym typeface="+mn-lt"/>
              </a:rPr>
              <a:t>关键词</a:t>
            </a:r>
            <a:endParaRPr lang="zh-CN" altLang="en-US" sz="2400" dirty="0">
              <a:cs typeface="+mn-ea"/>
              <a:sym typeface="+mn-lt"/>
            </a:endParaRPr>
          </a:p>
        </p:txBody>
      </p:sp>
      <p:sp>
        <p:nvSpPr>
          <p:cNvPr id="25" name="矩形 24"/>
          <p:cNvSpPr/>
          <p:nvPr/>
        </p:nvSpPr>
        <p:spPr>
          <a:xfrm>
            <a:off x="2540359" y="1590583"/>
            <a:ext cx="8239260" cy="701342"/>
          </a:xfrm>
          <a:prstGeom prst="rect">
            <a:avLst/>
          </a:prstGeom>
        </p:spPr>
        <p:txBody>
          <a:bodyPr wrap="square" lIns="91436" tIns="45718" rIns="91436" bIns="45718">
            <a:spAutoFit/>
          </a:bodyPr>
          <a:lstStyle/>
          <a:p>
            <a:pPr>
              <a:lnSpc>
                <a:spcPct val="130000"/>
              </a:lnSpc>
            </a:pPr>
            <a:r>
              <a:rPr lang="zh-CN" altLang="en-US" sz="1600" dirty="0">
                <a:solidFill>
                  <a:schemeClr val="tx1"/>
                </a:solidFill>
                <a:cs typeface="+mn-ea"/>
                <a:sym typeface="+mn-lt"/>
              </a:rPr>
              <a:t>论文就是用来进行科学研究和描述科研成果的文章，简称之为论文。它既是探讨问题进行科学研究的一种手段，又是描述科研成果进行学术交流的一种工具。</a:t>
            </a:r>
            <a:endParaRPr lang="zh-CN" altLang="en-US" sz="1600" dirty="0">
              <a:solidFill>
                <a:schemeClr val="tx1"/>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trips(downLeft)">
                                      <p:cBhvr>
                                        <p:cTn id="7" dur="2000"/>
                                        <p:tgtEl>
                                          <p:spTgt spid="6"/>
                                        </p:tgtEl>
                                      </p:cBhvr>
                                    </p:animEffect>
                                  </p:childTnLst>
                                </p:cTn>
                              </p:par>
                              <p:par>
                                <p:cTn id="8" presetID="18" presetClass="entr" presetSubtype="12"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strips(downLeft)">
                                      <p:cBhvr>
                                        <p:cTn id="10" dur="2000"/>
                                        <p:tgtEl>
                                          <p:spTgt spid="12"/>
                                        </p:tgtEl>
                                      </p:cBhvr>
                                    </p:animEffect>
                                  </p:childTnLst>
                                </p:cTn>
                              </p:par>
                              <p:par>
                                <p:cTn id="11" presetID="18" presetClass="entr" presetSubtype="12"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strips(downLeft)">
                                      <p:cBhvr>
                                        <p:cTn id="13" dur="2000"/>
                                        <p:tgtEl>
                                          <p:spTgt spid="15"/>
                                        </p:tgtEl>
                                      </p:cBhvr>
                                    </p:animEffect>
                                  </p:childTnLst>
                                </p:cTn>
                              </p:par>
                              <p:par>
                                <p:cTn id="14" presetID="18" presetClass="entr" presetSubtype="12"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strips(downLeft)">
                                      <p:cBhvr>
                                        <p:cTn id="16" dur="2000"/>
                                        <p:tgtEl>
                                          <p:spTgt spid="16"/>
                                        </p:tgtEl>
                                      </p:cBhvr>
                                    </p:animEffect>
                                  </p:childTnLst>
                                </p:cTn>
                              </p:par>
                              <p:par>
                                <p:cTn id="17" presetID="18" presetClass="entr" presetSubtype="12"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strips(downLeft)">
                                      <p:cBhvr>
                                        <p:cTn id="19" dur="2000"/>
                                        <p:tgtEl>
                                          <p:spTgt spid="17"/>
                                        </p:tgtEl>
                                      </p:cBhvr>
                                    </p:animEffect>
                                  </p:childTnLst>
                                </p:cTn>
                              </p:par>
                              <p:par>
                                <p:cTn id="20" presetID="18" presetClass="entr" presetSubtype="12" fill="hold" grpId="0" nodeType="with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strips(downLeft)">
                                      <p:cBhvr>
                                        <p:cTn id="22" dur="2000"/>
                                        <p:tgtEl>
                                          <p:spTgt spid="18"/>
                                        </p:tgtEl>
                                      </p:cBhvr>
                                    </p:animEffect>
                                  </p:childTnLst>
                                </p:cTn>
                              </p:par>
                              <p:par>
                                <p:cTn id="23" presetID="18" presetClass="entr" presetSubtype="12"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strips(downLeft)">
                                      <p:cBhvr>
                                        <p:cTn id="25" dur="2000"/>
                                        <p:tgtEl>
                                          <p:spTgt spid="19"/>
                                        </p:tgtEl>
                                      </p:cBhvr>
                                    </p:animEffect>
                                  </p:childTnLst>
                                </p:cTn>
                              </p:par>
                              <p:par>
                                <p:cTn id="26" presetID="18" presetClass="entr" presetSubtype="12" fill="hold" grpId="0" nodeType="with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strips(downLeft)">
                                      <p:cBhvr>
                                        <p:cTn id="28" dur="2000"/>
                                        <p:tgtEl>
                                          <p:spTgt spid="20"/>
                                        </p:tgtEl>
                                      </p:cBhvr>
                                    </p:animEffect>
                                  </p:childTnLst>
                                </p:cTn>
                              </p:par>
                              <p:par>
                                <p:cTn id="29" presetID="18" presetClass="entr" presetSubtype="12"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strips(downLeft)">
                                      <p:cBhvr>
                                        <p:cTn id="31" dur="2000"/>
                                        <p:tgtEl>
                                          <p:spTgt spid="21"/>
                                        </p:tgtEl>
                                      </p:cBhvr>
                                    </p:animEffect>
                                  </p:childTnLst>
                                </p:cTn>
                              </p:par>
                              <p:par>
                                <p:cTn id="32" presetID="18" presetClass="entr" presetSubtype="12" fill="hold" grpId="0" nodeType="with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strips(downLeft)">
                                      <p:cBhvr>
                                        <p:cTn id="34" dur="2000"/>
                                        <p:tgtEl>
                                          <p:spTgt spid="22"/>
                                        </p:tgtEl>
                                      </p:cBhvr>
                                    </p:animEffect>
                                  </p:childTnLst>
                                </p:cTn>
                              </p:par>
                              <p:par>
                                <p:cTn id="35" presetID="18" presetClass="entr" presetSubtype="12"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strips(downLeft)">
                                      <p:cBhvr>
                                        <p:cTn id="37" dur="2000"/>
                                        <p:tgtEl>
                                          <p:spTgt spid="23"/>
                                        </p:tgtEl>
                                      </p:cBhvr>
                                    </p:animEffect>
                                  </p:childTnLst>
                                </p:cTn>
                              </p:par>
                              <p:par>
                                <p:cTn id="38" presetID="18" presetClass="entr" presetSubtype="12" fill="hold" grpId="0" nodeType="withEffect">
                                  <p:stCondLst>
                                    <p:cond delay="0"/>
                                  </p:stCondLst>
                                  <p:childTnLst>
                                    <p:set>
                                      <p:cBhvr>
                                        <p:cTn id="39" dur="1" fill="hold">
                                          <p:stCondLst>
                                            <p:cond delay="0"/>
                                          </p:stCondLst>
                                        </p:cTn>
                                        <p:tgtEl>
                                          <p:spTgt spid="24"/>
                                        </p:tgtEl>
                                        <p:attrNameLst>
                                          <p:attrName>style.visibility</p:attrName>
                                        </p:attrNameLst>
                                      </p:cBhvr>
                                      <p:to>
                                        <p:strVal val="visible"/>
                                      </p:to>
                                    </p:set>
                                    <p:animEffect transition="in" filter="strips(downLeft)">
                                      <p:cBhvr>
                                        <p:cTn id="40" dur="2000"/>
                                        <p:tgtEl>
                                          <p:spTgt spid="24"/>
                                        </p:tgtEl>
                                      </p:cBhvr>
                                    </p:animEffect>
                                  </p:childTnLst>
                                </p:cTn>
                              </p:par>
                              <p:par>
                                <p:cTn id="41" presetID="18" presetClass="entr" presetSubtype="12" fill="hold" grpId="0" nodeType="withEffect">
                                  <p:stCondLst>
                                    <p:cond delay="0"/>
                                  </p:stCondLst>
                                  <p:childTnLst>
                                    <p:set>
                                      <p:cBhvr>
                                        <p:cTn id="42" dur="1" fill="hold">
                                          <p:stCondLst>
                                            <p:cond delay="0"/>
                                          </p:stCondLst>
                                        </p:cTn>
                                        <p:tgtEl>
                                          <p:spTgt spid="25"/>
                                        </p:tgtEl>
                                        <p:attrNameLst>
                                          <p:attrName>style.visibility</p:attrName>
                                        </p:attrNameLst>
                                      </p:cBhvr>
                                      <p:to>
                                        <p:strVal val="visible"/>
                                      </p:to>
                                    </p:set>
                                    <p:animEffect transition="in" filter="strips(downLeft)">
                                      <p:cBhvr>
                                        <p:cTn id="43" dur="2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ldLvl="0" animBg="1"/>
      <p:bldP spid="16" grpId="0" animBg="1"/>
      <p:bldP spid="17" grpId="0" bldLvl="0" animBg="1"/>
      <p:bldP spid="18" grpId="0" bldLvl="0" animBg="1"/>
      <p:bldP spid="19" grpId="0"/>
      <p:bldP spid="20" grpId="0"/>
      <p:bldP spid="21" grpId="0"/>
      <p:bldP spid="22" grpId="0"/>
      <p:bldP spid="23" grpId="0"/>
      <p:bldP spid="24" grpId="0" bldLvl="0" animBg="1"/>
      <p:bldP spid="25" grpId="0"/>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 name="任意多边形 18"/>
          <p:cNvSpPr/>
          <p:nvPr/>
        </p:nvSpPr>
        <p:spPr>
          <a:xfrm>
            <a:off x="0" y="-426085"/>
            <a:ext cx="12222480" cy="7466965"/>
          </a:xfrm>
          <a:custGeom>
            <a:avLst/>
            <a:gdLst>
              <a:gd name="connisteX0" fmla="*/ 0 w 12222480"/>
              <a:gd name="connsiteY0" fmla="*/ 426720 h 7466965"/>
              <a:gd name="connisteX1" fmla="*/ 2225040 w 12222480"/>
              <a:gd name="connsiteY1" fmla="*/ 7345045 h 7466965"/>
              <a:gd name="connisteX2" fmla="*/ 3230880 w 12222480"/>
              <a:gd name="connsiteY2" fmla="*/ 381000 h 7466965"/>
              <a:gd name="connisteX3" fmla="*/ 762000 w 12222480"/>
              <a:gd name="connsiteY3" fmla="*/ 2834005 h 7466965"/>
              <a:gd name="connisteX4" fmla="*/ 5486400 w 12222480"/>
              <a:gd name="connsiteY4" fmla="*/ 6247765 h 7466965"/>
              <a:gd name="connisteX5" fmla="*/ 3794760 w 12222480"/>
              <a:gd name="connsiteY5" fmla="*/ 7466965 h 7466965"/>
              <a:gd name="connisteX6" fmla="*/ 5532120 w 12222480"/>
              <a:gd name="connsiteY6" fmla="*/ 365760 h 7466965"/>
              <a:gd name="connisteX7" fmla="*/ 8671560 w 12222480"/>
              <a:gd name="connsiteY7" fmla="*/ 1066165 h 7466965"/>
              <a:gd name="connisteX8" fmla="*/ 5029200 w 12222480"/>
              <a:gd name="connsiteY8" fmla="*/ 2300605 h 7466965"/>
              <a:gd name="connisteX9" fmla="*/ 7818120 w 12222480"/>
              <a:gd name="connsiteY9" fmla="*/ 7299325 h 7466965"/>
              <a:gd name="connisteX10" fmla="*/ 8077200 w 12222480"/>
              <a:gd name="connsiteY10" fmla="*/ 411480 h 7466965"/>
              <a:gd name="connisteX11" fmla="*/ 5791200 w 12222480"/>
              <a:gd name="connsiteY11" fmla="*/ 3611245 h 7466965"/>
              <a:gd name="connisteX12" fmla="*/ 12222480 w 12222480"/>
              <a:gd name="connsiteY12" fmla="*/ 7329805 h 7466965"/>
              <a:gd name="connisteX13" fmla="*/ 10927080 w 12222480"/>
              <a:gd name="connsiteY13" fmla="*/ 365760 h 7466965"/>
              <a:gd name="connisteX14" fmla="*/ 9265920 w 12222480"/>
              <a:gd name="connsiteY14" fmla="*/ 5622925 h 7466965"/>
              <a:gd name="connisteX15" fmla="*/ 12192000 w 12222480"/>
              <a:gd name="connsiteY15" fmla="*/ 1005205 h 7466965"/>
              <a:gd name="connisteX16" fmla="*/ 7086600 w 12222480"/>
              <a:gd name="connsiteY16" fmla="*/ 0 h 7466965"/>
              <a:gd name="connisteX17" fmla="*/ 0 w 12222480"/>
              <a:gd name="connsiteY17" fmla="*/ 426720 h 746696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Lst>
            <a:rect l="l" t="t" r="r" b="b"/>
            <a:pathLst>
              <a:path w="12222480" h="7466965">
                <a:moveTo>
                  <a:pt x="0" y="426720"/>
                </a:moveTo>
                <a:lnTo>
                  <a:pt x="2225040" y="7345045"/>
                </a:lnTo>
                <a:lnTo>
                  <a:pt x="3230880" y="381000"/>
                </a:lnTo>
                <a:lnTo>
                  <a:pt x="762000" y="2834005"/>
                </a:lnTo>
                <a:lnTo>
                  <a:pt x="5486400" y="6247765"/>
                </a:lnTo>
                <a:lnTo>
                  <a:pt x="3794760" y="7466965"/>
                </a:lnTo>
                <a:lnTo>
                  <a:pt x="5532120" y="365760"/>
                </a:lnTo>
                <a:lnTo>
                  <a:pt x="8671560" y="1066165"/>
                </a:lnTo>
                <a:lnTo>
                  <a:pt x="5029200" y="2300605"/>
                </a:lnTo>
                <a:lnTo>
                  <a:pt x="7818120" y="7299325"/>
                </a:lnTo>
                <a:lnTo>
                  <a:pt x="8077200" y="411480"/>
                </a:lnTo>
                <a:lnTo>
                  <a:pt x="5791200" y="3611245"/>
                </a:lnTo>
                <a:lnTo>
                  <a:pt x="12222480" y="7329805"/>
                </a:lnTo>
                <a:lnTo>
                  <a:pt x="10927080" y="365760"/>
                </a:lnTo>
                <a:lnTo>
                  <a:pt x="9265920" y="5622925"/>
                </a:lnTo>
                <a:lnTo>
                  <a:pt x="12192000" y="1005205"/>
                </a:lnTo>
                <a:lnTo>
                  <a:pt x="7086600" y="0"/>
                </a:lnTo>
                <a:lnTo>
                  <a:pt x="0" y="426720"/>
                </a:lnTo>
                <a:close/>
              </a:path>
            </a:pathLst>
          </a:custGeom>
          <a:noFill/>
          <a:ln w="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Rectangle 47"/>
          <p:cNvSpPr/>
          <p:nvPr/>
        </p:nvSpPr>
        <p:spPr>
          <a:xfrm>
            <a:off x="4119245" y="3090545"/>
            <a:ext cx="3984625" cy="676910"/>
          </a:xfrm>
          <a:prstGeom prst="rect">
            <a:avLst/>
          </a:prstGeom>
          <a:ln>
            <a:solidFill>
              <a:schemeClr val="bg1">
                <a:lumMod val="65000"/>
              </a:schemeClr>
            </a:solidFill>
          </a:ln>
        </p:spPr>
        <p:txBody>
          <a:bodyPr wrap="square" lIns="0" tIns="0" rIns="0" bIns="0">
            <a:spAutoFit/>
          </a:bodyPr>
          <a:lstStyle/>
          <a:p>
            <a:pPr algn="dist"/>
            <a:r>
              <a:rPr lang="zh-CN" altLang="en-US" sz="4400">
                <a:solidFill>
                  <a:schemeClr val="tx1"/>
                </a:solidFill>
                <a:cs typeface="+mn-ea"/>
                <a:sym typeface="+mn-lt"/>
              </a:rPr>
              <a:t>实验方案及结论</a:t>
            </a:r>
            <a:endParaRPr lang="zh-CN" altLang="en-US" sz="4400" dirty="0">
              <a:solidFill>
                <a:schemeClr val="tx1"/>
              </a:solidFill>
              <a:cs typeface="+mn-ea"/>
              <a:sym typeface="+mn-lt"/>
            </a:endParaRPr>
          </a:p>
        </p:txBody>
      </p:sp>
      <p:sp>
        <p:nvSpPr>
          <p:cNvPr id="3" name="Rectangle 47"/>
          <p:cNvSpPr/>
          <p:nvPr/>
        </p:nvSpPr>
        <p:spPr>
          <a:xfrm>
            <a:off x="5592708" y="1628409"/>
            <a:ext cx="1038334" cy="2215991"/>
          </a:xfrm>
          <a:prstGeom prst="rect">
            <a:avLst/>
          </a:prstGeom>
          <a:ln>
            <a:solidFill>
              <a:schemeClr val="bg1">
                <a:lumMod val="65000"/>
              </a:schemeClr>
            </a:solidFill>
          </a:ln>
        </p:spPr>
        <p:txBody>
          <a:bodyPr wrap="square" lIns="0" tIns="0" rIns="0" bIns="0">
            <a:spAutoFit/>
          </a:bodyPr>
          <a:lstStyle/>
          <a:p>
            <a:pPr algn="dist"/>
            <a:r>
              <a:rPr lang="en-US" altLang="zh-CN" sz="7200">
                <a:solidFill>
                  <a:schemeClr val="tx1"/>
                </a:solidFill>
                <a:cs typeface="+mn-ea"/>
                <a:sym typeface="+mn-lt"/>
              </a:rPr>
              <a:t>03</a:t>
            </a:r>
            <a:endParaRPr lang="en-US" altLang="zh-CN" sz="7200" dirty="0">
              <a:solidFill>
                <a:schemeClr val="tx1"/>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trips(downLeft)">
                                      <p:cBhvr>
                                        <p:cTn id="7" dur="2000"/>
                                        <p:tgtEl>
                                          <p:spTgt spid="3"/>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strips(downLeft)">
                                      <p:cBhvr>
                                        <p:cTn id="10"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3"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等腰三角形 5"/>
          <p:cNvSpPr/>
          <p:nvPr/>
        </p:nvSpPr>
        <p:spPr>
          <a:xfrm rot="5400000">
            <a:off x="1987783" y="2205395"/>
            <a:ext cx="1540698" cy="1787869"/>
          </a:xfrm>
          <a:prstGeom prst="triangl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8" name="椭圆 7"/>
          <p:cNvSpPr>
            <a:spLocks noChangeAspect="1"/>
          </p:cNvSpPr>
          <p:nvPr/>
        </p:nvSpPr>
        <p:spPr>
          <a:xfrm>
            <a:off x="1442515" y="2661168"/>
            <a:ext cx="843365" cy="843364"/>
          </a:xfrm>
          <a:prstGeom prst="ellipse">
            <a:avLst/>
          </a:prstGeom>
          <a:solidFill>
            <a:srgbClr val="FFFFFF"/>
          </a:solidFill>
          <a:ln w="38100">
            <a:solidFill>
              <a:schemeClr val="tx2">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nvGrpSpPr>
          <p:cNvPr id="10" name="组合 9"/>
          <p:cNvGrpSpPr>
            <a:grpSpLocks noChangeAspect="1"/>
          </p:cNvGrpSpPr>
          <p:nvPr/>
        </p:nvGrpSpPr>
        <p:grpSpPr>
          <a:xfrm>
            <a:off x="1724761" y="2888275"/>
            <a:ext cx="347974" cy="389149"/>
            <a:chOff x="5999255" y="3275006"/>
            <a:chExt cx="402656" cy="450303"/>
          </a:xfrm>
          <a:solidFill>
            <a:schemeClr val="tx2">
              <a:lumMod val="60000"/>
              <a:lumOff val="40000"/>
            </a:schemeClr>
          </a:solidFill>
          <a:effectLst/>
        </p:grpSpPr>
        <p:sp>
          <p:nvSpPr>
            <p:cNvPr id="11" name="Freeform 108"/>
            <p:cNvSpPr>
              <a:spLocks noEditPoints="1"/>
            </p:cNvSpPr>
            <p:nvPr/>
          </p:nvSpPr>
          <p:spPr bwMode="auto">
            <a:xfrm>
              <a:off x="6068389" y="3442234"/>
              <a:ext cx="56988" cy="57923"/>
            </a:xfrm>
            <a:custGeom>
              <a:avLst/>
              <a:gdLst>
                <a:gd name="T0" fmla="*/ 13 w 26"/>
                <a:gd name="T1" fmla="*/ 0 h 26"/>
                <a:gd name="T2" fmla="*/ 0 w 26"/>
                <a:gd name="T3" fmla="*/ 13 h 26"/>
                <a:gd name="T4" fmla="*/ 13 w 26"/>
                <a:gd name="T5" fmla="*/ 26 h 26"/>
                <a:gd name="T6" fmla="*/ 26 w 26"/>
                <a:gd name="T7" fmla="*/ 13 h 26"/>
                <a:gd name="T8" fmla="*/ 13 w 26"/>
                <a:gd name="T9" fmla="*/ 0 h 26"/>
                <a:gd name="T10" fmla="*/ 13 w 26"/>
                <a:gd name="T11" fmla="*/ 23 h 26"/>
                <a:gd name="T12" fmla="*/ 3 w 26"/>
                <a:gd name="T13" fmla="*/ 13 h 26"/>
                <a:gd name="T14" fmla="*/ 13 w 26"/>
                <a:gd name="T15" fmla="*/ 3 h 26"/>
                <a:gd name="T16" fmla="*/ 23 w 26"/>
                <a:gd name="T17" fmla="*/ 13 h 26"/>
                <a:gd name="T18" fmla="*/ 13 w 26"/>
                <a:gd name="T19" fmla="*/ 2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26">
                  <a:moveTo>
                    <a:pt x="13" y="0"/>
                  </a:moveTo>
                  <a:cubicBezTo>
                    <a:pt x="6" y="0"/>
                    <a:pt x="0" y="6"/>
                    <a:pt x="0" y="13"/>
                  </a:cubicBezTo>
                  <a:cubicBezTo>
                    <a:pt x="0" y="20"/>
                    <a:pt x="6" y="26"/>
                    <a:pt x="13" y="26"/>
                  </a:cubicBezTo>
                  <a:cubicBezTo>
                    <a:pt x="20" y="26"/>
                    <a:pt x="26" y="20"/>
                    <a:pt x="26" y="13"/>
                  </a:cubicBezTo>
                  <a:cubicBezTo>
                    <a:pt x="26" y="6"/>
                    <a:pt x="20" y="0"/>
                    <a:pt x="13" y="0"/>
                  </a:cubicBezTo>
                  <a:close/>
                  <a:moveTo>
                    <a:pt x="13" y="23"/>
                  </a:moveTo>
                  <a:cubicBezTo>
                    <a:pt x="8" y="23"/>
                    <a:pt x="3" y="18"/>
                    <a:pt x="3" y="13"/>
                  </a:cubicBezTo>
                  <a:cubicBezTo>
                    <a:pt x="3" y="7"/>
                    <a:pt x="8" y="3"/>
                    <a:pt x="13" y="3"/>
                  </a:cubicBezTo>
                  <a:cubicBezTo>
                    <a:pt x="19" y="3"/>
                    <a:pt x="23" y="7"/>
                    <a:pt x="23" y="13"/>
                  </a:cubicBezTo>
                  <a:cubicBezTo>
                    <a:pt x="23" y="18"/>
                    <a:pt x="19" y="23"/>
                    <a:pt x="13"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12" name="Freeform 109"/>
            <p:cNvSpPr>
              <a:spLocks noEditPoints="1"/>
            </p:cNvSpPr>
            <p:nvPr/>
          </p:nvSpPr>
          <p:spPr bwMode="auto">
            <a:xfrm>
              <a:off x="6196380" y="3404865"/>
              <a:ext cx="48580" cy="48580"/>
            </a:xfrm>
            <a:custGeom>
              <a:avLst/>
              <a:gdLst>
                <a:gd name="T0" fmla="*/ 11 w 22"/>
                <a:gd name="T1" fmla="*/ 0 h 22"/>
                <a:gd name="T2" fmla="*/ 0 w 22"/>
                <a:gd name="T3" fmla="*/ 11 h 22"/>
                <a:gd name="T4" fmla="*/ 11 w 22"/>
                <a:gd name="T5" fmla="*/ 22 h 22"/>
                <a:gd name="T6" fmla="*/ 22 w 22"/>
                <a:gd name="T7" fmla="*/ 11 h 22"/>
                <a:gd name="T8" fmla="*/ 11 w 22"/>
                <a:gd name="T9" fmla="*/ 0 h 22"/>
                <a:gd name="T10" fmla="*/ 11 w 22"/>
                <a:gd name="T11" fmla="*/ 17 h 22"/>
                <a:gd name="T12" fmla="*/ 5 w 22"/>
                <a:gd name="T13" fmla="*/ 11 h 22"/>
                <a:gd name="T14" fmla="*/ 11 w 22"/>
                <a:gd name="T15" fmla="*/ 5 h 22"/>
                <a:gd name="T16" fmla="*/ 17 w 22"/>
                <a:gd name="T17" fmla="*/ 11 h 22"/>
                <a:gd name="T18" fmla="*/ 11 w 22"/>
                <a:gd name="T19" fmla="*/ 17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22">
                  <a:moveTo>
                    <a:pt x="11" y="0"/>
                  </a:moveTo>
                  <a:cubicBezTo>
                    <a:pt x="5" y="0"/>
                    <a:pt x="0" y="5"/>
                    <a:pt x="0" y="11"/>
                  </a:cubicBezTo>
                  <a:cubicBezTo>
                    <a:pt x="0" y="17"/>
                    <a:pt x="5" y="22"/>
                    <a:pt x="11" y="22"/>
                  </a:cubicBezTo>
                  <a:cubicBezTo>
                    <a:pt x="17" y="22"/>
                    <a:pt x="22" y="17"/>
                    <a:pt x="22" y="11"/>
                  </a:cubicBezTo>
                  <a:cubicBezTo>
                    <a:pt x="22" y="5"/>
                    <a:pt x="17" y="0"/>
                    <a:pt x="11" y="0"/>
                  </a:cubicBezTo>
                  <a:close/>
                  <a:moveTo>
                    <a:pt x="11" y="17"/>
                  </a:moveTo>
                  <a:cubicBezTo>
                    <a:pt x="8" y="17"/>
                    <a:pt x="5" y="14"/>
                    <a:pt x="5" y="11"/>
                  </a:cubicBezTo>
                  <a:cubicBezTo>
                    <a:pt x="5" y="8"/>
                    <a:pt x="8" y="5"/>
                    <a:pt x="11" y="5"/>
                  </a:cubicBezTo>
                  <a:cubicBezTo>
                    <a:pt x="14" y="5"/>
                    <a:pt x="17" y="8"/>
                    <a:pt x="17" y="11"/>
                  </a:cubicBezTo>
                  <a:cubicBezTo>
                    <a:pt x="17" y="14"/>
                    <a:pt x="14" y="17"/>
                    <a:pt x="11"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13" name="Freeform 110"/>
            <p:cNvSpPr>
              <a:spLocks noEditPoints="1"/>
            </p:cNvSpPr>
            <p:nvPr/>
          </p:nvSpPr>
          <p:spPr bwMode="auto">
            <a:xfrm>
              <a:off x="6081468" y="3456248"/>
              <a:ext cx="30829" cy="30829"/>
            </a:xfrm>
            <a:custGeom>
              <a:avLst/>
              <a:gdLst>
                <a:gd name="T0" fmla="*/ 7 w 14"/>
                <a:gd name="T1" fmla="*/ 0 h 14"/>
                <a:gd name="T2" fmla="*/ 0 w 14"/>
                <a:gd name="T3" fmla="*/ 7 h 14"/>
                <a:gd name="T4" fmla="*/ 7 w 14"/>
                <a:gd name="T5" fmla="*/ 14 h 14"/>
                <a:gd name="T6" fmla="*/ 14 w 14"/>
                <a:gd name="T7" fmla="*/ 7 h 14"/>
                <a:gd name="T8" fmla="*/ 7 w 14"/>
                <a:gd name="T9" fmla="*/ 0 h 14"/>
                <a:gd name="T10" fmla="*/ 7 w 14"/>
                <a:gd name="T11" fmla="*/ 10 h 14"/>
                <a:gd name="T12" fmla="*/ 4 w 14"/>
                <a:gd name="T13" fmla="*/ 7 h 14"/>
                <a:gd name="T14" fmla="*/ 7 w 14"/>
                <a:gd name="T15" fmla="*/ 3 h 14"/>
                <a:gd name="T16" fmla="*/ 11 w 14"/>
                <a:gd name="T17" fmla="*/ 7 h 14"/>
                <a:gd name="T18" fmla="*/ 7 w 14"/>
                <a:gd name="T19" fmla="*/ 1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4">
                  <a:moveTo>
                    <a:pt x="7" y="0"/>
                  </a:moveTo>
                  <a:cubicBezTo>
                    <a:pt x="3" y="0"/>
                    <a:pt x="0" y="3"/>
                    <a:pt x="0" y="7"/>
                  </a:cubicBezTo>
                  <a:cubicBezTo>
                    <a:pt x="0" y="11"/>
                    <a:pt x="3" y="14"/>
                    <a:pt x="7" y="14"/>
                  </a:cubicBezTo>
                  <a:cubicBezTo>
                    <a:pt x="11" y="14"/>
                    <a:pt x="14" y="11"/>
                    <a:pt x="14" y="7"/>
                  </a:cubicBezTo>
                  <a:cubicBezTo>
                    <a:pt x="14" y="3"/>
                    <a:pt x="11" y="0"/>
                    <a:pt x="7" y="0"/>
                  </a:cubicBezTo>
                  <a:close/>
                  <a:moveTo>
                    <a:pt x="7" y="10"/>
                  </a:moveTo>
                  <a:cubicBezTo>
                    <a:pt x="5" y="10"/>
                    <a:pt x="4" y="9"/>
                    <a:pt x="4" y="7"/>
                  </a:cubicBezTo>
                  <a:cubicBezTo>
                    <a:pt x="4" y="5"/>
                    <a:pt x="5" y="3"/>
                    <a:pt x="7" y="3"/>
                  </a:cubicBezTo>
                  <a:cubicBezTo>
                    <a:pt x="9" y="3"/>
                    <a:pt x="11" y="5"/>
                    <a:pt x="11" y="7"/>
                  </a:cubicBezTo>
                  <a:cubicBezTo>
                    <a:pt x="11" y="9"/>
                    <a:pt x="9" y="10"/>
                    <a:pt x="7"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14" name="Freeform 111"/>
            <p:cNvSpPr>
              <a:spLocks noEditPoints="1"/>
            </p:cNvSpPr>
            <p:nvPr/>
          </p:nvSpPr>
          <p:spPr bwMode="auto">
            <a:xfrm>
              <a:off x="6172090" y="3380575"/>
              <a:ext cx="97161" cy="97160"/>
            </a:xfrm>
            <a:custGeom>
              <a:avLst/>
              <a:gdLst>
                <a:gd name="T0" fmla="*/ 22 w 44"/>
                <a:gd name="T1" fmla="*/ 0 h 44"/>
                <a:gd name="T2" fmla="*/ 0 w 44"/>
                <a:gd name="T3" fmla="*/ 22 h 44"/>
                <a:gd name="T4" fmla="*/ 22 w 44"/>
                <a:gd name="T5" fmla="*/ 44 h 44"/>
                <a:gd name="T6" fmla="*/ 44 w 44"/>
                <a:gd name="T7" fmla="*/ 22 h 44"/>
                <a:gd name="T8" fmla="*/ 22 w 44"/>
                <a:gd name="T9" fmla="*/ 0 h 44"/>
                <a:gd name="T10" fmla="*/ 22 w 44"/>
                <a:gd name="T11" fmla="*/ 39 h 44"/>
                <a:gd name="T12" fmla="*/ 5 w 44"/>
                <a:gd name="T13" fmla="*/ 22 h 44"/>
                <a:gd name="T14" fmla="*/ 22 w 44"/>
                <a:gd name="T15" fmla="*/ 6 h 44"/>
                <a:gd name="T16" fmla="*/ 39 w 44"/>
                <a:gd name="T17" fmla="*/ 22 h 44"/>
                <a:gd name="T18" fmla="*/ 22 w 44"/>
                <a:gd name="T19" fmla="*/ 3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 h="44">
                  <a:moveTo>
                    <a:pt x="22" y="0"/>
                  </a:moveTo>
                  <a:cubicBezTo>
                    <a:pt x="10" y="0"/>
                    <a:pt x="0" y="10"/>
                    <a:pt x="0" y="22"/>
                  </a:cubicBezTo>
                  <a:cubicBezTo>
                    <a:pt x="0" y="34"/>
                    <a:pt x="10" y="44"/>
                    <a:pt x="22" y="44"/>
                  </a:cubicBezTo>
                  <a:cubicBezTo>
                    <a:pt x="34" y="44"/>
                    <a:pt x="44" y="34"/>
                    <a:pt x="44" y="22"/>
                  </a:cubicBezTo>
                  <a:cubicBezTo>
                    <a:pt x="44" y="10"/>
                    <a:pt x="34" y="0"/>
                    <a:pt x="22" y="0"/>
                  </a:cubicBezTo>
                  <a:close/>
                  <a:moveTo>
                    <a:pt x="22" y="39"/>
                  </a:moveTo>
                  <a:cubicBezTo>
                    <a:pt x="13" y="39"/>
                    <a:pt x="5" y="31"/>
                    <a:pt x="5" y="22"/>
                  </a:cubicBezTo>
                  <a:cubicBezTo>
                    <a:pt x="5" y="13"/>
                    <a:pt x="13" y="6"/>
                    <a:pt x="22" y="6"/>
                  </a:cubicBezTo>
                  <a:cubicBezTo>
                    <a:pt x="31" y="6"/>
                    <a:pt x="39" y="13"/>
                    <a:pt x="39" y="22"/>
                  </a:cubicBezTo>
                  <a:cubicBezTo>
                    <a:pt x="39" y="31"/>
                    <a:pt x="31" y="39"/>
                    <a:pt x="22"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15" name="Freeform 112"/>
            <p:cNvSpPr>
              <a:spLocks noEditPoints="1"/>
            </p:cNvSpPr>
            <p:nvPr/>
          </p:nvSpPr>
          <p:spPr bwMode="auto">
            <a:xfrm>
              <a:off x="5999255" y="3275006"/>
              <a:ext cx="402656" cy="450303"/>
            </a:xfrm>
            <a:custGeom>
              <a:avLst/>
              <a:gdLst>
                <a:gd name="T0" fmla="*/ 157 w 182"/>
                <a:gd name="T1" fmla="*/ 96 h 204"/>
                <a:gd name="T2" fmla="*/ 153 w 182"/>
                <a:gd name="T3" fmla="*/ 48 h 204"/>
                <a:gd name="T4" fmla="*/ 78 w 182"/>
                <a:gd name="T5" fmla="*/ 0 h 204"/>
                <a:gd name="T6" fmla="*/ 1 w 182"/>
                <a:gd name="T7" fmla="*/ 79 h 204"/>
                <a:gd name="T8" fmla="*/ 0 w 182"/>
                <a:gd name="T9" fmla="*/ 204 h 204"/>
                <a:gd name="T10" fmla="*/ 113 w 182"/>
                <a:gd name="T11" fmla="*/ 176 h 204"/>
                <a:gd name="T12" fmla="*/ 147 w 182"/>
                <a:gd name="T13" fmla="*/ 176 h 204"/>
                <a:gd name="T14" fmla="*/ 147 w 182"/>
                <a:gd name="T15" fmla="*/ 176 h 204"/>
                <a:gd name="T16" fmla="*/ 156 w 182"/>
                <a:gd name="T17" fmla="*/ 151 h 204"/>
                <a:gd name="T18" fmla="*/ 146 w 182"/>
                <a:gd name="T19" fmla="*/ 145 h 204"/>
                <a:gd name="T20" fmla="*/ 156 w 182"/>
                <a:gd name="T21" fmla="*/ 140 h 204"/>
                <a:gd name="T22" fmla="*/ 155 w 182"/>
                <a:gd name="T23" fmla="*/ 138 h 204"/>
                <a:gd name="T24" fmla="*/ 170 w 182"/>
                <a:gd name="T25" fmla="*/ 111 h 204"/>
                <a:gd name="T26" fmla="*/ 62 w 182"/>
                <a:gd name="T27" fmla="*/ 93 h 204"/>
                <a:gd name="T28" fmla="*/ 62 w 182"/>
                <a:gd name="T29" fmla="*/ 102 h 204"/>
                <a:gd name="T30" fmla="*/ 54 w 182"/>
                <a:gd name="T31" fmla="*/ 105 h 204"/>
                <a:gd name="T32" fmla="*/ 48 w 182"/>
                <a:gd name="T33" fmla="*/ 110 h 204"/>
                <a:gd name="T34" fmla="*/ 40 w 182"/>
                <a:gd name="T35" fmla="*/ 107 h 204"/>
                <a:gd name="T36" fmla="*/ 32 w 182"/>
                <a:gd name="T37" fmla="*/ 107 h 204"/>
                <a:gd name="T38" fmla="*/ 28 w 182"/>
                <a:gd name="T39" fmla="*/ 99 h 204"/>
                <a:gd name="T40" fmla="*/ 22 w 182"/>
                <a:gd name="T41" fmla="*/ 93 h 204"/>
                <a:gd name="T42" fmla="*/ 26 w 182"/>
                <a:gd name="T43" fmla="*/ 85 h 204"/>
                <a:gd name="T44" fmla="*/ 26 w 182"/>
                <a:gd name="T45" fmla="*/ 76 h 204"/>
                <a:gd name="T46" fmla="*/ 34 w 182"/>
                <a:gd name="T47" fmla="*/ 73 h 204"/>
                <a:gd name="T48" fmla="*/ 40 w 182"/>
                <a:gd name="T49" fmla="*/ 68 h 204"/>
                <a:gd name="T50" fmla="*/ 48 w 182"/>
                <a:gd name="T51" fmla="*/ 71 h 204"/>
                <a:gd name="T52" fmla="*/ 57 w 182"/>
                <a:gd name="T53" fmla="*/ 71 h 204"/>
                <a:gd name="T54" fmla="*/ 60 w 182"/>
                <a:gd name="T55" fmla="*/ 79 h 204"/>
                <a:gd name="T56" fmla="*/ 66 w 182"/>
                <a:gd name="T57" fmla="*/ 85 h 204"/>
                <a:gd name="T58" fmla="*/ 136 w 182"/>
                <a:gd name="T59" fmla="*/ 77 h 204"/>
                <a:gd name="T60" fmla="*/ 126 w 182"/>
                <a:gd name="T61" fmla="*/ 87 h 204"/>
                <a:gd name="T62" fmla="*/ 121 w 182"/>
                <a:gd name="T63" fmla="*/ 100 h 204"/>
                <a:gd name="T64" fmla="*/ 107 w 182"/>
                <a:gd name="T65" fmla="*/ 100 h 204"/>
                <a:gd name="T66" fmla="*/ 94 w 182"/>
                <a:gd name="T67" fmla="*/ 105 h 204"/>
                <a:gd name="T68" fmla="*/ 83 w 182"/>
                <a:gd name="T69" fmla="*/ 96 h 204"/>
                <a:gd name="T70" fmla="*/ 70 w 182"/>
                <a:gd name="T71" fmla="*/ 91 h 204"/>
                <a:gd name="T72" fmla="*/ 70 w 182"/>
                <a:gd name="T73" fmla="*/ 77 h 204"/>
                <a:gd name="T74" fmla="*/ 64 w 182"/>
                <a:gd name="T75" fmla="*/ 64 h 204"/>
                <a:gd name="T76" fmla="*/ 74 w 182"/>
                <a:gd name="T77" fmla="*/ 53 h 204"/>
                <a:gd name="T78" fmla="*/ 79 w 182"/>
                <a:gd name="T79" fmla="*/ 40 h 204"/>
                <a:gd name="T80" fmla="*/ 94 w 182"/>
                <a:gd name="T81" fmla="*/ 40 h 204"/>
                <a:gd name="T82" fmla="*/ 107 w 182"/>
                <a:gd name="T83" fmla="*/ 35 h 204"/>
                <a:gd name="T84" fmla="*/ 117 w 182"/>
                <a:gd name="T85" fmla="*/ 44 h 204"/>
                <a:gd name="T86" fmla="*/ 130 w 182"/>
                <a:gd name="T87" fmla="*/ 49 h 204"/>
                <a:gd name="T88" fmla="*/ 130 w 182"/>
                <a:gd name="T89" fmla="*/ 64 h 204"/>
                <a:gd name="T90" fmla="*/ 136 w 182"/>
                <a:gd name="T91" fmla="*/ 77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2" h="204">
                  <a:moveTo>
                    <a:pt x="170" y="111"/>
                  </a:moveTo>
                  <a:cubicBezTo>
                    <a:pt x="166" y="107"/>
                    <a:pt x="160" y="102"/>
                    <a:pt x="157" y="96"/>
                  </a:cubicBezTo>
                  <a:cubicBezTo>
                    <a:pt x="153" y="87"/>
                    <a:pt x="158" y="79"/>
                    <a:pt x="157" y="70"/>
                  </a:cubicBezTo>
                  <a:cubicBezTo>
                    <a:pt x="157" y="63"/>
                    <a:pt x="155" y="54"/>
                    <a:pt x="153" y="48"/>
                  </a:cubicBezTo>
                  <a:cubicBezTo>
                    <a:pt x="149" y="37"/>
                    <a:pt x="142" y="28"/>
                    <a:pt x="133" y="21"/>
                  </a:cubicBezTo>
                  <a:cubicBezTo>
                    <a:pt x="119" y="8"/>
                    <a:pt x="100" y="0"/>
                    <a:pt x="78" y="0"/>
                  </a:cubicBezTo>
                  <a:cubicBezTo>
                    <a:pt x="35" y="0"/>
                    <a:pt x="0" y="32"/>
                    <a:pt x="0" y="71"/>
                  </a:cubicBezTo>
                  <a:cubicBezTo>
                    <a:pt x="0" y="74"/>
                    <a:pt x="0" y="77"/>
                    <a:pt x="1" y="79"/>
                  </a:cubicBezTo>
                  <a:cubicBezTo>
                    <a:pt x="1" y="96"/>
                    <a:pt x="6" y="117"/>
                    <a:pt x="22" y="139"/>
                  </a:cubicBezTo>
                  <a:cubicBezTo>
                    <a:pt x="22" y="139"/>
                    <a:pt x="43" y="182"/>
                    <a:pt x="0" y="204"/>
                  </a:cubicBezTo>
                  <a:cubicBezTo>
                    <a:pt x="95" y="204"/>
                    <a:pt x="95" y="204"/>
                    <a:pt x="95" y="204"/>
                  </a:cubicBezTo>
                  <a:cubicBezTo>
                    <a:pt x="95" y="204"/>
                    <a:pt x="102" y="176"/>
                    <a:pt x="113" y="176"/>
                  </a:cubicBezTo>
                  <a:cubicBezTo>
                    <a:pt x="123" y="176"/>
                    <a:pt x="133" y="177"/>
                    <a:pt x="142" y="176"/>
                  </a:cubicBezTo>
                  <a:cubicBezTo>
                    <a:pt x="144" y="177"/>
                    <a:pt x="146" y="176"/>
                    <a:pt x="147" y="176"/>
                  </a:cubicBezTo>
                  <a:cubicBezTo>
                    <a:pt x="147" y="176"/>
                    <a:pt x="147" y="176"/>
                    <a:pt x="147" y="176"/>
                  </a:cubicBezTo>
                  <a:cubicBezTo>
                    <a:pt x="147" y="176"/>
                    <a:pt x="147" y="176"/>
                    <a:pt x="147" y="176"/>
                  </a:cubicBezTo>
                  <a:cubicBezTo>
                    <a:pt x="154" y="173"/>
                    <a:pt x="149" y="157"/>
                    <a:pt x="149" y="157"/>
                  </a:cubicBezTo>
                  <a:cubicBezTo>
                    <a:pt x="153" y="155"/>
                    <a:pt x="156" y="153"/>
                    <a:pt x="156" y="151"/>
                  </a:cubicBezTo>
                  <a:cubicBezTo>
                    <a:pt x="156" y="150"/>
                    <a:pt x="156" y="150"/>
                    <a:pt x="156" y="150"/>
                  </a:cubicBezTo>
                  <a:cubicBezTo>
                    <a:pt x="156" y="148"/>
                    <a:pt x="152" y="146"/>
                    <a:pt x="146" y="145"/>
                  </a:cubicBezTo>
                  <a:cubicBezTo>
                    <a:pt x="149" y="145"/>
                    <a:pt x="149" y="145"/>
                    <a:pt x="149" y="145"/>
                  </a:cubicBezTo>
                  <a:cubicBezTo>
                    <a:pt x="153" y="145"/>
                    <a:pt x="156" y="143"/>
                    <a:pt x="156" y="140"/>
                  </a:cubicBezTo>
                  <a:cubicBezTo>
                    <a:pt x="156" y="140"/>
                    <a:pt x="156" y="140"/>
                    <a:pt x="156" y="140"/>
                  </a:cubicBezTo>
                  <a:cubicBezTo>
                    <a:pt x="156" y="139"/>
                    <a:pt x="156" y="138"/>
                    <a:pt x="155" y="138"/>
                  </a:cubicBezTo>
                  <a:cubicBezTo>
                    <a:pt x="156" y="135"/>
                    <a:pt x="159" y="121"/>
                    <a:pt x="160" y="121"/>
                  </a:cubicBezTo>
                  <a:cubicBezTo>
                    <a:pt x="182" y="119"/>
                    <a:pt x="170" y="111"/>
                    <a:pt x="170" y="111"/>
                  </a:cubicBezTo>
                  <a:close/>
                  <a:moveTo>
                    <a:pt x="66" y="93"/>
                  </a:moveTo>
                  <a:cubicBezTo>
                    <a:pt x="62" y="93"/>
                    <a:pt x="62" y="93"/>
                    <a:pt x="62" y="93"/>
                  </a:cubicBezTo>
                  <a:cubicBezTo>
                    <a:pt x="62" y="95"/>
                    <a:pt x="61" y="97"/>
                    <a:pt x="60" y="99"/>
                  </a:cubicBezTo>
                  <a:cubicBezTo>
                    <a:pt x="62" y="102"/>
                    <a:pt x="62" y="102"/>
                    <a:pt x="62" y="102"/>
                  </a:cubicBezTo>
                  <a:cubicBezTo>
                    <a:pt x="57" y="107"/>
                    <a:pt x="57" y="107"/>
                    <a:pt x="57" y="107"/>
                  </a:cubicBezTo>
                  <a:cubicBezTo>
                    <a:pt x="54" y="105"/>
                    <a:pt x="54" y="105"/>
                    <a:pt x="54" y="105"/>
                  </a:cubicBezTo>
                  <a:cubicBezTo>
                    <a:pt x="52" y="106"/>
                    <a:pt x="50" y="107"/>
                    <a:pt x="48" y="107"/>
                  </a:cubicBezTo>
                  <a:cubicBezTo>
                    <a:pt x="48" y="110"/>
                    <a:pt x="48" y="110"/>
                    <a:pt x="48" y="110"/>
                  </a:cubicBezTo>
                  <a:cubicBezTo>
                    <a:pt x="40" y="110"/>
                    <a:pt x="40" y="110"/>
                    <a:pt x="40" y="110"/>
                  </a:cubicBezTo>
                  <a:cubicBezTo>
                    <a:pt x="40" y="107"/>
                    <a:pt x="40" y="107"/>
                    <a:pt x="40" y="107"/>
                  </a:cubicBezTo>
                  <a:cubicBezTo>
                    <a:pt x="38" y="107"/>
                    <a:pt x="36" y="106"/>
                    <a:pt x="34" y="105"/>
                  </a:cubicBezTo>
                  <a:cubicBezTo>
                    <a:pt x="32" y="107"/>
                    <a:pt x="32" y="107"/>
                    <a:pt x="32" y="107"/>
                  </a:cubicBezTo>
                  <a:cubicBezTo>
                    <a:pt x="26" y="102"/>
                    <a:pt x="26" y="102"/>
                    <a:pt x="26" y="102"/>
                  </a:cubicBezTo>
                  <a:cubicBezTo>
                    <a:pt x="28" y="99"/>
                    <a:pt x="28" y="99"/>
                    <a:pt x="28" y="99"/>
                  </a:cubicBezTo>
                  <a:cubicBezTo>
                    <a:pt x="27" y="97"/>
                    <a:pt x="26" y="95"/>
                    <a:pt x="26" y="93"/>
                  </a:cubicBezTo>
                  <a:cubicBezTo>
                    <a:pt x="22" y="93"/>
                    <a:pt x="22" y="93"/>
                    <a:pt x="22" y="93"/>
                  </a:cubicBezTo>
                  <a:cubicBezTo>
                    <a:pt x="22" y="85"/>
                    <a:pt x="22" y="85"/>
                    <a:pt x="22" y="85"/>
                  </a:cubicBezTo>
                  <a:cubicBezTo>
                    <a:pt x="26" y="85"/>
                    <a:pt x="26" y="85"/>
                    <a:pt x="26" y="85"/>
                  </a:cubicBezTo>
                  <a:cubicBezTo>
                    <a:pt x="26" y="83"/>
                    <a:pt x="27" y="81"/>
                    <a:pt x="28" y="79"/>
                  </a:cubicBezTo>
                  <a:cubicBezTo>
                    <a:pt x="26" y="76"/>
                    <a:pt x="26" y="76"/>
                    <a:pt x="26" y="76"/>
                  </a:cubicBezTo>
                  <a:cubicBezTo>
                    <a:pt x="31" y="71"/>
                    <a:pt x="31" y="71"/>
                    <a:pt x="31" y="71"/>
                  </a:cubicBezTo>
                  <a:cubicBezTo>
                    <a:pt x="34" y="73"/>
                    <a:pt x="34" y="73"/>
                    <a:pt x="34" y="73"/>
                  </a:cubicBezTo>
                  <a:cubicBezTo>
                    <a:pt x="36" y="72"/>
                    <a:pt x="38" y="71"/>
                    <a:pt x="40" y="71"/>
                  </a:cubicBezTo>
                  <a:cubicBezTo>
                    <a:pt x="40" y="68"/>
                    <a:pt x="40" y="68"/>
                    <a:pt x="40" y="68"/>
                  </a:cubicBezTo>
                  <a:cubicBezTo>
                    <a:pt x="48" y="68"/>
                    <a:pt x="48" y="68"/>
                    <a:pt x="48" y="68"/>
                  </a:cubicBezTo>
                  <a:cubicBezTo>
                    <a:pt x="48" y="71"/>
                    <a:pt x="48" y="71"/>
                    <a:pt x="48" y="71"/>
                  </a:cubicBezTo>
                  <a:cubicBezTo>
                    <a:pt x="50" y="71"/>
                    <a:pt x="52" y="72"/>
                    <a:pt x="54" y="73"/>
                  </a:cubicBezTo>
                  <a:cubicBezTo>
                    <a:pt x="57" y="71"/>
                    <a:pt x="57" y="71"/>
                    <a:pt x="57" y="71"/>
                  </a:cubicBezTo>
                  <a:cubicBezTo>
                    <a:pt x="63" y="76"/>
                    <a:pt x="63" y="76"/>
                    <a:pt x="63" y="76"/>
                  </a:cubicBezTo>
                  <a:cubicBezTo>
                    <a:pt x="60" y="79"/>
                    <a:pt x="60" y="79"/>
                    <a:pt x="60" y="79"/>
                  </a:cubicBezTo>
                  <a:cubicBezTo>
                    <a:pt x="61" y="81"/>
                    <a:pt x="62" y="83"/>
                    <a:pt x="63" y="85"/>
                  </a:cubicBezTo>
                  <a:cubicBezTo>
                    <a:pt x="66" y="85"/>
                    <a:pt x="66" y="85"/>
                    <a:pt x="66" y="85"/>
                  </a:cubicBezTo>
                  <a:lnTo>
                    <a:pt x="66" y="93"/>
                  </a:lnTo>
                  <a:close/>
                  <a:moveTo>
                    <a:pt x="136" y="77"/>
                  </a:moveTo>
                  <a:cubicBezTo>
                    <a:pt x="130" y="77"/>
                    <a:pt x="130" y="77"/>
                    <a:pt x="130" y="77"/>
                  </a:cubicBezTo>
                  <a:cubicBezTo>
                    <a:pt x="129" y="80"/>
                    <a:pt x="128" y="84"/>
                    <a:pt x="126" y="87"/>
                  </a:cubicBezTo>
                  <a:cubicBezTo>
                    <a:pt x="130" y="91"/>
                    <a:pt x="130" y="91"/>
                    <a:pt x="130" y="91"/>
                  </a:cubicBezTo>
                  <a:cubicBezTo>
                    <a:pt x="121" y="100"/>
                    <a:pt x="121" y="100"/>
                    <a:pt x="121" y="100"/>
                  </a:cubicBezTo>
                  <a:cubicBezTo>
                    <a:pt x="117" y="96"/>
                    <a:pt x="117" y="96"/>
                    <a:pt x="117" y="96"/>
                  </a:cubicBezTo>
                  <a:cubicBezTo>
                    <a:pt x="114" y="98"/>
                    <a:pt x="110" y="99"/>
                    <a:pt x="107" y="100"/>
                  </a:cubicBezTo>
                  <a:cubicBezTo>
                    <a:pt x="107" y="105"/>
                    <a:pt x="107" y="105"/>
                    <a:pt x="107" y="105"/>
                  </a:cubicBezTo>
                  <a:cubicBezTo>
                    <a:pt x="94" y="105"/>
                    <a:pt x="94" y="105"/>
                    <a:pt x="94" y="105"/>
                  </a:cubicBezTo>
                  <a:cubicBezTo>
                    <a:pt x="94" y="100"/>
                    <a:pt x="94" y="100"/>
                    <a:pt x="94" y="100"/>
                  </a:cubicBezTo>
                  <a:cubicBezTo>
                    <a:pt x="90" y="100"/>
                    <a:pt x="86" y="98"/>
                    <a:pt x="83" y="96"/>
                  </a:cubicBezTo>
                  <a:cubicBezTo>
                    <a:pt x="79" y="100"/>
                    <a:pt x="79" y="100"/>
                    <a:pt x="79" y="100"/>
                  </a:cubicBezTo>
                  <a:cubicBezTo>
                    <a:pt x="70" y="91"/>
                    <a:pt x="70" y="91"/>
                    <a:pt x="70" y="91"/>
                  </a:cubicBezTo>
                  <a:cubicBezTo>
                    <a:pt x="74" y="87"/>
                    <a:pt x="74" y="87"/>
                    <a:pt x="74" y="87"/>
                  </a:cubicBezTo>
                  <a:cubicBezTo>
                    <a:pt x="72" y="84"/>
                    <a:pt x="71" y="81"/>
                    <a:pt x="70" y="77"/>
                  </a:cubicBezTo>
                  <a:cubicBezTo>
                    <a:pt x="64" y="77"/>
                    <a:pt x="64" y="77"/>
                    <a:pt x="64" y="77"/>
                  </a:cubicBezTo>
                  <a:cubicBezTo>
                    <a:pt x="64" y="64"/>
                    <a:pt x="64" y="64"/>
                    <a:pt x="64" y="64"/>
                  </a:cubicBezTo>
                  <a:cubicBezTo>
                    <a:pt x="70" y="64"/>
                    <a:pt x="70" y="64"/>
                    <a:pt x="70" y="64"/>
                  </a:cubicBezTo>
                  <a:cubicBezTo>
                    <a:pt x="70" y="60"/>
                    <a:pt x="72" y="56"/>
                    <a:pt x="74" y="53"/>
                  </a:cubicBezTo>
                  <a:cubicBezTo>
                    <a:pt x="70" y="49"/>
                    <a:pt x="70" y="49"/>
                    <a:pt x="70" y="49"/>
                  </a:cubicBezTo>
                  <a:cubicBezTo>
                    <a:pt x="79" y="40"/>
                    <a:pt x="79" y="40"/>
                    <a:pt x="79" y="40"/>
                  </a:cubicBezTo>
                  <a:cubicBezTo>
                    <a:pt x="83" y="44"/>
                    <a:pt x="83" y="44"/>
                    <a:pt x="83" y="44"/>
                  </a:cubicBezTo>
                  <a:cubicBezTo>
                    <a:pt x="86" y="42"/>
                    <a:pt x="90" y="41"/>
                    <a:pt x="94" y="40"/>
                  </a:cubicBezTo>
                  <a:cubicBezTo>
                    <a:pt x="94" y="35"/>
                    <a:pt x="94" y="35"/>
                    <a:pt x="94" y="35"/>
                  </a:cubicBezTo>
                  <a:cubicBezTo>
                    <a:pt x="107" y="35"/>
                    <a:pt x="107" y="35"/>
                    <a:pt x="107" y="35"/>
                  </a:cubicBezTo>
                  <a:cubicBezTo>
                    <a:pt x="107" y="40"/>
                    <a:pt x="107" y="40"/>
                    <a:pt x="107" y="40"/>
                  </a:cubicBezTo>
                  <a:cubicBezTo>
                    <a:pt x="110" y="41"/>
                    <a:pt x="114" y="42"/>
                    <a:pt x="117" y="44"/>
                  </a:cubicBezTo>
                  <a:cubicBezTo>
                    <a:pt x="121" y="40"/>
                    <a:pt x="121" y="40"/>
                    <a:pt x="121" y="40"/>
                  </a:cubicBezTo>
                  <a:cubicBezTo>
                    <a:pt x="130" y="49"/>
                    <a:pt x="130" y="49"/>
                    <a:pt x="130" y="49"/>
                  </a:cubicBezTo>
                  <a:cubicBezTo>
                    <a:pt x="126" y="53"/>
                    <a:pt x="126" y="53"/>
                    <a:pt x="126" y="53"/>
                  </a:cubicBezTo>
                  <a:cubicBezTo>
                    <a:pt x="128" y="57"/>
                    <a:pt x="130" y="60"/>
                    <a:pt x="130" y="64"/>
                  </a:cubicBezTo>
                  <a:cubicBezTo>
                    <a:pt x="136" y="64"/>
                    <a:pt x="136" y="64"/>
                    <a:pt x="136" y="64"/>
                  </a:cubicBezTo>
                  <a:lnTo>
                    <a:pt x="136" y="7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grpSp>
      <p:sp>
        <p:nvSpPr>
          <p:cNvPr id="16" name="等腰三角形 15"/>
          <p:cNvSpPr/>
          <p:nvPr/>
        </p:nvSpPr>
        <p:spPr>
          <a:xfrm rot="5400000">
            <a:off x="9052514" y="2205396"/>
            <a:ext cx="1540698" cy="1787869"/>
          </a:xfrm>
          <a:prstGeom prst="triangl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7" name="椭圆 16"/>
          <p:cNvSpPr>
            <a:spLocks noChangeAspect="1"/>
          </p:cNvSpPr>
          <p:nvPr/>
        </p:nvSpPr>
        <p:spPr>
          <a:xfrm>
            <a:off x="8507246" y="2661169"/>
            <a:ext cx="843365" cy="843364"/>
          </a:xfrm>
          <a:prstGeom prst="ellipse">
            <a:avLst/>
          </a:prstGeom>
          <a:solidFill>
            <a:srgbClr val="FFFFFF"/>
          </a:solidFill>
          <a:ln w="38100">
            <a:solidFill>
              <a:schemeClr val="bg2">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nvGrpSpPr>
          <p:cNvPr id="18" name="组合 17"/>
          <p:cNvGrpSpPr/>
          <p:nvPr/>
        </p:nvGrpSpPr>
        <p:grpSpPr>
          <a:xfrm>
            <a:off x="8759095" y="2905658"/>
            <a:ext cx="339665" cy="336162"/>
            <a:chOff x="6967126" y="4092464"/>
            <a:chExt cx="453105" cy="448433"/>
          </a:xfrm>
          <a:solidFill>
            <a:schemeClr val="bg2">
              <a:lumMod val="50000"/>
            </a:schemeClr>
          </a:solidFill>
          <a:effectLst/>
        </p:grpSpPr>
        <p:sp>
          <p:nvSpPr>
            <p:cNvPr id="19" name="Freeform 136"/>
            <p:cNvSpPr/>
            <p:nvPr/>
          </p:nvSpPr>
          <p:spPr bwMode="auto">
            <a:xfrm>
              <a:off x="6967126" y="4343773"/>
              <a:ext cx="453105" cy="197124"/>
            </a:xfrm>
            <a:custGeom>
              <a:avLst/>
              <a:gdLst>
                <a:gd name="T0" fmla="*/ 103 w 205"/>
                <a:gd name="T1" fmla="*/ 19 h 89"/>
                <a:gd name="T2" fmla="*/ 47 w 205"/>
                <a:gd name="T3" fmla="*/ 0 h 89"/>
                <a:gd name="T4" fmla="*/ 0 w 205"/>
                <a:gd name="T5" fmla="*/ 0 h 89"/>
                <a:gd name="T6" fmla="*/ 0 w 205"/>
                <a:gd name="T7" fmla="*/ 67 h 89"/>
                <a:gd name="T8" fmla="*/ 22 w 205"/>
                <a:gd name="T9" fmla="*/ 89 h 89"/>
                <a:gd name="T10" fmla="*/ 183 w 205"/>
                <a:gd name="T11" fmla="*/ 89 h 89"/>
                <a:gd name="T12" fmla="*/ 205 w 205"/>
                <a:gd name="T13" fmla="*/ 67 h 89"/>
                <a:gd name="T14" fmla="*/ 205 w 205"/>
                <a:gd name="T15" fmla="*/ 0 h 89"/>
                <a:gd name="T16" fmla="*/ 158 w 205"/>
                <a:gd name="T17" fmla="*/ 0 h 89"/>
                <a:gd name="T18" fmla="*/ 103 w 205"/>
                <a:gd name="T19" fmla="*/ 1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5" h="89">
                  <a:moveTo>
                    <a:pt x="103" y="19"/>
                  </a:moveTo>
                  <a:cubicBezTo>
                    <a:pt x="82" y="19"/>
                    <a:pt x="62" y="12"/>
                    <a:pt x="47" y="0"/>
                  </a:cubicBezTo>
                  <a:cubicBezTo>
                    <a:pt x="0" y="0"/>
                    <a:pt x="0" y="0"/>
                    <a:pt x="0" y="0"/>
                  </a:cubicBezTo>
                  <a:cubicBezTo>
                    <a:pt x="0" y="67"/>
                    <a:pt x="0" y="67"/>
                    <a:pt x="0" y="67"/>
                  </a:cubicBezTo>
                  <a:cubicBezTo>
                    <a:pt x="0" y="79"/>
                    <a:pt x="10" y="89"/>
                    <a:pt x="22" y="89"/>
                  </a:cubicBezTo>
                  <a:cubicBezTo>
                    <a:pt x="183" y="89"/>
                    <a:pt x="183" y="89"/>
                    <a:pt x="183" y="89"/>
                  </a:cubicBezTo>
                  <a:cubicBezTo>
                    <a:pt x="195" y="89"/>
                    <a:pt x="205" y="79"/>
                    <a:pt x="205" y="67"/>
                  </a:cubicBezTo>
                  <a:cubicBezTo>
                    <a:pt x="205" y="0"/>
                    <a:pt x="205" y="0"/>
                    <a:pt x="205" y="0"/>
                  </a:cubicBezTo>
                  <a:cubicBezTo>
                    <a:pt x="158" y="0"/>
                    <a:pt x="158" y="0"/>
                    <a:pt x="158" y="0"/>
                  </a:cubicBezTo>
                  <a:cubicBezTo>
                    <a:pt x="143" y="12"/>
                    <a:pt x="124" y="19"/>
                    <a:pt x="103"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20" name="Freeform 137"/>
            <p:cNvSpPr>
              <a:spLocks noEditPoints="1"/>
            </p:cNvSpPr>
            <p:nvPr/>
          </p:nvSpPr>
          <p:spPr bwMode="auto">
            <a:xfrm>
              <a:off x="6967126" y="4092464"/>
              <a:ext cx="453105" cy="260652"/>
            </a:xfrm>
            <a:custGeom>
              <a:avLst/>
              <a:gdLst>
                <a:gd name="T0" fmla="*/ 183 w 205"/>
                <a:gd name="T1" fmla="*/ 42 h 118"/>
                <a:gd name="T2" fmla="*/ 180 w 205"/>
                <a:gd name="T3" fmla="*/ 42 h 118"/>
                <a:gd name="T4" fmla="*/ 154 w 205"/>
                <a:gd name="T5" fmla="*/ 42 h 118"/>
                <a:gd name="T6" fmla="*/ 154 w 205"/>
                <a:gd name="T7" fmla="*/ 22 h 118"/>
                <a:gd name="T8" fmla="*/ 132 w 205"/>
                <a:gd name="T9" fmla="*/ 0 h 118"/>
                <a:gd name="T10" fmla="*/ 73 w 205"/>
                <a:gd name="T11" fmla="*/ 0 h 118"/>
                <a:gd name="T12" fmla="*/ 51 w 205"/>
                <a:gd name="T13" fmla="*/ 22 h 118"/>
                <a:gd name="T14" fmla="*/ 51 w 205"/>
                <a:gd name="T15" fmla="*/ 42 h 118"/>
                <a:gd name="T16" fmla="*/ 25 w 205"/>
                <a:gd name="T17" fmla="*/ 42 h 118"/>
                <a:gd name="T18" fmla="*/ 22 w 205"/>
                <a:gd name="T19" fmla="*/ 42 h 118"/>
                <a:gd name="T20" fmla="*/ 0 w 205"/>
                <a:gd name="T21" fmla="*/ 64 h 118"/>
                <a:gd name="T22" fmla="*/ 0 w 205"/>
                <a:gd name="T23" fmla="*/ 101 h 118"/>
                <a:gd name="T24" fmla="*/ 54 w 205"/>
                <a:gd name="T25" fmla="*/ 101 h 118"/>
                <a:gd name="T26" fmla="*/ 103 w 205"/>
                <a:gd name="T27" fmla="*/ 118 h 118"/>
                <a:gd name="T28" fmla="*/ 151 w 205"/>
                <a:gd name="T29" fmla="*/ 101 h 118"/>
                <a:gd name="T30" fmla="*/ 205 w 205"/>
                <a:gd name="T31" fmla="*/ 101 h 118"/>
                <a:gd name="T32" fmla="*/ 205 w 205"/>
                <a:gd name="T33" fmla="*/ 64 h 118"/>
                <a:gd name="T34" fmla="*/ 183 w 205"/>
                <a:gd name="T35" fmla="*/ 42 h 118"/>
                <a:gd name="T36" fmla="*/ 67 w 205"/>
                <a:gd name="T37" fmla="*/ 26 h 118"/>
                <a:gd name="T38" fmla="*/ 67 w 205"/>
                <a:gd name="T39" fmla="*/ 22 h 118"/>
                <a:gd name="T40" fmla="*/ 73 w 205"/>
                <a:gd name="T41" fmla="*/ 17 h 118"/>
                <a:gd name="T42" fmla="*/ 132 w 205"/>
                <a:gd name="T43" fmla="*/ 17 h 118"/>
                <a:gd name="T44" fmla="*/ 138 w 205"/>
                <a:gd name="T45" fmla="*/ 22 h 118"/>
                <a:gd name="T46" fmla="*/ 138 w 205"/>
                <a:gd name="T47" fmla="*/ 26 h 118"/>
                <a:gd name="T48" fmla="*/ 138 w 205"/>
                <a:gd name="T49" fmla="*/ 42 h 118"/>
                <a:gd name="T50" fmla="*/ 67 w 205"/>
                <a:gd name="T51" fmla="*/ 42 h 118"/>
                <a:gd name="T52" fmla="*/ 67 w 205"/>
                <a:gd name="T53" fmla="*/ 26 h 118"/>
                <a:gd name="T54" fmla="*/ 101 w 205"/>
                <a:gd name="T55" fmla="*/ 101 h 118"/>
                <a:gd name="T56" fmla="*/ 85 w 205"/>
                <a:gd name="T57" fmla="*/ 86 h 118"/>
                <a:gd name="T58" fmla="*/ 101 w 205"/>
                <a:gd name="T59" fmla="*/ 70 h 118"/>
                <a:gd name="T60" fmla="*/ 117 w 205"/>
                <a:gd name="T61" fmla="*/ 86 h 118"/>
                <a:gd name="T62" fmla="*/ 101 w 205"/>
                <a:gd name="T63" fmla="*/ 101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05" h="118">
                  <a:moveTo>
                    <a:pt x="183" y="42"/>
                  </a:moveTo>
                  <a:cubicBezTo>
                    <a:pt x="180" y="42"/>
                    <a:pt x="180" y="42"/>
                    <a:pt x="180" y="42"/>
                  </a:cubicBezTo>
                  <a:cubicBezTo>
                    <a:pt x="154" y="42"/>
                    <a:pt x="154" y="42"/>
                    <a:pt x="154" y="42"/>
                  </a:cubicBezTo>
                  <a:cubicBezTo>
                    <a:pt x="154" y="22"/>
                    <a:pt x="154" y="22"/>
                    <a:pt x="154" y="22"/>
                  </a:cubicBezTo>
                  <a:cubicBezTo>
                    <a:pt x="154" y="10"/>
                    <a:pt x="144" y="0"/>
                    <a:pt x="132" y="0"/>
                  </a:cubicBezTo>
                  <a:cubicBezTo>
                    <a:pt x="73" y="0"/>
                    <a:pt x="73" y="0"/>
                    <a:pt x="73" y="0"/>
                  </a:cubicBezTo>
                  <a:cubicBezTo>
                    <a:pt x="61" y="0"/>
                    <a:pt x="51" y="10"/>
                    <a:pt x="51" y="22"/>
                  </a:cubicBezTo>
                  <a:cubicBezTo>
                    <a:pt x="51" y="42"/>
                    <a:pt x="51" y="42"/>
                    <a:pt x="51" y="42"/>
                  </a:cubicBezTo>
                  <a:cubicBezTo>
                    <a:pt x="25" y="42"/>
                    <a:pt x="25" y="42"/>
                    <a:pt x="25" y="42"/>
                  </a:cubicBezTo>
                  <a:cubicBezTo>
                    <a:pt x="22" y="42"/>
                    <a:pt x="22" y="42"/>
                    <a:pt x="22" y="42"/>
                  </a:cubicBezTo>
                  <a:cubicBezTo>
                    <a:pt x="10" y="42"/>
                    <a:pt x="0" y="52"/>
                    <a:pt x="0" y="64"/>
                  </a:cubicBezTo>
                  <a:cubicBezTo>
                    <a:pt x="0" y="101"/>
                    <a:pt x="0" y="101"/>
                    <a:pt x="0" y="101"/>
                  </a:cubicBezTo>
                  <a:cubicBezTo>
                    <a:pt x="54" y="101"/>
                    <a:pt x="54" y="101"/>
                    <a:pt x="54" y="101"/>
                  </a:cubicBezTo>
                  <a:cubicBezTo>
                    <a:pt x="67" y="112"/>
                    <a:pt x="84" y="118"/>
                    <a:pt x="103" y="118"/>
                  </a:cubicBezTo>
                  <a:cubicBezTo>
                    <a:pt x="121" y="118"/>
                    <a:pt x="138" y="112"/>
                    <a:pt x="151" y="101"/>
                  </a:cubicBezTo>
                  <a:cubicBezTo>
                    <a:pt x="205" y="101"/>
                    <a:pt x="205" y="101"/>
                    <a:pt x="205" y="101"/>
                  </a:cubicBezTo>
                  <a:cubicBezTo>
                    <a:pt x="205" y="64"/>
                    <a:pt x="205" y="64"/>
                    <a:pt x="205" y="64"/>
                  </a:cubicBezTo>
                  <a:cubicBezTo>
                    <a:pt x="205" y="52"/>
                    <a:pt x="195" y="42"/>
                    <a:pt x="183" y="42"/>
                  </a:cubicBezTo>
                  <a:close/>
                  <a:moveTo>
                    <a:pt x="67" y="26"/>
                  </a:moveTo>
                  <a:cubicBezTo>
                    <a:pt x="67" y="22"/>
                    <a:pt x="67" y="22"/>
                    <a:pt x="67" y="22"/>
                  </a:cubicBezTo>
                  <a:cubicBezTo>
                    <a:pt x="67" y="19"/>
                    <a:pt x="70" y="17"/>
                    <a:pt x="73" y="17"/>
                  </a:cubicBezTo>
                  <a:cubicBezTo>
                    <a:pt x="132" y="17"/>
                    <a:pt x="132" y="17"/>
                    <a:pt x="132" y="17"/>
                  </a:cubicBezTo>
                  <a:cubicBezTo>
                    <a:pt x="135" y="17"/>
                    <a:pt x="138" y="19"/>
                    <a:pt x="138" y="22"/>
                  </a:cubicBezTo>
                  <a:cubicBezTo>
                    <a:pt x="138" y="26"/>
                    <a:pt x="138" y="26"/>
                    <a:pt x="138" y="26"/>
                  </a:cubicBezTo>
                  <a:cubicBezTo>
                    <a:pt x="138" y="42"/>
                    <a:pt x="138" y="42"/>
                    <a:pt x="138" y="42"/>
                  </a:cubicBezTo>
                  <a:cubicBezTo>
                    <a:pt x="67" y="42"/>
                    <a:pt x="67" y="42"/>
                    <a:pt x="67" y="42"/>
                  </a:cubicBezTo>
                  <a:lnTo>
                    <a:pt x="67" y="26"/>
                  </a:lnTo>
                  <a:close/>
                  <a:moveTo>
                    <a:pt x="101" y="101"/>
                  </a:moveTo>
                  <a:cubicBezTo>
                    <a:pt x="92" y="101"/>
                    <a:pt x="85" y="94"/>
                    <a:pt x="85" y="86"/>
                  </a:cubicBezTo>
                  <a:cubicBezTo>
                    <a:pt x="85" y="77"/>
                    <a:pt x="92" y="70"/>
                    <a:pt x="101" y="70"/>
                  </a:cubicBezTo>
                  <a:cubicBezTo>
                    <a:pt x="110" y="70"/>
                    <a:pt x="117" y="77"/>
                    <a:pt x="117" y="86"/>
                  </a:cubicBezTo>
                  <a:cubicBezTo>
                    <a:pt x="117" y="94"/>
                    <a:pt x="110" y="101"/>
                    <a:pt x="101" y="10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grpSp>
      <p:sp>
        <p:nvSpPr>
          <p:cNvPr id="21" name="等腰三角形 20"/>
          <p:cNvSpPr/>
          <p:nvPr/>
        </p:nvSpPr>
        <p:spPr>
          <a:xfrm rot="5400000">
            <a:off x="6686797" y="2205395"/>
            <a:ext cx="1540698" cy="1787869"/>
          </a:xfrm>
          <a:prstGeom prst="triangl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22" name="椭圆 21"/>
          <p:cNvSpPr>
            <a:spLocks noChangeAspect="1"/>
          </p:cNvSpPr>
          <p:nvPr/>
        </p:nvSpPr>
        <p:spPr>
          <a:xfrm>
            <a:off x="6141529" y="2661168"/>
            <a:ext cx="843365" cy="843364"/>
          </a:xfrm>
          <a:prstGeom prst="ellipse">
            <a:avLst/>
          </a:prstGeom>
          <a:solidFill>
            <a:srgbClr val="FFFFFF"/>
          </a:solidFill>
          <a:ln w="38100">
            <a:solidFill>
              <a:schemeClr val="tx2">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nvGrpSpPr>
          <p:cNvPr id="23" name="组合 22"/>
          <p:cNvGrpSpPr/>
          <p:nvPr/>
        </p:nvGrpSpPr>
        <p:grpSpPr>
          <a:xfrm>
            <a:off x="6397469" y="2854971"/>
            <a:ext cx="317228" cy="405698"/>
            <a:chOff x="1605186" y="572440"/>
            <a:chExt cx="563562" cy="720725"/>
          </a:xfrm>
          <a:solidFill>
            <a:schemeClr val="tx2">
              <a:lumMod val="60000"/>
              <a:lumOff val="40000"/>
            </a:schemeClr>
          </a:solidFill>
          <a:effectLst/>
        </p:grpSpPr>
        <p:sp>
          <p:nvSpPr>
            <p:cNvPr id="24" name="Freeform 32"/>
            <p:cNvSpPr/>
            <p:nvPr/>
          </p:nvSpPr>
          <p:spPr bwMode="auto">
            <a:xfrm>
              <a:off x="1814736" y="572440"/>
              <a:ext cx="142875" cy="720725"/>
            </a:xfrm>
            <a:custGeom>
              <a:avLst/>
              <a:gdLst>
                <a:gd name="T0" fmla="*/ 64 w 64"/>
                <a:gd name="T1" fmla="*/ 289 h 321"/>
                <a:gd name="T2" fmla="*/ 32 w 64"/>
                <a:gd name="T3" fmla="*/ 321 h 321"/>
                <a:gd name="T4" fmla="*/ 0 w 64"/>
                <a:gd name="T5" fmla="*/ 289 h 321"/>
                <a:gd name="T6" fmla="*/ 0 w 64"/>
                <a:gd name="T7" fmla="*/ 32 h 321"/>
                <a:gd name="T8" fmla="*/ 32 w 64"/>
                <a:gd name="T9" fmla="*/ 0 h 321"/>
                <a:gd name="T10" fmla="*/ 64 w 64"/>
                <a:gd name="T11" fmla="*/ 32 h 321"/>
                <a:gd name="T12" fmla="*/ 64 w 64"/>
                <a:gd name="T13" fmla="*/ 289 h 321"/>
              </a:gdLst>
              <a:ahLst/>
              <a:cxnLst>
                <a:cxn ang="0">
                  <a:pos x="T0" y="T1"/>
                </a:cxn>
                <a:cxn ang="0">
                  <a:pos x="T2" y="T3"/>
                </a:cxn>
                <a:cxn ang="0">
                  <a:pos x="T4" y="T5"/>
                </a:cxn>
                <a:cxn ang="0">
                  <a:pos x="T6" y="T7"/>
                </a:cxn>
                <a:cxn ang="0">
                  <a:pos x="T8" y="T9"/>
                </a:cxn>
                <a:cxn ang="0">
                  <a:pos x="T10" y="T11"/>
                </a:cxn>
                <a:cxn ang="0">
                  <a:pos x="T12" y="T13"/>
                </a:cxn>
              </a:cxnLst>
              <a:rect l="0" t="0" r="r" b="b"/>
              <a:pathLst>
                <a:path w="64" h="321">
                  <a:moveTo>
                    <a:pt x="64" y="289"/>
                  </a:moveTo>
                  <a:cubicBezTo>
                    <a:pt x="64" y="307"/>
                    <a:pt x="49" y="321"/>
                    <a:pt x="32" y="321"/>
                  </a:cubicBezTo>
                  <a:cubicBezTo>
                    <a:pt x="14" y="321"/>
                    <a:pt x="0" y="307"/>
                    <a:pt x="0" y="289"/>
                  </a:cubicBezTo>
                  <a:cubicBezTo>
                    <a:pt x="0" y="32"/>
                    <a:pt x="0" y="32"/>
                    <a:pt x="0" y="32"/>
                  </a:cubicBezTo>
                  <a:cubicBezTo>
                    <a:pt x="0" y="14"/>
                    <a:pt x="14" y="0"/>
                    <a:pt x="32" y="0"/>
                  </a:cubicBezTo>
                  <a:cubicBezTo>
                    <a:pt x="49" y="0"/>
                    <a:pt x="64" y="14"/>
                    <a:pt x="64" y="32"/>
                  </a:cubicBezTo>
                  <a:lnTo>
                    <a:pt x="64" y="28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25" name="Freeform 33"/>
            <p:cNvSpPr/>
            <p:nvPr/>
          </p:nvSpPr>
          <p:spPr bwMode="auto">
            <a:xfrm>
              <a:off x="1605186" y="1012177"/>
              <a:ext cx="141288" cy="280988"/>
            </a:xfrm>
            <a:custGeom>
              <a:avLst/>
              <a:gdLst>
                <a:gd name="T0" fmla="*/ 63 w 63"/>
                <a:gd name="T1" fmla="*/ 93 h 125"/>
                <a:gd name="T2" fmla="*/ 32 w 63"/>
                <a:gd name="T3" fmla="*/ 125 h 125"/>
                <a:gd name="T4" fmla="*/ 0 w 63"/>
                <a:gd name="T5" fmla="*/ 93 h 125"/>
                <a:gd name="T6" fmla="*/ 0 w 63"/>
                <a:gd name="T7" fmla="*/ 32 h 125"/>
                <a:gd name="T8" fmla="*/ 32 w 63"/>
                <a:gd name="T9" fmla="*/ 0 h 125"/>
                <a:gd name="T10" fmla="*/ 63 w 63"/>
                <a:gd name="T11" fmla="*/ 32 h 125"/>
                <a:gd name="T12" fmla="*/ 63 w 63"/>
                <a:gd name="T13" fmla="*/ 93 h 125"/>
              </a:gdLst>
              <a:ahLst/>
              <a:cxnLst>
                <a:cxn ang="0">
                  <a:pos x="T0" y="T1"/>
                </a:cxn>
                <a:cxn ang="0">
                  <a:pos x="T2" y="T3"/>
                </a:cxn>
                <a:cxn ang="0">
                  <a:pos x="T4" y="T5"/>
                </a:cxn>
                <a:cxn ang="0">
                  <a:pos x="T6" y="T7"/>
                </a:cxn>
                <a:cxn ang="0">
                  <a:pos x="T8" y="T9"/>
                </a:cxn>
                <a:cxn ang="0">
                  <a:pos x="T10" y="T11"/>
                </a:cxn>
                <a:cxn ang="0">
                  <a:pos x="T12" y="T13"/>
                </a:cxn>
              </a:cxnLst>
              <a:rect l="0" t="0" r="r" b="b"/>
              <a:pathLst>
                <a:path w="63" h="125">
                  <a:moveTo>
                    <a:pt x="63" y="93"/>
                  </a:moveTo>
                  <a:cubicBezTo>
                    <a:pt x="63" y="111"/>
                    <a:pt x="49" y="125"/>
                    <a:pt x="32" y="125"/>
                  </a:cubicBezTo>
                  <a:cubicBezTo>
                    <a:pt x="14" y="125"/>
                    <a:pt x="0" y="111"/>
                    <a:pt x="0" y="93"/>
                  </a:cubicBezTo>
                  <a:cubicBezTo>
                    <a:pt x="0" y="32"/>
                    <a:pt x="0" y="32"/>
                    <a:pt x="0" y="32"/>
                  </a:cubicBezTo>
                  <a:cubicBezTo>
                    <a:pt x="0" y="14"/>
                    <a:pt x="14" y="0"/>
                    <a:pt x="32" y="0"/>
                  </a:cubicBezTo>
                  <a:cubicBezTo>
                    <a:pt x="49" y="0"/>
                    <a:pt x="63" y="14"/>
                    <a:pt x="63" y="32"/>
                  </a:cubicBezTo>
                  <a:lnTo>
                    <a:pt x="63" y="9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26" name="Freeform 34"/>
            <p:cNvSpPr/>
            <p:nvPr/>
          </p:nvSpPr>
          <p:spPr bwMode="auto">
            <a:xfrm>
              <a:off x="2025873" y="804215"/>
              <a:ext cx="142875" cy="488950"/>
            </a:xfrm>
            <a:custGeom>
              <a:avLst/>
              <a:gdLst>
                <a:gd name="T0" fmla="*/ 64 w 64"/>
                <a:gd name="T1" fmla="*/ 186 h 218"/>
                <a:gd name="T2" fmla="*/ 32 w 64"/>
                <a:gd name="T3" fmla="*/ 218 h 218"/>
                <a:gd name="T4" fmla="*/ 0 w 64"/>
                <a:gd name="T5" fmla="*/ 186 h 218"/>
                <a:gd name="T6" fmla="*/ 0 w 64"/>
                <a:gd name="T7" fmla="*/ 32 h 218"/>
                <a:gd name="T8" fmla="*/ 32 w 64"/>
                <a:gd name="T9" fmla="*/ 0 h 218"/>
                <a:gd name="T10" fmla="*/ 64 w 64"/>
                <a:gd name="T11" fmla="*/ 32 h 218"/>
                <a:gd name="T12" fmla="*/ 64 w 64"/>
                <a:gd name="T13" fmla="*/ 186 h 218"/>
              </a:gdLst>
              <a:ahLst/>
              <a:cxnLst>
                <a:cxn ang="0">
                  <a:pos x="T0" y="T1"/>
                </a:cxn>
                <a:cxn ang="0">
                  <a:pos x="T2" y="T3"/>
                </a:cxn>
                <a:cxn ang="0">
                  <a:pos x="T4" y="T5"/>
                </a:cxn>
                <a:cxn ang="0">
                  <a:pos x="T6" y="T7"/>
                </a:cxn>
                <a:cxn ang="0">
                  <a:pos x="T8" y="T9"/>
                </a:cxn>
                <a:cxn ang="0">
                  <a:pos x="T10" y="T11"/>
                </a:cxn>
                <a:cxn ang="0">
                  <a:pos x="T12" y="T13"/>
                </a:cxn>
              </a:cxnLst>
              <a:rect l="0" t="0" r="r" b="b"/>
              <a:pathLst>
                <a:path w="64" h="218">
                  <a:moveTo>
                    <a:pt x="64" y="186"/>
                  </a:moveTo>
                  <a:cubicBezTo>
                    <a:pt x="64" y="204"/>
                    <a:pt x="49" y="218"/>
                    <a:pt x="32" y="218"/>
                  </a:cubicBezTo>
                  <a:cubicBezTo>
                    <a:pt x="14" y="218"/>
                    <a:pt x="0" y="204"/>
                    <a:pt x="0" y="186"/>
                  </a:cubicBezTo>
                  <a:cubicBezTo>
                    <a:pt x="0" y="32"/>
                    <a:pt x="0" y="32"/>
                    <a:pt x="0" y="32"/>
                  </a:cubicBezTo>
                  <a:cubicBezTo>
                    <a:pt x="0" y="14"/>
                    <a:pt x="14" y="0"/>
                    <a:pt x="32" y="0"/>
                  </a:cubicBezTo>
                  <a:cubicBezTo>
                    <a:pt x="49" y="0"/>
                    <a:pt x="64" y="14"/>
                    <a:pt x="64" y="32"/>
                  </a:cubicBezTo>
                  <a:lnTo>
                    <a:pt x="64" y="18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grpSp>
      <p:sp>
        <p:nvSpPr>
          <p:cNvPr id="27" name="等腰三角形 26"/>
          <p:cNvSpPr/>
          <p:nvPr/>
        </p:nvSpPr>
        <p:spPr>
          <a:xfrm rot="5400000">
            <a:off x="4353252" y="2205395"/>
            <a:ext cx="1540698" cy="1787869"/>
          </a:xfrm>
          <a:prstGeom prst="triangl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28" name="椭圆 27"/>
          <p:cNvSpPr>
            <a:spLocks noChangeAspect="1"/>
          </p:cNvSpPr>
          <p:nvPr/>
        </p:nvSpPr>
        <p:spPr>
          <a:xfrm>
            <a:off x="3807984" y="2661168"/>
            <a:ext cx="843365" cy="843364"/>
          </a:xfrm>
          <a:prstGeom prst="ellipse">
            <a:avLst/>
          </a:prstGeom>
          <a:solidFill>
            <a:srgbClr val="FFFFFF"/>
          </a:solidFill>
          <a:ln w="38100">
            <a:solidFill>
              <a:schemeClr val="bg2">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nvGrpSpPr>
          <p:cNvPr id="29" name="组合 28"/>
          <p:cNvGrpSpPr/>
          <p:nvPr/>
        </p:nvGrpSpPr>
        <p:grpSpPr>
          <a:xfrm>
            <a:off x="4059433" y="2934700"/>
            <a:ext cx="334312" cy="332704"/>
            <a:chOff x="-136302" y="1682102"/>
            <a:chExt cx="660401" cy="657225"/>
          </a:xfrm>
          <a:solidFill>
            <a:schemeClr val="bg2">
              <a:lumMod val="50000"/>
            </a:schemeClr>
          </a:solidFill>
          <a:effectLst/>
        </p:grpSpPr>
        <p:sp>
          <p:nvSpPr>
            <p:cNvPr id="30" name="Freeform 36"/>
            <p:cNvSpPr/>
            <p:nvPr/>
          </p:nvSpPr>
          <p:spPr bwMode="auto">
            <a:xfrm>
              <a:off x="214536" y="1682102"/>
              <a:ext cx="309563" cy="309563"/>
            </a:xfrm>
            <a:custGeom>
              <a:avLst/>
              <a:gdLst>
                <a:gd name="T0" fmla="*/ 0 w 138"/>
                <a:gd name="T1" fmla="*/ 0 h 138"/>
                <a:gd name="T2" fmla="*/ 0 w 138"/>
                <a:gd name="T3" fmla="*/ 138 h 138"/>
                <a:gd name="T4" fmla="*/ 138 w 138"/>
                <a:gd name="T5" fmla="*/ 138 h 138"/>
                <a:gd name="T6" fmla="*/ 0 w 138"/>
                <a:gd name="T7" fmla="*/ 0 h 138"/>
              </a:gdLst>
              <a:ahLst/>
              <a:cxnLst>
                <a:cxn ang="0">
                  <a:pos x="T0" y="T1"/>
                </a:cxn>
                <a:cxn ang="0">
                  <a:pos x="T2" y="T3"/>
                </a:cxn>
                <a:cxn ang="0">
                  <a:pos x="T4" y="T5"/>
                </a:cxn>
                <a:cxn ang="0">
                  <a:pos x="T6" y="T7"/>
                </a:cxn>
              </a:cxnLst>
              <a:rect l="0" t="0" r="r" b="b"/>
              <a:pathLst>
                <a:path w="138" h="138">
                  <a:moveTo>
                    <a:pt x="0" y="0"/>
                  </a:moveTo>
                  <a:cubicBezTo>
                    <a:pt x="0" y="138"/>
                    <a:pt x="0" y="138"/>
                    <a:pt x="0" y="138"/>
                  </a:cubicBezTo>
                  <a:cubicBezTo>
                    <a:pt x="138" y="138"/>
                    <a:pt x="138" y="138"/>
                    <a:pt x="138" y="138"/>
                  </a:cubicBezTo>
                  <a:cubicBezTo>
                    <a:pt x="134" y="63"/>
                    <a:pt x="74" y="4"/>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31" name="Freeform 37"/>
            <p:cNvSpPr/>
            <p:nvPr/>
          </p:nvSpPr>
          <p:spPr bwMode="auto">
            <a:xfrm>
              <a:off x="-136302" y="1682102"/>
              <a:ext cx="660400" cy="657225"/>
            </a:xfrm>
            <a:custGeom>
              <a:avLst/>
              <a:gdLst>
                <a:gd name="T0" fmla="*/ 139 w 294"/>
                <a:gd name="T1" fmla="*/ 154 h 293"/>
                <a:gd name="T2" fmla="*/ 139 w 294"/>
                <a:gd name="T3" fmla="*/ 0 h 293"/>
                <a:gd name="T4" fmla="*/ 0 w 294"/>
                <a:gd name="T5" fmla="*/ 146 h 293"/>
                <a:gd name="T6" fmla="*/ 147 w 294"/>
                <a:gd name="T7" fmla="*/ 293 h 293"/>
                <a:gd name="T8" fmla="*/ 294 w 294"/>
                <a:gd name="T9" fmla="*/ 154 h 293"/>
                <a:gd name="T10" fmla="*/ 139 w 294"/>
                <a:gd name="T11" fmla="*/ 154 h 293"/>
              </a:gdLst>
              <a:ahLst/>
              <a:cxnLst>
                <a:cxn ang="0">
                  <a:pos x="T0" y="T1"/>
                </a:cxn>
                <a:cxn ang="0">
                  <a:pos x="T2" y="T3"/>
                </a:cxn>
                <a:cxn ang="0">
                  <a:pos x="T4" y="T5"/>
                </a:cxn>
                <a:cxn ang="0">
                  <a:pos x="T6" y="T7"/>
                </a:cxn>
                <a:cxn ang="0">
                  <a:pos x="T8" y="T9"/>
                </a:cxn>
                <a:cxn ang="0">
                  <a:pos x="T10" y="T11"/>
                </a:cxn>
              </a:cxnLst>
              <a:rect l="0" t="0" r="r" b="b"/>
              <a:pathLst>
                <a:path w="294" h="293">
                  <a:moveTo>
                    <a:pt x="139" y="154"/>
                  </a:moveTo>
                  <a:cubicBezTo>
                    <a:pt x="139" y="0"/>
                    <a:pt x="139" y="0"/>
                    <a:pt x="139" y="0"/>
                  </a:cubicBezTo>
                  <a:cubicBezTo>
                    <a:pt x="61" y="4"/>
                    <a:pt x="0" y="68"/>
                    <a:pt x="0" y="146"/>
                  </a:cubicBezTo>
                  <a:cubicBezTo>
                    <a:pt x="0" y="227"/>
                    <a:pt x="66" y="293"/>
                    <a:pt x="147" y="293"/>
                  </a:cubicBezTo>
                  <a:cubicBezTo>
                    <a:pt x="226" y="293"/>
                    <a:pt x="289" y="232"/>
                    <a:pt x="294" y="154"/>
                  </a:cubicBezTo>
                  <a:lnTo>
                    <a:pt x="139" y="15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grpSp>
      <p:sp>
        <p:nvSpPr>
          <p:cNvPr id="32" name="文本框 31"/>
          <p:cNvSpPr txBox="1"/>
          <p:nvPr/>
        </p:nvSpPr>
        <p:spPr>
          <a:xfrm>
            <a:off x="1524222" y="4201867"/>
            <a:ext cx="1523315" cy="400110"/>
          </a:xfrm>
          <a:prstGeom prst="rect">
            <a:avLst/>
          </a:prstGeom>
          <a:noFill/>
        </p:spPr>
        <p:txBody>
          <a:bodyPr wrap="square" rtlCol="0">
            <a:spAutoFit/>
          </a:bodyPr>
          <a:lstStyle/>
          <a:p>
            <a:r>
              <a:rPr lang="zh-CN" altLang="en-US" sz="2000">
                <a:solidFill>
                  <a:srgbClr val="44546A"/>
                </a:solidFill>
                <a:cs typeface="+mn-ea"/>
                <a:sym typeface="+mn-lt"/>
              </a:rPr>
              <a:t>这是小标题</a:t>
            </a:r>
            <a:endParaRPr lang="zh-CN" altLang="en-US" sz="2000" dirty="0">
              <a:solidFill>
                <a:srgbClr val="44546A"/>
              </a:solidFill>
              <a:cs typeface="+mn-ea"/>
              <a:sym typeface="+mn-lt"/>
            </a:endParaRPr>
          </a:p>
        </p:txBody>
      </p:sp>
      <p:sp>
        <p:nvSpPr>
          <p:cNvPr id="33" name="文本框 32"/>
          <p:cNvSpPr txBox="1"/>
          <p:nvPr/>
        </p:nvSpPr>
        <p:spPr>
          <a:xfrm>
            <a:off x="1168279" y="4699283"/>
            <a:ext cx="2115166" cy="830997"/>
          </a:xfrm>
          <a:prstGeom prst="rect">
            <a:avLst/>
          </a:prstGeom>
          <a:noFill/>
        </p:spPr>
        <p:txBody>
          <a:bodyPr wrap="square" rtlCol="0">
            <a:spAutoFit/>
          </a:bodyPr>
          <a:lstStyle/>
          <a:p>
            <a:pPr algn="ctr"/>
            <a:r>
              <a:rPr lang="zh-CN" altLang="en-US" sz="1600">
                <a:solidFill>
                  <a:srgbClr val="44546A"/>
                </a:solidFill>
                <a:cs typeface="+mn-ea"/>
                <a:sym typeface="+mn-lt"/>
              </a:rPr>
              <a:t>文艺让生活更有范文艺让生活更有范文艺让生活更有范</a:t>
            </a:r>
            <a:endParaRPr lang="zh-CN" altLang="en-US" sz="1600">
              <a:solidFill>
                <a:srgbClr val="44546A"/>
              </a:solidFill>
              <a:cs typeface="+mn-ea"/>
              <a:sym typeface="+mn-lt"/>
            </a:endParaRPr>
          </a:p>
        </p:txBody>
      </p:sp>
      <p:sp>
        <p:nvSpPr>
          <p:cNvPr id="34" name="文本框 33"/>
          <p:cNvSpPr txBox="1"/>
          <p:nvPr/>
        </p:nvSpPr>
        <p:spPr>
          <a:xfrm>
            <a:off x="3945888" y="4201867"/>
            <a:ext cx="1523315" cy="400110"/>
          </a:xfrm>
          <a:prstGeom prst="rect">
            <a:avLst/>
          </a:prstGeom>
          <a:noFill/>
        </p:spPr>
        <p:txBody>
          <a:bodyPr wrap="square" rtlCol="0">
            <a:spAutoFit/>
          </a:bodyPr>
          <a:lstStyle/>
          <a:p>
            <a:r>
              <a:rPr lang="zh-CN" altLang="en-US" sz="2000">
                <a:solidFill>
                  <a:srgbClr val="44546A"/>
                </a:solidFill>
                <a:cs typeface="+mn-ea"/>
                <a:sym typeface="+mn-lt"/>
              </a:rPr>
              <a:t>这是小标题</a:t>
            </a:r>
            <a:endParaRPr lang="zh-CN" altLang="en-US" sz="2000" dirty="0">
              <a:solidFill>
                <a:srgbClr val="44546A"/>
              </a:solidFill>
              <a:cs typeface="+mn-ea"/>
              <a:sym typeface="+mn-lt"/>
            </a:endParaRPr>
          </a:p>
        </p:txBody>
      </p:sp>
      <p:sp>
        <p:nvSpPr>
          <p:cNvPr id="35" name="文本框 34"/>
          <p:cNvSpPr txBox="1"/>
          <p:nvPr/>
        </p:nvSpPr>
        <p:spPr>
          <a:xfrm>
            <a:off x="6374677" y="4201867"/>
            <a:ext cx="1523315" cy="400110"/>
          </a:xfrm>
          <a:prstGeom prst="rect">
            <a:avLst/>
          </a:prstGeom>
          <a:noFill/>
        </p:spPr>
        <p:txBody>
          <a:bodyPr wrap="square" rtlCol="0">
            <a:spAutoFit/>
          </a:bodyPr>
          <a:lstStyle/>
          <a:p>
            <a:r>
              <a:rPr lang="zh-CN" altLang="en-US" sz="2000">
                <a:solidFill>
                  <a:schemeClr val="tx1"/>
                </a:solidFill>
                <a:cs typeface="+mn-ea"/>
                <a:sym typeface="+mn-lt"/>
              </a:rPr>
              <a:t>这是小标题</a:t>
            </a:r>
            <a:endParaRPr lang="zh-CN" altLang="en-US" sz="2000" dirty="0">
              <a:solidFill>
                <a:schemeClr val="tx1"/>
              </a:solidFill>
              <a:cs typeface="+mn-ea"/>
              <a:sym typeface="+mn-lt"/>
            </a:endParaRPr>
          </a:p>
        </p:txBody>
      </p:sp>
      <p:sp>
        <p:nvSpPr>
          <p:cNvPr id="36" name="文本框 35"/>
          <p:cNvSpPr txBox="1"/>
          <p:nvPr/>
        </p:nvSpPr>
        <p:spPr>
          <a:xfrm>
            <a:off x="8897557" y="4201867"/>
            <a:ext cx="1523315" cy="400110"/>
          </a:xfrm>
          <a:prstGeom prst="rect">
            <a:avLst/>
          </a:prstGeom>
          <a:noFill/>
        </p:spPr>
        <p:txBody>
          <a:bodyPr wrap="square" rtlCol="0">
            <a:spAutoFit/>
          </a:bodyPr>
          <a:lstStyle/>
          <a:p>
            <a:r>
              <a:rPr lang="zh-CN" altLang="en-US" sz="2000">
                <a:solidFill>
                  <a:schemeClr val="tx1"/>
                </a:solidFill>
                <a:cs typeface="+mn-ea"/>
                <a:sym typeface="+mn-lt"/>
              </a:rPr>
              <a:t>这是小标题</a:t>
            </a:r>
            <a:endParaRPr lang="zh-CN" altLang="en-US" sz="2000" dirty="0">
              <a:solidFill>
                <a:schemeClr val="tx1"/>
              </a:solidFill>
              <a:cs typeface="+mn-ea"/>
              <a:sym typeface="+mn-lt"/>
            </a:endParaRPr>
          </a:p>
        </p:txBody>
      </p:sp>
      <p:sp>
        <p:nvSpPr>
          <p:cNvPr id="37" name="文本框 36"/>
          <p:cNvSpPr txBox="1"/>
          <p:nvPr/>
        </p:nvSpPr>
        <p:spPr>
          <a:xfrm>
            <a:off x="3652067" y="4699283"/>
            <a:ext cx="2115166" cy="830997"/>
          </a:xfrm>
          <a:prstGeom prst="rect">
            <a:avLst/>
          </a:prstGeom>
          <a:noFill/>
        </p:spPr>
        <p:txBody>
          <a:bodyPr wrap="square" rtlCol="0">
            <a:spAutoFit/>
          </a:bodyPr>
          <a:lstStyle/>
          <a:p>
            <a:pPr algn="ctr"/>
            <a:r>
              <a:rPr lang="zh-CN" altLang="en-US" sz="1600">
                <a:solidFill>
                  <a:srgbClr val="44546A"/>
                </a:solidFill>
                <a:cs typeface="+mn-ea"/>
                <a:sym typeface="+mn-lt"/>
              </a:rPr>
              <a:t>文艺让生活更有范文艺让生活更有范文艺让生活更有范</a:t>
            </a:r>
            <a:endParaRPr lang="zh-CN" altLang="en-US" sz="1600">
              <a:solidFill>
                <a:srgbClr val="44546A"/>
              </a:solidFill>
              <a:cs typeface="+mn-ea"/>
              <a:sym typeface="+mn-lt"/>
            </a:endParaRPr>
          </a:p>
        </p:txBody>
      </p:sp>
      <p:sp>
        <p:nvSpPr>
          <p:cNvPr id="38" name="文本框 37"/>
          <p:cNvSpPr txBox="1"/>
          <p:nvPr/>
        </p:nvSpPr>
        <p:spPr>
          <a:xfrm>
            <a:off x="6150565" y="4699283"/>
            <a:ext cx="2115166" cy="830997"/>
          </a:xfrm>
          <a:prstGeom prst="rect">
            <a:avLst/>
          </a:prstGeom>
          <a:noFill/>
        </p:spPr>
        <p:txBody>
          <a:bodyPr wrap="square" rtlCol="0">
            <a:spAutoFit/>
          </a:bodyPr>
          <a:lstStyle/>
          <a:p>
            <a:pPr algn="ctr"/>
            <a:r>
              <a:rPr lang="zh-CN" altLang="en-US" sz="1600">
                <a:solidFill>
                  <a:schemeClr val="tx1"/>
                </a:solidFill>
                <a:cs typeface="+mn-ea"/>
                <a:sym typeface="+mn-lt"/>
              </a:rPr>
              <a:t>文艺让生活更有范文艺让生活更有范文艺让生活更有范</a:t>
            </a:r>
            <a:endParaRPr lang="zh-CN" altLang="en-US" sz="1600">
              <a:solidFill>
                <a:schemeClr val="tx1"/>
              </a:solidFill>
              <a:cs typeface="+mn-ea"/>
              <a:sym typeface="+mn-lt"/>
            </a:endParaRPr>
          </a:p>
        </p:txBody>
      </p:sp>
      <p:sp>
        <p:nvSpPr>
          <p:cNvPr id="39" name="文本框 38"/>
          <p:cNvSpPr txBox="1"/>
          <p:nvPr/>
        </p:nvSpPr>
        <p:spPr>
          <a:xfrm>
            <a:off x="8601632" y="4699283"/>
            <a:ext cx="2115166" cy="830997"/>
          </a:xfrm>
          <a:prstGeom prst="rect">
            <a:avLst/>
          </a:prstGeom>
          <a:noFill/>
        </p:spPr>
        <p:txBody>
          <a:bodyPr wrap="square" rtlCol="0">
            <a:spAutoFit/>
          </a:bodyPr>
          <a:lstStyle/>
          <a:p>
            <a:pPr algn="ctr"/>
            <a:r>
              <a:rPr lang="zh-CN" altLang="en-US" sz="1600">
                <a:solidFill>
                  <a:schemeClr val="tx1"/>
                </a:solidFill>
                <a:cs typeface="+mn-ea"/>
                <a:sym typeface="+mn-lt"/>
              </a:rPr>
              <a:t>文艺让生活更有范文艺让生活更有范文艺让生活更有范</a:t>
            </a:r>
            <a:endParaRPr lang="zh-CN" altLang="en-US" sz="1600">
              <a:solidFill>
                <a:schemeClr val="tx1"/>
              </a:solidFill>
              <a:cs typeface="+mn-ea"/>
              <a:sym typeface="+mn-lt"/>
            </a:endParaRPr>
          </a:p>
        </p:txBody>
      </p:sp>
      <p:sp>
        <p:nvSpPr>
          <p:cNvPr id="41" name="文本框 40"/>
          <p:cNvSpPr txBox="1"/>
          <p:nvPr/>
        </p:nvSpPr>
        <p:spPr>
          <a:xfrm>
            <a:off x="1524857" y="4202502"/>
            <a:ext cx="1523315" cy="400110"/>
          </a:xfrm>
          <a:prstGeom prst="rect">
            <a:avLst/>
          </a:prstGeom>
          <a:noFill/>
        </p:spPr>
        <p:txBody>
          <a:bodyPr wrap="square" rtlCol="0">
            <a:spAutoFit/>
          </a:bodyPr>
          <a:lstStyle/>
          <a:p>
            <a:r>
              <a:rPr lang="zh-CN" altLang="en-US" sz="2000">
                <a:solidFill>
                  <a:schemeClr val="tx1"/>
                </a:solidFill>
                <a:cs typeface="+mn-ea"/>
                <a:sym typeface="+mn-lt"/>
              </a:rPr>
              <a:t>这是小标题</a:t>
            </a:r>
            <a:endParaRPr lang="zh-CN" altLang="en-US" sz="2000" dirty="0">
              <a:solidFill>
                <a:schemeClr val="tx1"/>
              </a:solidFill>
              <a:cs typeface="+mn-ea"/>
              <a:sym typeface="+mn-lt"/>
            </a:endParaRPr>
          </a:p>
        </p:txBody>
      </p:sp>
      <p:sp>
        <p:nvSpPr>
          <p:cNvPr id="42" name="文本框 41"/>
          <p:cNvSpPr txBox="1"/>
          <p:nvPr/>
        </p:nvSpPr>
        <p:spPr>
          <a:xfrm>
            <a:off x="1168914" y="4699918"/>
            <a:ext cx="2115166" cy="830997"/>
          </a:xfrm>
          <a:prstGeom prst="rect">
            <a:avLst/>
          </a:prstGeom>
          <a:noFill/>
        </p:spPr>
        <p:txBody>
          <a:bodyPr wrap="square" rtlCol="0">
            <a:spAutoFit/>
          </a:bodyPr>
          <a:lstStyle/>
          <a:p>
            <a:pPr algn="ctr"/>
            <a:r>
              <a:rPr lang="zh-CN" altLang="en-US" sz="1600">
                <a:solidFill>
                  <a:schemeClr val="tx1"/>
                </a:solidFill>
                <a:cs typeface="+mn-ea"/>
                <a:sym typeface="+mn-lt"/>
              </a:rPr>
              <a:t>文艺让生活更有范文艺让生活更有范文艺让生活更有范</a:t>
            </a:r>
            <a:endParaRPr lang="zh-CN" altLang="en-US" sz="1600">
              <a:solidFill>
                <a:schemeClr val="tx1"/>
              </a:solidFill>
              <a:cs typeface="+mn-ea"/>
              <a:sym typeface="+mn-lt"/>
            </a:endParaRPr>
          </a:p>
        </p:txBody>
      </p:sp>
      <p:sp>
        <p:nvSpPr>
          <p:cNvPr id="43" name="文本框 42"/>
          <p:cNvSpPr txBox="1"/>
          <p:nvPr/>
        </p:nvSpPr>
        <p:spPr>
          <a:xfrm>
            <a:off x="3946523" y="4202502"/>
            <a:ext cx="1523315" cy="400110"/>
          </a:xfrm>
          <a:prstGeom prst="rect">
            <a:avLst/>
          </a:prstGeom>
          <a:noFill/>
        </p:spPr>
        <p:txBody>
          <a:bodyPr wrap="square" rtlCol="0">
            <a:spAutoFit/>
          </a:bodyPr>
          <a:lstStyle/>
          <a:p>
            <a:r>
              <a:rPr lang="zh-CN" altLang="en-US" sz="2000">
                <a:solidFill>
                  <a:schemeClr val="tx1"/>
                </a:solidFill>
                <a:cs typeface="+mn-ea"/>
                <a:sym typeface="+mn-lt"/>
              </a:rPr>
              <a:t>这是小标题</a:t>
            </a:r>
            <a:endParaRPr lang="zh-CN" altLang="en-US" sz="2000" dirty="0">
              <a:solidFill>
                <a:schemeClr val="tx1"/>
              </a:solidFill>
              <a:cs typeface="+mn-ea"/>
              <a:sym typeface="+mn-lt"/>
            </a:endParaRPr>
          </a:p>
        </p:txBody>
      </p:sp>
      <p:sp>
        <p:nvSpPr>
          <p:cNvPr id="44" name="文本框 43"/>
          <p:cNvSpPr txBox="1"/>
          <p:nvPr/>
        </p:nvSpPr>
        <p:spPr>
          <a:xfrm>
            <a:off x="3652702" y="4699918"/>
            <a:ext cx="2115166" cy="830997"/>
          </a:xfrm>
          <a:prstGeom prst="rect">
            <a:avLst/>
          </a:prstGeom>
          <a:noFill/>
        </p:spPr>
        <p:txBody>
          <a:bodyPr wrap="square" rtlCol="0">
            <a:spAutoFit/>
          </a:bodyPr>
          <a:lstStyle/>
          <a:p>
            <a:pPr algn="ctr"/>
            <a:r>
              <a:rPr lang="zh-CN" altLang="en-US" sz="1600">
                <a:solidFill>
                  <a:schemeClr val="tx1"/>
                </a:solidFill>
                <a:cs typeface="+mn-ea"/>
                <a:sym typeface="+mn-lt"/>
              </a:rPr>
              <a:t>文艺让生活更有范文艺让生活更有范文艺让生活更有范</a:t>
            </a:r>
            <a:endParaRPr lang="zh-CN" altLang="en-US" sz="1600">
              <a:solidFill>
                <a:schemeClr val="tx1"/>
              </a:solidFill>
              <a:cs typeface="+mn-ea"/>
              <a:sym typeface="+mn-lt"/>
            </a:endParaRPr>
          </a:p>
        </p:txBody>
      </p:sp>
      <p:sp>
        <p:nvSpPr>
          <p:cNvPr id="7" name="Rectangle 47"/>
          <p:cNvSpPr/>
          <p:nvPr/>
        </p:nvSpPr>
        <p:spPr>
          <a:xfrm>
            <a:off x="1107756" y="847173"/>
            <a:ext cx="448364" cy="984885"/>
          </a:xfrm>
          <a:prstGeom prst="rect">
            <a:avLst/>
          </a:prstGeom>
        </p:spPr>
        <p:txBody>
          <a:bodyPr wrap="square" lIns="0" tIns="0" rIns="0" bIns="0">
            <a:spAutoFit/>
          </a:bodyPr>
          <a:lstStyle/>
          <a:p>
            <a:pPr algn="dist"/>
            <a:r>
              <a:rPr lang="en-US" altLang="zh-CN" sz="3200">
                <a:solidFill>
                  <a:schemeClr val="tx1"/>
                </a:solidFill>
                <a:cs typeface="+mn-ea"/>
                <a:sym typeface="+mn-lt"/>
              </a:rPr>
              <a:t>03</a:t>
            </a:r>
            <a:endParaRPr lang="en-US" altLang="zh-CN" sz="3200" dirty="0">
              <a:solidFill>
                <a:schemeClr val="tx1"/>
              </a:solidFill>
              <a:cs typeface="+mn-ea"/>
              <a:sym typeface="+mn-lt"/>
            </a:endParaRPr>
          </a:p>
        </p:txBody>
      </p:sp>
      <p:sp>
        <p:nvSpPr>
          <p:cNvPr id="40" name="Rectangle 47"/>
          <p:cNvSpPr/>
          <p:nvPr/>
        </p:nvSpPr>
        <p:spPr>
          <a:xfrm>
            <a:off x="1699679" y="878249"/>
            <a:ext cx="2833079" cy="430887"/>
          </a:xfrm>
          <a:prstGeom prst="rect">
            <a:avLst/>
          </a:prstGeom>
        </p:spPr>
        <p:txBody>
          <a:bodyPr wrap="square" lIns="0" tIns="0" rIns="0" bIns="0">
            <a:spAutoFit/>
          </a:bodyPr>
          <a:lstStyle/>
          <a:p>
            <a:pPr algn="dist"/>
            <a:r>
              <a:rPr lang="zh-CN" altLang="en-US" sz="2800">
                <a:solidFill>
                  <a:schemeClr val="tx1"/>
                </a:solidFill>
                <a:cs typeface="+mn-ea"/>
                <a:sym typeface="+mn-lt"/>
              </a:rPr>
              <a:t>选题研究方法</a:t>
            </a:r>
            <a:endParaRPr lang="zh-CN" altLang="en-US" sz="2800" dirty="0">
              <a:solidFill>
                <a:schemeClr val="tx1"/>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circle(in)">
                                      <p:cBhvr>
                                        <p:cTn id="10" dur="2000"/>
                                        <p:tgtEl>
                                          <p:spTgt spid="8"/>
                                        </p:tgtEl>
                                      </p:cBhvr>
                                    </p:animEffect>
                                  </p:childTnLst>
                                </p:cTn>
                              </p:par>
                              <p:par>
                                <p:cTn id="11" presetID="6" presetClass="entr" presetSubtype="16"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circle(in)">
                                      <p:cBhvr>
                                        <p:cTn id="13" dur="2000"/>
                                        <p:tgtEl>
                                          <p:spTgt spid="10"/>
                                        </p:tgtEl>
                                      </p:cBhvr>
                                    </p:animEffect>
                                  </p:childTnLst>
                                </p:cTn>
                              </p:par>
                              <p:par>
                                <p:cTn id="14" presetID="6" presetClass="entr" presetSubtype="16"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circle(in)">
                                      <p:cBhvr>
                                        <p:cTn id="16" dur="2000"/>
                                        <p:tgtEl>
                                          <p:spTgt spid="16"/>
                                        </p:tgtEl>
                                      </p:cBhvr>
                                    </p:animEffect>
                                  </p:childTnLst>
                                </p:cTn>
                              </p:par>
                              <p:par>
                                <p:cTn id="17" presetID="6" presetClass="entr" presetSubtype="16"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circle(in)">
                                      <p:cBhvr>
                                        <p:cTn id="19" dur="2000"/>
                                        <p:tgtEl>
                                          <p:spTgt spid="17"/>
                                        </p:tgtEl>
                                      </p:cBhvr>
                                    </p:animEffect>
                                  </p:childTnLst>
                                </p:cTn>
                              </p:par>
                              <p:par>
                                <p:cTn id="20" presetID="6" presetClass="entr" presetSubtype="16" fill="hold" nodeType="with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circle(in)">
                                      <p:cBhvr>
                                        <p:cTn id="22" dur="2000"/>
                                        <p:tgtEl>
                                          <p:spTgt spid="18"/>
                                        </p:tgtEl>
                                      </p:cBhvr>
                                    </p:animEffect>
                                  </p:childTnLst>
                                </p:cTn>
                              </p:par>
                              <p:par>
                                <p:cTn id="23" presetID="6" presetClass="entr" presetSubtype="16"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circle(in)">
                                      <p:cBhvr>
                                        <p:cTn id="25" dur="2000"/>
                                        <p:tgtEl>
                                          <p:spTgt spid="21"/>
                                        </p:tgtEl>
                                      </p:cBhvr>
                                    </p:animEffect>
                                  </p:childTnLst>
                                </p:cTn>
                              </p:par>
                              <p:par>
                                <p:cTn id="26" presetID="6" presetClass="entr" presetSubtype="16" fill="hold" grpId="0" nodeType="with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circle(in)">
                                      <p:cBhvr>
                                        <p:cTn id="28" dur="2000"/>
                                        <p:tgtEl>
                                          <p:spTgt spid="22"/>
                                        </p:tgtEl>
                                      </p:cBhvr>
                                    </p:animEffect>
                                  </p:childTnLst>
                                </p:cTn>
                              </p:par>
                              <p:par>
                                <p:cTn id="29" presetID="6" presetClass="entr" presetSubtype="16" fill="hold" nodeType="with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circle(in)">
                                      <p:cBhvr>
                                        <p:cTn id="31" dur="2000"/>
                                        <p:tgtEl>
                                          <p:spTgt spid="23"/>
                                        </p:tgtEl>
                                      </p:cBhvr>
                                    </p:animEffect>
                                  </p:childTnLst>
                                </p:cTn>
                              </p:par>
                              <p:par>
                                <p:cTn id="32" presetID="6" presetClass="entr" presetSubtype="16" fill="hold" grpId="0" nodeType="withEffect">
                                  <p:stCondLst>
                                    <p:cond delay="0"/>
                                  </p:stCondLst>
                                  <p:childTnLst>
                                    <p:set>
                                      <p:cBhvr>
                                        <p:cTn id="33" dur="1" fill="hold">
                                          <p:stCondLst>
                                            <p:cond delay="0"/>
                                          </p:stCondLst>
                                        </p:cTn>
                                        <p:tgtEl>
                                          <p:spTgt spid="27"/>
                                        </p:tgtEl>
                                        <p:attrNameLst>
                                          <p:attrName>style.visibility</p:attrName>
                                        </p:attrNameLst>
                                      </p:cBhvr>
                                      <p:to>
                                        <p:strVal val="visible"/>
                                      </p:to>
                                    </p:set>
                                    <p:animEffect transition="in" filter="circle(in)">
                                      <p:cBhvr>
                                        <p:cTn id="34" dur="2000"/>
                                        <p:tgtEl>
                                          <p:spTgt spid="27"/>
                                        </p:tgtEl>
                                      </p:cBhvr>
                                    </p:animEffect>
                                  </p:childTnLst>
                                </p:cTn>
                              </p:par>
                              <p:par>
                                <p:cTn id="35" presetID="6" presetClass="entr" presetSubtype="16" fill="hold" grpId="0" nodeType="with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circle(in)">
                                      <p:cBhvr>
                                        <p:cTn id="37" dur="2000"/>
                                        <p:tgtEl>
                                          <p:spTgt spid="28"/>
                                        </p:tgtEl>
                                      </p:cBhvr>
                                    </p:animEffect>
                                  </p:childTnLst>
                                </p:cTn>
                              </p:par>
                              <p:par>
                                <p:cTn id="38" presetID="6" presetClass="entr" presetSubtype="16" fill="hold" nodeType="withEffect">
                                  <p:stCondLst>
                                    <p:cond delay="0"/>
                                  </p:stCondLst>
                                  <p:childTnLst>
                                    <p:set>
                                      <p:cBhvr>
                                        <p:cTn id="39" dur="1" fill="hold">
                                          <p:stCondLst>
                                            <p:cond delay="0"/>
                                          </p:stCondLst>
                                        </p:cTn>
                                        <p:tgtEl>
                                          <p:spTgt spid="29"/>
                                        </p:tgtEl>
                                        <p:attrNameLst>
                                          <p:attrName>style.visibility</p:attrName>
                                        </p:attrNameLst>
                                      </p:cBhvr>
                                      <p:to>
                                        <p:strVal val="visible"/>
                                      </p:to>
                                    </p:set>
                                    <p:animEffect transition="in" filter="circle(in)">
                                      <p:cBhvr>
                                        <p:cTn id="40" dur="2000"/>
                                        <p:tgtEl>
                                          <p:spTgt spid="29"/>
                                        </p:tgtEl>
                                      </p:cBhvr>
                                    </p:animEffect>
                                  </p:childTnLst>
                                </p:cTn>
                              </p:par>
                              <p:par>
                                <p:cTn id="41" presetID="6" presetClass="entr" presetSubtype="16" fill="hold" grpId="0" nodeType="withEffect">
                                  <p:stCondLst>
                                    <p:cond delay="0"/>
                                  </p:stCondLst>
                                  <p:childTnLst>
                                    <p:set>
                                      <p:cBhvr>
                                        <p:cTn id="42" dur="1" fill="hold">
                                          <p:stCondLst>
                                            <p:cond delay="0"/>
                                          </p:stCondLst>
                                        </p:cTn>
                                        <p:tgtEl>
                                          <p:spTgt spid="32"/>
                                        </p:tgtEl>
                                        <p:attrNameLst>
                                          <p:attrName>style.visibility</p:attrName>
                                        </p:attrNameLst>
                                      </p:cBhvr>
                                      <p:to>
                                        <p:strVal val="visible"/>
                                      </p:to>
                                    </p:set>
                                    <p:animEffect transition="in" filter="circle(in)">
                                      <p:cBhvr>
                                        <p:cTn id="43" dur="2000"/>
                                        <p:tgtEl>
                                          <p:spTgt spid="32"/>
                                        </p:tgtEl>
                                      </p:cBhvr>
                                    </p:animEffect>
                                  </p:childTnLst>
                                </p:cTn>
                              </p:par>
                              <p:par>
                                <p:cTn id="44" presetID="6" presetClass="entr" presetSubtype="16" fill="hold" grpId="0" nodeType="withEffect">
                                  <p:stCondLst>
                                    <p:cond delay="0"/>
                                  </p:stCondLst>
                                  <p:childTnLst>
                                    <p:set>
                                      <p:cBhvr>
                                        <p:cTn id="45" dur="1" fill="hold">
                                          <p:stCondLst>
                                            <p:cond delay="0"/>
                                          </p:stCondLst>
                                        </p:cTn>
                                        <p:tgtEl>
                                          <p:spTgt spid="33"/>
                                        </p:tgtEl>
                                        <p:attrNameLst>
                                          <p:attrName>style.visibility</p:attrName>
                                        </p:attrNameLst>
                                      </p:cBhvr>
                                      <p:to>
                                        <p:strVal val="visible"/>
                                      </p:to>
                                    </p:set>
                                    <p:animEffect transition="in" filter="circle(in)">
                                      <p:cBhvr>
                                        <p:cTn id="46" dur="2000"/>
                                        <p:tgtEl>
                                          <p:spTgt spid="33"/>
                                        </p:tgtEl>
                                      </p:cBhvr>
                                    </p:animEffect>
                                  </p:childTnLst>
                                </p:cTn>
                              </p:par>
                              <p:par>
                                <p:cTn id="47" presetID="6" presetClass="entr" presetSubtype="16" fill="hold" grpId="0" nodeType="withEffect">
                                  <p:stCondLst>
                                    <p:cond delay="0"/>
                                  </p:stCondLst>
                                  <p:childTnLst>
                                    <p:set>
                                      <p:cBhvr>
                                        <p:cTn id="48" dur="1" fill="hold">
                                          <p:stCondLst>
                                            <p:cond delay="0"/>
                                          </p:stCondLst>
                                        </p:cTn>
                                        <p:tgtEl>
                                          <p:spTgt spid="34"/>
                                        </p:tgtEl>
                                        <p:attrNameLst>
                                          <p:attrName>style.visibility</p:attrName>
                                        </p:attrNameLst>
                                      </p:cBhvr>
                                      <p:to>
                                        <p:strVal val="visible"/>
                                      </p:to>
                                    </p:set>
                                    <p:animEffect transition="in" filter="circle(in)">
                                      <p:cBhvr>
                                        <p:cTn id="49" dur="2000"/>
                                        <p:tgtEl>
                                          <p:spTgt spid="34"/>
                                        </p:tgtEl>
                                      </p:cBhvr>
                                    </p:animEffect>
                                  </p:childTnLst>
                                </p:cTn>
                              </p:par>
                              <p:par>
                                <p:cTn id="50" presetID="6" presetClass="entr" presetSubtype="16" fill="hold" grpId="0" nodeType="withEffect">
                                  <p:stCondLst>
                                    <p:cond delay="0"/>
                                  </p:stCondLst>
                                  <p:childTnLst>
                                    <p:set>
                                      <p:cBhvr>
                                        <p:cTn id="51" dur="1" fill="hold">
                                          <p:stCondLst>
                                            <p:cond delay="0"/>
                                          </p:stCondLst>
                                        </p:cTn>
                                        <p:tgtEl>
                                          <p:spTgt spid="35"/>
                                        </p:tgtEl>
                                        <p:attrNameLst>
                                          <p:attrName>style.visibility</p:attrName>
                                        </p:attrNameLst>
                                      </p:cBhvr>
                                      <p:to>
                                        <p:strVal val="visible"/>
                                      </p:to>
                                    </p:set>
                                    <p:animEffect transition="in" filter="circle(in)">
                                      <p:cBhvr>
                                        <p:cTn id="52" dur="2000"/>
                                        <p:tgtEl>
                                          <p:spTgt spid="35"/>
                                        </p:tgtEl>
                                      </p:cBhvr>
                                    </p:animEffect>
                                  </p:childTnLst>
                                </p:cTn>
                              </p:par>
                              <p:par>
                                <p:cTn id="53" presetID="6" presetClass="entr" presetSubtype="16" fill="hold" grpId="0" nodeType="withEffect">
                                  <p:stCondLst>
                                    <p:cond delay="0"/>
                                  </p:stCondLst>
                                  <p:childTnLst>
                                    <p:set>
                                      <p:cBhvr>
                                        <p:cTn id="54" dur="1" fill="hold">
                                          <p:stCondLst>
                                            <p:cond delay="0"/>
                                          </p:stCondLst>
                                        </p:cTn>
                                        <p:tgtEl>
                                          <p:spTgt spid="36"/>
                                        </p:tgtEl>
                                        <p:attrNameLst>
                                          <p:attrName>style.visibility</p:attrName>
                                        </p:attrNameLst>
                                      </p:cBhvr>
                                      <p:to>
                                        <p:strVal val="visible"/>
                                      </p:to>
                                    </p:set>
                                    <p:animEffect transition="in" filter="circle(in)">
                                      <p:cBhvr>
                                        <p:cTn id="55" dur="2000"/>
                                        <p:tgtEl>
                                          <p:spTgt spid="36"/>
                                        </p:tgtEl>
                                      </p:cBhvr>
                                    </p:animEffect>
                                  </p:childTnLst>
                                </p:cTn>
                              </p:par>
                              <p:par>
                                <p:cTn id="56" presetID="6" presetClass="entr" presetSubtype="16" fill="hold" grpId="0" nodeType="withEffect">
                                  <p:stCondLst>
                                    <p:cond delay="0"/>
                                  </p:stCondLst>
                                  <p:childTnLst>
                                    <p:set>
                                      <p:cBhvr>
                                        <p:cTn id="57" dur="1" fill="hold">
                                          <p:stCondLst>
                                            <p:cond delay="0"/>
                                          </p:stCondLst>
                                        </p:cTn>
                                        <p:tgtEl>
                                          <p:spTgt spid="37"/>
                                        </p:tgtEl>
                                        <p:attrNameLst>
                                          <p:attrName>style.visibility</p:attrName>
                                        </p:attrNameLst>
                                      </p:cBhvr>
                                      <p:to>
                                        <p:strVal val="visible"/>
                                      </p:to>
                                    </p:set>
                                    <p:animEffect transition="in" filter="circle(in)">
                                      <p:cBhvr>
                                        <p:cTn id="58" dur="2000"/>
                                        <p:tgtEl>
                                          <p:spTgt spid="37"/>
                                        </p:tgtEl>
                                      </p:cBhvr>
                                    </p:animEffect>
                                  </p:childTnLst>
                                </p:cTn>
                              </p:par>
                              <p:par>
                                <p:cTn id="59" presetID="6" presetClass="entr" presetSubtype="16" fill="hold" grpId="0" nodeType="withEffect">
                                  <p:stCondLst>
                                    <p:cond delay="0"/>
                                  </p:stCondLst>
                                  <p:childTnLst>
                                    <p:set>
                                      <p:cBhvr>
                                        <p:cTn id="60" dur="1" fill="hold">
                                          <p:stCondLst>
                                            <p:cond delay="0"/>
                                          </p:stCondLst>
                                        </p:cTn>
                                        <p:tgtEl>
                                          <p:spTgt spid="38"/>
                                        </p:tgtEl>
                                        <p:attrNameLst>
                                          <p:attrName>style.visibility</p:attrName>
                                        </p:attrNameLst>
                                      </p:cBhvr>
                                      <p:to>
                                        <p:strVal val="visible"/>
                                      </p:to>
                                    </p:set>
                                    <p:animEffect transition="in" filter="circle(in)">
                                      <p:cBhvr>
                                        <p:cTn id="61" dur="2000"/>
                                        <p:tgtEl>
                                          <p:spTgt spid="38"/>
                                        </p:tgtEl>
                                      </p:cBhvr>
                                    </p:animEffect>
                                  </p:childTnLst>
                                </p:cTn>
                              </p:par>
                              <p:par>
                                <p:cTn id="62" presetID="6" presetClass="entr" presetSubtype="16" fill="hold" grpId="0" nodeType="withEffect">
                                  <p:stCondLst>
                                    <p:cond delay="0"/>
                                  </p:stCondLst>
                                  <p:childTnLst>
                                    <p:set>
                                      <p:cBhvr>
                                        <p:cTn id="63" dur="1" fill="hold">
                                          <p:stCondLst>
                                            <p:cond delay="0"/>
                                          </p:stCondLst>
                                        </p:cTn>
                                        <p:tgtEl>
                                          <p:spTgt spid="39"/>
                                        </p:tgtEl>
                                        <p:attrNameLst>
                                          <p:attrName>style.visibility</p:attrName>
                                        </p:attrNameLst>
                                      </p:cBhvr>
                                      <p:to>
                                        <p:strVal val="visible"/>
                                      </p:to>
                                    </p:set>
                                    <p:animEffect transition="in" filter="circle(in)">
                                      <p:cBhvr>
                                        <p:cTn id="64" dur="2000"/>
                                        <p:tgtEl>
                                          <p:spTgt spid="39"/>
                                        </p:tgtEl>
                                      </p:cBhvr>
                                    </p:animEffect>
                                  </p:childTnLst>
                                </p:cTn>
                              </p:par>
                              <p:par>
                                <p:cTn id="65" presetID="6" presetClass="entr" presetSubtype="16" fill="hold" grpId="0" nodeType="withEffect">
                                  <p:stCondLst>
                                    <p:cond delay="0"/>
                                  </p:stCondLst>
                                  <p:childTnLst>
                                    <p:set>
                                      <p:cBhvr>
                                        <p:cTn id="66" dur="1" fill="hold">
                                          <p:stCondLst>
                                            <p:cond delay="0"/>
                                          </p:stCondLst>
                                        </p:cTn>
                                        <p:tgtEl>
                                          <p:spTgt spid="41"/>
                                        </p:tgtEl>
                                        <p:attrNameLst>
                                          <p:attrName>style.visibility</p:attrName>
                                        </p:attrNameLst>
                                      </p:cBhvr>
                                      <p:to>
                                        <p:strVal val="visible"/>
                                      </p:to>
                                    </p:set>
                                    <p:animEffect transition="in" filter="circle(in)">
                                      <p:cBhvr>
                                        <p:cTn id="67" dur="2000"/>
                                        <p:tgtEl>
                                          <p:spTgt spid="41"/>
                                        </p:tgtEl>
                                      </p:cBhvr>
                                    </p:animEffect>
                                  </p:childTnLst>
                                </p:cTn>
                              </p:par>
                              <p:par>
                                <p:cTn id="68" presetID="6" presetClass="entr" presetSubtype="16" fill="hold" grpId="0" nodeType="withEffect">
                                  <p:stCondLst>
                                    <p:cond delay="0"/>
                                  </p:stCondLst>
                                  <p:childTnLst>
                                    <p:set>
                                      <p:cBhvr>
                                        <p:cTn id="69" dur="1" fill="hold">
                                          <p:stCondLst>
                                            <p:cond delay="0"/>
                                          </p:stCondLst>
                                        </p:cTn>
                                        <p:tgtEl>
                                          <p:spTgt spid="42"/>
                                        </p:tgtEl>
                                        <p:attrNameLst>
                                          <p:attrName>style.visibility</p:attrName>
                                        </p:attrNameLst>
                                      </p:cBhvr>
                                      <p:to>
                                        <p:strVal val="visible"/>
                                      </p:to>
                                    </p:set>
                                    <p:animEffect transition="in" filter="circle(in)">
                                      <p:cBhvr>
                                        <p:cTn id="70" dur="2000"/>
                                        <p:tgtEl>
                                          <p:spTgt spid="42"/>
                                        </p:tgtEl>
                                      </p:cBhvr>
                                    </p:animEffect>
                                  </p:childTnLst>
                                </p:cTn>
                              </p:par>
                              <p:par>
                                <p:cTn id="71" presetID="6" presetClass="entr" presetSubtype="16" fill="hold" grpId="0" nodeType="withEffect">
                                  <p:stCondLst>
                                    <p:cond delay="0"/>
                                  </p:stCondLst>
                                  <p:childTnLst>
                                    <p:set>
                                      <p:cBhvr>
                                        <p:cTn id="72" dur="1" fill="hold">
                                          <p:stCondLst>
                                            <p:cond delay="0"/>
                                          </p:stCondLst>
                                        </p:cTn>
                                        <p:tgtEl>
                                          <p:spTgt spid="43"/>
                                        </p:tgtEl>
                                        <p:attrNameLst>
                                          <p:attrName>style.visibility</p:attrName>
                                        </p:attrNameLst>
                                      </p:cBhvr>
                                      <p:to>
                                        <p:strVal val="visible"/>
                                      </p:to>
                                    </p:set>
                                    <p:animEffect transition="in" filter="circle(in)">
                                      <p:cBhvr>
                                        <p:cTn id="73" dur="2000"/>
                                        <p:tgtEl>
                                          <p:spTgt spid="43"/>
                                        </p:tgtEl>
                                      </p:cBhvr>
                                    </p:animEffect>
                                  </p:childTnLst>
                                </p:cTn>
                              </p:par>
                              <p:par>
                                <p:cTn id="74" presetID="6" presetClass="entr" presetSubtype="16" fill="hold" grpId="0" nodeType="withEffect">
                                  <p:stCondLst>
                                    <p:cond delay="0"/>
                                  </p:stCondLst>
                                  <p:childTnLst>
                                    <p:set>
                                      <p:cBhvr>
                                        <p:cTn id="75" dur="1" fill="hold">
                                          <p:stCondLst>
                                            <p:cond delay="0"/>
                                          </p:stCondLst>
                                        </p:cTn>
                                        <p:tgtEl>
                                          <p:spTgt spid="44"/>
                                        </p:tgtEl>
                                        <p:attrNameLst>
                                          <p:attrName>style.visibility</p:attrName>
                                        </p:attrNameLst>
                                      </p:cBhvr>
                                      <p:to>
                                        <p:strVal val="visible"/>
                                      </p:to>
                                    </p:set>
                                    <p:animEffect transition="in" filter="circle(in)">
                                      <p:cBhvr>
                                        <p:cTn id="76" dur="20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8" grpId="0" bldLvl="0" animBg="1"/>
      <p:bldP spid="16" grpId="0" bldLvl="0" animBg="1"/>
      <p:bldP spid="17" grpId="0" bldLvl="0" animBg="1"/>
      <p:bldP spid="21" grpId="0" bldLvl="0" animBg="1"/>
      <p:bldP spid="22" grpId="0" bldLvl="0" animBg="1"/>
      <p:bldP spid="27" grpId="0" bldLvl="0" animBg="1"/>
      <p:bldP spid="28" grpId="0" bldLvl="0" animBg="1"/>
      <p:bldP spid="32" grpId="0"/>
      <p:bldP spid="33" grpId="0"/>
      <p:bldP spid="34" grpId="0"/>
      <p:bldP spid="35" grpId="0"/>
      <p:bldP spid="36" grpId="0"/>
      <p:bldP spid="37" grpId="0"/>
      <p:bldP spid="38" grpId="0"/>
      <p:bldP spid="39" grpId="0"/>
      <p:bldP spid="41" grpId="0"/>
      <p:bldP spid="42" grpId="0"/>
      <p:bldP spid="43" grpId="0"/>
      <p:bldP spid="4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7"/>
          <p:cNvSpPr/>
          <p:nvPr/>
        </p:nvSpPr>
        <p:spPr>
          <a:xfrm>
            <a:off x="1075371" y="816058"/>
            <a:ext cx="448364" cy="984885"/>
          </a:xfrm>
          <a:prstGeom prst="rect">
            <a:avLst/>
          </a:prstGeom>
        </p:spPr>
        <p:txBody>
          <a:bodyPr wrap="square" lIns="0" tIns="0" rIns="0" bIns="0">
            <a:spAutoFit/>
          </a:bodyPr>
          <a:lstStyle/>
          <a:p>
            <a:pPr algn="dist"/>
            <a:r>
              <a:rPr lang="en-US" altLang="zh-CN" sz="3200">
                <a:solidFill>
                  <a:schemeClr val="tx1"/>
                </a:solidFill>
                <a:cs typeface="+mn-ea"/>
                <a:sym typeface="+mn-lt"/>
              </a:rPr>
              <a:t>03</a:t>
            </a:r>
            <a:endParaRPr lang="en-US" altLang="zh-CN" sz="3200" dirty="0">
              <a:solidFill>
                <a:schemeClr val="tx1"/>
              </a:solidFill>
              <a:cs typeface="+mn-ea"/>
              <a:sym typeface="+mn-lt"/>
            </a:endParaRPr>
          </a:p>
        </p:txBody>
      </p:sp>
      <p:sp>
        <p:nvSpPr>
          <p:cNvPr id="9" name="Rectangle 47"/>
          <p:cNvSpPr/>
          <p:nvPr/>
        </p:nvSpPr>
        <p:spPr>
          <a:xfrm>
            <a:off x="1579664" y="877614"/>
            <a:ext cx="2833079" cy="430887"/>
          </a:xfrm>
          <a:prstGeom prst="rect">
            <a:avLst/>
          </a:prstGeom>
        </p:spPr>
        <p:txBody>
          <a:bodyPr wrap="square" lIns="0" tIns="0" rIns="0" bIns="0">
            <a:spAutoFit/>
          </a:bodyPr>
          <a:lstStyle/>
          <a:p>
            <a:pPr algn="dist"/>
            <a:r>
              <a:rPr lang="zh-CN" altLang="en-US" sz="2800">
                <a:solidFill>
                  <a:schemeClr val="tx1"/>
                </a:solidFill>
                <a:cs typeface="+mn-ea"/>
                <a:sym typeface="+mn-lt"/>
              </a:rPr>
              <a:t>选题运行过程</a:t>
            </a:r>
            <a:endParaRPr lang="zh-CN" altLang="en-US" sz="2800" dirty="0">
              <a:solidFill>
                <a:schemeClr val="tx1"/>
              </a:solidFill>
              <a:cs typeface="+mn-ea"/>
              <a:sym typeface="+mn-lt"/>
            </a:endParaRPr>
          </a:p>
        </p:txBody>
      </p:sp>
      <p:sp>
        <p:nvSpPr>
          <p:cNvPr id="6" name="Freeform 77"/>
          <p:cNvSpPr>
            <a:spLocks noEditPoints="1"/>
          </p:cNvSpPr>
          <p:nvPr/>
        </p:nvSpPr>
        <p:spPr bwMode="auto">
          <a:xfrm>
            <a:off x="4717744" y="2957149"/>
            <a:ext cx="519770" cy="519770"/>
          </a:xfrm>
          <a:custGeom>
            <a:avLst/>
            <a:gdLst>
              <a:gd name="T0" fmla="*/ 2147483646 w 200"/>
              <a:gd name="T1" fmla="*/ 2147483646 h 200"/>
              <a:gd name="T2" fmla="*/ 2147483646 w 200"/>
              <a:gd name="T3" fmla="*/ 2147483646 h 200"/>
              <a:gd name="T4" fmla="*/ 2147483646 w 200"/>
              <a:gd name="T5" fmla="*/ 2147483646 h 200"/>
              <a:gd name="T6" fmla="*/ 2147483646 w 200"/>
              <a:gd name="T7" fmla="*/ 2147483646 h 200"/>
              <a:gd name="T8" fmla="*/ 2147483646 w 200"/>
              <a:gd name="T9" fmla="*/ 2147483646 h 200"/>
              <a:gd name="T10" fmla="*/ 2147483646 w 200"/>
              <a:gd name="T11" fmla="*/ 2147483646 h 200"/>
              <a:gd name="T12" fmla="*/ 2147483646 w 200"/>
              <a:gd name="T13" fmla="*/ 2147483646 h 200"/>
              <a:gd name="T14" fmla="*/ 2147483646 w 200"/>
              <a:gd name="T15" fmla="*/ 2147483646 h 200"/>
              <a:gd name="T16" fmla="*/ 2147483646 w 200"/>
              <a:gd name="T17" fmla="*/ 2147483646 h 200"/>
              <a:gd name="T18" fmla="*/ 2147483646 w 200"/>
              <a:gd name="T19" fmla="*/ 2147483646 h 200"/>
              <a:gd name="T20" fmla="*/ 2147483646 w 200"/>
              <a:gd name="T21" fmla="*/ 2147483646 h 200"/>
              <a:gd name="T22" fmla="*/ 2147483646 w 200"/>
              <a:gd name="T23" fmla="*/ 2147483646 h 200"/>
              <a:gd name="T24" fmla="*/ 2147483646 w 200"/>
              <a:gd name="T25" fmla="*/ 2147483646 h 200"/>
              <a:gd name="T26" fmla="*/ 2147483646 w 200"/>
              <a:gd name="T27" fmla="*/ 2147483646 h 200"/>
              <a:gd name="T28" fmla="*/ 2147483646 w 200"/>
              <a:gd name="T29" fmla="*/ 2147483646 h 200"/>
              <a:gd name="T30" fmla="*/ 2147483646 w 200"/>
              <a:gd name="T31" fmla="*/ 2147483646 h 200"/>
              <a:gd name="T32" fmla="*/ 2147483646 w 200"/>
              <a:gd name="T33" fmla="*/ 2147483646 h 200"/>
              <a:gd name="T34" fmla="*/ 2147483646 w 200"/>
              <a:gd name="T35" fmla="*/ 2147483646 h 200"/>
              <a:gd name="T36" fmla="*/ 2147483646 w 200"/>
              <a:gd name="T37" fmla="*/ 2147483646 h 200"/>
              <a:gd name="T38" fmla="*/ 2147483646 w 200"/>
              <a:gd name="T39" fmla="*/ 2147483646 h 200"/>
              <a:gd name="T40" fmla="*/ 2147483646 w 200"/>
              <a:gd name="T41" fmla="*/ 2147483646 h 200"/>
              <a:gd name="T42" fmla="*/ 2147483646 w 200"/>
              <a:gd name="T43" fmla="*/ 2147483646 h 200"/>
              <a:gd name="T44" fmla="*/ 2147483646 w 200"/>
              <a:gd name="T45" fmla="*/ 2147483646 h 200"/>
              <a:gd name="T46" fmla="*/ 2147483646 w 200"/>
              <a:gd name="T47" fmla="*/ 2147483646 h 200"/>
              <a:gd name="T48" fmla="*/ 2147483646 w 200"/>
              <a:gd name="T49" fmla="*/ 2147483646 h 200"/>
              <a:gd name="T50" fmla="*/ 2147483646 w 200"/>
              <a:gd name="T51" fmla="*/ 2147483646 h 200"/>
              <a:gd name="T52" fmla="*/ 2147483646 w 200"/>
              <a:gd name="T53" fmla="*/ 2147483646 h 200"/>
              <a:gd name="T54" fmla="*/ 2147483646 w 200"/>
              <a:gd name="T55" fmla="*/ 2147483646 h 200"/>
              <a:gd name="T56" fmla="*/ 2147483646 w 200"/>
              <a:gd name="T57" fmla="*/ 2147483646 h 200"/>
              <a:gd name="T58" fmla="*/ 2147483646 w 200"/>
              <a:gd name="T59" fmla="*/ 2147483646 h 200"/>
              <a:gd name="T60" fmla="*/ 2147483646 w 200"/>
              <a:gd name="T61" fmla="*/ 2147483646 h 200"/>
              <a:gd name="T62" fmla="*/ 2147483646 w 200"/>
              <a:gd name="T63" fmla="*/ 2147483646 h 200"/>
              <a:gd name="T64" fmla="*/ 2147483646 w 200"/>
              <a:gd name="T65" fmla="*/ 2147483646 h 200"/>
              <a:gd name="T66" fmla="*/ 2147483646 w 200"/>
              <a:gd name="T67" fmla="*/ 2147483646 h 200"/>
              <a:gd name="T68" fmla="*/ 2147483646 w 200"/>
              <a:gd name="T69" fmla="*/ 2147483646 h 200"/>
              <a:gd name="T70" fmla="*/ 2147483646 w 200"/>
              <a:gd name="T71" fmla="*/ 0 h 200"/>
              <a:gd name="T72" fmla="*/ 2147483646 w 200"/>
              <a:gd name="T73" fmla="*/ 2147483646 h 200"/>
              <a:gd name="T74" fmla="*/ 2147483646 w 200"/>
              <a:gd name="T75" fmla="*/ 2147483646 h 200"/>
              <a:gd name="T76" fmla="*/ 2147483646 w 200"/>
              <a:gd name="T77" fmla="*/ 2147483646 h 200"/>
              <a:gd name="T78" fmla="*/ 0 w 200"/>
              <a:gd name="T79" fmla="*/ 2147483646 h 200"/>
              <a:gd name="T80" fmla="*/ 2147483646 w 200"/>
              <a:gd name="T81" fmla="*/ 2147483646 h 200"/>
              <a:gd name="T82" fmla="*/ 2147483646 w 200"/>
              <a:gd name="T83" fmla="*/ 2147483646 h 200"/>
              <a:gd name="T84" fmla="*/ 2147483646 w 200"/>
              <a:gd name="T85" fmla="*/ 2147483646 h 200"/>
              <a:gd name="T86" fmla="*/ 2147483646 w 200"/>
              <a:gd name="T87" fmla="*/ 2147483646 h 200"/>
              <a:gd name="T88" fmla="*/ 2147483646 w 200"/>
              <a:gd name="T89" fmla="*/ 2147483646 h 200"/>
              <a:gd name="T90" fmla="*/ 2147483646 w 200"/>
              <a:gd name="T91" fmla="*/ 2147483646 h 200"/>
              <a:gd name="T92" fmla="*/ 2147483646 w 200"/>
              <a:gd name="T93" fmla="*/ 2147483646 h 200"/>
              <a:gd name="T94" fmla="*/ 2147483646 w 200"/>
              <a:gd name="T95" fmla="*/ 2147483646 h 200"/>
              <a:gd name="T96" fmla="*/ 2147483646 w 200"/>
              <a:gd name="T97" fmla="*/ 2147483646 h 200"/>
              <a:gd name="T98" fmla="*/ 2147483646 w 200"/>
              <a:gd name="T99" fmla="*/ 2147483646 h 200"/>
              <a:gd name="T100" fmla="*/ 2147483646 w 200"/>
              <a:gd name="T101" fmla="*/ 2147483646 h 200"/>
              <a:gd name="T102" fmla="*/ 2147483646 w 200"/>
              <a:gd name="T103" fmla="*/ 2147483646 h 200"/>
              <a:gd name="T104" fmla="*/ 2147483646 w 200"/>
              <a:gd name="T105" fmla="*/ 2147483646 h 200"/>
              <a:gd name="T106" fmla="*/ 2147483646 w 200"/>
              <a:gd name="T107" fmla="*/ 2147483646 h 200"/>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200" h="200">
                <a:moveTo>
                  <a:pt x="112" y="8"/>
                </a:moveTo>
                <a:cubicBezTo>
                  <a:pt x="112" y="21"/>
                  <a:pt x="112" y="21"/>
                  <a:pt x="112" y="21"/>
                </a:cubicBezTo>
                <a:cubicBezTo>
                  <a:pt x="112" y="27"/>
                  <a:pt x="112" y="27"/>
                  <a:pt x="112" y="27"/>
                </a:cubicBezTo>
                <a:cubicBezTo>
                  <a:pt x="118" y="29"/>
                  <a:pt x="118" y="29"/>
                  <a:pt x="118" y="29"/>
                </a:cubicBezTo>
                <a:cubicBezTo>
                  <a:pt x="125" y="30"/>
                  <a:pt x="132" y="33"/>
                  <a:pt x="138" y="37"/>
                </a:cubicBezTo>
                <a:cubicBezTo>
                  <a:pt x="143" y="40"/>
                  <a:pt x="143" y="40"/>
                  <a:pt x="143" y="40"/>
                </a:cubicBezTo>
                <a:cubicBezTo>
                  <a:pt x="147" y="36"/>
                  <a:pt x="147" y="36"/>
                  <a:pt x="147" y="36"/>
                </a:cubicBezTo>
                <a:cubicBezTo>
                  <a:pt x="157" y="26"/>
                  <a:pt x="157" y="26"/>
                  <a:pt x="157" y="26"/>
                </a:cubicBezTo>
                <a:cubicBezTo>
                  <a:pt x="174" y="43"/>
                  <a:pt x="174" y="43"/>
                  <a:pt x="174" y="43"/>
                </a:cubicBezTo>
                <a:cubicBezTo>
                  <a:pt x="164" y="53"/>
                  <a:pt x="164" y="53"/>
                  <a:pt x="164" y="53"/>
                </a:cubicBezTo>
                <a:cubicBezTo>
                  <a:pt x="160" y="57"/>
                  <a:pt x="160" y="57"/>
                  <a:pt x="160" y="57"/>
                </a:cubicBezTo>
                <a:cubicBezTo>
                  <a:pt x="163" y="62"/>
                  <a:pt x="163" y="62"/>
                  <a:pt x="163" y="62"/>
                </a:cubicBezTo>
                <a:cubicBezTo>
                  <a:pt x="166" y="68"/>
                  <a:pt x="169" y="75"/>
                  <a:pt x="170" y="81"/>
                </a:cubicBezTo>
                <a:cubicBezTo>
                  <a:pt x="172" y="88"/>
                  <a:pt x="172" y="88"/>
                  <a:pt x="172" y="88"/>
                </a:cubicBezTo>
                <a:cubicBezTo>
                  <a:pt x="178" y="88"/>
                  <a:pt x="178" y="88"/>
                  <a:pt x="178" y="88"/>
                </a:cubicBezTo>
                <a:cubicBezTo>
                  <a:pt x="192" y="88"/>
                  <a:pt x="192" y="88"/>
                  <a:pt x="192" y="88"/>
                </a:cubicBezTo>
                <a:cubicBezTo>
                  <a:pt x="192" y="112"/>
                  <a:pt x="192" y="112"/>
                  <a:pt x="192" y="112"/>
                </a:cubicBezTo>
                <a:cubicBezTo>
                  <a:pt x="177" y="112"/>
                  <a:pt x="177" y="112"/>
                  <a:pt x="177" y="112"/>
                </a:cubicBezTo>
                <a:cubicBezTo>
                  <a:pt x="171" y="112"/>
                  <a:pt x="171" y="112"/>
                  <a:pt x="171" y="112"/>
                </a:cubicBezTo>
                <a:cubicBezTo>
                  <a:pt x="170" y="117"/>
                  <a:pt x="170" y="117"/>
                  <a:pt x="170" y="117"/>
                </a:cubicBezTo>
                <a:cubicBezTo>
                  <a:pt x="168" y="124"/>
                  <a:pt x="165" y="130"/>
                  <a:pt x="162" y="135"/>
                </a:cubicBezTo>
                <a:cubicBezTo>
                  <a:pt x="159" y="141"/>
                  <a:pt x="159" y="141"/>
                  <a:pt x="159" y="141"/>
                </a:cubicBezTo>
                <a:cubicBezTo>
                  <a:pt x="163" y="145"/>
                  <a:pt x="163" y="145"/>
                  <a:pt x="163" y="145"/>
                </a:cubicBezTo>
                <a:cubicBezTo>
                  <a:pt x="174" y="156"/>
                  <a:pt x="174" y="156"/>
                  <a:pt x="174" y="156"/>
                </a:cubicBezTo>
                <a:cubicBezTo>
                  <a:pt x="157" y="173"/>
                  <a:pt x="157" y="173"/>
                  <a:pt x="157" y="173"/>
                </a:cubicBezTo>
                <a:cubicBezTo>
                  <a:pt x="146" y="162"/>
                  <a:pt x="146" y="162"/>
                  <a:pt x="146" y="162"/>
                </a:cubicBezTo>
                <a:cubicBezTo>
                  <a:pt x="142" y="158"/>
                  <a:pt x="142" y="158"/>
                  <a:pt x="142" y="158"/>
                </a:cubicBezTo>
                <a:cubicBezTo>
                  <a:pt x="136" y="161"/>
                  <a:pt x="136" y="161"/>
                  <a:pt x="136" y="161"/>
                </a:cubicBezTo>
                <a:cubicBezTo>
                  <a:pt x="131" y="164"/>
                  <a:pt x="125" y="166"/>
                  <a:pt x="118" y="168"/>
                </a:cubicBezTo>
                <a:cubicBezTo>
                  <a:pt x="112" y="169"/>
                  <a:pt x="112" y="169"/>
                  <a:pt x="112" y="169"/>
                </a:cubicBezTo>
                <a:cubicBezTo>
                  <a:pt x="112" y="176"/>
                  <a:pt x="112" y="176"/>
                  <a:pt x="112" y="176"/>
                </a:cubicBezTo>
                <a:cubicBezTo>
                  <a:pt x="112" y="192"/>
                  <a:pt x="112" y="192"/>
                  <a:pt x="112" y="192"/>
                </a:cubicBezTo>
                <a:cubicBezTo>
                  <a:pt x="88" y="192"/>
                  <a:pt x="88" y="192"/>
                  <a:pt x="88" y="192"/>
                </a:cubicBezTo>
                <a:cubicBezTo>
                  <a:pt x="88" y="176"/>
                  <a:pt x="88" y="176"/>
                  <a:pt x="88" y="176"/>
                </a:cubicBezTo>
                <a:cubicBezTo>
                  <a:pt x="88" y="169"/>
                  <a:pt x="88" y="169"/>
                  <a:pt x="88" y="169"/>
                </a:cubicBezTo>
                <a:cubicBezTo>
                  <a:pt x="82" y="168"/>
                  <a:pt x="82" y="168"/>
                  <a:pt x="82" y="168"/>
                </a:cubicBezTo>
                <a:cubicBezTo>
                  <a:pt x="76" y="166"/>
                  <a:pt x="70" y="164"/>
                  <a:pt x="65" y="161"/>
                </a:cubicBezTo>
                <a:cubicBezTo>
                  <a:pt x="59" y="158"/>
                  <a:pt x="59" y="158"/>
                  <a:pt x="59" y="158"/>
                </a:cubicBezTo>
                <a:cubicBezTo>
                  <a:pt x="55" y="162"/>
                  <a:pt x="55" y="162"/>
                  <a:pt x="55" y="162"/>
                </a:cubicBezTo>
                <a:cubicBezTo>
                  <a:pt x="44" y="173"/>
                  <a:pt x="44" y="173"/>
                  <a:pt x="44" y="173"/>
                </a:cubicBezTo>
                <a:cubicBezTo>
                  <a:pt x="27" y="156"/>
                  <a:pt x="27" y="156"/>
                  <a:pt x="27" y="156"/>
                </a:cubicBezTo>
                <a:cubicBezTo>
                  <a:pt x="38" y="145"/>
                  <a:pt x="38" y="145"/>
                  <a:pt x="38" y="145"/>
                </a:cubicBezTo>
                <a:cubicBezTo>
                  <a:pt x="42" y="141"/>
                  <a:pt x="42" y="141"/>
                  <a:pt x="42" y="141"/>
                </a:cubicBezTo>
                <a:cubicBezTo>
                  <a:pt x="39" y="135"/>
                  <a:pt x="39" y="135"/>
                  <a:pt x="39" y="135"/>
                </a:cubicBezTo>
                <a:cubicBezTo>
                  <a:pt x="35" y="130"/>
                  <a:pt x="33" y="124"/>
                  <a:pt x="31" y="117"/>
                </a:cubicBezTo>
                <a:cubicBezTo>
                  <a:pt x="29" y="112"/>
                  <a:pt x="29" y="112"/>
                  <a:pt x="29" y="112"/>
                </a:cubicBezTo>
                <a:cubicBezTo>
                  <a:pt x="23" y="112"/>
                  <a:pt x="23" y="112"/>
                  <a:pt x="23" y="112"/>
                </a:cubicBezTo>
                <a:cubicBezTo>
                  <a:pt x="8" y="112"/>
                  <a:pt x="8" y="112"/>
                  <a:pt x="8" y="112"/>
                </a:cubicBezTo>
                <a:cubicBezTo>
                  <a:pt x="8" y="88"/>
                  <a:pt x="8" y="88"/>
                  <a:pt x="8" y="88"/>
                </a:cubicBezTo>
                <a:cubicBezTo>
                  <a:pt x="23" y="88"/>
                  <a:pt x="23" y="88"/>
                  <a:pt x="23" y="88"/>
                </a:cubicBezTo>
                <a:cubicBezTo>
                  <a:pt x="29" y="88"/>
                  <a:pt x="29" y="88"/>
                  <a:pt x="29" y="88"/>
                </a:cubicBezTo>
                <a:cubicBezTo>
                  <a:pt x="30" y="81"/>
                  <a:pt x="30" y="81"/>
                  <a:pt x="30" y="81"/>
                </a:cubicBezTo>
                <a:cubicBezTo>
                  <a:pt x="32" y="75"/>
                  <a:pt x="35" y="68"/>
                  <a:pt x="38" y="62"/>
                </a:cubicBezTo>
                <a:cubicBezTo>
                  <a:pt x="41" y="57"/>
                  <a:pt x="41" y="57"/>
                  <a:pt x="41" y="57"/>
                </a:cubicBezTo>
                <a:cubicBezTo>
                  <a:pt x="37" y="53"/>
                  <a:pt x="37" y="53"/>
                  <a:pt x="37" y="53"/>
                </a:cubicBezTo>
                <a:cubicBezTo>
                  <a:pt x="27" y="43"/>
                  <a:pt x="27" y="43"/>
                  <a:pt x="27" y="43"/>
                </a:cubicBezTo>
                <a:cubicBezTo>
                  <a:pt x="44" y="26"/>
                  <a:pt x="44" y="26"/>
                  <a:pt x="44" y="26"/>
                </a:cubicBezTo>
                <a:cubicBezTo>
                  <a:pt x="53" y="36"/>
                  <a:pt x="53" y="36"/>
                  <a:pt x="53" y="36"/>
                </a:cubicBezTo>
                <a:cubicBezTo>
                  <a:pt x="58" y="40"/>
                  <a:pt x="58" y="40"/>
                  <a:pt x="58" y="40"/>
                </a:cubicBezTo>
                <a:cubicBezTo>
                  <a:pt x="63" y="37"/>
                  <a:pt x="63" y="37"/>
                  <a:pt x="63" y="37"/>
                </a:cubicBezTo>
                <a:cubicBezTo>
                  <a:pt x="69" y="33"/>
                  <a:pt x="76" y="30"/>
                  <a:pt x="82" y="29"/>
                </a:cubicBezTo>
                <a:cubicBezTo>
                  <a:pt x="88" y="27"/>
                  <a:pt x="88" y="27"/>
                  <a:pt x="88" y="27"/>
                </a:cubicBezTo>
                <a:cubicBezTo>
                  <a:pt x="88" y="21"/>
                  <a:pt x="88" y="21"/>
                  <a:pt x="88" y="21"/>
                </a:cubicBezTo>
                <a:cubicBezTo>
                  <a:pt x="88" y="8"/>
                  <a:pt x="88" y="8"/>
                  <a:pt x="88" y="8"/>
                </a:cubicBezTo>
                <a:cubicBezTo>
                  <a:pt x="112" y="8"/>
                  <a:pt x="112" y="8"/>
                  <a:pt x="112" y="8"/>
                </a:cubicBezTo>
                <a:moveTo>
                  <a:pt x="100" y="136"/>
                </a:moveTo>
                <a:cubicBezTo>
                  <a:pt x="120" y="136"/>
                  <a:pt x="136" y="119"/>
                  <a:pt x="136" y="100"/>
                </a:cubicBezTo>
                <a:cubicBezTo>
                  <a:pt x="136" y="80"/>
                  <a:pt x="120" y="64"/>
                  <a:pt x="100" y="64"/>
                </a:cubicBezTo>
                <a:cubicBezTo>
                  <a:pt x="81" y="64"/>
                  <a:pt x="64" y="80"/>
                  <a:pt x="64" y="100"/>
                </a:cubicBezTo>
                <a:cubicBezTo>
                  <a:pt x="64" y="119"/>
                  <a:pt x="81" y="136"/>
                  <a:pt x="100" y="136"/>
                </a:cubicBezTo>
                <a:moveTo>
                  <a:pt x="120" y="0"/>
                </a:moveTo>
                <a:cubicBezTo>
                  <a:pt x="80" y="0"/>
                  <a:pt x="80" y="0"/>
                  <a:pt x="80" y="0"/>
                </a:cubicBezTo>
                <a:cubicBezTo>
                  <a:pt x="80" y="21"/>
                  <a:pt x="80" y="21"/>
                  <a:pt x="80" y="21"/>
                </a:cubicBezTo>
                <a:cubicBezTo>
                  <a:pt x="73" y="23"/>
                  <a:pt x="66" y="26"/>
                  <a:pt x="59" y="30"/>
                </a:cubicBezTo>
                <a:cubicBezTo>
                  <a:pt x="44" y="15"/>
                  <a:pt x="44" y="15"/>
                  <a:pt x="44" y="15"/>
                </a:cubicBezTo>
                <a:cubicBezTo>
                  <a:pt x="16" y="43"/>
                  <a:pt x="16" y="43"/>
                  <a:pt x="16" y="43"/>
                </a:cubicBezTo>
                <a:cubicBezTo>
                  <a:pt x="31" y="58"/>
                  <a:pt x="31" y="58"/>
                  <a:pt x="31" y="58"/>
                </a:cubicBezTo>
                <a:cubicBezTo>
                  <a:pt x="27" y="65"/>
                  <a:pt x="25" y="72"/>
                  <a:pt x="23" y="80"/>
                </a:cubicBezTo>
                <a:cubicBezTo>
                  <a:pt x="0" y="80"/>
                  <a:pt x="0" y="80"/>
                  <a:pt x="0" y="80"/>
                </a:cubicBezTo>
                <a:cubicBezTo>
                  <a:pt x="0" y="120"/>
                  <a:pt x="0" y="120"/>
                  <a:pt x="0" y="120"/>
                </a:cubicBezTo>
                <a:cubicBezTo>
                  <a:pt x="23" y="120"/>
                  <a:pt x="23" y="120"/>
                  <a:pt x="23" y="120"/>
                </a:cubicBezTo>
                <a:cubicBezTo>
                  <a:pt x="25" y="127"/>
                  <a:pt x="28" y="133"/>
                  <a:pt x="32" y="140"/>
                </a:cubicBezTo>
                <a:cubicBezTo>
                  <a:pt x="16" y="156"/>
                  <a:pt x="16" y="156"/>
                  <a:pt x="16" y="156"/>
                </a:cubicBezTo>
                <a:cubicBezTo>
                  <a:pt x="44" y="184"/>
                  <a:pt x="44" y="184"/>
                  <a:pt x="44" y="184"/>
                </a:cubicBezTo>
                <a:cubicBezTo>
                  <a:pt x="61" y="168"/>
                  <a:pt x="61" y="168"/>
                  <a:pt x="61" y="168"/>
                </a:cubicBezTo>
                <a:cubicBezTo>
                  <a:pt x="67" y="171"/>
                  <a:pt x="73" y="174"/>
                  <a:pt x="80" y="176"/>
                </a:cubicBezTo>
                <a:cubicBezTo>
                  <a:pt x="80" y="200"/>
                  <a:pt x="80" y="200"/>
                  <a:pt x="80" y="200"/>
                </a:cubicBezTo>
                <a:cubicBezTo>
                  <a:pt x="120" y="200"/>
                  <a:pt x="120" y="200"/>
                  <a:pt x="120" y="200"/>
                </a:cubicBezTo>
                <a:cubicBezTo>
                  <a:pt x="120" y="176"/>
                  <a:pt x="120" y="176"/>
                  <a:pt x="120" y="176"/>
                </a:cubicBezTo>
                <a:cubicBezTo>
                  <a:pt x="127" y="174"/>
                  <a:pt x="134" y="171"/>
                  <a:pt x="140" y="168"/>
                </a:cubicBezTo>
                <a:cubicBezTo>
                  <a:pt x="157" y="184"/>
                  <a:pt x="157" y="184"/>
                  <a:pt x="157" y="184"/>
                </a:cubicBezTo>
                <a:cubicBezTo>
                  <a:pt x="185" y="156"/>
                  <a:pt x="185" y="156"/>
                  <a:pt x="185" y="156"/>
                </a:cubicBezTo>
                <a:cubicBezTo>
                  <a:pt x="169" y="140"/>
                  <a:pt x="169" y="140"/>
                  <a:pt x="169" y="140"/>
                </a:cubicBezTo>
                <a:cubicBezTo>
                  <a:pt x="173" y="133"/>
                  <a:pt x="175" y="127"/>
                  <a:pt x="177" y="120"/>
                </a:cubicBezTo>
                <a:cubicBezTo>
                  <a:pt x="200" y="120"/>
                  <a:pt x="200" y="120"/>
                  <a:pt x="200" y="120"/>
                </a:cubicBezTo>
                <a:cubicBezTo>
                  <a:pt x="200" y="80"/>
                  <a:pt x="200" y="80"/>
                  <a:pt x="200" y="80"/>
                </a:cubicBezTo>
                <a:cubicBezTo>
                  <a:pt x="178" y="80"/>
                  <a:pt x="178" y="80"/>
                  <a:pt x="178" y="80"/>
                </a:cubicBezTo>
                <a:cubicBezTo>
                  <a:pt x="176" y="72"/>
                  <a:pt x="174" y="65"/>
                  <a:pt x="170" y="58"/>
                </a:cubicBezTo>
                <a:cubicBezTo>
                  <a:pt x="185" y="43"/>
                  <a:pt x="185" y="43"/>
                  <a:pt x="185" y="43"/>
                </a:cubicBezTo>
                <a:cubicBezTo>
                  <a:pt x="157" y="15"/>
                  <a:pt x="157" y="15"/>
                  <a:pt x="157" y="15"/>
                </a:cubicBezTo>
                <a:cubicBezTo>
                  <a:pt x="142" y="30"/>
                  <a:pt x="142" y="30"/>
                  <a:pt x="142" y="30"/>
                </a:cubicBezTo>
                <a:cubicBezTo>
                  <a:pt x="135" y="26"/>
                  <a:pt x="128" y="23"/>
                  <a:pt x="120" y="21"/>
                </a:cubicBezTo>
                <a:lnTo>
                  <a:pt x="120" y="0"/>
                </a:lnTo>
                <a:close/>
                <a:moveTo>
                  <a:pt x="100" y="128"/>
                </a:moveTo>
                <a:cubicBezTo>
                  <a:pt x="85" y="128"/>
                  <a:pt x="72" y="115"/>
                  <a:pt x="72" y="100"/>
                </a:cubicBezTo>
                <a:cubicBezTo>
                  <a:pt x="72" y="84"/>
                  <a:pt x="85" y="72"/>
                  <a:pt x="100" y="72"/>
                </a:cubicBezTo>
                <a:cubicBezTo>
                  <a:pt x="116" y="72"/>
                  <a:pt x="128" y="84"/>
                  <a:pt x="128" y="100"/>
                </a:cubicBezTo>
                <a:cubicBezTo>
                  <a:pt x="128" y="115"/>
                  <a:pt x="116" y="128"/>
                  <a:pt x="100" y="128"/>
                </a:cubicBezTo>
              </a:path>
            </a:pathLst>
          </a:custGeom>
          <a:solidFill>
            <a:srgbClr val="F3D180"/>
          </a:solidFill>
          <a:ln w="9525">
            <a:solidFill>
              <a:srgbClr val="000000"/>
            </a:solidFill>
            <a:round/>
          </a:ln>
        </p:spPr>
        <p:txBody>
          <a:bodyPr/>
          <a:lstStyle/>
          <a:p>
            <a:endParaRPr lang="zh-CN" altLang="en-US">
              <a:cs typeface="+mn-ea"/>
              <a:sym typeface="+mn-lt"/>
            </a:endParaRPr>
          </a:p>
        </p:txBody>
      </p:sp>
      <p:sp useBgFill="1">
        <p:nvSpPr>
          <p:cNvPr id="8" name="任意多边形 7"/>
          <p:cNvSpPr/>
          <p:nvPr/>
        </p:nvSpPr>
        <p:spPr>
          <a:xfrm rot="1647890">
            <a:off x="4150525" y="3086552"/>
            <a:ext cx="1962620" cy="1593819"/>
          </a:xfrm>
          <a:custGeom>
            <a:avLst/>
            <a:gdLst>
              <a:gd name="connsiteX0" fmla="*/ 823693 w 1440187"/>
              <a:gd name="connsiteY0" fmla="*/ 1161944 h 1169530"/>
              <a:gd name="connsiteX1" fmla="*/ 7586 w 1440187"/>
              <a:gd name="connsiteY1" fmla="*/ 553037 h 1169530"/>
              <a:gd name="connsiteX2" fmla="*/ 143018 w 1440187"/>
              <a:gd name="connsiteY2" fmla="*/ 18874 h 1169530"/>
              <a:gd name="connsiteX3" fmla="*/ 160132 w 1440187"/>
              <a:gd name="connsiteY3" fmla="*/ 0 h 1169530"/>
              <a:gd name="connsiteX4" fmla="*/ 220016 w 1440187"/>
              <a:gd name="connsiteY4" fmla="*/ 110327 h 1169530"/>
              <a:gd name="connsiteX5" fmla="*/ 817051 w 1440187"/>
              <a:gd name="connsiteY5" fmla="*/ 427767 h 1169530"/>
              <a:gd name="connsiteX6" fmla="*/ 1326167 w 1440187"/>
              <a:gd name="connsiteY6" fmla="*/ 216885 h 1169530"/>
              <a:gd name="connsiteX7" fmla="*/ 1374986 w 1440187"/>
              <a:gd name="connsiteY7" fmla="*/ 157715 h 1169530"/>
              <a:gd name="connsiteX8" fmla="*/ 1397246 w 1440187"/>
              <a:gd name="connsiteY8" fmla="*/ 204346 h 1169530"/>
              <a:gd name="connsiteX9" fmla="*/ 1432601 w 1440187"/>
              <a:gd name="connsiteY9" fmla="*/ 345836 h 1169530"/>
              <a:gd name="connsiteX10" fmla="*/ 823693 w 1440187"/>
              <a:gd name="connsiteY10" fmla="*/ 1161944 h 1169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40187" h="1169530">
                <a:moveTo>
                  <a:pt x="823693" y="1161944"/>
                </a:moveTo>
                <a:cubicBezTo>
                  <a:pt x="430186" y="1219161"/>
                  <a:pt x="64802" y="946544"/>
                  <a:pt x="7586" y="553037"/>
                </a:cubicBezTo>
                <a:cubicBezTo>
                  <a:pt x="-21023" y="356283"/>
                  <a:pt x="32827" y="166560"/>
                  <a:pt x="143018" y="18874"/>
                </a:cubicBezTo>
                <a:lnTo>
                  <a:pt x="160132" y="0"/>
                </a:lnTo>
                <a:lnTo>
                  <a:pt x="220016" y="110327"/>
                </a:lnTo>
                <a:cubicBezTo>
                  <a:pt x="349405" y="301848"/>
                  <a:pt x="568523" y="427768"/>
                  <a:pt x="817051" y="427767"/>
                </a:cubicBezTo>
                <a:cubicBezTo>
                  <a:pt x="1015874" y="427767"/>
                  <a:pt x="1195874" y="347179"/>
                  <a:pt x="1326167" y="216885"/>
                </a:cubicBezTo>
                <a:lnTo>
                  <a:pt x="1374986" y="157715"/>
                </a:lnTo>
                <a:lnTo>
                  <a:pt x="1397246" y="204346"/>
                </a:lnTo>
                <a:cubicBezTo>
                  <a:pt x="1413481" y="249348"/>
                  <a:pt x="1425449" y="296648"/>
                  <a:pt x="1432601" y="345836"/>
                </a:cubicBezTo>
                <a:cubicBezTo>
                  <a:pt x="1489818" y="739343"/>
                  <a:pt x="1217201" y="1104727"/>
                  <a:pt x="823693" y="1161944"/>
                </a:cubicBezTo>
                <a:close/>
              </a:path>
            </a:pathLst>
          </a:custGeom>
          <a:ln w="2540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cs typeface="+mn-ea"/>
              <a:sym typeface="+mn-lt"/>
            </a:endParaRPr>
          </a:p>
        </p:txBody>
      </p:sp>
      <p:sp useBgFill="1">
        <p:nvSpPr>
          <p:cNvPr id="10" name="任意多边形 9"/>
          <p:cNvSpPr/>
          <p:nvPr/>
        </p:nvSpPr>
        <p:spPr>
          <a:xfrm rot="5410385">
            <a:off x="4633631" y="2083674"/>
            <a:ext cx="1962620" cy="1591663"/>
          </a:xfrm>
          <a:custGeom>
            <a:avLst/>
            <a:gdLst>
              <a:gd name="connsiteX0" fmla="*/ 823693 w 1440187"/>
              <a:gd name="connsiteY0" fmla="*/ 1161944 h 1169530"/>
              <a:gd name="connsiteX1" fmla="*/ 7586 w 1440187"/>
              <a:gd name="connsiteY1" fmla="*/ 553037 h 1169530"/>
              <a:gd name="connsiteX2" fmla="*/ 143018 w 1440187"/>
              <a:gd name="connsiteY2" fmla="*/ 18874 h 1169530"/>
              <a:gd name="connsiteX3" fmla="*/ 160132 w 1440187"/>
              <a:gd name="connsiteY3" fmla="*/ 0 h 1169530"/>
              <a:gd name="connsiteX4" fmla="*/ 220016 w 1440187"/>
              <a:gd name="connsiteY4" fmla="*/ 110327 h 1169530"/>
              <a:gd name="connsiteX5" fmla="*/ 817051 w 1440187"/>
              <a:gd name="connsiteY5" fmla="*/ 427767 h 1169530"/>
              <a:gd name="connsiteX6" fmla="*/ 1326167 w 1440187"/>
              <a:gd name="connsiteY6" fmla="*/ 216885 h 1169530"/>
              <a:gd name="connsiteX7" fmla="*/ 1374986 w 1440187"/>
              <a:gd name="connsiteY7" fmla="*/ 157715 h 1169530"/>
              <a:gd name="connsiteX8" fmla="*/ 1397246 w 1440187"/>
              <a:gd name="connsiteY8" fmla="*/ 204346 h 1169530"/>
              <a:gd name="connsiteX9" fmla="*/ 1432601 w 1440187"/>
              <a:gd name="connsiteY9" fmla="*/ 345836 h 1169530"/>
              <a:gd name="connsiteX10" fmla="*/ 823693 w 1440187"/>
              <a:gd name="connsiteY10" fmla="*/ 1161944 h 1169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40187" h="1169530">
                <a:moveTo>
                  <a:pt x="823693" y="1161944"/>
                </a:moveTo>
                <a:cubicBezTo>
                  <a:pt x="430186" y="1219161"/>
                  <a:pt x="64802" y="946544"/>
                  <a:pt x="7586" y="553037"/>
                </a:cubicBezTo>
                <a:cubicBezTo>
                  <a:pt x="-21023" y="356283"/>
                  <a:pt x="32827" y="166560"/>
                  <a:pt x="143018" y="18874"/>
                </a:cubicBezTo>
                <a:lnTo>
                  <a:pt x="160132" y="0"/>
                </a:lnTo>
                <a:lnTo>
                  <a:pt x="220016" y="110327"/>
                </a:lnTo>
                <a:cubicBezTo>
                  <a:pt x="349405" y="301848"/>
                  <a:pt x="568523" y="427768"/>
                  <a:pt x="817051" y="427767"/>
                </a:cubicBezTo>
                <a:cubicBezTo>
                  <a:pt x="1015874" y="427767"/>
                  <a:pt x="1195874" y="347179"/>
                  <a:pt x="1326167" y="216885"/>
                </a:cubicBezTo>
                <a:lnTo>
                  <a:pt x="1374986" y="157715"/>
                </a:lnTo>
                <a:lnTo>
                  <a:pt x="1397246" y="204346"/>
                </a:lnTo>
                <a:cubicBezTo>
                  <a:pt x="1413481" y="249348"/>
                  <a:pt x="1425449" y="296648"/>
                  <a:pt x="1432601" y="345836"/>
                </a:cubicBezTo>
                <a:cubicBezTo>
                  <a:pt x="1489818" y="739343"/>
                  <a:pt x="1217201" y="1104727"/>
                  <a:pt x="823693" y="1161944"/>
                </a:cubicBezTo>
                <a:close/>
              </a:path>
            </a:pathLst>
          </a:custGeom>
          <a:ln w="2540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cs typeface="+mn-ea"/>
              <a:sym typeface="+mn-lt"/>
            </a:endParaRPr>
          </a:p>
        </p:txBody>
      </p:sp>
      <p:sp useBgFill="1">
        <p:nvSpPr>
          <p:cNvPr id="11" name="任意多边形 10"/>
          <p:cNvSpPr/>
          <p:nvPr/>
        </p:nvSpPr>
        <p:spPr>
          <a:xfrm rot="8980181">
            <a:off x="5690426" y="2014659"/>
            <a:ext cx="1962620" cy="1593821"/>
          </a:xfrm>
          <a:custGeom>
            <a:avLst/>
            <a:gdLst>
              <a:gd name="connsiteX0" fmla="*/ 823693 w 1440187"/>
              <a:gd name="connsiteY0" fmla="*/ 1161944 h 1169530"/>
              <a:gd name="connsiteX1" fmla="*/ 7586 w 1440187"/>
              <a:gd name="connsiteY1" fmla="*/ 553037 h 1169530"/>
              <a:gd name="connsiteX2" fmla="*/ 143018 w 1440187"/>
              <a:gd name="connsiteY2" fmla="*/ 18874 h 1169530"/>
              <a:gd name="connsiteX3" fmla="*/ 160132 w 1440187"/>
              <a:gd name="connsiteY3" fmla="*/ 0 h 1169530"/>
              <a:gd name="connsiteX4" fmla="*/ 220016 w 1440187"/>
              <a:gd name="connsiteY4" fmla="*/ 110327 h 1169530"/>
              <a:gd name="connsiteX5" fmla="*/ 817051 w 1440187"/>
              <a:gd name="connsiteY5" fmla="*/ 427767 h 1169530"/>
              <a:gd name="connsiteX6" fmla="*/ 1326167 w 1440187"/>
              <a:gd name="connsiteY6" fmla="*/ 216885 h 1169530"/>
              <a:gd name="connsiteX7" fmla="*/ 1374986 w 1440187"/>
              <a:gd name="connsiteY7" fmla="*/ 157715 h 1169530"/>
              <a:gd name="connsiteX8" fmla="*/ 1397246 w 1440187"/>
              <a:gd name="connsiteY8" fmla="*/ 204346 h 1169530"/>
              <a:gd name="connsiteX9" fmla="*/ 1432601 w 1440187"/>
              <a:gd name="connsiteY9" fmla="*/ 345836 h 1169530"/>
              <a:gd name="connsiteX10" fmla="*/ 823693 w 1440187"/>
              <a:gd name="connsiteY10" fmla="*/ 1161944 h 1169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40187" h="1169530">
                <a:moveTo>
                  <a:pt x="823693" y="1161944"/>
                </a:moveTo>
                <a:cubicBezTo>
                  <a:pt x="430186" y="1219161"/>
                  <a:pt x="64802" y="946544"/>
                  <a:pt x="7586" y="553037"/>
                </a:cubicBezTo>
                <a:cubicBezTo>
                  <a:pt x="-21023" y="356283"/>
                  <a:pt x="32827" y="166560"/>
                  <a:pt x="143018" y="18874"/>
                </a:cubicBezTo>
                <a:lnTo>
                  <a:pt x="160132" y="0"/>
                </a:lnTo>
                <a:lnTo>
                  <a:pt x="220016" y="110327"/>
                </a:lnTo>
                <a:cubicBezTo>
                  <a:pt x="349405" y="301848"/>
                  <a:pt x="568523" y="427768"/>
                  <a:pt x="817051" y="427767"/>
                </a:cubicBezTo>
                <a:cubicBezTo>
                  <a:pt x="1015874" y="427767"/>
                  <a:pt x="1195874" y="347179"/>
                  <a:pt x="1326167" y="216885"/>
                </a:cubicBezTo>
                <a:lnTo>
                  <a:pt x="1374986" y="157715"/>
                </a:lnTo>
                <a:lnTo>
                  <a:pt x="1397246" y="204346"/>
                </a:lnTo>
                <a:cubicBezTo>
                  <a:pt x="1413481" y="249348"/>
                  <a:pt x="1425449" y="296648"/>
                  <a:pt x="1432601" y="345836"/>
                </a:cubicBezTo>
                <a:cubicBezTo>
                  <a:pt x="1489818" y="739343"/>
                  <a:pt x="1217201" y="1104727"/>
                  <a:pt x="823693" y="1161944"/>
                </a:cubicBezTo>
                <a:close/>
              </a:path>
            </a:pathLst>
          </a:custGeom>
          <a:ln w="2540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cs typeface="+mn-ea"/>
              <a:sym typeface="+mn-lt"/>
            </a:endParaRPr>
          </a:p>
        </p:txBody>
      </p:sp>
      <p:sp useBgFill="1">
        <p:nvSpPr>
          <p:cNvPr id="12" name="任意多边形 11"/>
          <p:cNvSpPr/>
          <p:nvPr/>
        </p:nvSpPr>
        <p:spPr>
          <a:xfrm rot="12742676">
            <a:off x="6281369" y="2957149"/>
            <a:ext cx="1962620" cy="1593819"/>
          </a:xfrm>
          <a:custGeom>
            <a:avLst/>
            <a:gdLst>
              <a:gd name="connsiteX0" fmla="*/ 823693 w 1440187"/>
              <a:gd name="connsiteY0" fmla="*/ 1161944 h 1169530"/>
              <a:gd name="connsiteX1" fmla="*/ 7586 w 1440187"/>
              <a:gd name="connsiteY1" fmla="*/ 553037 h 1169530"/>
              <a:gd name="connsiteX2" fmla="*/ 143018 w 1440187"/>
              <a:gd name="connsiteY2" fmla="*/ 18874 h 1169530"/>
              <a:gd name="connsiteX3" fmla="*/ 160132 w 1440187"/>
              <a:gd name="connsiteY3" fmla="*/ 0 h 1169530"/>
              <a:gd name="connsiteX4" fmla="*/ 220016 w 1440187"/>
              <a:gd name="connsiteY4" fmla="*/ 110327 h 1169530"/>
              <a:gd name="connsiteX5" fmla="*/ 817051 w 1440187"/>
              <a:gd name="connsiteY5" fmla="*/ 427767 h 1169530"/>
              <a:gd name="connsiteX6" fmla="*/ 1326167 w 1440187"/>
              <a:gd name="connsiteY6" fmla="*/ 216885 h 1169530"/>
              <a:gd name="connsiteX7" fmla="*/ 1374986 w 1440187"/>
              <a:gd name="connsiteY7" fmla="*/ 157715 h 1169530"/>
              <a:gd name="connsiteX8" fmla="*/ 1397246 w 1440187"/>
              <a:gd name="connsiteY8" fmla="*/ 204346 h 1169530"/>
              <a:gd name="connsiteX9" fmla="*/ 1432601 w 1440187"/>
              <a:gd name="connsiteY9" fmla="*/ 345836 h 1169530"/>
              <a:gd name="connsiteX10" fmla="*/ 823693 w 1440187"/>
              <a:gd name="connsiteY10" fmla="*/ 1161944 h 1169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40187" h="1169530">
                <a:moveTo>
                  <a:pt x="823693" y="1161944"/>
                </a:moveTo>
                <a:cubicBezTo>
                  <a:pt x="430186" y="1219161"/>
                  <a:pt x="64802" y="946544"/>
                  <a:pt x="7586" y="553037"/>
                </a:cubicBezTo>
                <a:cubicBezTo>
                  <a:pt x="-21023" y="356283"/>
                  <a:pt x="32827" y="166560"/>
                  <a:pt x="143018" y="18874"/>
                </a:cubicBezTo>
                <a:lnTo>
                  <a:pt x="160132" y="0"/>
                </a:lnTo>
                <a:lnTo>
                  <a:pt x="220016" y="110327"/>
                </a:lnTo>
                <a:cubicBezTo>
                  <a:pt x="349405" y="301848"/>
                  <a:pt x="568523" y="427768"/>
                  <a:pt x="817051" y="427767"/>
                </a:cubicBezTo>
                <a:cubicBezTo>
                  <a:pt x="1015874" y="427767"/>
                  <a:pt x="1195874" y="347179"/>
                  <a:pt x="1326167" y="216885"/>
                </a:cubicBezTo>
                <a:lnTo>
                  <a:pt x="1374986" y="157715"/>
                </a:lnTo>
                <a:lnTo>
                  <a:pt x="1397246" y="204346"/>
                </a:lnTo>
                <a:cubicBezTo>
                  <a:pt x="1413481" y="249348"/>
                  <a:pt x="1425449" y="296648"/>
                  <a:pt x="1432601" y="345836"/>
                </a:cubicBezTo>
                <a:cubicBezTo>
                  <a:pt x="1489818" y="739343"/>
                  <a:pt x="1217201" y="1104727"/>
                  <a:pt x="823693" y="1161944"/>
                </a:cubicBezTo>
                <a:close/>
              </a:path>
            </a:pathLst>
          </a:custGeom>
          <a:ln w="2540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cs typeface="+mn-ea"/>
              <a:sym typeface="+mn-lt"/>
            </a:endParaRPr>
          </a:p>
        </p:txBody>
      </p:sp>
      <p:sp useBgFill="1">
        <p:nvSpPr>
          <p:cNvPr id="13" name="任意多边形 12"/>
          <p:cNvSpPr/>
          <p:nvPr/>
        </p:nvSpPr>
        <p:spPr>
          <a:xfrm rot="15671084">
            <a:off x="5922274" y="3775627"/>
            <a:ext cx="1962620" cy="1593819"/>
          </a:xfrm>
          <a:custGeom>
            <a:avLst/>
            <a:gdLst>
              <a:gd name="connsiteX0" fmla="*/ 823693 w 1440187"/>
              <a:gd name="connsiteY0" fmla="*/ 1161944 h 1169530"/>
              <a:gd name="connsiteX1" fmla="*/ 7586 w 1440187"/>
              <a:gd name="connsiteY1" fmla="*/ 553037 h 1169530"/>
              <a:gd name="connsiteX2" fmla="*/ 143018 w 1440187"/>
              <a:gd name="connsiteY2" fmla="*/ 18874 h 1169530"/>
              <a:gd name="connsiteX3" fmla="*/ 160132 w 1440187"/>
              <a:gd name="connsiteY3" fmla="*/ 0 h 1169530"/>
              <a:gd name="connsiteX4" fmla="*/ 220016 w 1440187"/>
              <a:gd name="connsiteY4" fmla="*/ 110327 h 1169530"/>
              <a:gd name="connsiteX5" fmla="*/ 817051 w 1440187"/>
              <a:gd name="connsiteY5" fmla="*/ 427767 h 1169530"/>
              <a:gd name="connsiteX6" fmla="*/ 1326167 w 1440187"/>
              <a:gd name="connsiteY6" fmla="*/ 216885 h 1169530"/>
              <a:gd name="connsiteX7" fmla="*/ 1374986 w 1440187"/>
              <a:gd name="connsiteY7" fmla="*/ 157715 h 1169530"/>
              <a:gd name="connsiteX8" fmla="*/ 1397246 w 1440187"/>
              <a:gd name="connsiteY8" fmla="*/ 204346 h 1169530"/>
              <a:gd name="connsiteX9" fmla="*/ 1432601 w 1440187"/>
              <a:gd name="connsiteY9" fmla="*/ 345836 h 1169530"/>
              <a:gd name="connsiteX10" fmla="*/ 823693 w 1440187"/>
              <a:gd name="connsiteY10" fmla="*/ 1161944 h 1169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40187" h="1169530">
                <a:moveTo>
                  <a:pt x="823693" y="1161944"/>
                </a:moveTo>
                <a:cubicBezTo>
                  <a:pt x="430186" y="1219161"/>
                  <a:pt x="64802" y="946544"/>
                  <a:pt x="7586" y="553037"/>
                </a:cubicBezTo>
                <a:cubicBezTo>
                  <a:pt x="-21023" y="356283"/>
                  <a:pt x="32827" y="166560"/>
                  <a:pt x="143018" y="18874"/>
                </a:cubicBezTo>
                <a:lnTo>
                  <a:pt x="160132" y="0"/>
                </a:lnTo>
                <a:lnTo>
                  <a:pt x="220016" y="110327"/>
                </a:lnTo>
                <a:cubicBezTo>
                  <a:pt x="349405" y="301848"/>
                  <a:pt x="568523" y="427768"/>
                  <a:pt x="817051" y="427767"/>
                </a:cubicBezTo>
                <a:cubicBezTo>
                  <a:pt x="1015874" y="427767"/>
                  <a:pt x="1195874" y="347179"/>
                  <a:pt x="1326167" y="216885"/>
                </a:cubicBezTo>
                <a:lnTo>
                  <a:pt x="1374986" y="157715"/>
                </a:lnTo>
                <a:lnTo>
                  <a:pt x="1397246" y="204346"/>
                </a:lnTo>
                <a:cubicBezTo>
                  <a:pt x="1413481" y="249348"/>
                  <a:pt x="1425449" y="296648"/>
                  <a:pt x="1432601" y="345836"/>
                </a:cubicBezTo>
                <a:cubicBezTo>
                  <a:pt x="1489818" y="739343"/>
                  <a:pt x="1217201" y="1104727"/>
                  <a:pt x="823693" y="1161944"/>
                </a:cubicBezTo>
                <a:close/>
              </a:path>
            </a:pathLst>
          </a:custGeom>
          <a:ln w="2540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cs typeface="+mn-ea"/>
              <a:sym typeface="+mn-lt"/>
            </a:endParaRPr>
          </a:p>
        </p:txBody>
      </p:sp>
      <p:sp useBgFill="1">
        <p:nvSpPr>
          <p:cNvPr id="14" name="任意多边形 13"/>
          <p:cNvSpPr/>
          <p:nvPr/>
        </p:nvSpPr>
        <p:spPr>
          <a:xfrm rot="19433579">
            <a:off x="4827736" y="3979436"/>
            <a:ext cx="1962620" cy="1593819"/>
          </a:xfrm>
          <a:custGeom>
            <a:avLst/>
            <a:gdLst>
              <a:gd name="connsiteX0" fmla="*/ 823693 w 1440187"/>
              <a:gd name="connsiteY0" fmla="*/ 1161944 h 1169530"/>
              <a:gd name="connsiteX1" fmla="*/ 7586 w 1440187"/>
              <a:gd name="connsiteY1" fmla="*/ 553037 h 1169530"/>
              <a:gd name="connsiteX2" fmla="*/ 143018 w 1440187"/>
              <a:gd name="connsiteY2" fmla="*/ 18874 h 1169530"/>
              <a:gd name="connsiteX3" fmla="*/ 160132 w 1440187"/>
              <a:gd name="connsiteY3" fmla="*/ 0 h 1169530"/>
              <a:gd name="connsiteX4" fmla="*/ 220016 w 1440187"/>
              <a:gd name="connsiteY4" fmla="*/ 110327 h 1169530"/>
              <a:gd name="connsiteX5" fmla="*/ 817051 w 1440187"/>
              <a:gd name="connsiteY5" fmla="*/ 427767 h 1169530"/>
              <a:gd name="connsiteX6" fmla="*/ 1326167 w 1440187"/>
              <a:gd name="connsiteY6" fmla="*/ 216885 h 1169530"/>
              <a:gd name="connsiteX7" fmla="*/ 1374986 w 1440187"/>
              <a:gd name="connsiteY7" fmla="*/ 157715 h 1169530"/>
              <a:gd name="connsiteX8" fmla="*/ 1397246 w 1440187"/>
              <a:gd name="connsiteY8" fmla="*/ 204346 h 1169530"/>
              <a:gd name="connsiteX9" fmla="*/ 1432601 w 1440187"/>
              <a:gd name="connsiteY9" fmla="*/ 345836 h 1169530"/>
              <a:gd name="connsiteX10" fmla="*/ 823693 w 1440187"/>
              <a:gd name="connsiteY10" fmla="*/ 1161944 h 1169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40187" h="1169530">
                <a:moveTo>
                  <a:pt x="823693" y="1161944"/>
                </a:moveTo>
                <a:cubicBezTo>
                  <a:pt x="430186" y="1219161"/>
                  <a:pt x="64802" y="946544"/>
                  <a:pt x="7586" y="553037"/>
                </a:cubicBezTo>
                <a:cubicBezTo>
                  <a:pt x="-21023" y="356283"/>
                  <a:pt x="32827" y="166560"/>
                  <a:pt x="143018" y="18874"/>
                </a:cubicBezTo>
                <a:lnTo>
                  <a:pt x="160132" y="0"/>
                </a:lnTo>
                <a:lnTo>
                  <a:pt x="220016" y="110327"/>
                </a:lnTo>
                <a:cubicBezTo>
                  <a:pt x="349405" y="301848"/>
                  <a:pt x="568523" y="427768"/>
                  <a:pt x="817051" y="427767"/>
                </a:cubicBezTo>
                <a:cubicBezTo>
                  <a:pt x="1015874" y="427767"/>
                  <a:pt x="1195874" y="347179"/>
                  <a:pt x="1326167" y="216885"/>
                </a:cubicBezTo>
                <a:lnTo>
                  <a:pt x="1374986" y="157715"/>
                </a:lnTo>
                <a:lnTo>
                  <a:pt x="1397246" y="204346"/>
                </a:lnTo>
                <a:cubicBezTo>
                  <a:pt x="1413481" y="249348"/>
                  <a:pt x="1425449" y="296648"/>
                  <a:pt x="1432601" y="345836"/>
                </a:cubicBezTo>
                <a:cubicBezTo>
                  <a:pt x="1489818" y="739343"/>
                  <a:pt x="1217201" y="1104727"/>
                  <a:pt x="823693" y="1161944"/>
                </a:cubicBezTo>
                <a:close/>
              </a:path>
            </a:pathLst>
          </a:custGeom>
          <a:ln w="2540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cs typeface="+mn-ea"/>
              <a:sym typeface="+mn-lt"/>
            </a:endParaRPr>
          </a:p>
        </p:txBody>
      </p:sp>
      <p:sp>
        <p:nvSpPr>
          <p:cNvPr id="15" name="Freeform 16"/>
          <p:cNvSpPr>
            <a:spLocks noEditPoints="1"/>
          </p:cNvSpPr>
          <p:nvPr/>
        </p:nvSpPr>
        <p:spPr bwMode="auto">
          <a:xfrm>
            <a:off x="6509982" y="2314445"/>
            <a:ext cx="552122" cy="552122"/>
          </a:xfrm>
          <a:custGeom>
            <a:avLst/>
            <a:gdLst>
              <a:gd name="T0" fmla="*/ 2147483646 w 200"/>
              <a:gd name="T1" fmla="*/ 0 h 200"/>
              <a:gd name="T2" fmla="*/ 2147483646 w 200"/>
              <a:gd name="T3" fmla="*/ 0 h 200"/>
              <a:gd name="T4" fmla="*/ 2147483646 w 200"/>
              <a:gd name="T5" fmla="*/ 2147483646 h 200"/>
              <a:gd name="T6" fmla="*/ 2147483646 w 200"/>
              <a:gd name="T7" fmla="*/ 2147483646 h 200"/>
              <a:gd name="T8" fmla="*/ 2147483646 w 200"/>
              <a:gd name="T9" fmla="*/ 2147483646 h 200"/>
              <a:gd name="T10" fmla="*/ 2147483646 w 200"/>
              <a:gd name="T11" fmla="*/ 2147483646 h 200"/>
              <a:gd name="T12" fmla="*/ 2147483646 w 200"/>
              <a:gd name="T13" fmla="*/ 2147483646 h 200"/>
              <a:gd name="T14" fmla="*/ 2147483646 w 200"/>
              <a:gd name="T15" fmla="*/ 2147483646 h 200"/>
              <a:gd name="T16" fmla="*/ 2147483646 w 200"/>
              <a:gd name="T17" fmla="*/ 2147483646 h 200"/>
              <a:gd name="T18" fmla="*/ 2147483646 w 200"/>
              <a:gd name="T19" fmla="*/ 2147483646 h 200"/>
              <a:gd name="T20" fmla="*/ 2147483646 w 200"/>
              <a:gd name="T21" fmla="*/ 2147483646 h 200"/>
              <a:gd name="T22" fmla="*/ 2147483646 w 200"/>
              <a:gd name="T23" fmla="*/ 2147483646 h 200"/>
              <a:gd name="T24" fmla="*/ 2147483646 w 200"/>
              <a:gd name="T25" fmla="*/ 2147483646 h 200"/>
              <a:gd name="T26" fmla="*/ 2147483646 w 200"/>
              <a:gd name="T27" fmla="*/ 2147483646 h 200"/>
              <a:gd name="T28" fmla="*/ 2147483646 w 200"/>
              <a:gd name="T29" fmla="*/ 2147483646 h 200"/>
              <a:gd name="T30" fmla="*/ 2147483646 w 200"/>
              <a:gd name="T31" fmla="*/ 2147483646 h 200"/>
              <a:gd name="T32" fmla="*/ 2147483646 w 200"/>
              <a:gd name="T33" fmla="*/ 2147483646 h 200"/>
              <a:gd name="T34" fmla="*/ 2147483646 w 200"/>
              <a:gd name="T35" fmla="*/ 2147483646 h 200"/>
              <a:gd name="T36" fmla="*/ 2147483646 w 200"/>
              <a:gd name="T37" fmla="*/ 2147483646 h 200"/>
              <a:gd name="T38" fmla="*/ 2147483646 w 200"/>
              <a:gd name="T39" fmla="*/ 2147483646 h 200"/>
              <a:gd name="T40" fmla="*/ 2147483646 w 200"/>
              <a:gd name="T41" fmla="*/ 2147483646 h 200"/>
              <a:gd name="T42" fmla="*/ 2147483646 w 200"/>
              <a:gd name="T43" fmla="*/ 2147483646 h 200"/>
              <a:gd name="T44" fmla="*/ 2147483646 w 200"/>
              <a:gd name="T45" fmla="*/ 2147483646 h 200"/>
              <a:gd name="T46" fmla="*/ 2147483646 w 200"/>
              <a:gd name="T47" fmla="*/ 2147483646 h 200"/>
              <a:gd name="T48" fmla="*/ 2147483646 w 200"/>
              <a:gd name="T49" fmla="*/ 2147483646 h 200"/>
              <a:gd name="T50" fmla="*/ 2147483646 w 200"/>
              <a:gd name="T51" fmla="*/ 2147483646 h 200"/>
              <a:gd name="T52" fmla="*/ 2147483646 w 200"/>
              <a:gd name="T53" fmla="*/ 2147483646 h 200"/>
              <a:gd name="T54" fmla="*/ 2147483646 w 200"/>
              <a:gd name="T55" fmla="*/ 2147483646 h 200"/>
              <a:gd name="T56" fmla="*/ 2147483646 w 200"/>
              <a:gd name="T57" fmla="*/ 2147483646 h 200"/>
              <a:gd name="T58" fmla="*/ 2147483646 w 200"/>
              <a:gd name="T59" fmla="*/ 2147483646 h 200"/>
              <a:gd name="T60" fmla="*/ 2147483646 w 200"/>
              <a:gd name="T61" fmla="*/ 2147483646 h 200"/>
              <a:gd name="T62" fmla="*/ 2147483646 w 200"/>
              <a:gd name="T63" fmla="*/ 2147483646 h 200"/>
              <a:gd name="T64" fmla="*/ 2147483646 w 200"/>
              <a:gd name="T65" fmla="*/ 2147483646 h 200"/>
              <a:gd name="T66" fmla="*/ 2147483646 w 200"/>
              <a:gd name="T67" fmla="*/ 2147483646 h 200"/>
              <a:gd name="T68" fmla="*/ 2147483646 w 200"/>
              <a:gd name="T69" fmla="*/ 2147483646 h 200"/>
              <a:gd name="T70" fmla="*/ 2147483646 w 200"/>
              <a:gd name="T71" fmla="*/ 2147483646 h 200"/>
              <a:gd name="T72" fmla="*/ 2147483646 w 200"/>
              <a:gd name="T73" fmla="*/ 2147483646 h 200"/>
              <a:gd name="T74" fmla="*/ 2147483646 w 200"/>
              <a:gd name="T75" fmla="*/ 2147483646 h 200"/>
              <a:gd name="T76" fmla="*/ 2147483646 w 200"/>
              <a:gd name="T77" fmla="*/ 2147483646 h 200"/>
              <a:gd name="T78" fmla="*/ 2147483646 w 200"/>
              <a:gd name="T79" fmla="*/ 2147483646 h 200"/>
              <a:gd name="T80" fmla="*/ 2147483646 w 200"/>
              <a:gd name="T81" fmla="*/ 2147483646 h 20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200" h="200">
                <a:moveTo>
                  <a:pt x="100" y="0"/>
                </a:moveTo>
                <a:cubicBezTo>
                  <a:pt x="100" y="0"/>
                  <a:pt x="100" y="0"/>
                  <a:pt x="100" y="0"/>
                </a:cubicBezTo>
                <a:cubicBezTo>
                  <a:pt x="100" y="0"/>
                  <a:pt x="100" y="0"/>
                  <a:pt x="100" y="0"/>
                </a:cubicBezTo>
                <a:cubicBezTo>
                  <a:pt x="100" y="0"/>
                  <a:pt x="100" y="0"/>
                  <a:pt x="100" y="0"/>
                </a:cubicBezTo>
                <a:cubicBezTo>
                  <a:pt x="45" y="0"/>
                  <a:pt x="0" y="44"/>
                  <a:pt x="0" y="100"/>
                </a:cubicBezTo>
                <a:cubicBezTo>
                  <a:pt x="0" y="155"/>
                  <a:pt x="45" y="199"/>
                  <a:pt x="100" y="200"/>
                </a:cubicBezTo>
                <a:cubicBezTo>
                  <a:pt x="100" y="200"/>
                  <a:pt x="100" y="200"/>
                  <a:pt x="100" y="200"/>
                </a:cubicBezTo>
                <a:cubicBezTo>
                  <a:pt x="100" y="200"/>
                  <a:pt x="100" y="200"/>
                  <a:pt x="100" y="200"/>
                </a:cubicBezTo>
                <a:cubicBezTo>
                  <a:pt x="100" y="200"/>
                  <a:pt x="100" y="200"/>
                  <a:pt x="100" y="200"/>
                </a:cubicBezTo>
                <a:cubicBezTo>
                  <a:pt x="156" y="200"/>
                  <a:pt x="200" y="155"/>
                  <a:pt x="200" y="100"/>
                </a:cubicBezTo>
                <a:cubicBezTo>
                  <a:pt x="200" y="44"/>
                  <a:pt x="156" y="0"/>
                  <a:pt x="100" y="0"/>
                </a:cubicBezTo>
                <a:close/>
                <a:moveTo>
                  <a:pt x="104" y="59"/>
                </a:moveTo>
                <a:cubicBezTo>
                  <a:pt x="115" y="59"/>
                  <a:pt x="125" y="58"/>
                  <a:pt x="135" y="55"/>
                </a:cubicBezTo>
                <a:cubicBezTo>
                  <a:pt x="138" y="67"/>
                  <a:pt x="140" y="81"/>
                  <a:pt x="140" y="96"/>
                </a:cubicBezTo>
                <a:cubicBezTo>
                  <a:pt x="104" y="96"/>
                  <a:pt x="104" y="96"/>
                  <a:pt x="104" y="96"/>
                </a:cubicBezTo>
                <a:lnTo>
                  <a:pt x="104" y="59"/>
                </a:lnTo>
                <a:close/>
                <a:moveTo>
                  <a:pt x="104" y="51"/>
                </a:moveTo>
                <a:cubicBezTo>
                  <a:pt x="104" y="8"/>
                  <a:pt x="104" y="8"/>
                  <a:pt x="104" y="8"/>
                </a:cubicBezTo>
                <a:cubicBezTo>
                  <a:pt x="115" y="11"/>
                  <a:pt x="126" y="26"/>
                  <a:pt x="133" y="48"/>
                </a:cubicBezTo>
                <a:cubicBezTo>
                  <a:pt x="124" y="50"/>
                  <a:pt x="114" y="51"/>
                  <a:pt x="104" y="51"/>
                </a:cubicBezTo>
                <a:close/>
                <a:moveTo>
                  <a:pt x="96" y="8"/>
                </a:moveTo>
                <a:cubicBezTo>
                  <a:pt x="96" y="51"/>
                  <a:pt x="96" y="51"/>
                  <a:pt x="96" y="51"/>
                </a:cubicBezTo>
                <a:cubicBezTo>
                  <a:pt x="87" y="51"/>
                  <a:pt x="77" y="50"/>
                  <a:pt x="68" y="48"/>
                </a:cubicBezTo>
                <a:cubicBezTo>
                  <a:pt x="75" y="25"/>
                  <a:pt x="86" y="11"/>
                  <a:pt x="96" y="8"/>
                </a:cubicBezTo>
                <a:close/>
                <a:moveTo>
                  <a:pt x="96" y="59"/>
                </a:moveTo>
                <a:cubicBezTo>
                  <a:pt x="96" y="96"/>
                  <a:pt x="96" y="96"/>
                  <a:pt x="96" y="96"/>
                </a:cubicBezTo>
                <a:cubicBezTo>
                  <a:pt x="60" y="96"/>
                  <a:pt x="60" y="96"/>
                  <a:pt x="60" y="96"/>
                </a:cubicBezTo>
                <a:cubicBezTo>
                  <a:pt x="60" y="81"/>
                  <a:pt x="62" y="67"/>
                  <a:pt x="65" y="55"/>
                </a:cubicBezTo>
                <a:cubicBezTo>
                  <a:pt x="75" y="58"/>
                  <a:pt x="86" y="59"/>
                  <a:pt x="96" y="59"/>
                </a:cubicBezTo>
                <a:close/>
                <a:moveTo>
                  <a:pt x="52" y="96"/>
                </a:moveTo>
                <a:cubicBezTo>
                  <a:pt x="9" y="96"/>
                  <a:pt x="9" y="96"/>
                  <a:pt x="9" y="96"/>
                </a:cubicBezTo>
                <a:cubicBezTo>
                  <a:pt x="9" y="75"/>
                  <a:pt x="17" y="56"/>
                  <a:pt x="29" y="41"/>
                </a:cubicBezTo>
                <a:cubicBezTo>
                  <a:pt x="38" y="46"/>
                  <a:pt x="48" y="50"/>
                  <a:pt x="58" y="53"/>
                </a:cubicBezTo>
                <a:cubicBezTo>
                  <a:pt x="54" y="66"/>
                  <a:pt x="52" y="80"/>
                  <a:pt x="52" y="96"/>
                </a:cubicBezTo>
                <a:close/>
                <a:moveTo>
                  <a:pt x="52" y="104"/>
                </a:moveTo>
                <a:cubicBezTo>
                  <a:pt x="52" y="119"/>
                  <a:pt x="54" y="133"/>
                  <a:pt x="58" y="146"/>
                </a:cubicBezTo>
                <a:cubicBezTo>
                  <a:pt x="48" y="149"/>
                  <a:pt x="38" y="153"/>
                  <a:pt x="29" y="158"/>
                </a:cubicBezTo>
                <a:cubicBezTo>
                  <a:pt x="17" y="143"/>
                  <a:pt x="9" y="124"/>
                  <a:pt x="9" y="104"/>
                </a:cubicBezTo>
                <a:lnTo>
                  <a:pt x="52" y="104"/>
                </a:lnTo>
                <a:close/>
                <a:moveTo>
                  <a:pt x="60" y="104"/>
                </a:moveTo>
                <a:cubicBezTo>
                  <a:pt x="96" y="104"/>
                  <a:pt x="96" y="104"/>
                  <a:pt x="96" y="104"/>
                </a:cubicBezTo>
                <a:cubicBezTo>
                  <a:pt x="96" y="140"/>
                  <a:pt x="96" y="140"/>
                  <a:pt x="96" y="140"/>
                </a:cubicBezTo>
                <a:cubicBezTo>
                  <a:pt x="86" y="140"/>
                  <a:pt x="75" y="141"/>
                  <a:pt x="65" y="144"/>
                </a:cubicBezTo>
                <a:cubicBezTo>
                  <a:pt x="62" y="132"/>
                  <a:pt x="60" y="119"/>
                  <a:pt x="60" y="104"/>
                </a:cubicBezTo>
                <a:close/>
                <a:moveTo>
                  <a:pt x="96" y="148"/>
                </a:moveTo>
                <a:cubicBezTo>
                  <a:pt x="96" y="191"/>
                  <a:pt x="96" y="191"/>
                  <a:pt x="96" y="191"/>
                </a:cubicBezTo>
                <a:cubicBezTo>
                  <a:pt x="86" y="188"/>
                  <a:pt x="75" y="174"/>
                  <a:pt x="68" y="152"/>
                </a:cubicBezTo>
                <a:cubicBezTo>
                  <a:pt x="77" y="149"/>
                  <a:pt x="86" y="148"/>
                  <a:pt x="96" y="148"/>
                </a:cubicBezTo>
                <a:close/>
                <a:moveTo>
                  <a:pt x="104" y="191"/>
                </a:moveTo>
                <a:cubicBezTo>
                  <a:pt x="104" y="148"/>
                  <a:pt x="104" y="148"/>
                  <a:pt x="104" y="148"/>
                </a:cubicBezTo>
                <a:cubicBezTo>
                  <a:pt x="114" y="148"/>
                  <a:pt x="124" y="149"/>
                  <a:pt x="133" y="152"/>
                </a:cubicBezTo>
                <a:cubicBezTo>
                  <a:pt x="126" y="174"/>
                  <a:pt x="115" y="188"/>
                  <a:pt x="104" y="191"/>
                </a:cubicBezTo>
                <a:close/>
                <a:moveTo>
                  <a:pt x="104" y="140"/>
                </a:moveTo>
                <a:cubicBezTo>
                  <a:pt x="104" y="104"/>
                  <a:pt x="104" y="104"/>
                  <a:pt x="104" y="104"/>
                </a:cubicBezTo>
                <a:cubicBezTo>
                  <a:pt x="140" y="104"/>
                  <a:pt x="140" y="104"/>
                  <a:pt x="140" y="104"/>
                </a:cubicBezTo>
                <a:cubicBezTo>
                  <a:pt x="140" y="118"/>
                  <a:pt x="138" y="132"/>
                  <a:pt x="135" y="144"/>
                </a:cubicBezTo>
                <a:cubicBezTo>
                  <a:pt x="125" y="141"/>
                  <a:pt x="115" y="140"/>
                  <a:pt x="104" y="140"/>
                </a:cubicBezTo>
                <a:close/>
                <a:moveTo>
                  <a:pt x="148" y="104"/>
                </a:moveTo>
                <a:cubicBezTo>
                  <a:pt x="192" y="104"/>
                  <a:pt x="192" y="104"/>
                  <a:pt x="192" y="104"/>
                </a:cubicBezTo>
                <a:cubicBezTo>
                  <a:pt x="191" y="124"/>
                  <a:pt x="184" y="143"/>
                  <a:pt x="172" y="158"/>
                </a:cubicBezTo>
                <a:cubicBezTo>
                  <a:pt x="163" y="153"/>
                  <a:pt x="153" y="149"/>
                  <a:pt x="143" y="146"/>
                </a:cubicBezTo>
                <a:cubicBezTo>
                  <a:pt x="146" y="133"/>
                  <a:pt x="148" y="119"/>
                  <a:pt x="148" y="104"/>
                </a:cubicBezTo>
                <a:close/>
                <a:moveTo>
                  <a:pt x="148" y="96"/>
                </a:moveTo>
                <a:cubicBezTo>
                  <a:pt x="148" y="80"/>
                  <a:pt x="146" y="66"/>
                  <a:pt x="143" y="53"/>
                </a:cubicBezTo>
                <a:cubicBezTo>
                  <a:pt x="153" y="50"/>
                  <a:pt x="163" y="46"/>
                  <a:pt x="172" y="41"/>
                </a:cubicBezTo>
                <a:cubicBezTo>
                  <a:pt x="184" y="56"/>
                  <a:pt x="191" y="75"/>
                  <a:pt x="192" y="96"/>
                </a:cubicBezTo>
                <a:lnTo>
                  <a:pt x="148" y="96"/>
                </a:lnTo>
                <a:close/>
                <a:moveTo>
                  <a:pt x="166" y="35"/>
                </a:moveTo>
                <a:cubicBezTo>
                  <a:pt x="158" y="39"/>
                  <a:pt x="150" y="43"/>
                  <a:pt x="141" y="46"/>
                </a:cubicBezTo>
                <a:cubicBezTo>
                  <a:pt x="136" y="30"/>
                  <a:pt x="130" y="18"/>
                  <a:pt x="122" y="10"/>
                </a:cubicBezTo>
                <a:cubicBezTo>
                  <a:pt x="139" y="14"/>
                  <a:pt x="154" y="23"/>
                  <a:pt x="166" y="35"/>
                </a:cubicBezTo>
                <a:close/>
                <a:moveTo>
                  <a:pt x="79" y="10"/>
                </a:moveTo>
                <a:cubicBezTo>
                  <a:pt x="71" y="18"/>
                  <a:pt x="64" y="31"/>
                  <a:pt x="60" y="45"/>
                </a:cubicBezTo>
                <a:cubicBezTo>
                  <a:pt x="51" y="43"/>
                  <a:pt x="43" y="39"/>
                  <a:pt x="35" y="35"/>
                </a:cubicBezTo>
                <a:cubicBezTo>
                  <a:pt x="47" y="23"/>
                  <a:pt x="62" y="14"/>
                  <a:pt x="79" y="10"/>
                </a:cubicBezTo>
                <a:close/>
                <a:moveTo>
                  <a:pt x="35" y="164"/>
                </a:moveTo>
                <a:cubicBezTo>
                  <a:pt x="43" y="160"/>
                  <a:pt x="51" y="156"/>
                  <a:pt x="60" y="154"/>
                </a:cubicBezTo>
                <a:cubicBezTo>
                  <a:pt x="64" y="169"/>
                  <a:pt x="71" y="181"/>
                  <a:pt x="79" y="189"/>
                </a:cubicBezTo>
                <a:cubicBezTo>
                  <a:pt x="62" y="185"/>
                  <a:pt x="47" y="176"/>
                  <a:pt x="35" y="164"/>
                </a:cubicBezTo>
                <a:close/>
                <a:moveTo>
                  <a:pt x="122" y="189"/>
                </a:moveTo>
                <a:cubicBezTo>
                  <a:pt x="130" y="181"/>
                  <a:pt x="136" y="169"/>
                  <a:pt x="141" y="154"/>
                </a:cubicBezTo>
                <a:cubicBezTo>
                  <a:pt x="150" y="156"/>
                  <a:pt x="158" y="160"/>
                  <a:pt x="166" y="164"/>
                </a:cubicBezTo>
                <a:cubicBezTo>
                  <a:pt x="154" y="176"/>
                  <a:pt x="139" y="185"/>
                  <a:pt x="122" y="189"/>
                </a:cubicBezTo>
                <a:close/>
              </a:path>
            </a:pathLst>
          </a:custGeom>
          <a:solidFill>
            <a:schemeClr val="bg1">
              <a:lumMod val="50000"/>
            </a:schemeClr>
          </a:solidFill>
          <a:ln>
            <a:noFill/>
          </a:ln>
        </p:spPr>
        <p:txBody>
          <a:bodyPr/>
          <a:lstStyle/>
          <a:p>
            <a:endParaRPr lang="zh-CN" altLang="en-US">
              <a:cs typeface="+mn-ea"/>
              <a:sym typeface="+mn-lt"/>
            </a:endParaRPr>
          </a:p>
        </p:txBody>
      </p:sp>
      <p:sp>
        <p:nvSpPr>
          <p:cNvPr id="16" name="Freeform 15"/>
          <p:cNvSpPr>
            <a:spLocks noEditPoints="1"/>
          </p:cNvSpPr>
          <p:nvPr/>
        </p:nvSpPr>
        <p:spPr bwMode="auto">
          <a:xfrm>
            <a:off x="7251895" y="3267717"/>
            <a:ext cx="532712" cy="532710"/>
          </a:xfrm>
          <a:custGeom>
            <a:avLst/>
            <a:gdLst>
              <a:gd name="T0" fmla="*/ 2147483646 w 192"/>
              <a:gd name="T1" fmla="*/ 0 h 192"/>
              <a:gd name="T2" fmla="*/ 0 w 192"/>
              <a:gd name="T3" fmla="*/ 2147483646 h 192"/>
              <a:gd name="T4" fmla="*/ 2147483646 w 192"/>
              <a:gd name="T5" fmla="*/ 2147483646 h 192"/>
              <a:gd name="T6" fmla="*/ 2147483646 w 192"/>
              <a:gd name="T7" fmla="*/ 2147483646 h 192"/>
              <a:gd name="T8" fmla="*/ 2147483646 w 192"/>
              <a:gd name="T9" fmla="*/ 0 h 192"/>
              <a:gd name="T10" fmla="*/ 2147483646 w 192"/>
              <a:gd name="T11" fmla="*/ 2147483646 h 192"/>
              <a:gd name="T12" fmla="*/ 2147483646 w 192"/>
              <a:gd name="T13" fmla="*/ 2147483646 h 192"/>
              <a:gd name="T14" fmla="*/ 2147483646 w 192"/>
              <a:gd name="T15" fmla="*/ 2147483646 h 192"/>
              <a:gd name="T16" fmla="*/ 2147483646 w 192"/>
              <a:gd name="T17" fmla="*/ 2147483646 h 192"/>
              <a:gd name="T18" fmla="*/ 2147483646 w 192"/>
              <a:gd name="T19" fmla="*/ 2147483646 h 192"/>
              <a:gd name="T20" fmla="*/ 2147483646 w 192"/>
              <a:gd name="T21" fmla="*/ 2147483646 h 192"/>
              <a:gd name="T22" fmla="*/ 2147483646 w 192"/>
              <a:gd name="T23" fmla="*/ 2147483646 h 192"/>
              <a:gd name="T24" fmla="*/ 2147483646 w 192"/>
              <a:gd name="T25" fmla="*/ 2147483646 h 192"/>
              <a:gd name="T26" fmla="*/ 2147483646 w 192"/>
              <a:gd name="T27" fmla="*/ 2147483646 h 192"/>
              <a:gd name="T28" fmla="*/ 2147483646 w 192"/>
              <a:gd name="T29" fmla="*/ 2147483646 h 192"/>
              <a:gd name="T30" fmla="*/ 2147483646 w 192"/>
              <a:gd name="T31" fmla="*/ 2147483646 h 192"/>
              <a:gd name="T32" fmla="*/ 2147483646 w 192"/>
              <a:gd name="T33" fmla="*/ 2147483646 h 192"/>
              <a:gd name="T34" fmla="*/ 2147483646 w 192"/>
              <a:gd name="T35" fmla="*/ 2147483646 h 192"/>
              <a:gd name="T36" fmla="*/ 2147483646 w 192"/>
              <a:gd name="T37" fmla="*/ 2147483646 h 192"/>
              <a:gd name="T38" fmla="*/ 2147483646 w 192"/>
              <a:gd name="T39" fmla="*/ 2147483646 h 192"/>
              <a:gd name="T40" fmla="*/ 2147483646 w 192"/>
              <a:gd name="T41" fmla="*/ 2147483646 h 192"/>
              <a:gd name="T42" fmla="*/ 2147483646 w 192"/>
              <a:gd name="T43" fmla="*/ 2147483646 h 192"/>
              <a:gd name="T44" fmla="*/ 2147483646 w 192"/>
              <a:gd name="T45" fmla="*/ 2147483646 h 192"/>
              <a:gd name="T46" fmla="*/ 2147483646 w 192"/>
              <a:gd name="T47" fmla="*/ 2147483646 h 192"/>
              <a:gd name="T48" fmla="*/ 2147483646 w 192"/>
              <a:gd name="T49" fmla="*/ 2147483646 h 192"/>
              <a:gd name="T50" fmla="*/ 2147483646 w 192"/>
              <a:gd name="T51" fmla="*/ 2147483646 h 192"/>
              <a:gd name="T52" fmla="*/ 2147483646 w 192"/>
              <a:gd name="T53" fmla="*/ 2147483646 h 192"/>
              <a:gd name="T54" fmla="*/ 2147483646 w 192"/>
              <a:gd name="T55" fmla="*/ 2147483646 h 192"/>
              <a:gd name="T56" fmla="*/ 2147483646 w 192"/>
              <a:gd name="T57" fmla="*/ 2147483646 h 192"/>
              <a:gd name="T58" fmla="*/ 2147483646 w 192"/>
              <a:gd name="T59" fmla="*/ 2147483646 h 192"/>
              <a:gd name="T60" fmla="*/ 2147483646 w 192"/>
              <a:gd name="T61" fmla="*/ 2147483646 h 192"/>
              <a:gd name="T62" fmla="*/ 2147483646 w 192"/>
              <a:gd name="T63" fmla="*/ 2147483646 h 192"/>
              <a:gd name="T64" fmla="*/ 2147483646 w 192"/>
              <a:gd name="T65" fmla="*/ 2147483646 h 192"/>
              <a:gd name="T66" fmla="*/ 2147483646 w 192"/>
              <a:gd name="T67" fmla="*/ 2147483646 h 192"/>
              <a:gd name="T68" fmla="*/ 2147483646 w 192"/>
              <a:gd name="T69" fmla="*/ 2147483646 h 192"/>
              <a:gd name="T70" fmla="*/ 2147483646 w 192"/>
              <a:gd name="T71" fmla="*/ 2147483646 h 192"/>
              <a:gd name="T72" fmla="*/ 2147483646 w 192"/>
              <a:gd name="T73" fmla="*/ 2147483646 h 192"/>
              <a:gd name="T74" fmla="*/ 2147483646 w 192"/>
              <a:gd name="T75" fmla="*/ 2147483646 h 192"/>
              <a:gd name="T76" fmla="*/ 2147483646 w 192"/>
              <a:gd name="T77" fmla="*/ 2147483646 h 192"/>
              <a:gd name="T78" fmla="*/ 2147483646 w 192"/>
              <a:gd name="T79" fmla="*/ 2147483646 h 192"/>
              <a:gd name="T80" fmla="*/ 2147483646 w 192"/>
              <a:gd name="T81" fmla="*/ 2147483646 h 192"/>
              <a:gd name="T82" fmla="*/ 2147483646 w 192"/>
              <a:gd name="T83" fmla="*/ 2147483646 h 192"/>
              <a:gd name="T84" fmla="*/ 2147483646 w 192"/>
              <a:gd name="T85" fmla="*/ 2147483646 h 192"/>
              <a:gd name="T86" fmla="*/ 2147483646 w 192"/>
              <a:gd name="T87" fmla="*/ 2147483646 h 192"/>
              <a:gd name="T88" fmla="*/ 2147483646 w 192"/>
              <a:gd name="T89" fmla="*/ 2147483646 h 192"/>
              <a:gd name="T90" fmla="*/ 2147483646 w 192"/>
              <a:gd name="T91" fmla="*/ 2147483646 h 192"/>
              <a:gd name="T92" fmla="*/ 2147483646 w 192"/>
              <a:gd name="T93" fmla="*/ 2147483646 h 192"/>
              <a:gd name="T94" fmla="*/ 2147483646 w 192"/>
              <a:gd name="T95" fmla="*/ 2147483646 h 192"/>
              <a:gd name="T96" fmla="*/ 2147483646 w 192"/>
              <a:gd name="T97" fmla="*/ 2147483646 h 192"/>
              <a:gd name="T98" fmla="*/ 2147483646 w 192"/>
              <a:gd name="T99" fmla="*/ 2147483646 h 192"/>
              <a:gd name="T100" fmla="*/ 2147483646 w 192"/>
              <a:gd name="T101" fmla="*/ 2147483646 h 192"/>
              <a:gd name="T102" fmla="*/ 2147483646 w 192"/>
              <a:gd name="T103" fmla="*/ 2147483646 h 192"/>
              <a:gd name="T104" fmla="*/ 2147483646 w 192"/>
              <a:gd name="T105" fmla="*/ 2147483646 h 192"/>
              <a:gd name="T106" fmla="*/ 2147483646 w 192"/>
              <a:gd name="T107" fmla="*/ 2147483646 h 192"/>
              <a:gd name="T108" fmla="*/ 2147483646 w 192"/>
              <a:gd name="T109" fmla="*/ 2147483646 h 192"/>
              <a:gd name="T110" fmla="*/ 2147483646 w 192"/>
              <a:gd name="T111" fmla="*/ 2147483646 h 192"/>
              <a:gd name="T112" fmla="*/ 2147483646 w 192"/>
              <a:gd name="T113" fmla="*/ 2147483646 h 19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92" h="192">
                <a:moveTo>
                  <a:pt x="96" y="0"/>
                </a:moveTo>
                <a:cubicBezTo>
                  <a:pt x="43" y="0"/>
                  <a:pt x="0" y="43"/>
                  <a:pt x="0" y="96"/>
                </a:cubicBezTo>
                <a:cubicBezTo>
                  <a:pt x="0" y="149"/>
                  <a:pt x="43" y="192"/>
                  <a:pt x="96" y="192"/>
                </a:cubicBezTo>
                <a:cubicBezTo>
                  <a:pt x="149" y="192"/>
                  <a:pt x="192" y="149"/>
                  <a:pt x="192" y="96"/>
                </a:cubicBezTo>
                <a:cubicBezTo>
                  <a:pt x="192" y="43"/>
                  <a:pt x="149" y="0"/>
                  <a:pt x="96" y="0"/>
                </a:cubicBezTo>
                <a:close/>
                <a:moveTo>
                  <a:pt x="96" y="8"/>
                </a:moveTo>
                <a:cubicBezTo>
                  <a:pt x="145" y="8"/>
                  <a:pt x="184" y="47"/>
                  <a:pt x="184" y="96"/>
                </a:cubicBezTo>
                <a:cubicBezTo>
                  <a:pt x="184" y="117"/>
                  <a:pt x="177" y="137"/>
                  <a:pt x="164" y="152"/>
                </a:cubicBezTo>
                <a:cubicBezTo>
                  <a:pt x="155" y="148"/>
                  <a:pt x="135" y="141"/>
                  <a:pt x="122" y="137"/>
                </a:cubicBezTo>
                <a:cubicBezTo>
                  <a:pt x="121" y="137"/>
                  <a:pt x="121" y="137"/>
                  <a:pt x="121" y="132"/>
                </a:cubicBezTo>
                <a:cubicBezTo>
                  <a:pt x="121" y="128"/>
                  <a:pt x="122" y="125"/>
                  <a:pt x="124" y="121"/>
                </a:cubicBezTo>
                <a:cubicBezTo>
                  <a:pt x="125" y="118"/>
                  <a:pt x="127" y="112"/>
                  <a:pt x="128" y="107"/>
                </a:cubicBezTo>
                <a:cubicBezTo>
                  <a:pt x="130" y="105"/>
                  <a:pt x="132" y="100"/>
                  <a:pt x="134" y="92"/>
                </a:cubicBezTo>
                <a:cubicBezTo>
                  <a:pt x="136" y="84"/>
                  <a:pt x="135" y="81"/>
                  <a:pt x="134" y="79"/>
                </a:cubicBezTo>
                <a:cubicBezTo>
                  <a:pt x="134" y="79"/>
                  <a:pt x="134" y="78"/>
                  <a:pt x="134" y="78"/>
                </a:cubicBezTo>
                <a:cubicBezTo>
                  <a:pt x="133" y="76"/>
                  <a:pt x="134" y="67"/>
                  <a:pt x="135" y="60"/>
                </a:cubicBezTo>
                <a:cubicBezTo>
                  <a:pt x="136" y="55"/>
                  <a:pt x="135" y="45"/>
                  <a:pt x="128" y="36"/>
                </a:cubicBezTo>
                <a:cubicBezTo>
                  <a:pt x="124" y="31"/>
                  <a:pt x="116" y="24"/>
                  <a:pt x="101" y="24"/>
                </a:cubicBezTo>
                <a:cubicBezTo>
                  <a:pt x="93" y="24"/>
                  <a:pt x="93" y="24"/>
                  <a:pt x="93" y="24"/>
                </a:cubicBezTo>
                <a:cubicBezTo>
                  <a:pt x="79" y="24"/>
                  <a:pt x="70" y="31"/>
                  <a:pt x="66" y="36"/>
                </a:cubicBezTo>
                <a:cubicBezTo>
                  <a:pt x="60" y="45"/>
                  <a:pt x="58" y="55"/>
                  <a:pt x="59" y="60"/>
                </a:cubicBezTo>
                <a:cubicBezTo>
                  <a:pt x="61" y="67"/>
                  <a:pt x="61" y="76"/>
                  <a:pt x="61" y="78"/>
                </a:cubicBezTo>
                <a:cubicBezTo>
                  <a:pt x="61" y="78"/>
                  <a:pt x="61" y="79"/>
                  <a:pt x="60" y="79"/>
                </a:cubicBezTo>
                <a:cubicBezTo>
                  <a:pt x="60" y="81"/>
                  <a:pt x="59" y="84"/>
                  <a:pt x="60" y="92"/>
                </a:cubicBezTo>
                <a:cubicBezTo>
                  <a:pt x="62" y="100"/>
                  <a:pt x="65" y="105"/>
                  <a:pt x="67" y="107"/>
                </a:cubicBezTo>
                <a:cubicBezTo>
                  <a:pt x="67" y="112"/>
                  <a:pt x="69" y="118"/>
                  <a:pt x="71" y="121"/>
                </a:cubicBezTo>
                <a:cubicBezTo>
                  <a:pt x="72" y="124"/>
                  <a:pt x="73" y="127"/>
                  <a:pt x="73" y="132"/>
                </a:cubicBezTo>
                <a:cubicBezTo>
                  <a:pt x="73" y="137"/>
                  <a:pt x="72" y="137"/>
                  <a:pt x="71" y="137"/>
                </a:cubicBezTo>
                <a:cubicBezTo>
                  <a:pt x="58" y="141"/>
                  <a:pt x="37" y="149"/>
                  <a:pt x="29" y="152"/>
                </a:cubicBezTo>
                <a:cubicBezTo>
                  <a:pt x="16" y="137"/>
                  <a:pt x="8" y="117"/>
                  <a:pt x="8" y="96"/>
                </a:cubicBezTo>
                <a:cubicBezTo>
                  <a:pt x="8" y="47"/>
                  <a:pt x="48" y="8"/>
                  <a:pt x="96" y="8"/>
                </a:cubicBezTo>
                <a:close/>
                <a:moveTo>
                  <a:pt x="35" y="159"/>
                </a:moveTo>
                <a:cubicBezTo>
                  <a:pt x="44" y="155"/>
                  <a:pt x="62" y="148"/>
                  <a:pt x="74" y="145"/>
                </a:cubicBezTo>
                <a:cubicBezTo>
                  <a:pt x="81" y="143"/>
                  <a:pt x="81" y="137"/>
                  <a:pt x="81" y="132"/>
                </a:cubicBezTo>
                <a:cubicBezTo>
                  <a:pt x="81" y="129"/>
                  <a:pt x="80" y="123"/>
                  <a:pt x="78" y="118"/>
                </a:cubicBezTo>
                <a:cubicBezTo>
                  <a:pt x="77" y="115"/>
                  <a:pt x="75" y="109"/>
                  <a:pt x="74" y="105"/>
                </a:cubicBezTo>
                <a:cubicBezTo>
                  <a:pt x="74" y="104"/>
                  <a:pt x="74" y="103"/>
                  <a:pt x="73" y="102"/>
                </a:cubicBezTo>
                <a:cubicBezTo>
                  <a:pt x="72" y="101"/>
                  <a:pt x="70" y="97"/>
                  <a:pt x="68" y="90"/>
                </a:cubicBezTo>
                <a:cubicBezTo>
                  <a:pt x="67" y="84"/>
                  <a:pt x="67" y="83"/>
                  <a:pt x="68" y="82"/>
                </a:cubicBezTo>
                <a:cubicBezTo>
                  <a:pt x="68" y="81"/>
                  <a:pt x="68" y="81"/>
                  <a:pt x="69" y="80"/>
                </a:cubicBezTo>
                <a:cubicBezTo>
                  <a:pt x="69" y="77"/>
                  <a:pt x="68" y="65"/>
                  <a:pt x="67" y="59"/>
                </a:cubicBezTo>
                <a:cubicBezTo>
                  <a:pt x="67" y="56"/>
                  <a:pt x="67" y="48"/>
                  <a:pt x="73" y="41"/>
                </a:cubicBezTo>
                <a:cubicBezTo>
                  <a:pt x="77" y="35"/>
                  <a:pt x="84" y="32"/>
                  <a:pt x="93" y="32"/>
                </a:cubicBezTo>
                <a:cubicBezTo>
                  <a:pt x="101" y="32"/>
                  <a:pt x="101" y="32"/>
                  <a:pt x="101" y="32"/>
                </a:cubicBezTo>
                <a:cubicBezTo>
                  <a:pt x="110" y="32"/>
                  <a:pt x="117" y="35"/>
                  <a:pt x="122" y="41"/>
                </a:cubicBezTo>
                <a:cubicBezTo>
                  <a:pt x="127" y="48"/>
                  <a:pt x="128" y="56"/>
                  <a:pt x="127" y="59"/>
                </a:cubicBezTo>
                <a:cubicBezTo>
                  <a:pt x="126" y="65"/>
                  <a:pt x="125" y="77"/>
                  <a:pt x="126" y="80"/>
                </a:cubicBezTo>
                <a:cubicBezTo>
                  <a:pt x="126" y="81"/>
                  <a:pt x="126" y="81"/>
                  <a:pt x="126" y="82"/>
                </a:cubicBezTo>
                <a:cubicBezTo>
                  <a:pt x="127" y="83"/>
                  <a:pt x="127" y="84"/>
                  <a:pt x="126" y="90"/>
                </a:cubicBezTo>
                <a:cubicBezTo>
                  <a:pt x="125" y="97"/>
                  <a:pt x="123" y="101"/>
                  <a:pt x="121" y="102"/>
                </a:cubicBezTo>
                <a:cubicBezTo>
                  <a:pt x="121" y="103"/>
                  <a:pt x="120" y="104"/>
                  <a:pt x="120" y="105"/>
                </a:cubicBezTo>
                <a:cubicBezTo>
                  <a:pt x="120" y="109"/>
                  <a:pt x="118" y="115"/>
                  <a:pt x="116" y="118"/>
                </a:cubicBezTo>
                <a:cubicBezTo>
                  <a:pt x="115" y="122"/>
                  <a:pt x="113" y="127"/>
                  <a:pt x="113" y="132"/>
                </a:cubicBezTo>
                <a:cubicBezTo>
                  <a:pt x="113" y="137"/>
                  <a:pt x="113" y="143"/>
                  <a:pt x="119" y="145"/>
                </a:cubicBezTo>
                <a:cubicBezTo>
                  <a:pt x="131" y="148"/>
                  <a:pt x="149" y="154"/>
                  <a:pt x="158" y="158"/>
                </a:cubicBezTo>
                <a:cubicBezTo>
                  <a:pt x="142" y="174"/>
                  <a:pt x="121" y="184"/>
                  <a:pt x="96" y="184"/>
                </a:cubicBezTo>
                <a:cubicBezTo>
                  <a:pt x="73" y="184"/>
                  <a:pt x="51" y="174"/>
                  <a:pt x="35" y="159"/>
                </a:cubicBezTo>
                <a:close/>
              </a:path>
            </a:pathLst>
          </a:custGeom>
          <a:solidFill>
            <a:schemeClr val="bg1">
              <a:lumMod val="50000"/>
            </a:schemeClr>
          </a:solidFill>
          <a:ln>
            <a:noFill/>
          </a:ln>
        </p:spPr>
        <p:txBody>
          <a:bodyPr/>
          <a:lstStyle/>
          <a:p>
            <a:endParaRPr lang="zh-CN" altLang="en-US">
              <a:cs typeface="+mn-ea"/>
              <a:sym typeface="+mn-lt"/>
            </a:endParaRPr>
          </a:p>
        </p:txBody>
      </p:sp>
      <p:grpSp>
        <p:nvGrpSpPr>
          <p:cNvPr id="17" name="组合 16"/>
          <p:cNvGrpSpPr/>
          <p:nvPr/>
        </p:nvGrpSpPr>
        <p:grpSpPr>
          <a:xfrm>
            <a:off x="6939259" y="4425758"/>
            <a:ext cx="403263" cy="538078"/>
            <a:chOff x="7889875" y="5105400"/>
            <a:chExt cx="541338" cy="722313"/>
          </a:xfrm>
          <a:solidFill>
            <a:schemeClr val="bg1">
              <a:lumMod val="50000"/>
            </a:schemeClr>
          </a:solidFill>
        </p:grpSpPr>
        <p:sp>
          <p:nvSpPr>
            <p:cNvPr id="18" name="Freeform 58"/>
            <p:cNvSpPr>
              <a:spLocks noEditPoints="1"/>
            </p:cNvSpPr>
            <p:nvPr/>
          </p:nvSpPr>
          <p:spPr bwMode="auto">
            <a:xfrm>
              <a:off x="7950200" y="5180013"/>
              <a:ext cx="420688" cy="120650"/>
            </a:xfrm>
            <a:custGeom>
              <a:avLst/>
              <a:gdLst>
                <a:gd name="T0" fmla="*/ 0 w 265"/>
                <a:gd name="T1" fmla="*/ 76 h 76"/>
                <a:gd name="T2" fmla="*/ 265 w 265"/>
                <a:gd name="T3" fmla="*/ 76 h 76"/>
                <a:gd name="T4" fmla="*/ 265 w 265"/>
                <a:gd name="T5" fmla="*/ 0 h 76"/>
                <a:gd name="T6" fmla="*/ 0 w 265"/>
                <a:gd name="T7" fmla="*/ 0 h 76"/>
                <a:gd name="T8" fmla="*/ 0 w 265"/>
                <a:gd name="T9" fmla="*/ 76 h 76"/>
                <a:gd name="T10" fmla="*/ 19 w 265"/>
                <a:gd name="T11" fmla="*/ 19 h 76"/>
                <a:gd name="T12" fmla="*/ 246 w 265"/>
                <a:gd name="T13" fmla="*/ 19 h 76"/>
                <a:gd name="T14" fmla="*/ 246 w 265"/>
                <a:gd name="T15" fmla="*/ 57 h 76"/>
                <a:gd name="T16" fmla="*/ 19 w 265"/>
                <a:gd name="T17" fmla="*/ 57 h 76"/>
                <a:gd name="T18" fmla="*/ 19 w 265"/>
                <a:gd name="T19" fmla="*/ 19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5" h="76">
                  <a:moveTo>
                    <a:pt x="0" y="76"/>
                  </a:moveTo>
                  <a:lnTo>
                    <a:pt x="265" y="76"/>
                  </a:lnTo>
                  <a:lnTo>
                    <a:pt x="265" y="0"/>
                  </a:lnTo>
                  <a:lnTo>
                    <a:pt x="0" y="0"/>
                  </a:lnTo>
                  <a:lnTo>
                    <a:pt x="0" y="76"/>
                  </a:lnTo>
                  <a:close/>
                  <a:moveTo>
                    <a:pt x="19" y="19"/>
                  </a:moveTo>
                  <a:lnTo>
                    <a:pt x="246" y="19"/>
                  </a:lnTo>
                  <a:lnTo>
                    <a:pt x="246" y="57"/>
                  </a:lnTo>
                  <a:lnTo>
                    <a:pt x="19" y="57"/>
                  </a:lnTo>
                  <a:lnTo>
                    <a:pt x="19" y="19"/>
                  </a:lnTo>
                  <a:close/>
                </a:path>
              </a:pathLst>
            </a:custGeom>
            <a:grpFill/>
            <a:ln w="9525">
              <a:noFill/>
              <a:round/>
            </a:ln>
          </p:spPr>
          <p:txBody>
            <a:bodyPr/>
            <a:lstStyle/>
            <a:p>
              <a:pPr>
                <a:defRPr/>
              </a:pPr>
              <a:endParaRPr lang="zh-CN" altLang="en-US">
                <a:cs typeface="+mn-ea"/>
                <a:sym typeface="+mn-lt"/>
              </a:endParaRPr>
            </a:p>
          </p:txBody>
        </p:sp>
        <p:sp>
          <p:nvSpPr>
            <p:cNvPr id="19" name="Freeform 59"/>
            <p:cNvSpPr>
              <a:spLocks noEditPoints="1"/>
            </p:cNvSpPr>
            <p:nvPr/>
          </p:nvSpPr>
          <p:spPr bwMode="auto">
            <a:xfrm>
              <a:off x="7889875" y="5105400"/>
              <a:ext cx="541338" cy="722313"/>
            </a:xfrm>
            <a:custGeom>
              <a:avLst/>
              <a:gdLst>
                <a:gd name="T0" fmla="*/ 128 w 144"/>
                <a:gd name="T1" fmla="*/ 0 h 192"/>
                <a:gd name="T2" fmla="*/ 16 w 144"/>
                <a:gd name="T3" fmla="*/ 0 h 192"/>
                <a:gd name="T4" fmla="*/ 0 w 144"/>
                <a:gd name="T5" fmla="*/ 16 h 192"/>
                <a:gd name="T6" fmla="*/ 0 w 144"/>
                <a:gd name="T7" fmla="*/ 176 h 192"/>
                <a:gd name="T8" fmla="*/ 16 w 144"/>
                <a:gd name="T9" fmla="*/ 192 h 192"/>
                <a:gd name="T10" fmla="*/ 128 w 144"/>
                <a:gd name="T11" fmla="*/ 192 h 192"/>
                <a:gd name="T12" fmla="*/ 144 w 144"/>
                <a:gd name="T13" fmla="*/ 176 h 192"/>
                <a:gd name="T14" fmla="*/ 144 w 144"/>
                <a:gd name="T15" fmla="*/ 16 h 192"/>
                <a:gd name="T16" fmla="*/ 128 w 144"/>
                <a:gd name="T17" fmla="*/ 0 h 192"/>
                <a:gd name="T18" fmla="*/ 136 w 144"/>
                <a:gd name="T19" fmla="*/ 176 h 192"/>
                <a:gd name="T20" fmla="*/ 128 w 144"/>
                <a:gd name="T21" fmla="*/ 184 h 192"/>
                <a:gd name="T22" fmla="*/ 16 w 144"/>
                <a:gd name="T23" fmla="*/ 184 h 192"/>
                <a:gd name="T24" fmla="*/ 8 w 144"/>
                <a:gd name="T25" fmla="*/ 176 h 192"/>
                <a:gd name="T26" fmla="*/ 8 w 144"/>
                <a:gd name="T27" fmla="*/ 16 h 192"/>
                <a:gd name="T28" fmla="*/ 16 w 144"/>
                <a:gd name="T29" fmla="*/ 8 h 192"/>
                <a:gd name="T30" fmla="*/ 128 w 144"/>
                <a:gd name="T31" fmla="*/ 8 h 192"/>
                <a:gd name="T32" fmla="*/ 136 w 144"/>
                <a:gd name="T33" fmla="*/ 16 h 192"/>
                <a:gd name="T34" fmla="*/ 136 w 144"/>
                <a:gd name="T35" fmla="*/ 17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4" h="192">
                  <a:moveTo>
                    <a:pt x="128" y="0"/>
                  </a:moveTo>
                  <a:cubicBezTo>
                    <a:pt x="16" y="0"/>
                    <a:pt x="16" y="0"/>
                    <a:pt x="16" y="0"/>
                  </a:cubicBezTo>
                  <a:cubicBezTo>
                    <a:pt x="8" y="0"/>
                    <a:pt x="0" y="7"/>
                    <a:pt x="0" y="16"/>
                  </a:cubicBezTo>
                  <a:cubicBezTo>
                    <a:pt x="0" y="176"/>
                    <a:pt x="0" y="176"/>
                    <a:pt x="0" y="176"/>
                  </a:cubicBezTo>
                  <a:cubicBezTo>
                    <a:pt x="0" y="184"/>
                    <a:pt x="8" y="192"/>
                    <a:pt x="16" y="192"/>
                  </a:cubicBezTo>
                  <a:cubicBezTo>
                    <a:pt x="128" y="192"/>
                    <a:pt x="128" y="192"/>
                    <a:pt x="128" y="192"/>
                  </a:cubicBezTo>
                  <a:cubicBezTo>
                    <a:pt x="137" y="192"/>
                    <a:pt x="144" y="184"/>
                    <a:pt x="144" y="176"/>
                  </a:cubicBezTo>
                  <a:cubicBezTo>
                    <a:pt x="144" y="16"/>
                    <a:pt x="144" y="16"/>
                    <a:pt x="144" y="16"/>
                  </a:cubicBezTo>
                  <a:cubicBezTo>
                    <a:pt x="144" y="7"/>
                    <a:pt x="137" y="0"/>
                    <a:pt x="128" y="0"/>
                  </a:cubicBezTo>
                  <a:close/>
                  <a:moveTo>
                    <a:pt x="136" y="176"/>
                  </a:moveTo>
                  <a:cubicBezTo>
                    <a:pt x="136" y="180"/>
                    <a:pt x="133" y="184"/>
                    <a:pt x="128" y="184"/>
                  </a:cubicBezTo>
                  <a:cubicBezTo>
                    <a:pt x="16" y="184"/>
                    <a:pt x="16" y="184"/>
                    <a:pt x="16" y="184"/>
                  </a:cubicBezTo>
                  <a:cubicBezTo>
                    <a:pt x="12" y="184"/>
                    <a:pt x="8" y="180"/>
                    <a:pt x="8" y="176"/>
                  </a:cubicBezTo>
                  <a:cubicBezTo>
                    <a:pt x="8" y="16"/>
                    <a:pt x="8" y="16"/>
                    <a:pt x="8" y="16"/>
                  </a:cubicBezTo>
                  <a:cubicBezTo>
                    <a:pt x="8" y="11"/>
                    <a:pt x="12" y="8"/>
                    <a:pt x="16" y="8"/>
                  </a:cubicBezTo>
                  <a:cubicBezTo>
                    <a:pt x="128" y="8"/>
                    <a:pt x="128" y="8"/>
                    <a:pt x="128" y="8"/>
                  </a:cubicBezTo>
                  <a:cubicBezTo>
                    <a:pt x="133" y="8"/>
                    <a:pt x="136" y="11"/>
                    <a:pt x="136" y="16"/>
                  </a:cubicBezTo>
                  <a:lnTo>
                    <a:pt x="136" y="176"/>
                  </a:lnTo>
                  <a:close/>
                </a:path>
              </a:pathLst>
            </a:custGeom>
            <a:grpFill/>
            <a:ln w="9525">
              <a:noFill/>
              <a:round/>
            </a:ln>
          </p:spPr>
          <p:txBody>
            <a:bodyPr/>
            <a:lstStyle/>
            <a:p>
              <a:pPr>
                <a:defRPr/>
              </a:pPr>
              <a:endParaRPr lang="zh-CN" altLang="en-US">
                <a:cs typeface="+mn-ea"/>
                <a:sym typeface="+mn-lt"/>
              </a:endParaRPr>
            </a:p>
          </p:txBody>
        </p:sp>
        <p:sp>
          <p:nvSpPr>
            <p:cNvPr id="20" name="Freeform 60"/>
            <p:cNvSpPr/>
            <p:nvPr/>
          </p:nvSpPr>
          <p:spPr bwMode="auto">
            <a:xfrm>
              <a:off x="7950200" y="5346700"/>
              <a:ext cx="120650" cy="119063"/>
            </a:xfrm>
            <a:custGeom>
              <a:avLst/>
              <a:gdLst>
                <a:gd name="T0" fmla="*/ 19 w 76"/>
                <a:gd name="T1" fmla="*/ 56 h 75"/>
                <a:gd name="T2" fmla="*/ 19 w 76"/>
                <a:gd name="T3" fmla="*/ 19 h 75"/>
                <a:gd name="T4" fmla="*/ 19 w 76"/>
                <a:gd name="T5" fmla="*/ 0 h 75"/>
                <a:gd name="T6" fmla="*/ 0 w 76"/>
                <a:gd name="T7" fmla="*/ 0 h 75"/>
                <a:gd name="T8" fmla="*/ 0 w 76"/>
                <a:gd name="T9" fmla="*/ 75 h 75"/>
                <a:gd name="T10" fmla="*/ 76 w 76"/>
                <a:gd name="T11" fmla="*/ 75 h 75"/>
                <a:gd name="T12" fmla="*/ 76 w 76"/>
                <a:gd name="T13" fmla="*/ 56 h 75"/>
                <a:gd name="T14" fmla="*/ 57 w 76"/>
                <a:gd name="T15" fmla="*/ 56 h 75"/>
                <a:gd name="T16" fmla="*/ 19 w 76"/>
                <a:gd name="T17" fmla="*/ 56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75">
                  <a:moveTo>
                    <a:pt x="19" y="56"/>
                  </a:moveTo>
                  <a:lnTo>
                    <a:pt x="19" y="19"/>
                  </a:lnTo>
                  <a:lnTo>
                    <a:pt x="19" y="0"/>
                  </a:lnTo>
                  <a:lnTo>
                    <a:pt x="0" y="0"/>
                  </a:lnTo>
                  <a:lnTo>
                    <a:pt x="0" y="75"/>
                  </a:lnTo>
                  <a:lnTo>
                    <a:pt x="76" y="75"/>
                  </a:lnTo>
                  <a:lnTo>
                    <a:pt x="76" y="56"/>
                  </a:lnTo>
                  <a:lnTo>
                    <a:pt x="57" y="56"/>
                  </a:lnTo>
                  <a:lnTo>
                    <a:pt x="19" y="56"/>
                  </a:lnTo>
                  <a:close/>
                </a:path>
              </a:pathLst>
            </a:custGeom>
            <a:grpFill/>
            <a:ln w="9525">
              <a:noFill/>
              <a:round/>
            </a:ln>
          </p:spPr>
          <p:txBody>
            <a:bodyPr/>
            <a:lstStyle/>
            <a:p>
              <a:pPr>
                <a:defRPr/>
              </a:pPr>
              <a:endParaRPr lang="zh-CN" altLang="en-US">
                <a:cs typeface="+mn-ea"/>
                <a:sym typeface="+mn-lt"/>
              </a:endParaRPr>
            </a:p>
          </p:txBody>
        </p:sp>
        <p:sp>
          <p:nvSpPr>
            <p:cNvPr id="21" name="Freeform 61"/>
            <p:cNvSpPr/>
            <p:nvPr/>
          </p:nvSpPr>
          <p:spPr bwMode="auto">
            <a:xfrm>
              <a:off x="7950200" y="5495925"/>
              <a:ext cx="120650" cy="120650"/>
            </a:xfrm>
            <a:custGeom>
              <a:avLst/>
              <a:gdLst>
                <a:gd name="T0" fmla="*/ 19 w 76"/>
                <a:gd name="T1" fmla="*/ 57 h 76"/>
                <a:gd name="T2" fmla="*/ 19 w 76"/>
                <a:gd name="T3" fmla="*/ 19 h 76"/>
                <a:gd name="T4" fmla="*/ 19 w 76"/>
                <a:gd name="T5" fmla="*/ 0 h 76"/>
                <a:gd name="T6" fmla="*/ 0 w 76"/>
                <a:gd name="T7" fmla="*/ 0 h 76"/>
                <a:gd name="T8" fmla="*/ 0 w 76"/>
                <a:gd name="T9" fmla="*/ 76 h 76"/>
                <a:gd name="T10" fmla="*/ 76 w 76"/>
                <a:gd name="T11" fmla="*/ 76 h 76"/>
                <a:gd name="T12" fmla="*/ 76 w 76"/>
                <a:gd name="T13" fmla="*/ 57 h 76"/>
                <a:gd name="T14" fmla="*/ 57 w 76"/>
                <a:gd name="T15" fmla="*/ 57 h 76"/>
                <a:gd name="T16" fmla="*/ 19 w 76"/>
                <a:gd name="T17" fmla="*/ 57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76">
                  <a:moveTo>
                    <a:pt x="19" y="57"/>
                  </a:moveTo>
                  <a:lnTo>
                    <a:pt x="19" y="19"/>
                  </a:lnTo>
                  <a:lnTo>
                    <a:pt x="19" y="0"/>
                  </a:lnTo>
                  <a:lnTo>
                    <a:pt x="0" y="0"/>
                  </a:lnTo>
                  <a:lnTo>
                    <a:pt x="0" y="76"/>
                  </a:lnTo>
                  <a:lnTo>
                    <a:pt x="76" y="76"/>
                  </a:lnTo>
                  <a:lnTo>
                    <a:pt x="76" y="57"/>
                  </a:lnTo>
                  <a:lnTo>
                    <a:pt x="57" y="57"/>
                  </a:lnTo>
                  <a:lnTo>
                    <a:pt x="19" y="57"/>
                  </a:lnTo>
                  <a:close/>
                </a:path>
              </a:pathLst>
            </a:custGeom>
            <a:grpFill/>
            <a:ln w="9525">
              <a:noFill/>
              <a:round/>
            </a:ln>
          </p:spPr>
          <p:txBody>
            <a:bodyPr/>
            <a:lstStyle/>
            <a:p>
              <a:pPr>
                <a:defRPr/>
              </a:pPr>
              <a:endParaRPr lang="zh-CN" altLang="en-US">
                <a:cs typeface="+mn-ea"/>
                <a:sym typeface="+mn-lt"/>
              </a:endParaRPr>
            </a:p>
          </p:txBody>
        </p:sp>
        <p:sp>
          <p:nvSpPr>
            <p:cNvPr id="22" name="Freeform 62"/>
            <p:cNvSpPr/>
            <p:nvPr/>
          </p:nvSpPr>
          <p:spPr bwMode="auto">
            <a:xfrm>
              <a:off x="7950200" y="5646738"/>
              <a:ext cx="120650" cy="120650"/>
            </a:xfrm>
            <a:custGeom>
              <a:avLst/>
              <a:gdLst>
                <a:gd name="T0" fmla="*/ 19 w 76"/>
                <a:gd name="T1" fmla="*/ 57 h 76"/>
                <a:gd name="T2" fmla="*/ 19 w 76"/>
                <a:gd name="T3" fmla="*/ 19 h 76"/>
                <a:gd name="T4" fmla="*/ 19 w 76"/>
                <a:gd name="T5" fmla="*/ 0 h 76"/>
                <a:gd name="T6" fmla="*/ 0 w 76"/>
                <a:gd name="T7" fmla="*/ 0 h 76"/>
                <a:gd name="T8" fmla="*/ 0 w 76"/>
                <a:gd name="T9" fmla="*/ 76 h 76"/>
                <a:gd name="T10" fmla="*/ 76 w 76"/>
                <a:gd name="T11" fmla="*/ 76 h 76"/>
                <a:gd name="T12" fmla="*/ 76 w 76"/>
                <a:gd name="T13" fmla="*/ 57 h 76"/>
                <a:gd name="T14" fmla="*/ 57 w 76"/>
                <a:gd name="T15" fmla="*/ 57 h 76"/>
                <a:gd name="T16" fmla="*/ 19 w 76"/>
                <a:gd name="T17" fmla="*/ 57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76">
                  <a:moveTo>
                    <a:pt x="19" y="57"/>
                  </a:moveTo>
                  <a:lnTo>
                    <a:pt x="19" y="19"/>
                  </a:lnTo>
                  <a:lnTo>
                    <a:pt x="19" y="0"/>
                  </a:lnTo>
                  <a:lnTo>
                    <a:pt x="0" y="0"/>
                  </a:lnTo>
                  <a:lnTo>
                    <a:pt x="0" y="76"/>
                  </a:lnTo>
                  <a:lnTo>
                    <a:pt x="76" y="76"/>
                  </a:lnTo>
                  <a:lnTo>
                    <a:pt x="76" y="57"/>
                  </a:lnTo>
                  <a:lnTo>
                    <a:pt x="57" y="57"/>
                  </a:lnTo>
                  <a:lnTo>
                    <a:pt x="19" y="57"/>
                  </a:lnTo>
                  <a:close/>
                </a:path>
              </a:pathLst>
            </a:custGeom>
            <a:grpFill/>
            <a:ln w="9525">
              <a:noFill/>
              <a:round/>
            </a:ln>
          </p:spPr>
          <p:txBody>
            <a:bodyPr/>
            <a:lstStyle/>
            <a:p>
              <a:pPr>
                <a:defRPr/>
              </a:pPr>
              <a:endParaRPr lang="zh-CN" altLang="en-US">
                <a:cs typeface="+mn-ea"/>
                <a:sym typeface="+mn-lt"/>
              </a:endParaRPr>
            </a:p>
          </p:txBody>
        </p:sp>
        <p:sp>
          <p:nvSpPr>
            <p:cNvPr id="23" name="Freeform 63"/>
            <p:cNvSpPr/>
            <p:nvPr/>
          </p:nvSpPr>
          <p:spPr bwMode="auto">
            <a:xfrm>
              <a:off x="8101013" y="5346700"/>
              <a:ext cx="119063" cy="119063"/>
            </a:xfrm>
            <a:custGeom>
              <a:avLst/>
              <a:gdLst>
                <a:gd name="T0" fmla="*/ 19 w 75"/>
                <a:gd name="T1" fmla="*/ 56 h 75"/>
                <a:gd name="T2" fmla="*/ 19 w 75"/>
                <a:gd name="T3" fmla="*/ 19 h 75"/>
                <a:gd name="T4" fmla="*/ 19 w 75"/>
                <a:gd name="T5" fmla="*/ 0 h 75"/>
                <a:gd name="T6" fmla="*/ 0 w 75"/>
                <a:gd name="T7" fmla="*/ 0 h 75"/>
                <a:gd name="T8" fmla="*/ 0 w 75"/>
                <a:gd name="T9" fmla="*/ 75 h 75"/>
                <a:gd name="T10" fmla="*/ 75 w 75"/>
                <a:gd name="T11" fmla="*/ 75 h 75"/>
                <a:gd name="T12" fmla="*/ 75 w 75"/>
                <a:gd name="T13" fmla="*/ 56 h 75"/>
                <a:gd name="T14" fmla="*/ 57 w 75"/>
                <a:gd name="T15" fmla="*/ 56 h 75"/>
                <a:gd name="T16" fmla="*/ 19 w 75"/>
                <a:gd name="T17" fmla="*/ 56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19" y="56"/>
                  </a:moveTo>
                  <a:lnTo>
                    <a:pt x="19" y="19"/>
                  </a:lnTo>
                  <a:lnTo>
                    <a:pt x="19" y="0"/>
                  </a:lnTo>
                  <a:lnTo>
                    <a:pt x="0" y="0"/>
                  </a:lnTo>
                  <a:lnTo>
                    <a:pt x="0" y="75"/>
                  </a:lnTo>
                  <a:lnTo>
                    <a:pt x="75" y="75"/>
                  </a:lnTo>
                  <a:lnTo>
                    <a:pt x="75" y="56"/>
                  </a:lnTo>
                  <a:lnTo>
                    <a:pt x="57" y="56"/>
                  </a:lnTo>
                  <a:lnTo>
                    <a:pt x="19" y="56"/>
                  </a:lnTo>
                  <a:close/>
                </a:path>
              </a:pathLst>
            </a:custGeom>
            <a:grpFill/>
            <a:ln w="9525">
              <a:noFill/>
              <a:round/>
            </a:ln>
          </p:spPr>
          <p:txBody>
            <a:bodyPr/>
            <a:lstStyle/>
            <a:p>
              <a:pPr>
                <a:defRPr/>
              </a:pPr>
              <a:endParaRPr lang="zh-CN" altLang="en-US">
                <a:cs typeface="+mn-ea"/>
                <a:sym typeface="+mn-lt"/>
              </a:endParaRPr>
            </a:p>
          </p:txBody>
        </p:sp>
        <p:sp>
          <p:nvSpPr>
            <p:cNvPr id="24" name="Freeform 64"/>
            <p:cNvSpPr/>
            <p:nvPr/>
          </p:nvSpPr>
          <p:spPr bwMode="auto">
            <a:xfrm>
              <a:off x="8250238" y="5346700"/>
              <a:ext cx="120650" cy="119063"/>
            </a:xfrm>
            <a:custGeom>
              <a:avLst/>
              <a:gdLst>
                <a:gd name="T0" fmla="*/ 19 w 76"/>
                <a:gd name="T1" fmla="*/ 56 h 75"/>
                <a:gd name="T2" fmla="*/ 19 w 76"/>
                <a:gd name="T3" fmla="*/ 19 h 75"/>
                <a:gd name="T4" fmla="*/ 19 w 76"/>
                <a:gd name="T5" fmla="*/ 0 h 75"/>
                <a:gd name="T6" fmla="*/ 0 w 76"/>
                <a:gd name="T7" fmla="*/ 0 h 75"/>
                <a:gd name="T8" fmla="*/ 0 w 76"/>
                <a:gd name="T9" fmla="*/ 75 h 75"/>
                <a:gd name="T10" fmla="*/ 76 w 76"/>
                <a:gd name="T11" fmla="*/ 75 h 75"/>
                <a:gd name="T12" fmla="*/ 76 w 76"/>
                <a:gd name="T13" fmla="*/ 56 h 75"/>
                <a:gd name="T14" fmla="*/ 57 w 76"/>
                <a:gd name="T15" fmla="*/ 56 h 75"/>
                <a:gd name="T16" fmla="*/ 19 w 76"/>
                <a:gd name="T17" fmla="*/ 56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75">
                  <a:moveTo>
                    <a:pt x="19" y="56"/>
                  </a:moveTo>
                  <a:lnTo>
                    <a:pt x="19" y="19"/>
                  </a:lnTo>
                  <a:lnTo>
                    <a:pt x="19" y="0"/>
                  </a:lnTo>
                  <a:lnTo>
                    <a:pt x="0" y="0"/>
                  </a:lnTo>
                  <a:lnTo>
                    <a:pt x="0" y="75"/>
                  </a:lnTo>
                  <a:lnTo>
                    <a:pt x="76" y="75"/>
                  </a:lnTo>
                  <a:lnTo>
                    <a:pt x="76" y="56"/>
                  </a:lnTo>
                  <a:lnTo>
                    <a:pt x="57" y="56"/>
                  </a:lnTo>
                  <a:lnTo>
                    <a:pt x="19" y="56"/>
                  </a:lnTo>
                  <a:close/>
                </a:path>
              </a:pathLst>
            </a:custGeom>
            <a:grpFill/>
            <a:ln w="9525">
              <a:noFill/>
              <a:round/>
            </a:ln>
          </p:spPr>
          <p:txBody>
            <a:bodyPr/>
            <a:lstStyle/>
            <a:p>
              <a:pPr>
                <a:defRPr/>
              </a:pPr>
              <a:endParaRPr lang="zh-CN" altLang="en-US">
                <a:cs typeface="+mn-ea"/>
                <a:sym typeface="+mn-lt"/>
              </a:endParaRPr>
            </a:p>
          </p:txBody>
        </p:sp>
        <p:sp>
          <p:nvSpPr>
            <p:cNvPr id="25" name="Freeform 65"/>
            <p:cNvSpPr/>
            <p:nvPr/>
          </p:nvSpPr>
          <p:spPr bwMode="auto">
            <a:xfrm>
              <a:off x="8101013" y="5495925"/>
              <a:ext cx="119063" cy="120650"/>
            </a:xfrm>
            <a:custGeom>
              <a:avLst/>
              <a:gdLst>
                <a:gd name="T0" fmla="*/ 19 w 75"/>
                <a:gd name="T1" fmla="*/ 57 h 76"/>
                <a:gd name="T2" fmla="*/ 19 w 75"/>
                <a:gd name="T3" fmla="*/ 19 h 76"/>
                <a:gd name="T4" fmla="*/ 19 w 75"/>
                <a:gd name="T5" fmla="*/ 0 h 76"/>
                <a:gd name="T6" fmla="*/ 0 w 75"/>
                <a:gd name="T7" fmla="*/ 0 h 76"/>
                <a:gd name="T8" fmla="*/ 0 w 75"/>
                <a:gd name="T9" fmla="*/ 76 h 76"/>
                <a:gd name="T10" fmla="*/ 75 w 75"/>
                <a:gd name="T11" fmla="*/ 76 h 76"/>
                <a:gd name="T12" fmla="*/ 75 w 75"/>
                <a:gd name="T13" fmla="*/ 57 h 76"/>
                <a:gd name="T14" fmla="*/ 57 w 75"/>
                <a:gd name="T15" fmla="*/ 57 h 76"/>
                <a:gd name="T16" fmla="*/ 19 w 75"/>
                <a:gd name="T17" fmla="*/ 57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6">
                  <a:moveTo>
                    <a:pt x="19" y="57"/>
                  </a:moveTo>
                  <a:lnTo>
                    <a:pt x="19" y="19"/>
                  </a:lnTo>
                  <a:lnTo>
                    <a:pt x="19" y="0"/>
                  </a:lnTo>
                  <a:lnTo>
                    <a:pt x="0" y="0"/>
                  </a:lnTo>
                  <a:lnTo>
                    <a:pt x="0" y="76"/>
                  </a:lnTo>
                  <a:lnTo>
                    <a:pt x="75" y="76"/>
                  </a:lnTo>
                  <a:lnTo>
                    <a:pt x="75" y="57"/>
                  </a:lnTo>
                  <a:lnTo>
                    <a:pt x="57" y="57"/>
                  </a:lnTo>
                  <a:lnTo>
                    <a:pt x="19" y="57"/>
                  </a:lnTo>
                  <a:close/>
                </a:path>
              </a:pathLst>
            </a:custGeom>
            <a:grpFill/>
            <a:ln w="9525">
              <a:noFill/>
              <a:round/>
            </a:ln>
          </p:spPr>
          <p:txBody>
            <a:bodyPr/>
            <a:lstStyle/>
            <a:p>
              <a:pPr>
                <a:defRPr/>
              </a:pPr>
              <a:endParaRPr lang="zh-CN" altLang="en-US">
                <a:cs typeface="+mn-ea"/>
                <a:sym typeface="+mn-lt"/>
              </a:endParaRPr>
            </a:p>
          </p:txBody>
        </p:sp>
        <p:sp>
          <p:nvSpPr>
            <p:cNvPr id="26" name="Freeform 66"/>
            <p:cNvSpPr/>
            <p:nvPr/>
          </p:nvSpPr>
          <p:spPr bwMode="auto">
            <a:xfrm>
              <a:off x="8101013" y="5646738"/>
              <a:ext cx="119063" cy="120650"/>
            </a:xfrm>
            <a:custGeom>
              <a:avLst/>
              <a:gdLst>
                <a:gd name="T0" fmla="*/ 19 w 75"/>
                <a:gd name="T1" fmla="*/ 57 h 76"/>
                <a:gd name="T2" fmla="*/ 19 w 75"/>
                <a:gd name="T3" fmla="*/ 19 h 76"/>
                <a:gd name="T4" fmla="*/ 19 w 75"/>
                <a:gd name="T5" fmla="*/ 0 h 76"/>
                <a:gd name="T6" fmla="*/ 0 w 75"/>
                <a:gd name="T7" fmla="*/ 0 h 76"/>
                <a:gd name="T8" fmla="*/ 0 w 75"/>
                <a:gd name="T9" fmla="*/ 76 h 76"/>
                <a:gd name="T10" fmla="*/ 75 w 75"/>
                <a:gd name="T11" fmla="*/ 76 h 76"/>
                <a:gd name="T12" fmla="*/ 75 w 75"/>
                <a:gd name="T13" fmla="*/ 57 h 76"/>
                <a:gd name="T14" fmla="*/ 57 w 75"/>
                <a:gd name="T15" fmla="*/ 57 h 76"/>
                <a:gd name="T16" fmla="*/ 19 w 75"/>
                <a:gd name="T17" fmla="*/ 57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6">
                  <a:moveTo>
                    <a:pt x="19" y="57"/>
                  </a:moveTo>
                  <a:lnTo>
                    <a:pt x="19" y="19"/>
                  </a:lnTo>
                  <a:lnTo>
                    <a:pt x="19" y="0"/>
                  </a:lnTo>
                  <a:lnTo>
                    <a:pt x="0" y="0"/>
                  </a:lnTo>
                  <a:lnTo>
                    <a:pt x="0" y="76"/>
                  </a:lnTo>
                  <a:lnTo>
                    <a:pt x="75" y="76"/>
                  </a:lnTo>
                  <a:lnTo>
                    <a:pt x="75" y="57"/>
                  </a:lnTo>
                  <a:lnTo>
                    <a:pt x="57" y="57"/>
                  </a:lnTo>
                  <a:lnTo>
                    <a:pt x="19" y="57"/>
                  </a:lnTo>
                  <a:close/>
                </a:path>
              </a:pathLst>
            </a:custGeom>
            <a:grpFill/>
            <a:ln w="9525">
              <a:noFill/>
              <a:round/>
            </a:ln>
          </p:spPr>
          <p:txBody>
            <a:bodyPr/>
            <a:lstStyle/>
            <a:p>
              <a:pPr>
                <a:defRPr/>
              </a:pPr>
              <a:endParaRPr lang="zh-CN" altLang="en-US">
                <a:cs typeface="+mn-ea"/>
                <a:sym typeface="+mn-lt"/>
              </a:endParaRPr>
            </a:p>
          </p:txBody>
        </p:sp>
        <p:sp>
          <p:nvSpPr>
            <p:cNvPr id="27" name="Freeform 67"/>
            <p:cNvSpPr/>
            <p:nvPr/>
          </p:nvSpPr>
          <p:spPr bwMode="auto">
            <a:xfrm>
              <a:off x="8250238" y="5495925"/>
              <a:ext cx="120650" cy="271463"/>
            </a:xfrm>
            <a:custGeom>
              <a:avLst/>
              <a:gdLst>
                <a:gd name="T0" fmla="*/ 19 w 76"/>
                <a:gd name="T1" fmla="*/ 152 h 171"/>
                <a:gd name="T2" fmla="*/ 19 w 76"/>
                <a:gd name="T3" fmla="*/ 114 h 171"/>
                <a:gd name="T4" fmla="*/ 19 w 76"/>
                <a:gd name="T5" fmla="*/ 0 h 171"/>
                <a:gd name="T6" fmla="*/ 0 w 76"/>
                <a:gd name="T7" fmla="*/ 0 h 171"/>
                <a:gd name="T8" fmla="*/ 0 w 76"/>
                <a:gd name="T9" fmla="*/ 171 h 171"/>
                <a:gd name="T10" fmla="*/ 76 w 76"/>
                <a:gd name="T11" fmla="*/ 171 h 171"/>
                <a:gd name="T12" fmla="*/ 76 w 76"/>
                <a:gd name="T13" fmla="*/ 152 h 171"/>
                <a:gd name="T14" fmla="*/ 57 w 76"/>
                <a:gd name="T15" fmla="*/ 152 h 171"/>
                <a:gd name="T16" fmla="*/ 19 w 76"/>
                <a:gd name="T17" fmla="*/ 152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171">
                  <a:moveTo>
                    <a:pt x="19" y="152"/>
                  </a:moveTo>
                  <a:lnTo>
                    <a:pt x="19" y="114"/>
                  </a:lnTo>
                  <a:lnTo>
                    <a:pt x="19" y="0"/>
                  </a:lnTo>
                  <a:lnTo>
                    <a:pt x="0" y="0"/>
                  </a:lnTo>
                  <a:lnTo>
                    <a:pt x="0" y="171"/>
                  </a:lnTo>
                  <a:lnTo>
                    <a:pt x="76" y="171"/>
                  </a:lnTo>
                  <a:lnTo>
                    <a:pt x="76" y="152"/>
                  </a:lnTo>
                  <a:lnTo>
                    <a:pt x="57" y="152"/>
                  </a:lnTo>
                  <a:lnTo>
                    <a:pt x="19" y="152"/>
                  </a:lnTo>
                  <a:close/>
                </a:path>
              </a:pathLst>
            </a:custGeom>
            <a:grpFill/>
            <a:ln w="9525">
              <a:noFill/>
              <a:round/>
            </a:ln>
          </p:spPr>
          <p:txBody>
            <a:bodyPr/>
            <a:lstStyle/>
            <a:p>
              <a:pPr>
                <a:defRPr/>
              </a:pPr>
              <a:endParaRPr lang="zh-CN" altLang="en-US">
                <a:cs typeface="+mn-ea"/>
                <a:sym typeface="+mn-lt"/>
              </a:endParaRPr>
            </a:p>
          </p:txBody>
        </p:sp>
      </p:grpSp>
      <p:grpSp>
        <p:nvGrpSpPr>
          <p:cNvPr id="28" name="组合 27"/>
          <p:cNvGrpSpPr/>
          <p:nvPr/>
        </p:nvGrpSpPr>
        <p:grpSpPr>
          <a:xfrm>
            <a:off x="4587241" y="3776564"/>
            <a:ext cx="707179" cy="448212"/>
            <a:chOff x="2311400" y="5180013"/>
            <a:chExt cx="901700" cy="571500"/>
          </a:xfrm>
          <a:solidFill>
            <a:schemeClr val="bg1">
              <a:lumMod val="50000"/>
            </a:schemeClr>
          </a:solidFill>
        </p:grpSpPr>
        <p:sp>
          <p:nvSpPr>
            <p:cNvPr id="29" name="Freeform 38"/>
            <p:cNvSpPr>
              <a:spLocks noEditPoints="1"/>
            </p:cNvSpPr>
            <p:nvPr/>
          </p:nvSpPr>
          <p:spPr bwMode="auto">
            <a:xfrm>
              <a:off x="2311400" y="5180013"/>
              <a:ext cx="901700" cy="571500"/>
            </a:xfrm>
            <a:custGeom>
              <a:avLst/>
              <a:gdLst>
                <a:gd name="T0" fmla="*/ 196 w 240"/>
                <a:gd name="T1" fmla="*/ 64 h 152"/>
                <a:gd name="T2" fmla="*/ 196 w 240"/>
                <a:gd name="T3" fmla="*/ 62 h 152"/>
                <a:gd name="T4" fmla="*/ 134 w 240"/>
                <a:gd name="T5" fmla="*/ 0 h 152"/>
                <a:gd name="T6" fmla="*/ 78 w 240"/>
                <a:gd name="T7" fmla="*/ 35 h 152"/>
                <a:gd name="T8" fmla="*/ 64 w 240"/>
                <a:gd name="T9" fmla="*/ 32 h 152"/>
                <a:gd name="T10" fmla="*/ 32 w 240"/>
                <a:gd name="T11" fmla="*/ 58 h 152"/>
                <a:gd name="T12" fmla="*/ 0 w 240"/>
                <a:gd name="T13" fmla="*/ 104 h 152"/>
                <a:gd name="T14" fmla="*/ 48 w 240"/>
                <a:gd name="T15" fmla="*/ 152 h 152"/>
                <a:gd name="T16" fmla="*/ 196 w 240"/>
                <a:gd name="T17" fmla="*/ 152 h 152"/>
                <a:gd name="T18" fmla="*/ 196 w 240"/>
                <a:gd name="T19" fmla="*/ 152 h 152"/>
                <a:gd name="T20" fmla="*/ 240 w 240"/>
                <a:gd name="T21" fmla="*/ 108 h 152"/>
                <a:gd name="T22" fmla="*/ 196 w 240"/>
                <a:gd name="T23" fmla="*/ 64 h 152"/>
                <a:gd name="T24" fmla="*/ 196 w 240"/>
                <a:gd name="T25" fmla="*/ 144 h 152"/>
                <a:gd name="T26" fmla="*/ 194 w 240"/>
                <a:gd name="T27" fmla="*/ 144 h 152"/>
                <a:gd name="T28" fmla="*/ 48 w 240"/>
                <a:gd name="T29" fmla="*/ 144 h 152"/>
                <a:gd name="T30" fmla="*/ 8 w 240"/>
                <a:gd name="T31" fmla="*/ 104 h 152"/>
                <a:gd name="T32" fmla="*/ 35 w 240"/>
                <a:gd name="T33" fmla="*/ 66 h 152"/>
                <a:gd name="T34" fmla="*/ 39 w 240"/>
                <a:gd name="T35" fmla="*/ 64 h 152"/>
                <a:gd name="T36" fmla="*/ 40 w 240"/>
                <a:gd name="T37" fmla="*/ 60 h 152"/>
                <a:gd name="T38" fmla="*/ 64 w 240"/>
                <a:gd name="T39" fmla="*/ 40 h 152"/>
                <a:gd name="T40" fmla="*/ 74 w 240"/>
                <a:gd name="T41" fmla="*/ 42 h 152"/>
                <a:gd name="T42" fmla="*/ 82 w 240"/>
                <a:gd name="T43" fmla="*/ 46 h 152"/>
                <a:gd name="T44" fmla="*/ 85 w 240"/>
                <a:gd name="T45" fmla="*/ 38 h 152"/>
                <a:gd name="T46" fmla="*/ 134 w 240"/>
                <a:gd name="T47" fmla="*/ 8 h 152"/>
                <a:gd name="T48" fmla="*/ 188 w 240"/>
                <a:gd name="T49" fmla="*/ 62 h 152"/>
                <a:gd name="T50" fmla="*/ 188 w 240"/>
                <a:gd name="T51" fmla="*/ 62 h 152"/>
                <a:gd name="T52" fmla="*/ 188 w 240"/>
                <a:gd name="T53" fmla="*/ 63 h 152"/>
                <a:gd name="T54" fmla="*/ 188 w 240"/>
                <a:gd name="T55" fmla="*/ 72 h 152"/>
                <a:gd name="T56" fmla="*/ 196 w 240"/>
                <a:gd name="T57" fmla="*/ 72 h 152"/>
                <a:gd name="T58" fmla="*/ 232 w 240"/>
                <a:gd name="T59" fmla="*/ 108 h 152"/>
                <a:gd name="T60" fmla="*/ 196 w 240"/>
                <a:gd name="T61" fmla="*/ 144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40" h="152">
                  <a:moveTo>
                    <a:pt x="196" y="64"/>
                  </a:moveTo>
                  <a:cubicBezTo>
                    <a:pt x="196" y="63"/>
                    <a:pt x="196" y="62"/>
                    <a:pt x="196" y="62"/>
                  </a:cubicBezTo>
                  <a:cubicBezTo>
                    <a:pt x="196" y="27"/>
                    <a:pt x="168" y="0"/>
                    <a:pt x="134" y="0"/>
                  </a:cubicBezTo>
                  <a:cubicBezTo>
                    <a:pt x="109" y="0"/>
                    <a:pt x="88" y="14"/>
                    <a:pt x="78" y="35"/>
                  </a:cubicBezTo>
                  <a:cubicBezTo>
                    <a:pt x="74" y="33"/>
                    <a:pt x="69" y="32"/>
                    <a:pt x="64" y="32"/>
                  </a:cubicBezTo>
                  <a:cubicBezTo>
                    <a:pt x="48" y="32"/>
                    <a:pt x="35" y="43"/>
                    <a:pt x="32" y="58"/>
                  </a:cubicBezTo>
                  <a:cubicBezTo>
                    <a:pt x="13" y="65"/>
                    <a:pt x="0" y="82"/>
                    <a:pt x="0" y="104"/>
                  </a:cubicBezTo>
                  <a:cubicBezTo>
                    <a:pt x="0" y="130"/>
                    <a:pt x="21" y="152"/>
                    <a:pt x="48" y="152"/>
                  </a:cubicBezTo>
                  <a:cubicBezTo>
                    <a:pt x="196" y="152"/>
                    <a:pt x="196" y="152"/>
                    <a:pt x="196" y="152"/>
                  </a:cubicBezTo>
                  <a:cubicBezTo>
                    <a:pt x="196" y="152"/>
                    <a:pt x="196" y="152"/>
                    <a:pt x="196" y="152"/>
                  </a:cubicBezTo>
                  <a:cubicBezTo>
                    <a:pt x="220" y="151"/>
                    <a:pt x="240" y="132"/>
                    <a:pt x="240" y="108"/>
                  </a:cubicBezTo>
                  <a:cubicBezTo>
                    <a:pt x="240" y="83"/>
                    <a:pt x="220" y="64"/>
                    <a:pt x="196" y="64"/>
                  </a:cubicBezTo>
                  <a:close/>
                  <a:moveTo>
                    <a:pt x="196" y="144"/>
                  </a:moveTo>
                  <a:cubicBezTo>
                    <a:pt x="194" y="144"/>
                    <a:pt x="194" y="144"/>
                    <a:pt x="194" y="144"/>
                  </a:cubicBezTo>
                  <a:cubicBezTo>
                    <a:pt x="48" y="144"/>
                    <a:pt x="48" y="144"/>
                    <a:pt x="48" y="144"/>
                  </a:cubicBezTo>
                  <a:cubicBezTo>
                    <a:pt x="26" y="144"/>
                    <a:pt x="8" y="126"/>
                    <a:pt x="8" y="104"/>
                  </a:cubicBezTo>
                  <a:cubicBezTo>
                    <a:pt x="8" y="86"/>
                    <a:pt x="18" y="71"/>
                    <a:pt x="35" y="66"/>
                  </a:cubicBezTo>
                  <a:cubicBezTo>
                    <a:pt x="39" y="64"/>
                    <a:pt x="39" y="64"/>
                    <a:pt x="39" y="64"/>
                  </a:cubicBezTo>
                  <a:cubicBezTo>
                    <a:pt x="40" y="60"/>
                    <a:pt x="40" y="60"/>
                    <a:pt x="40" y="60"/>
                  </a:cubicBezTo>
                  <a:cubicBezTo>
                    <a:pt x="42" y="48"/>
                    <a:pt x="52" y="40"/>
                    <a:pt x="64" y="40"/>
                  </a:cubicBezTo>
                  <a:cubicBezTo>
                    <a:pt x="67" y="40"/>
                    <a:pt x="71" y="40"/>
                    <a:pt x="74" y="42"/>
                  </a:cubicBezTo>
                  <a:cubicBezTo>
                    <a:pt x="82" y="46"/>
                    <a:pt x="82" y="46"/>
                    <a:pt x="82" y="46"/>
                  </a:cubicBezTo>
                  <a:cubicBezTo>
                    <a:pt x="85" y="38"/>
                    <a:pt x="85" y="38"/>
                    <a:pt x="85" y="38"/>
                  </a:cubicBezTo>
                  <a:cubicBezTo>
                    <a:pt x="94" y="20"/>
                    <a:pt x="113" y="8"/>
                    <a:pt x="134" y="8"/>
                  </a:cubicBezTo>
                  <a:cubicBezTo>
                    <a:pt x="164" y="8"/>
                    <a:pt x="188" y="32"/>
                    <a:pt x="188" y="62"/>
                  </a:cubicBezTo>
                  <a:cubicBezTo>
                    <a:pt x="188" y="62"/>
                    <a:pt x="188" y="62"/>
                    <a:pt x="188" y="62"/>
                  </a:cubicBezTo>
                  <a:cubicBezTo>
                    <a:pt x="188" y="63"/>
                    <a:pt x="188" y="63"/>
                    <a:pt x="188" y="63"/>
                  </a:cubicBezTo>
                  <a:cubicBezTo>
                    <a:pt x="188" y="72"/>
                    <a:pt x="188" y="72"/>
                    <a:pt x="188" y="72"/>
                  </a:cubicBezTo>
                  <a:cubicBezTo>
                    <a:pt x="196" y="72"/>
                    <a:pt x="196" y="72"/>
                    <a:pt x="196" y="72"/>
                  </a:cubicBezTo>
                  <a:cubicBezTo>
                    <a:pt x="215" y="72"/>
                    <a:pt x="232" y="88"/>
                    <a:pt x="232" y="108"/>
                  </a:cubicBezTo>
                  <a:cubicBezTo>
                    <a:pt x="232" y="127"/>
                    <a:pt x="216" y="143"/>
                    <a:pt x="196" y="144"/>
                  </a:cubicBezTo>
                  <a:close/>
                </a:path>
              </a:pathLst>
            </a:custGeom>
            <a:grpFill/>
            <a:ln w="9525">
              <a:noFill/>
              <a:round/>
            </a:ln>
          </p:spPr>
          <p:txBody>
            <a:bodyPr/>
            <a:lstStyle/>
            <a:p>
              <a:pPr>
                <a:defRPr/>
              </a:pPr>
              <a:endParaRPr lang="zh-CN" altLang="en-US">
                <a:cs typeface="+mn-ea"/>
                <a:sym typeface="+mn-lt"/>
              </a:endParaRPr>
            </a:p>
          </p:txBody>
        </p:sp>
        <p:sp>
          <p:nvSpPr>
            <p:cNvPr id="30" name="Freeform 39"/>
            <p:cNvSpPr/>
            <p:nvPr/>
          </p:nvSpPr>
          <p:spPr bwMode="auto">
            <a:xfrm>
              <a:off x="2627313" y="5330825"/>
              <a:ext cx="269875" cy="315913"/>
            </a:xfrm>
            <a:custGeom>
              <a:avLst/>
              <a:gdLst>
                <a:gd name="T0" fmla="*/ 36 w 72"/>
                <a:gd name="T1" fmla="*/ 76 h 84"/>
                <a:gd name="T2" fmla="*/ 8 w 72"/>
                <a:gd name="T3" fmla="*/ 48 h 84"/>
                <a:gd name="T4" fmla="*/ 36 w 72"/>
                <a:gd name="T5" fmla="*/ 20 h 84"/>
                <a:gd name="T6" fmla="*/ 36 w 72"/>
                <a:gd name="T7" fmla="*/ 34 h 84"/>
                <a:gd name="T8" fmla="*/ 66 w 72"/>
                <a:gd name="T9" fmla="*/ 17 h 84"/>
                <a:gd name="T10" fmla="*/ 36 w 72"/>
                <a:gd name="T11" fmla="*/ 0 h 84"/>
                <a:gd name="T12" fmla="*/ 36 w 72"/>
                <a:gd name="T13" fmla="*/ 12 h 84"/>
                <a:gd name="T14" fmla="*/ 0 w 72"/>
                <a:gd name="T15" fmla="*/ 48 h 84"/>
                <a:gd name="T16" fmla="*/ 36 w 72"/>
                <a:gd name="T17" fmla="*/ 84 h 84"/>
                <a:gd name="T18" fmla="*/ 72 w 72"/>
                <a:gd name="T19" fmla="*/ 48 h 84"/>
                <a:gd name="T20" fmla="*/ 64 w 72"/>
                <a:gd name="T21" fmla="*/ 48 h 84"/>
                <a:gd name="T22" fmla="*/ 36 w 72"/>
                <a:gd name="T23" fmla="*/ 76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2" h="84">
                  <a:moveTo>
                    <a:pt x="36" y="76"/>
                  </a:moveTo>
                  <a:cubicBezTo>
                    <a:pt x="20" y="76"/>
                    <a:pt x="8" y="63"/>
                    <a:pt x="8" y="48"/>
                  </a:cubicBezTo>
                  <a:cubicBezTo>
                    <a:pt x="8" y="32"/>
                    <a:pt x="20" y="20"/>
                    <a:pt x="36" y="20"/>
                  </a:cubicBezTo>
                  <a:cubicBezTo>
                    <a:pt x="36" y="34"/>
                    <a:pt x="36" y="34"/>
                    <a:pt x="36" y="34"/>
                  </a:cubicBezTo>
                  <a:cubicBezTo>
                    <a:pt x="66" y="17"/>
                    <a:pt x="66" y="17"/>
                    <a:pt x="66" y="17"/>
                  </a:cubicBezTo>
                  <a:cubicBezTo>
                    <a:pt x="36" y="0"/>
                    <a:pt x="36" y="0"/>
                    <a:pt x="36" y="0"/>
                  </a:cubicBezTo>
                  <a:cubicBezTo>
                    <a:pt x="36" y="12"/>
                    <a:pt x="36" y="12"/>
                    <a:pt x="36" y="12"/>
                  </a:cubicBezTo>
                  <a:cubicBezTo>
                    <a:pt x="16" y="12"/>
                    <a:pt x="0" y="28"/>
                    <a:pt x="0" y="48"/>
                  </a:cubicBezTo>
                  <a:cubicBezTo>
                    <a:pt x="0" y="67"/>
                    <a:pt x="16" y="84"/>
                    <a:pt x="36" y="84"/>
                  </a:cubicBezTo>
                  <a:cubicBezTo>
                    <a:pt x="55" y="84"/>
                    <a:pt x="72" y="67"/>
                    <a:pt x="72" y="48"/>
                  </a:cubicBezTo>
                  <a:cubicBezTo>
                    <a:pt x="64" y="48"/>
                    <a:pt x="64" y="48"/>
                    <a:pt x="64" y="48"/>
                  </a:cubicBezTo>
                  <a:cubicBezTo>
                    <a:pt x="64" y="63"/>
                    <a:pt x="51" y="76"/>
                    <a:pt x="36" y="76"/>
                  </a:cubicBezTo>
                  <a:close/>
                </a:path>
              </a:pathLst>
            </a:custGeom>
            <a:grpFill/>
            <a:ln w="9525">
              <a:noFill/>
              <a:round/>
            </a:ln>
          </p:spPr>
          <p:txBody>
            <a:bodyPr/>
            <a:lstStyle/>
            <a:p>
              <a:pPr>
                <a:defRPr/>
              </a:pPr>
              <a:endParaRPr lang="zh-CN" altLang="en-US">
                <a:cs typeface="+mn-ea"/>
                <a:sym typeface="+mn-lt"/>
              </a:endParaRPr>
            </a:p>
          </p:txBody>
        </p:sp>
      </p:grpSp>
      <p:sp>
        <p:nvSpPr>
          <p:cNvPr id="31" name="Freeform 56"/>
          <p:cNvSpPr>
            <a:spLocks noEditPoints="1"/>
          </p:cNvSpPr>
          <p:nvPr/>
        </p:nvSpPr>
        <p:spPr bwMode="auto">
          <a:xfrm>
            <a:off x="5517888" y="4768798"/>
            <a:ext cx="552122" cy="547808"/>
          </a:xfrm>
          <a:custGeom>
            <a:avLst/>
            <a:gdLst>
              <a:gd name="T0" fmla="*/ 2147483646 w 185"/>
              <a:gd name="T1" fmla="*/ 2147483646 h 184"/>
              <a:gd name="T2" fmla="*/ 2147483646 w 185"/>
              <a:gd name="T3" fmla="*/ 0 h 184"/>
              <a:gd name="T4" fmla="*/ 2147483646 w 185"/>
              <a:gd name="T5" fmla="*/ 2147483646 h 184"/>
              <a:gd name="T6" fmla="*/ 2147483646 w 185"/>
              <a:gd name="T7" fmla="*/ 2147483646 h 184"/>
              <a:gd name="T8" fmla="*/ 2147483646 w 185"/>
              <a:gd name="T9" fmla="*/ 2147483646 h 184"/>
              <a:gd name="T10" fmla="*/ 0 w 185"/>
              <a:gd name="T11" fmla="*/ 2147483646 h 184"/>
              <a:gd name="T12" fmla="*/ 0 w 185"/>
              <a:gd name="T13" fmla="*/ 2147483646 h 184"/>
              <a:gd name="T14" fmla="*/ 2147483646 w 185"/>
              <a:gd name="T15" fmla="*/ 2147483646 h 184"/>
              <a:gd name="T16" fmla="*/ 2147483646 w 185"/>
              <a:gd name="T17" fmla="*/ 2147483646 h 184"/>
              <a:gd name="T18" fmla="*/ 2147483646 w 185"/>
              <a:gd name="T19" fmla="*/ 2147483646 h 184"/>
              <a:gd name="T20" fmla="*/ 2147483646 w 185"/>
              <a:gd name="T21" fmla="*/ 2147483646 h 184"/>
              <a:gd name="T22" fmla="*/ 2147483646 w 185"/>
              <a:gd name="T23" fmla="*/ 2147483646 h 184"/>
              <a:gd name="T24" fmla="*/ 2147483646 w 185"/>
              <a:gd name="T25" fmla="*/ 2147483646 h 184"/>
              <a:gd name="T26" fmla="*/ 2147483646 w 185"/>
              <a:gd name="T27" fmla="*/ 2147483646 h 184"/>
              <a:gd name="T28" fmla="*/ 2147483646 w 185"/>
              <a:gd name="T29" fmla="*/ 2147483646 h 184"/>
              <a:gd name="T30" fmla="*/ 2147483646 w 185"/>
              <a:gd name="T31" fmla="*/ 2147483646 h 184"/>
              <a:gd name="T32" fmla="*/ 2147483646 w 185"/>
              <a:gd name="T33" fmla="*/ 2147483646 h 184"/>
              <a:gd name="T34" fmla="*/ 2147483646 w 185"/>
              <a:gd name="T35" fmla="*/ 2147483646 h 184"/>
              <a:gd name="T36" fmla="*/ 2147483646 w 185"/>
              <a:gd name="T37" fmla="*/ 2147483646 h 184"/>
              <a:gd name="T38" fmla="*/ 2147483646 w 185"/>
              <a:gd name="T39" fmla="*/ 2147483646 h 184"/>
              <a:gd name="T40" fmla="*/ 2147483646 w 185"/>
              <a:gd name="T41" fmla="*/ 2147483646 h 184"/>
              <a:gd name="T42" fmla="*/ 2147483646 w 185"/>
              <a:gd name="T43" fmla="*/ 2147483646 h 184"/>
              <a:gd name="T44" fmla="*/ 2147483646 w 185"/>
              <a:gd name="T45" fmla="*/ 2147483646 h 184"/>
              <a:gd name="T46" fmla="*/ 2147483646 w 185"/>
              <a:gd name="T47" fmla="*/ 2147483646 h 184"/>
              <a:gd name="T48" fmla="*/ 2147483646 w 185"/>
              <a:gd name="T49" fmla="*/ 2147483646 h 184"/>
              <a:gd name="T50" fmla="*/ 2147483646 w 185"/>
              <a:gd name="T51" fmla="*/ 2147483646 h 184"/>
              <a:gd name="T52" fmla="*/ 2147483646 w 185"/>
              <a:gd name="T53" fmla="*/ 2147483646 h 184"/>
              <a:gd name="T54" fmla="*/ 2147483646 w 185"/>
              <a:gd name="T55" fmla="*/ 2147483646 h 184"/>
              <a:gd name="T56" fmla="*/ 2147483646 w 185"/>
              <a:gd name="T57" fmla="*/ 2147483646 h 184"/>
              <a:gd name="T58" fmla="*/ 2147483646 w 185"/>
              <a:gd name="T59" fmla="*/ 2147483646 h 18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85" h="184">
                <a:moveTo>
                  <a:pt x="181" y="3"/>
                </a:moveTo>
                <a:cubicBezTo>
                  <a:pt x="178" y="1"/>
                  <a:pt x="175" y="0"/>
                  <a:pt x="172" y="0"/>
                </a:cubicBezTo>
                <a:cubicBezTo>
                  <a:pt x="169" y="0"/>
                  <a:pt x="166" y="1"/>
                  <a:pt x="164" y="3"/>
                </a:cubicBezTo>
                <a:cubicBezTo>
                  <a:pt x="128" y="38"/>
                  <a:pt x="128" y="38"/>
                  <a:pt x="128" y="38"/>
                </a:cubicBezTo>
                <a:cubicBezTo>
                  <a:pt x="128" y="32"/>
                  <a:pt x="128" y="32"/>
                  <a:pt x="128" y="32"/>
                </a:cubicBezTo>
                <a:cubicBezTo>
                  <a:pt x="0" y="32"/>
                  <a:pt x="0" y="32"/>
                  <a:pt x="0" y="32"/>
                </a:cubicBezTo>
                <a:cubicBezTo>
                  <a:pt x="0" y="184"/>
                  <a:pt x="0" y="184"/>
                  <a:pt x="0" y="184"/>
                </a:cubicBezTo>
                <a:cubicBezTo>
                  <a:pt x="152" y="184"/>
                  <a:pt x="152" y="184"/>
                  <a:pt x="152" y="184"/>
                </a:cubicBezTo>
                <a:cubicBezTo>
                  <a:pt x="152" y="56"/>
                  <a:pt x="152" y="56"/>
                  <a:pt x="152" y="56"/>
                </a:cubicBezTo>
                <a:cubicBezTo>
                  <a:pt x="145" y="56"/>
                  <a:pt x="145" y="56"/>
                  <a:pt x="145" y="56"/>
                </a:cubicBezTo>
                <a:cubicBezTo>
                  <a:pt x="181" y="20"/>
                  <a:pt x="181" y="20"/>
                  <a:pt x="181" y="20"/>
                </a:cubicBezTo>
                <a:cubicBezTo>
                  <a:pt x="185" y="15"/>
                  <a:pt x="185" y="8"/>
                  <a:pt x="181" y="3"/>
                </a:cubicBezTo>
                <a:close/>
                <a:moveTo>
                  <a:pt x="144" y="176"/>
                </a:moveTo>
                <a:cubicBezTo>
                  <a:pt x="8" y="176"/>
                  <a:pt x="8" y="176"/>
                  <a:pt x="8" y="176"/>
                </a:cubicBezTo>
                <a:cubicBezTo>
                  <a:pt x="8" y="40"/>
                  <a:pt x="8" y="40"/>
                  <a:pt x="8" y="40"/>
                </a:cubicBezTo>
                <a:cubicBezTo>
                  <a:pt x="127" y="40"/>
                  <a:pt x="127" y="40"/>
                  <a:pt x="127" y="40"/>
                </a:cubicBezTo>
                <a:cubicBezTo>
                  <a:pt x="64" y="102"/>
                  <a:pt x="64" y="102"/>
                  <a:pt x="64" y="102"/>
                </a:cubicBezTo>
                <a:cubicBezTo>
                  <a:pt x="64" y="120"/>
                  <a:pt x="64" y="120"/>
                  <a:pt x="64" y="120"/>
                </a:cubicBezTo>
                <a:cubicBezTo>
                  <a:pt x="81" y="120"/>
                  <a:pt x="81" y="120"/>
                  <a:pt x="81" y="120"/>
                </a:cubicBezTo>
                <a:cubicBezTo>
                  <a:pt x="144" y="56"/>
                  <a:pt x="144" y="56"/>
                  <a:pt x="144" y="56"/>
                </a:cubicBezTo>
                <a:lnTo>
                  <a:pt x="144" y="176"/>
                </a:lnTo>
                <a:close/>
                <a:moveTo>
                  <a:pt x="175" y="14"/>
                </a:moveTo>
                <a:cubicBezTo>
                  <a:pt x="78" y="112"/>
                  <a:pt x="78" y="112"/>
                  <a:pt x="78" y="112"/>
                </a:cubicBezTo>
                <a:cubicBezTo>
                  <a:pt x="72" y="112"/>
                  <a:pt x="72" y="112"/>
                  <a:pt x="72" y="112"/>
                </a:cubicBezTo>
                <a:cubicBezTo>
                  <a:pt x="72" y="106"/>
                  <a:pt x="72" y="106"/>
                  <a:pt x="72" y="106"/>
                </a:cubicBezTo>
                <a:cubicBezTo>
                  <a:pt x="169" y="9"/>
                  <a:pt x="169" y="9"/>
                  <a:pt x="169" y="9"/>
                </a:cubicBezTo>
                <a:cubicBezTo>
                  <a:pt x="170" y="8"/>
                  <a:pt x="172" y="8"/>
                  <a:pt x="172" y="8"/>
                </a:cubicBezTo>
                <a:cubicBezTo>
                  <a:pt x="173" y="8"/>
                  <a:pt x="174" y="8"/>
                  <a:pt x="175" y="9"/>
                </a:cubicBezTo>
                <a:cubicBezTo>
                  <a:pt x="176" y="10"/>
                  <a:pt x="176" y="11"/>
                  <a:pt x="176" y="12"/>
                </a:cubicBezTo>
                <a:cubicBezTo>
                  <a:pt x="176" y="12"/>
                  <a:pt x="176" y="13"/>
                  <a:pt x="175" y="14"/>
                </a:cubicBezTo>
                <a:close/>
              </a:path>
            </a:pathLst>
          </a:custGeom>
          <a:solidFill>
            <a:schemeClr val="bg1">
              <a:lumMod val="50000"/>
            </a:schemeClr>
          </a:solidFill>
          <a:ln>
            <a:noFill/>
          </a:ln>
        </p:spPr>
        <p:txBody>
          <a:bodyPr/>
          <a:lstStyle/>
          <a:p>
            <a:endParaRPr lang="zh-CN" altLang="en-US">
              <a:cs typeface="+mn-ea"/>
              <a:sym typeface="+mn-lt"/>
            </a:endParaRPr>
          </a:p>
        </p:txBody>
      </p:sp>
      <p:sp>
        <p:nvSpPr>
          <p:cNvPr id="32" name="Freeform 33"/>
          <p:cNvSpPr>
            <a:spLocks noEditPoints="1"/>
          </p:cNvSpPr>
          <p:nvPr/>
        </p:nvSpPr>
        <p:spPr bwMode="auto">
          <a:xfrm>
            <a:off x="5095170" y="2648736"/>
            <a:ext cx="547808" cy="478793"/>
          </a:xfrm>
          <a:custGeom>
            <a:avLst/>
            <a:gdLst>
              <a:gd name="T0" fmla="*/ 2147483646 w 454"/>
              <a:gd name="T1" fmla="*/ 0 h 398"/>
              <a:gd name="T2" fmla="*/ 0 w 454"/>
              <a:gd name="T3" fmla="*/ 0 h 398"/>
              <a:gd name="T4" fmla="*/ 0 w 454"/>
              <a:gd name="T5" fmla="*/ 2147483646 h 398"/>
              <a:gd name="T6" fmla="*/ 2147483646 w 454"/>
              <a:gd name="T7" fmla="*/ 2147483646 h 398"/>
              <a:gd name="T8" fmla="*/ 2147483646 w 454"/>
              <a:gd name="T9" fmla="*/ 2147483646 h 398"/>
              <a:gd name="T10" fmla="*/ 2147483646 w 454"/>
              <a:gd name="T11" fmla="*/ 2147483646 h 398"/>
              <a:gd name="T12" fmla="*/ 2147483646 w 454"/>
              <a:gd name="T13" fmla="*/ 2147483646 h 398"/>
              <a:gd name="T14" fmla="*/ 2147483646 w 454"/>
              <a:gd name="T15" fmla="*/ 2147483646 h 398"/>
              <a:gd name="T16" fmla="*/ 2147483646 w 454"/>
              <a:gd name="T17" fmla="*/ 0 h 398"/>
              <a:gd name="T18" fmla="*/ 2147483646 w 454"/>
              <a:gd name="T19" fmla="*/ 2147483646 h 398"/>
              <a:gd name="T20" fmla="*/ 2147483646 w 454"/>
              <a:gd name="T21" fmla="*/ 2147483646 h 398"/>
              <a:gd name="T22" fmla="*/ 2147483646 w 454"/>
              <a:gd name="T23" fmla="*/ 2147483646 h 398"/>
              <a:gd name="T24" fmla="*/ 2147483646 w 454"/>
              <a:gd name="T25" fmla="*/ 2147483646 h 398"/>
              <a:gd name="T26" fmla="*/ 2147483646 w 454"/>
              <a:gd name="T27" fmla="*/ 2147483646 h 398"/>
              <a:gd name="T28" fmla="*/ 2147483646 w 454"/>
              <a:gd name="T29" fmla="*/ 2147483646 h 398"/>
              <a:gd name="T30" fmla="*/ 2147483646 w 454"/>
              <a:gd name="T31" fmla="*/ 2147483646 h 398"/>
              <a:gd name="T32" fmla="*/ 2147483646 w 454"/>
              <a:gd name="T33" fmla="*/ 2147483646 h 398"/>
              <a:gd name="T34" fmla="*/ 2147483646 w 454"/>
              <a:gd name="T35" fmla="*/ 2147483646 h 398"/>
              <a:gd name="T36" fmla="*/ 2147483646 w 454"/>
              <a:gd name="T37" fmla="*/ 2147483646 h 398"/>
              <a:gd name="T38" fmla="*/ 2147483646 w 454"/>
              <a:gd name="T39" fmla="*/ 2147483646 h 398"/>
              <a:gd name="T40" fmla="*/ 2147483646 w 454"/>
              <a:gd name="T41" fmla="*/ 2147483646 h 39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54" h="398">
                <a:moveTo>
                  <a:pt x="454" y="0"/>
                </a:moveTo>
                <a:lnTo>
                  <a:pt x="0" y="0"/>
                </a:lnTo>
                <a:lnTo>
                  <a:pt x="0" y="285"/>
                </a:lnTo>
                <a:lnTo>
                  <a:pt x="156" y="285"/>
                </a:lnTo>
                <a:lnTo>
                  <a:pt x="57" y="398"/>
                </a:lnTo>
                <a:lnTo>
                  <a:pt x="397" y="398"/>
                </a:lnTo>
                <a:lnTo>
                  <a:pt x="300" y="285"/>
                </a:lnTo>
                <a:lnTo>
                  <a:pt x="454" y="285"/>
                </a:lnTo>
                <a:lnTo>
                  <a:pt x="454" y="0"/>
                </a:lnTo>
                <a:close/>
                <a:moveTo>
                  <a:pt x="99" y="379"/>
                </a:moveTo>
                <a:lnTo>
                  <a:pt x="227" y="228"/>
                </a:lnTo>
                <a:lnTo>
                  <a:pt x="357" y="379"/>
                </a:lnTo>
                <a:lnTo>
                  <a:pt x="99" y="379"/>
                </a:lnTo>
                <a:close/>
                <a:moveTo>
                  <a:pt x="435" y="266"/>
                </a:moveTo>
                <a:lnTo>
                  <a:pt x="284" y="266"/>
                </a:lnTo>
                <a:lnTo>
                  <a:pt x="227" y="199"/>
                </a:lnTo>
                <a:lnTo>
                  <a:pt x="170" y="266"/>
                </a:lnTo>
                <a:lnTo>
                  <a:pt x="19" y="266"/>
                </a:lnTo>
                <a:lnTo>
                  <a:pt x="19" y="19"/>
                </a:lnTo>
                <a:lnTo>
                  <a:pt x="435" y="19"/>
                </a:lnTo>
                <a:lnTo>
                  <a:pt x="435" y="266"/>
                </a:lnTo>
                <a:close/>
              </a:path>
            </a:pathLst>
          </a:custGeom>
          <a:solidFill>
            <a:schemeClr val="bg1">
              <a:lumMod val="50000"/>
            </a:schemeClr>
          </a:solidFill>
          <a:ln>
            <a:noFill/>
          </a:ln>
        </p:spPr>
        <p:txBody>
          <a:bodyPr/>
          <a:lstStyle/>
          <a:p>
            <a:endParaRPr lang="zh-CN" altLang="en-US">
              <a:cs typeface="+mn-ea"/>
              <a:sym typeface="+mn-lt"/>
            </a:endParaRPr>
          </a:p>
        </p:txBody>
      </p:sp>
      <p:sp>
        <p:nvSpPr>
          <p:cNvPr id="33" name="矩形 38"/>
          <p:cNvSpPr>
            <a:spLocks noChangeArrowheads="1"/>
          </p:cNvSpPr>
          <p:nvPr/>
        </p:nvSpPr>
        <p:spPr bwMode="auto">
          <a:xfrm>
            <a:off x="8267713" y="2493452"/>
            <a:ext cx="2764922" cy="9424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itchFamily="2"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itchFamily="2"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itchFamily="2"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itchFamily="2"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itchFamily="2"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itchFamily="2"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itchFamily="2"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itchFamily="2"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itchFamily="2" charset="-122"/>
                <a:sym typeface="Calibri" panose="020F0502020204030204" charset="0"/>
              </a:defRPr>
            </a:lvl9pPr>
          </a:lstStyle>
          <a:p>
            <a:pPr>
              <a:lnSpc>
                <a:spcPct val="120000"/>
              </a:lnSpc>
              <a:spcBef>
                <a:spcPct val="0"/>
              </a:spcBef>
              <a:buFontTx/>
              <a:buNone/>
            </a:pPr>
            <a:r>
              <a:rPr lang="zh-CN" altLang="en-US" sz="1400" dirty="0">
                <a:solidFill>
                  <a:schemeClr val="tx1"/>
                </a:solidFill>
                <a:latin typeface="+mn-lt"/>
                <a:ea typeface="+mn-ea"/>
                <a:cs typeface="+mn-ea"/>
                <a:sym typeface="+mn-lt"/>
              </a:rPr>
              <a:t>请在这里添加你的文字请在这里添加你的文字</a:t>
            </a:r>
            <a:endParaRPr lang="zh-CN" altLang="en-US" sz="1400" dirty="0">
              <a:solidFill>
                <a:schemeClr val="tx1"/>
              </a:solidFill>
              <a:latin typeface="+mn-lt"/>
              <a:ea typeface="+mn-ea"/>
              <a:cs typeface="+mn-ea"/>
              <a:sym typeface="+mn-lt"/>
            </a:endParaRPr>
          </a:p>
          <a:p>
            <a:pPr>
              <a:lnSpc>
                <a:spcPct val="120000"/>
              </a:lnSpc>
              <a:spcBef>
                <a:spcPct val="0"/>
              </a:spcBef>
              <a:buFontTx/>
              <a:buNone/>
            </a:pPr>
            <a:endParaRPr lang="zh-CN" altLang="en-US" sz="1400" dirty="0">
              <a:solidFill>
                <a:schemeClr val="tx1"/>
              </a:solidFill>
              <a:latin typeface="+mn-lt"/>
              <a:ea typeface="+mn-ea"/>
              <a:cs typeface="+mn-ea"/>
              <a:sym typeface="+mn-lt"/>
            </a:endParaRPr>
          </a:p>
        </p:txBody>
      </p:sp>
      <p:sp>
        <p:nvSpPr>
          <p:cNvPr id="34" name="矩形 39"/>
          <p:cNvSpPr>
            <a:spLocks noChangeArrowheads="1"/>
          </p:cNvSpPr>
          <p:nvPr/>
        </p:nvSpPr>
        <p:spPr bwMode="auto">
          <a:xfrm>
            <a:off x="8240433" y="2062107"/>
            <a:ext cx="1712440" cy="513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itchFamily="2"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itchFamily="2"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itchFamily="2"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itchFamily="2"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itchFamily="2"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itchFamily="2"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itchFamily="2"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itchFamily="2"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itchFamily="2" charset="-122"/>
                <a:sym typeface="Calibri" panose="020F0502020204030204" charset="0"/>
              </a:defRPr>
            </a:lvl9pPr>
          </a:lstStyle>
          <a:p>
            <a:pPr>
              <a:lnSpc>
                <a:spcPct val="120000"/>
              </a:lnSpc>
              <a:spcBef>
                <a:spcPct val="0"/>
              </a:spcBef>
              <a:buFontTx/>
              <a:buNone/>
            </a:pPr>
            <a:r>
              <a:rPr lang="zh-CN" altLang="en-US" sz="2000" dirty="0">
                <a:solidFill>
                  <a:schemeClr val="tx1"/>
                </a:solidFill>
                <a:latin typeface="+mn-lt"/>
                <a:ea typeface="+mn-ea"/>
                <a:cs typeface="+mn-ea"/>
                <a:sym typeface="+mn-lt"/>
              </a:rPr>
              <a:t>查找资料</a:t>
            </a:r>
            <a:endParaRPr lang="zh-CN" altLang="en-US" sz="2000" dirty="0">
              <a:solidFill>
                <a:schemeClr val="tx1"/>
              </a:solidFill>
              <a:latin typeface="+mn-lt"/>
              <a:ea typeface="+mn-ea"/>
              <a:cs typeface="+mn-ea"/>
              <a:sym typeface="+mn-lt"/>
            </a:endParaRPr>
          </a:p>
        </p:txBody>
      </p:sp>
      <p:sp>
        <p:nvSpPr>
          <p:cNvPr id="35" name="矩形 40"/>
          <p:cNvSpPr>
            <a:spLocks noChangeArrowheads="1"/>
          </p:cNvSpPr>
          <p:nvPr/>
        </p:nvSpPr>
        <p:spPr bwMode="auto">
          <a:xfrm>
            <a:off x="8532990" y="3724943"/>
            <a:ext cx="2767079" cy="940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itchFamily="2"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itchFamily="2"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itchFamily="2"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itchFamily="2"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itchFamily="2"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itchFamily="2"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itchFamily="2"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itchFamily="2"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itchFamily="2" charset="-122"/>
                <a:sym typeface="Calibri" panose="020F0502020204030204" charset="0"/>
              </a:defRPr>
            </a:lvl9pPr>
          </a:lstStyle>
          <a:p>
            <a:pPr>
              <a:lnSpc>
                <a:spcPct val="120000"/>
              </a:lnSpc>
              <a:spcBef>
                <a:spcPct val="0"/>
              </a:spcBef>
              <a:buFontTx/>
              <a:buNone/>
            </a:pPr>
            <a:r>
              <a:rPr lang="zh-CN" altLang="en-US" sz="1400" dirty="0">
                <a:solidFill>
                  <a:schemeClr val="tx1"/>
                </a:solidFill>
                <a:latin typeface="+mn-lt"/>
                <a:ea typeface="+mn-ea"/>
                <a:cs typeface="+mn-ea"/>
                <a:sym typeface="+mn-lt"/>
              </a:rPr>
              <a:t>请在这里添加你的文字请在这里添加你的文字</a:t>
            </a:r>
            <a:endParaRPr lang="zh-CN" altLang="en-US" sz="1400" dirty="0">
              <a:solidFill>
                <a:schemeClr val="tx1"/>
              </a:solidFill>
              <a:latin typeface="+mn-lt"/>
              <a:ea typeface="+mn-ea"/>
              <a:cs typeface="+mn-ea"/>
              <a:sym typeface="+mn-lt"/>
            </a:endParaRPr>
          </a:p>
          <a:p>
            <a:pPr>
              <a:lnSpc>
                <a:spcPct val="120000"/>
              </a:lnSpc>
              <a:spcBef>
                <a:spcPct val="0"/>
              </a:spcBef>
              <a:buFontTx/>
              <a:buNone/>
            </a:pPr>
            <a:endParaRPr lang="zh-CN" altLang="en-US" sz="1400" dirty="0">
              <a:solidFill>
                <a:schemeClr val="tx1"/>
              </a:solidFill>
              <a:latin typeface="+mn-lt"/>
              <a:ea typeface="+mn-ea"/>
              <a:cs typeface="+mn-ea"/>
              <a:sym typeface="+mn-lt"/>
            </a:endParaRPr>
          </a:p>
        </p:txBody>
      </p:sp>
      <p:sp>
        <p:nvSpPr>
          <p:cNvPr id="36" name="矩形 42"/>
          <p:cNvSpPr>
            <a:spLocks noChangeArrowheads="1"/>
          </p:cNvSpPr>
          <p:nvPr/>
        </p:nvSpPr>
        <p:spPr bwMode="auto">
          <a:xfrm>
            <a:off x="8151250" y="5014664"/>
            <a:ext cx="2764922" cy="940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itchFamily="2"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itchFamily="2"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itchFamily="2"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itchFamily="2"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itchFamily="2"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itchFamily="2"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itchFamily="2"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itchFamily="2"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itchFamily="2" charset="-122"/>
                <a:sym typeface="Calibri" panose="020F0502020204030204" charset="0"/>
              </a:defRPr>
            </a:lvl9pPr>
          </a:lstStyle>
          <a:p>
            <a:pPr>
              <a:lnSpc>
                <a:spcPct val="120000"/>
              </a:lnSpc>
              <a:spcBef>
                <a:spcPct val="0"/>
              </a:spcBef>
              <a:buFontTx/>
              <a:buNone/>
            </a:pPr>
            <a:r>
              <a:rPr lang="zh-CN" altLang="en-US" sz="1400">
                <a:solidFill>
                  <a:schemeClr val="tx1"/>
                </a:solidFill>
                <a:latin typeface="+mn-lt"/>
                <a:ea typeface="+mn-ea"/>
                <a:cs typeface="+mn-ea"/>
                <a:sym typeface="+mn-lt"/>
              </a:rPr>
              <a:t>请在这里添加你的文字请在这里添加你的文字</a:t>
            </a:r>
            <a:endParaRPr lang="zh-CN" altLang="en-US" sz="1400">
              <a:solidFill>
                <a:schemeClr val="tx1"/>
              </a:solidFill>
              <a:latin typeface="+mn-lt"/>
              <a:ea typeface="+mn-ea"/>
              <a:cs typeface="+mn-ea"/>
              <a:sym typeface="+mn-lt"/>
            </a:endParaRPr>
          </a:p>
          <a:p>
            <a:pPr>
              <a:lnSpc>
                <a:spcPct val="120000"/>
              </a:lnSpc>
              <a:spcBef>
                <a:spcPct val="0"/>
              </a:spcBef>
              <a:buFontTx/>
              <a:buNone/>
            </a:pPr>
            <a:endParaRPr lang="zh-CN" altLang="en-US" sz="1400">
              <a:solidFill>
                <a:schemeClr val="tx1"/>
              </a:solidFill>
              <a:latin typeface="+mn-lt"/>
              <a:ea typeface="+mn-ea"/>
              <a:cs typeface="+mn-ea"/>
              <a:sym typeface="+mn-lt"/>
            </a:endParaRPr>
          </a:p>
        </p:txBody>
      </p:sp>
      <p:sp>
        <p:nvSpPr>
          <p:cNvPr id="37" name="矩形 44"/>
          <p:cNvSpPr>
            <a:spLocks noChangeArrowheads="1"/>
          </p:cNvSpPr>
          <p:nvPr/>
        </p:nvSpPr>
        <p:spPr bwMode="auto">
          <a:xfrm>
            <a:off x="1116013" y="3768077"/>
            <a:ext cx="2764922" cy="940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itchFamily="2"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itchFamily="2"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itchFamily="2"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itchFamily="2"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itchFamily="2"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itchFamily="2"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itchFamily="2"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itchFamily="2"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itchFamily="2" charset="-122"/>
                <a:sym typeface="Calibri" panose="020F0502020204030204" charset="0"/>
              </a:defRPr>
            </a:lvl9pPr>
          </a:lstStyle>
          <a:p>
            <a:pPr algn="r">
              <a:lnSpc>
                <a:spcPct val="120000"/>
              </a:lnSpc>
              <a:spcBef>
                <a:spcPct val="0"/>
              </a:spcBef>
              <a:buFontTx/>
              <a:buNone/>
            </a:pPr>
            <a:r>
              <a:rPr lang="zh-CN" altLang="en-US" sz="1400">
                <a:solidFill>
                  <a:schemeClr val="tx1"/>
                </a:solidFill>
                <a:latin typeface="+mn-lt"/>
                <a:ea typeface="+mn-ea"/>
                <a:cs typeface="+mn-ea"/>
                <a:sym typeface="+mn-lt"/>
              </a:rPr>
              <a:t>请在这里添加你的文字请在这里添加你的文字</a:t>
            </a:r>
            <a:endParaRPr lang="zh-CN" altLang="en-US" sz="1400">
              <a:solidFill>
                <a:schemeClr val="tx1"/>
              </a:solidFill>
              <a:latin typeface="+mn-lt"/>
              <a:ea typeface="+mn-ea"/>
              <a:cs typeface="+mn-ea"/>
              <a:sym typeface="+mn-lt"/>
            </a:endParaRPr>
          </a:p>
          <a:p>
            <a:pPr algn="r">
              <a:lnSpc>
                <a:spcPct val="120000"/>
              </a:lnSpc>
              <a:spcBef>
                <a:spcPct val="0"/>
              </a:spcBef>
              <a:buFontTx/>
              <a:buNone/>
            </a:pPr>
            <a:endParaRPr lang="zh-CN" altLang="en-US" sz="1400">
              <a:solidFill>
                <a:schemeClr val="tx1"/>
              </a:solidFill>
              <a:latin typeface="+mn-lt"/>
              <a:ea typeface="+mn-ea"/>
              <a:cs typeface="+mn-ea"/>
              <a:sym typeface="+mn-lt"/>
            </a:endParaRPr>
          </a:p>
        </p:txBody>
      </p:sp>
      <p:sp>
        <p:nvSpPr>
          <p:cNvPr id="38" name="矩形 46"/>
          <p:cNvSpPr>
            <a:spLocks noChangeArrowheads="1"/>
          </p:cNvSpPr>
          <p:nvPr/>
        </p:nvSpPr>
        <p:spPr bwMode="auto">
          <a:xfrm>
            <a:off x="1519320" y="5068582"/>
            <a:ext cx="2764922" cy="940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itchFamily="2"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itchFamily="2"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itchFamily="2"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itchFamily="2"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itchFamily="2"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itchFamily="2"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itchFamily="2"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itchFamily="2"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itchFamily="2" charset="-122"/>
                <a:sym typeface="Calibri" panose="020F0502020204030204" charset="0"/>
              </a:defRPr>
            </a:lvl9pPr>
          </a:lstStyle>
          <a:p>
            <a:pPr algn="r">
              <a:lnSpc>
                <a:spcPct val="120000"/>
              </a:lnSpc>
              <a:spcBef>
                <a:spcPct val="0"/>
              </a:spcBef>
              <a:buFontTx/>
              <a:buNone/>
            </a:pPr>
            <a:r>
              <a:rPr lang="zh-CN" altLang="en-US" sz="1400">
                <a:solidFill>
                  <a:schemeClr val="tx1"/>
                </a:solidFill>
                <a:latin typeface="+mn-lt"/>
                <a:ea typeface="+mn-ea"/>
                <a:cs typeface="+mn-ea"/>
                <a:sym typeface="+mn-lt"/>
              </a:rPr>
              <a:t>请在这里添加你的文字请在这里添加你的文字</a:t>
            </a:r>
            <a:endParaRPr lang="zh-CN" altLang="en-US" sz="1400">
              <a:solidFill>
                <a:schemeClr val="tx1"/>
              </a:solidFill>
              <a:latin typeface="+mn-lt"/>
              <a:ea typeface="+mn-ea"/>
              <a:cs typeface="+mn-ea"/>
              <a:sym typeface="+mn-lt"/>
            </a:endParaRPr>
          </a:p>
          <a:p>
            <a:pPr algn="r">
              <a:lnSpc>
                <a:spcPct val="120000"/>
              </a:lnSpc>
              <a:spcBef>
                <a:spcPct val="0"/>
              </a:spcBef>
              <a:buFontTx/>
              <a:buNone/>
            </a:pPr>
            <a:endParaRPr lang="zh-CN" altLang="en-US" sz="1400">
              <a:solidFill>
                <a:schemeClr val="tx1"/>
              </a:solidFill>
              <a:latin typeface="+mn-lt"/>
              <a:ea typeface="+mn-ea"/>
              <a:cs typeface="+mn-ea"/>
              <a:sym typeface="+mn-lt"/>
            </a:endParaRPr>
          </a:p>
        </p:txBody>
      </p:sp>
      <p:sp>
        <p:nvSpPr>
          <p:cNvPr id="39" name="矩形 48"/>
          <p:cNvSpPr>
            <a:spLocks noChangeArrowheads="1"/>
          </p:cNvSpPr>
          <p:nvPr/>
        </p:nvSpPr>
        <p:spPr bwMode="auto">
          <a:xfrm>
            <a:off x="1426742" y="2557271"/>
            <a:ext cx="2767079" cy="940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itchFamily="2"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itchFamily="2"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itchFamily="2"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itchFamily="2"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itchFamily="2"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itchFamily="2"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itchFamily="2"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itchFamily="2"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itchFamily="2" charset="-122"/>
                <a:sym typeface="Calibri" panose="020F0502020204030204" charset="0"/>
              </a:defRPr>
            </a:lvl9pPr>
          </a:lstStyle>
          <a:p>
            <a:pPr algn="r">
              <a:lnSpc>
                <a:spcPct val="120000"/>
              </a:lnSpc>
              <a:spcBef>
                <a:spcPct val="0"/>
              </a:spcBef>
              <a:buFontTx/>
              <a:buNone/>
            </a:pPr>
            <a:r>
              <a:rPr lang="zh-CN" altLang="en-US" sz="1400">
                <a:solidFill>
                  <a:schemeClr val="tx1"/>
                </a:solidFill>
                <a:latin typeface="+mn-lt"/>
                <a:ea typeface="+mn-ea"/>
                <a:cs typeface="+mn-ea"/>
                <a:sym typeface="+mn-lt"/>
              </a:rPr>
              <a:t>请在这里添加你的文字请在这里添加你的文字</a:t>
            </a:r>
            <a:endParaRPr lang="zh-CN" altLang="en-US" sz="1400">
              <a:solidFill>
                <a:schemeClr val="tx1"/>
              </a:solidFill>
              <a:latin typeface="+mn-lt"/>
              <a:ea typeface="+mn-ea"/>
              <a:cs typeface="+mn-ea"/>
              <a:sym typeface="+mn-lt"/>
            </a:endParaRPr>
          </a:p>
          <a:p>
            <a:pPr algn="r">
              <a:lnSpc>
                <a:spcPct val="120000"/>
              </a:lnSpc>
              <a:spcBef>
                <a:spcPct val="0"/>
              </a:spcBef>
              <a:buFontTx/>
              <a:buNone/>
            </a:pPr>
            <a:endParaRPr lang="zh-CN" altLang="en-US" sz="1400">
              <a:solidFill>
                <a:schemeClr val="tx1"/>
              </a:solidFill>
              <a:latin typeface="+mn-lt"/>
              <a:ea typeface="+mn-ea"/>
              <a:cs typeface="+mn-ea"/>
              <a:sym typeface="+mn-lt"/>
            </a:endParaRPr>
          </a:p>
        </p:txBody>
      </p:sp>
      <p:sp>
        <p:nvSpPr>
          <p:cNvPr id="40" name="矩形 39"/>
          <p:cNvSpPr>
            <a:spLocks noChangeArrowheads="1"/>
          </p:cNvSpPr>
          <p:nvPr/>
        </p:nvSpPr>
        <p:spPr bwMode="auto">
          <a:xfrm>
            <a:off x="8527324" y="3327310"/>
            <a:ext cx="1712440" cy="513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itchFamily="2"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itchFamily="2"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itchFamily="2"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itchFamily="2"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itchFamily="2"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itchFamily="2"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itchFamily="2"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itchFamily="2"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itchFamily="2" charset="-122"/>
                <a:sym typeface="Calibri" panose="020F0502020204030204" charset="0"/>
              </a:defRPr>
            </a:lvl9pPr>
          </a:lstStyle>
          <a:p>
            <a:pPr>
              <a:lnSpc>
                <a:spcPct val="120000"/>
              </a:lnSpc>
              <a:spcBef>
                <a:spcPct val="0"/>
              </a:spcBef>
              <a:buFontTx/>
              <a:buNone/>
            </a:pPr>
            <a:r>
              <a:rPr lang="zh-CN" altLang="en-US" sz="2000" dirty="0">
                <a:solidFill>
                  <a:schemeClr val="tx1"/>
                </a:solidFill>
                <a:latin typeface="+mn-lt"/>
                <a:ea typeface="+mn-ea"/>
                <a:cs typeface="+mn-ea"/>
                <a:sym typeface="+mn-lt"/>
              </a:rPr>
              <a:t>导师指导</a:t>
            </a:r>
            <a:endParaRPr lang="zh-CN" altLang="en-US" sz="2000" dirty="0">
              <a:solidFill>
                <a:schemeClr val="tx1"/>
              </a:solidFill>
              <a:latin typeface="+mn-lt"/>
              <a:ea typeface="+mn-ea"/>
              <a:cs typeface="+mn-ea"/>
              <a:sym typeface="+mn-lt"/>
            </a:endParaRPr>
          </a:p>
        </p:txBody>
      </p:sp>
      <p:sp>
        <p:nvSpPr>
          <p:cNvPr id="41" name="矩形 39"/>
          <p:cNvSpPr>
            <a:spLocks noChangeArrowheads="1"/>
          </p:cNvSpPr>
          <p:nvPr/>
        </p:nvSpPr>
        <p:spPr bwMode="auto">
          <a:xfrm>
            <a:off x="8151250" y="4609995"/>
            <a:ext cx="1712440" cy="513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itchFamily="2"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itchFamily="2"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itchFamily="2"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itchFamily="2"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itchFamily="2"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itchFamily="2"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itchFamily="2"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itchFamily="2"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itchFamily="2" charset="-122"/>
                <a:sym typeface="Calibri" panose="020F0502020204030204" charset="0"/>
              </a:defRPr>
            </a:lvl9pPr>
          </a:lstStyle>
          <a:p>
            <a:pPr>
              <a:lnSpc>
                <a:spcPct val="120000"/>
              </a:lnSpc>
              <a:spcBef>
                <a:spcPct val="0"/>
              </a:spcBef>
              <a:buFontTx/>
              <a:buNone/>
            </a:pPr>
            <a:r>
              <a:rPr lang="zh-CN" altLang="en-US" sz="2000" dirty="0">
                <a:solidFill>
                  <a:schemeClr val="tx1"/>
                </a:solidFill>
                <a:latin typeface="+mn-lt"/>
                <a:ea typeface="+mn-ea"/>
                <a:cs typeface="+mn-ea"/>
                <a:sym typeface="+mn-lt"/>
              </a:rPr>
              <a:t>数据计算</a:t>
            </a:r>
            <a:endParaRPr lang="zh-CN" altLang="en-US" sz="2000" dirty="0">
              <a:solidFill>
                <a:schemeClr val="tx1"/>
              </a:solidFill>
              <a:latin typeface="+mn-lt"/>
              <a:ea typeface="+mn-ea"/>
              <a:cs typeface="+mn-ea"/>
              <a:sym typeface="+mn-lt"/>
            </a:endParaRPr>
          </a:p>
        </p:txBody>
      </p:sp>
      <p:sp>
        <p:nvSpPr>
          <p:cNvPr id="42" name="矩形 39"/>
          <p:cNvSpPr>
            <a:spLocks noChangeArrowheads="1"/>
          </p:cNvSpPr>
          <p:nvPr/>
        </p:nvSpPr>
        <p:spPr bwMode="auto">
          <a:xfrm>
            <a:off x="3145363" y="4686473"/>
            <a:ext cx="1712440" cy="513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itchFamily="2"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itchFamily="2"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itchFamily="2"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itchFamily="2"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itchFamily="2"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itchFamily="2"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itchFamily="2"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itchFamily="2"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itchFamily="2" charset="-122"/>
                <a:sym typeface="Calibri" panose="020F0502020204030204" charset="0"/>
              </a:defRPr>
            </a:lvl9pPr>
          </a:lstStyle>
          <a:p>
            <a:pPr>
              <a:lnSpc>
                <a:spcPct val="120000"/>
              </a:lnSpc>
              <a:spcBef>
                <a:spcPct val="0"/>
              </a:spcBef>
              <a:buFontTx/>
              <a:buNone/>
            </a:pPr>
            <a:r>
              <a:rPr lang="zh-CN" altLang="en-US" sz="2000" dirty="0">
                <a:solidFill>
                  <a:schemeClr val="tx1"/>
                </a:solidFill>
                <a:latin typeface="+mn-lt"/>
                <a:ea typeface="+mn-ea"/>
                <a:cs typeface="+mn-ea"/>
                <a:sym typeface="+mn-lt"/>
              </a:rPr>
              <a:t>理论分析</a:t>
            </a:r>
            <a:endParaRPr lang="zh-CN" altLang="en-US" sz="2000" dirty="0">
              <a:solidFill>
                <a:schemeClr val="tx1"/>
              </a:solidFill>
              <a:latin typeface="+mn-lt"/>
              <a:ea typeface="+mn-ea"/>
              <a:cs typeface="+mn-ea"/>
              <a:sym typeface="+mn-lt"/>
            </a:endParaRPr>
          </a:p>
        </p:txBody>
      </p:sp>
      <p:sp>
        <p:nvSpPr>
          <p:cNvPr id="43" name="矩形 39"/>
          <p:cNvSpPr>
            <a:spLocks noChangeArrowheads="1"/>
          </p:cNvSpPr>
          <p:nvPr/>
        </p:nvSpPr>
        <p:spPr bwMode="auto">
          <a:xfrm>
            <a:off x="2700856" y="3410060"/>
            <a:ext cx="1712440" cy="513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itchFamily="2"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itchFamily="2"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itchFamily="2"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itchFamily="2"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itchFamily="2"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itchFamily="2"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itchFamily="2"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itchFamily="2"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itchFamily="2" charset="-122"/>
                <a:sym typeface="Calibri" panose="020F0502020204030204" charset="0"/>
              </a:defRPr>
            </a:lvl9pPr>
          </a:lstStyle>
          <a:p>
            <a:pPr>
              <a:lnSpc>
                <a:spcPct val="120000"/>
              </a:lnSpc>
              <a:spcBef>
                <a:spcPct val="0"/>
              </a:spcBef>
              <a:buFontTx/>
              <a:buNone/>
            </a:pPr>
            <a:r>
              <a:rPr lang="zh-CN" altLang="en-US" sz="2000" dirty="0">
                <a:solidFill>
                  <a:schemeClr val="tx1"/>
                </a:solidFill>
                <a:latin typeface="+mn-lt"/>
                <a:ea typeface="+mn-ea"/>
                <a:cs typeface="+mn-ea"/>
                <a:sym typeface="+mn-lt"/>
              </a:rPr>
              <a:t>反复验证</a:t>
            </a:r>
            <a:endParaRPr lang="zh-CN" altLang="en-US" sz="2000" dirty="0">
              <a:solidFill>
                <a:schemeClr val="tx1"/>
              </a:solidFill>
              <a:latin typeface="+mn-lt"/>
              <a:ea typeface="+mn-ea"/>
              <a:cs typeface="+mn-ea"/>
              <a:sym typeface="+mn-lt"/>
            </a:endParaRPr>
          </a:p>
        </p:txBody>
      </p:sp>
      <p:sp>
        <p:nvSpPr>
          <p:cNvPr id="44" name="矩形 39"/>
          <p:cNvSpPr>
            <a:spLocks noChangeArrowheads="1"/>
          </p:cNvSpPr>
          <p:nvPr/>
        </p:nvSpPr>
        <p:spPr bwMode="auto">
          <a:xfrm>
            <a:off x="3042130" y="2122940"/>
            <a:ext cx="1712440" cy="513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itchFamily="2"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itchFamily="2"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itchFamily="2"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itchFamily="2"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itchFamily="2"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itchFamily="2"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itchFamily="2"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itchFamily="2"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itchFamily="2" charset="-122"/>
                <a:sym typeface="Calibri" panose="020F0502020204030204" charset="0"/>
              </a:defRPr>
            </a:lvl9pPr>
          </a:lstStyle>
          <a:p>
            <a:pPr>
              <a:lnSpc>
                <a:spcPct val="120000"/>
              </a:lnSpc>
              <a:spcBef>
                <a:spcPct val="0"/>
              </a:spcBef>
              <a:buFontTx/>
              <a:buNone/>
            </a:pPr>
            <a:r>
              <a:rPr lang="zh-CN" altLang="en-US" sz="2000" dirty="0">
                <a:solidFill>
                  <a:schemeClr val="tx1"/>
                </a:solidFill>
                <a:latin typeface="+mn-lt"/>
                <a:ea typeface="+mn-ea"/>
                <a:cs typeface="+mn-ea"/>
                <a:sym typeface="+mn-lt"/>
              </a:rPr>
              <a:t>撰写论文</a:t>
            </a:r>
            <a:endParaRPr lang="zh-CN" altLang="en-US" sz="2000" dirty="0">
              <a:solidFill>
                <a:schemeClr val="tx1"/>
              </a:solidFill>
              <a:latin typeface="+mn-lt"/>
              <a:ea typeface="+mn-ea"/>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circle(in)">
                                      <p:cBhvr>
                                        <p:cTn id="10" dur="2000"/>
                                        <p:tgtEl>
                                          <p:spTgt spid="8"/>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circle(in)">
                                      <p:cBhvr>
                                        <p:cTn id="13" dur="2000"/>
                                        <p:tgtEl>
                                          <p:spTgt spid="10"/>
                                        </p:tgtEl>
                                      </p:cBhvr>
                                    </p:animEffect>
                                  </p:childTnLst>
                                </p:cTn>
                              </p:par>
                              <p:par>
                                <p:cTn id="14" presetID="6" presetClass="entr" presetSubtype="16"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circle(in)">
                                      <p:cBhvr>
                                        <p:cTn id="16" dur="2000"/>
                                        <p:tgtEl>
                                          <p:spTgt spid="11"/>
                                        </p:tgtEl>
                                      </p:cBhvr>
                                    </p:animEffect>
                                  </p:childTnLst>
                                </p:cTn>
                              </p:par>
                              <p:par>
                                <p:cTn id="17" presetID="6" presetClass="entr" presetSubtype="16"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circle(in)">
                                      <p:cBhvr>
                                        <p:cTn id="19" dur="2000"/>
                                        <p:tgtEl>
                                          <p:spTgt spid="12"/>
                                        </p:tgtEl>
                                      </p:cBhvr>
                                    </p:animEffect>
                                  </p:childTnLst>
                                </p:cTn>
                              </p:par>
                              <p:par>
                                <p:cTn id="20" presetID="6" presetClass="entr" presetSubtype="16"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circle(in)">
                                      <p:cBhvr>
                                        <p:cTn id="22" dur="2000"/>
                                        <p:tgtEl>
                                          <p:spTgt spid="13"/>
                                        </p:tgtEl>
                                      </p:cBhvr>
                                    </p:animEffect>
                                  </p:childTnLst>
                                </p:cTn>
                              </p:par>
                              <p:par>
                                <p:cTn id="23" presetID="6" presetClass="entr" presetSubtype="16"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circle(in)">
                                      <p:cBhvr>
                                        <p:cTn id="25" dur="2000"/>
                                        <p:tgtEl>
                                          <p:spTgt spid="14"/>
                                        </p:tgtEl>
                                      </p:cBhvr>
                                    </p:animEffect>
                                  </p:childTnLst>
                                </p:cTn>
                              </p:par>
                              <p:par>
                                <p:cTn id="26" presetID="6" presetClass="entr" presetSubtype="16" fill="hold" grpId="0"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circle(in)">
                                      <p:cBhvr>
                                        <p:cTn id="28" dur="2000"/>
                                        <p:tgtEl>
                                          <p:spTgt spid="15"/>
                                        </p:tgtEl>
                                      </p:cBhvr>
                                    </p:animEffect>
                                  </p:childTnLst>
                                </p:cTn>
                              </p:par>
                              <p:par>
                                <p:cTn id="29" presetID="6" presetClass="entr" presetSubtype="16"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circle(in)">
                                      <p:cBhvr>
                                        <p:cTn id="31" dur="2000"/>
                                        <p:tgtEl>
                                          <p:spTgt spid="16"/>
                                        </p:tgtEl>
                                      </p:cBhvr>
                                    </p:animEffect>
                                  </p:childTnLst>
                                </p:cTn>
                              </p:par>
                              <p:par>
                                <p:cTn id="32" presetID="6" presetClass="entr" presetSubtype="16" fill="hold"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circle(in)">
                                      <p:cBhvr>
                                        <p:cTn id="34" dur="2000"/>
                                        <p:tgtEl>
                                          <p:spTgt spid="17"/>
                                        </p:tgtEl>
                                      </p:cBhvr>
                                    </p:animEffect>
                                  </p:childTnLst>
                                </p:cTn>
                              </p:par>
                              <p:par>
                                <p:cTn id="35" presetID="6" presetClass="entr" presetSubtype="16" fill="hold" nodeType="with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circle(in)">
                                      <p:cBhvr>
                                        <p:cTn id="37" dur="2000"/>
                                        <p:tgtEl>
                                          <p:spTgt spid="28"/>
                                        </p:tgtEl>
                                      </p:cBhvr>
                                    </p:animEffect>
                                  </p:childTnLst>
                                </p:cTn>
                              </p:par>
                              <p:par>
                                <p:cTn id="38" presetID="6" presetClass="entr" presetSubtype="16" fill="hold" grpId="0" nodeType="withEffect">
                                  <p:stCondLst>
                                    <p:cond delay="0"/>
                                  </p:stCondLst>
                                  <p:childTnLst>
                                    <p:set>
                                      <p:cBhvr>
                                        <p:cTn id="39" dur="1" fill="hold">
                                          <p:stCondLst>
                                            <p:cond delay="0"/>
                                          </p:stCondLst>
                                        </p:cTn>
                                        <p:tgtEl>
                                          <p:spTgt spid="31"/>
                                        </p:tgtEl>
                                        <p:attrNameLst>
                                          <p:attrName>style.visibility</p:attrName>
                                        </p:attrNameLst>
                                      </p:cBhvr>
                                      <p:to>
                                        <p:strVal val="visible"/>
                                      </p:to>
                                    </p:set>
                                    <p:animEffect transition="in" filter="circle(in)">
                                      <p:cBhvr>
                                        <p:cTn id="40" dur="2000"/>
                                        <p:tgtEl>
                                          <p:spTgt spid="31"/>
                                        </p:tgtEl>
                                      </p:cBhvr>
                                    </p:animEffect>
                                  </p:childTnLst>
                                </p:cTn>
                              </p:par>
                              <p:par>
                                <p:cTn id="41" presetID="6" presetClass="entr" presetSubtype="16" fill="hold" grpId="0" nodeType="withEffect">
                                  <p:stCondLst>
                                    <p:cond delay="0"/>
                                  </p:stCondLst>
                                  <p:childTnLst>
                                    <p:set>
                                      <p:cBhvr>
                                        <p:cTn id="42" dur="1" fill="hold">
                                          <p:stCondLst>
                                            <p:cond delay="0"/>
                                          </p:stCondLst>
                                        </p:cTn>
                                        <p:tgtEl>
                                          <p:spTgt spid="32"/>
                                        </p:tgtEl>
                                        <p:attrNameLst>
                                          <p:attrName>style.visibility</p:attrName>
                                        </p:attrNameLst>
                                      </p:cBhvr>
                                      <p:to>
                                        <p:strVal val="visible"/>
                                      </p:to>
                                    </p:set>
                                    <p:animEffect transition="in" filter="circle(in)">
                                      <p:cBhvr>
                                        <p:cTn id="43" dur="2000"/>
                                        <p:tgtEl>
                                          <p:spTgt spid="32"/>
                                        </p:tgtEl>
                                      </p:cBhvr>
                                    </p:animEffect>
                                  </p:childTnLst>
                                </p:cTn>
                              </p:par>
                              <p:par>
                                <p:cTn id="44" presetID="6" presetClass="entr" presetSubtype="16" fill="hold" grpId="0" nodeType="withEffect">
                                  <p:stCondLst>
                                    <p:cond delay="0"/>
                                  </p:stCondLst>
                                  <p:childTnLst>
                                    <p:set>
                                      <p:cBhvr>
                                        <p:cTn id="45" dur="1" fill="hold">
                                          <p:stCondLst>
                                            <p:cond delay="0"/>
                                          </p:stCondLst>
                                        </p:cTn>
                                        <p:tgtEl>
                                          <p:spTgt spid="33"/>
                                        </p:tgtEl>
                                        <p:attrNameLst>
                                          <p:attrName>style.visibility</p:attrName>
                                        </p:attrNameLst>
                                      </p:cBhvr>
                                      <p:to>
                                        <p:strVal val="visible"/>
                                      </p:to>
                                    </p:set>
                                    <p:animEffect transition="in" filter="circle(in)">
                                      <p:cBhvr>
                                        <p:cTn id="46" dur="2000"/>
                                        <p:tgtEl>
                                          <p:spTgt spid="33"/>
                                        </p:tgtEl>
                                      </p:cBhvr>
                                    </p:animEffect>
                                  </p:childTnLst>
                                </p:cTn>
                              </p:par>
                              <p:par>
                                <p:cTn id="47" presetID="6" presetClass="entr" presetSubtype="16" fill="hold" grpId="0" nodeType="withEffect">
                                  <p:stCondLst>
                                    <p:cond delay="0"/>
                                  </p:stCondLst>
                                  <p:childTnLst>
                                    <p:set>
                                      <p:cBhvr>
                                        <p:cTn id="48" dur="1" fill="hold">
                                          <p:stCondLst>
                                            <p:cond delay="0"/>
                                          </p:stCondLst>
                                        </p:cTn>
                                        <p:tgtEl>
                                          <p:spTgt spid="34"/>
                                        </p:tgtEl>
                                        <p:attrNameLst>
                                          <p:attrName>style.visibility</p:attrName>
                                        </p:attrNameLst>
                                      </p:cBhvr>
                                      <p:to>
                                        <p:strVal val="visible"/>
                                      </p:to>
                                    </p:set>
                                    <p:animEffect transition="in" filter="circle(in)">
                                      <p:cBhvr>
                                        <p:cTn id="49" dur="2000"/>
                                        <p:tgtEl>
                                          <p:spTgt spid="34"/>
                                        </p:tgtEl>
                                      </p:cBhvr>
                                    </p:animEffect>
                                  </p:childTnLst>
                                </p:cTn>
                              </p:par>
                              <p:par>
                                <p:cTn id="50" presetID="6" presetClass="entr" presetSubtype="16" fill="hold" grpId="0" nodeType="withEffect">
                                  <p:stCondLst>
                                    <p:cond delay="0"/>
                                  </p:stCondLst>
                                  <p:childTnLst>
                                    <p:set>
                                      <p:cBhvr>
                                        <p:cTn id="51" dur="1" fill="hold">
                                          <p:stCondLst>
                                            <p:cond delay="0"/>
                                          </p:stCondLst>
                                        </p:cTn>
                                        <p:tgtEl>
                                          <p:spTgt spid="35"/>
                                        </p:tgtEl>
                                        <p:attrNameLst>
                                          <p:attrName>style.visibility</p:attrName>
                                        </p:attrNameLst>
                                      </p:cBhvr>
                                      <p:to>
                                        <p:strVal val="visible"/>
                                      </p:to>
                                    </p:set>
                                    <p:animEffect transition="in" filter="circle(in)">
                                      <p:cBhvr>
                                        <p:cTn id="52" dur="2000"/>
                                        <p:tgtEl>
                                          <p:spTgt spid="35"/>
                                        </p:tgtEl>
                                      </p:cBhvr>
                                    </p:animEffect>
                                  </p:childTnLst>
                                </p:cTn>
                              </p:par>
                              <p:par>
                                <p:cTn id="53" presetID="6" presetClass="entr" presetSubtype="16" fill="hold" grpId="0" nodeType="withEffect">
                                  <p:stCondLst>
                                    <p:cond delay="0"/>
                                  </p:stCondLst>
                                  <p:childTnLst>
                                    <p:set>
                                      <p:cBhvr>
                                        <p:cTn id="54" dur="1" fill="hold">
                                          <p:stCondLst>
                                            <p:cond delay="0"/>
                                          </p:stCondLst>
                                        </p:cTn>
                                        <p:tgtEl>
                                          <p:spTgt spid="36"/>
                                        </p:tgtEl>
                                        <p:attrNameLst>
                                          <p:attrName>style.visibility</p:attrName>
                                        </p:attrNameLst>
                                      </p:cBhvr>
                                      <p:to>
                                        <p:strVal val="visible"/>
                                      </p:to>
                                    </p:set>
                                    <p:animEffect transition="in" filter="circle(in)">
                                      <p:cBhvr>
                                        <p:cTn id="55" dur="2000"/>
                                        <p:tgtEl>
                                          <p:spTgt spid="36"/>
                                        </p:tgtEl>
                                      </p:cBhvr>
                                    </p:animEffect>
                                  </p:childTnLst>
                                </p:cTn>
                              </p:par>
                              <p:par>
                                <p:cTn id="56" presetID="6" presetClass="entr" presetSubtype="16" fill="hold" grpId="0" nodeType="withEffect">
                                  <p:stCondLst>
                                    <p:cond delay="0"/>
                                  </p:stCondLst>
                                  <p:childTnLst>
                                    <p:set>
                                      <p:cBhvr>
                                        <p:cTn id="57" dur="1" fill="hold">
                                          <p:stCondLst>
                                            <p:cond delay="0"/>
                                          </p:stCondLst>
                                        </p:cTn>
                                        <p:tgtEl>
                                          <p:spTgt spid="37"/>
                                        </p:tgtEl>
                                        <p:attrNameLst>
                                          <p:attrName>style.visibility</p:attrName>
                                        </p:attrNameLst>
                                      </p:cBhvr>
                                      <p:to>
                                        <p:strVal val="visible"/>
                                      </p:to>
                                    </p:set>
                                    <p:animEffect transition="in" filter="circle(in)">
                                      <p:cBhvr>
                                        <p:cTn id="58" dur="2000"/>
                                        <p:tgtEl>
                                          <p:spTgt spid="37"/>
                                        </p:tgtEl>
                                      </p:cBhvr>
                                    </p:animEffect>
                                  </p:childTnLst>
                                </p:cTn>
                              </p:par>
                              <p:par>
                                <p:cTn id="59" presetID="6" presetClass="entr" presetSubtype="16" fill="hold" grpId="0" nodeType="withEffect">
                                  <p:stCondLst>
                                    <p:cond delay="0"/>
                                  </p:stCondLst>
                                  <p:childTnLst>
                                    <p:set>
                                      <p:cBhvr>
                                        <p:cTn id="60" dur="1" fill="hold">
                                          <p:stCondLst>
                                            <p:cond delay="0"/>
                                          </p:stCondLst>
                                        </p:cTn>
                                        <p:tgtEl>
                                          <p:spTgt spid="38"/>
                                        </p:tgtEl>
                                        <p:attrNameLst>
                                          <p:attrName>style.visibility</p:attrName>
                                        </p:attrNameLst>
                                      </p:cBhvr>
                                      <p:to>
                                        <p:strVal val="visible"/>
                                      </p:to>
                                    </p:set>
                                    <p:animEffect transition="in" filter="circle(in)">
                                      <p:cBhvr>
                                        <p:cTn id="61" dur="2000"/>
                                        <p:tgtEl>
                                          <p:spTgt spid="38"/>
                                        </p:tgtEl>
                                      </p:cBhvr>
                                    </p:animEffect>
                                  </p:childTnLst>
                                </p:cTn>
                              </p:par>
                              <p:par>
                                <p:cTn id="62" presetID="6" presetClass="entr" presetSubtype="16" fill="hold" grpId="0" nodeType="withEffect">
                                  <p:stCondLst>
                                    <p:cond delay="0"/>
                                  </p:stCondLst>
                                  <p:childTnLst>
                                    <p:set>
                                      <p:cBhvr>
                                        <p:cTn id="63" dur="1" fill="hold">
                                          <p:stCondLst>
                                            <p:cond delay="0"/>
                                          </p:stCondLst>
                                        </p:cTn>
                                        <p:tgtEl>
                                          <p:spTgt spid="39"/>
                                        </p:tgtEl>
                                        <p:attrNameLst>
                                          <p:attrName>style.visibility</p:attrName>
                                        </p:attrNameLst>
                                      </p:cBhvr>
                                      <p:to>
                                        <p:strVal val="visible"/>
                                      </p:to>
                                    </p:set>
                                    <p:animEffect transition="in" filter="circle(in)">
                                      <p:cBhvr>
                                        <p:cTn id="64" dur="2000"/>
                                        <p:tgtEl>
                                          <p:spTgt spid="39"/>
                                        </p:tgtEl>
                                      </p:cBhvr>
                                    </p:animEffect>
                                  </p:childTnLst>
                                </p:cTn>
                              </p:par>
                              <p:par>
                                <p:cTn id="65" presetID="6" presetClass="entr" presetSubtype="16" fill="hold" grpId="0" nodeType="withEffect">
                                  <p:stCondLst>
                                    <p:cond delay="0"/>
                                  </p:stCondLst>
                                  <p:childTnLst>
                                    <p:set>
                                      <p:cBhvr>
                                        <p:cTn id="66" dur="1" fill="hold">
                                          <p:stCondLst>
                                            <p:cond delay="0"/>
                                          </p:stCondLst>
                                        </p:cTn>
                                        <p:tgtEl>
                                          <p:spTgt spid="40"/>
                                        </p:tgtEl>
                                        <p:attrNameLst>
                                          <p:attrName>style.visibility</p:attrName>
                                        </p:attrNameLst>
                                      </p:cBhvr>
                                      <p:to>
                                        <p:strVal val="visible"/>
                                      </p:to>
                                    </p:set>
                                    <p:animEffect transition="in" filter="circle(in)">
                                      <p:cBhvr>
                                        <p:cTn id="67" dur="2000"/>
                                        <p:tgtEl>
                                          <p:spTgt spid="40"/>
                                        </p:tgtEl>
                                      </p:cBhvr>
                                    </p:animEffect>
                                  </p:childTnLst>
                                </p:cTn>
                              </p:par>
                              <p:par>
                                <p:cTn id="68" presetID="6" presetClass="entr" presetSubtype="16" fill="hold" grpId="0" nodeType="withEffect">
                                  <p:stCondLst>
                                    <p:cond delay="0"/>
                                  </p:stCondLst>
                                  <p:childTnLst>
                                    <p:set>
                                      <p:cBhvr>
                                        <p:cTn id="69" dur="1" fill="hold">
                                          <p:stCondLst>
                                            <p:cond delay="0"/>
                                          </p:stCondLst>
                                        </p:cTn>
                                        <p:tgtEl>
                                          <p:spTgt spid="41"/>
                                        </p:tgtEl>
                                        <p:attrNameLst>
                                          <p:attrName>style.visibility</p:attrName>
                                        </p:attrNameLst>
                                      </p:cBhvr>
                                      <p:to>
                                        <p:strVal val="visible"/>
                                      </p:to>
                                    </p:set>
                                    <p:animEffect transition="in" filter="circle(in)">
                                      <p:cBhvr>
                                        <p:cTn id="70" dur="2000"/>
                                        <p:tgtEl>
                                          <p:spTgt spid="41"/>
                                        </p:tgtEl>
                                      </p:cBhvr>
                                    </p:animEffect>
                                  </p:childTnLst>
                                </p:cTn>
                              </p:par>
                              <p:par>
                                <p:cTn id="71" presetID="6" presetClass="entr" presetSubtype="16" fill="hold" grpId="0" nodeType="withEffect">
                                  <p:stCondLst>
                                    <p:cond delay="0"/>
                                  </p:stCondLst>
                                  <p:childTnLst>
                                    <p:set>
                                      <p:cBhvr>
                                        <p:cTn id="72" dur="1" fill="hold">
                                          <p:stCondLst>
                                            <p:cond delay="0"/>
                                          </p:stCondLst>
                                        </p:cTn>
                                        <p:tgtEl>
                                          <p:spTgt spid="42"/>
                                        </p:tgtEl>
                                        <p:attrNameLst>
                                          <p:attrName>style.visibility</p:attrName>
                                        </p:attrNameLst>
                                      </p:cBhvr>
                                      <p:to>
                                        <p:strVal val="visible"/>
                                      </p:to>
                                    </p:set>
                                    <p:animEffect transition="in" filter="circle(in)">
                                      <p:cBhvr>
                                        <p:cTn id="73" dur="2000"/>
                                        <p:tgtEl>
                                          <p:spTgt spid="42"/>
                                        </p:tgtEl>
                                      </p:cBhvr>
                                    </p:animEffect>
                                  </p:childTnLst>
                                </p:cTn>
                              </p:par>
                              <p:par>
                                <p:cTn id="74" presetID="6" presetClass="entr" presetSubtype="16" fill="hold" grpId="0" nodeType="withEffect">
                                  <p:stCondLst>
                                    <p:cond delay="0"/>
                                  </p:stCondLst>
                                  <p:childTnLst>
                                    <p:set>
                                      <p:cBhvr>
                                        <p:cTn id="75" dur="1" fill="hold">
                                          <p:stCondLst>
                                            <p:cond delay="0"/>
                                          </p:stCondLst>
                                        </p:cTn>
                                        <p:tgtEl>
                                          <p:spTgt spid="43"/>
                                        </p:tgtEl>
                                        <p:attrNameLst>
                                          <p:attrName>style.visibility</p:attrName>
                                        </p:attrNameLst>
                                      </p:cBhvr>
                                      <p:to>
                                        <p:strVal val="visible"/>
                                      </p:to>
                                    </p:set>
                                    <p:animEffect transition="in" filter="circle(in)">
                                      <p:cBhvr>
                                        <p:cTn id="76" dur="2000"/>
                                        <p:tgtEl>
                                          <p:spTgt spid="43"/>
                                        </p:tgtEl>
                                      </p:cBhvr>
                                    </p:animEffect>
                                  </p:childTnLst>
                                </p:cTn>
                              </p:par>
                              <p:par>
                                <p:cTn id="77" presetID="6" presetClass="entr" presetSubtype="16" fill="hold" grpId="0" nodeType="withEffect">
                                  <p:stCondLst>
                                    <p:cond delay="0"/>
                                  </p:stCondLst>
                                  <p:childTnLst>
                                    <p:set>
                                      <p:cBhvr>
                                        <p:cTn id="78" dur="1" fill="hold">
                                          <p:stCondLst>
                                            <p:cond delay="0"/>
                                          </p:stCondLst>
                                        </p:cTn>
                                        <p:tgtEl>
                                          <p:spTgt spid="44"/>
                                        </p:tgtEl>
                                        <p:attrNameLst>
                                          <p:attrName>style.visibility</p:attrName>
                                        </p:attrNameLst>
                                      </p:cBhvr>
                                      <p:to>
                                        <p:strVal val="visible"/>
                                      </p:to>
                                    </p:set>
                                    <p:animEffect transition="in" filter="circle(in)">
                                      <p:cBhvr>
                                        <p:cTn id="79" dur="20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bldLvl="0" animBg="1"/>
      <p:bldP spid="10" grpId="0" bldLvl="0" animBg="1"/>
      <p:bldP spid="11" grpId="0" bldLvl="0" animBg="1"/>
      <p:bldP spid="12" grpId="0" bldLvl="0" animBg="1"/>
      <p:bldP spid="13" grpId="0" bldLvl="0" animBg="1"/>
      <p:bldP spid="14" grpId="0" bldLvl="0" animBg="1"/>
      <p:bldP spid="15" grpId="0" bldLvl="0" animBg="1"/>
      <p:bldP spid="16" grpId="0" bldLvl="0" animBg="1"/>
      <p:bldP spid="31" grpId="0" bldLvl="0" animBg="1"/>
      <p:bldP spid="32" grpId="0" bldLvl="0" animBg="1"/>
      <p:bldP spid="33" grpId="0"/>
      <p:bldP spid="34" grpId="0"/>
      <p:bldP spid="35" grpId="0"/>
      <p:bldP spid="36" grpId="0"/>
      <p:bldP spid="37" grpId="0"/>
      <p:bldP spid="38" grpId="0"/>
      <p:bldP spid="39" grpId="0"/>
      <p:bldP spid="40" grpId="0"/>
      <p:bldP spid="41" grpId="0"/>
      <p:bldP spid="42" grpId="0"/>
      <p:bldP spid="43" grpId="0"/>
      <p:bldP spid="4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7"/>
          <p:cNvSpPr/>
          <p:nvPr/>
        </p:nvSpPr>
        <p:spPr>
          <a:xfrm>
            <a:off x="1006791" y="832568"/>
            <a:ext cx="448364" cy="984885"/>
          </a:xfrm>
          <a:prstGeom prst="rect">
            <a:avLst/>
          </a:prstGeom>
        </p:spPr>
        <p:txBody>
          <a:bodyPr wrap="square" lIns="0" tIns="0" rIns="0" bIns="0">
            <a:spAutoFit/>
          </a:bodyPr>
          <a:lstStyle/>
          <a:p>
            <a:pPr algn="dist"/>
            <a:r>
              <a:rPr lang="en-US" altLang="zh-CN" sz="3200">
                <a:solidFill>
                  <a:schemeClr val="tx1"/>
                </a:solidFill>
                <a:cs typeface="+mn-ea"/>
                <a:sym typeface="+mn-lt"/>
              </a:rPr>
              <a:t>03</a:t>
            </a:r>
            <a:endParaRPr lang="en-US" altLang="zh-CN" sz="3200" dirty="0">
              <a:solidFill>
                <a:schemeClr val="tx1"/>
              </a:solidFill>
              <a:cs typeface="+mn-ea"/>
              <a:sym typeface="+mn-lt"/>
            </a:endParaRPr>
          </a:p>
        </p:txBody>
      </p:sp>
      <p:sp>
        <p:nvSpPr>
          <p:cNvPr id="9" name="Rectangle 47"/>
          <p:cNvSpPr/>
          <p:nvPr/>
        </p:nvSpPr>
        <p:spPr>
          <a:xfrm>
            <a:off x="1699679" y="894124"/>
            <a:ext cx="2833079" cy="430887"/>
          </a:xfrm>
          <a:prstGeom prst="rect">
            <a:avLst/>
          </a:prstGeom>
        </p:spPr>
        <p:txBody>
          <a:bodyPr wrap="square" lIns="0" tIns="0" rIns="0" bIns="0">
            <a:spAutoFit/>
          </a:bodyPr>
          <a:lstStyle/>
          <a:p>
            <a:pPr algn="dist"/>
            <a:r>
              <a:rPr lang="zh-CN" altLang="en-US" sz="2800">
                <a:solidFill>
                  <a:schemeClr val="tx1"/>
                </a:solidFill>
                <a:cs typeface="+mn-ea"/>
                <a:sym typeface="+mn-lt"/>
              </a:rPr>
              <a:t>选题研究结果</a:t>
            </a:r>
            <a:endParaRPr lang="zh-CN" altLang="en-US" sz="2800" dirty="0">
              <a:solidFill>
                <a:schemeClr val="tx1"/>
              </a:solidFill>
              <a:cs typeface="+mn-ea"/>
              <a:sym typeface="+mn-lt"/>
            </a:endParaRPr>
          </a:p>
        </p:txBody>
      </p:sp>
      <p:grpSp>
        <p:nvGrpSpPr>
          <p:cNvPr id="6" name="组合 5"/>
          <p:cNvGrpSpPr/>
          <p:nvPr/>
        </p:nvGrpSpPr>
        <p:grpSpPr>
          <a:xfrm>
            <a:off x="226" y="1943145"/>
            <a:ext cx="12195770" cy="3848043"/>
            <a:chOff x="-14288" y="1406128"/>
            <a:chExt cx="9158287" cy="2889648"/>
          </a:xfrm>
        </p:grpSpPr>
        <p:pic>
          <p:nvPicPr>
            <p:cNvPr id="8" name="图片 28"/>
            <p:cNvPicPr>
              <a:picLocks noChangeAspect="1" noChangeArrowheads="1"/>
            </p:cNvPicPr>
            <p:nvPr/>
          </p:nvPicPr>
          <p:blipFill>
            <a:blip r:embed="rId1" cstate="print">
              <a:extLst>
                <a:ext uri="{28A0092B-C50C-407E-A947-70E740481C1C}">
                  <a14:useLocalDpi xmlns:a14="http://schemas.microsoft.com/office/drawing/2010/main" val="0"/>
                </a:ext>
              </a:extLst>
            </a:blip>
            <a:stretch>
              <a:fillRect/>
            </a:stretch>
          </p:blipFill>
          <p:spPr bwMode="auto">
            <a:xfrm>
              <a:off x="4169570" y="1478121"/>
              <a:ext cx="1902618" cy="131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图片 27"/>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14288" y="1470224"/>
              <a:ext cx="1991916" cy="1327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图片 10"/>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1998763" y="2856310"/>
              <a:ext cx="2159197" cy="1439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7"/>
            <p:cNvSpPr>
              <a:spLocks noChangeArrowheads="1"/>
            </p:cNvSpPr>
            <p:nvPr/>
          </p:nvSpPr>
          <p:spPr bwMode="auto">
            <a:xfrm>
              <a:off x="6084092" y="1406128"/>
              <a:ext cx="3059907" cy="2889647"/>
            </a:xfrm>
            <a:prstGeom prst="rect">
              <a:avLst/>
            </a:prstGeom>
            <a:solidFill>
              <a:schemeClr val="bg1">
                <a:lumMod val="50000"/>
              </a:schemeClr>
            </a:solidFill>
            <a:ln>
              <a:noFill/>
            </a:ln>
          </p:spPr>
          <p:txBody>
            <a:bodyPr lIns="91237" tIns="45619" rIns="91237" bIns="45619"/>
            <a:lstStyle/>
            <a:p>
              <a:pPr algn="ctr" defTabSz="912495"/>
              <a:endParaRPr lang="en-US" sz="3600">
                <a:solidFill>
                  <a:schemeClr val="accent2"/>
                </a:solidFill>
                <a:cs typeface="+mn-ea"/>
                <a:sym typeface="+mn-lt"/>
              </a:endParaRPr>
            </a:p>
          </p:txBody>
        </p:sp>
        <p:sp>
          <p:nvSpPr>
            <p:cNvPr id="13" name="Rectangle 9"/>
            <p:cNvSpPr>
              <a:spLocks noChangeArrowheads="1"/>
            </p:cNvSpPr>
            <p:nvPr/>
          </p:nvSpPr>
          <p:spPr bwMode="auto">
            <a:xfrm>
              <a:off x="1977629" y="1414462"/>
              <a:ext cx="2191940" cy="1435895"/>
            </a:xfrm>
            <a:prstGeom prst="rect">
              <a:avLst/>
            </a:prstGeom>
            <a:solidFill>
              <a:schemeClr val="tx2">
                <a:lumMod val="60000"/>
                <a:lumOff val="40000"/>
              </a:schemeClr>
            </a:solidFill>
            <a:ln>
              <a:noFill/>
            </a:ln>
          </p:spPr>
          <p:txBody>
            <a:bodyPr lIns="91237" tIns="45619" rIns="91237" bIns="45619"/>
            <a:lstStyle/>
            <a:p>
              <a:pPr algn="ctr" defTabSz="912495"/>
              <a:endParaRPr lang="en-US" sz="3600">
                <a:solidFill>
                  <a:schemeClr val="accent2"/>
                </a:solidFill>
                <a:cs typeface="+mn-ea"/>
                <a:sym typeface="+mn-lt"/>
              </a:endParaRPr>
            </a:p>
          </p:txBody>
        </p:sp>
        <p:sp>
          <p:nvSpPr>
            <p:cNvPr id="14" name="Freeform 101"/>
            <p:cNvSpPr>
              <a:spLocks noEditPoints="1"/>
            </p:cNvSpPr>
            <p:nvPr/>
          </p:nvSpPr>
          <p:spPr bwMode="auto">
            <a:xfrm>
              <a:off x="2195736" y="1894285"/>
              <a:ext cx="645319" cy="427434"/>
            </a:xfrm>
            <a:custGeom>
              <a:avLst/>
              <a:gdLst>
                <a:gd name="T0" fmla="*/ 77 w 77"/>
                <a:gd name="T1" fmla="*/ 43 h 51"/>
                <a:gd name="T2" fmla="*/ 77 w 77"/>
                <a:gd name="T3" fmla="*/ 47 h 51"/>
                <a:gd name="T4" fmla="*/ 70 w 77"/>
                <a:gd name="T5" fmla="*/ 51 h 51"/>
                <a:gd name="T6" fmla="*/ 6 w 77"/>
                <a:gd name="T7" fmla="*/ 51 h 51"/>
                <a:gd name="T8" fmla="*/ 0 w 77"/>
                <a:gd name="T9" fmla="*/ 47 h 51"/>
                <a:gd name="T10" fmla="*/ 0 w 77"/>
                <a:gd name="T11" fmla="*/ 43 h 51"/>
                <a:gd name="T12" fmla="*/ 6 w 77"/>
                <a:gd name="T13" fmla="*/ 43 h 51"/>
                <a:gd name="T14" fmla="*/ 70 w 77"/>
                <a:gd name="T15" fmla="*/ 43 h 51"/>
                <a:gd name="T16" fmla="*/ 77 w 77"/>
                <a:gd name="T17" fmla="*/ 43 h 51"/>
                <a:gd name="T18" fmla="*/ 10 w 77"/>
                <a:gd name="T19" fmla="*/ 34 h 51"/>
                <a:gd name="T20" fmla="*/ 10 w 77"/>
                <a:gd name="T21" fmla="*/ 6 h 51"/>
                <a:gd name="T22" fmla="*/ 16 w 77"/>
                <a:gd name="T23" fmla="*/ 0 h 51"/>
                <a:gd name="T24" fmla="*/ 60 w 77"/>
                <a:gd name="T25" fmla="*/ 0 h 51"/>
                <a:gd name="T26" fmla="*/ 67 w 77"/>
                <a:gd name="T27" fmla="*/ 6 h 51"/>
                <a:gd name="T28" fmla="*/ 67 w 77"/>
                <a:gd name="T29" fmla="*/ 34 h 51"/>
                <a:gd name="T30" fmla="*/ 60 w 77"/>
                <a:gd name="T31" fmla="*/ 41 h 51"/>
                <a:gd name="T32" fmla="*/ 16 w 77"/>
                <a:gd name="T33" fmla="*/ 41 h 51"/>
                <a:gd name="T34" fmla="*/ 10 w 77"/>
                <a:gd name="T35" fmla="*/ 34 h 51"/>
                <a:gd name="T36" fmla="*/ 15 w 77"/>
                <a:gd name="T37" fmla="*/ 34 h 51"/>
                <a:gd name="T38" fmla="*/ 16 w 77"/>
                <a:gd name="T39" fmla="*/ 36 h 51"/>
                <a:gd name="T40" fmla="*/ 60 w 77"/>
                <a:gd name="T41" fmla="*/ 36 h 51"/>
                <a:gd name="T42" fmla="*/ 61 w 77"/>
                <a:gd name="T43" fmla="*/ 34 h 51"/>
                <a:gd name="T44" fmla="*/ 61 w 77"/>
                <a:gd name="T45" fmla="*/ 6 h 51"/>
                <a:gd name="T46" fmla="*/ 60 w 77"/>
                <a:gd name="T47" fmla="*/ 5 h 51"/>
                <a:gd name="T48" fmla="*/ 16 w 77"/>
                <a:gd name="T49" fmla="*/ 5 h 51"/>
                <a:gd name="T50" fmla="*/ 15 w 77"/>
                <a:gd name="T51" fmla="*/ 6 h 51"/>
                <a:gd name="T52" fmla="*/ 15 w 77"/>
                <a:gd name="T53" fmla="*/ 34 h 51"/>
                <a:gd name="T54" fmla="*/ 42 w 77"/>
                <a:gd name="T55" fmla="*/ 47 h 51"/>
                <a:gd name="T56" fmla="*/ 42 w 77"/>
                <a:gd name="T57" fmla="*/ 46 h 51"/>
                <a:gd name="T58" fmla="*/ 35 w 77"/>
                <a:gd name="T59" fmla="*/ 46 h 51"/>
                <a:gd name="T60" fmla="*/ 34 w 77"/>
                <a:gd name="T61" fmla="*/ 47 h 51"/>
                <a:gd name="T62" fmla="*/ 35 w 77"/>
                <a:gd name="T63" fmla="*/ 47 h 51"/>
                <a:gd name="T64" fmla="*/ 42 w 77"/>
                <a:gd name="T65" fmla="*/ 47 h 51"/>
                <a:gd name="T66" fmla="*/ 42 w 77"/>
                <a:gd name="T67" fmla="*/ 47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7" h="51">
                  <a:moveTo>
                    <a:pt x="77" y="43"/>
                  </a:moveTo>
                  <a:cubicBezTo>
                    <a:pt x="77" y="47"/>
                    <a:pt x="77" y="47"/>
                    <a:pt x="77" y="47"/>
                  </a:cubicBezTo>
                  <a:cubicBezTo>
                    <a:pt x="77" y="49"/>
                    <a:pt x="74" y="51"/>
                    <a:pt x="70" y="51"/>
                  </a:cubicBezTo>
                  <a:cubicBezTo>
                    <a:pt x="6" y="51"/>
                    <a:pt x="6" y="51"/>
                    <a:pt x="6" y="51"/>
                  </a:cubicBezTo>
                  <a:cubicBezTo>
                    <a:pt x="3" y="51"/>
                    <a:pt x="0" y="49"/>
                    <a:pt x="0" y="47"/>
                  </a:cubicBezTo>
                  <a:cubicBezTo>
                    <a:pt x="0" y="43"/>
                    <a:pt x="0" y="43"/>
                    <a:pt x="0" y="43"/>
                  </a:cubicBezTo>
                  <a:cubicBezTo>
                    <a:pt x="6" y="43"/>
                    <a:pt x="6" y="43"/>
                    <a:pt x="6" y="43"/>
                  </a:cubicBezTo>
                  <a:cubicBezTo>
                    <a:pt x="70" y="43"/>
                    <a:pt x="70" y="43"/>
                    <a:pt x="70" y="43"/>
                  </a:cubicBezTo>
                  <a:lnTo>
                    <a:pt x="77" y="43"/>
                  </a:lnTo>
                  <a:close/>
                  <a:moveTo>
                    <a:pt x="10" y="34"/>
                  </a:moveTo>
                  <a:cubicBezTo>
                    <a:pt x="10" y="6"/>
                    <a:pt x="10" y="6"/>
                    <a:pt x="10" y="6"/>
                  </a:cubicBezTo>
                  <a:cubicBezTo>
                    <a:pt x="10" y="2"/>
                    <a:pt x="13" y="0"/>
                    <a:pt x="16" y="0"/>
                  </a:cubicBezTo>
                  <a:cubicBezTo>
                    <a:pt x="60" y="0"/>
                    <a:pt x="60" y="0"/>
                    <a:pt x="60" y="0"/>
                  </a:cubicBezTo>
                  <a:cubicBezTo>
                    <a:pt x="64" y="0"/>
                    <a:pt x="67" y="2"/>
                    <a:pt x="67" y="6"/>
                  </a:cubicBezTo>
                  <a:cubicBezTo>
                    <a:pt x="67" y="34"/>
                    <a:pt x="67" y="34"/>
                    <a:pt x="67" y="34"/>
                  </a:cubicBezTo>
                  <a:cubicBezTo>
                    <a:pt x="67" y="38"/>
                    <a:pt x="64" y="41"/>
                    <a:pt x="60" y="41"/>
                  </a:cubicBezTo>
                  <a:cubicBezTo>
                    <a:pt x="16" y="41"/>
                    <a:pt x="16" y="41"/>
                    <a:pt x="16" y="41"/>
                  </a:cubicBezTo>
                  <a:cubicBezTo>
                    <a:pt x="13" y="41"/>
                    <a:pt x="10" y="38"/>
                    <a:pt x="10" y="34"/>
                  </a:cubicBezTo>
                  <a:close/>
                  <a:moveTo>
                    <a:pt x="15" y="34"/>
                  </a:moveTo>
                  <a:cubicBezTo>
                    <a:pt x="15" y="35"/>
                    <a:pt x="16" y="36"/>
                    <a:pt x="16" y="36"/>
                  </a:cubicBezTo>
                  <a:cubicBezTo>
                    <a:pt x="60" y="36"/>
                    <a:pt x="60" y="36"/>
                    <a:pt x="60" y="36"/>
                  </a:cubicBezTo>
                  <a:cubicBezTo>
                    <a:pt x="61" y="36"/>
                    <a:pt x="61" y="35"/>
                    <a:pt x="61" y="34"/>
                  </a:cubicBezTo>
                  <a:cubicBezTo>
                    <a:pt x="61" y="6"/>
                    <a:pt x="61" y="6"/>
                    <a:pt x="61" y="6"/>
                  </a:cubicBezTo>
                  <a:cubicBezTo>
                    <a:pt x="61" y="5"/>
                    <a:pt x="61" y="5"/>
                    <a:pt x="60" y="5"/>
                  </a:cubicBezTo>
                  <a:cubicBezTo>
                    <a:pt x="16" y="5"/>
                    <a:pt x="16" y="5"/>
                    <a:pt x="16" y="5"/>
                  </a:cubicBezTo>
                  <a:cubicBezTo>
                    <a:pt x="16" y="5"/>
                    <a:pt x="15" y="5"/>
                    <a:pt x="15" y="6"/>
                  </a:cubicBezTo>
                  <a:lnTo>
                    <a:pt x="15" y="34"/>
                  </a:lnTo>
                  <a:close/>
                  <a:moveTo>
                    <a:pt x="42" y="47"/>
                  </a:moveTo>
                  <a:cubicBezTo>
                    <a:pt x="42" y="46"/>
                    <a:pt x="42" y="46"/>
                    <a:pt x="42" y="46"/>
                  </a:cubicBezTo>
                  <a:cubicBezTo>
                    <a:pt x="35" y="46"/>
                    <a:pt x="35" y="46"/>
                    <a:pt x="35" y="46"/>
                  </a:cubicBezTo>
                  <a:cubicBezTo>
                    <a:pt x="35" y="46"/>
                    <a:pt x="34" y="46"/>
                    <a:pt x="34" y="47"/>
                  </a:cubicBezTo>
                  <a:cubicBezTo>
                    <a:pt x="34" y="47"/>
                    <a:pt x="35" y="47"/>
                    <a:pt x="35" y="47"/>
                  </a:cubicBezTo>
                  <a:cubicBezTo>
                    <a:pt x="42" y="47"/>
                    <a:pt x="42" y="47"/>
                    <a:pt x="42" y="47"/>
                  </a:cubicBezTo>
                  <a:cubicBezTo>
                    <a:pt x="42" y="47"/>
                    <a:pt x="42" y="47"/>
                    <a:pt x="42" y="4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91237" tIns="45619" rIns="91237" bIns="45619"/>
            <a:lstStyle/>
            <a:p>
              <a:endParaRPr lang="zh-CN" altLang="en-US" sz="3200">
                <a:solidFill>
                  <a:schemeClr val="accent2"/>
                </a:solidFill>
                <a:cs typeface="+mn-ea"/>
                <a:sym typeface="+mn-lt"/>
              </a:endParaRPr>
            </a:p>
          </p:txBody>
        </p:sp>
        <p:sp>
          <p:nvSpPr>
            <p:cNvPr id="15" name="Rectangle 12"/>
            <p:cNvSpPr>
              <a:spLocks noChangeArrowheads="1"/>
            </p:cNvSpPr>
            <p:nvPr/>
          </p:nvSpPr>
          <p:spPr bwMode="auto">
            <a:xfrm>
              <a:off x="0" y="2850357"/>
              <a:ext cx="1977628" cy="1445419"/>
            </a:xfrm>
            <a:prstGeom prst="rect">
              <a:avLst/>
            </a:prstGeom>
            <a:noFill/>
            <a:ln>
              <a:noFill/>
            </a:ln>
          </p:spPr>
          <p:txBody>
            <a:bodyPr lIns="91237" tIns="45619" rIns="91237" bIns="45619"/>
            <a:lstStyle/>
            <a:p>
              <a:pPr algn="ctr" defTabSz="912495"/>
              <a:endParaRPr lang="en-US" sz="3600">
                <a:solidFill>
                  <a:schemeClr val="accent2"/>
                </a:solidFill>
                <a:cs typeface="+mn-ea"/>
                <a:sym typeface="+mn-lt"/>
              </a:endParaRPr>
            </a:p>
          </p:txBody>
        </p:sp>
        <p:sp>
          <p:nvSpPr>
            <p:cNvPr id="16" name="Freeform 157"/>
            <p:cNvSpPr>
              <a:spLocks noEditPoints="1"/>
            </p:cNvSpPr>
            <p:nvPr/>
          </p:nvSpPr>
          <p:spPr bwMode="auto">
            <a:xfrm>
              <a:off x="787004" y="3080148"/>
              <a:ext cx="402432" cy="491728"/>
            </a:xfrm>
            <a:custGeom>
              <a:avLst/>
              <a:gdLst>
                <a:gd name="T0" fmla="*/ 41 w 41"/>
                <a:gd name="T1" fmla="*/ 44 h 50"/>
                <a:gd name="T2" fmla="*/ 35 w 41"/>
                <a:gd name="T3" fmla="*/ 50 h 50"/>
                <a:gd name="T4" fmla="*/ 5 w 41"/>
                <a:gd name="T5" fmla="*/ 50 h 50"/>
                <a:gd name="T6" fmla="*/ 0 w 41"/>
                <a:gd name="T7" fmla="*/ 44 h 50"/>
                <a:gd name="T8" fmla="*/ 0 w 41"/>
                <a:gd name="T9" fmla="*/ 5 h 50"/>
                <a:gd name="T10" fmla="*/ 5 w 41"/>
                <a:gd name="T11" fmla="*/ 0 h 50"/>
                <a:gd name="T12" fmla="*/ 35 w 41"/>
                <a:gd name="T13" fmla="*/ 0 h 50"/>
                <a:gd name="T14" fmla="*/ 41 w 41"/>
                <a:gd name="T15" fmla="*/ 5 h 50"/>
                <a:gd name="T16" fmla="*/ 41 w 41"/>
                <a:gd name="T17" fmla="*/ 44 h 50"/>
                <a:gd name="T18" fmla="*/ 36 w 41"/>
                <a:gd name="T19" fmla="*/ 5 h 50"/>
                <a:gd name="T20" fmla="*/ 35 w 41"/>
                <a:gd name="T21" fmla="*/ 4 h 50"/>
                <a:gd name="T22" fmla="*/ 5 w 41"/>
                <a:gd name="T23" fmla="*/ 4 h 50"/>
                <a:gd name="T24" fmla="*/ 4 w 41"/>
                <a:gd name="T25" fmla="*/ 5 h 50"/>
                <a:gd name="T26" fmla="*/ 4 w 41"/>
                <a:gd name="T27" fmla="*/ 40 h 50"/>
                <a:gd name="T28" fmla="*/ 5 w 41"/>
                <a:gd name="T29" fmla="*/ 41 h 50"/>
                <a:gd name="T30" fmla="*/ 35 w 41"/>
                <a:gd name="T31" fmla="*/ 41 h 50"/>
                <a:gd name="T32" fmla="*/ 36 w 41"/>
                <a:gd name="T33" fmla="*/ 40 h 50"/>
                <a:gd name="T34" fmla="*/ 36 w 41"/>
                <a:gd name="T35" fmla="*/ 5 h 50"/>
                <a:gd name="T36" fmla="*/ 20 w 41"/>
                <a:gd name="T37" fmla="*/ 43 h 50"/>
                <a:gd name="T38" fmla="*/ 18 w 41"/>
                <a:gd name="T39" fmla="*/ 45 h 50"/>
                <a:gd name="T40" fmla="*/ 20 w 41"/>
                <a:gd name="T41" fmla="*/ 48 h 50"/>
                <a:gd name="T42" fmla="*/ 23 w 41"/>
                <a:gd name="T43" fmla="*/ 45 h 50"/>
                <a:gd name="T44" fmla="*/ 20 w 41"/>
                <a:gd name="T45" fmla="*/ 43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1" h="50">
                  <a:moveTo>
                    <a:pt x="41" y="44"/>
                  </a:moveTo>
                  <a:cubicBezTo>
                    <a:pt x="41" y="47"/>
                    <a:pt x="38" y="50"/>
                    <a:pt x="35" y="50"/>
                  </a:cubicBezTo>
                  <a:cubicBezTo>
                    <a:pt x="5" y="50"/>
                    <a:pt x="5" y="50"/>
                    <a:pt x="5" y="50"/>
                  </a:cubicBezTo>
                  <a:cubicBezTo>
                    <a:pt x="2" y="50"/>
                    <a:pt x="0" y="47"/>
                    <a:pt x="0" y="44"/>
                  </a:cubicBezTo>
                  <a:cubicBezTo>
                    <a:pt x="0" y="5"/>
                    <a:pt x="0" y="5"/>
                    <a:pt x="0" y="5"/>
                  </a:cubicBezTo>
                  <a:cubicBezTo>
                    <a:pt x="0" y="2"/>
                    <a:pt x="2" y="0"/>
                    <a:pt x="5" y="0"/>
                  </a:cubicBezTo>
                  <a:cubicBezTo>
                    <a:pt x="35" y="0"/>
                    <a:pt x="35" y="0"/>
                    <a:pt x="35" y="0"/>
                  </a:cubicBezTo>
                  <a:cubicBezTo>
                    <a:pt x="38" y="0"/>
                    <a:pt x="41" y="2"/>
                    <a:pt x="41" y="5"/>
                  </a:cubicBezTo>
                  <a:lnTo>
                    <a:pt x="41" y="44"/>
                  </a:lnTo>
                  <a:close/>
                  <a:moveTo>
                    <a:pt x="36" y="5"/>
                  </a:moveTo>
                  <a:cubicBezTo>
                    <a:pt x="36" y="5"/>
                    <a:pt x="36" y="4"/>
                    <a:pt x="35" y="4"/>
                  </a:cubicBezTo>
                  <a:cubicBezTo>
                    <a:pt x="5" y="4"/>
                    <a:pt x="5" y="4"/>
                    <a:pt x="5" y="4"/>
                  </a:cubicBezTo>
                  <a:cubicBezTo>
                    <a:pt x="5" y="4"/>
                    <a:pt x="4" y="5"/>
                    <a:pt x="4" y="5"/>
                  </a:cubicBezTo>
                  <a:cubicBezTo>
                    <a:pt x="4" y="40"/>
                    <a:pt x="4" y="40"/>
                    <a:pt x="4" y="40"/>
                  </a:cubicBezTo>
                  <a:cubicBezTo>
                    <a:pt x="4" y="40"/>
                    <a:pt x="5" y="41"/>
                    <a:pt x="5" y="41"/>
                  </a:cubicBezTo>
                  <a:cubicBezTo>
                    <a:pt x="35" y="41"/>
                    <a:pt x="35" y="41"/>
                    <a:pt x="35" y="41"/>
                  </a:cubicBezTo>
                  <a:cubicBezTo>
                    <a:pt x="36" y="41"/>
                    <a:pt x="36" y="40"/>
                    <a:pt x="36" y="40"/>
                  </a:cubicBezTo>
                  <a:lnTo>
                    <a:pt x="36" y="5"/>
                  </a:lnTo>
                  <a:close/>
                  <a:moveTo>
                    <a:pt x="20" y="43"/>
                  </a:moveTo>
                  <a:cubicBezTo>
                    <a:pt x="19" y="43"/>
                    <a:pt x="18" y="44"/>
                    <a:pt x="18" y="45"/>
                  </a:cubicBezTo>
                  <a:cubicBezTo>
                    <a:pt x="18" y="46"/>
                    <a:pt x="19" y="48"/>
                    <a:pt x="20" y="48"/>
                  </a:cubicBezTo>
                  <a:cubicBezTo>
                    <a:pt x="22" y="48"/>
                    <a:pt x="23" y="46"/>
                    <a:pt x="23" y="45"/>
                  </a:cubicBezTo>
                  <a:cubicBezTo>
                    <a:pt x="23" y="44"/>
                    <a:pt x="22" y="43"/>
                    <a:pt x="20" y="43"/>
                  </a:cubicBezTo>
                  <a:close/>
                </a:path>
              </a:pathLst>
            </a:custGeom>
            <a:solidFill>
              <a:schemeClr val="tx1"/>
            </a:solidFill>
            <a:ln>
              <a:noFill/>
            </a:ln>
          </p:spPr>
          <p:txBody>
            <a:bodyPr lIns="91237" tIns="45619" rIns="91237" bIns="45619"/>
            <a:lstStyle/>
            <a:p>
              <a:endParaRPr lang="zh-CN" altLang="en-US" sz="3200">
                <a:solidFill>
                  <a:srgbClr val="005696"/>
                </a:solidFill>
                <a:cs typeface="+mn-ea"/>
                <a:sym typeface="+mn-lt"/>
              </a:endParaRPr>
            </a:p>
          </p:txBody>
        </p:sp>
        <p:sp>
          <p:nvSpPr>
            <p:cNvPr id="17" name="Rectangle 6"/>
            <p:cNvSpPr>
              <a:spLocks noChangeArrowheads="1"/>
            </p:cNvSpPr>
            <p:nvPr/>
          </p:nvSpPr>
          <p:spPr bwMode="auto">
            <a:xfrm>
              <a:off x="4169570" y="2850357"/>
              <a:ext cx="1914525" cy="1445419"/>
            </a:xfrm>
            <a:prstGeom prst="rect">
              <a:avLst/>
            </a:prstGeom>
            <a:noFill/>
            <a:ln>
              <a:noFill/>
            </a:ln>
          </p:spPr>
          <p:txBody>
            <a:bodyPr lIns="91237" tIns="45619" rIns="91237" bIns="45619"/>
            <a:lstStyle/>
            <a:p>
              <a:pPr algn="ctr" defTabSz="912495"/>
              <a:endParaRPr lang="en-US" sz="3600">
                <a:solidFill>
                  <a:schemeClr val="accent2"/>
                </a:solidFill>
                <a:cs typeface="+mn-ea"/>
                <a:sym typeface="+mn-lt"/>
              </a:endParaRPr>
            </a:p>
          </p:txBody>
        </p:sp>
        <p:sp>
          <p:nvSpPr>
            <p:cNvPr id="18" name="Freeform 52"/>
            <p:cNvSpPr>
              <a:spLocks noEditPoints="1"/>
            </p:cNvSpPr>
            <p:nvPr/>
          </p:nvSpPr>
          <p:spPr bwMode="auto">
            <a:xfrm>
              <a:off x="4302075" y="3219822"/>
              <a:ext cx="439340" cy="472678"/>
            </a:xfrm>
            <a:custGeom>
              <a:avLst/>
              <a:gdLst>
                <a:gd name="T0" fmla="*/ 67 w 67"/>
                <a:gd name="T1" fmla="*/ 67 h 72"/>
                <a:gd name="T2" fmla="*/ 61 w 67"/>
                <a:gd name="T3" fmla="*/ 72 h 72"/>
                <a:gd name="T4" fmla="*/ 5 w 67"/>
                <a:gd name="T5" fmla="*/ 72 h 72"/>
                <a:gd name="T6" fmla="*/ 0 w 67"/>
                <a:gd name="T7" fmla="*/ 67 h 72"/>
                <a:gd name="T8" fmla="*/ 0 w 67"/>
                <a:gd name="T9" fmla="*/ 16 h 72"/>
                <a:gd name="T10" fmla="*/ 5 w 67"/>
                <a:gd name="T11" fmla="*/ 11 h 72"/>
                <a:gd name="T12" fmla="*/ 10 w 67"/>
                <a:gd name="T13" fmla="*/ 11 h 72"/>
                <a:gd name="T14" fmla="*/ 10 w 67"/>
                <a:gd name="T15" fmla="*/ 7 h 72"/>
                <a:gd name="T16" fmla="*/ 16 w 67"/>
                <a:gd name="T17" fmla="*/ 0 h 72"/>
                <a:gd name="T18" fmla="*/ 19 w 67"/>
                <a:gd name="T19" fmla="*/ 0 h 72"/>
                <a:gd name="T20" fmla="*/ 25 w 67"/>
                <a:gd name="T21" fmla="*/ 7 h 72"/>
                <a:gd name="T22" fmla="*/ 25 w 67"/>
                <a:gd name="T23" fmla="*/ 11 h 72"/>
                <a:gd name="T24" fmla="*/ 41 w 67"/>
                <a:gd name="T25" fmla="*/ 11 h 72"/>
                <a:gd name="T26" fmla="*/ 41 w 67"/>
                <a:gd name="T27" fmla="*/ 7 h 72"/>
                <a:gd name="T28" fmla="*/ 47 w 67"/>
                <a:gd name="T29" fmla="*/ 0 h 72"/>
                <a:gd name="T30" fmla="*/ 50 w 67"/>
                <a:gd name="T31" fmla="*/ 0 h 72"/>
                <a:gd name="T32" fmla="*/ 56 w 67"/>
                <a:gd name="T33" fmla="*/ 7 h 72"/>
                <a:gd name="T34" fmla="*/ 56 w 67"/>
                <a:gd name="T35" fmla="*/ 11 h 72"/>
                <a:gd name="T36" fmla="*/ 61 w 67"/>
                <a:gd name="T37" fmla="*/ 11 h 72"/>
                <a:gd name="T38" fmla="*/ 67 w 67"/>
                <a:gd name="T39" fmla="*/ 16 h 72"/>
                <a:gd name="T40" fmla="*/ 67 w 67"/>
                <a:gd name="T41" fmla="*/ 67 h 72"/>
                <a:gd name="T42" fmla="*/ 61 w 67"/>
                <a:gd name="T43" fmla="*/ 67 h 72"/>
                <a:gd name="T44" fmla="*/ 61 w 67"/>
                <a:gd name="T45" fmla="*/ 26 h 72"/>
                <a:gd name="T46" fmla="*/ 5 w 67"/>
                <a:gd name="T47" fmla="*/ 26 h 72"/>
                <a:gd name="T48" fmla="*/ 5 w 67"/>
                <a:gd name="T49" fmla="*/ 67 h 72"/>
                <a:gd name="T50" fmla="*/ 61 w 67"/>
                <a:gd name="T51" fmla="*/ 67 h 72"/>
                <a:gd name="T52" fmla="*/ 20 w 67"/>
                <a:gd name="T53" fmla="*/ 7 h 72"/>
                <a:gd name="T54" fmla="*/ 19 w 67"/>
                <a:gd name="T55" fmla="*/ 5 h 72"/>
                <a:gd name="T56" fmla="*/ 16 w 67"/>
                <a:gd name="T57" fmla="*/ 5 h 72"/>
                <a:gd name="T58" fmla="*/ 15 w 67"/>
                <a:gd name="T59" fmla="*/ 7 h 72"/>
                <a:gd name="T60" fmla="*/ 15 w 67"/>
                <a:gd name="T61" fmla="*/ 18 h 72"/>
                <a:gd name="T62" fmla="*/ 16 w 67"/>
                <a:gd name="T63" fmla="*/ 20 h 72"/>
                <a:gd name="T64" fmla="*/ 19 w 67"/>
                <a:gd name="T65" fmla="*/ 20 h 72"/>
                <a:gd name="T66" fmla="*/ 20 w 67"/>
                <a:gd name="T67" fmla="*/ 18 h 72"/>
                <a:gd name="T68" fmla="*/ 20 w 67"/>
                <a:gd name="T69" fmla="*/ 7 h 72"/>
                <a:gd name="T70" fmla="*/ 51 w 67"/>
                <a:gd name="T71" fmla="*/ 7 h 72"/>
                <a:gd name="T72" fmla="*/ 50 w 67"/>
                <a:gd name="T73" fmla="*/ 5 h 72"/>
                <a:gd name="T74" fmla="*/ 47 w 67"/>
                <a:gd name="T75" fmla="*/ 5 h 72"/>
                <a:gd name="T76" fmla="*/ 46 w 67"/>
                <a:gd name="T77" fmla="*/ 7 h 72"/>
                <a:gd name="T78" fmla="*/ 46 w 67"/>
                <a:gd name="T79" fmla="*/ 18 h 72"/>
                <a:gd name="T80" fmla="*/ 47 w 67"/>
                <a:gd name="T81" fmla="*/ 20 h 72"/>
                <a:gd name="T82" fmla="*/ 50 w 67"/>
                <a:gd name="T83" fmla="*/ 20 h 72"/>
                <a:gd name="T84" fmla="*/ 51 w 67"/>
                <a:gd name="T85" fmla="*/ 18 h 72"/>
                <a:gd name="T86" fmla="*/ 51 w 67"/>
                <a:gd name="T87" fmla="*/ 7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7" h="72">
                  <a:moveTo>
                    <a:pt x="67" y="67"/>
                  </a:moveTo>
                  <a:cubicBezTo>
                    <a:pt x="67" y="70"/>
                    <a:pt x="64" y="72"/>
                    <a:pt x="61" y="72"/>
                  </a:cubicBezTo>
                  <a:cubicBezTo>
                    <a:pt x="5" y="72"/>
                    <a:pt x="5" y="72"/>
                    <a:pt x="5" y="72"/>
                  </a:cubicBezTo>
                  <a:cubicBezTo>
                    <a:pt x="2" y="72"/>
                    <a:pt x="0" y="70"/>
                    <a:pt x="0" y="67"/>
                  </a:cubicBezTo>
                  <a:cubicBezTo>
                    <a:pt x="0" y="16"/>
                    <a:pt x="0" y="16"/>
                    <a:pt x="0" y="16"/>
                  </a:cubicBezTo>
                  <a:cubicBezTo>
                    <a:pt x="0" y="13"/>
                    <a:pt x="2" y="11"/>
                    <a:pt x="5" y="11"/>
                  </a:cubicBezTo>
                  <a:cubicBezTo>
                    <a:pt x="10" y="11"/>
                    <a:pt x="10" y="11"/>
                    <a:pt x="10" y="11"/>
                  </a:cubicBezTo>
                  <a:cubicBezTo>
                    <a:pt x="10" y="7"/>
                    <a:pt x="10" y="7"/>
                    <a:pt x="10" y="7"/>
                  </a:cubicBezTo>
                  <a:cubicBezTo>
                    <a:pt x="10" y="3"/>
                    <a:pt x="13" y="0"/>
                    <a:pt x="16" y="0"/>
                  </a:cubicBezTo>
                  <a:cubicBezTo>
                    <a:pt x="19" y="0"/>
                    <a:pt x="19" y="0"/>
                    <a:pt x="19" y="0"/>
                  </a:cubicBezTo>
                  <a:cubicBezTo>
                    <a:pt x="23" y="0"/>
                    <a:pt x="25" y="3"/>
                    <a:pt x="25" y="7"/>
                  </a:cubicBezTo>
                  <a:cubicBezTo>
                    <a:pt x="25" y="11"/>
                    <a:pt x="25" y="11"/>
                    <a:pt x="25" y="11"/>
                  </a:cubicBezTo>
                  <a:cubicBezTo>
                    <a:pt x="41" y="11"/>
                    <a:pt x="41" y="11"/>
                    <a:pt x="41" y="11"/>
                  </a:cubicBezTo>
                  <a:cubicBezTo>
                    <a:pt x="41" y="7"/>
                    <a:pt x="41" y="7"/>
                    <a:pt x="41" y="7"/>
                  </a:cubicBezTo>
                  <a:cubicBezTo>
                    <a:pt x="41" y="3"/>
                    <a:pt x="44" y="0"/>
                    <a:pt x="47" y="0"/>
                  </a:cubicBezTo>
                  <a:cubicBezTo>
                    <a:pt x="50" y="0"/>
                    <a:pt x="50" y="0"/>
                    <a:pt x="50" y="0"/>
                  </a:cubicBezTo>
                  <a:cubicBezTo>
                    <a:pt x="53" y="0"/>
                    <a:pt x="56" y="3"/>
                    <a:pt x="56" y="7"/>
                  </a:cubicBezTo>
                  <a:cubicBezTo>
                    <a:pt x="56" y="11"/>
                    <a:pt x="56" y="11"/>
                    <a:pt x="56" y="11"/>
                  </a:cubicBezTo>
                  <a:cubicBezTo>
                    <a:pt x="61" y="11"/>
                    <a:pt x="61" y="11"/>
                    <a:pt x="61" y="11"/>
                  </a:cubicBezTo>
                  <a:cubicBezTo>
                    <a:pt x="64" y="11"/>
                    <a:pt x="67" y="13"/>
                    <a:pt x="67" y="16"/>
                  </a:cubicBezTo>
                  <a:lnTo>
                    <a:pt x="67" y="67"/>
                  </a:lnTo>
                  <a:close/>
                  <a:moveTo>
                    <a:pt x="61" y="67"/>
                  </a:moveTo>
                  <a:cubicBezTo>
                    <a:pt x="61" y="26"/>
                    <a:pt x="61" y="26"/>
                    <a:pt x="61" y="26"/>
                  </a:cubicBezTo>
                  <a:cubicBezTo>
                    <a:pt x="5" y="26"/>
                    <a:pt x="5" y="26"/>
                    <a:pt x="5" y="26"/>
                  </a:cubicBezTo>
                  <a:cubicBezTo>
                    <a:pt x="5" y="67"/>
                    <a:pt x="5" y="67"/>
                    <a:pt x="5" y="67"/>
                  </a:cubicBezTo>
                  <a:lnTo>
                    <a:pt x="61" y="67"/>
                  </a:lnTo>
                  <a:close/>
                  <a:moveTo>
                    <a:pt x="20" y="7"/>
                  </a:moveTo>
                  <a:cubicBezTo>
                    <a:pt x="20" y="6"/>
                    <a:pt x="20" y="5"/>
                    <a:pt x="19" y="5"/>
                  </a:cubicBezTo>
                  <a:cubicBezTo>
                    <a:pt x="16" y="5"/>
                    <a:pt x="16" y="5"/>
                    <a:pt x="16" y="5"/>
                  </a:cubicBezTo>
                  <a:cubicBezTo>
                    <a:pt x="16" y="5"/>
                    <a:pt x="15" y="6"/>
                    <a:pt x="15" y="7"/>
                  </a:cubicBezTo>
                  <a:cubicBezTo>
                    <a:pt x="15" y="18"/>
                    <a:pt x="15" y="18"/>
                    <a:pt x="15" y="18"/>
                  </a:cubicBezTo>
                  <a:cubicBezTo>
                    <a:pt x="15" y="19"/>
                    <a:pt x="16" y="20"/>
                    <a:pt x="16" y="20"/>
                  </a:cubicBezTo>
                  <a:cubicBezTo>
                    <a:pt x="19" y="20"/>
                    <a:pt x="19" y="20"/>
                    <a:pt x="19" y="20"/>
                  </a:cubicBezTo>
                  <a:cubicBezTo>
                    <a:pt x="20" y="20"/>
                    <a:pt x="20" y="19"/>
                    <a:pt x="20" y="18"/>
                  </a:cubicBezTo>
                  <a:lnTo>
                    <a:pt x="20" y="7"/>
                  </a:lnTo>
                  <a:close/>
                  <a:moveTo>
                    <a:pt x="51" y="7"/>
                  </a:moveTo>
                  <a:cubicBezTo>
                    <a:pt x="51" y="6"/>
                    <a:pt x="51" y="5"/>
                    <a:pt x="50" y="5"/>
                  </a:cubicBezTo>
                  <a:cubicBezTo>
                    <a:pt x="47" y="5"/>
                    <a:pt x="47" y="5"/>
                    <a:pt x="47" y="5"/>
                  </a:cubicBezTo>
                  <a:cubicBezTo>
                    <a:pt x="47" y="5"/>
                    <a:pt x="46" y="6"/>
                    <a:pt x="46" y="7"/>
                  </a:cubicBezTo>
                  <a:cubicBezTo>
                    <a:pt x="46" y="18"/>
                    <a:pt x="46" y="18"/>
                    <a:pt x="46" y="18"/>
                  </a:cubicBezTo>
                  <a:cubicBezTo>
                    <a:pt x="46" y="19"/>
                    <a:pt x="47" y="20"/>
                    <a:pt x="47" y="20"/>
                  </a:cubicBezTo>
                  <a:cubicBezTo>
                    <a:pt x="50" y="20"/>
                    <a:pt x="50" y="20"/>
                    <a:pt x="50" y="20"/>
                  </a:cubicBezTo>
                  <a:cubicBezTo>
                    <a:pt x="51" y="20"/>
                    <a:pt x="51" y="19"/>
                    <a:pt x="51" y="18"/>
                  </a:cubicBezTo>
                  <a:lnTo>
                    <a:pt x="51" y="7"/>
                  </a:lnTo>
                  <a:close/>
                </a:path>
              </a:pathLst>
            </a:custGeom>
            <a:solidFill>
              <a:schemeClr val="tx1"/>
            </a:solidFill>
            <a:ln>
              <a:noFill/>
            </a:ln>
          </p:spPr>
          <p:txBody>
            <a:bodyPr lIns="91237" tIns="45619" rIns="91237" bIns="45619"/>
            <a:lstStyle/>
            <a:p>
              <a:endParaRPr lang="zh-CN" altLang="en-US" sz="3200">
                <a:solidFill>
                  <a:srgbClr val="005696"/>
                </a:solidFill>
                <a:cs typeface="+mn-ea"/>
                <a:sym typeface="+mn-lt"/>
              </a:endParaRPr>
            </a:p>
          </p:txBody>
        </p:sp>
        <p:sp>
          <p:nvSpPr>
            <p:cNvPr id="19" name="矩形 16"/>
            <p:cNvSpPr>
              <a:spLocks noChangeArrowheads="1"/>
            </p:cNvSpPr>
            <p:nvPr/>
          </p:nvSpPr>
          <p:spPr bwMode="auto">
            <a:xfrm>
              <a:off x="6477444" y="2035343"/>
              <a:ext cx="2273202" cy="1779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just"/>
              <a:r>
                <a:rPr lang="zh-CN" altLang="en-US" sz="2800" b="1" dirty="0">
                  <a:solidFill>
                    <a:schemeClr val="bg1"/>
                  </a:solidFill>
                  <a:cs typeface="+mn-ea"/>
                  <a:sym typeface="+mn-lt"/>
                </a:rPr>
                <a:t>添加标题</a:t>
              </a:r>
              <a:endParaRPr lang="en-US" altLang="zh-CN" sz="2800" b="1" dirty="0">
                <a:solidFill>
                  <a:schemeClr val="bg1"/>
                </a:solidFill>
                <a:cs typeface="+mn-ea"/>
                <a:sym typeface="+mn-lt"/>
              </a:endParaRPr>
            </a:p>
            <a:p>
              <a:pPr algn="just"/>
              <a:endParaRPr lang="en-US" altLang="zh-CN" sz="1400" dirty="0">
                <a:solidFill>
                  <a:schemeClr val="bg1"/>
                </a:solidFill>
                <a:cs typeface="+mn-ea"/>
                <a:sym typeface="+mn-lt"/>
              </a:endParaRPr>
            </a:p>
            <a:p>
              <a:pPr algn="just"/>
              <a:r>
                <a:rPr lang="zh-CN" altLang="en-US" sz="1400" dirty="0">
                  <a:solidFill>
                    <a:schemeClr val="bg1"/>
                  </a:solidFill>
                  <a:cs typeface="+mn-ea"/>
                  <a:sym typeface="+mn-lt"/>
                </a:rPr>
                <a:t>请输入您的文字对目标进行说明请输入您的文字对目标进行说明请输入您的文字对目标进行说明请输入您的文字对目标进行说明请输入您的文字对目标进行说明请输入您的文字对目标进行说明。</a:t>
              </a:r>
              <a:endParaRPr lang="zh-CN" altLang="en-US" sz="1400" dirty="0">
                <a:solidFill>
                  <a:schemeClr val="bg1"/>
                </a:solidFill>
                <a:cs typeface="+mn-ea"/>
                <a:sym typeface="+mn-lt"/>
              </a:endParaRPr>
            </a:p>
            <a:p>
              <a:pPr algn="just"/>
              <a:endParaRPr lang="zh-CN" altLang="en-US" sz="1400" dirty="0">
                <a:solidFill>
                  <a:schemeClr val="bg1"/>
                </a:solidFill>
                <a:cs typeface="+mn-ea"/>
                <a:sym typeface="+mn-lt"/>
              </a:endParaRPr>
            </a:p>
            <a:p>
              <a:pPr algn="just"/>
              <a:endParaRPr lang="zh-CN" altLang="en-US" sz="1400" dirty="0">
                <a:solidFill>
                  <a:schemeClr val="bg1"/>
                </a:solidFill>
                <a:cs typeface="+mn-ea"/>
                <a:sym typeface="+mn-lt"/>
              </a:endParaRPr>
            </a:p>
            <a:p>
              <a:pPr algn="just"/>
              <a:endParaRPr lang="zh-CN" altLang="en-US" sz="1400" dirty="0">
                <a:solidFill>
                  <a:schemeClr val="bg1"/>
                </a:solidFill>
                <a:cs typeface="+mn-ea"/>
                <a:sym typeface="+mn-lt"/>
              </a:endParaRPr>
            </a:p>
          </p:txBody>
        </p:sp>
        <p:sp>
          <p:nvSpPr>
            <p:cNvPr id="20" name="TextBox 13"/>
            <p:cNvSpPr txBox="1">
              <a:spLocks noChangeArrowheads="1"/>
            </p:cNvSpPr>
            <p:nvPr/>
          </p:nvSpPr>
          <p:spPr bwMode="auto">
            <a:xfrm>
              <a:off x="472678" y="3757614"/>
              <a:ext cx="1032272" cy="231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Calibri" panose="020F0502020204030204" charset="0"/>
                  <a:ea typeface="宋体" pitchFamily="2" charset="-122"/>
                </a:defRPr>
              </a:lvl1pPr>
              <a:lvl2pPr marL="742950" indent="-285750" defTabSz="1216025">
                <a:defRPr>
                  <a:solidFill>
                    <a:schemeClr val="tx1"/>
                  </a:solidFill>
                  <a:latin typeface="Calibri" panose="020F0502020204030204" charset="0"/>
                  <a:ea typeface="宋体" pitchFamily="2" charset="-122"/>
                </a:defRPr>
              </a:lvl2pPr>
              <a:lvl3pPr marL="1143000" indent="-228600" defTabSz="1216025">
                <a:defRPr>
                  <a:solidFill>
                    <a:schemeClr val="tx1"/>
                  </a:solidFill>
                  <a:latin typeface="Calibri" panose="020F0502020204030204" charset="0"/>
                  <a:ea typeface="宋体" pitchFamily="2" charset="-122"/>
                </a:defRPr>
              </a:lvl3pPr>
              <a:lvl4pPr marL="1600200" indent="-228600" defTabSz="1216025">
                <a:defRPr>
                  <a:solidFill>
                    <a:schemeClr val="tx1"/>
                  </a:solidFill>
                  <a:latin typeface="Calibri" panose="020F0502020204030204" charset="0"/>
                  <a:ea typeface="宋体" pitchFamily="2" charset="-122"/>
                </a:defRPr>
              </a:lvl4pPr>
              <a:lvl5pPr marL="2057400" indent="-228600" defTabSz="1216025">
                <a:defRPr>
                  <a:solidFill>
                    <a:schemeClr val="tx1"/>
                  </a:solidFill>
                  <a:latin typeface="Calibri" panose="020F0502020204030204" charset="0"/>
                  <a:ea typeface="宋体" pitchFamily="2" charset="-122"/>
                </a:defRPr>
              </a:lvl5pPr>
              <a:lvl6pPr marL="2514600" indent="-228600" defTabSz="1216025" fontAlgn="base">
                <a:spcBef>
                  <a:spcPct val="0"/>
                </a:spcBef>
                <a:spcAft>
                  <a:spcPct val="0"/>
                </a:spcAft>
                <a:buFont typeface="Arial" panose="020B0604020202020204" pitchFamily="34" charset="0"/>
                <a:defRPr>
                  <a:solidFill>
                    <a:schemeClr val="tx1"/>
                  </a:solidFill>
                  <a:latin typeface="Calibri" panose="020F0502020204030204" charset="0"/>
                  <a:ea typeface="宋体" pitchFamily="2" charset="-122"/>
                </a:defRPr>
              </a:lvl6pPr>
              <a:lvl7pPr marL="2971800" indent="-228600" defTabSz="1216025" fontAlgn="base">
                <a:spcBef>
                  <a:spcPct val="0"/>
                </a:spcBef>
                <a:spcAft>
                  <a:spcPct val="0"/>
                </a:spcAft>
                <a:buFont typeface="Arial" panose="020B0604020202020204" pitchFamily="34" charset="0"/>
                <a:defRPr>
                  <a:solidFill>
                    <a:schemeClr val="tx1"/>
                  </a:solidFill>
                  <a:latin typeface="Calibri" panose="020F0502020204030204" charset="0"/>
                  <a:ea typeface="宋体" pitchFamily="2" charset="-122"/>
                </a:defRPr>
              </a:lvl7pPr>
              <a:lvl8pPr marL="3429000" indent="-228600" defTabSz="1216025" fontAlgn="base">
                <a:spcBef>
                  <a:spcPct val="0"/>
                </a:spcBef>
                <a:spcAft>
                  <a:spcPct val="0"/>
                </a:spcAft>
                <a:buFont typeface="Arial" panose="020B0604020202020204" pitchFamily="34" charset="0"/>
                <a:defRPr>
                  <a:solidFill>
                    <a:schemeClr val="tx1"/>
                  </a:solidFill>
                  <a:latin typeface="Calibri" panose="020F0502020204030204" charset="0"/>
                  <a:ea typeface="宋体" pitchFamily="2" charset="-122"/>
                </a:defRPr>
              </a:lvl8pPr>
              <a:lvl9pPr marL="3886200" indent="-228600" defTabSz="1216025" fontAlgn="base">
                <a:spcBef>
                  <a:spcPct val="0"/>
                </a:spcBef>
                <a:spcAft>
                  <a:spcPct val="0"/>
                </a:spcAft>
                <a:buFont typeface="Arial" panose="020B0604020202020204" pitchFamily="34" charset="0"/>
                <a:defRPr>
                  <a:solidFill>
                    <a:schemeClr val="tx1"/>
                  </a:solidFill>
                  <a:latin typeface="Calibri" panose="020F0502020204030204" charset="0"/>
                  <a:ea typeface="宋体" pitchFamily="2" charset="-122"/>
                </a:defRPr>
              </a:lvl9pPr>
            </a:lstStyle>
            <a:p>
              <a:pPr algn="ctr" eaLnBrk="1" hangingPunct="1">
                <a:spcBef>
                  <a:spcPct val="20000"/>
                </a:spcBef>
              </a:pPr>
              <a:r>
                <a:rPr lang="zh-CN" altLang="en-US" sz="2000" b="1">
                  <a:solidFill>
                    <a:schemeClr val="tx1"/>
                  </a:solidFill>
                  <a:latin typeface="+mn-lt"/>
                  <a:ea typeface="+mn-ea"/>
                  <a:cs typeface="+mn-ea"/>
                  <a:sym typeface="+mn-lt"/>
                </a:rPr>
                <a:t>结果一</a:t>
              </a:r>
              <a:endParaRPr lang="zh-CN" altLang="en-US" sz="2000" b="1" dirty="0">
                <a:solidFill>
                  <a:schemeClr val="tx1"/>
                </a:solidFill>
                <a:latin typeface="+mn-lt"/>
                <a:ea typeface="+mn-ea"/>
                <a:cs typeface="+mn-ea"/>
                <a:sym typeface="+mn-lt"/>
              </a:endParaRPr>
            </a:p>
          </p:txBody>
        </p:sp>
        <p:sp>
          <p:nvSpPr>
            <p:cNvPr id="21" name="TextBox 13"/>
            <p:cNvSpPr txBox="1">
              <a:spLocks noChangeArrowheads="1"/>
            </p:cNvSpPr>
            <p:nvPr/>
          </p:nvSpPr>
          <p:spPr bwMode="auto">
            <a:xfrm>
              <a:off x="475060" y="3971925"/>
              <a:ext cx="1178719" cy="138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Calibri" panose="020F0502020204030204" charset="0"/>
                  <a:ea typeface="宋体" pitchFamily="2" charset="-122"/>
                </a:defRPr>
              </a:lvl1pPr>
              <a:lvl2pPr marL="742950" indent="-285750" defTabSz="1216025">
                <a:defRPr>
                  <a:solidFill>
                    <a:schemeClr val="tx1"/>
                  </a:solidFill>
                  <a:latin typeface="Calibri" panose="020F0502020204030204" charset="0"/>
                  <a:ea typeface="宋体" pitchFamily="2" charset="-122"/>
                </a:defRPr>
              </a:lvl2pPr>
              <a:lvl3pPr marL="1143000" indent="-228600" defTabSz="1216025">
                <a:defRPr>
                  <a:solidFill>
                    <a:schemeClr val="tx1"/>
                  </a:solidFill>
                  <a:latin typeface="Calibri" panose="020F0502020204030204" charset="0"/>
                  <a:ea typeface="宋体" pitchFamily="2" charset="-122"/>
                </a:defRPr>
              </a:lvl3pPr>
              <a:lvl4pPr marL="1600200" indent="-228600" defTabSz="1216025">
                <a:defRPr>
                  <a:solidFill>
                    <a:schemeClr val="tx1"/>
                  </a:solidFill>
                  <a:latin typeface="Calibri" panose="020F0502020204030204" charset="0"/>
                  <a:ea typeface="宋体" pitchFamily="2" charset="-122"/>
                </a:defRPr>
              </a:lvl4pPr>
              <a:lvl5pPr marL="2057400" indent="-228600" defTabSz="1216025">
                <a:defRPr>
                  <a:solidFill>
                    <a:schemeClr val="tx1"/>
                  </a:solidFill>
                  <a:latin typeface="Calibri" panose="020F0502020204030204" charset="0"/>
                  <a:ea typeface="宋体" pitchFamily="2" charset="-122"/>
                </a:defRPr>
              </a:lvl5pPr>
              <a:lvl6pPr marL="2514600" indent="-228600" defTabSz="1216025" fontAlgn="base">
                <a:spcBef>
                  <a:spcPct val="0"/>
                </a:spcBef>
                <a:spcAft>
                  <a:spcPct val="0"/>
                </a:spcAft>
                <a:buFont typeface="Arial" panose="020B0604020202020204" pitchFamily="34" charset="0"/>
                <a:defRPr>
                  <a:solidFill>
                    <a:schemeClr val="tx1"/>
                  </a:solidFill>
                  <a:latin typeface="Calibri" panose="020F0502020204030204" charset="0"/>
                  <a:ea typeface="宋体" pitchFamily="2" charset="-122"/>
                </a:defRPr>
              </a:lvl6pPr>
              <a:lvl7pPr marL="2971800" indent="-228600" defTabSz="1216025" fontAlgn="base">
                <a:spcBef>
                  <a:spcPct val="0"/>
                </a:spcBef>
                <a:spcAft>
                  <a:spcPct val="0"/>
                </a:spcAft>
                <a:buFont typeface="Arial" panose="020B0604020202020204" pitchFamily="34" charset="0"/>
                <a:defRPr>
                  <a:solidFill>
                    <a:schemeClr val="tx1"/>
                  </a:solidFill>
                  <a:latin typeface="Calibri" panose="020F0502020204030204" charset="0"/>
                  <a:ea typeface="宋体" pitchFamily="2" charset="-122"/>
                </a:defRPr>
              </a:lvl7pPr>
              <a:lvl8pPr marL="3429000" indent="-228600" defTabSz="1216025" fontAlgn="base">
                <a:spcBef>
                  <a:spcPct val="0"/>
                </a:spcBef>
                <a:spcAft>
                  <a:spcPct val="0"/>
                </a:spcAft>
                <a:buFont typeface="Arial" panose="020B0604020202020204" pitchFamily="34" charset="0"/>
                <a:defRPr>
                  <a:solidFill>
                    <a:schemeClr val="tx1"/>
                  </a:solidFill>
                  <a:latin typeface="Calibri" panose="020F0502020204030204" charset="0"/>
                  <a:ea typeface="宋体" pitchFamily="2" charset="-122"/>
                </a:defRPr>
              </a:lvl8pPr>
              <a:lvl9pPr marL="3886200" indent="-228600" defTabSz="1216025" fontAlgn="base">
                <a:spcBef>
                  <a:spcPct val="0"/>
                </a:spcBef>
                <a:spcAft>
                  <a:spcPct val="0"/>
                </a:spcAft>
                <a:buFont typeface="Arial" panose="020B0604020202020204" pitchFamily="34" charset="0"/>
                <a:defRPr>
                  <a:solidFill>
                    <a:schemeClr val="tx1"/>
                  </a:solidFill>
                  <a:latin typeface="Calibri" panose="020F0502020204030204" charset="0"/>
                  <a:ea typeface="宋体" pitchFamily="2" charset="-122"/>
                </a:defRPr>
              </a:lvl9pPr>
            </a:lstStyle>
            <a:p>
              <a:pPr eaLnBrk="1" hangingPunct="1">
                <a:spcBef>
                  <a:spcPct val="20000"/>
                </a:spcBef>
              </a:pPr>
              <a:r>
                <a:rPr lang="en-US" sz="1200">
                  <a:solidFill>
                    <a:schemeClr val="tx1"/>
                  </a:solidFill>
                  <a:latin typeface="+mn-lt"/>
                  <a:ea typeface="+mn-ea"/>
                  <a:cs typeface="+mn-ea"/>
                  <a:sym typeface="+mn-lt"/>
                </a:rPr>
                <a:t>add your words here</a:t>
              </a:r>
              <a:endParaRPr lang="en-US" sz="1200">
                <a:solidFill>
                  <a:schemeClr val="tx1"/>
                </a:solidFill>
                <a:latin typeface="+mn-lt"/>
                <a:ea typeface="+mn-ea"/>
                <a:cs typeface="+mn-ea"/>
                <a:sym typeface="+mn-lt"/>
              </a:endParaRPr>
            </a:p>
          </p:txBody>
        </p:sp>
        <p:sp>
          <p:nvSpPr>
            <p:cNvPr id="22" name="TextBox 13"/>
            <p:cNvSpPr txBox="1">
              <a:spLocks noChangeArrowheads="1"/>
            </p:cNvSpPr>
            <p:nvPr/>
          </p:nvSpPr>
          <p:spPr bwMode="auto">
            <a:xfrm>
              <a:off x="2883917" y="1969295"/>
              <a:ext cx="1033462" cy="231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Calibri" panose="020F0502020204030204" charset="0"/>
                  <a:ea typeface="宋体" pitchFamily="2" charset="-122"/>
                </a:defRPr>
              </a:lvl1pPr>
              <a:lvl2pPr marL="742950" indent="-285750" defTabSz="1216025">
                <a:defRPr>
                  <a:solidFill>
                    <a:schemeClr val="tx1"/>
                  </a:solidFill>
                  <a:latin typeface="Calibri" panose="020F0502020204030204" charset="0"/>
                  <a:ea typeface="宋体" pitchFamily="2" charset="-122"/>
                </a:defRPr>
              </a:lvl2pPr>
              <a:lvl3pPr marL="1143000" indent="-228600" defTabSz="1216025">
                <a:defRPr>
                  <a:solidFill>
                    <a:schemeClr val="tx1"/>
                  </a:solidFill>
                  <a:latin typeface="Calibri" panose="020F0502020204030204" charset="0"/>
                  <a:ea typeface="宋体" pitchFamily="2" charset="-122"/>
                </a:defRPr>
              </a:lvl3pPr>
              <a:lvl4pPr marL="1600200" indent="-228600" defTabSz="1216025">
                <a:defRPr>
                  <a:solidFill>
                    <a:schemeClr val="tx1"/>
                  </a:solidFill>
                  <a:latin typeface="Calibri" panose="020F0502020204030204" charset="0"/>
                  <a:ea typeface="宋体" pitchFamily="2" charset="-122"/>
                </a:defRPr>
              </a:lvl4pPr>
              <a:lvl5pPr marL="2057400" indent="-228600" defTabSz="1216025">
                <a:defRPr>
                  <a:solidFill>
                    <a:schemeClr val="tx1"/>
                  </a:solidFill>
                  <a:latin typeface="Calibri" panose="020F0502020204030204" charset="0"/>
                  <a:ea typeface="宋体" pitchFamily="2" charset="-122"/>
                </a:defRPr>
              </a:lvl5pPr>
              <a:lvl6pPr marL="2514600" indent="-228600" defTabSz="1216025" fontAlgn="base">
                <a:spcBef>
                  <a:spcPct val="0"/>
                </a:spcBef>
                <a:spcAft>
                  <a:spcPct val="0"/>
                </a:spcAft>
                <a:buFont typeface="Arial" panose="020B0604020202020204" pitchFamily="34" charset="0"/>
                <a:defRPr>
                  <a:solidFill>
                    <a:schemeClr val="tx1"/>
                  </a:solidFill>
                  <a:latin typeface="Calibri" panose="020F0502020204030204" charset="0"/>
                  <a:ea typeface="宋体" pitchFamily="2" charset="-122"/>
                </a:defRPr>
              </a:lvl6pPr>
              <a:lvl7pPr marL="2971800" indent="-228600" defTabSz="1216025" fontAlgn="base">
                <a:spcBef>
                  <a:spcPct val="0"/>
                </a:spcBef>
                <a:spcAft>
                  <a:spcPct val="0"/>
                </a:spcAft>
                <a:buFont typeface="Arial" panose="020B0604020202020204" pitchFamily="34" charset="0"/>
                <a:defRPr>
                  <a:solidFill>
                    <a:schemeClr val="tx1"/>
                  </a:solidFill>
                  <a:latin typeface="Calibri" panose="020F0502020204030204" charset="0"/>
                  <a:ea typeface="宋体" pitchFamily="2" charset="-122"/>
                </a:defRPr>
              </a:lvl7pPr>
              <a:lvl8pPr marL="3429000" indent="-228600" defTabSz="1216025" fontAlgn="base">
                <a:spcBef>
                  <a:spcPct val="0"/>
                </a:spcBef>
                <a:spcAft>
                  <a:spcPct val="0"/>
                </a:spcAft>
                <a:buFont typeface="Arial" panose="020B0604020202020204" pitchFamily="34" charset="0"/>
                <a:defRPr>
                  <a:solidFill>
                    <a:schemeClr val="tx1"/>
                  </a:solidFill>
                  <a:latin typeface="Calibri" panose="020F0502020204030204" charset="0"/>
                  <a:ea typeface="宋体" pitchFamily="2" charset="-122"/>
                </a:defRPr>
              </a:lvl8pPr>
              <a:lvl9pPr marL="3886200" indent="-228600" defTabSz="1216025" fontAlgn="base">
                <a:spcBef>
                  <a:spcPct val="0"/>
                </a:spcBef>
                <a:spcAft>
                  <a:spcPct val="0"/>
                </a:spcAft>
                <a:buFont typeface="Arial" panose="020B0604020202020204" pitchFamily="34" charset="0"/>
                <a:defRPr>
                  <a:solidFill>
                    <a:schemeClr val="tx1"/>
                  </a:solidFill>
                  <a:latin typeface="Calibri" panose="020F0502020204030204" charset="0"/>
                  <a:ea typeface="宋体" pitchFamily="2" charset="-122"/>
                </a:defRPr>
              </a:lvl9pPr>
            </a:lstStyle>
            <a:p>
              <a:pPr algn="ctr">
                <a:spcBef>
                  <a:spcPct val="20000"/>
                </a:spcBef>
              </a:pPr>
              <a:r>
                <a:rPr lang="zh-CN" altLang="en-US" sz="2000" b="1">
                  <a:solidFill>
                    <a:schemeClr val="bg1"/>
                  </a:solidFill>
                  <a:latin typeface="+mn-lt"/>
                  <a:ea typeface="+mn-ea"/>
                  <a:cs typeface="+mn-ea"/>
                  <a:sym typeface="+mn-lt"/>
                </a:rPr>
                <a:t>结果二</a:t>
              </a:r>
              <a:endParaRPr lang="en-US" sz="2000" b="1" dirty="0">
                <a:solidFill>
                  <a:schemeClr val="bg1"/>
                </a:solidFill>
                <a:latin typeface="+mn-lt"/>
                <a:ea typeface="+mn-ea"/>
                <a:cs typeface="+mn-ea"/>
                <a:sym typeface="+mn-lt"/>
              </a:endParaRPr>
            </a:p>
          </p:txBody>
        </p:sp>
        <p:sp>
          <p:nvSpPr>
            <p:cNvPr id="23" name="TextBox 13"/>
            <p:cNvSpPr txBox="1">
              <a:spLocks noChangeArrowheads="1"/>
            </p:cNvSpPr>
            <p:nvPr/>
          </p:nvSpPr>
          <p:spPr bwMode="auto">
            <a:xfrm>
              <a:off x="2887490" y="2183606"/>
              <a:ext cx="1177527" cy="138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Calibri" panose="020F0502020204030204" charset="0"/>
                  <a:ea typeface="宋体" pitchFamily="2" charset="-122"/>
                </a:defRPr>
              </a:lvl1pPr>
              <a:lvl2pPr marL="742950" indent="-285750" defTabSz="1216025">
                <a:defRPr>
                  <a:solidFill>
                    <a:schemeClr val="tx1"/>
                  </a:solidFill>
                  <a:latin typeface="Calibri" panose="020F0502020204030204" charset="0"/>
                  <a:ea typeface="宋体" pitchFamily="2" charset="-122"/>
                </a:defRPr>
              </a:lvl2pPr>
              <a:lvl3pPr marL="1143000" indent="-228600" defTabSz="1216025">
                <a:defRPr>
                  <a:solidFill>
                    <a:schemeClr val="tx1"/>
                  </a:solidFill>
                  <a:latin typeface="Calibri" panose="020F0502020204030204" charset="0"/>
                  <a:ea typeface="宋体" pitchFamily="2" charset="-122"/>
                </a:defRPr>
              </a:lvl3pPr>
              <a:lvl4pPr marL="1600200" indent="-228600" defTabSz="1216025">
                <a:defRPr>
                  <a:solidFill>
                    <a:schemeClr val="tx1"/>
                  </a:solidFill>
                  <a:latin typeface="Calibri" panose="020F0502020204030204" charset="0"/>
                  <a:ea typeface="宋体" pitchFamily="2" charset="-122"/>
                </a:defRPr>
              </a:lvl4pPr>
              <a:lvl5pPr marL="2057400" indent="-228600" defTabSz="1216025">
                <a:defRPr>
                  <a:solidFill>
                    <a:schemeClr val="tx1"/>
                  </a:solidFill>
                  <a:latin typeface="Calibri" panose="020F0502020204030204" charset="0"/>
                  <a:ea typeface="宋体" pitchFamily="2" charset="-122"/>
                </a:defRPr>
              </a:lvl5pPr>
              <a:lvl6pPr marL="2514600" indent="-228600" defTabSz="1216025" fontAlgn="base">
                <a:spcBef>
                  <a:spcPct val="0"/>
                </a:spcBef>
                <a:spcAft>
                  <a:spcPct val="0"/>
                </a:spcAft>
                <a:buFont typeface="Arial" panose="020B0604020202020204" pitchFamily="34" charset="0"/>
                <a:defRPr>
                  <a:solidFill>
                    <a:schemeClr val="tx1"/>
                  </a:solidFill>
                  <a:latin typeface="Calibri" panose="020F0502020204030204" charset="0"/>
                  <a:ea typeface="宋体" pitchFamily="2" charset="-122"/>
                </a:defRPr>
              </a:lvl6pPr>
              <a:lvl7pPr marL="2971800" indent="-228600" defTabSz="1216025" fontAlgn="base">
                <a:spcBef>
                  <a:spcPct val="0"/>
                </a:spcBef>
                <a:spcAft>
                  <a:spcPct val="0"/>
                </a:spcAft>
                <a:buFont typeface="Arial" panose="020B0604020202020204" pitchFamily="34" charset="0"/>
                <a:defRPr>
                  <a:solidFill>
                    <a:schemeClr val="tx1"/>
                  </a:solidFill>
                  <a:latin typeface="Calibri" panose="020F0502020204030204" charset="0"/>
                  <a:ea typeface="宋体" pitchFamily="2" charset="-122"/>
                </a:defRPr>
              </a:lvl7pPr>
              <a:lvl8pPr marL="3429000" indent="-228600" defTabSz="1216025" fontAlgn="base">
                <a:spcBef>
                  <a:spcPct val="0"/>
                </a:spcBef>
                <a:spcAft>
                  <a:spcPct val="0"/>
                </a:spcAft>
                <a:buFont typeface="Arial" panose="020B0604020202020204" pitchFamily="34" charset="0"/>
                <a:defRPr>
                  <a:solidFill>
                    <a:schemeClr val="tx1"/>
                  </a:solidFill>
                  <a:latin typeface="Calibri" panose="020F0502020204030204" charset="0"/>
                  <a:ea typeface="宋体" pitchFamily="2" charset="-122"/>
                </a:defRPr>
              </a:lvl8pPr>
              <a:lvl9pPr marL="3886200" indent="-228600" defTabSz="1216025" fontAlgn="base">
                <a:spcBef>
                  <a:spcPct val="0"/>
                </a:spcBef>
                <a:spcAft>
                  <a:spcPct val="0"/>
                </a:spcAft>
                <a:buFont typeface="Arial" panose="020B0604020202020204" pitchFamily="34" charset="0"/>
                <a:defRPr>
                  <a:solidFill>
                    <a:schemeClr val="tx1"/>
                  </a:solidFill>
                  <a:latin typeface="Calibri" panose="020F0502020204030204" charset="0"/>
                  <a:ea typeface="宋体" pitchFamily="2" charset="-122"/>
                </a:defRPr>
              </a:lvl9pPr>
            </a:lstStyle>
            <a:p>
              <a:pPr eaLnBrk="1" hangingPunct="1">
                <a:spcBef>
                  <a:spcPct val="20000"/>
                </a:spcBef>
              </a:pPr>
              <a:r>
                <a:rPr lang="en-US" sz="1200">
                  <a:solidFill>
                    <a:schemeClr val="bg1"/>
                  </a:solidFill>
                  <a:latin typeface="+mn-lt"/>
                  <a:ea typeface="+mn-ea"/>
                  <a:cs typeface="+mn-ea"/>
                  <a:sym typeface="+mn-lt"/>
                </a:rPr>
                <a:t>add your words here</a:t>
              </a:r>
              <a:endParaRPr lang="en-US" sz="1200">
                <a:solidFill>
                  <a:schemeClr val="bg1"/>
                </a:solidFill>
                <a:latin typeface="+mn-lt"/>
                <a:ea typeface="+mn-ea"/>
                <a:cs typeface="+mn-ea"/>
                <a:sym typeface="+mn-lt"/>
              </a:endParaRPr>
            </a:p>
          </p:txBody>
        </p:sp>
        <p:sp>
          <p:nvSpPr>
            <p:cNvPr id="24" name="TextBox 13"/>
            <p:cNvSpPr txBox="1">
              <a:spLocks noChangeArrowheads="1"/>
            </p:cNvSpPr>
            <p:nvPr/>
          </p:nvSpPr>
          <p:spPr bwMode="auto">
            <a:xfrm>
              <a:off x="4893343" y="3318869"/>
              <a:ext cx="1032272" cy="231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Calibri" panose="020F0502020204030204" charset="0"/>
                  <a:ea typeface="宋体" pitchFamily="2" charset="-122"/>
                </a:defRPr>
              </a:lvl1pPr>
              <a:lvl2pPr marL="742950" indent="-285750" defTabSz="1216025">
                <a:defRPr>
                  <a:solidFill>
                    <a:schemeClr val="tx1"/>
                  </a:solidFill>
                  <a:latin typeface="Calibri" panose="020F0502020204030204" charset="0"/>
                  <a:ea typeface="宋体" pitchFamily="2" charset="-122"/>
                </a:defRPr>
              </a:lvl2pPr>
              <a:lvl3pPr marL="1143000" indent="-228600" defTabSz="1216025">
                <a:defRPr>
                  <a:solidFill>
                    <a:schemeClr val="tx1"/>
                  </a:solidFill>
                  <a:latin typeface="Calibri" panose="020F0502020204030204" charset="0"/>
                  <a:ea typeface="宋体" pitchFamily="2" charset="-122"/>
                </a:defRPr>
              </a:lvl3pPr>
              <a:lvl4pPr marL="1600200" indent="-228600" defTabSz="1216025">
                <a:defRPr>
                  <a:solidFill>
                    <a:schemeClr val="tx1"/>
                  </a:solidFill>
                  <a:latin typeface="Calibri" panose="020F0502020204030204" charset="0"/>
                  <a:ea typeface="宋体" pitchFamily="2" charset="-122"/>
                </a:defRPr>
              </a:lvl4pPr>
              <a:lvl5pPr marL="2057400" indent="-228600" defTabSz="1216025">
                <a:defRPr>
                  <a:solidFill>
                    <a:schemeClr val="tx1"/>
                  </a:solidFill>
                  <a:latin typeface="Calibri" panose="020F0502020204030204" charset="0"/>
                  <a:ea typeface="宋体" pitchFamily="2" charset="-122"/>
                </a:defRPr>
              </a:lvl5pPr>
              <a:lvl6pPr marL="2514600" indent="-228600" defTabSz="1216025" fontAlgn="base">
                <a:spcBef>
                  <a:spcPct val="0"/>
                </a:spcBef>
                <a:spcAft>
                  <a:spcPct val="0"/>
                </a:spcAft>
                <a:buFont typeface="Arial" panose="020B0604020202020204" pitchFamily="34" charset="0"/>
                <a:defRPr>
                  <a:solidFill>
                    <a:schemeClr val="tx1"/>
                  </a:solidFill>
                  <a:latin typeface="Calibri" panose="020F0502020204030204" charset="0"/>
                  <a:ea typeface="宋体" pitchFamily="2" charset="-122"/>
                </a:defRPr>
              </a:lvl6pPr>
              <a:lvl7pPr marL="2971800" indent="-228600" defTabSz="1216025" fontAlgn="base">
                <a:spcBef>
                  <a:spcPct val="0"/>
                </a:spcBef>
                <a:spcAft>
                  <a:spcPct val="0"/>
                </a:spcAft>
                <a:buFont typeface="Arial" panose="020B0604020202020204" pitchFamily="34" charset="0"/>
                <a:defRPr>
                  <a:solidFill>
                    <a:schemeClr val="tx1"/>
                  </a:solidFill>
                  <a:latin typeface="Calibri" panose="020F0502020204030204" charset="0"/>
                  <a:ea typeface="宋体" pitchFamily="2" charset="-122"/>
                </a:defRPr>
              </a:lvl7pPr>
              <a:lvl8pPr marL="3429000" indent="-228600" defTabSz="1216025" fontAlgn="base">
                <a:spcBef>
                  <a:spcPct val="0"/>
                </a:spcBef>
                <a:spcAft>
                  <a:spcPct val="0"/>
                </a:spcAft>
                <a:buFont typeface="Arial" panose="020B0604020202020204" pitchFamily="34" charset="0"/>
                <a:defRPr>
                  <a:solidFill>
                    <a:schemeClr val="tx1"/>
                  </a:solidFill>
                  <a:latin typeface="Calibri" panose="020F0502020204030204" charset="0"/>
                  <a:ea typeface="宋体" pitchFamily="2" charset="-122"/>
                </a:defRPr>
              </a:lvl8pPr>
              <a:lvl9pPr marL="3886200" indent="-228600" defTabSz="1216025" fontAlgn="base">
                <a:spcBef>
                  <a:spcPct val="0"/>
                </a:spcBef>
                <a:spcAft>
                  <a:spcPct val="0"/>
                </a:spcAft>
                <a:buFont typeface="Arial" panose="020B0604020202020204" pitchFamily="34" charset="0"/>
                <a:defRPr>
                  <a:solidFill>
                    <a:schemeClr val="tx1"/>
                  </a:solidFill>
                  <a:latin typeface="Calibri" panose="020F0502020204030204" charset="0"/>
                  <a:ea typeface="宋体" pitchFamily="2" charset="-122"/>
                </a:defRPr>
              </a:lvl9pPr>
            </a:lstStyle>
            <a:p>
              <a:pPr algn="ctr">
                <a:spcBef>
                  <a:spcPct val="20000"/>
                </a:spcBef>
              </a:pPr>
              <a:r>
                <a:rPr lang="zh-CN" altLang="en-US" sz="2000" b="1">
                  <a:solidFill>
                    <a:schemeClr val="tx1"/>
                  </a:solidFill>
                  <a:latin typeface="+mn-lt"/>
                  <a:ea typeface="+mn-ea"/>
                  <a:cs typeface="+mn-ea"/>
                  <a:sym typeface="+mn-lt"/>
                </a:rPr>
                <a:t>结果三</a:t>
              </a:r>
              <a:endParaRPr lang="zh-CN" altLang="en-US" sz="2000" b="1" dirty="0">
                <a:solidFill>
                  <a:schemeClr val="tx1"/>
                </a:solidFill>
                <a:latin typeface="+mn-lt"/>
                <a:ea typeface="+mn-ea"/>
                <a:cs typeface="+mn-ea"/>
                <a:sym typeface="+mn-lt"/>
              </a:endParaRPr>
            </a:p>
          </p:txBody>
        </p:sp>
        <p:sp>
          <p:nvSpPr>
            <p:cNvPr id="25" name="TextBox 13"/>
            <p:cNvSpPr txBox="1">
              <a:spLocks noChangeArrowheads="1"/>
            </p:cNvSpPr>
            <p:nvPr/>
          </p:nvSpPr>
          <p:spPr bwMode="auto">
            <a:xfrm>
              <a:off x="4895724" y="3533180"/>
              <a:ext cx="1178719" cy="138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Calibri" panose="020F0502020204030204" charset="0"/>
                  <a:ea typeface="宋体" pitchFamily="2" charset="-122"/>
                </a:defRPr>
              </a:lvl1pPr>
              <a:lvl2pPr marL="742950" indent="-285750" defTabSz="1216025">
                <a:defRPr>
                  <a:solidFill>
                    <a:schemeClr val="tx1"/>
                  </a:solidFill>
                  <a:latin typeface="Calibri" panose="020F0502020204030204" charset="0"/>
                  <a:ea typeface="宋体" pitchFamily="2" charset="-122"/>
                </a:defRPr>
              </a:lvl2pPr>
              <a:lvl3pPr marL="1143000" indent="-228600" defTabSz="1216025">
                <a:defRPr>
                  <a:solidFill>
                    <a:schemeClr val="tx1"/>
                  </a:solidFill>
                  <a:latin typeface="Calibri" panose="020F0502020204030204" charset="0"/>
                  <a:ea typeface="宋体" pitchFamily="2" charset="-122"/>
                </a:defRPr>
              </a:lvl3pPr>
              <a:lvl4pPr marL="1600200" indent="-228600" defTabSz="1216025">
                <a:defRPr>
                  <a:solidFill>
                    <a:schemeClr val="tx1"/>
                  </a:solidFill>
                  <a:latin typeface="Calibri" panose="020F0502020204030204" charset="0"/>
                  <a:ea typeface="宋体" pitchFamily="2" charset="-122"/>
                </a:defRPr>
              </a:lvl4pPr>
              <a:lvl5pPr marL="2057400" indent="-228600" defTabSz="1216025">
                <a:defRPr>
                  <a:solidFill>
                    <a:schemeClr val="tx1"/>
                  </a:solidFill>
                  <a:latin typeface="Calibri" panose="020F0502020204030204" charset="0"/>
                  <a:ea typeface="宋体" pitchFamily="2" charset="-122"/>
                </a:defRPr>
              </a:lvl5pPr>
              <a:lvl6pPr marL="2514600" indent="-228600" defTabSz="1216025" fontAlgn="base">
                <a:spcBef>
                  <a:spcPct val="0"/>
                </a:spcBef>
                <a:spcAft>
                  <a:spcPct val="0"/>
                </a:spcAft>
                <a:buFont typeface="Arial" panose="020B0604020202020204" pitchFamily="34" charset="0"/>
                <a:defRPr>
                  <a:solidFill>
                    <a:schemeClr val="tx1"/>
                  </a:solidFill>
                  <a:latin typeface="Calibri" panose="020F0502020204030204" charset="0"/>
                  <a:ea typeface="宋体" pitchFamily="2" charset="-122"/>
                </a:defRPr>
              </a:lvl6pPr>
              <a:lvl7pPr marL="2971800" indent="-228600" defTabSz="1216025" fontAlgn="base">
                <a:spcBef>
                  <a:spcPct val="0"/>
                </a:spcBef>
                <a:spcAft>
                  <a:spcPct val="0"/>
                </a:spcAft>
                <a:buFont typeface="Arial" panose="020B0604020202020204" pitchFamily="34" charset="0"/>
                <a:defRPr>
                  <a:solidFill>
                    <a:schemeClr val="tx1"/>
                  </a:solidFill>
                  <a:latin typeface="Calibri" panose="020F0502020204030204" charset="0"/>
                  <a:ea typeface="宋体" pitchFamily="2" charset="-122"/>
                </a:defRPr>
              </a:lvl7pPr>
              <a:lvl8pPr marL="3429000" indent="-228600" defTabSz="1216025" fontAlgn="base">
                <a:spcBef>
                  <a:spcPct val="0"/>
                </a:spcBef>
                <a:spcAft>
                  <a:spcPct val="0"/>
                </a:spcAft>
                <a:buFont typeface="Arial" panose="020B0604020202020204" pitchFamily="34" charset="0"/>
                <a:defRPr>
                  <a:solidFill>
                    <a:schemeClr val="tx1"/>
                  </a:solidFill>
                  <a:latin typeface="Calibri" panose="020F0502020204030204" charset="0"/>
                  <a:ea typeface="宋体" pitchFamily="2" charset="-122"/>
                </a:defRPr>
              </a:lvl8pPr>
              <a:lvl9pPr marL="3886200" indent="-228600" defTabSz="1216025" fontAlgn="base">
                <a:spcBef>
                  <a:spcPct val="0"/>
                </a:spcBef>
                <a:spcAft>
                  <a:spcPct val="0"/>
                </a:spcAft>
                <a:buFont typeface="Arial" panose="020B0604020202020204" pitchFamily="34" charset="0"/>
                <a:defRPr>
                  <a:solidFill>
                    <a:schemeClr val="tx1"/>
                  </a:solidFill>
                  <a:latin typeface="Calibri" panose="020F0502020204030204" charset="0"/>
                  <a:ea typeface="宋体" pitchFamily="2" charset="-122"/>
                </a:defRPr>
              </a:lvl9pPr>
            </a:lstStyle>
            <a:p>
              <a:pPr algn="ctr" eaLnBrk="1" hangingPunct="1">
                <a:spcBef>
                  <a:spcPct val="20000"/>
                </a:spcBef>
              </a:pPr>
              <a:r>
                <a:rPr lang="en-US" sz="1200" dirty="0">
                  <a:solidFill>
                    <a:schemeClr val="tx1"/>
                  </a:solidFill>
                  <a:latin typeface="+mn-lt"/>
                  <a:ea typeface="+mn-ea"/>
                  <a:cs typeface="+mn-ea"/>
                  <a:sym typeface="+mn-lt"/>
                </a:rPr>
                <a:t>add your words here</a:t>
              </a:r>
              <a:endParaRPr lang="en-US" sz="1200" dirty="0">
                <a:solidFill>
                  <a:schemeClr val="tx1"/>
                </a:solidFill>
                <a:latin typeface="+mn-lt"/>
                <a:ea typeface="+mn-ea"/>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 name="任意多边形 18"/>
          <p:cNvSpPr/>
          <p:nvPr/>
        </p:nvSpPr>
        <p:spPr>
          <a:xfrm>
            <a:off x="0" y="-426085"/>
            <a:ext cx="12222480" cy="7466965"/>
          </a:xfrm>
          <a:custGeom>
            <a:avLst/>
            <a:gdLst>
              <a:gd name="connisteX0" fmla="*/ 0 w 12222480"/>
              <a:gd name="connsiteY0" fmla="*/ 426720 h 7466965"/>
              <a:gd name="connisteX1" fmla="*/ 2225040 w 12222480"/>
              <a:gd name="connsiteY1" fmla="*/ 7345045 h 7466965"/>
              <a:gd name="connisteX2" fmla="*/ 3230880 w 12222480"/>
              <a:gd name="connsiteY2" fmla="*/ 381000 h 7466965"/>
              <a:gd name="connisteX3" fmla="*/ 762000 w 12222480"/>
              <a:gd name="connsiteY3" fmla="*/ 2834005 h 7466965"/>
              <a:gd name="connisteX4" fmla="*/ 5486400 w 12222480"/>
              <a:gd name="connsiteY4" fmla="*/ 6247765 h 7466965"/>
              <a:gd name="connisteX5" fmla="*/ 3794760 w 12222480"/>
              <a:gd name="connsiteY5" fmla="*/ 7466965 h 7466965"/>
              <a:gd name="connisteX6" fmla="*/ 5532120 w 12222480"/>
              <a:gd name="connsiteY6" fmla="*/ 365760 h 7466965"/>
              <a:gd name="connisteX7" fmla="*/ 8671560 w 12222480"/>
              <a:gd name="connsiteY7" fmla="*/ 1066165 h 7466965"/>
              <a:gd name="connisteX8" fmla="*/ 5029200 w 12222480"/>
              <a:gd name="connsiteY8" fmla="*/ 2300605 h 7466965"/>
              <a:gd name="connisteX9" fmla="*/ 7818120 w 12222480"/>
              <a:gd name="connsiteY9" fmla="*/ 7299325 h 7466965"/>
              <a:gd name="connisteX10" fmla="*/ 8077200 w 12222480"/>
              <a:gd name="connsiteY10" fmla="*/ 411480 h 7466965"/>
              <a:gd name="connisteX11" fmla="*/ 5791200 w 12222480"/>
              <a:gd name="connsiteY11" fmla="*/ 3611245 h 7466965"/>
              <a:gd name="connisteX12" fmla="*/ 12222480 w 12222480"/>
              <a:gd name="connsiteY12" fmla="*/ 7329805 h 7466965"/>
              <a:gd name="connisteX13" fmla="*/ 10927080 w 12222480"/>
              <a:gd name="connsiteY13" fmla="*/ 365760 h 7466965"/>
              <a:gd name="connisteX14" fmla="*/ 9265920 w 12222480"/>
              <a:gd name="connsiteY14" fmla="*/ 5622925 h 7466965"/>
              <a:gd name="connisteX15" fmla="*/ 12192000 w 12222480"/>
              <a:gd name="connsiteY15" fmla="*/ 1005205 h 7466965"/>
              <a:gd name="connisteX16" fmla="*/ 7086600 w 12222480"/>
              <a:gd name="connsiteY16" fmla="*/ 0 h 7466965"/>
              <a:gd name="connisteX17" fmla="*/ 0 w 12222480"/>
              <a:gd name="connsiteY17" fmla="*/ 426720 h 746696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Lst>
            <a:rect l="l" t="t" r="r" b="b"/>
            <a:pathLst>
              <a:path w="12222480" h="7466965">
                <a:moveTo>
                  <a:pt x="0" y="426720"/>
                </a:moveTo>
                <a:lnTo>
                  <a:pt x="2225040" y="7345045"/>
                </a:lnTo>
                <a:lnTo>
                  <a:pt x="3230880" y="381000"/>
                </a:lnTo>
                <a:lnTo>
                  <a:pt x="762000" y="2834005"/>
                </a:lnTo>
                <a:lnTo>
                  <a:pt x="5486400" y="6247765"/>
                </a:lnTo>
                <a:lnTo>
                  <a:pt x="3794760" y="7466965"/>
                </a:lnTo>
                <a:lnTo>
                  <a:pt x="5532120" y="365760"/>
                </a:lnTo>
                <a:lnTo>
                  <a:pt x="8671560" y="1066165"/>
                </a:lnTo>
                <a:lnTo>
                  <a:pt x="5029200" y="2300605"/>
                </a:lnTo>
                <a:lnTo>
                  <a:pt x="7818120" y="7299325"/>
                </a:lnTo>
                <a:lnTo>
                  <a:pt x="8077200" y="411480"/>
                </a:lnTo>
                <a:lnTo>
                  <a:pt x="5791200" y="3611245"/>
                </a:lnTo>
                <a:lnTo>
                  <a:pt x="12222480" y="7329805"/>
                </a:lnTo>
                <a:lnTo>
                  <a:pt x="10927080" y="365760"/>
                </a:lnTo>
                <a:lnTo>
                  <a:pt x="9265920" y="5622925"/>
                </a:lnTo>
                <a:lnTo>
                  <a:pt x="12192000" y="1005205"/>
                </a:lnTo>
                <a:lnTo>
                  <a:pt x="7086600" y="0"/>
                </a:lnTo>
                <a:lnTo>
                  <a:pt x="0" y="426720"/>
                </a:lnTo>
                <a:close/>
              </a:path>
            </a:pathLst>
          </a:custGeom>
          <a:noFill/>
          <a:ln w="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Rectangle 47"/>
          <p:cNvSpPr/>
          <p:nvPr/>
        </p:nvSpPr>
        <p:spPr>
          <a:xfrm>
            <a:off x="5590803" y="1606819"/>
            <a:ext cx="1038334" cy="2215991"/>
          </a:xfrm>
          <a:prstGeom prst="rect">
            <a:avLst/>
          </a:prstGeom>
          <a:ln>
            <a:solidFill>
              <a:schemeClr val="bg1">
                <a:lumMod val="50000"/>
              </a:schemeClr>
            </a:solidFill>
          </a:ln>
        </p:spPr>
        <p:txBody>
          <a:bodyPr wrap="square" lIns="0" tIns="0" rIns="0" bIns="0">
            <a:spAutoFit/>
          </a:bodyPr>
          <a:lstStyle/>
          <a:p>
            <a:pPr algn="dist"/>
            <a:r>
              <a:rPr lang="en-US" altLang="zh-CN" sz="7200">
                <a:solidFill>
                  <a:schemeClr val="tx1"/>
                </a:solidFill>
                <a:cs typeface="+mn-ea"/>
                <a:sym typeface="+mn-lt"/>
              </a:rPr>
              <a:t>04</a:t>
            </a:r>
            <a:endParaRPr lang="en-US" altLang="zh-CN" sz="7200" dirty="0">
              <a:solidFill>
                <a:schemeClr val="tx1"/>
              </a:solidFill>
              <a:cs typeface="+mn-ea"/>
              <a:sym typeface="+mn-lt"/>
            </a:endParaRPr>
          </a:p>
        </p:txBody>
      </p:sp>
      <p:sp>
        <p:nvSpPr>
          <p:cNvPr id="5" name="Rectangle 47"/>
          <p:cNvSpPr/>
          <p:nvPr/>
        </p:nvSpPr>
        <p:spPr>
          <a:xfrm>
            <a:off x="3996690" y="3090545"/>
            <a:ext cx="4229100" cy="676910"/>
          </a:xfrm>
          <a:prstGeom prst="rect">
            <a:avLst/>
          </a:prstGeom>
          <a:ln>
            <a:solidFill>
              <a:schemeClr val="bg1">
                <a:lumMod val="50000"/>
              </a:schemeClr>
            </a:solidFill>
          </a:ln>
        </p:spPr>
        <p:txBody>
          <a:bodyPr wrap="square" lIns="0" tIns="0" rIns="0" bIns="0">
            <a:spAutoFit/>
          </a:bodyPr>
          <a:lstStyle/>
          <a:p>
            <a:pPr algn="dist"/>
            <a:r>
              <a:rPr lang="zh-CN" altLang="en-US" sz="4400">
                <a:solidFill>
                  <a:schemeClr val="tx1"/>
                </a:solidFill>
                <a:cs typeface="+mn-ea"/>
                <a:sym typeface="+mn-lt"/>
              </a:rPr>
              <a:t>未来发展及应用</a:t>
            </a:r>
            <a:endParaRPr lang="zh-CN" altLang="en-US" sz="4400" dirty="0">
              <a:solidFill>
                <a:schemeClr val="tx1"/>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circle(in)">
                                      <p:cBhvr>
                                        <p:cTn id="10"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bldLvl="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直角三角形 7"/>
          <p:cNvSpPr/>
          <p:nvPr/>
        </p:nvSpPr>
        <p:spPr>
          <a:xfrm rot="8990440">
            <a:off x="5322687" y="4092876"/>
            <a:ext cx="2244995" cy="1335920"/>
          </a:xfrm>
          <a:prstGeom prst="r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endParaRPr lang="zh-CN" altLang="en-US">
              <a:solidFill>
                <a:prstClr val="white"/>
              </a:solidFill>
              <a:cs typeface="+mn-ea"/>
              <a:sym typeface="+mn-lt"/>
            </a:endParaRPr>
          </a:p>
        </p:txBody>
      </p:sp>
      <p:sp>
        <p:nvSpPr>
          <p:cNvPr id="7" name="Rectangle 47"/>
          <p:cNvSpPr/>
          <p:nvPr/>
        </p:nvSpPr>
        <p:spPr>
          <a:xfrm>
            <a:off x="1100136" y="847173"/>
            <a:ext cx="448364" cy="984885"/>
          </a:xfrm>
          <a:prstGeom prst="rect">
            <a:avLst/>
          </a:prstGeom>
        </p:spPr>
        <p:txBody>
          <a:bodyPr wrap="square" lIns="0" tIns="0" rIns="0" bIns="0">
            <a:spAutoFit/>
          </a:bodyPr>
          <a:lstStyle/>
          <a:p>
            <a:pPr algn="dist"/>
            <a:r>
              <a:rPr lang="en-US" altLang="zh-CN" sz="3200">
                <a:solidFill>
                  <a:schemeClr val="tx1"/>
                </a:solidFill>
                <a:cs typeface="+mn-ea"/>
                <a:sym typeface="+mn-lt"/>
              </a:rPr>
              <a:t>04</a:t>
            </a:r>
            <a:endParaRPr lang="en-US" altLang="zh-CN" sz="3200" dirty="0">
              <a:solidFill>
                <a:schemeClr val="tx1"/>
              </a:solidFill>
              <a:cs typeface="+mn-ea"/>
              <a:sym typeface="+mn-lt"/>
            </a:endParaRPr>
          </a:p>
        </p:txBody>
      </p:sp>
      <p:sp>
        <p:nvSpPr>
          <p:cNvPr id="9" name="Rectangle 47"/>
          <p:cNvSpPr/>
          <p:nvPr/>
        </p:nvSpPr>
        <p:spPr>
          <a:xfrm>
            <a:off x="1638719" y="878249"/>
            <a:ext cx="2833079" cy="430887"/>
          </a:xfrm>
          <a:prstGeom prst="rect">
            <a:avLst/>
          </a:prstGeom>
        </p:spPr>
        <p:txBody>
          <a:bodyPr wrap="square" lIns="0" tIns="0" rIns="0" bIns="0">
            <a:spAutoFit/>
          </a:bodyPr>
          <a:lstStyle/>
          <a:p>
            <a:pPr algn="dist"/>
            <a:r>
              <a:rPr lang="zh-CN" altLang="en-US" sz="2800">
                <a:solidFill>
                  <a:schemeClr val="tx1"/>
                </a:solidFill>
                <a:cs typeface="+mn-ea"/>
                <a:sym typeface="+mn-lt"/>
              </a:rPr>
              <a:t>未来发展方向</a:t>
            </a:r>
            <a:endParaRPr lang="zh-CN" altLang="en-US" sz="2800" dirty="0">
              <a:solidFill>
                <a:schemeClr val="tx1"/>
              </a:solidFill>
              <a:cs typeface="+mn-ea"/>
              <a:sym typeface="+mn-lt"/>
            </a:endParaRPr>
          </a:p>
        </p:txBody>
      </p:sp>
      <p:sp>
        <p:nvSpPr>
          <p:cNvPr id="6" name="直角三角形 5"/>
          <p:cNvSpPr/>
          <p:nvPr/>
        </p:nvSpPr>
        <p:spPr>
          <a:xfrm rot="16200000">
            <a:off x="3368957" y="2948713"/>
            <a:ext cx="2244994" cy="1335920"/>
          </a:xfrm>
          <a:prstGeom prst="r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endParaRPr lang="zh-CN" altLang="en-US">
              <a:solidFill>
                <a:prstClr val="white"/>
              </a:solidFill>
              <a:cs typeface="+mn-ea"/>
              <a:sym typeface="+mn-lt"/>
            </a:endParaRPr>
          </a:p>
        </p:txBody>
      </p:sp>
      <p:sp>
        <p:nvSpPr>
          <p:cNvPr id="10" name="直角三角形 9"/>
          <p:cNvSpPr/>
          <p:nvPr/>
        </p:nvSpPr>
        <p:spPr>
          <a:xfrm rot="1800000">
            <a:off x="5343050" y="1811621"/>
            <a:ext cx="2244995" cy="1335920"/>
          </a:xfrm>
          <a:prstGeom prst="r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endParaRPr lang="zh-CN" altLang="en-US">
              <a:solidFill>
                <a:prstClr val="white"/>
              </a:solidFill>
              <a:cs typeface="+mn-ea"/>
              <a:sym typeface="+mn-lt"/>
            </a:endParaRPr>
          </a:p>
        </p:txBody>
      </p:sp>
      <p:sp>
        <p:nvSpPr>
          <p:cNvPr id="11" name="矩形 7"/>
          <p:cNvSpPr>
            <a:spLocks noChangeArrowheads="1"/>
          </p:cNvSpPr>
          <p:nvPr/>
        </p:nvSpPr>
        <p:spPr bwMode="auto">
          <a:xfrm rot="1800000">
            <a:off x="5415876" y="2277296"/>
            <a:ext cx="78258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defTabSz="914400" fontAlgn="base">
              <a:spcBef>
                <a:spcPct val="0"/>
              </a:spcBef>
              <a:spcAft>
                <a:spcPct val="0"/>
              </a:spcAft>
            </a:pPr>
            <a:r>
              <a:rPr lang="en-US" altLang="zh-CN" sz="2000" b="1">
                <a:solidFill>
                  <a:srgbClr val="EAE7D4"/>
                </a:solidFill>
                <a:cs typeface="+mn-ea"/>
                <a:sym typeface="+mn-lt"/>
              </a:rPr>
              <a:t>TEXT</a:t>
            </a:r>
            <a:endParaRPr lang="zh-CN" altLang="en-US" sz="2000" b="1" dirty="0">
              <a:solidFill>
                <a:srgbClr val="EAE7D4"/>
              </a:solidFill>
              <a:cs typeface="+mn-ea"/>
              <a:sym typeface="+mn-lt"/>
            </a:endParaRPr>
          </a:p>
        </p:txBody>
      </p:sp>
      <p:sp>
        <p:nvSpPr>
          <p:cNvPr id="12" name="矩形 7"/>
          <p:cNvSpPr>
            <a:spLocks noChangeArrowheads="1"/>
          </p:cNvSpPr>
          <p:nvPr/>
        </p:nvSpPr>
        <p:spPr bwMode="auto">
          <a:xfrm rot="19800000" flipH="1">
            <a:off x="6414167" y="3937860"/>
            <a:ext cx="78258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defTabSz="914400" fontAlgn="base">
              <a:spcBef>
                <a:spcPct val="0"/>
              </a:spcBef>
              <a:spcAft>
                <a:spcPct val="0"/>
              </a:spcAft>
            </a:pPr>
            <a:r>
              <a:rPr lang="en-US" altLang="zh-CN" sz="2000" b="1" dirty="0">
                <a:solidFill>
                  <a:srgbClr val="EAE7D4"/>
                </a:solidFill>
                <a:cs typeface="+mn-ea"/>
                <a:sym typeface="+mn-lt"/>
              </a:rPr>
              <a:t>TEXT</a:t>
            </a:r>
            <a:endParaRPr lang="zh-CN" altLang="en-US" sz="2000" b="1" dirty="0">
              <a:solidFill>
                <a:srgbClr val="EAE7D4"/>
              </a:solidFill>
              <a:cs typeface="+mn-ea"/>
              <a:sym typeface="+mn-lt"/>
            </a:endParaRPr>
          </a:p>
        </p:txBody>
      </p:sp>
      <p:sp>
        <p:nvSpPr>
          <p:cNvPr id="13" name="矩形 7"/>
          <p:cNvSpPr>
            <a:spLocks noChangeArrowheads="1"/>
          </p:cNvSpPr>
          <p:nvPr/>
        </p:nvSpPr>
        <p:spPr bwMode="auto">
          <a:xfrm flipH="1">
            <a:off x="4270311" y="4076429"/>
            <a:ext cx="78258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defTabSz="914400" fontAlgn="base">
              <a:spcBef>
                <a:spcPct val="0"/>
              </a:spcBef>
              <a:spcAft>
                <a:spcPct val="0"/>
              </a:spcAft>
            </a:pPr>
            <a:r>
              <a:rPr lang="en-US" altLang="zh-CN" sz="2000" b="1" dirty="0">
                <a:solidFill>
                  <a:srgbClr val="EAE7D4"/>
                </a:solidFill>
                <a:cs typeface="+mn-ea"/>
                <a:sym typeface="+mn-lt"/>
              </a:rPr>
              <a:t>TEXT</a:t>
            </a:r>
            <a:endParaRPr lang="zh-CN" altLang="en-US" sz="2000" b="1" dirty="0">
              <a:solidFill>
                <a:srgbClr val="EAE7D4"/>
              </a:solidFill>
              <a:cs typeface="+mn-ea"/>
              <a:sym typeface="+mn-lt"/>
            </a:endParaRPr>
          </a:p>
        </p:txBody>
      </p:sp>
      <p:sp>
        <p:nvSpPr>
          <p:cNvPr id="14" name="TextBox 18"/>
          <p:cNvSpPr txBox="1"/>
          <p:nvPr/>
        </p:nvSpPr>
        <p:spPr>
          <a:xfrm>
            <a:off x="6805460" y="1744873"/>
            <a:ext cx="2794610" cy="701346"/>
          </a:xfrm>
          <a:prstGeom prst="rect">
            <a:avLst/>
          </a:prstGeom>
          <a:noFill/>
        </p:spPr>
        <p:txBody>
          <a:bodyPr wrap="square" rtlCol="0">
            <a:spAutoFit/>
          </a:bodyPr>
          <a:lstStyle/>
          <a:p>
            <a:pPr>
              <a:lnSpc>
                <a:spcPct val="130000"/>
              </a:lnSpc>
            </a:pPr>
            <a:r>
              <a:rPr lang="zh-CN" altLang="en-US" sz="1600" dirty="0">
                <a:solidFill>
                  <a:schemeClr val="tx1"/>
                </a:solidFill>
                <a:cs typeface="+mn-ea"/>
                <a:sym typeface="+mn-lt"/>
              </a:rPr>
              <a:t>标题数字等都可以通过点击和重新输入进行更改。</a:t>
            </a:r>
            <a:endParaRPr lang="zh-CN" altLang="en-US" sz="1600" dirty="0">
              <a:solidFill>
                <a:schemeClr val="tx1"/>
              </a:solidFill>
              <a:cs typeface="+mn-ea"/>
              <a:sym typeface="+mn-lt"/>
            </a:endParaRPr>
          </a:p>
        </p:txBody>
      </p:sp>
      <p:sp>
        <p:nvSpPr>
          <p:cNvPr id="15" name="TextBox 18"/>
          <p:cNvSpPr txBox="1"/>
          <p:nvPr/>
        </p:nvSpPr>
        <p:spPr>
          <a:xfrm>
            <a:off x="7888755" y="4201747"/>
            <a:ext cx="2794610" cy="701346"/>
          </a:xfrm>
          <a:prstGeom prst="rect">
            <a:avLst/>
          </a:prstGeom>
          <a:noFill/>
        </p:spPr>
        <p:txBody>
          <a:bodyPr wrap="square" rtlCol="0">
            <a:spAutoFit/>
          </a:bodyPr>
          <a:lstStyle/>
          <a:p>
            <a:pPr>
              <a:lnSpc>
                <a:spcPct val="130000"/>
              </a:lnSpc>
            </a:pPr>
            <a:r>
              <a:rPr lang="zh-CN" altLang="en-US" sz="1600" dirty="0">
                <a:solidFill>
                  <a:schemeClr val="tx1"/>
                </a:solidFill>
                <a:cs typeface="+mn-ea"/>
                <a:sym typeface="+mn-lt"/>
              </a:rPr>
              <a:t>标题数字等都可以通过点击和重新输入进行更改。</a:t>
            </a:r>
            <a:endParaRPr lang="zh-CN" altLang="en-US" sz="1600" dirty="0">
              <a:solidFill>
                <a:schemeClr val="tx1"/>
              </a:solidFill>
              <a:cs typeface="+mn-ea"/>
              <a:sym typeface="+mn-lt"/>
            </a:endParaRPr>
          </a:p>
        </p:txBody>
      </p:sp>
      <p:sp>
        <p:nvSpPr>
          <p:cNvPr id="16" name="TextBox 18"/>
          <p:cNvSpPr txBox="1"/>
          <p:nvPr/>
        </p:nvSpPr>
        <p:spPr>
          <a:xfrm>
            <a:off x="1540950" y="3248647"/>
            <a:ext cx="2794610" cy="701346"/>
          </a:xfrm>
          <a:prstGeom prst="rect">
            <a:avLst/>
          </a:prstGeom>
          <a:noFill/>
        </p:spPr>
        <p:txBody>
          <a:bodyPr wrap="square" rtlCol="0">
            <a:spAutoFit/>
          </a:bodyPr>
          <a:lstStyle/>
          <a:p>
            <a:pPr>
              <a:lnSpc>
                <a:spcPct val="130000"/>
              </a:lnSpc>
            </a:pPr>
            <a:r>
              <a:rPr lang="zh-CN" altLang="en-US" sz="1600" dirty="0">
                <a:solidFill>
                  <a:schemeClr val="tx1"/>
                </a:solidFill>
                <a:cs typeface="+mn-ea"/>
                <a:sym typeface="+mn-lt"/>
              </a:rPr>
              <a:t>标题数字等都可以通过点击和重新输入进行更改。</a:t>
            </a:r>
            <a:endParaRPr lang="zh-CN" altLang="en-US" sz="1600" dirty="0">
              <a:solidFill>
                <a:schemeClr val="tx1"/>
              </a:solidFill>
              <a:cs typeface="+mn-ea"/>
              <a:sym typeface="+mn-lt"/>
            </a:endParaRPr>
          </a:p>
        </p:txBody>
      </p:sp>
      <p:sp>
        <p:nvSpPr>
          <p:cNvPr id="17" name="矩形 16"/>
          <p:cNvSpPr/>
          <p:nvPr/>
        </p:nvSpPr>
        <p:spPr>
          <a:xfrm>
            <a:off x="6802089" y="1095428"/>
            <a:ext cx="1109599" cy="670761"/>
          </a:xfrm>
          <a:prstGeom prst="rect">
            <a:avLst/>
          </a:prstGeom>
        </p:spPr>
        <p:txBody>
          <a:bodyPr wrap="none">
            <a:spAutoFit/>
          </a:bodyPr>
          <a:lstStyle/>
          <a:p>
            <a:pPr>
              <a:lnSpc>
                <a:spcPct val="150000"/>
              </a:lnSpc>
            </a:pPr>
            <a:r>
              <a:rPr lang="en-US" altLang="zh-CN" sz="2800" dirty="0">
                <a:solidFill>
                  <a:schemeClr val="tx1"/>
                </a:solidFill>
                <a:cs typeface="+mn-ea"/>
                <a:sym typeface="+mn-lt"/>
              </a:rPr>
              <a:t> </a:t>
            </a:r>
            <a:r>
              <a:rPr lang="zh-CN" altLang="en-US" sz="2800" dirty="0">
                <a:solidFill>
                  <a:schemeClr val="tx1"/>
                </a:solidFill>
                <a:cs typeface="+mn-ea"/>
                <a:sym typeface="+mn-lt"/>
              </a:rPr>
              <a:t>观点</a:t>
            </a:r>
            <a:r>
              <a:rPr lang="en-US" altLang="zh-CN" sz="2800" dirty="0">
                <a:solidFill>
                  <a:schemeClr val="tx1"/>
                </a:solidFill>
                <a:cs typeface="+mn-ea"/>
                <a:sym typeface="+mn-lt"/>
              </a:rPr>
              <a:t>1</a:t>
            </a:r>
            <a:endParaRPr lang="en-US" altLang="zh-CN" sz="2800" dirty="0">
              <a:solidFill>
                <a:schemeClr val="tx1"/>
              </a:solidFill>
              <a:cs typeface="+mn-ea"/>
              <a:sym typeface="+mn-lt"/>
            </a:endParaRPr>
          </a:p>
        </p:txBody>
      </p:sp>
      <p:sp>
        <p:nvSpPr>
          <p:cNvPr id="18" name="矩形 17"/>
          <p:cNvSpPr/>
          <p:nvPr/>
        </p:nvSpPr>
        <p:spPr>
          <a:xfrm>
            <a:off x="7799324" y="3592768"/>
            <a:ext cx="1234633" cy="666208"/>
          </a:xfrm>
          <a:prstGeom prst="rect">
            <a:avLst/>
          </a:prstGeom>
        </p:spPr>
        <p:txBody>
          <a:bodyPr wrap="none">
            <a:spAutoFit/>
          </a:bodyPr>
          <a:lstStyle/>
          <a:p>
            <a:pPr>
              <a:lnSpc>
                <a:spcPct val="150000"/>
              </a:lnSpc>
            </a:pPr>
            <a:r>
              <a:rPr lang="en-US" altLang="zh-CN" sz="2800" dirty="0">
                <a:solidFill>
                  <a:schemeClr val="tx1"/>
                </a:solidFill>
                <a:cs typeface="+mn-ea"/>
                <a:sym typeface="+mn-lt"/>
              </a:rPr>
              <a:t> </a:t>
            </a:r>
            <a:r>
              <a:rPr lang="zh-CN" altLang="en-US" sz="2800" dirty="0">
                <a:solidFill>
                  <a:schemeClr val="tx1"/>
                </a:solidFill>
                <a:cs typeface="+mn-ea"/>
                <a:sym typeface="+mn-lt"/>
              </a:rPr>
              <a:t>观点</a:t>
            </a:r>
            <a:r>
              <a:rPr lang="en-US" altLang="zh-CN" sz="2800" dirty="0">
                <a:solidFill>
                  <a:schemeClr val="tx1"/>
                </a:solidFill>
                <a:cs typeface="+mn-ea"/>
                <a:sym typeface="+mn-lt"/>
              </a:rPr>
              <a:t>2</a:t>
            </a:r>
            <a:endParaRPr lang="en-US" altLang="zh-CN" sz="2800" dirty="0">
              <a:solidFill>
                <a:schemeClr val="tx1"/>
              </a:solidFill>
              <a:cs typeface="+mn-ea"/>
              <a:sym typeface="+mn-lt"/>
            </a:endParaRPr>
          </a:p>
        </p:txBody>
      </p:sp>
      <p:sp>
        <p:nvSpPr>
          <p:cNvPr id="19" name="矩形 18"/>
          <p:cNvSpPr/>
          <p:nvPr/>
        </p:nvSpPr>
        <p:spPr>
          <a:xfrm>
            <a:off x="1522109" y="2538105"/>
            <a:ext cx="1234633" cy="666208"/>
          </a:xfrm>
          <a:prstGeom prst="rect">
            <a:avLst/>
          </a:prstGeom>
        </p:spPr>
        <p:txBody>
          <a:bodyPr wrap="none">
            <a:spAutoFit/>
          </a:bodyPr>
          <a:lstStyle/>
          <a:p>
            <a:pPr>
              <a:lnSpc>
                <a:spcPct val="150000"/>
              </a:lnSpc>
            </a:pPr>
            <a:r>
              <a:rPr lang="en-US" altLang="zh-CN" sz="2800" dirty="0">
                <a:solidFill>
                  <a:schemeClr val="tx1"/>
                </a:solidFill>
                <a:cs typeface="+mn-ea"/>
                <a:sym typeface="+mn-lt"/>
              </a:rPr>
              <a:t> </a:t>
            </a:r>
            <a:r>
              <a:rPr lang="zh-CN" altLang="en-US" sz="2800" dirty="0">
                <a:solidFill>
                  <a:schemeClr val="tx1"/>
                </a:solidFill>
                <a:cs typeface="+mn-ea"/>
                <a:sym typeface="+mn-lt"/>
              </a:rPr>
              <a:t>观点</a:t>
            </a:r>
            <a:r>
              <a:rPr lang="en-US" altLang="zh-CN" sz="2800" dirty="0">
                <a:solidFill>
                  <a:schemeClr val="tx1"/>
                </a:solidFill>
                <a:cs typeface="+mn-ea"/>
                <a:sym typeface="+mn-lt"/>
              </a:rPr>
              <a:t>3</a:t>
            </a:r>
            <a:endParaRPr lang="en-US" altLang="zh-CN" sz="2800" dirty="0">
              <a:solidFill>
                <a:schemeClr val="tx1"/>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circle(in)">
                                      <p:cBhvr>
                                        <p:cTn id="10" dur="2000"/>
                                        <p:tgtEl>
                                          <p:spTgt spid="8"/>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circle(in)">
                                      <p:cBhvr>
                                        <p:cTn id="13" dur="2000"/>
                                        <p:tgtEl>
                                          <p:spTgt spid="10"/>
                                        </p:tgtEl>
                                      </p:cBhvr>
                                    </p:animEffect>
                                  </p:childTnLst>
                                </p:cTn>
                              </p:par>
                              <p:par>
                                <p:cTn id="14" presetID="6" presetClass="entr" presetSubtype="16"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circle(in)">
                                      <p:cBhvr>
                                        <p:cTn id="16" dur="2000"/>
                                        <p:tgtEl>
                                          <p:spTgt spid="11"/>
                                        </p:tgtEl>
                                      </p:cBhvr>
                                    </p:animEffect>
                                  </p:childTnLst>
                                </p:cTn>
                              </p:par>
                              <p:par>
                                <p:cTn id="17" presetID="6" presetClass="entr" presetSubtype="16"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circle(in)">
                                      <p:cBhvr>
                                        <p:cTn id="19" dur="2000"/>
                                        <p:tgtEl>
                                          <p:spTgt spid="12"/>
                                        </p:tgtEl>
                                      </p:cBhvr>
                                    </p:animEffect>
                                  </p:childTnLst>
                                </p:cTn>
                              </p:par>
                              <p:par>
                                <p:cTn id="20" presetID="6" presetClass="entr" presetSubtype="16"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circle(in)">
                                      <p:cBhvr>
                                        <p:cTn id="22" dur="2000"/>
                                        <p:tgtEl>
                                          <p:spTgt spid="13"/>
                                        </p:tgtEl>
                                      </p:cBhvr>
                                    </p:animEffect>
                                  </p:childTnLst>
                                </p:cTn>
                              </p:par>
                              <p:par>
                                <p:cTn id="23" presetID="6" presetClass="entr" presetSubtype="16"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circle(in)">
                                      <p:cBhvr>
                                        <p:cTn id="25" dur="2000"/>
                                        <p:tgtEl>
                                          <p:spTgt spid="14"/>
                                        </p:tgtEl>
                                      </p:cBhvr>
                                    </p:animEffect>
                                  </p:childTnLst>
                                </p:cTn>
                              </p:par>
                              <p:par>
                                <p:cTn id="26" presetID="6" presetClass="entr" presetSubtype="16" fill="hold" grpId="0"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circle(in)">
                                      <p:cBhvr>
                                        <p:cTn id="28" dur="2000"/>
                                        <p:tgtEl>
                                          <p:spTgt spid="15"/>
                                        </p:tgtEl>
                                      </p:cBhvr>
                                    </p:animEffect>
                                  </p:childTnLst>
                                </p:cTn>
                              </p:par>
                              <p:par>
                                <p:cTn id="29" presetID="6" presetClass="entr" presetSubtype="16"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circle(in)">
                                      <p:cBhvr>
                                        <p:cTn id="31" dur="2000"/>
                                        <p:tgtEl>
                                          <p:spTgt spid="16"/>
                                        </p:tgtEl>
                                      </p:cBhvr>
                                    </p:animEffect>
                                  </p:childTnLst>
                                </p:cTn>
                              </p:par>
                              <p:par>
                                <p:cTn id="32" presetID="6" presetClass="entr" presetSubtype="16" fill="hold" grpId="0"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circle(in)">
                                      <p:cBhvr>
                                        <p:cTn id="34" dur="2000"/>
                                        <p:tgtEl>
                                          <p:spTgt spid="17"/>
                                        </p:tgtEl>
                                      </p:cBhvr>
                                    </p:animEffect>
                                  </p:childTnLst>
                                </p:cTn>
                              </p:par>
                              <p:par>
                                <p:cTn id="35" presetID="6" presetClass="entr" presetSubtype="16"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circle(in)">
                                      <p:cBhvr>
                                        <p:cTn id="37" dur="2000"/>
                                        <p:tgtEl>
                                          <p:spTgt spid="18"/>
                                        </p:tgtEl>
                                      </p:cBhvr>
                                    </p:animEffect>
                                  </p:childTnLst>
                                </p:cTn>
                              </p:par>
                              <p:par>
                                <p:cTn id="38" presetID="6" presetClass="entr" presetSubtype="16" fill="hold" grpId="0" nodeType="with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circle(in)">
                                      <p:cBhvr>
                                        <p:cTn id="40" dur="2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6" grpId="0" bldLvl="0" animBg="1"/>
      <p:bldP spid="10" grpId="0" bldLvl="0" animBg="1"/>
      <p:bldP spid="11" grpId="0"/>
      <p:bldP spid="12" grpId="0"/>
      <p:bldP spid="13" grpId="0"/>
      <p:bldP spid="14" grpId="0"/>
      <p:bldP spid="15" grpId="0"/>
      <p:bldP spid="16" grpId="0"/>
      <p:bldP spid="17" grpId="0"/>
      <p:bldP spid="18" grpId="0"/>
      <p:bldP spid="1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7"/>
          <p:cNvSpPr/>
          <p:nvPr/>
        </p:nvSpPr>
        <p:spPr>
          <a:xfrm>
            <a:off x="1119186" y="832568"/>
            <a:ext cx="448364" cy="984885"/>
          </a:xfrm>
          <a:prstGeom prst="rect">
            <a:avLst/>
          </a:prstGeom>
        </p:spPr>
        <p:txBody>
          <a:bodyPr wrap="square" lIns="0" tIns="0" rIns="0" bIns="0">
            <a:spAutoFit/>
          </a:bodyPr>
          <a:lstStyle/>
          <a:p>
            <a:pPr algn="dist"/>
            <a:r>
              <a:rPr lang="en-US" altLang="zh-CN" sz="3200">
                <a:solidFill>
                  <a:schemeClr val="tx1"/>
                </a:solidFill>
                <a:cs typeface="+mn-ea"/>
                <a:sym typeface="+mn-lt"/>
              </a:rPr>
              <a:t>04</a:t>
            </a:r>
            <a:endParaRPr lang="en-US" altLang="zh-CN" sz="3200" dirty="0">
              <a:solidFill>
                <a:schemeClr val="tx1"/>
              </a:solidFill>
              <a:cs typeface="+mn-ea"/>
              <a:sym typeface="+mn-lt"/>
            </a:endParaRPr>
          </a:p>
        </p:txBody>
      </p:sp>
      <p:sp>
        <p:nvSpPr>
          <p:cNvPr id="9" name="Rectangle 47"/>
          <p:cNvSpPr/>
          <p:nvPr/>
        </p:nvSpPr>
        <p:spPr>
          <a:xfrm>
            <a:off x="1699679" y="863644"/>
            <a:ext cx="2833079" cy="430887"/>
          </a:xfrm>
          <a:prstGeom prst="rect">
            <a:avLst/>
          </a:prstGeom>
        </p:spPr>
        <p:txBody>
          <a:bodyPr wrap="square" lIns="0" tIns="0" rIns="0" bIns="0">
            <a:spAutoFit/>
          </a:bodyPr>
          <a:lstStyle/>
          <a:p>
            <a:pPr algn="dist"/>
            <a:r>
              <a:rPr lang="zh-CN" altLang="en-US" sz="2800">
                <a:solidFill>
                  <a:schemeClr val="tx1"/>
                </a:solidFill>
                <a:cs typeface="+mn-ea"/>
                <a:sym typeface="+mn-lt"/>
              </a:rPr>
              <a:t>未来应用方向</a:t>
            </a:r>
            <a:endParaRPr lang="zh-CN" altLang="en-US" sz="2800" dirty="0">
              <a:solidFill>
                <a:schemeClr val="tx1"/>
              </a:solidFill>
              <a:cs typeface="+mn-ea"/>
              <a:sym typeface="+mn-lt"/>
            </a:endParaRPr>
          </a:p>
        </p:txBody>
      </p:sp>
      <p:sp>
        <p:nvSpPr>
          <p:cNvPr id="6" name="Freeform 182"/>
          <p:cNvSpPr/>
          <p:nvPr/>
        </p:nvSpPr>
        <p:spPr bwMode="auto">
          <a:xfrm>
            <a:off x="7326628" y="2740139"/>
            <a:ext cx="184710" cy="149528"/>
          </a:xfrm>
          <a:custGeom>
            <a:avLst/>
            <a:gdLst>
              <a:gd name="T0" fmla="*/ 77 w 77"/>
              <a:gd name="T1" fmla="*/ 7 h 62"/>
              <a:gd name="T2" fmla="*/ 68 w 77"/>
              <a:gd name="T3" fmla="*/ 10 h 62"/>
              <a:gd name="T4" fmla="*/ 75 w 77"/>
              <a:gd name="T5" fmla="*/ 1 h 62"/>
              <a:gd name="T6" fmla="*/ 65 w 77"/>
              <a:gd name="T7" fmla="*/ 5 h 62"/>
              <a:gd name="T8" fmla="*/ 53 w 77"/>
              <a:gd name="T9" fmla="*/ 0 h 62"/>
              <a:gd name="T10" fmla="*/ 38 w 77"/>
              <a:gd name="T11" fmla="*/ 15 h 62"/>
              <a:gd name="T12" fmla="*/ 38 w 77"/>
              <a:gd name="T13" fmla="*/ 19 h 62"/>
              <a:gd name="T14" fmla="*/ 6 w 77"/>
              <a:gd name="T15" fmla="*/ 3 h 62"/>
              <a:gd name="T16" fmla="*/ 3 w 77"/>
              <a:gd name="T17" fmla="*/ 10 h 62"/>
              <a:gd name="T18" fmla="*/ 10 w 77"/>
              <a:gd name="T19" fmla="*/ 24 h 62"/>
              <a:gd name="T20" fmla="*/ 3 w 77"/>
              <a:gd name="T21" fmla="*/ 22 h 62"/>
              <a:gd name="T22" fmla="*/ 3 w 77"/>
              <a:gd name="T23" fmla="*/ 22 h 62"/>
              <a:gd name="T24" fmla="*/ 16 w 77"/>
              <a:gd name="T25" fmla="*/ 37 h 62"/>
              <a:gd name="T26" fmla="*/ 12 w 77"/>
              <a:gd name="T27" fmla="*/ 38 h 62"/>
              <a:gd name="T28" fmla="*/ 9 w 77"/>
              <a:gd name="T29" fmla="*/ 38 h 62"/>
              <a:gd name="T30" fmla="*/ 24 w 77"/>
              <a:gd name="T31" fmla="*/ 48 h 62"/>
              <a:gd name="T32" fmla="*/ 4 w 77"/>
              <a:gd name="T33" fmla="*/ 55 h 62"/>
              <a:gd name="T34" fmla="*/ 0 w 77"/>
              <a:gd name="T35" fmla="*/ 55 h 62"/>
              <a:gd name="T36" fmla="*/ 24 w 77"/>
              <a:gd name="T37" fmla="*/ 62 h 62"/>
              <a:gd name="T38" fmla="*/ 69 w 77"/>
              <a:gd name="T39" fmla="*/ 17 h 62"/>
              <a:gd name="T40" fmla="*/ 69 w 77"/>
              <a:gd name="T41" fmla="*/ 15 h 62"/>
              <a:gd name="T42" fmla="*/ 77 w 77"/>
              <a:gd name="T43" fmla="*/ 7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7" h="62">
                <a:moveTo>
                  <a:pt x="77" y="7"/>
                </a:moveTo>
                <a:cubicBezTo>
                  <a:pt x="74" y="8"/>
                  <a:pt x="71" y="9"/>
                  <a:pt x="68" y="10"/>
                </a:cubicBezTo>
                <a:cubicBezTo>
                  <a:pt x="71" y="8"/>
                  <a:pt x="74" y="4"/>
                  <a:pt x="75" y="1"/>
                </a:cubicBezTo>
                <a:cubicBezTo>
                  <a:pt x="72" y="3"/>
                  <a:pt x="68" y="4"/>
                  <a:pt x="65" y="5"/>
                </a:cubicBezTo>
                <a:cubicBezTo>
                  <a:pt x="62" y="2"/>
                  <a:pt x="58" y="0"/>
                  <a:pt x="53" y="0"/>
                </a:cubicBezTo>
                <a:cubicBezTo>
                  <a:pt x="45" y="0"/>
                  <a:pt x="38" y="7"/>
                  <a:pt x="38" y="15"/>
                </a:cubicBezTo>
                <a:cubicBezTo>
                  <a:pt x="38" y="17"/>
                  <a:pt x="38" y="18"/>
                  <a:pt x="38" y="19"/>
                </a:cubicBezTo>
                <a:cubicBezTo>
                  <a:pt x="25" y="18"/>
                  <a:pt x="13" y="12"/>
                  <a:pt x="6" y="3"/>
                </a:cubicBezTo>
                <a:cubicBezTo>
                  <a:pt x="4" y="5"/>
                  <a:pt x="3" y="8"/>
                  <a:pt x="3" y="10"/>
                </a:cubicBezTo>
                <a:cubicBezTo>
                  <a:pt x="3" y="16"/>
                  <a:pt x="6" y="21"/>
                  <a:pt x="10" y="24"/>
                </a:cubicBezTo>
                <a:cubicBezTo>
                  <a:pt x="8" y="24"/>
                  <a:pt x="5" y="23"/>
                  <a:pt x="3" y="22"/>
                </a:cubicBezTo>
                <a:cubicBezTo>
                  <a:pt x="3" y="22"/>
                  <a:pt x="3" y="22"/>
                  <a:pt x="3" y="22"/>
                </a:cubicBezTo>
                <a:cubicBezTo>
                  <a:pt x="3" y="29"/>
                  <a:pt x="9" y="36"/>
                  <a:pt x="16" y="37"/>
                </a:cubicBezTo>
                <a:cubicBezTo>
                  <a:pt x="15" y="38"/>
                  <a:pt x="13" y="38"/>
                  <a:pt x="12" y="38"/>
                </a:cubicBezTo>
                <a:cubicBezTo>
                  <a:pt x="11" y="38"/>
                  <a:pt x="10" y="38"/>
                  <a:pt x="9" y="38"/>
                </a:cubicBezTo>
                <a:cubicBezTo>
                  <a:pt x="11" y="44"/>
                  <a:pt x="17" y="48"/>
                  <a:pt x="24" y="48"/>
                </a:cubicBezTo>
                <a:cubicBezTo>
                  <a:pt x="18" y="53"/>
                  <a:pt x="11" y="55"/>
                  <a:pt x="4" y="55"/>
                </a:cubicBezTo>
                <a:cubicBezTo>
                  <a:pt x="3" y="55"/>
                  <a:pt x="1" y="55"/>
                  <a:pt x="0" y="55"/>
                </a:cubicBezTo>
                <a:cubicBezTo>
                  <a:pt x="7" y="59"/>
                  <a:pt x="15" y="62"/>
                  <a:pt x="24" y="62"/>
                </a:cubicBezTo>
                <a:cubicBezTo>
                  <a:pt x="53" y="62"/>
                  <a:pt x="69" y="38"/>
                  <a:pt x="69" y="17"/>
                </a:cubicBezTo>
                <a:cubicBezTo>
                  <a:pt x="69" y="17"/>
                  <a:pt x="69" y="16"/>
                  <a:pt x="69" y="15"/>
                </a:cubicBezTo>
                <a:cubicBezTo>
                  <a:pt x="72" y="13"/>
                  <a:pt x="75" y="10"/>
                  <a:pt x="77" y="7"/>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8" name="Freeform 184"/>
          <p:cNvSpPr>
            <a:spLocks noEditPoints="1"/>
          </p:cNvSpPr>
          <p:nvPr/>
        </p:nvSpPr>
        <p:spPr bwMode="auto">
          <a:xfrm>
            <a:off x="7502542" y="3313326"/>
            <a:ext cx="184710" cy="184710"/>
          </a:xfrm>
          <a:custGeom>
            <a:avLst/>
            <a:gdLst>
              <a:gd name="T0" fmla="*/ 38 w 77"/>
              <a:gd name="T1" fmla="*/ 0 h 77"/>
              <a:gd name="T2" fmla="*/ 0 w 77"/>
              <a:gd name="T3" fmla="*/ 39 h 77"/>
              <a:gd name="T4" fmla="*/ 38 w 77"/>
              <a:gd name="T5" fmla="*/ 77 h 77"/>
              <a:gd name="T6" fmla="*/ 77 w 77"/>
              <a:gd name="T7" fmla="*/ 39 h 77"/>
              <a:gd name="T8" fmla="*/ 38 w 77"/>
              <a:gd name="T9" fmla="*/ 0 h 77"/>
              <a:gd name="T10" fmla="*/ 24 w 77"/>
              <a:gd name="T11" fmla="*/ 39 h 77"/>
              <a:gd name="T12" fmla="*/ 38 w 77"/>
              <a:gd name="T13" fmla="*/ 24 h 77"/>
              <a:gd name="T14" fmla="*/ 53 w 77"/>
              <a:gd name="T15" fmla="*/ 39 h 77"/>
              <a:gd name="T16" fmla="*/ 38 w 77"/>
              <a:gd name="T17" fmla="*/ 53 h 77"/>
              <a:gd name="T18" fmla="*/ 24 w 77"/>
              <a:gd name="T19" fmla="*/ 39 h 77"/>
              <a:gd name="T20" fmla="*/ 70 w 77"/>
              <a:gd name="T21" fmla="*/ 52 h 77"/>
              <a:gd name="T22" fmla="*/ 70 w 77"/>
              <a:gd name="T23" fmla="*/ 52 h 77"/>
              <a:gd name="T24" fmla="*/ 56 w 77"/>
              <a:gd name="T25" fmla="*/ 46 h 77"/>
              <a:gd name="T26" fmla="*/ 58 w 77"/>
              <a:gd name="T27" fmla="*/ 39 h 77"/>
              <a:gd name="T28" fmla="*/ 56 w 77"/>
              <a:gd name="T29" fmla="*/ 31 h 77"/>
              <a:gd name="T30" fmla="*/ 66 w 77"/>
              <a:gd name="T31" fmla="*/ 27 h 77"/>
              <a:gd name="T32" fmla="*/ 70 w 77"/>
              <a:gd name="T33" fmla="*/ 26 h 77"/>
              <a:gd name="T34" fmla="*/ 72 w 77"/>
              <a:gd name="T35" fmla="*/ 39 h 77"/>
              <a:gd name="T36" fmla="*/ 70 w 77"/>
              <a:gd name="T37" fmla="*/ 52 h 77"/>
              <a:gd name="T38" fmla="*/ 51 w 77"/>
              <a:gd name="T39" fmla="*/ 7 h 77"/>
              <a:gd name="T40" fmla="*/ 51 w 77"/>
              <a:gd name="T41" fmla="*/ 7 h 77"/>
              <a:gd name="T42" fmla="*/ 51 w 77"/>
              <a:gd name="T43" fmla="*/ 7 h 77"/>
              <a:gd name="T44" fmla="*/ 46 w 77"/>
              <a:gd name="T45" fmla="*/ 21 h 77"/>
              <a:gd name="T46" fmla="*/ 38 w 77"/>
              <a:gd name="T47" fmla="*/ 19 h 77"/>
              <a:gd name="T48" fmla="*/ 31 w 77"/>
              <a:gd name="T49" fmla="*/ 21 h 77"/>
              <a:gd name="T50" fmla="*/ 28 w 77"/>
              <a:gd name="T51" fmla="*/ 14 h 77"/>
              <a:gd name="T52" fmla="*/ 25 w 77"/>
              <a:gd name="T53" fmla="*/ 7 h 77"/>
              <a:gd name="T54" fmla="*/ 38 w 77"/>
              <a:gd name="T55" fmla="*/ 5 h 77"/>
              <a:gd name="T56" fmla="*/ 51 w 77"/>
              <a:gd name="T57" fmla="*/ 7 h 77"/>
              <a:gd name="T58" fmla="*/ 7 w 77"/>
              <a:gd name="T59" fmla="*/ 26 h 77"/>
              <a:gd name="T60" fmla="*/ 14 w 77"/>
              <a:gd name="T61" fmla="*/ 29 h 77"/>
              <a:gd name="T62" fmla="*/ 20 w 77"/>
              <a:gd name="T63" fmla="*/ 31 h 77"/>
              <a:gd name="T64" fmla="*/ 19 w 77"/>
              <a:gd name="T65" fmla="*/ 39 h 77"/>
              <a:gd name="T66" fmla="*/ 20 w 77"/>
              <a:gd name="T67" fmla="*/ 46 h 77"/>
              <a:gd name="T68" fmla="*/ 7 w 77"/>
              <a:gd name="T69" fmla="*/ 52 h 77"/>
              <a:gd name="T70" fmla="*/ 4 w 77"/>
              <a:gd name="T71" fmla="*/ 39 h 77"/>
              <a:gd name="T72" fmla="*/ 7 w 77"/>
              <a:gd name="T73" fmla="*/ 26 h 77"/>
              <a:gd name="T74" fmla="*/ 25 w 77"/>
              <a:gd name="T75" fmla="*/ 70 h 77"/>
              <a:gd name="T76" fmla="*/ 27 w 77"/>
              <a:gd name="T77" fmla="*/ 66 h 77"/>
              <a:gd name="T78" fmla="*/ 31 w 77"/>
              <a:gd name="T79" fmla="*/ 57 h 77"/>
              <a:gd name="T80" fmla="*/ 38 w 77"/>
              <a:gd name="T81" fmla="*/ 58 h 77"/>
              <a:gd name="T82" fmla="*/ 46 w 77"/>
              <a:gd name="T83" fmla="*/ 57 h 77"/>
              <a:gd name="T84" fmla="*/ 51 w 77"/>
              <a:gd name="T85" fmla="*/ 70 h 77"/>
              <a:gd name="T86" fmla="*/ 51 w 77"/>
              <a:gd name="T87" fmla="*/ 70 h 77"/>
              <a:gd name="T88" fmla="*/ 51 w 77"/>
              <a:gd name="T89" fmla="*/ 70 h 77"/>
              <a:gd name="T90" fmla="*/ 38 w 77"/>
              <a:gd name="T91" fmla="*/ 73 h 77"/>
              <a:gd name="T92" fmla="*/ 25 w 77"/>
              <a:gd name="T93" fmla="*/ 7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7" h="77">
                <a:moveTo>
                  <a:pt x="38" y="0"/>
                </a:moveTo>
                <a:cubicBezTo>
                  <a:pt x="17" y="0"/>
                  <a:pt x="0" y="17"/>
                  <a:pt x="0" y="39"/>
                </a:cubicBezTo>
                <a:cubicBezTo>
                  <a:pt x="0" y="60"/>
                  <a:pt x="17" y="77"/>
                  <a:pt x="38" y="77"/>
                </a:cubicBezTo>
                <a:cubicBezTo>
                  <a:pt x="60" y="77"/>
                  <a:pt x="77" y="60"/>
                  <a:pt x="77" y="39"/>
                </a:cubicBezTo>
                <a:cubicBezTo>
                  <a:pt x="77" y="17"/>
                  <a:pt x="60" y="0"/>
                  <a:pt x="38" y="0"/>
                </a:cubicBezTo>
                <a:close/>
                <a:moveTo>
                  <a:pt x="24" y="39"/>
                </a:moveTo>
                <a:cubicBezTo>
                  <a:pt x="24" y="31"/>
                  <a:pt x="30" y="24"/>
                  <a:pt x="38" y="24"/>
                </a:cubicBezTo>
                <a:cubicBezTo>
                  <a:pt x="46" y="24"/>
                  <a:pt x="53" y="31"/>
                  <a:pt x="53" y="39"/>
                </a:cubicBezTo>
                <a:cubicBezTo>
                  <a:pt x="53" y="47"/>
                  <a:pt x="46" y="53"/>
                  <a:pt x="38" y="53"/>
                </a:cubicBezTo>
                <a:cubicBezTo>
                  <a:pt x="30" y="53"/>
                  <a:pt x="24" y="47"/>
                  <a:pt x="24" y="39"/>
                </a:cubicBezTo>
                <a:close/>
                <a:moveTo>
                  <a:pt x="70" y="52"/>
                </a:moveTo>
                <a:cubicBezTo>
                  <a:pt x="70" y="52"/>
                  <a:pt x="70" y="52"/>
                  <a:pt x="70" y="52"/>
                </a:cubicBezTo>
                <a:cubicBezTo>
                  <a:pt x="56" y="46"/>
                  <a:pt x="56" y="46"/>
                  <a:pt x="56" y="46"/>
                </a:cubicBezTo>
                <a:cubicBezTo>
                  <a:pt x="57" y="44"/>
                  <a:pt x="58" y="41"/>
                  <a:pt x="58" y="39"/>
                </a:cubicBezTo>
                <a:cubicBezTo>
                  <a:pt x="58" y="36"/>
                  <a:pt x="57" y="34"/>
                  <a:pt x="56" y="31"/>
                </a:cubicBezTo>
                <a:cubicBezTo>
                  <a:pt x="66" y="27"/>
                  <a:pt x="66" y="27"/>
                  <a:pt x="66" y="27"/>
                </a:cubicBezTo>
                <a:cubicBezTo>
                  <a:pt x="70" y="26"/>
                  <a:pt x="70" y="26"/>
                  <a:pt x="70" y="26"/>
                </a:cubicBezTo>
                <a:cubicBezTo>
                  <a:pt x="71" y="30"/>
                  <a:pt x="72" y="34"/>
                  <a:pt x="72" y="39"/>
                </a:cubicBezTo>
                <a:cubicBezTo>
                  <a:pt x="72" y="43"/>
                  <a:pt x="71" y="48"/>
                  <a:pt x="70" y="52"/>
                </a:cubicBezTo>
                <a:close/>
                <a:moveTo>
                  <a:pt x="51" y="7"/>
                </a:moveTo>
                <a:cubicBezTo>
                  <a:pt x="51" y="7"/>
                  <a:pt x="51" y="7"/>
                  <a:pt x="51" y="7"/>
                </a:cubicBezTo>
                <a:cubicBezTo>
                  <a:pt x="51" y="7"/>
                  <a:pt x="51" y="7"/>
                  <a:pt x="51" y="7"/>
                </a:cubicBezTo>
                <a:cubicBezTo>
                  <a:pt x="46" y="21"/>
                  <a:pt x="46" y="21"/>
                  <a:pt x="46" y="21"/>
                </a:cubicBezTo>
                <a:cubicBezTo>
                  <a:pt x="43" y="20"/>
                  <a:pt x="41" y="19"/>
                  <a:pt x="38" y="19"/>
                </a:cubicBezTo>
                <a:cubicBezTo>
                  <a:pt x="36" y="19"/>
                  <a:pt x="33" y="20"/>
                  <a:pt x="31" y="21"/>
                </a:cubicBezTo>
                <a:cubicBezTo>
                  <a:pt x="28" y="14"/>
                  <a:pt x="28" y="14"/>
                  <a:pt x="28" y="14"/>
                </a:cubicBezTo>
                <a:cubicBezTo>
                  <a:pt x="25" y="7"/>
                  <a:pt x="25" y="7"/>
                  <a:pt x="25" y="7"/>
                </a:cubicBezTo>
                <a:cubicBezTo>
                  <a:pt x="29" y="6"/>
                  <a:pt x="34" y="5"/>
                  <a:pt x="38" y="5"/>
                </a:cubicBezTo>
                <a:cubicBezTo>
                  <a:pt x="43" y="5"/>
                  <a:pt x="47" y="6"/>
                  <a:pt x="51" y="7"/>
                </a:cubicBezTo>
                <a:close/>
                <a:moveTo>
                  <a:pt x="7" y="26"/>
                </a:moveTo>
                <a:cubicBezTo>
                  <a:pt x="14" y="29"/>
                  <a:pt x="14" y="29"/>
                  <a:pt x="14" y="29"/>
                </a:cubicBezTo>
                <a:cubicBezTo>
                  <a:pt x="20" y="31"/>
                  <a:pt x="20" y="31"/>
                  <a:pt x="20" y="31"/>
                </a:cubicBezTo>
                <a:cubicBezTo>
                  <a:pt x="19" y="34"/>
                  <a:pt x="19" y="36"/>
                  <a:pt x="19" y="39"/>
                </a:cubicBezTo>
                <a:cubicBezTo>
                  <a:pt x="19" y="41"/>
                  <a:pt x="19" y="44"/>
                  <a:pt x="20" y="46"/>
                </a:cubicBezTo>
                <a:cubicBezTo>
                  <a:pt x="7" y="52"/>
                  <a:pt x="7" y="52"/>
                  <a:pt x="7" y="52"/>
                </a:cubicBezTo>
                <a:cubicBezTo>
                  <a:pt x="5" y="48"/>
                  <a:pt x="4" y="43"/>
                  <a:pt x="4" y="39"/>
                </a:cubicBezTo>
                <a:cubicBezTo>
                  <a:pt x="4" y="34"/>
                  <a:pt x="5" y="30"/>
                  <a:pt x="7" y="26"/>
                </a:cubicBezTo>
                <a:close/>
                <a:moveTo>
                  <a:pt x="25" y="70"/>
                </a:moveTo>
                <a:cubicBezTo>
                  <a:pt x="27" y="66"/>
                  <a:pt x="27" y="66"/>
                  <a:pt x="27" y="66"/>
                </a:cubicBezTo>
                <a:cubicBezTo>
                  <a:pt x="31" y="57"/>
                  <a:pt x="31" y="57"/>
                  <a:pt x="31" y="57"/>
                </a:cubicBezTo>
                <a:cubicBezTo>
                  <a:pt x="33" y="58"/>
                  <a:pt x="36" y="58"/>
                  <a:pt x="38" y="58"/>
                </a:cubicBezTo>
                <a:cubicBezTo>
                  <a:pt x="41" y="58"/>
                  <a:pt x="43" y="58"/>
                  <a:pt x="46" y="57"/>
                </a:cubicBezTo>
                <a:cubicBezTo>
                  <a:pt x="51" y="70"/>
                  <a:pt x="51" y="70"/>
                  <a:pt x="51" y="70"/>
                </a:cubicBezTo>
                <a:cubicBezTo>
                  <a:pt x="51" y="70"/>
                  <a:pt x="51" y="70"/>
                  <a:pt x="51" y="70"/>
                </a:cubicBezTo>
                <a:cubicBezTo>
                  <a:pt x="51" y="70"/>
                  <a:pt x="51" y="70"/>
                  <a:pt x="51" y="70"/>
                </a:cubicBezTo>
                <a:cubicBezTo>
                  <a:pt x="47" y="72"/>
                  <a:pt x="43" y="73"/>
                  <a:pt x="38" y="73"/>
                </a:cubicBezTo>
                <a:cubicBezTo>
                  <a:pt x="34" y="73"/>
                  <a:pt x="29" y="72"/>
                  <a:pt x="25" y="70"/>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10" name="Freeform 187"/>
          <p:cNvSpPr>
            <a:spLocks noEditPoints="1"/>
          </p:cNvSpPr>
          <p:nvPr/>
        </p:nvSpPr>
        <p:spPr bwMode="auto">
          <a:xfrm>
            <a:off x="7030506" y="3464319"/>
            <a:ext cx="158322" cy="129004"/>
          </a:xfrm>
          <a:custGeom>
            <a:avLst/>
            <a:gdLst>
              <a:gd name="T0" fmla="*/ 66 w 66"/>
              <a:gd name="T1" fmla="*/ 29 h 54"/>
              <a:gd name="T2" fmla="*/ 58 w 66"/>
              <a:gd name="T3" fmla="*/ 13 h 54"/>
              <a:gd name="T4" fmla="*/ 46 w 66"/>
              <a:gd name="T5" fmla="*/ 13 h 54"/>
              <a:gd name="T6" fmla="*/ 46 w 66"/>
              <a:gd name="T7" fmla="*/ 4 h 54"/>
              <a:gd name="T8" fmla="*/ 42 w 66"/>
              <a:gd name="T9" fmla="*/ 0 h 54"/>
              <a:gd name="T10" fmla="*/ 4 w 66"/>
              <a:gd name="T11" fmla="*/ 0 h 54"/>
              <a:gd name="T12" fmla="*/ 0 w 66"/>
              <a:gd name="T13" fmla="*/ 4 h 54"/>
              <a:gd name="T14" fmla="*/ 0 w 66"/>
              <a:gd name="T15" fmla="*/ 37 h 54"/>
              <a:gd name="T16" fmla="*/ 4 w 66"/>
              <a:gd name="T17" fmla="*/ 41 h 54"/>
              <a:gd name="T18" fmla="*/ 10 w 66"/>
              <a:gd name="T19" fmla="*/ 41 h 54"/>
              <a:gd name="T20" fmla="*/ 9 w 66"/>
              <a:gd name="T21" fmla="*/ 46 h 54"/>
              <a:gd name="T22" fmla="*/ 17 w 66"/>
              <a:gd name="T23" fmla="*/ 54 h 54"/>
              <a:gd name="T24" fmla="*/ 25 w 66"/>
              <a:gd name="T25" fmla="*/ 46 h 54"/>
              <a:gd name="T26" fmla="*/ 24 w 66"/>
              <a:gd name="T27" fmla="*/ 41 h 54"/>
              <a:gd name="T28" fmla="*/ 47 w 66"/>
              <a:gd name="T29" fmla="*/ 41 h 54"/>
              <a:gd name="T30" fmla="*/ 46 w 66"/>
              <a:gd name="T31" fmla="*/ 46 h 54"/>
              <a:gd name="T32" fmla="*/ 54 w 66"/>
              <a:gd name="T33" fmla="*/ 54 h 54"/>
              <a:gd name="T34" fmla="*/ 62 w 66"/>
              <a:gd name="T35" fmla="*/ 46 h 54"/>
              <a:gd name="T36" fmla="*/ 61 w 66"/>
              <a:gd name="T37" fmla="*/ 41 h 54"/>
              <a:gd name="T38" fmla="*/ 66 w 66"/>
              <a:gd name="T39" fmla="*/ 41 h 54"/>
              <a:gd name="T40" fmla="*/ 66 w 66"/>
              <a:gd name="T41" fmla="*/ 29 h 54"/>
              <a:gd name="T42" fmla="*/ 46 w 66"/>
              <a:gd name="T43" fmla="*/ 29 h 54"/>
              <a:gd name="T44" fmla="*/ 46 w 66"/>
              <a:gd name="T45" fmla="*/ 19 h 54"/>
              <a:gd name="T46" fmla="*/ 54 w 66"/>
              <a:gd name="T47" fmla="*/ 19 h 54"/>
              <a:gd name="T48" fmla="*/ 59 w 66"/>
              <a:gd name="T49" fmla="*/ 29 h 54"/>
              <a:gd name="T50" fmla="*/ 46 w 66"/>
              <a:gd name="T51" fmla="*/ 29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6" h="54">
                <a:moveTo>
                  <a:pt x="66" y="29"/>
                </a:moveTo>
                <a:cubicBezTo>
                  <a:pt x="58" y="13"/>
                  <a:pt x="58" y="13"/>
                  <a:pt x="58" y="13"/>
                </a:cubicBezTo>
                <a:cubicBezTo>
                  <a:pt x="46" y="13"/>
                  <a:pt x="46" y="13"/>
                  <a:pt x="46" y="13"/>
                </a:cubicBezTo>
                <a:cubicBezTo>
                  <a:pt x="46" y="4"/>
                  <a:pt x="46" y="4"/>
                  <a:pt x="46" y="4"/>
                </a:cubicBezTo>
                <a:cubicBezTo>
                  <a:pt x="46" y="2"/>
                  <a:pt x="44" y="0"/>
                  <a:pt x="42" y="0"/>
                </a:cubicBezTo>
                <a:cubicBezTo>
                  <a:pt x="4" y="0"/>
                  <a:pt x="4" y="0"/>
                  <a:pt x="4" y="0"/>
                </a:cubicBezTo>
                <a:cubicBezTo>
                  <a:pt x="2" y="0"/>
                  <a:pt x="0" y="2"/>
                  <a:pt x="0" y="4"/>
                </a:cubicBezTo>
                <a:cubicBezTo>
                  <a:pt x="0" y="37"/>
                  <a:pt x="0" y="37"/>
                  <a:pt x="0" y="37"/>
                </a:cubicBezTo>
                <a:cubicBezTo>
                  <a:pt x="4" y="41"/>
                  <a:pt x="4" y="41"/>
                  <a:pt x="4" y="41"/>
                </a:cubicBezTo>
                <a:cubicBezTo>
                  <a:pt x="10" y="41"/>
                  <a:pt x="10" y="41"/>
                  <a:pt x="10" y="41"/>
                </a:cubicBezTo>
                <a:cubicBezTo>
                  <a:pt x="9" y="43"/>
                  <a:pt x="9" y="44"/>
                  <a:pt x="9" y="46"/>
                </a:cubicBezTo>
                <a:cubicBezTo>
                  <a:pt x="9" y="50"/>
                  <a:pt x="12" y="54"/>
                  <a:pt x="17" y="54"/>
                </a:cubicBezTo>
                <a:cubicBezTo>
                  <a:pt x="21" y="54"/>
                  <a:pt x="25" y="50"/>
                  <a:pt x="25" y="46"/>
                </a:cubicBezTo>
                <a:cubicBezTo>
                  <a:pt x="25" y="44"/>
                  <a:pt x="25" y="43"/>
                  <a:pt x="24" y="41"/>
                </a:cubicBezTo>
                <a:cubicBezTo>
                  <a:pt x="47" y="41"/>
                  <a:pt x="47" y="41"/>
                  <a:pt x="47" y="41"/>
                </a:cubicBezTo>
                <a:cubicBezTo>
                  <a:pt x="46" y="43"/>
                  <a:pt x="46" y="44"/>
                  <a:pt x="46" y="46"/>
                </a:cubicBezTo>
                <a:cubicBezTo>
                  <a:pt x="46" y="50"/>
                  <a:pt x="49" y="54"/>
                  <a:pt x="54" y="54"/>
                </a:cubicBezTo>
                <a:cubicBezTo>
                  <a:pt x="59" y="54"/>
                  <a:pt x="62" y="50"/>
                  <a:pt x="62" y="46"/>
                </a:cubicBezTo>
                <a:cubicBezTo>
                  <a:pt x="62" y="44"/>
                  <a:pt x="62" y="43"/>
                  <a:pt x="61" y="41"/>
                </a:cubicBezTo>
                <a:cubicBezTo>
                  <a:pt x="66" y="41"/>
                  <a:pt x="66" y="41"/>
                  <a:pt x="66" y="41"/>
                </a:cubicBezTo>
                <a:lnTo>
                  <a:pt x="66" y="29"/>
                </a:lnTo>
                <a:close/>
                <a:moveTo>
                  <a:pt x="46" y="29"/>
                </a:moveTo>
                <a:cubicBezTo>
                  <a:pt x="46" y="19"/>
                  <a:pt x="46" y="19"/>
                  <a:pt x="46" y="19"/>
                </a:cubicBezTo>
                <a:cubicBezTo>
                  <a:pt x="54" y="19"/>
                  <a:pt x="54" y="19"/>
                  <a:pt x="54" y="19"/>
                </a:cubicBezTo>
                <a:cubicBezTo>
                  <a:pt x="59" y="29"/>
                  <a:pt x="59" y="29"/>
                  <a:pt x="59" y="29"/>
                </a:cubicBezTo>
                <a:lnTo>
                  <a:pt x="46" y="29"/>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11" name="Freeform 197"/>
          <p:cNvSpPr>
            <a:spLocks noEditPoints="1"/>
          </p:cNvSpPr>
          <p:nvPr/>
        </p:nvSpPr>
        <p:spPr bwMode="auto">
          <a:xfrm>
            <a:off x="6750509" y="2976157"/>
            <a:ext cx="158322" cy="137800"/>
          </a:xfrm>
          <a:custGeom>
            <a:avLst/>
            <a:gdLst>
              <a:gd name="T0" fmla="*/ 66 w 66"/>
              <a:gd name="T1" fmla="*/ 19 h 58"/>
              <a:gd name="T2" fmla="*/ 47 w 66"/>
              <a:gd name="T3" fmla="*/ 0 h 58"/>
              <a:gd name="T4" fmla="*/ 33 w 66"/>
              <a:gd name="T5" fmla="*/ 6 h 58"/>
              <a:gd name="T6" fmla="*/ 19 w 66"/>
              <a:gd name="T7" fmla="*/ 0 h 58"/>
              <a:gd name="T8" fmla="*/ 0 w 66"/>
              <a:gd name="T9" fmla="*/ 19 h 58"/>
              <a:gd name="T10" fmla="*/ 6 w 66"/>
              <a:gd name="T11" fmla="*/ 33 h 58"/>
              <a:gd name="T12" fmla="*/ 6 w 66"/>
              <a:gd name="T13" fmla="*/ 33 h 58"/>
              <a:gd name="T14" fmla="*/ 26 w 66"/>
              <a:gd name="T15" fmla="*/ 54 h 58"/>
              <a:gd name="T16" fmla="*/ 33 w 66"/>
              <a:gd name="T17" fmla="*/ 58 h 58"/>
              <a:gd name="T18" fmla="*/ 39 w 66"/>
              <a:gd name="T19" fmla="*/ 54 h 58"/>
              <a:gd name="T20" fmla="*/ 59 w 66"/>
              <a:gd name="T21" fmla="*/ 33 h 58"/>
              <a:gd name="T22" fmla="*/ 59 w 66"/>
              <a:gd name="T23" fmla="*/ 33 h 58"/>
              <a:gd name="T24" fmla="*/ 66 w 66"/>
              <a:gd name="T25" fmla="*/ 19 h 58"/>
              <a:gd name="T26" fmla="*/ 54 w 66"/>
              <a:gd name="T27" fmla="*/ 27 h 58"/>
              <a:gd name="T28" fmla="*/ 33 w 66"/>
              <a:gd name="T29" fmla="*/ 48 h 58"/>
              <a:gd name="T30" fmla="*/ 33 w 66"/>
              <a:gd name="T31" fmla="*/ 48 h 58"/>
              <a:gd name="T32" fmla="*/ 32 w 66"/>
              <a:gd name="T33" fmla="*/ 48 h 58"/>
              <a:gd name="T34" fmla="*/ 11 w 66"/>
              <a:gd name="T35" fmla="*/ 27 h 58"/>
              <a:gd name="T36" fmla="*/ 8 w 66"/>
              <a:gd name="T37" fmla="*/ 19 h 58"/>
              <a:gd name="T38" fmla="*/ 19 w 66"/>
              <a:gd name="T39" fmla="*/ 8 h 58"/>
              <a:gd name="T40" fmla="*/ 27 w 66"/>
              <a:gd name="T41" fmla="*/ 12 h 58"/>
              <a:gd name="T42" fmla="*/ 33 w 66"/>
              <a:gd name="T43" fmla="*/ 19 h 58"/>
              <a:gd name="T44" fmla="*/ 39 w 66"/>
              <a:gd name="T45" fmla="*/ 12 h 58"/>
              <a:gd name="T46" fmla="*/ 47 w 66"/>
              <a:gd name="T47" fmla="*/ 8 h 58"/>
              <a:gd name="T48" fmla="*/ 57 w 66"/>
              <a:gd name="T49" fmla="*/ 19 h 58"/>
              <a:gd name="T50" fmla="*/ 54 w 66"/>
              <a:gd name="T51" fmla="*/ 27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6" h="58">
                <a:moveTo>
                  <a:pt x="66" y="19"/>
                </a:moveTo>
                <a:cubicBezTo>
                  <a:pt x="66" y="9"/>
                  <a:pt x="57" y="0"/>
                  <a:pt x="47" y="0"/>
                </a:cubicBezTo>
                <a:cubicBezTo>
                  <a:pt x="41" y="0"/>
                  <a:pt x="36" y="3"/>
                  <a:pt x="33" y="6"/>
                </a:cubicBezTo>
                <a:cubicBezTo>
                  <a:pt x="29" y="3"/>
                  <a:pt x="24" y="0"/>
                  <a:pt x="19" y="0"/>
                </a:cubicBezTo>
                <a:cubicBezTo>
                  <a:pt x="8" y="0"/>
                  <a:pt x="0" y="9"/>
                  <a:pt x="0" y="19"/>
                </a:cubicBezTo>
                <a:cubicBezTo>
                  <a:pt x="0" y="25"/>
                  <a:pt x="2" y="30"/>
                  <a:pt x="6" y="33"/>
                </a:cubicBezTo>
                <a:cubicBezTo>
                  <a:pt x="6" y="33"/>
                  <a:pt x="6" y="33"/>
                  <a:pt x="6" y="33"/>
                </a:cubicBezTo>
                <a:cubicBezTo>
                  <a:pt x="26" y="54"/>
                  <a:pt x="26" y="54"/>
                  <a:pt x="26" y="54"/>
                </a:cubicBezTo>
                <a:cubicBezTo>
                  <a:pt x="28" y="56"/>
                  <a:pt x="31" y="58"/>
                  <a:pt x="33" y="58"/>
                </a:cubicBezTo>
                <a:cubicBezTo>
                  <a:pt x="35" y="58"/>
                  <a:pt x="37" y="56"/>
                  <a:pt x="39" y="54"/>
                </a:cubicBezTo>
                <a:cubicBezTo>
                  <a:pt x="59" y="33"/>
                  <a:pt x="59" y="33"/>
                  <a:pt x="59" y="33"/>
                </a:cubicBezTo>
                <a:cubicBezTo>
                  <a:pt x="59" y="33"/>
                  <a:pt x="59" y="33"/>
                  <a:pt x="59" y="33"/>
                </a:cubicBezTo>
                <a:cubicBezTo>
                  <a:pt x="63" y="30"/>
                  <a:pt x="66" y="25"/>
                  <a:pt x="66" y="19"/>
                </a:cubicBezTo>
                <a:close/>
                <a:moveTo>
                  <a:pt x="54" y="27"/>
                </a:moveTo>
                <a:cubicBezTo>
                  <a:pt x="33" y="48"/>
                  <a:pt x="33" y="48"/>
                  <a:pt x="33" y="48"/>
                </a:cubicBezTo>
                <a:cubicBezTo>
                  <a:pt x="33" y="48"/>
                  <a:pt x="33" y="48"/>
                  <a:pt x="33" y="48"/>
                </a:cubicBezTo>
                <a:cubicBezTo>
                  <a:pt x="32" y="48"/>
                  <a:pt x="32" y="48"/>
                  <a:pt x="32" y="48"/>
                </a:cubicBezTo>
                <a:cubicBezTo>
                  <a:pt x="11" y="27"/>
                  <a:pt x="11" y="27"/>
                  <a:pt x="11" y="27"/>
                </a:cubicBezTo>
                <a:cubicBezTo>
                  <a:pt x="9" y="25"/>
                  <a:pt x="8" y="22"/>
                  <a:pt x="8" y="19"/>
                </a:cubicBezTo>
                <a:cubicBezTo>
                  <a:pt x="8" y="13"/>
                  <a:pt x="13" y="8"/>
                  <a:pt x="19" y="8"/>
                </a:cubicBezTo>
                <a:cubicBezTo>
                  <a:pt x="22" y="8"/>
                  <a:pt x="24" y="10"/>
                  <a:pt x="27" y="12"/>
                </a:cubicBezTo>
                <a:cubicBezTo>
                  <a:pt x="33" y="19"/>
                  <a:pt x="33" y="19"/>
                  <a:pt x="33" y="19"/>
                </a:cubicBezTo>
                <a:cubicBezTo>
                  <a:pt x="39" y="12"/>
                  <a:pt x="39" y="12"/>
                  <a:pt x="39" y="12"/>
                </a:cubicBezTo>
                <a:cubicBezTo>
                  <a:pt x="41" y="10"/>
                  <a:pt x="44" y="8"/>
                  <a:pt x="47" y="8"/>
                </a:cubicBezTo>
                <a:cubicBezTo>
                  <a:pt x="53" y="8"/>
                  <a:pt x="57" y="13"/>
                  <a:pt x="57" y="19"/>
                </a:cubicBezTo>
                <a:cubicBezTo>
                  <a:pt x="57" y="22"/>
                  <a:pt x="56" y="25"/>
                  <a:pt x="54" y="27"/>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12" name="Freeform 201"/>
          <p:cNvSpPr/>
          <p:nvPr/>
        </p:nvSpPr>
        <p:spPr bwMode="auto">
          <a:xfrm>
            <a:off x="7160427" y="2200776"/>
            <a:ext cx="148062" cy="143663"/>
          </a:xfrm>
          <a:custGeom>
            <a:avLst/>
            <a:gdLst>
              <a:gd name="T0" fmla="*/ 39 w 62"/>
              <a:gd name="T1" fmla="*/ 42 h 60"/>
              <a:gd name="T2" fmla="*/ 37 w 62"/>
              <a:gd name="T3" fmla="*/ 38 h 60"/>
              <a:gd name="T4" fmla="*/ 43 w 62"/>
              <a:gd name="T5" fmla="*/ 27 h 60"/>
              <a:gd name="T6" fmla="*/ 44 w 62"/>
              <a:gd name="T7" fmla="*/ 19 h 60"/>
              <a:gd name="T8" fmla="*/ 31 w 62"/>
              <a:gd name="T9" fmla="*/ 0 h 60"/>
              <a:gd name="T10" fmla="*/ 18 w 62"/>
              <a:gd name="T11" fmla="*/ 19 h 60"/>
              <a:gd name="T12" fmla="*/ 20 w 62"/>
              <a:gd name="T13" fmla="*/ 27 h 60"/>
              <a:gd name="T14" fmla="*/ 25 w 62"/>
              <a:gd name="T15" fmla="*/ 38 h 60"/>
              <a:gd name="T16" fmla="*/ 23 w 62"/>
              <a:gd name="T17" fmla="*/ 42 h 60"/>
              <a:gd name="T18" fmla="*/ 0 w 62"/>
              <a:gd name="T19" fmla="*/ 60 h 60"/>
              <a:gd name="T20" fmla="*/ 31 w 62"/>
              <a:gd name="T21" fmla="*/ 60 h 60"/>
              <a:gd name="T22" fmla="*/ 62 w 62"/>
              <a:gd name="T23" fmla="*/ 60 h 60"/>
              <a:gd name="T24" fmla="*/ 39 w 62"/>
              <a:gd name="T25" fmla="*/ 4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2" h="60">
                <a:moveTo>
                  <a:pt x="39" y="42"/>
                </a:moveTo>
                <a:cubicBezTo>
                  <a:pt x="37" y="42"/>
                  <a:pt x="37" y="38"/>
                  <a:pt x="37" y="38"/>
                </a:cubicBezTo>
                <a:cubicBezTo>
                  <a:pt x="37" y="38"/>
                  <a:pt x="42" y="33"/>
                  <a:pt x="43" y="27"/>
                </a:cubicBezTo>
                <a:cubicBezTo>
                  <a:pt x="45" y="27"/>
                  <a:pt x="47" y="21"/>
                  <a:pt x="44" y="19"/>
                </a:cubicBezTo>
                <a:cubicBezTo>
                  <a:pt x="44" y="16"/>
                  <a:pt x="48" y="0"/>
                  <a:pt x="31" y="0"/>
                </a:cubicBezTo>
                <a:cubicBezTo>
                  <a:pt x="15" y="0"/>
                  <a:pt x="18" y="16"/>
                  <a:pt x="18" y="19"/>
                </a:cubicBezTo>
                <a:cubicBezTo>
                  <a:pt x="15" y="21"/>
                  <a:pt x="17" y="27"/>
                  <a:pt x="20" y="27"/>
                </a:cubicBezTo>
                <a:cubicBezTo>
                  <a:pt x="21" y="33"/>
                  <a:pt x="25" y="38"/>
                  <a:pt x="25" y="38"/>
                </a:cubicBezTo>
                <a:cubicBezTo>
                  <a:pt x="25" y="38"/>
                  <a:pt x="25" y="42"/>
                  <a:pt x="23" y="42"/>
                </a:cubicBezTo>
                <a:cubicBezTo>
                  <a:pt x="19" y="43"/>
                  <a:pt x="0" y="51"/>
                  <a:pt x="0" y="60"/>
                </a:cubicBezTo>
                <a:cubicBezTo>
                  <a:pt x="31" y="60"/>
                  <a:pt x="31" y="60"/>
                  <a:pt x="31" y="60"/>
                </a:cubicBezTo>
                <a:cubicBezTo>
                  <a:pt x="62" y="60"/>
                  <a:pt x="62" y="60"/>
                  <a:pt x="62" y="60"/>
                </a:cubicBezTo>
                <a:cubicBezTo>
                  <a:pt x="62" y="51"/>
                  <a:pt x="44" y="43"/>
                  <a:pt x="39" y="42"/>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13" name="Freeform 224"/>
          <p:cNvSpPr>
            <a:spLocks noEditPoints="1"/>
          </p:cNvSpPr>
          <p:nvPr/>
        </p:nvSpPr>
        <p:spPr bwMode="auto">
          <a:xfrm>
            <a:off x="7146570" y="3062648"/>
            <a:ext cx="112878" cy="112878"/>
          </a:xfrm>
          <a:custGeom>
            <a:avLst/>
            <a:gdLst>
              <a:gd name="T0" fmla="*/ 3 w 47"/>
              <a:gd name="T1" fmla="*/ 0 h 47"/>
              <a:gd name="T2" fmla="*/ 21 w 47"/>
              <a:gd name="T3" fmla="*/ 0 h 47"/>
              <a:gd name="T4" fmla="*/ 21 w 47"/>
              <a:gd name="T5" fmla="*/ 3 h 47"/>
              <a:gd name="T6" fmla="*/ 3 w 47"/>
              <a:gd name="T7" fmla="*/ 3 h 47"/>
              <a:gd name="T8" fmla="*/ 3 w 47"/>
              <a:gd name="T9" fmla="*/ 0 h 47"/>
              <a:gd name="T10" fmla="*/ 26 w 47"/>
              <a:gd name="T11" fmla="*/ 0 h 47"/>
              <a:gd name="T12" fmla="*/ 44 w 47"/>
              <a:gd name="T13" fmla="*/ 0 h 47"/>
              <a:gd name="T14" fmla="*/ 44 w 47"/>
              <a:gd name="T15" fmla="*/ 3 h 47"/>
              <a:gd name="T16" fmla="*/ 26 w 47"/>
              <a:gd name="T17" fmla="*/ 3 h 47"/>
              <a:gd name="T18" fmla="*/ 26 w 47"/>
              <a:gd name="T19" fmla="*/ 0 h 47"/>
              <a:gd name="T20" fmla="*/ 43 w 47"/>
              <a:gd name="T21" fmla="*/ 15 h 47"/>
              <a:gd name="T22" fmla="*/ 41 w 47"/>
              <a:gd name="T23" fmla="*/ 15 h 47"/>
              <a:gd name="T24" fmla="*/ 41 w 47"/>
              <a:gd name="T25" fmla="*/ 3 h 47"/>
              <a:gd name="T26" fmla="*/ 29 w 47"/>
              <a:gd name="T27" fmla="*/ 3 h 47"/>
              <a:gd name="T28" fmla="*/ 29 w 47"/>
              <a:gd name="T29" fmla="*/ 15 h 47"/>
              <a:gd name="T30" fmla="*/ 18 w 47"/>
              <a:gd name="T31" fmla="*/ 15 h 47"/>
              <a:gd name="T32" fmla="*/ 18 w 47"/>
              <a:gd name="T33" fmla="*/ 3 h 47"/>
              <a:gd name="T34" fmla="*/ 6 w 47"/>
              <a:gd name="T35" fmla="*/ 3 h 47"/>
              <a:gd name="T36" fmla="*/ 6 w 47"/>
              <a:gd name="T37" fmla="*/ 15 h 47"/>
              <a:gd name="T38" fmla="*/ 4 w 47"/>
              <a:gd name="T39" fmla="*/ 15 h 47"/>
              <a:gd name="T40" fmla="*/ 0 w 47"/>
              <a:gd name="T41" fmla="*/ 18 h 47"/>
              <a:gd name="T42" fmla="*/ 0 w 47"/>
              <a:gd name="T43" fmla="*/ 44 h 47"/>
              <a:gd name="T44" fmla="*/ 4 w 47"/>
              <a:gd name="T45" fmla="*/ 47 h 47"/>
              <a:gd name="T46" fmla="*/ 17 w 47"/>
              <a:gd name="T47" fmla="*/ 47 h 47"/>
              <a:gd name="T48" fmla="*/ 21 w 47"/>
              <a:gd name="T49" fmla="*/ 44 h 47"/>
              <a:gd name="T50" fmla="*/ 21 w 47"/>
              <a:gd name="T51" fmla="*/ 27 h 47"/>
              <a:gd name="T52" fmla="*/ 26 w 47"/>
              <a:gd name="T53" fmla="*/ 27 h 47"/>
              <a:gd name="T54" fmla="*/ 26 w 47"/>
              <a:gd name="T55" fmla="*/ 44 h 47"/>
              <a:gd name="T56" fmla="*/ 30 w 47"/>
              <a:gd name="T57" fmla="*/ 47 h 47"/>
              <a:gd name="T58" fmla="*/ 43 w 47"/>
              <a:gd name="T59" fmla="*/ 47 h 47"/>
              <a:gd name="T60" fmla="*/ 47 w 47"/>
              <a:gd name="T61" fmla="*/ 44 h 47"/>
              <a:gd name="T62" fmla="*/ 47 w 47"/>
              <a:gd name="T63" fmla="*/ 18 h 47"/>
              <a:gd name="T64" fmla="*/ 43 w 47"/>
              <a:gd name="T65" fmla="*/ 15 h 47"/>
              <a:gd name="T66" fmla="*/ 16 w 47"/>
              <a:gd name="T67" fmla="*/ 44 h 47"/>
              <a:gd name="T68" fmla="*/ 5 w 47"/>
              <a:gd name="T69" fmla="*/ 44 h 47"/>
              <a:gd name="T70" fmla="*/ 3 w 47"/>
              <a:gd name="T71" fmla="*/ 42 h 47"/>
              <a:gd name="T72" fmla="*/ 5 w 47"/>
              <a:gd name="T73" fmla="*/ 41 h 47"/>
              <a:gd name="T74" fmla="*/ 16 w 47"/>
              <a:gd name="T75" fmla="*/ 41 h 47"/>
              <a:gd name="T76" fmla="*/ 18 w 47"/>
              <a:gd name="T77" fmla="*/ 42 h 47"/>
              <a:gd name="T78" fmla="*/ 16 w 47"/>
              <a:gd name="T79" fmla="*/ 44 h 47"/>
              <a:gd name="T80" fmla="*/ 25 w 47"/>
              <a:gd name="T81" fmla="*/ 24 h 47"/>
              <a:gd name="T82" fmla="*/ 22 w 47"/>
              <a:gd name="T83" fmla="*/ 24 h 47"/>
              <a:gd name="T84" fmla="*/ 21 w 47"/>
              <a:gd name="T85" fmla="*/ 22 h 47"/>
              <a:gd name="T86" fmla="*/ 22 w 47"/>
              <a:gd name="T87" fmla="*/ 21 h 47"/>
              <a:gd name="T88" fmla="*/ 25 w 47"/>
              <a:gd name="T89" fmla="*/ 21 h 47"/>
              <a:gd name="T90" fmla="*/ 26 w 47"/>
              <a:gd name="T91" fmla="*/ 22 h 47"/>
              <a:gd name="T92" fmla="*/ 25 w 47"/>
              <a:gd name="T93" fmla="*/ 24 h 47"/>
              <a:gd name="T94" fmla="*/ 42 w 47"/>
              <a:gd name="T95" fmla="*/ 44 h 47"/>
              <a:gd name="T96" fmla="*/ 31 w 47"/>
              <a:gd name="T97" fmla="*/ 44 h 47"/>
              <a:gd name="T98" fmla="*/ 29 w 47"/>
              <a:gd name="T99" fmla="*/ 42 h 47"/>
              <a:gd name="T100" fmla="*/ 31 w 47"/>
              <a:gd name="T101" fmla="*/ 41 h 47"/>
              <a:gd name="T102" fmla="*/ 42 w 47"/>
              <a:gd name="T103" fmla="*/ 41 h 47"/>
              <a:gd name="T104" fmla="*/ 44 w 47"/>
              <a:gd name="T105" fmla="*/ 42 h 47"/>
              <a:gd name="T106" fmla="*/ 42 w 47"/>
              <a:gd name="T107" fmla="*/ 44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7" h="47">
                <a:moveTo>
                  <a:pt x="3" y="0"/>
                </a:moveTo>
                <a:cubicBezTo>
                  <a:pt x="21" y="0"/>
                  <a:pt x="21" y="0"/>
                  <a:pt x="21" y="0"/>
                </a:cubicBezTo>
                <a:cubicBezTo>
                  <a:pt x="21" y="3"/>
                  <a:pt x="21" y="3"/>
                  <a:pt x="21" y="3"/>
                </a:cubicBezTo>
                <a:cubicBezTo>
                  <a:pt x="3" y="3"/>
                  <a:pt x="3" y="3"/>
                  <a:pt x="3" y="3"/>
                </a:cubicBezTo>
                <a:lnTo>
                  <a:pt x="3" y="0"/>
                </a:lnTo>
                <a:close/>
                <a:moveTo>
                  <a:pt x="26" y="0"/>
                </a:moveTo>
                <a:cubicBezTo>
                  <a:pt x="44" y="0"/>
                  <a:pt x="44" y="0"/>
                  <a:pt x="44" y="0"/>
                </a:cubicBezTo>
                <a:cubicBezTo>
                  <a:pt x="44" y="3"/>
                  <a:pt x="44" y="3"/>
                  <a:pt x="44" y="3"/>
                </a:cubicBezTo>
                <a:cubicBezTo>
                  <a:pt x="26" y="3"/>
                  <a:pt x="26" y="3"/>
                  <a:pt x="26" y="3"/>
                </a:cubicBezTo>
                <a:lnTo>
                  <a:pt x="26" y="0"/>
                </a:lnTo>
                <a:close/>
                <a:moveTo>
                  <a:pt x="43" y="15"/>
                </a:moveTo>
                <a:cubicBezTo>
                  <a:pt x="41" y="15"/>
                  <a:pt x="41" y="15"/>
                  <a:pt x="41" y="15"/>
                </a:cubicBezTo>
                <a:cubicBezTo>
                  <a:pt x="41" y="3"/>
                  <a:pt x="41" y="3"/>
                  <a:pt x="41" y="3"/>
                </a:cubicBezTo>
                <a:cubicBezTo>
                  <a:pt x="29" y="3"/>
                  <a:pt x="29" y="3"/>
                  <a:pt x="29" y="3"/>
                </a:cubicBezTo>
                <a:cubicBezTo>
                  <a:pt x="29" y="15"/>
                  <a:pt x="29" y="15"/>
                  <a:pt x="29" y="15"/>
                </a:cubicBezTo>
                <a:cubicBezTo>
                  <a:pt x="18" y="15"/>
                  <a:pt x="18" y="15"/>
                  <a:pt x="18" y="15"/>
                </a:cubicBezTo>
                <a:cubicBezTo>
                  <a:pt x="18" y="3"/>
                  <a:pt x="18" y="3"/>
                  <a:pt x="18" y="3"/>
                </a:cubicBezTo>
                <a:cubicBezTo>
                  <a:pt x="6" y="3"/>
                  <a:pt x="6" y="3"/>
                  <a:pt x="6" y="3"/>
                </a:cubicBezTo>
                <a:cubicBezTo>
                  <a:pt x="6" y="15"/>
                  <a:pt x="6" y="15"/>
                  <a:pt x="6" y="15"/>
                </a:cubicBezTo>
                <a:cubicBezTo>
                  <a:pt x="4" y="15"/>
                  <a:pt x="4" y="15"/>
                  <a:pt x="4" y="15"/>
                </a:cubicBezTo>
                <a:cubicBezTo>
                  <a:pt x="2" y="15"/>
                  <a:pt x="0" y="16"/>
                  <a:pt x="0" y="18"/>
                </a:cubicBezTo>
                <a:cubicBezTo>
                  <a:pt x="0" y="44"/>
                  <a:pt x="0" y="44"/>
                  <a:pt x="0" y="44"/>
                </a:cubicBezTo>
                <a:cubicBezTo>
                  <a:pt x="0" y="45"/>
                  <a:pt x="2" y="47"/>
                  <a:pt x="4" y="47"/>
                </a:cubicBezTo>
                <a:cubicBezTo>
                  <a:pt x="17" y="47"/>
                  <a:pt x="17" y="47"/>
                  <a:pt x="17" y="47"/>
                </a:cubicBezTo>
                <a:cubicBezTo>
                  <a:pt x="19" y="47"/>
                  <a:pt x="21" y="45"/>
                  <a:pt x="21" y="44"/>
                </a:cubicBezTo>
                <a:cubicBezTo>
                  <a:pt x="21" y="27"/>
                  <a:pt x="21" y="27"/>
                  <a:pt x="21" y="27"/>
                </a:cubicBezTo>
                <a:cubicBezTo>
                  <a:pt x="26" y="27"/>
                  <a:pt x="26" y="27"/>
                  <a:pt x="26" y="27"/>
                </a:cubicBezTo>
                <a:cubicBezTo>
                  <a:pt x="26" y="44"/>
                  <a:pt x="26" y="44"/>
                  <a:pt x="26" y="44"/>
                </a:cubicBezTo>
                <a:cubicBezTo>
                  <a:pt x="26" y="45"/>
                  <a:pt x="28" y="47"/>
                  <a:pt x="30" y="47"/>
                </a:cubicBezTo>
                <a:cubicBezTo>
                  <a:pt x="43" y="47"/>
                  <a:pt x="43" y="47"/>
                  <a:pt x="43" y="47"/>
                </a:cubicBezTo>
                <a:cubicBezTo>
                  <a:pt x="45" y="47"/>
                  <a:pt x="47" y="45"/>
                  <a:pt x="47" y="44"/>
                </a:cubicBezTo>
                <a:cubicBezTo>
                  <a:pt x="47" y="18"/>
                  <a:pt x="47" y="18"/>
                  <a:pt x="47" y="18"/>
                </a:cubicBezTo>
                <a:cubicBezTo>
                  <a:pt x="47" y="16"/>
                  <a:pt x="45" y="15"/>
                  <a:pt x="43" y="15"/>
                </a:cubicBezTo>
                <a:close/>
                <a:moveTo>
                  <a:pt x="16" y="44"/>
                </a:moveTo>
                <a:cubicBezTo>
                  <a:pt x="5" y="44"/>
                  <a:pt x="5" y="44"/>
                  <a:pt x="5" y="44"/>
                </a:cubicBezTo>
                <a:cubicBezTo>
                  <a:pt x="4" y="44"/>
                  <a:pt x="3" y="43"/>
                  <a:pt x="3" y="42"/>
                </a:cubicBezTo>
                <a:cubicBezTo>
                  <a:pt x="3" y="42"/>
                  <a:pt x="4" y="41"/>
                  <a:pt x="5" y="41"/>
                </a:cubicBezTo>
                <a:cubicBezTo>
                  <a:pt x="16" y="41"/>
                  <a:pt x="16" y="41"/>
                  <a:pt x="16" y="41"/>
                </a:cubicBezTo>
                <a:cubicBezTo>
                  <a:pt x="17" y="41"/>
                  <a:pt x="18" y="42"/>
                  <a:pt x="18" y="42"/>
                </a:cubicBezTo>
                <a:cubicBezTo>
                  <a:pt x="18" y="43"/>
                  <a:pt x="17" y="44"/>
                  <a:pt x="16" y="44"/>
                </a:cubicBezTo>
                <a:close/>
                <a:moveTo>
                  <a:pt x="25" y="24"/>
                </a:moveTo>
                <a:cubicBezTo>
                  <a:pt x="22" y="24"/>
                  <a:pt x="22" y="24"/>
                  <a:pt x="22" y="24"/>
                </a:cubicBezTo>
                <a:cubicBezTo>
                  <a:pt x="21" y="24"/>
                  <a:pt x="21" y="23"/>
                  <a:pt x="21" y="22"/>
                </a:cubicBezTo>
                <a:cubicBezTo>
                  <a:pt x="21" y="21"/>
                  <a:pt x="21" y="21"/>
                  <a:pt x="22" y="21"/>
                </a:cubicBezTo>
                <a:cubicBezTo>
                  <a:pt x="25" y="21"/>
                  <a:pt x="25" y="21"/>
                  <a:pt x="25" y="21"/>
                </a:cubicBezTo>
                <a:cubicBezTo>
                  <a:pt x="26" y="21"/>
                  <a:pt x="26" y="21"/>
                  <a:pt x="26" y="22"/>
                </a:cubicBezTo>
                <a:cubicBezTo>
                  <a:pt x="26" y="23"/>
                  <a:pt x="26" y="24"/>
                  <a:pt x="25" y="24"/>
                </a:cubicBezTo>
                <a:close/>
                <a:moveTo>
                  <a:pt x="42" y="44"/>
                </a:moveTo>
                <a:cubicBezTo>
                  <a:pt x="31" y="44"/>
                  <a:pt x="31" y="44"/>
                  <a:pt x="31" y="44"/>
                </a:cubicBezTo>
                <a:cubicBezTo>
                  <a:pt x="30" y="44"/>
                  <a:pt x="29" y="43"/>
                  <a:pt x="29" y="42"/>
                </a:cubicBezTo>
                <a:cubicBezTo>
                  <a:pt x="29" y="42"/>
                  <a:pt x="30" y="41"/>
                  <a:pt x="31" y="41"/>
                </a:cubicBezTo>
                <a:cubicBezTo>
                  <a:pt x="42" y="41"/>
                  <a:pt x="42" y="41"/>
                  <a:pt x="42" y="41"/>
                </a:cubicBezTo>
                <a:cubicBezTo>
                  <a:pt x="43" y="41"/>
                  <a:pt x="44" y="42"/>
                  <a:pt x="44" y="42"/>
                </a:cubicBezTo>
                <a:cubicBezTo>
                  <a:pt x="44" y="43"/>
                  <a:pt x="43" y="44"/>
                  <a:pt x="42" y="44"/>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14" name="Freeform 165"/>
          <p:cNvSpPr>
            <a:spLocks noEditPoints="1"/>
          </p:cNvSpPr>
          <p:nvPr/>
        </p:nvSpPr>
        <p:spPr bwMode="auto">
          <a:xfrm>
            <a:off x="8210597" y="3717929"/>
            <a:ext cx="177380" cy="199370"/>
          </a:xfrm>
          <a:custGeom>
            <a:avLst/>
            <a:gdLst>
              <a:gd name="T0" fmla="*/ 58 w 74"/>
              <a:gd name="T1" fmla="*/ 25 h 83"/>
              <a:gd name="T2" fmla="*/ 62 w 74"/>
              <a:gd name="T3" fmla="*/ 22 h 83"/>
              <a:gd name="T4" fmla="*/ 68 w 74"/>
              <a:gd name="T5" fmla="*/ 12 h 83"/>
              <a:gd name="T6" fmla="*/ 65 w 74"/>
              <a:gd name="T7" fmla="*/ 3 h 83"/>
              <a:gd name="T8" fmla="*/ 58 w 74"/>
              <a:gd name="T9" fmla="*/ 0 h 83"/>
              <a:gd name="T10" fmla="*/ 46 w 74"/>
              <a:gd name="T11" fmla="*/ 5 h 83"/>
              <a:gd name="T12" fmla="*/ 36 w 74"/>
              <a:gd name="T13" fmla="*/ 24 h 83"/>
              <a:gd name="T14" fmla="*/ 27 w 74"/>
              <a:gd name="T15" fmla="*/ 6 h 83"/>
              <a:gd name="T16" fmla="*/ 18 w 74"/>
              <a:gd name="T17" fmla="*/ 2 h 83"/>
              <a:gd name="T18" fmla="*/ 11 w 74"/>
              <a:gd name="T19" fmla="*/ 5 h 83"/>
              <a:gd name="T20" fmla="*/ 12 w 74"/>
              <a:gd name="T21" fmla="*/ 21 h 83"/>
              <a:gd name="T22" fmla="*/ 18 w 74"/>
              <a:gd name="T23" fmla="*/ 25 h 83"/>
              <a:gd name="T24" fmla="*/ 0 w 74"/>
              <a:gd name="T25" fmla="*/ 25 h 83"/>
              <a:gd name="T26" fmla="*/ 0 w 74"/>
              <a:gd name="T27" fmla="*/ 46 h 83"/>
              <a:gd name="T28" fmla="*/ 5 w 74"/>
              <a:gd name="T29" fmla="*/ 46 h 83"/>
              <a:gd name="T30" fmla="*/ 5 w 74"/>
              <a:gd name="T31" fmla="*/ 83 h 83"/>
              <a:gd name="T32" fmla="*/ 68 w 74"/>
              <a:gd name="T33" fmla="*/ 83 h 83"/>
              <a:gd name="T34" fmla="*/ 68 w 74"/>
              <a:gd name="T35" fmla="*/ 46 h 83"/>
              <a:gd name="T36" fmla="*/ 74 w 74"/>
              <a:gd name="T37" fmla="*/ 46 h 83"/>
              <a:gd name="T38" fmla="*/ 74 w 74"/>
              <a:gd name="T39" fmla="*/ 25 h 83"/>
              <a:gd name="T40" fmla="*/ 58 w 74"/>
              <a:gd name="T41" fmla="*/ 25 h 83"/>
              <a:gd name="T42" fmla="*/ 50 w 74"/>
              <a:gd name="T43" fmla="*/ 9 h 83"/>
              <a:gd name="T44" fmla="*/ 58 w 74"/>
              <a:gd name="T45" fmla="*/ 6 h 83"/>
              <a:gd name="T46" fmla="*/ 61 w 74"/>
              <a:gd name="T47" fmla="*/ 7 h 83"/>
              <a:gd name="T48" fmla="*/ 58 w 74"/>
              <a:gd name="T49" fmla="*/ 17 h 83"/>
              <a:gd name="T50" fmla="*/ 46 w 74"/>
              <a:gd name="T51" fmla="*/ 25 h 83"/>
              <a:gd name="T52" fmla="*/ 41 w 74"/>
              <a:gd name="T53" fmla="*/ 25 h 83"/>
              <a:gd name="T54" fmla="*/ 50 w 74"/>
              <a:gd name="T55" fmla="*/ 9 h 83"/>
              <a:gd name="T56" fmla="*/ 14 w 74"/>
              <a:gd name="T57" fmla="*/ 12 h 83"/>
              <a:gd name="T58" fmla="*/ 15 w 74"/>
              <a:gd name="T59" fmla="*/ 9 h 83"/>
              <a:gd name="T60" fmla="*/ 18 w 74"/>
              <a:gd name="T61" fmla="*/ 8 h 83"/>
              <a:gd name="T62" fmla="*/ 18 w 74"/>
              <a:gd name="T63" fmla="*/ 8 h 83"/>
              <a:gd name="T64" fmla="*/ 23 w 74"/>
              <a:gd name="T65" fmla="*/ 10 h 83"/>
              <a:gd name="T66" fmla="*/ 29 w 74"/>
              <a:gd name="T67" fmla="*/ 23 h 83"/>
              <a:gd name="T68" fmla="*/ 29 w 74"/>
              <a:gd name="T69" fmla="*/ 23 h 83"/>
              <a:gd name="T70" fmla="*/ 29 w 74"/>
              <a:gd name="T71" fmla="*/ 23 h 83"/>
              <a:gd name="T72" fmla="*/ 16 w 74"/>
              <a:gd name="T73" fmla="*/ 17 h 83"/>
              <a:gd name="T74" fmla="*/ 14 w 74"/>
              <a:gd name="T75" fmla="*/ 12 h 83"/>
              <a:gd name="T76" fmla="*/ 32 w 74"/>
              <a:gd name="T77" fmla="*/ 78 h 83"/>
              <a:gd name="T78" fmla="*/ 11 w 74"/>
              <a:gd name="T79" fmla="*/ 78 h 83"/>
              <a:gd name="T80" fmla="*/ 11 w 74"/>
              <a:gd name="T81" fmla="*/ 44 h 83"/>
              <a:gd name="T82" fmla="*/ 32 w 74"/>
              <a:gd name="T83" fmla="*/ 44 h 83"/>
              <a:gd name="T84" fmla="*/ 32 w 74"/>
              <a:gd name="T85" fmla="*/ 78 h 83"/>
              <a:gd name="T86" fmla="*/ 32 w 74"/>
              <a:gd name="T87" fmla="*/ 41 h 83"/>
              <a:gd name="T88" fmla="*/ 5 w 74"/>
              <a:gd name="T89" fmla="*/ 41 h 83"/>
              <a:gd name="T90" fmla="*/ 5 w 74"/>
              <a:gd name="T91" fmla="*/ 30 h 83"/>
              <a:gd name="T92" fmla="*/ 32 w 74"/>
              <a:gd name="T93" fmla="*/ 30 h 83"/>
              <a:gd name="T94" fmla="*/ 32 w 74"/>
              <a:gd name="T95" fmla="*/ 41 h 83"/>
              <a:gd name="T96" fmla="*/ 63 w 74"/>
              <a:gd name="T97" fmla="*/ 78 h 83"/>
              <a:gd name="T98" fmla="*/ 42 w 74"/>
              <a:gd name="T99" fmla="*/ 78 h 83"/>
              <a:gd name="T100" fmla="*/ 42 w 74"/>
              <a:gd name="T101" fmla="*/ 44 h 83"/>
              <a:gd name="T102" fmla="*/ 63 w 74"/>
              <a:gd name="T103" fmla="*/ 44 h 83"/>
              <a:gd name="T104" fmla="*/ 63 w 74"/>
              <a:gd name="T105" fmla="*/ 78 h 83"/>
              <a:gd name="T106" fmla="*/ 68 w 74"/>
              <a:gd name="T107" fmla="*/ 41 h 83"/>
              <a:gd name="T108" fmla="*/ 42 w 74"/>
              <a:gd name="T109" fmla="*/ 41 h 83"/>
              <a:gd name="T110" fmla="*/ 42 w 74"/>
              <a:gd name="T111" fmla="*/ 30 h 83"/>
              <a:gd name="T112" fmla="*/ 68 w 74"/>
              <a:gd name="T113" fmla="*/ 30 h 83"/>
              <a:gd name="T114" fmla="*/ 68 w 74"/>
              <a:gd name="T115" fmla="*/ 4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4" h="83">
                <a:moveTo>
                  <a:pt x="58" y="25"/>
                </a:moveTo>
                <a:cubicBezTo>
                  <a:pt x="60" y="24"/>
                  <a:pt x="61" y="23"/>
                  <a:pt x="62" y="22"/>
                </a:cubicBezTo>
                <a:cubicBezTo>
                  <a:pt x="65" y="19"/>
                  <a:pt x="67" y="15"/>
                  <a:pt x="68" y="12"/>
                </a:cubicBezTo>
                <a:cubicBezTo>
                  <a:pt x="68" y="8"/>
                  <a:pt x="67" y="5"/>
                  <a:pt x="65" y="3"/>
                </a:cubicBezTo>
                <a:cubicBezTo>
                  <a:pt x="63" y="1"/>
                  <a:pt x="61" y="0"/>
                  <a:pt x="58" y="0"/>
                </a:cubicBezTo>
                <a:cubicBezTo>
                  <a:pt x="54" y="0"/>
                  <a:pt x="49" y="2"/>
                  <a:pt x="46" y="5"/>
                </a:cubicBezTo>
                <a:cubicBezTo>
                  <a:pt x="41" y="11"/>
                  <a:pt x="37" y="18"/>
                  <a:pt x="36" y="24"/>
                </a:cubicBezTo>
                <a:cubicBezTo>
                  <a:pt x="34" y="18"/>
                  <a:pt x="32" y="11"/>
                  <a:pt x="27" y="6"/>
                </a:cubicBezTo>
                <a:cubicBezTo>
                  <a:pt x="24" y="3"/>
                  <a:pt x="21" y="2"/>
                  <a:pt x="18" y="2"/>
                </a:cubicBezTo>
                <a:cubicBezTo>
                  <a:pt x="15" y="2"/>
                  <a:pt x="13" y="3"/>
                  <a:pt x="11" y="5"/>
                </a:cubicBezTo>
                <a:cubicBezTo>
                  <a:pt x="7" y="9"/>
                  <a:pt x="7" y="16"/>
                  <a:pt x="12" y="21"/>
                </a:cubicBezTo>
                <a:cubicBezTo>
                  <a:pt x="14" y="22"/>
                  <a:pt x="16" y="24"/>
                  <a:pt x="18" y="25"/>
                </a:cubicBezTo>
                <a:cubicBezTo>
                  <a:pt x="0" y="25"/>
                  <a:pt x="0" y="25"/>
                  <a:pt x="0" y="25"/>
                </a:cubicBezTo>
                <a:cubicBezTo>
                  <a:pt x="0" y="46"/>
                  <a:pt x="0" y="46"/>
                  <a:pt x="0" y="46"/>
                </a:cubicBezTo>
                <a:cubicBezTo>
                  <a:pt x="5" y="46"/>
                  <a:pt x="5" y="46"/>
                  <a:pt x="5" y="46"/>
                </a:cubicBezTo>
                <a:cubicBezTo>
                  <a:pt x="5" y="83"/>
                  <a:pt x="5" y="83"/>
                  <a:pt x="5" y="83"/>
                </a:cubicBezTo>
                <a:cubicBezTo>
                  <a:pt x="68" y="83"/>
                  <a:pt x="68" y="83"/>
                  <a:pt x="68" y="83"/>
                </a:cubicBezTo>
                <a:cubicBezTo>
                  <a:pt x="68" y="46"/>
                  <a:pt x="68" y="46"/>
                  <a:pt x="68" y="46"/>
                </a:cubicBezTo>
                <a:cubicBezTo>
                  <a:pt x="74" y="46"/>
                  <a:pt x="74" y="46"/>
                  <a:pt x="74" y="46"/>
                </a:cubicBezTo>
                <a:cubicBezTo>
                  <a:pt x="74" y="25"/>
                  <a:pt x="74" y="25"/>
                  <a:pt x="74" y="25"/>
                </a:cubicBezTo>
                <a:lnTo>
                  <a:pt x="58" y="25"/>
                </a:lnTo>
                <a:close/>
                <a:moveTo>
                  <a:pt x="50" y="9"/>
                </a:moveTo>
                <a:cubicBezTo>
                  <a:pt x="52" y="7"/>
                  <a:pt x="55" y="6"/>
                  <a:pt x="58" y="6"/>
                </a:cubicBezTo>
                <a:cubicBezTo>
                  <a:pt x="59" y="6"/>
                  <a:pt x="60" y="6"/>
                  <a:pt x="61" y="7"/>
                </a:cubicBezTo>
                <a:cubicBezTo>
                  <a:pt x="63" y="9"/>
                  <a:pt x="62" y="14"/>
                  <a:pt x="58" y="17"/>
                </a:cubicBezTo>
                <a:cubicBezTo>
                  <a:pt x="55" y="21"/>
                  <a:pt x="50" y="23"/>
                  <a:pt x="46" y="25"/>
                </a:cubicBezTo>
                <a:cubicBezTo>
                  <a:pt x="41" y="25"/>
                  <a:pt x="41" y="25"/>
                  <a:pt x="41" y="25"/>
                </a:cubicBezTo>
                <a:cubicBezTo>
                  <a:pt x="43" y="20"/>
                  <a:pt x="46" y="14"/>
                  <a:pt x="50" y="9"/>
                </a:cubicBezTo>
                <a:close/>
                <a:moveTo>
                  <a:pt x="14" y="12"/>
                </a:moveTo>
                <a:cubicBezTo>
                  <a:pt x="14" y="11"/>
                  <a:pt x="14" y="10"/>
                  <a:pt x="15" y="9"/>
                </a:cubicBezTo>
                <a:cubicBezTo>
                  <a:pt x="16" y="8"/>
                  <a:pt x="17" y="8"/>
                  <a:pt x="18" y="8"/>
                </a:cubicBezTo>
                <a:cubicBezTo>
                  <a:pt x="18" y="8"/>
                  <a:pt x="18" y="8"/>
                  <a:pt x="18" y="8"/>
                </a:cubicBezTo>
                <a:cubicBezTo>
                  <a:pt x="19" y="8"/>
                  <a:pt x="21" y="9"/>
                  <a:pt x="23" y="10"/>
                </a:cubicBezTo>
                <a:cubicBezTo>
                  <a:pt x="25" y="13"/>
                  <a:pt x="28" y="17"/>
                  <a:pt x="29" y="23"/>
                </a:cubicBezTo>
                <a:cubicBezTo>
                  <a:pt x="29" y="23"/>
                  <a:pt x="29" y="23"/>
                  <a:pt x="29" y="23"/>
                </a:cubicBezTo>
                <a:cubicBezTo>
                  <a:pt x="29" y="23"/>
                  <a:pt x="29" y="23"/>
                  <a:pt x="29" y="23"/>
                </a:cubicBezTo>
                <a:cubicBezTo>
                  <a:pt x="23" y="22"/>
                  <a:pt x="19" y="19"/>
                  <a:pt x="16" y="17"/>
                </a:cubicBezTo>
                <a:cubicBezTo>
                  <a:pt x="15" y="15"/>
                  <a:pt x="14" y="14"/>
                  <a:pt x="14" y="12"/>
                </a:cubicBezTo>
                <a:close/>
                <a:moveTo>
                  <a:pt x="32" y="78"/>
                </a:moveTo>
                <a:cubicBezTo>
                  <a:pt x="11" y="78"/>
                  <a:pt x="11" y="78"/>
                  <a:pt x="11" y="78"/>
                </a:cubicBezTo>
                <a:cubicBezTo>
                  <a:pt x="11" y="44"/>
                  <a:pt x="11" y="44"/>
                  <a:pt x="11" y="44"/>
                </a:cubicBezTo>
                <a:cubicBezTo>
                  <a:pt x="32" y="44"/>
                  <a:pt x="32" y="44"/>
                  <a:pt x="32" y="44"/>
                </a:cubicBezTo>
                <a:lnTo>
                  <a:pt x="32" y="78"/>
                </a:lnTo>
                <a:close/>
                <a:moveTo>
                  <a:pt x="32" y="41"/>
                </a:moveTo>
                <a:cubicBezTo>
                  <a:pt x="5" y="41"/>
                  <a:pt x="5" y="41"/>
                  <a:pt x="5" y="41"/>
                </a:cubicBezTo>
                <a:cubicBezTo>
                  <a:pt x="5" y="30"/>
                  <a:pt x="5" y="30"/>
                  <a:pt x="5" y="30"/>
                </a:cubicBezTo>
                <a:cubicBezTo>
                  <a:pt x="32" y="30"/>
                  <a:pt x="32" y="30"/>
                  <a:pt x="32" y="30"/>
                </a:cubicBezTo>
                <a:lnTo>
                  <a:pt x="32" y="41"/>
                </a:lnTo>
                <a:close/>
                <a:moveTo>
                  <a:pt x="63" y="78"/>
                </a:moveTo>
                <a:cubicBezTo>
                  <a:pt x="42" y="78"/>
                  <a:pt x="42" y="78"/>
                  <a:pt x="42" y="78"/>
                </a:cubicBezTo>
                <a:cubicBezTo>
                  <a:pt x="42" y="44"/>
                  <a:pt x="42" y="44"/>
                  <a:pt x="42" y="44"/>
                </a:cubicBezTo>
                <a:cubicBezTo>
                  <a:pt x="63" y="44"/>
                  <a:pt x="63" y="44"/>
                  <a:pt x="63" y="44"/>
                </a:cubicBezTo>
                <a:lnTo>
                  <a:pt x="63" y="78"/>
                </a:lnTo>
                <a:close/>
                <a:moveTo>
                  <a:pt x="68" y="41"/>
                </a:moveTo>
                <a:cubicBezTo>
                  <a:pt x="42" y="41"/>
                  <a:pt x="42" y="41"/>
                  <a:pt x="42" y="41"/>
                </a:cubicBezTo>
                <a:cubicBezTo>
                  <a:pt x="42" y="30"/>
                  <a:pt x="42" y="30"/>
                  <a:pt x="42" y="30"/>
                </a:cubicBezTo>
                <a:cubicBezTo>
                  <a:pt x="68" y="30"/>
                  <a:pt x="68" y="30"/>
                  <a:pt x="68" y="30"/>
                </a:cubicBezTo>
                <a:lnTo>
                  <a:pt x="68" y="41"/>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15" name="Freeform 170"/>
          <p:cNvSpPr>
            <a:spLocks noEditPoints="1"/>
          </p:cNvSpPr>
          <p:nvPr/>
        </p:nvSpPr>
        <p:spPr bwMode="auto">
          <a:xfrm>
            <a:off x="8129970" y="3282542"/>
            <a:ext cx="227224" cy="197904"/>
          </a:xfrm>
          <a:custGeom>
            <a:avLst/>
            <a:gdLst>
              <a:gd name="T0" fmla="*/ 95 w 95"/>
              <a:gd name="T1" fmla="*/ 34 h 83"/>
              <a:gd name="T2" fmla="*/ 83 w 95"/>
              <a:gd name="T3" fmla="*/ 0 h 83"/>
              <a:gd name="T4" fmla="*/ 83 w 95"/>
              <a:gd name="T5" fmla="*/ 0 h 83"/>
              <a:gd name="T6" fmla="*/ 75 w 95"/>
              <a:gd name="T7" fmla="*/ 0 h 83"/>
              <a:gd name="T8" fmla="*/ 31 w 95"/>
              <a:gd name="T9" fmla="*/ 19 h 83"/>
              <a:gd name="T10" fmla="*/ 30 w 95"/>
              <a:gd name="T11" fmla="*/ 34 h 83"/>
              <a:gd name="T12" fmla="*/ 31 w 95"/>
              <a:gd name="T13" fmla="*/ 49 h 83"/>
              <a:gd name="T14" fmla="*/ 75 w 95"/>
              <a:gd name="T15" fmla="*/ 68 h 83"/>
              <a:gd name="T16" fmla="*/ 83 w 95"/>
              <a:gd name="T17" fmla="*/ 68 h 83"/>
              <a:gd name="T18" fmla="*/ 83 w 95"/>
              <a:gd name="T19" fmla="*/ 68 h 83"/>
              <a:gd name="T20" fmla="*/ 95 w 95"/>
              <a:gd name="T21" fmla="*/ 34 h 83"/>
              <a:gd name="T22" fmla="*/ 80 w 95"/>
              <a:gd name="T23" fmla="*/ 63 h 83"/>
              <a:gd name="T24" fmla="*/ 78 w 95"/>
              <a:gd name="T25" fmla="*/ 61 h 83"/>
              <a:gd name="T26" fmla="*/ 75 w 95"/>
              <a:gd name="T27" fmla="*/ 55 h 83"/>
              <a:gd name="T28" fmla="*/ 71 w 95"/>
              <a:gd name="T29" fmla="*/ 34 h 83"/>
              <a:gd name="T30" fmla="*/ 75 w 95"/>
              <a:gd name="T31" fmla="*/ 13 h 83"/>
              <a:gd name="T32" fmla="*/ 78 w 95"/>
              <a:gd name="T33" fmla="*/ 7 h 83"/>
              <a:gd name="T34" fmla="*/ 80 w 95"/>
              <a:gd name="T35" fmla="*/ 5 h 83"/>
              <a:gd name="T36" fmla="*/ 83 w 95"/>
              <a:gd name="T37" fmla="*/ 7 h 83"/>
              <a:gd name="T38" fmla="*/ 86 w 95"/>
              <a:gd name="T39" fmla="*/ 13 h 83"/>
              <a:gd name="T40" fmla="*/ 89 w 95"/>
              <a:gd name="T41" fmla="*/ 34 h 83"/>
              <a:gd name="T42" fmla="*/ 86 w 95"/>
              <a:gd name="T43" fmla="*/ 55 h 83"/>
              <a:gd name="T44" fmla="*/ 83 w 95"/>
              <a:gd name="T45" fmla="*/ 61 h 83"/>
              <a:gd name="T46" fmla="*/ 80 w 95"/>
              <a:gd name="T47" fmla="*/ 63 h 83"/>
              <a:gd name="T48" fmla="*/ 24 w 95"/>
              <a:gd name="T49" fmla="*/ 34 h 83"/>
              <a:gd name="T50" fmla="*/ 25 w 95"/>
              <a:gd name="T51" fmla="*/ 20 h 83"/>
              <a:gd name="T52" fmla="*/ 12 w 95"/>
              <a:gd name="T53" fmla="*/ 21 h 83"/>
              <a:gd name="T54" fmla="*/ 5 w 95"/>
              <a:gd name="T55" fmla="*/ 21 h 83"/>
              <a:gd name="T56" fmla="*/ 0 w 95"/>
              <a:gd name="T57" fmla="*/ 30 h 83"/>
              <a:gd name="T58" fmla="*/ 0 w 95"/>
              <a:gd name="T59" fmla="*/ 38 h 83"/>
              <a:gd name="T60" fmla="*/ 5 w 95"/>
              <a:gd name="T61" fmla="*/ 47 h 83"/>
              <a:gd name="T62" fmla="*/ 12 w 95"/>
              <a:gd name="T63" fmla="*/ 47 h 83"/>
              <a:gd name="T64" fmla="*/ 25 w 95"/>
              <a:gd name="T65" fmla="*/ 48 h 83"/>
              <a:gd name="T66" fmla="*/ 24 w 95"/>
              <a:gd name="T67" fmla="*/ 34 h 83"/>
              <a:gd name="T68" fmla="*/ 34 w 95"/>
              <a:gd name="T69" fmla="*/ 54 h 83"/>
              <a:gd name="T70" fmla="*/ 23 w 95"/>
              <a:gd name="T71" fmla="*/ 51 h 83"/>
              <a:gd name="T72" fmla="*/ 30 w 95"/>
              <a:gd name="T73" fmla="*/ 81 h 83"/>
              <a:gd name="T74" fmla="*/ 34 w 95"/>
              <a:gd name="T75" fmla="*/ 83 h 83"/>
              <a:gd name="T76" fmla="*/ 44 w 95"/>
              <a:gd name="T77" fmla="*/ 78 h 83"/>
              <a:gd name="T78" fmla="*/ 46 w 95"/>
              <a:gd name="T79" fmla="*/ 75 h 83"/>
              <a:gd name="T80" fmla="*/ 34 w 95"/>
              <a:gd name="T81" fmla="*/ 54 h 83"/>
              <a:gd name="T82" fmla="*/ 80 w 95"/>
              <a:gd name="T83" fmla="*/ 45 h 83"/>
              <a:gd name="T84" fmla="*/ 79 w 95"/>
              <a:gd name="T85" fmla="*/ 45 h 83"/>
              <a:gd name="T86" fmla="*/ 78 w 95"/>
              <a:gd name="T87" fmla="*/ 42 h 83"/>
              <a:gd name="T88" fmla="*/ 77 w 95"/>
              <a:gd name="T89" fmla="*/ 34 h 83"/>
              <a:gd name="T90" fmla="*/ 78 w 95"/>
              <a:gd name="T91" fmla="*/ 26 h 83"/>
              <a:gd name="T92" fmla="*/ 79 w 95"/>
              <a:gd name="T93" fmla="*/ 24 h 83"/>
              <a:gd name="T94" fmla="*/ 80 w 95"/>
              <a:gd name="T95" fmla="*/ 23 h 83"/>
              <a:gd name="T96" fmla="*/ 81 w 95"/>
              <a:gd name="T97" fmla="*/ 24 h 83"/>
              <a:gd name="T98" fmla="*/ 82 w 95"/>
              <a:gd name="T99" fmla="*/ 26 h 83"/>
              <a:gd name="T100" fmla="*/ 84 w 95"/>
              <a:gd name="T101" fmla="*/ 34 h 83"/>
              <a:gd name="T102" fmla="*/ 82 w 95"/>
              <a:gd name="T103" fmla="*/ 42 h 83"/>
              <a:gd name="T104" fmla="*/ 81 w 95"/>
              <a:gd name="T105" fmla="*/ 45 h 83"/>
              <a:gd name="T106" fmla="*/ 80 w 95"/>
              <a:gd name="T107" fmla="*/ 45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5" h="83">
                <a:moveTo>
                  <a:pt x="95" y="34"/>
                </a:moveTo>
                <a:cubicBezTo>
                  <a:pt x="95" y="15"/>
                  <a:pt x="90" y="0"/>
                  <a:pt x="83" y="0"/>
                </a:cubicBezTo>
                <a:cubicBezTo>
                  <a:pt x="83" y="0"/>
                  <a:pt x="83" y="0"/>
                  <a:pt x="83" y="0"/>
                </a:cubicBezTo>
                <a:cubicBezTo>
                  <a:pt x="75" y="0"/>
                  <a:pt x="75" y="0"/>
                  <a:pt x="75" y="0"/>
                </a:cubicBezTo>
                <a:cubicBezTo>
                  <a:pt x="75" y="0"/>
                  <a:pt x="57" y="14"/>
                  <a:pt x="31" y="19"/>
                </a:cubicBezTo>
                <a:cubicBezTo>
                  <a:pt x="31" y="23"/>
                  <a:pt x="30" y="28"/>
                  <a:pt x="30" y="34"/>
                </a:cubicBezTo>
                <a:cubicBezTo>
                  <a:pt x="30" y="40"/>
                  <a:pt x="31" y="45"/>
                  <a:pt x="31" y="49"/>
                </a:cubicBezTo>
                <a:cubicBezTo>
                  <a:pt x="57" y="54"/>
                  <a:pt x="75" y="68"/>
                  <a:pt x="75" y="68"/>
                </a:cubicBezTo>
                <a:cubicBezTo>
                  <a:pt x="83" y="68"/>
                  <a:pt x="83" y="68"/>
                  <a:pt x="83" y="68"/>
                </a:cubicBezTo>
                <a:cubicBezTo>
                  <a:pt x="83" y="68"/>
                  <a:pt x="83" y="68"/>
                  <a:pt x="83" y="68"/>
                </a:cubicBezTo>
                <a:cubicBezTo>
                  <a:pt x="90" y="68"/>
                  <a:pt x="95" y="53"/>
                  <a:pt x="95" y="34"/>
                </a:cubicBezTo>
                <a:close/>
                <a:moveTo>
                  <a:pt x="80" y="63"/>
                </a:moveTo>
                <a:cubicBezTo>
                  <a:pt x="79" y="63"/>
                  <a:pt x="78" y="62"/>
                  <a:pt x="78" y="61"/>
                </a:cubicBezTo>
                <a:cubicBezTo>
                  <a:pt x="77" y="60"/>
                  <a:pt x="76" y="58"/>
                  <a:pt x="75" y="55"/>
                </a:cubicBezTo>
                <a:cubicBezTo>
                  <a:pt x="73" y="50"/>
                  <a:pt x="71" y="42"/>
                  <a:pt x="71" y="34"/>
                </a:cubicBezTo>
                <a:cubicBezTo>
                  <a:pt x="71" y="26"/>
                  <a:pt x="73" y="18"/>
                  <a:pt x="75" y="13"/>
                </a:cubicBezTo>
                <a:cubicBezTo>
                  <a:pt x="76" y="10"/>
                  <a:pt x="77" y="8"/>
                  <a:pt x="78" y="7"/>
                </a:cubicBezTo>
                <a:cubicBezTo>
                  <a:pt x="78" y="6"/>
                  <a:pt x="79" y="5"/>
                  <a:pt x="80" y="5"/>
                </a:cubicBezTo>
                <a:cubicBezTo>
                  <a:pt x="81" y="5"/>
                  <a:pt x="82" y="6"/>
                  <a:pt x="83" y="7"/>
                </a:cubicBezTo>
                <a:cubicBezTo>
                  <a:pt x="84" y="8"/>
                  <a:pt x="85" y="10"/>
                  <a:pt x="86" y="13"/>
                </a:cubicBezTo>
                <a:cubicBezTo>
                  <a:pt x="88" y="18"/>
                  <a:pt x="89" y="26"/>
                  <a:pt x="89" y="34"/>
                </a:cubicBezTo>
                <a:cubicBezTo>
                  <a:pt x="89" y="42"/>
                  <a:pt x="88" y="50"/>
                  <a:pt x="86" y="55"/>
                </a:cubicBezTo>
                <a:cubicBezTo>
                  <a:pt x="85" y="58"/>
                  <a:pt x="84" y="60"/>
                  <a:pt x="83" y="61"/>
                </a:cubicBezTo>
                <a:cubicBezTo>
                  <a:pt x="82" y="62"/>
                  <a:pt x="81" y="63"/>
                  <a:pt x="80" y="63"/>
                </a:cubicBezTo>
                <a:close/>
                <a:moveTo>
                  <a:pt x="24" y="34"/>
                </a:moveTo>
                <a:cubicBezTo>
                  <a:pt x="24" y="29"/>
                  <a:pt x="24" y="25"/>
                  <a:pt x="25" y="20"/>
                </a:cubicBezTo>
                <a:cubicBezTo>
                  <a:pt x="20" y="21"/>
                  <a:pt x="16" y="21"/>
                  <a:pt x="12" y="21"/>
                </a:cubicBezTo>
                <a:cubicBezTo>
                  <a:pt x="5" y="21"/>
                  <a:pt x="5" y="21"/>
                  <a:pt x="5" y="21"/>
                </a:cubicBezTo>
                <a:cubicBezTo>
                  <a:pt x="0" y="30"/>
                  <a:pt x="0" y="30"/>
                  <a:pt x="0" y="30"/>
                </a:cubicBezTo>
                <a:cubicBezTo>
                  <a:pt x="0" y="38"/>
                  <a:pt x="0" y="38"/>
                  <a:pt x="0" y="38"/>
                </a:cubicBezTo>
                <a:cubicBezTo>
                  <a:pt x="5" y="47"/>
                  <a:pt x="5" y="47"/>
                  <a:pt x="5" y="47"/>
                </a:cubicBezTo>
                <a:cubicBezTo>
                  <a:pt x="5" y="47"/>
                  <a:pt x="5" y="47"/>
                  <a:pt x="12" y="47"/>
                </a:cubicBezTo>
                <a:cubicBezTo>
                  <a:pt x="16" y="47"/>
                  <a:pt x="20" y="47"/>
                  <a:pt x="25" y="48"/>
                </a:cubicBezTo>
                <a:cubicBezTo>
                  <a:pt x="24" y="43"/>
                  <a:pt x="24" y="39"/>
                  <a:pt x="24" y="34"/>
                </a:cubicBezTo>
                <a:close/>
                <a:moveTo>
                  <a:pt x="34" y="54"/>
                </a:moveTo>
                <a:cubicBezTo>
                  <a:pt x="23" y="51"/>
                  <a:pt x="23" y="51"/>
                  <a:pt x="23" y="51"/>
                </a:cubicBezTo>
                <a:cubicBezTo>
                  <a:pt x="30" y="81"/>
                  <a:pt x="30" y="81"/>
                  <a:pt x="30" y="81"/>
                </a:cubicBezTo>
                <a:cubicBezTo>
                  <a:pt x="31" y="83"/>
                  <a:pt x="32" y="83"/>
                  <a:pt x="34" y="83"/>
                </a:cubicBezTo>
                <a:cubicBezTo>
                  <a:pt x="44" y="78"/>
                  <a:pt x="44" y="78"/>
                  <a:pt x="44" y="78"/>
                </a:cubicBezTo>
                <a:cubicBezTo>
                  <a:pt x="46" y="78"/>
                  <a:pt x="47" y="76"/>
                  <a:pt x="46" y="75"/>
                </a:cubicBezTo>
                <a:lnTo>
                  <a:pt x="34" y="54"/>
                </a:lnTo>
                <a:close/>
                <a:moveTo>
                  <a:pt x="80" y="45"/>
                </a:moveTo>
                <a:cubicBezTo>
                  <a:pt x="80" y="45"/>
                  <a:pt x="80" y="45"/>
                  <a:pt x="79" y="45"/>
                </a:cubicBezTo>
                <a:cubicBezTo>
                  <a:pt x="79" y="44"/>
                  <a:pt x="79" y="43"/>
                  <a:pt x="78" y="42"/>
                </a:cubicBezTo>
                <a:cubicBezTo>
                  <a:pt x="77" y="40"/>
                  <a:pt x="77" y="37"/>
                  <a:pt x="77" y="34"/>
                </a:cubicBezTo>
                <a:cubicBezTo>
                  <a:pt x="77" y="31"/>
                  <a:pt x="77" y="28"/>
                  <a:pt x="78" y="26"/>
                </a:cubicBezTo>
                <a:cubicBezTo>
                  <a:pt x="79" y="25"/>
                  <a:pt x="79" y="24"/>
                  <a:pt x="79" y="24"/>
                </a:cubicBezTo>
                <a:cubicBezTo>
                  <a:pt x="80" y="23"/>
                  <a:pt x="80" y="23"/>
                  <a:pt x="80" y="23"/>
                </a:cubicBezTo>
                <a:cubicBezTo>
                  <a:pt x="81" y="23"/>
                  <a:pt x="81" y="23"/>
                  <a:pt x="81" y="24"/>
                </a:cubicBezTo>
                <a:cubicBezTo>
                  <a:pt x="82" y="24"/>
                  <a:pt x="82" y="25"/>
                  <a:pt x="82" y="26"/>
                </a:cubicBezTo>
                <a:cubicBezTo>
                  <a:pt x="83" y="28"/>
                  <a:pt x="84" y="31"/>
                  <a:pt x="84" y="34"/>
                </a:cubicBezTo>
                <a:cubicBezTo>
                  <a:pt x="84" y="37"/>
                  <a:pt x="83" y="40"/>
                  <a:pt x="82" y="42"/>
                </a:cubicBezTo>
                <a:cubicBezTo>
                  <a:pt x="82" y="43"/>
                  <a:pt x="82" y="44"/>
                  <a:pt x="81" y="45"/>
                </a:cubicBezTo>
                <a:cubicBezTo>
                  <a:pt x="81" y="45"/>
                  <a:pt x="81" y="45"/>
                  <a:pt x="80" y="45"/>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16" name="Freeform 173"/>
          <p:cNvSpPr/>
          <p:nvPr/>
        </p:nvSpPr>
        <p:spPr bwMode="auto">
          <a:xfrm>
            <a:off x="7880758" y="3585993"/>
            <a:ext cx="177380" cy="177380"/>
          </a:xfrm>
          <a:custGeom>
            <a:avLst/>
            <a:gdLst>
              <a:gd name="T0" fmla="*/ 60 w 121"/>
              <a:gd name="T1" fmla="*/ 121 h 121"/>
              <a:gd name="T2" fmla="*/ 121 w 121"/>
              <a:gd name="T3" fmla="*/ 61 h 121"/>
              <a:gd name="T4" fmla="*/ 83 w 121"/>
              <a:gd name="T5" fmla="*/ 61 h 121"/>
              <a:gd name="T6" fmla="*/ 83 w 121"/>
              <a:gd name="T7" fmla="*/ 0 h 121"/>
              <a:gd name="T8" fmla="*/ 37 w 121"/>
              <a:gd name="T9" fmla="*/ 0 h 121"/>
              <a:gd name="T10" fmla="*/ 37 w 121"/>
              <a:gd name="T11" fmla="*/ 61 h 121"/>
              <a:gd name="T12" fmla="*/ 0 w 121"/>
              <a:gd name="T13" fmla="*/ 61 h 121"/>
              <a:gd name="T14" fmla="*/ 60 w 121"/>
              <a:gd name="T15" fmla="*/ 121 h 1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1" h="121">
                <a:moveTo>
                  <a:pt x="60" y="121"/>
                </a:moveTo>
                <a:lnTo>
                  <a:pt x="121" y="61"/>
                </a:lnTo>
                <a:lnTo>
                  <a:pt x="83" y="61"/>
                </a:lnTo>
                <a:lnTo>
                  <a:pt x="83" y="0"/>
                </a:lnTo>
                <a:lnTo>
                  <a:pt x="37" y="0"/>
                </a:lnTo>
                <a:lnTo>
                  <a:pt x="37" y="61"/>
                </a:lnTo>
                <a:lnTo>
                  <a:pt x="0" y="61"/>
                </a:lnTo>
                <a:lnTo>
                  <a:pt x="60" y="121"/>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17" name="Freeform 176"/>
          <p:cNvSpPr>
            <a:spLocks noEditPoints="1"/>
          </p:cNvSpPr>
          <p:nvPr/>
        </p:nvSpPr>
        <p:spPr bwMode="auto">
          <a:xfrm>
            <a:off x="7484951" y="4733835"/>
            <a:ext cx="153926" cy="114344"/>
          </a:xfrm>
          <a:custGeom>
            <a:avLst/>
            <a:gdLst>
              <a:gd name="T0" fmla="*/ 56 w 64"/>
              <a:gd name="T1" fmla="*/ 8 h 48"/>
              <a:gd name="T2" fmla="*/ 56 w 64"/>
              <a:gd name="T3" fmla="*/ 0 h 48"/>
              <a:gd name="T4" fmla="*/ 0 w 64"/>
              <a:gd name="T5" fmla="*/ 0 h 48"/>
              <a:gd name="T6" fmla="*/ 0 w 64"/>
              <a:gd name="T7" fmla="*/ 44 h 48"/>
              <a:gd name="T8" fmla="*/ 4 w 64"/>
              <a:gd name="T9" fmla="*/ 48 h 48"/>
              <a:gd name="T10" fmla="*/ 58 w 64"/>
              <a:gd name="T11" fmla="*/ 48 h 48"/>
              <a:gd name="T12" fmla="*/ 64 w 64"/>
              <a:gd name="T13" fmla="*/ 42 h 48"/>
              <a:gd name="T14" fmla="*/ 64 w 64"/>
              <a:gd name="T15" fmla="*/ 8 h 48"/>
              <a:gd name="T16" fmla="*/ 56 w 64"/>
              <a:gd name="T17" fmla="*/ 8 h 48"/>
              <a:gd name="T18" fmla="*/ 52 w 64"/>
              <a:gd name="T19" fmla="*/ 44 h 48"/>
              <a:gd name="T20" fmla="*/ 4 w 64"/>
              <a:gd name="T21" fmla="*/ 44 h 48"/>
              <a:gd name="T22" fmla="*/ 4 w 64"/>
              <a:gd name="T23" fmla="*/ 4 h 48"/>
              <a:gd name="T24" fmla="*/ 52 w 64"/>
              <a:gd name="T25" fmla="*/ 4 h 48"/>
              <a:gd name="T26" fmla="*/ 52 w 64"/>
              <a:gd name="T27" fmla="*/ 44 h 48"/>
              <a:gd name="T28" fmla="*/ 8 w 64"/>
              <a:gd name="T29" fmla="*/ 12 h 48"/>
              <a:gd name="T30" fmla="*/ 48 w 64"/>
              <a:gd name="T31" fmla="*/ 12 h 48"/>
              <a:gd name="T32" fmla="*/ 48 w 64"/>
              <a:gd name="T33" fmla="*/ 16 h 48"/>
              <a:gd name="T34" fmla="*/ 8 w 64"/>
              <a:gd name="T35" fmla="*/ 16 h 48"/>
              <a:gd name="T36" fmla="*/ 8 w 64"/>
              <a:gd name="T37" fmla="*/ 12 h 48"/>
              <a:gd name="T38" fmla="*/ 32 w 64"/>
              <a:gd name="T39" fmla="*/ 20 h 48"/>
              <a:gd name="T40" fmla="*/ 48 w 64"/>
              <a:gd name="T41" fmla="*/ 20 h 48"/>
              <a:gd name="T42" fmla="*/ 48 w 64"/>
              <a:gd name="T43" fmla="*/ 24 h 48"/>
              <a:gd name="T44" fmla="*/ 32 w 64"/>
              <a:gd name="T45" fmla="*/ 24 h 48"/>
              <a:gd name="T46" fmla="*/ 32 w 64"/>
              <a:gd name="T47" fmla="*/ 20 h 48"/>
              <a:gd name="T48" fmla="*/ 32 w 64"/>
              <a:gd name="T49" fmla="*/ 28 h 48"/>
              <a:gd name="T50" fmla="*/ 48 w 64"/>
              <a:gd name="T51" fmla="*/ 28 h 48"/>
              <a:gd name="T52" fmla="*/ 48 w 64"/>
              <a:gd name="T53" fmla="*/ 32 h 48"/>
              <a:gd name="T54" fmla="*/ 32 w 64"/>
              <a:gd name="T55" fmla="*/ 32 h 48"/>
              <a:gd name="T56" fmla="*/ 32 w 64"/>
              <a:gd name="T57" fmla="*/ 28 h 48"/>
              <a:gd name="T58" fmla="*/ 32 w 64"/>
              <a:gd name="T59" fmla="*/ 36 h 48"/>
              <a:gd name="T60" fmla="*/ 44 w 64"/>
              <a:gd name="T61" fmla="*/ 36 h 48"/>
              <a:gd name="T62" fmla="*/ 44 w 64"/>
              <a:gd name="T63" fmla="*/ 40 h 48"/>
              <a:gd name="T64" fmla="*/ 32 w 64"/>
              <a:gd name="T65" fmla="*/ 40 h 48"/>
              <a:gd name="T66" fmla="*/ 32 w 64"/>
              <a:gd name="T67" fmla="*/ 36 h 48"/>
              <a:gd name="T68" fmla="*/ 8 w 64"/>
              <a:gd name="T69" fmla="*/ 20 h 48"/>
              <a:gd name="T70" fmla="*/ 28 w 64"/>
              <a:gd name="T71" fmla="*/ 20 h 48"/>
              <a:gd name="T72" fmla="*/ 28 w 64"/>
              <a:gd name="T73" fmla="*/ 40 h 48"/>
              <a:gd name="T74" fmla="*/ 8 w 64"/>
              <a:gd name="T75" fmla="*/ 40 h 48"/>
              <a:gd name="T76" fmla="*/ 8 w 64"/>
              <a:gd name="T77" fmla="*/ 2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4" h="48">
                <a:moveTo>
                  <a:pt x="56" y="8"/>
                </a:moveTo>
                <a:cubicBezTo>
                  <a:pt x="56" y="0"/>
                  <a:pt x="56" y="0"/>
                  <a:pt x="56" y="0"/>
                </a:cubicBezTo>
                <a:cubicBezTo>
                  <a:pt x="0" y="0"/>
                  <a:pt x="0" y="0"/>
                  <a:pt x="0" y="0"/>
                </a:cubicBezTo>
                <a:cubicBezTo>
                  <a:pt x="0" y="44"/>
                  <a:pt x="0" y="44"/>
                  <a:pt x="0" y="44"/>
                </a:cubicBezTo>
                <a:cubicBezTo>
                  <a:pt x="0" y="46"/>
                  <a:pt x="2" y="48"/>
                  <a:pt x="4" y="48"/>
                </a:cubicBezTo>
                <a:cubicBezTo>
                  <a:pt x="58" y="48"/>
                  <a:pt x="58" y="48"/>
                  <a:pt x="58" y="48"/>
                </a:cubicBezTo>
                <a:cubicBezTo>
                  <a:pt x="61" y="48"/>
                  <a:pt x="64" y="45"/>
                  <a:pt x="64" y="42"/>
                </a:cubicBezTo>
                <a:cubicBezTo>
                  <a:pt x="64" y="8"/>
                  <a:pt x="64" y="8"/>
                  <a:pt x="64" y="8"/>
                </a:cubicBezTo>
                <a:lnTo>
                  <a:pt x="56" y="8"/>
                </a:lnTo>
                <a:close/>
                <a:moveTo>
                  <a:pt x="52" y="44"/>
                </a:moveTo>
                <a:cubicBezTo>
                  <a:pt x="4" y="44"/>
                  <a:pt x="4" y="44"/>
                  <a:pt x="4" y="44"/>
                </a:cubicBezTo>
                <a:cubicBezTo>
                  <a:pt x="4" y="4"/>
                  <a:pt x="4" y="4"/>
                  <a:pt x="4" y="4"/>
                </a:cubicBezTo>
                <a:cubicBezTo>
                  <a:pt x="52" y="4"/>
                  <a:pt x="52" y="4"/>
                  <a:pt x="52" y="4"/>
                </a:cubicBezTo>
                <a:lnTo>
                  <a:pt x="52" y="44"/>
                </a:lnTo>
                <a:close/>
                <a:moveTo>
                  <a:pt x="8" y="12"/>
                </a:moveTo>
                <a:cubicBezTo>
                  <a:pt x="48" y="12"/>
                  <a:pt x="48" y="12"/>
                  <a:pt x="48" y="12"/>
                </a:cubicBezTo>
                <a:cubicBezTo>
                  <a:pt x="48" y="16"/>
                  <a:pt x="48" y="16"/>
                  <a:pt x="48" y="16"/>
                </a:cubicBezTo>
                <a:cubicBezTo>
                  <a:pt x="8" y="16"/>
                  <a:pt x="8" y="16"/>
                  <a:pt x="8" y="16"/>
                </a:cubicBezTo>
                <a:lnTo>
                  <a:pt x="8" y="12"/>
                </a:lnTo>
                <a:close/>
                <a:moveTo>
                  <a:pt x="32" y="20"/>
                </a:moveTo>
                <a:cubicBezTo>
                  <a:pt x="48" y="20"/>
                  <a:pt x="48" y="20"/>
                  <a:pt x="48" y="20"/>
                </a:cubicBezTo>
                <a:cubicBezTo>
                  <a:pt x="48" y="24"/>
                  <a:pt x="48" y="24"/>
                  <a:pt x="48" y="24"/>
                </a:cubicBezTo>
                <a:cubicBezTo>
                  <a:pt x="32" y="24"/>
                  <a:pt x="32" y="24"/>
                  <a:pt x="32" y="24"/>
                </a:cubicBezTo>
                <a:lnTo>
                  <a:pt x="32" y="20"/>
                </a:lnTo>
                <a:close/>
                <a:moveTo>
                  <a:pt x="32" y="28"/>
                </a:moveTo>
                <a:cubicBezTo>
                  <a:pt x="48" y="28"/>
                  <a:pt x="48" y="28"/>
                  <a:pt x="48" y="28"/>
                </a:cubicBezTo>
                <a:cubicBezTo>
                  <a:pt x="48" y="32"/>
                  <a:pt x="48" y="32"/>
                  <a:pt x="48" y="32"/>
                </a:cubicBezTo>
                <a:cubicBezTo>
                  <a:pt x="32" y="32"/>
                  <a:pt x="32" y="32"/>
                  <a:pt x="32" y="32"/>
                </a:cubicBezTo>
                <a:lnTo>
                  <a:pt x="32" y="28"/>
                </a:lnTo>
                <a:close/>
                <a:moveTo>
                  <a:pt x="32" y="36"/>
                </a:moveTo>
                <a:cubicBezTo>
                  <a:pt x="44" y="36"/>
                  <a:pt x="44" y="36"/>
                  <a:pt x="44" y="36"/>
                </a:cubicBezTo>
                <a:cubicBezTo>
                  <a:pt x="44" y="40"/>
                  <a:pt x="44" y="40"/>
                  <a:pt x="44" y="40"/>
                </a:cubicBezTo>
                <a:cubicBezTo>
                  <a:pt x="32" y="40"/>
                  <a:pt x="32" y="40"/>
                  <a:pt x="32" y="40"/>
                </a:cubicBezTo>
                <a:lnTo>
                  <a:pt x="32" y="36"/>
                </a:lnTo>
                <a:close/>
                <a:moveTo>
                  <a:pt x="8" y="20"/>
                </a:moveTo>
                <a:cubicBezTo>
                  <a:pt x="28" y="20"/>
                  <a:pt x="28" y="20"/>
                  <a:pt x="28" y="20"/>
                </a:cubicBezTo>
                <a:cubicBezTo>
                  <a:pt x="28" y="40"/>
                  <a:pt x="28" y="40"/>
                  <a:pt x="28" y="40"/>
                </a:cubicBezTo>
                <a:cubicBezTo>
                  <a:pt x="8" y="40"/>
                  <a:pt x="8" y="40"/>
                  <a:pt x="8" y="40"/>
                </a:cubicBezTo>
                <a:lnTo>
                  <a:pt x="8" y="20"/>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18" name="Freeform 180"/>
          <p:cNvSpPr>
            <a:spLocks noEditPoints="1"/>
          </p:cNvSpPr>
          <p:nvPr/>
        </p:nvSpPr>
        <p:spPr bwMode="auto">
          <a:xfrm>
            <a:off x="8107980" y="2773856"/>
            <a:ext cx="184710" cy="184710"/>
          </a:xfrm>
          <a:custGeom>
            <a:avLst/>
            <a:gdLst>
              <a:gd name="T0" fmla="*/ 64 w 77"/>
              <a:gd name="T1" fmla="*/ 0 h 77"/>
              <a:gd name="T2" fmla="*/ 13 w 77"/>
              <a:gd name="T3" fmla="*/ 0 h 77"/>
              <a:gd name="T4" fmla="*/ 0 w 77"/>
              <a:gd name="T5" fmla="*/ 13 h 77"/>
              <a:gd name="T6" fmla="*/ 0 w 77"/>
              <a:gd name="T7" fmla="*/ 64 h 77"/>
              <a:gd name="T8" fmla="*/ 13 w 77"/>
              <a:gd name="T9" fmla="*/ 77 h 77"/>
              <a:gd name="T10" fmla="*/ 64 w 77"/>
              <a:gd name="T11" fmla="*/ 77 h 77"/>
              <a:gd name="T12" fmla="*/ 77 w 77"/>
              <a:gd name="T13" fmla="*/ 64 h 77"/>
              <a:gd name="T14" fmla="*/ 77 w 77"/>
              <a:gd name="T15" fmla="*/ 13 h 77"/>
              <a:gd name="T16" fmla="*/ 64 w 77"/>
              <a:gd name="T17" fmla="*/ 0 h 77"/>
              <a:gd name="T18" fmla="*/ 25 w 77"/>
              <a:gd name="T19" fmla="*/ 34 h 77"/>
              <a:gd name="T20" fmla="*/ 52 w 77"/>
              <a:gd name="T21" fmla="*/ 34 h 77"/>
              <a:gd name="T22" fmla="*/ 53 w 77"/>
              <a:gd name="T23" fmla="*/ 38 h 77"/>
              <a:gd name="T24" fmla="*/ 39 w 77"/>
              <a:gd name="T25" fmla="*/ 53 h 77"/>
              <a:gd name="T26" fmla="*/ 24 w 77"/>
              <a:gd name="T27" fmla="*/ 38 h 77"/>
              <a:gd name="T28" fmla="*/ 25 w 77"/>
              <a:gd name="T29" fmla="*/ 34 h 77"/>
              <a:gd name="T30" fmla="*/ 67 w 77"/>
              <a:gd name="T31" fmla="*/ 33 h 77"/>
              <a:gd name="T32" fmla="*/ 67 w 77"/>
              <a:gd name="T33" fmla="*/ 53 h 77"/>
              <a:gd name="T34" fmla="*/ 67 w 77"/>
              <a:gd name="T35" fmla="*/ 62 h 77"/>
              <a:gd name="T36" fmla="*/ 63 w 77"/>
              <a:gd name="T37" fmla="*/ 67 h 77"/>
              <a:gd name="T38" fmla="*/ 15 w 77"/>
              <a:gd name="T39" fmla="*/ 67 h 77"/>
              <a:gd name="T40" fmla="*/ 10 w 77"/>
              <a:gd name="T41" fmla="*/ 63 h 77"/>
              <a:gd name="T42" fmla="*/ 10 w 77"/>
              <a:gd name="T43" fmla="*/ 53 h 77"/>
              <a:gd name="T44" fmla="*/ 10 w 77"/>
              <a:gd name="T45" fmla="*/ 34 h 77"/>
              <a:gd name="T46" fmla="*/ 10 w 77"/>
              <a:gd name="T47" fmla="*/ 34 h 77"/>
              <a:gd name="T48" fmla="*/ 17 w 77"/>
              <a:gd name="T49" fmla="*/ 34 h 77"/>
              <a:gd name="T50" fmla="*/ 17 w 77"/>
              <a:gd name="T51" fmla="*/ 39 h 77"/>
              <a:gd name="T52" fmla="*/ 39 w 77"/>
              <a:gd name="T53" fmla="*/ 60 h 77"/>
              <a:gd name="T54" fmla="*/ 60 w 77"/>
              <a:gd name="T55" fmla="*/ 38 h 77"/>
              <a:gd name="T56" fmla="*/ 60 w 77"/>
              <a:gd name="T57" fmla="*/ 33 h 77"/>
              <a:gd name="T58" fmla="*/ 67 w 77"/>
              <a:gd name="T59" fmla="*/ 33 h 77"/>
              <a:gd name="T60" fmla="*/ 67 w 77"/>
              <a:gd name="T61" fmla="*/ 17 h 77"/>
              <a:gd name="T62" fmla="*/ 65 w 77"/>
              <a:gd name="T63" fmla="*/ 19 h 77"/>
              <a:gd name="T64" fmla="*/ 60 w 77"/>
              <a:gd name="T65" fmla="*/ 19 h 77"/>
              <a:gd name="T66" fmla="*/ 58 w 77"/>
              <a:gd name="T67" fmla="*/ 17 h 77"/>
              <a:gd name="T68" fmla="*/ 58 w 77"/>
              <a:gd name="T69" fmla="*/ 12 h 77"/>
              <a:gd name="T70" fmla="*/ 60 w 77"/>
              <a:gd name="T71" fmla="*/ 10 h 77"/>
              <a:gd name="T72" fmla="*/ 65 w 77"/>
              <a:gd name="T73" fmla="*/ 10 h 77"/>
              <a:gd name="T74" fmla="*/ 67 w 77"/>
              <a:gd name="T75" fmla="*/ 12 h 77"/>
              <a:gd name="T76" fmla="*/ 67 w 77"/>
              <a:gd name="T77" fmla="*/ 1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7" h="77">
                <a:moveTo>
                  <a:pt x="64" y="0"/>
                </a:moveTo>
                <a:cubicBezTo>
                  <a:pt x="13" y="0"/>
                  <a:pt x="13" y="0"/>
                  <a:pt x="13" y="0"/>
                </a:cubicBezTo>
                <a:cubicBezTo>
                  <a:pt x="6" y="0"/>
                  <a:pt x="0" y="6"/>
                  <a:pt x="0" y="13"/>
                </a:cubicBezTo>
                <a:cubicBezTo>
                  <a:pt x="0" y="64"/>
                  <a:pt x="0" y="64"/>
                  <a:pt x="0" y="64"/>
                </a:cubicBezTo>
                <a:cubicBezTo>
                  <a:pt x="1" y="71"/>
                  <a:pt x="6" y="77"/>
                  <a:pt x="13" y="77"/>
                </a:cubicBezTo>
                <a:cubicBezTo>
                  <a:pt x="64" y="77"/>
                  <a:pt x="64" y="77"/>
                  <a:pt x="64" y="77"/>
                </a:cubicBezTo>
                <a:cubicBezTo>
                  <a:pt x="71" y="76"/>
                  <a:pt x="77" y="71"/>
                  <a:pt x="77" y="64"/>
                </a:cubicBezTo>
                <a:cubicBezTo>
                  <a:pt x="77" y="13"/>
                  <a:pt x="77" y="13"/>
                  <a:pt x="77" y="13"/>
                </a:cubicBezTo>
                <a:cubicBezTo>
                  <a:pt x="77" y="6"/>
                  <a:pt x="71" y="0"/>
                  <a:pt x="64" y="0"/>
                </a:cubicBezTo>
                <a:close/>
                <a:moveTo>
                  <a:pt x="25" y="34"/>
                </a:moveTo>
                <a:cubicBezTo>
                  <a:pt x="52" y="34"/>
                  <a:pt x="52" y="34"/>
                  <a:pt x="52" y="34"/>
                </a:cubicBezTo>
                <a:cubicBezTo>
                  <a:pt x="53" y="35"/>
                  <a:pt x="53" y="37"/>
                  <a:pt x="53" y="38"/>
                </a:cubicBezTo>
                <a:cubicBezTo>
                  <a:pt x="53" y="46"/>
                  <a:pt x="47" y="53"/>
                  <a:pt x="39" y="53"/>
                </a:cubicBezTo>
                <a:cubicBezTo>
                  <a:pt x="31" y="53"/>
                  <a:pt x="24" y="47"/>
                  <a:pt x="24" y="38"/>
                </a:cubicBezTo>
                <a:cubicBezTo>
                  <a:pt x="24" y="37"/>
                  <a:pt x="24" y="35"/>
                  <a:pt x="25" y="34"/>
                </a:cubicBezTo>
                <a:close/>
                <a:moveTo>
                  <a:pt x="67" y="33"/>
                </a:moveTo>
                <a:cubicBezTo>
                  <a:pt x="67" y="53"/>
                  <a:pt x="67" y="53"/>
                  <a:pt x="67" y="53"/>
                </a:cubicBezTo>
                <a:cubicBezTo>
                  <a:pt x="67" y="62"/>
                  <a:pt x="67" y="62"/>
                  <a:pt x="67" y="62"/>
                </a:cubicBezTo>
                <a:cubicBezTo>
                  <a:pt x="67" y="65"/>
                  <a:pt x="65" y="67"/>
                  <a:pt x="63" y="67"/>
                </a:cubicBezTo>
                <a:cubicBezTo>
                  <a:pt x="15" y="67"/>
                  <a:pt x="15" y="67"/>
                  <a:pt x="15" y="67"/>
                </a:cubicBezTo>
                <a:cubicBezTo>
                  <a:pt x="12" y="67"/>
                  <a:pt x="10" y="65"/>
                  <a:pt x="10" y="63"/>
                </a:cubicBezTo>
                <a:cubicBezTo>
                  <a:pt x="10" y="53"/>
                  <a:pt x="10" y="53"/>
                  <a:pt x="10" y="53"/>
                </a:cubicBezTo>
                <a:cubicBezTo>
                  <a:pt x="10" y="34"/>
                  <a:pt x="10" y="34"/>
                  <a:pt x="10" y="34"/>
                </a:cubicBezTo>
                <a:cubicBezTo>
                  <a:pt x="10" y="34"/>
                  <a:pt x="10" y="34"/>
                  <a:pt x="10" y="34"/>
                </a:cubicBezTo>
                <a:cubicBezTo>
                  <a:pt x="17" y="34"/>
                  <a:pt x="17" y="34"/>
                  <a:pt x="17" y="34"/>
                </a:cubicBezTo>
                <a:cubicBezTo>
                  <a:pt x="17" y="35"/>
                  <a:pt x="17" y="37"/>
                  <a:pt x="17" y="39"/>
                </a:cubicBezTo>
                <a:cubicBezTo>
                  <a:pt x="17" y="51"/>
                  <a:pt x="27" y="60"/>
                  <a:pt x="39" y="60"/>
                </a:cubicBezTo>
                <a:cubicBezTo>
                  <a:pt x="51" y="60"/>
                  <a:pt x="60" y="50"/>
                  <a:pt x="60" y="38"/>
                </a:cubicBezTo>
                <a:cubicBezTo>
                  <a:pt x="60" y="37"/>
                  <a:pt x="60" y="35"/>
                  <a:pt x="60" y="33"/>
                </a:cubicBezTo>
                <a:cubicBezTo>
                  <a:pt x="67" y="33"/>
                  <a:pt x="67" y="33"/>
                  <a:pt x="67" y="33"/>
                </a:cubicBezTo>
                <a:close/>
                <a:moveTo>
                  <a:pt x="67" y="17"/>
                </a:moveTo>
                <a:cubicBezTo>
                  <a:pt x="67" y="18"/>
                  <a:pt x="66" y="19"/>
                  <a:pt x="65" y="19"/>
                </a:cubicBezTo>
                <a:cubicBezTo>
                  <a:pt x="60" y="19"/>
                  <a:pt x="60" y="19"/>
                  <a:pt x="60" y="19"/>
                </a:cubicBezTo>
                <a:cubicBezTo>
                  <a:pt x="59" y="19"/>
                  <a:pt x="58" y="18"/>
                  <a:pt x="58" y="17"/>
                </a:cubicBezTo>
                <a:cubicBezTo>
                  <a:pt x="58" y="12"/>
                  <a:pt x="58" y="12"/>
                  <a:pt x="58" y="12"/>
                </a:cubicBezTo>
                <a:cubicBezTo>
                  <a:pt x="58" y="11"/>
                  <a:pt x="59" y="10"/>
                  <a:pt x="60" y="10"/>
                </a:cubicBezTo>
                <a:cubicBezTo>
                  <a:pt x="65" y="10"/>
                  <a:pt x="65" y="10"/>
                  <a:pt x="65" y="10"/>
                </a:cubicBezTo>
                <a:cubicBezTo>
                  <a:pt x="66" y="9"/>
                  <a:pt x="67" y="11"/>
                  <a:pt x="67" y="12"/>
                </a:cubicBezTo>
                <a:lnTo>
                  <a:pt x="67" y="17"/>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19" name="Freeform 181"/>
          <p:cNvSpPr>
            <a:spLocks noEditPoints="1"/>
          </p:cNvSpPr>
          <p:nvPr/>
        </p:nvSpPr>
        <p:spPr bwMode="auto">
          <a:xfrm>
            <a:off x="7760550" y="3047989"/>
            <a:ext cx="189108" cy="143663"/>
          </a:xfrm>
          <a:custGeom>
            <a:avLst/>
            <a:gdLst>
              <a:gd name="T0" fmla="*/ 76 w 79"/>
              <a:gd name="T1" fmla="*/ 3 h 60"/>
              <a:gd name="T2" fmla="*/ 40 w 79"/>
              <a:gd name="T3" fmla="*/ 0 h 60"/>
              <a:gd name="T4" fmla="*/ 4 w 79"/>
              <a:gd name="T5" fmla="*/ 3 h 60"/>
              <a:gd name="T6" fmla="*/ 0 w 79"/>
              <a:gd name="T7" fmla="*/ 30 h 60"/>
              <a:gd name="T8" fmla="*/ 4 w 79"/>
              <a:gd name="T9" fmla="*/ 57 h 60"/>
              <a:gd name="T10" fmla="*/ 40 w 79"/>
              <a:gd name="T11" fmla="*/ 60 h 60"/>
              <a:gd name="T12" fmla="*/ 76 w 79"/>
              <a:gd name="T13" fmla="*/ 57 h 60"/>
              <a:gd name="T14" fmla="*/ 79 w 79"/>
              <a:gd name="T15" fmla="*/ 30 h 60"/>
              <a:gd name="T16" fmla="*/ 76 w 79"/>
              <a:gd name="T17" fmla="*/ 3 h 60"/>
              <a:gd name="T18" fmla="*/ 30 w 79"/>
              <a:gd name="T19" fmla="*/ 45 h 60"/>
              <a:gd name="T20" fmla="*/ 30 w 79"/>
              <a:gd name="T21" fmla="*/ 15 h 60"/>
              <a:gd name="T22" fmla="*/ 55 w 79"/>
              <a:gd name="T23" fmla="*/ 30 h 60"/>
              <a:gd name="T24" fmla="*/ 30 w 79"/>
              <a:gd name="T25" fmla="*/ 45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 h="60">
                <a:moveTo>
                  <a:pt x="76" y="3"/>
                </a:moveTo>
                <a:cubicBezTo>
                  <a:pt x="65" y="1"/>
                  <a:pt x="53" y="0"/>
                  <a:pt x="40" y="0"/>
                </a:cubicBezTo>
                <a:cubicBezTo>
                  <a:pt x="27" y="0"/>
                  <a:pt x="15" y="1"/>
                  <a:pt x="4" y="3"/>
                </a:cubicBezTo>
                <a:cubicBezTo>
                  <a:pt x="2" y="11"/>
                  <a:pt x="0" y="20"/>
                  <a:pt x="0" y="30"/>
                </a:cubicBezTo>
                <a:cubicBezTo>
                  <a:pt x="0" y="40"/>
                  <a:pt x="2" y="49"/>
                  <a:pt x="4" y="57"/>
                </a:cubicBezTo>
                <a:cubicBezTo>
                  <a:pt x="15" y="59"/>
                  <a:pt x="27" y="60"/>
                  <a:pt x="40" y="60"/>
                </a:cubicBezTo>
                <a:cubicBezTo>
                  <a:pt x="53" y="60"/>
                  <a:pt x="65" y="59"/>
                  <a:pt x="76" y="57"/>
                </a:cubicBezTo>
                <a:cubicBezTo>
                  <a:pt x="78" y="49"/>
                  <a:pt x="79" y="40"/>
                  <a:pt x="79" y="30"/>
                </a:cubicBezTo>
                <a:cubicBezTo>
                  <a:pt x="79" y="20"/>
                  <a:pt x="78" y="11"/>
                  <a:pt x="76" y="3"/>
                </a:cubicBezTo>
                <a:close/>
                <a:moveTo>
                  <a:pt x="30" y="45"/>
                </a:moveTo>
                <a:cubicBezTo>
                  <a:pt x="30" y="15"/>
                  <a:pt x="30" y="15"/>
                  <a:pt x="30" y="15"/>
                </a:cubicBezTo>
                <a:cubicBezTo>
                  <a:pt x="55" y="30"/>
                  <a:pt x="55" y="30"/>
                  <a:pt x="55" y="30"/>
                </a:cubicBezTo>
                <a:lnTo>
                  <a:pt x="30" y="45"/>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20" name="Freeform 183"/>
          <p:cNvSpPr>
            <a:spLocks noEditPoints="1"/>
          </p:cNvSpPr>
          <p:nvPr/>
        </p:nvSpPr>
        <p:spPr bwMode="auto">
          <a:xfrm>
            <a:off x="7568510" y="3780966"/>
            <a:ext cx="164187" cy="162720"/>
          </a:xfrm>
          <a:custGeom>
            <a:avLst/>
            <a:gdLst>
              <a:gd name="T0" fmla="*/ 34 w 68"/>
              <a:gd name="T1" fmla="*/ 0 h 68"/>
              <a:gd name="T2" fmla="*/ 0 w 68"/>
              <a:gd name="T3" fmla="*/ 34 h 68"/>
              <a:gd name="T4" fmla="*/ 34 w 68"/>
              <a:gd name="T5" fmla="*/ 68 h 68"/>
              <a:gd name="T6" fmla="*/ 68 w 68"/>
              <a:gd name="T7" fmla="*/ 34 h 68"/>
              <a:gd name="T8" fmla="*/ 34 w 68"/>
              <a:gd name="T9" fmla="*/ 0 h 68"/>
              <a:gd name="T10" fmla="*/ 34 w 68"/>
              <a:gd name="T11" fmla="*/ 61 h 68"/>
              <a:gd name="T12" fmla="*/ 7 w 68"/>
              <a:gd name="T13" fmla="*/ 34 h 68"/>
              <a:gd name="T14" fmla="*/ 34 w 68"/>
              <a:gd name="T15" fmla="*/ 6 h 68"/>
              <a:gd name="T16" fmla="*/ 62 w 68"/>
              <a:gd name="T17" fmla="*/ 34 h 68"/>
              <a:gd name="T18" fmla="*/ 34 w 68"/>
              <a:gd name="T19" fmla="*/ 61 h 68"/>
              <a:gd name="T20" fmla="*/ 21 w 68"/>
              <a:gd name="T21" fmla="*/ 21 h 68"/>
              <a:gd name="T22" fmla="*/ 47 w 68"/>
              <a:gd name="T23" fmla="*/ 21 h 68"/>
              <a:gd name="T24" fmla="*/ 47 w 68"/>
              <a:gd name="T25" fmla="*/ 46 h 68"/>
              <a:gd name="T26" fmla="*/ 21 w 68"/>
              <a:gd name="T27" fmla="*/ 46 h 68"/>
              <a:gd name="T28" fmla="*/ 21 w 68"/>
              <a:gd name="T29" fmla="*/ 2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8" h="68">
                <a:moveTo>
                  <a:pt x="34" y="0"/>
                </a:moveTo>
                <a:cubicBezTo>
                  <a:pt x="15" y="0"/>
                  <a:pt x="0" y="15"/>
                  <a:pt x="0" y="34"/>
                </a:cubicBezTo>
                <a:cubicBezTo>
                  <a:pt x="0" y="52"/>
                  <a:pt x="15" y="68"/>
                  <a:pt x="34" y="68"/>
                </a:cubicBezTo>
                <a:cubicBezTo>
                  <a:pt x="53" y="68"/>
                  <a:pt x="68" y="52"/>
                  <a:pt x="68" y="34"/>
                </a:cubicBezTo>
                <a:cubicBezTo>
                  <a:pt x="68" y="15"/>
                  <a:pt x="53" y="0"/>
                  <a:pt x="34" y="0"/>
                </a:cubicBezTo>
                <a:close/>
                <a:moveTo>
                  <a:pt x="34" y="61"/>
                </a:moveTo>
                <a:cubicBezTo>
                  <a:pt x="19" y="61"/>
                  <a:pt x="7" y="49"/>
                  <a:pt x="7" y="34"/>
                </a:cubicBezTo>
                <a:cubicBezTo>
                  <a:pt x="7" y="18"/>
                  <a:pt x="19" y="6"/>
                  <a:pt x="34" y="6"/>
                </a:cubicBezTo>
                <a:cubicBezTo>
                  <a:pt x="49" y="6"/>
                  <a:pt x="62" y="18"/>
                  <a:pt x="62" y="34"/>
                </a:cubicBezTo>
                <a:cubicBezTo>
                  <a:pt x="62" y="49"/>
                  <a:pt x="49" y="61"/>
                  <a:pt x="34" y="61"/>
                </a:cubicBezTo>
                <a:close/>
                <a:moveTo>
                  <a:pt x="21" y="21"/>
                </a:moveTo>
                <a:cubicBezTo>
                  <a:pt x="47" y="21"/>
                  <a:pt x="47" y="21"/>
                  <a:pt x="47" y="21"/>
                </a:cubicBezTo>
                <a:cubicBezTo>
                  <a:pt x="47" y="46"/>
                  <a:pt x="47" y="46"/>
                  <a:pt x="47" y="46"/>
                </a:cubicBezTo>
                <a:cubicBezTo>
                  <a:pt x="21" y="46"/>
                  <a:pt x="21" y="46"/>
                  <a:pt x="21" y="46"/>
                </a:cubicBezTo>
                <a:lnTo>
                  <a:pt x="21" y="21"/>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21" name="Freeform 188"/>
          <p:cNvSpPr>
            <a:spLocks noEditPoints="1"/>
          </p:cNvSpPr>
          <p:nvPr/>
        </p:nvSpPr>
        <p:spPr bwMode="auto">
          <a:xfrm>
            <a:off x="6999720" y="4447974"/>
            <a:ext cx="171516" cy="172982"/>
          </a:xfrm>
          <a:custGeom>
            <a:avLst/>
            <a:gdLst>
              <a:gd name="T0" fmla="*/ 36 w 72"/>
              <a:gd name="T1" fmla="*/ 0 h 72"/>
              <a:gd name="T2" fmla="*/ 0 w 72"/>
              <a:gd name="T3" fmla="*/ 36 h 72"/>
              <a:gd name="T4" fmla="*/ 36 w 72"/>
              <a:gd name="T5" fmla="*/ 72 h 72"/>
              <a:gd name="T6" fmla="*/ 72 w 72"/>
              <a:gd name="T7" fmla="*/ 36 h 72"/>
              <a:gd name="T8" fmla="*/ 36 w 72"/>
              <a:gd name="T9" fmla="*/ 0 h 72"/>
              <a:gd name="T10" fmla="*/ 57 w 72"/>
              <a:gd name="T11" fmla="*/ 31 h 72"/>
              <a:gd name="T12" fmla="*/ 38 w 72"/>
              <a:gd name="T13" fmla="*/ 59 h 72"/>
              <a:gd name="T14" fmla="*/ 29 w 72"/>
              <a:gd name="T15" fmla="*/ 55 h 72"/>
              <a:gd name="T16" fmla="*/ 21 w 72"/>
              <a:gd name="T17" fmla="*/ 33 h 72"/>
              <a:gd name="T18" fmla="*/ 16 w 72"/>
              <a:gd name="T19" fmla="*/ 35 h 72"/>
              <a:gd name="T20" fmla="*/ 15 w 72"/>
              <a:gd name="T21" fmla="*/ 32 h 72"/>
              <a:gd name="T22" fmla="*/ 28 w 72"/>
              <a:gd name="T23" fmla="*/ 23 h 72"/>
              <a:gd name="T24" fmla="*/ 35 w 72"/>
              <a:gd name="T25" fmla="*/ 37 h 72"/>
              <a:gd name="T26" fmla="*/ 38 w 72"/>
              <a:gd name="T27" fmla="*/ 46 h 72"/>
              <a:gd name="T28" fmla="*/ 44 w 72"/>
              <a:gd name="T29" fmla="*/ 38 h 72"/>
              <a:gd name="T30" fmla="*/ 39 w 72"/>
              <a:gd name="T31" fmla="*/ 32 h 72"/>
              <a:gd name="T32" fmla="*/ 57 w 72"/>
              <a:gd name="T33" fmla="*/ 31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2" h="72">
                <a:moveTo>
                  <a:pt x="36" y="0"/>
                </a:moveTo>
                <a:cubicBezTo>
                  <a:pt x="16" y="0"/>
                  <a:pt x="0" y="17"/>
                  <a:pt x="0" y="36"/>
                </a:cubicBezTo>
                <a:cubicBezTo>
                  <a:pt x="0" y="56"/>
                  <a:pt x="16" y="72"/>
                  <a:pt x="36" y="72"/>
                </a:cubicBezTo>
                <a:cubicBezTo>
                  <a:pt x="56" y="72"/>
                  <a:pt x="72" y="56"/>
                  <a:pt x="72" y="36"/>
                </a:cubicBezTo>
                <a:cubicBezTo>
                  <a:pt x="72" y="17"/>
                  <a:pt x="56" y="0"/>
                  <a:pt x="36" y="0"/>
                </a:cubicBezTo>
                <a:close/>
                <a:moveTo>
                  <a:pt x="57" y="31"/>
                </a:moveTo>
                <a:cubicBezTo>
                  <a:pt x="55" y="45"/>
                  <a:pt x="42" y="56"/>
                  <a:pt x="38" y="59"/>
                </a:cubicBezTo>
                <a:cubicBezTo>
                  <a:pt x="34" y="61"/>
                  <a:pt x="30" y="58"/>
                  <a:pt x="29" y="55"/>
                </a:cubicBezTo>
                <a:cubicBezTo>
                  <a:pt x="27" y="52"/>
                  <a:pt x="22" y="35"/>
                  <a:pt x="21" y="33"/>
                </a:cubicBezTo>
                <a:cubicBezTo>
                  <a:pt x="20" y="32"/>
                  <a:pt x="16" y="35"/>
                  <a:pt x="16" y="35"/>
                </a:cubicBezTo>
                <a:cubicBezTo>
                  <a:pt x="15" y="32"/>
                  <a:pt x="15" y="32"/>
                  <a:pt x="15" y="32"/>
                </a:cubicBezTo>
                <a:cubicBezTo>
                  <a:pt x="15" y="32"/>
                  <a:pt x="22" y="24"/>
                  <a:pt x="28" y="23"/>
                </a:cubicBezTo>
                <a:cubicBezTo>
                  <a:pt x="33" y="22"/>
                  <a:pt x="33" y="32"/>
                  <a:pt x="35" y="37"/>
                </a:cubicBezTo>
                <a:cubicBezTo>
                  <a:pt x="36" y="43"/>
                  <a:pt x="37" y="46"/>
                  <a:pt x="38" y="46"/>
                </a:cubicBezTo>
                <a:cubicBezTo>
                  <a:pt x="39" y="46"/>
                  <a:pt x="42" y="43"/>
                  <a:pt x="44" y="38"/>
                </a:cubicBezTo>
                <a:cubicBezTo>
                  <a:pt x="47" y="34"/>
                  <a:pt x="44" y="29"/>
                  <a:pt x="39" y="32"/>
                </a:cubicBezTo>
                <a:cubicBezTo>
                  <a:pt x="41" y="21"/>
                  <a:pt x="60" y="18"/>
                  <a:pt x="57" y="31"/>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22" name="Freeform 189"/>
          <p:cNvSpPr>
            <a:spLocks noEditPoints="1"/>
          </p:cNvSpPr>
          <p:nvPr/>
        </p:nvSpPr>
        <p:spPr bwMode="auto">
          <a:xfrm>
            <a:off x="7188565" y="3228849"/>
            <a:ext cx="112878" cy="112878"/>
          </a:xfrm>
          <a:custGeom>
            <a:avLst/>
            <a:gdLst>
              <a:gd name="T0" fmla="*/ 23 w 47"/>
              <a:gd name="T1" fmla="*/ 0 h 47"/>
              <a:gd name="T2" fmla="*/ 0 w 47"/>
              <a:gd name="T3" fmla="*/ 24 h 47"/>
              <a:gd name="T4" fmla="*/ 23 w 47"/>
              <a:gd name="T5" fmla="*/ 47 h 47"/>
              <a:gd name="T6" fmla="*/ 47 w 47"/>
              <a:gd name="T7" fmla="*/ 24 h 47"/>
              <a:gd name="T8" fmla="*/ 23 w 47"/>
              <a:gd name="T9" fmla="*/ 0 h 47"/>
              <a:gd name="T10" fmla="*/ 5 w 47"/>
              <a:gd name="T11" fmla="*/ 24 h 47"/>
              <a:gd name="T12" fmla="*/ 23 w 47"/>
              <a:gd name="T13" fmla="*/ 6 h 47"/>
              <a:gd name="T14" fmla="*/ 23 w 47"/>
              <a:gd name="T15" fmla="*/ 42 h 47"/>
              <a:gd name="T16" fmla="*/ 5 w 47"/>
              <a:gd name="T17" fmla="*/ 24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47">
                <a:moveTo>
                  <a:pt x="23" y="0"/>
                </a:moveTo>
                <a:cubicBezTo>
                  <a:pt x="10" y="0"/>
                  <a:pt x="0" y="11"/>
                  <a:pt x="0" y="24"/>
                </a:cubicBezTo>
                <a:cubicBezTo>
                  <a:pt x="0" y="37"/>
                  <a:pt x="10" y="47"/>
                  <a:pt x="23" y="47"/>
                </a:cubicBezTo>
                <a:cubicBezTo>
                  <a:pt x="36" y="47"/>
                  <a:pt x="47" y="37"/>
                  <a:pt x="47" y="24"/>
                </a:cubicBezTo>
                <a:cubicBezTo>
                  <a:pt x="47" y="11"/>
                  <a:pt x="36" y="0"/>
                  <a:pt x="23" y="0"/>
                </a:cubicBezTo>
                <a:close/>
                <a:moveTo>
                  <a:pt x="5" y="24"/>
                </a:moveTo>
                <a:cubicBezTo>
                  <a:pt x="5" y="14"/>
                  <a:pt x="13" y="6"/>
                  <a:pt x="23" y="6"/>
                </a:cubicBezTo>
                <a:cubicBezTo>
                  <a:pt x="23" y="42"/>
                  <a:pt x="23" y="42"/>
                  <a:pt x="23" y="42"/>
                </a:cubicBezTo>
                <a:cubicBezTo>
                  <a:pt x="13" y="42"/>
                  <a:pt x="5" y="34"/>
                  <a:pt x="5" y="24"/>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23" name="Freeform 190"/>
          <p:cNvSpPr>
            <a:spLocks noEditPoints="1"/>
          </p:cNvSpPr>
          <p:nvPr/>
        </p:nvSpPr>
        <p:spPr bwMode="auto">
          <a:xfrm>
            <a:off x="7231078" y="2639536"/>
            <a:ext cx="161254" cy="149528"/>
          </a:xfrm>
          <a:custGeom>
            <a:avLst/>
            <a:gdLst>
              <a:gd name="T0" fmla="*/ 34 w 67"/>
              <a:gd name="T1" fmla="*/ 8 h 62"/>
              <a:gd name="T2" fmla="*/ 23 w 67"/>
              <a:gd name="T3" fmla="*/ 10 h 62"/>
              <a:gd name="T4" fmla="*/ 15 w 67"/>
              <a:gd name="T5" fmla="*/ 14 h 62"/>
              <a:gd name="T6" fmla="*/ 8 w 67"/>
              <a:gd name="T7" fmla="*/ 27 h 62"/>
              <a:gd name="T8" fmla="*/ 11 w 67"/>
              <a:gd name="T9" fmla="*/ 35 h 62"/>
              <a:gd name="T10" fmla="*/ 17 w 67"/>
              <a:gd name="T11" fmla="*/ 41 h 62"/>
              <a:gd name="T12" fmla="*/ 21 w 67"/>
              <a:gd name="T13" fmla="*/ 47 h 62"/>
              <a:gd name="T14" fmla="*/ 21 w 67"/>
              <a:gd name="T15" fmla="*/ 49 h 62"/>
              <a:gd name="T16" fmla="*/ 22 w 67"/>
              <a:gd name="T17" fmla="*/ 48 h 62"/>
              <a:gd name="T18" fmla="*/ 28 w 67"/>
              <a:gd name="T19" fmla="*/ 45 h 62"/>
              <a:gd name="T20" fmla="*/ 29 w 67"/>
              <a:gd name="T21" fmla="*/ 46 h 62"/>
              <a:gd name="T22" fmla="*/ 34 w 67"/>
              <a:gd name="T23" fmla="*/ 46 h 62"/>
              <a:gd name="T24" fmla="*/ 44 w 67"/>
              <a:gd name="T25" fmla="*/ 44 h 62"/>
              <a:gd name="T26" fmla="*/ 52 w 67"/>
              <a:gd name="T27" fmla="*/ 40 h 62"/>
              <a:gd name="T28" fmla="*/ 59 w 67"/>
              <a:gd name="T29" fmla="*/ 27 h 62"/>
              <a:gd name="T30" fmla="*/ 52 w 67"/>
              <a:gd name="T31" fmla="*/ 14 h 62"/>
              <a:gd name="T32" fmla="*/ 44 w 67"/>
              <a:gd name="T33" fmla="*/ 10 h 62"/>
              <a:gd name="T34" fmla="*/ 34 w 67"/>
              <a:gd name="T35" fmla="*/ 8 h 62"/>
              <a:gd name="T36" fmla="*/ 34 w 67"/>
              <a:gd name="T37" fmla="*/ 0 h 62"/>
              <a:gd name="T38" fmla="*/ 34 w 67"/>
              <a:gd name="T39" fmla="*/ 0 h 62"/>
              <a:gd name="T40" fmla="*/ 67 w 67"/>
              <a:gd name="T41" fmla="*/ 27 h 62"/>
              <a:gd name="T42" fmla="*/ 34 w 67"/>
              <a:gd name="T43" fmla="*/ 54 h 62"/>
              <a:gd name="T44" fmla="*/ 28 w 67"/>
              <a:gd name="T45" fmla="*/ 54 h 62"/>
              <a:gd name="T46" fmla="*/ 4 w 67"/>
              <a:gd name="T47" fmla="*/ 62 h 62"/>
              <a:gd name="T48" fmla="*/ 4 w 67"/>
              <a:gd name="T49" fmla="*/ 61 h 62"/>
              <a:gd name="T50" fmla="*/ 13 w 67"/>
              <a:gd name="T51" fmla="*/ 50 h 62"/>
              <a:gd name="T52" fmla="*/ 12 w 67"/>
              <a:gd name="T53" fmla="*/ 48 h 62"/>
              <a:gd name="T54" fmla="*/ 0 w 67"/>
              <a:gd name="T55" fmla="*/ 27 h 62"/>
              <a:gd name="T56" fmla="*/ 34 w 67"/>
              <a:gd name="T57"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7" h="62">
                <a:moveTo>
                  <a:pt x="34" y="8"/>
                </a:moveTo>
                <a:cubicBezTo>
                  <a:pt x="30" y="8"/>
                  <a:pt x="26" y="9"/>
                  <a:pt x="23" y="10"/>
                </a:cubicBezTo>
                <a:cubicBezTo>
                  <a:pt x="20" y="11"/>
                  <a:pt x="17" y="12"/>
                  <a:pt x="15" y="14"/>
                </a:cubicBezTo>
                <a:cubicBezTo>
                  <a:pt x="11" y="18"/>
                  <a:pt x="8" y="22"/>
                  <a:pt x="8" y="27"/>
                </a:cubicBezTo>
                <a:cubicBezTo>
                  <a:pt x="8" y="30"/>
                  <a:pt x="9" y="32"/>
                  <a:pt x="11" y="35"/>
                </a:cubicBezTo>
                <a:cubicBezTo>
                  <a:pt x="12" y="37"/>
                  <a:pt x="14" y="39"/>
                  <a:pt x="17" y="41"/>
                </a:cubicBezTo>
                <a:cubicBezTo>
                  <a:pt x="19" y="42"/>
                  <a:pt x="20" y="45"/>
                  <a:pt x="21" y="47"/>
                </a:cubicBezTo>
                <a:cubicBezTo>
                  <a:pt x="21" y="48"/>
                  <a:pt x="21" y="48"/>
                  <a:pt x="21" y="49"/>
                </a:cubicBezTo>
                <a:cubicBezTo>
                  <a:pt x="21" y="49"/>
                  <a:pt x="22" y="48"/>
                  <a:pt x="22" y="48"/>
                </a:cubicBezTo>
                <a:cubicBezTo>
                  <a:pt x="24" y="46"/>
                  <a:pt x="26" y="45"/>
                  <a:pt x="28" y="45"/>
                </a:cubicBezTo>
                <a:cubicBezTo>
                  <a:pt x="29" y="45"/>
                  <a:pt x="29" y="45"/>
                  <a:pt x="29" y="46"/>
                </a:cubicBezTo>
                <a:cubicBezTo>
                  <a:pt x="31" y="46"/>
                  <a:pt x="32" y="46"/>
                  <a:pt x="34" y="46"/>
                </a:cubicBezTo>
                <a:cubicBezTo>
                  <a:pt x="37" y="46"/>
                  <a:pt x="41" y="45"/>
                  <a:pt x="44" y="44"/>
                </a:cubicBezTo>
                <a:cubicBezTo>
                  <a:pt x="47" y="43"/>
                  <a:pt x="50" y="42"/>
                  <a:pt x="52" y="40"/>
                </a:cubicBezTo>
                <a:cubicBezTo>
                  <a:pt x="56" y="36"/>
                  <a:pt x="59" y="32"/>
                  <a:pt x="59" y="27"/>
                </a:cubicBezTo>
                <a:cubicBezTo>
                  <a:pt x="59" y="22"/>
                  <a:pt x="56" y="18"/>
                  <a:pt x="52" y="14"/>
                </a:cubicBezTo>
                <a:cubicBezTo>
                  <a:pt x="50" y="12"/>
                  <a:pt x="47" y="11"/>
                  <a:pt x="44" y="10"/>
                </a:cubicBezTo>
                <a:cubicBezTo>
                  <a:pt x="41" y="9"/>
                  <a:pt x="37" y="8"/>
                  <a:pt x="34" y="8"/>
                </a:cubicBezTo>
                <a:close/>
                <a:moveTo>
                  <a:pt x="34" y="0"/>
                </a:moveTo>
                <a:cubicBezTo>
                  <a:pt x="34" y="0"/>
                  <a:pt x="34" y="0"/>
                  <a:pt x="34" y="0"/>
                </a:cubicBezTo>
                <a:cubicBezTo>
                  <a:pt x="52" y="0"/>
                  <a:pt x="67" y="12"/>
                  <a:pt x="67" y="27"/>
                </a:cubicBezTo>
                <a:cubicBezTo>
                  <a:pt x="67" y="42"/>
                  <a:pt x="52" y="54"/>
                  <a:pt x="34" y="54"/>
                </a:cubicBezTo>
                <a:cubicBezTo>
                  <a:pt x="32" y="54"/>
                  <a:pt x="30" y="54"/>
                  <a:pt x="28" y="54"/>
                </a:cubicBezTo>
                <a:cubicBezTo>
                  <a:pt x="21" y="61"/>
                  <a:pt x="13" y="62"/>
                  <a:pt x="4" y="62"/>
                </a:cubicBezTo>
                <a:cubicBezTo>
                  <a:pt x="4" y="61"/>
                  <a:pt x="4" y="61"/>
                  <a:pt x="4" y="61"/>
                </a:cubicBezTo>
                <a:cubicBezTo>
                  <a:pt x="9" y="59"/>
                  <a:pt x="13" y="55"/>
                  <a:pt x="13" y="50"/>
                </a:cubicBezTo>
                <a:cubicBezTo>
                  <a:pt x="13" y="49"/>
                  <a:pt x="13" y="49"/>
                  <a:pt x="12" y="48"/>
                </a:cubicBezTo>
                <a:cubicBezTo>
                  <a:pt x="5" y="43"/>
                  <a:pt x="0" y="36"/>
                  <a:pt x="0" y="27"/>
                </a:cubicBezTo>
                <a:cubicBezTo>
                  <a:pt x="0" y="12"/>
                  <a:pt x="15" y="0"/>
                  <a:pt x="34" y="0"/>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24" name="Freeform 191"/>
          <p:cNvSpPr>
            <a:spLocks noEditPoints="1"/>
          </p:cNvSpPr>
          <p:nvPr/>
        </p:nvSpPr>
        <p:spPr bwMode="auto">
          <a:xfrm>
            <a:off x="6803283" y="3917299"/>
            <a:ext cx="155392" cy="152459"/>
          </a:xfrm>
          <a:custGeom>
            <a:avLst/>
            <a:gdLst>
              <a:gd name="T0" fmla="*/ 62 w 65"/>
              <a:gd name="T1" fmla="*/ 36 h 64"/>
              <a:gd name="T2" fmla="*/ 62 w 65"/>
              <a:gd name="T3" fmla="*/ 32 h 64"/>
              <a:gd name="T4" fmla="*/ 33 w 65"/>
              <a:gd name="T5" fmla="*/ 3 h 64"/>
              <a:gd name="T6" fmla="*/ 28 w 65"/>
              <a:gd name="T7" fmla="*/ 3 h 64"/>
              <a:gd name="T8" fmla="*/ 18 w 65"/>
              <a:gd name="T9" fmla="*/ 0 h 64"/>
              <a:gd name="T10" fmla="*/ 0 w 65"/>
              <a:gd name="T11" fmla="*/ 18 h 64"/>
              <a:gd name="T12" fmla="*/ 3 w 65"/>
              <a:gd name="T13" fmla="*/ 28 h 64"/>
              <a:gd name="T14" fmla="*/ 3 w 65"/>
              <a:gd name="T15" fmla="*/ 32 h 64"/>
              <a:gd name="T16" fmla="*/ 33 w 65"/>
              <a:gd name="T17" fmla="*/ 62 h 64"/>
              <a:gd name="T18" fmla="*/ 38 w 65"/>
              <a:gd name="T19" fmla="*/ 62 h 64"/>
              <a:gd name="T20" fmla="*/ 47 w 65"/>
              <a:gd name="T21" fmla="*/ 64 h 64"/>
              <a:gd name="T22" fmla="*/ 65 w 65"/>
              <a:gd name="T23" fmla="*/ 46 h 64"/>
              <a:gd name="T24" fmla="*/ 62 w 65"/>
              <a:gd name="T25" fmla="*/ 36 h 64"/>
              <a:gd name="T26" fmla="*/ 35 w 65"/>
              <a:gd name="T27" fmla="*/ 54 h 64"/>
              <a:gd name="T28" fmla="*/ 17 w 65"/>
              <a:gd name="T29" fmla="*/ 49 h 64"/>
              <a:gd name="T30" fmla="*/ 18 w 65"/>
              <a:gd name="T31" fmla="*/ 39 h 64"/>
              <a:gd name="T32" fmla="*/ 26 w 65"/>
              <a:gd name="T33" fmla="*/ 45 h 64"/>
              <a:gd name="T34" fmla="*/ 40 w 65"/>
              <a:gd name="T35" fmla="*/ 44 h 64"/>
              <a:gd name="T36" fmla="*/ 32 w 65"/>
              <a:gd name="T37" fmla="*/ 36 h 64"/>
              <a:gd name="T38" fmla="*/ 15 w 65"/>
              <a:gd name="T39" fmla="*/ 23 h 64"/>
              <a:gd name="T40" fmla="*/ 28 w 65"/>
              <a:gd name="T41" fmla="*/ 10 h 64"/>
              <a:gd name="T42" fmla="*/ 46 w 65"/>
              <a:gd name="T43" fmla="*/ 15 h 64"/>
              <a:gd name="T44" fmla="*/ 45 w 65"/>
              <a:gd name="T45" fmla="*/ 24 h 64"/>
              <a:gd name="T46" fmla="*/ 32 w 65"/>
              <a:gd name="T47" fmla="*/ 17 h 64"/>
              <a:gd name="T48" fmla="*/ 29 w 65"/>
              <a:gd name="T49" fmla="*/ 27 h 64"/>
              <a:gd name="T50" fmla="*/ 50 w 65"/>
              <a:gd name="T51" fmla="*/ 37 h 64"/>
              <a:gd name="T52" fmla="*/ 35 w 65"/>
              <a:gd name="T53" fmla="*/ 5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5" h="64">
                <a:moveTo>
                  <a:pt x="62" y="36"/>
                </a:moveTo>
                <a:cubicBezTo>
                  <a:pt x="62" y="35"/>
                  <a:pt x="62" y="34"/>
                  <a:pt x="62" y="32"/>
                </a:cubicBezTo>
                <a:cubicBezTo>
                  <a:pt x="62" y="16"/>
                  <a:pt x="49" y="3"/>
                  <a:pt x="33" y="3"/>
                </a:cubicBezTo>
                <a:cubicBezTo>
                  <a:pt x="31" y="3"/>
                  <a:pt x="29" y="3"/>
                  <a:pt x="28" y="3"/>
                </a:cubicBezTo>
                <a:cubicBezTo>
                  <a:pt x="25" y="1"/>
                  <a:pt x="22" y="0"/>
                  <a:pt x="18" y="0"/>
                </a:cubicBezTo>
                <a:cubicBezTo>
                  <a:pt x="8" y="0"/>
                  <a:pt x="0" y="8"/>
                  <a:pt x="0" y="18"/>
                </a:cubicBezTo>
                <a:cubicBezTo>
                  <a:pt x="0" y="21"/>
                  <a:pt x="1" y="25"/>
                  <a:pt x="3" y="28"/>
                </a:cubicBezTo>
                <a:cubicBezTo>
                  <a:pt x="3" y="29"/>
                  <a:pt x="3" y="31"/>
                  <a:pt x="3" y="32"/>
                </a:cubicBezTo>
                <a:cubicBezTo>
                  <a:pt x="3" y="49"/>
                  <a:pt x="16" y="62"/>
                  <a:pt x="33" y="62"/>
                </a:cubicBezTo>
                <a:cubicBezTo>
                  <a:pt x="34" y="62"/>
                  <a:pt x="36" y="62"/>
                  <a:pt x="38" y="62"/>
                </a:cubicBezTo>
                <a:cubicBezTo>
                  <a:pt x="41" y="63"/>
                  <a:pt x="44" y="64"/>
                  <a:pt x="47" y="64"/>
                </a:cubicBezTo>
                <a:cubicBezTo>
                  <a:pt x="57" y="64"/>
                  <a:pt x="65" y="56"/>
                  <a:pt x="65" y="46"/>
                </a:cubicBezTo>
                <a:cubicBezTo>
                  <a:pt x="65" y="43"/>
                  <a:pt x="64" y="39"/>
                  <a:pt x="62" y="36"/>
                </a:cubicBezTo>
                <a:close/>
                <a:moveTo>
                  <a:pt x="35" y="54"/>
                </a:moveTo>
                <a:cubicBezTo>
                  <a:pt x="26" y="55"/>
                  <a:pt x="21" y="53"/>
                  <a:pt x="17" y="49"/>
                </a:cubicBezTo>
                <a:cubicBezTo>
                  <a:pt x="13" y="45"/>
                  <a:pt x="15" y="40"/>
                  <a:pt x="18" y="39"/>
                </a:cubicBezTo>
                <a:cubicBezTo>
                  <a:pt x="22" y="39"/>
                  <a:pt x="24" y="44"/>
                  <a:pt x="26" y="45"/>
                </a:cubicBezTo>
                <a:cubicBezTo>
                  <a:pt x="28" y="46"/>
                  <a:pt x="36" y="49"/>
                  <a:pt x="40" y="44"/>
                </a:cubicBezTo>
                <a:cubicBezTo>
                  <a:pt x="44" y="39"/>
                  <a:pt x="37" y="37"/>
                  <a:pt x="32" y="36"/>
                </a:cubicBezTo>
                <a:cubicBezTo>
                  <a:pt x="24" y="35"/>
                  <a:pt x="14" y="31"/>
                  <a:pt x="15" y="23"/>
                </a:cubicBezTo>
                <a:cubicBezTo>
                  <a:pt x="16" y="15"/>
                  <a:pt x="22" y="11"/>
                  <a:pt x="28" y="10"/>
                </a:cubicBezTo>
                <a:cubicBezTo>
                  <a:pt x="37" y="9"/>
                  <a:pt x="42" y="11"/>
                  <a:pt x="46" y="15"/>
                </a:cubicBezTo>
                <a:cubicBezTo>
                  <a:pt x="51" y="19"/>
                  <a:pt x="48" y="24"/>
                  <a:pt x="45" y="24"/>
                </a:cubicBezTo>
                <a:cubicBezTo>
                  <a:pt x="42" y="24"/>
                  <a:pt x="39" y="17"/>
                  <a:pt x="32" y="17"/>
                </a:cubicBezTo>
                <a:cubicBezTo>
                  <a:pt x="25" y="17"/>
                  <a:pt x="20" y="24"/>
                  <a:pt x="29" y="27"/>
                </a:cubicBezTo>
                <a:cubicBezTo>
                  <a:pt x="37" y="29"/>
                  <a:pt x="47" y="30"/>
                  <a:pt x="50" y="37"/>
                </a:cubicBezTo>
                <a:cubicBezTo>
                  <a:pt x="53" y="45"/>
                  <a:pt x="45" y="54"/>
                  <a:pt x="35" y="54"/>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25" name="Freeform 195"/>
          <p:cNvSpPr>
            <a:spLocks noEditPoints="1"/>
          </p:cNvSpPr>
          <p:nvPr/>
        </p:nvSpPr>
        <p:spPr bwMode="auto">
          <a:xfrm>
            <a:off x="6674016" y="2668855"/>
            <a:ext cx="196438" cy="211097"/>
          </a:xfrm>
          <a:custGeom>
            <a:avLst/>
            <a:gdLst>
              <a:gd name="T0" fmla="*/ 78 w 82"/>
              <a:gd name="T1" fmla="*/ 22 h 88"/>
              <a:gd name="T2" fmla="*/ 50 w 82"/>
              <a:gd name="T3" fmla="*/ 2 h 88"/>
              <a:gd name="T4" fmla="*/ 40 w 82"/>
              <a:gd name="T5" fmla="*/ 4 h 88"/>
              <a:gd name="T6" fmla="*/ 3 w 82"/>
              <a:gd name="T7" fmla="*/ 55 h 88"/>
              <a:gd name="T8" fmla="*/ 4 w 82"/>
              <a:gd name="T9" fmla="*/ 65 h 88"/>
              <a:gd name="T10" fmla="*/ 32 w 82"/>
              <a:gd name="T11" fmla="*/ 85 h 88"/>
              <a:gd name="T12" fmla="*/ 42 w 82"/>
              <a:gd name="T13" fmla="*/ 84 h 88"/>
              <a:gd name="T14" fmla="*/ 80 w 82"/>
              <a:gd name="T15" fmla="*/ 33 h 88"/>
              <a:gd name="T16" fmla="*/ 78 w 82"/>
              <a:gd name="T17" fmla="*/ 22 h 88"/>
              <a:gd name="T18" fmla="*/ 54 w 82"/>
              <a:gd name="T19" fmla="*/ 9 h 88"/>
              <a:gd name="T20" fmla="*/ 70 w 82"/>
              <a:gd name="T21" fmla="*/ 21 h 88"/>
              <a:gd name="T22" fmla="*/ 68 w 82"/>
              <a:gd name="T23" fmla="*/ 23 h 88"/>
              <a:gd name="T24" fmla="*/ 53 w 82"/>
              <a:gd name="T25" fmla="*/ 11 h 88"/>
              <a:gd name="T26" fmla="*/ 54 w 82"/>
              <a:gd name="T27" fmla="*/ 9 h 88"/>
              <a:gd name="T28" fmla="*/ 21 w 82"/>
              <a:gd name="T29" fmla="*/ 71 h 88"/>
              <a:gd name="T30" fmla="*/ 20 w 82"/>
              <a:gd name="T31" fmla="*/ 64 h 88"/>
              <a:gd name="T32" fmla="*/ 27 w 82"/>
              <a:gd name="T33" fmla="*/ 63 h 88"/>
              <a:gd name="T34" fmla="*/ 28 w 82"/>
              <a:gd name="T35" fmla="*/ 70 h 88"/>
              <a:gd name="T36" fmla="*/ 21 w 82"/>
              <a:gd name="T37" fmla="*/ 71 h 88"/>
              <a:gd name="T38" fmla="*/ 45 w 82"/>
              <a:gd name="T39" fmla="*/ 71 h 88"/>
              <a:gd name="T40" fmla="*/ 14 w 82"/>
              <a:gd name="T41" fmla="*/ 48 h 88"/>
              <a:gd name="T42" fmla="*/ 43 w 82"/>
              <a:gd name="T43" fmla="*/ 9 h 88"/>
              <a:gd name="T44" fmla="*/ 74 w 82"/>
              <a:gd name="T45" fmla="*/ 32 h 88"/>
              <a:gd name="T46" fmla="*/ 45 w 82"/>
              <a:gd name="T47" fmla="*/ 71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2" h="88">
                <a:moveTo>
                  <a:pt x="78" y="22"/>
                </a:moveTo>
                <a:cubicBezTo>
                  <a:pt x="50" y="2"/>
                  <a:pt x="50" y="2"/>
                  <a:pt x="50" y="2"/>
                </a:cubicBezTo>
                <a:cubicBezTo>
                  <a:pt x="47" y="0"/>
                  <a:pt x="43" y="1"/>
                  <a:pt x="40" y="4"/>
                </a:cubicBezTo>
                <a:cubicBezTo>
                  <a:pt x="3" y="55"/>
                  <a:pt x="3" y="55"/>
                  <a:pt x="3" y="55"/>
                </a:cubicBezTo>
                <a:cubicBezTo>
                  <a:pt x="0" y="58"/>
                  <a:pt x="1" y="63"/>
                  <a:pt x="4" y="65"/>
                </a:cubicBezTo>
                <a:cubicBezTo>
                  <a:pt x="32" y="85"/>
                  <a:pt x="32" y="85"/>
                  <a:pt x="32" y="85"/>
                </a:cubicBezTo>
                <a:cubicBezTo>
                  <a:pt x="35" y="88"/>
                  <a:pt x="40" y="87"/>
                  <a:pt x="42" y="84"/>
                </a:cubicBezTo>
                <a:cubicBezTo>
                  <a:pt x="80" y="33"/>
                  <a:pt x="80" y="33"/>
                  <a:pt x="80" y="33"/>
                </a:cubicBezTo>
                <a:cubicBezTo>
                  <a:pt x="82" y="29"/>
                  <a:pt x="81" y="25"/>
                  <a:pt x="78" y="22"/>
                </a:cubicBezTo>
                <a:close/>
                <a:moveTo>
                  <a:pt x="54" y="9"/>
                </a:moveTo>
                <a:cubicBezTo>
                  <a:pt x="70" y="21"/>
                  <a:pt x="70" y="21"/>
                  <a:pt x="70" y="21"/>
                </a:cubicBezTo>
                <a:cubicBezTo>
                  <a:pt x="68" y="23"/>
                  <a:pt x="68" y="23"/>
                  <a:pt x="68" y="23"/>
                </a:cubicBezTo>
                <a:cubicBezTo>
                  <a:pt x="53" y="11"/>
                  <a:pt x="53" y="11"/>
                  <a:pt x="53" y="11"/>
                </a:cubicBezTo>
                <a:lnTo>
                  <a:pt x="54" y="9"/>
                </a:lnTo>
                <a:close/>
                <a:moveTo>
                  <a:pt x="21" y="71"/>
                </a:moveTo>
                <a:cubicBezTo>
                  <a:pt x="19" y="70"/>
                  <a:pt x="18" y="67"/>
                  <a:pt x="20" y="64"/>
                </a:cubicBezTo>
                <a:cubicBezTo>
                  <a:pt x="22" y="62"/>
                  <a:pt x="25" y="62"/>
                  <a:pt x="27" y="63"/>
                </a:cubicBezTo>
                <a:cubicBezTo>
                  <a:pt x="29" y="65"/>
                  <a:pt x="29" y="68"/>
                  <a:pt x="28" y="70"/>
                </a:cubicBezTo>
                <a:cubicBezTo>
                  <a:pt x="26" y="72"/>
                  <a:pt x="23" y="73"/>
                  <a:pt x="21" y="71"/>
                </a:cubicBezTo>
                <a:close/>
                <a:moveTo>
                  <a:pt x="45" y="71"/>
                </a:moveTo>
                <a:cubicBezTo>
                  <a:pt x="14" y="48"/>
                  <a:pt x="14" y="48"/>
                  <a:pt x="14" y="48"/>
                </a:cubicBezTo>
                <a:cubicBezTo>
                  <a:pt x="43" y="9"/>
                  <a:pt x="43" y="9"/>
                  <a:pt x="43" y="9"/>
                </a:cubicBezTo>
                <a:cubicBezTo>
                  <a:pt x="74" y="32"/>
                  <a:pt x="74" y="32"/>
                  <a:pt x="74" y="32"/>
                </a:cubicBezTo>
                <a:lnTo>
                  <a:pt x="45" y="71"/>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26" name="Freeform 205"/>
          <p:cNvSpPr>
            <a:spLocks noEditPoints="1"/>
          </p:cNvSpPr>
          <p:nvPr/>
        </p:nvSpPr>
        <p:spPr bwMode="auto">
          <a:xfrm>
            <a:off x="6417474" y="3280157"/>
            <a:ext cx="102617" cy="114344"/>
          </a:xfrm>
          <a:custGeom>
            <a:avLst/>
            <a:gdLst>
              <a:gd name="T0" fmla="*/ 34 w 43"/>
              <a:gd name="T1" fmla="*/ 15 h 48"/>
              <a:gd name="T2" fmla="*/ 36 w 43"/>
              <a:gd name="T3" fmla="*/ 12 h 48"/>
              <a:gd name="T4" fmla="*/ 39 w 43"/>
              <a:gd name="T5" fmla="*/ 7 h 48"/>
              <a:gd name="T6" fmla="*/ 38 w 43"/>
              <a:gd name="T7" fmla="*/ 1 h 48"/>
              <a:gd name="T8" fmla="*/ 34 w 43"/>
              <a:gd name="T9" fmla="*/ 0 h 48"/>
              <a:gd name="T10" fmla="*/ 27 w 43"/>
              <a:gd name="T11" fmla="*/ 3 h 48"/>
              <a:gd name="T12" fmla="*/ 21 w 43"/>
              <a:gd name="T13" fmla="*/ 14 h 48"/>
              <a:gd name="T14" fmla="*/ 16 w 43"/>
              <a:gd name="T15" fmla="*/ 3 h 48"/>
              <a:gd name="T16" fmla="*/ 10 w 43"/>
              <a:gd name="T17" fmla="*/ 1 h 48"/>
              <a:gd name="T18" fmla="*/ 6 w 43"/>
              <a:gd name="T19" fmla="*/ 3 h 48"/>
              <a:gd name="T20" fmla="*/ 7 w 43"/>
              <a:gd name="T21" fmla="*/ 12 h 48"/>
              <a:gd name="T22" fmla="*/ 10 w 43"/>
              <a:gd name="T23" fmla="*/ 15 h 48"/>
              <a:gd name="T24" fmla="*/ 0 w 43"/>
              <a:gd name="T25" fmla="*/ 15 h 48"/>
              <a:gd name="T26" fmla="*/ 0 w 43"/>
              <a:gd name="T27" fmla="*/ 27 h 48"/>
              <a:gd name="T28" fmla="*/ 3 w 43"/>
              <a:gd name="T29" fmla="*/ 27 h 48"/>
              <a:gd name="T30" fmla="*/ 3 w 43"/>
              <a:gd name="T31" fmla="*/ 48 h 48"/>
              <a:gd name="T32" fmla="*/ 40 w 43"/>
              <a:gd name="T33" fmla="*/ 48 h 48"/>
              <a:gd name="T34" fmla="*/ 40 w 43"/>
              <a:gd name="T35" fmla="*/ 27 h 48"/>
              <a:gd name="T36" fmla="*/ 43 w 43"/>
              <a:gd name="T37" fmla="*/ 27 h 48"/>
              <a:gd name="T38" fmla="*/ 43 w 43"/>
              <a:gd name="T39" fmla="*/ 15 h 48"/>
              <a:gd name="T40" fmla="*/ 34 w 43"/>
              <a:gd name="T41" fmla="*/ 15 h 48"/>
              <a:gd name="T42" fmla="*/ 29 w 43"/>
              <a:gd name="T43" fmla="*/ 5 h 48"/>
              <a:gd name="T44" fmla="*/ 34 w 43"/>
              <a:gd name="T45" fmla="*/ 3 h 48"/>
              <a:gd name="T46" fmla="*/ 35 w 43"/>
              <a:gd name="T47" fmla="*/ 4 h 48"/>
              <a:gd name="T48" fmla="*/ 34 w 43"/>
              <a:gd name="T49" fmla="*/ 10 h 48"/>
              <a:gd name="T50" fmla="*/ 27 w 43"/>
              <a:gd name="T51" fmla="*/ 15 h 48"/>
              <a:gd name="T52" fmla="*/ 24 w 43"/>
              <a:gd name="T53" fmla="*/ 15 h 48"/>
              <a:gd name="T54" fmla="*/ 29 w 43"/>
              <a:gd name="T55" fmla="*/ 5 h 48"/>
              <a:gd name="T56" fmla="*/ 8 w 43"/>
              <a:gd name="T57" fmla="*/ 7 h 48"/>
              <a:gd name="T58" fmla="*/ 9 w 43"/>
              <a:gd name="T59" fmla="*/ 5 h 48"/>
              <a:gd name="T60" fmla="*/ 10 w 43"/>
              <a:gd name="T61" fmla="*/ 4 h 48"/>
              <a:gd name="T62" fmla="*/ 10 w 43"/>
              <a:gd name="T63" fmla="*/ 4 h 48"/>
              <a:gd name="T64" fmla="*/ 13 w 43"/>
              <a:gd name="T65" fmla="*/ 6 h 48"/>
              <a:gd name="T66" fmla="*/ 17 w 43"/>
              <a:gd name="T67" fmla="*/ 13 h 48"/>
              <a:gd name="T68" fmla="*/ 17 w 43"/>
              <a:gd name="T69" fmla="*/ 13 h 48"/>
              <a:gd name="T70" fmla="*/ 17 w 43"/>
              <a:gd name="T71" fmla="*/ 13 h 48"/>
              <a:gd name="T72" fmla="*/ 9 w 43"/>
              <a:gd name="T73" fmla="*/ 10 h 48"/>
              <a:gd name="T74" fmla="*/ 8 w 43"/>
              <a:gd name="T75" fmla="*/ 7 h 48"/>
              <a:gd name="T76" fmla="*/ 18 w 43"/>
              <a:gd name="T77" fmla="*/ 45 h 48"/>
              <a:gd name="T78" fmla="*/ 6 w 43"/>
              <a:gd name="T79" fmla="*/ 45 h 48"/>
              <a:gd name="T80" fmla="*/ 6 w 43"/>
              <a:gd name="T81" fmla="*/ 25 h 48"/>
              <a:gd name="T82" fmla="*/ 18 w 43"/>
              <a:gd name="T83" fmla="*/ 25 h 48"/>
              <a:gd name="T84" fmla="*/ 18 w 43"/>
              <a:gd name="T85" fmla="*/ 45 h 48"/>
              <a:gd name="T86" fmla="*/ 18 w 43"/>
              <a:gd name="T87" fmla="*/ 24 h 48"/>
              <a:gd name="T88" fmla="*/ 3 w 43"/>
              <a:gd name="T89" fmla="*/ 24 h 48"/>
              <a:gd name="T90" fmla="*/ 3 w 43"/>
              <a:gd name="T91" fmla="*/ 18 h 48"/>
              <a:gd name="T92" fmla="*/ 18 w 43"/>
              <a:gd name="T93" fmla="*/ 18 h 48"/>
              <a:gd name="T94" fmla="*/ 18 w 43"/>
              <a:gd name="T95" fmla="*/ 24 h 48"/>
              <a:gd name="T96" fmla="*/ 37 w 43"/>
              <a:gd name="T97" fmla="*/ 45 h 48"/>
              <a:gd name="T98" fmla="*/ 25 w 43"/>
              <a:gd name="T99" fmla="*/ 45 h 48"/>
              <a:gd name="T100" fmla="*/ 25 w 43"/>
              <a:gd name="T101" fmla="*/ 25 h 48"/>
              <a:gd name="T102" fmla="*/ 37 w 43"/>
              <a:gd name="T103" fmla="*/ 25 h 48"/>
              <a:gd name="T104" fmla="*/ 37 w 43"/>
              <a:gd name="T105" fmla="*/ 45 h 48"/>
              <a:gd name="T106" fmla="*/ 40 w 43"/>
              <a:gd name="T107" fmla="*/ 24 h 48"/>
              <a:gd name="T108" fmla="*/ 25 w 43"/>
              <a:gd name="T109" fmla="*/ 24 h 48"/>
              <a:gd name="T110" fmla="*/ 25 w 43"/>
              <a:gd name="T111" fmla="*/ 18 h 48"/>
              <a:gd name="T112" fmla="*/ 40 w 43"/>
              <a:gd name="T113" fmla="*/ 18 h 48"/>
              <a:gd name="T114" fmla="*/ 40 w 43"/>
              <a:gd name="T115"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3" h="48">
                <a:moveTo>
                  <a:pt x="34" y="15"/>
                </a:moveTo>
                <a:cubicBezTo>
                  <a:pt x="35" y="14"/>
                  <a:pt x="36" y="13"/>
                  <a:pt x="36" y="12"/>
                </a:cubicBezTo>
                <a:cubicBezTo>
                  <a:pt x="38" y="11"/>
                  <a:pt x="39" y="9"/>
                  <a:pt x="39" y="7"/>
                </a:cubicBezTo>
                <a:cubicBezTo>
                  <a:pt x="40" y="5"/>
                  <a:pt x="39" y="3"/>
                  <a:pt x="38" y="1"/>
                </a:cubicBezTo>
                <a:cubicBezTo>
                  <a:pt x="37" y="0"/>
                  <a:pt x="35" y="0"/>
                  <a:pt x="34" y="0"/>
                </a:cubicBezTo>
                <a:cubicBezTo>
                  <a:pt x="31" y="0"/>
                  <a:pt x="29" y="1"/>
                  <a:pt x="27" y="3"/>
                </a:cubicBezTo>
                <a:cubicBezTo>
                  <a:pt x="24" y="6"/>
                  <a:pt x="22" y="10"/>
                  <a:pt x="21" y="14"/>
                </a:cubicBezTo>
                <a:cubicBezTo>
                  <a:pt x="20" y="10"/>
                  <a:pt x="19" y="6"/>
                  <a:pt x="16" y="3"/>
                </a:cubicBezTo>
                <a:cubicBezTo>
                  <a:pt x="14" y="2"/>
                  <a:pt x="12" y="1"/>
                  <a:pt x="10" y="1"/>
                </a:cubicBezTo>
                <a:cubicBezTo>
                  <a:pt x="9" y="1"/>
                  <a:pt x="7" y="1"/>
                  <a:pt x="6" y="3"/>
                </a:cubicBezTo>
                <a:cubicBezTo>
                  <a:pt x="4" y="5"/>
                  <a:pt x="4" y="9"/>
                  <a:pt x="7" y="12"/>
                </a:cubicBezTo>
                <a:cubicBezTo>
                  <a:pt x="8" y="13"/>
                  <a:pt x="9" y="14"/>
                  <a:pt x="10" y="15"/>
                </a:cubicBezTo>
                <a:cubicBezTo>
                  <a:pt x="0" y="15"/>
                  <a:pt x="0" y="15"/>
                  <a:pt x="0" y="15"/>
                </a:cubicBezTo>
                <a:cubicBezTo>
                  <a:pt x="0" y="27"/>
                  <a:pt x="0" y="27"/>
                  <a:pt x="0" y="27"/>
                </a:cubicBezTo>
                <a:cubicBezTo>
                  <a:pt x="3" y="27"/>
                  <a:pt x="3" y="27"/>
                  <a:pt x="3" y="27"/>
                </a:cubicBezTo>
                <a:cubicBezTo>
                  <a:pt x="3" y="48"/>
                  <a:pt x="3" y="48"/>
                  <a:pt x="3" y="48"/>
                </a:cubicBezTo>
                <a:cubicBezTo>
                  <a:pt x="40" y="48"/>
                  <a:pt x="40" y="48"/>
                  <a:pt x="40" y="48"/>
                </a:cubicBezTo>
                <a:cubicBezTo>
                  <a:pt x="40" y="27"/>
                  <a:pt x="40" y="27"/>
                  <a:pt x="40" y="27"/>
                </a:cubicBezTo>
                <a:cubicBezTo>
                  <a:pt x="43" y="27"/>
                  <a:pt x="43" y="27"/>
                  <a:pt x="43" y="27"/>
                </a:cubicBezTo>
                <a:cubicBezTo>
                  <a:pt x="43" y="15"/>
                  <a:pt x="43" y="15"/>
                  <a:pt x="43" y="15"/>
                </a:cubicBezTo>
                <a:lnTo>
                  <a:pt x="34" y="15"/>
                </a:lnTo>
                <a:close/>
                <a:moveTo>
                  <a:pt x="29" y="5"/>
                </a:moveTo>
                <a:cubicBezTo>
                  <a:pt x="31" y="4"/>
                  <a:pt x="32" y="3"/>
                  <a:pt x="34" y="3"/>
                </a:cubicBezTo>
                <a:cubicBezTo>
                  <a:pt x="34" y="3"/>
                  <a:pt x="35" y="3"/>
                  <a:pt x="35" y="4"/>
                </a:cubicBezTo>
                <a:cubicBezTo>
                  <a:pt x="37" y="5"/>
                  <a:pt x="36" y="8"/>
                  <a:pt x="34" y="10"/>
                </a:cubicBezTo>
                <a:cubicBezTo>
                  <a:pt x="32" y="12"/>
                  <a:pt x="29" y="14"/>
                  <a:pt x="27" y="15"/>
                </a:cubicBezTo>
                <a:cubicBezTo>
                  <a:pt x="24" y="15"/>
                  <a:pt x="24" y="15"/>
                  <a:pt x="24" y="15"/>
                </a:cubicBezTo>
                <a:cubicBezTo>
                  <a:pt x="25" y="12"/>
                  <a:pt x="27" y="8"/>
                  <a:pt x="29" y="5"/>
                </a:cubicBezTo>
                <a:close/>
                <a:moveTo>
                  <a:pt x="8" y="7"/>
                </a:moveTo>
                <a:cubicBezTo>
                  <a:pt x="8" y="6"/>
                  <a:pt x="8" y="6"/>
                  <a:pt x="9" y="5"/>
                </a:cubicBezTo>
                <a:cubicBezTo>
                  <a:pt x="9" y="5"/>
                  <a:pt x="10" y="4"/>
                  <a:pt x="10" y="4"/>
                </a:cubicBezTo>
                <a:cubicBezTo>
                  <a:pt x="10" y="4"/>
                  <a:pt x="10" y="4"/>
                  <a:pt x="10" y="4"/>
                </a:cubicBezTo>
                <a:cubicBezTo>
                  <a:pt x="11" y="4"/>
                  <a:pt x="12" y="5"/>
                  <a:pt x="13" y="6"/>
                </a:cubicBezTo>
                <a:cubicBezTo>
                  <a:pt x="15" y="7"/>
                  <a:pt x="16" y="10"/>
                  <a:pt x="17" y="13"/>
                </a:cubicBezTo>
                <a:cubicBezTo>
                  <a:pt x="17" y="13"/>
                  <a:pt x="17" y="13"/>
                  <a:pt x="17" y="13"/>
                </a:cubicBezTo>
                <a:cubicBezTo>
                  <a:pt x="17" y="13"/>
                  <a:pt x="17" y="13"/>
                  <a:pt x="17" y="13"/>
                </a:cubicBezTo>
                <a:cubicBezTo>
                  <a:pt x="14" y="13"/>
                  <a:pt x="11" y="11"/>
                  <a:pt x="9" y="10"/>
                </a:cubicBezTo>
                <a:cubicBezTo>
                  <a:pt x="9" y="9"/>
                  <a:pt x="8" y="8"/>
                  <a:pt x="8" y="7"/>
                </a:cubicBezTo>
                <a:close/>
                <a:moveTo>
                  <a:pt x="18" y="45"/>
                </a:moveTo>
                <a:cubicBezTo>
                  <a:pt x="6" y="45"/>
                  <a:pt x="6" y="45"/>
                  <a:pt x="6" y="45"/>
                </a:cubicBezTo>
                <a:cubicBezTo>
                  <a:pt x="6" y="25"/>
                  <a:pt x="6" y="25"/>
                  <a:pt x="6" y="25"/>
                </a:cubicBezTo>
                <a:cubicBezTo>
                  <a:pt x="18" y="25"/>
                  <a:pt x="18" y="25"/>
                  <a:pt x="18" y="25"/>
                </a:cubicBezTo>
                <a:lnTo>
                  <a:pt x="18" y="45"/>
                </a:lnTo>
                <a:close/>
                <a:moveTo>
                  <a:pt x="18" y="24"/>
                </a:moveTo>
                <a:cubicBezTo>
                  <a:pt x="3" y="24"/>
                  <a:pt x="3" y="24"/>
                  <a:pt x="3" y="24"/>
                </a:cubicBezTo>
                <a:cubicBezTo>
                  <a:pt x="3" y="18"/>
                  <a:pt x="3" y="18"/>
                  <a:pt x="3" y="18"/>
                </a:cubicBezTo>
                <a:cubicBezTo>
                  <a:pt x="18" y="18"/>
                  <a:pt x="18" y="18"/>
                  <a:pt x="18" y="18"/>
                </a:cubicBezTo>
                <a:lnTo>
                  <a:pt x="18" y="24"/>
                </a:lnTo>
                <a:close/>
                <a:moveTo>
                  <a:pt x="37" y="45"/>
                </a:moveTo>
                <a:cubicBezTo>
                  <a:pt x="25" y="45"/>
                  <a:pt x="25" y="45"/>
                  <a:pt x="25" y="45"/>
                </a:cubicBezTo>
                <a:cubicBezTo>
                  <a:pt x="25" y="25"/>
                  <a:pt x="25" y="25"/>
                  <a:pt x="25" y="25"/>
                </a:cubicBezTo>
                <a:cubicBezTo>
                  <a:pt x="37" y="25"/>
                  <a:pt x="37" y="25"/>
                  <a:pt x="37" y="25"/>
                </a:cubicBezTo>
                <a:lnTo>
                  <a:pt x="37" y="45"/>
                </a:lnTo>
                <a:close/>
                <a:moveTo>
                  <a:pt x="40" y="24"/>
                </a:moveTo>
                <a:cubicBezTo>
                  <a:pt x="25" y="24"/>
                  <a:pt x="25" y="24"/>
                  <a:pt x="25" y="24"/>
                </a:cubicBezTo>
                <a:cubicBezTo>
                  <a:pt x="25" y="18"/>
                  <a:pt x="25" y="18"/>
                  <a:pt x="25" y="18"/>
                </a:cubicBezTo>
                <a:cubicBezTo>
                  <a:pt x="40" y="18"/>
                  <a:pt x="40" y="18"/>
                  <a:pt x="40" y="18"/>
                </a:cubicBezTo>
                <a:lnTo>
                  <a:pt x="40" y="24"/>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27" name="Freeform 223"/>
          <p:cNvSpPr>
            <a:spLocks noEditPoints="1"/>
          </p:cNvSpPr>
          <p:nvPr/>
        </p:nvSpPr>
        <p:spPr bwMode="auto">
          <a:xfrm>
            <a:off x="7040595" y="3543083"/>
            <a:ext cx="170051" cy="149528"/>
          </a:xfrm>
          <a:custGeom>
            <a:avLst/>
            <a:gdLst>
              <a:gd name="T0" fmla="*/ 76 w 116"/>
              <a:gd name="T1" fmla="*/ 15 h 102"/>
              <a:gd name="T2" fmla="*/ 40 w 116"/>
              <a:gd name="T3" fmla="*/ 0 h 102"/>
              <a:gd name="T4" fmla="*/ 0 w 116"/>
              <a:gd name="T5" fmla="*/ 15 h 102"/>
              <a:gd name="T6" fmla="*/ 0 w 116"/>
              <a:gd name="T7" fmla="*/ 102 h 102"/>
              <a:gd name="T8" fmla="*/ 40 w 116"/>
              <a:gd name="T9" fmla="*/ 87 h 102"/>
              <a:gd name="T10" fmla="*/ 76 w 116"/>
              <a:gd name="T11" fmla="*/ 102 h 102"/>
              <a:gd name="T12" fmla="*/ 116 w 116"/>
              <a:gd name="T13" fmla="*/ 87 h 102"/>
              <a:gd name="T14" fmla="*/ 116 w 116"/>
              <a:gd name="T15" fmla="*/ 0 h 102"/>
              <a:gd name="T16" fmla="*/ 76 w 116"/>
              <a:gd name="T17" fmla="*/ 15 h 102"/>
              <a:gd name="T18" fmla="*/ 44 w 116"/>
              <a:gd name="T19" fmla="*/ 9 h 102"/>
              <a:gd name="T20" fmla="*/ 73 w 116"/>
              <a:gd name="T21" fmla="*/ 22 h 102"/>
              <a:gd name="T22" fmla="*/ 73 w 116"/>
              <a:gd name="T23" fmla="*/ 92 h 102"/>
              <a:gd name="T24" fmla="*/ 44 w 116"/>
              <a:gd name="T25" fmla="*/ 80 h 102"/>
              <a:gd name="T26" fmla="*/ 44 w 116"/>
              <a:gd name="T27" fmla="*/ 9 h 102"/>
              <a:gd name="T28" fmla="*/ 8 w 116"/>
              <a:gd name="T29" fmla="*/ 20 h 102"/>
              <a:gd name="T30" fmla="*/ 37 w 116"/>
              <a:gd name="T31" fmla="*/ 9 h 102"/>
              <a:gd name="T32" fmla="*/ 37 w 116"/>
              <a:gd name="T33" fmla="*/ 80 h 102"/>
              <a:gd name="T34" fmla="*/ 8 w 116"/>
              <a:gd name="T35" fmla="*/ 92 h 102"/>
              <a:gd name="T36" fmla="*/ 8 w 116"/>
              <a:gd name="T37" fmla="*/ 20 h 102"/>
              <a:gd name="T38" fmla="*/ 109 w 116"/>
              <a:gd name="T39" fmla="*/ 82 h 102"/>
              <a:gd name="T40" fmla="*/ 80 w 116"/>
              <a:gd name="T41" fmla="*/ 92 h 102"/>
              <a:gd name="T42" fmla="*/ 80 w 116"/>
              <a:gd name="T43" fmla="*/ 22 h 102"/>
              <a:gd name="T44" fmla="*/ 109 w 116"/>
              <a:gd name="T45" fmla="*/ 10 h 102"/>
              <a:gd name="T46" fmla="*/ 109 w 116"/>
              <a:gd name="T47" fmla="*/ 8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6" h="102">
                <a:moveTo>
                  <a:pt x="76" y="15"/>
                </a:moveTo>
                <a:lnTo>
                  <a:pt x="40" y="0"/>
                </a:lnTo>
                <a:lnTo>
                  <a:pt x="0" y="15"/>
                </a:lnTo>
                <a:lnTo>
                  <a:pt x="0" y="102"/>
                </a:lnTo>
                <a:lnTo>
                  <a:pt x="40" y="87"/>
                </a:lnTo>
                <a:lnTo>
                  <a:pt x="76" y="102"/>
                </a:lnTo>
                <a:lnTo>
                  <a:pt x="116" y="87"/>
                </a:lnTo>
                <a:lnTo>
                  <a:pt x="116" y="0"/>
                </a:lnTo>
                <a:lnTo>
                  <a:pt x="76" y="15"/>
                </a:lnTo>
                <a:close/>
                <a:moveTo>
                  <a:pt x="44" y="9"/>
                </a:moveTo>
                <a:lnTo>
                  <a:pt x="73" y="22"/>
                </a:lnTo>
                <a:lnTo>
                  <a:pt x="73" y="92"/>
                </a:lnTo>
                <a:lnTo>
                  <a:pt x="44" y="80"/>
                </a:lnTo>
                <a:lnTo>
                  <a:pt x="44" y="9"/>
                </a:lnTo>
                <a:close/>
                <a:moveTo>
                  <a:pt x="8" y="20"/>
                </a:moveTo>
                <a:lnTo>
                  <a:pt x="37" y="9"/>
                </a:lnTo>
                <a:lnTo>
                  <a:pt x="37" y="80"/>
                </a:lnTo>
                <a:lnTo>
                  <a:pt x="8" y="92"/>
                </a:lnTo>
                <a:lnTo>
                  <a:pt x="8" y="20"/>
                </a:lnTo>
                <a:close/>
                <a:moveTo>
                  <a:pt x="109" y="82"/>
                </a:moveTo>
                <a:lnTo>
                  <a:pt x="80" y="92"/>
                </a:lnTo>
                <a:lnTo>
                  <a:pt x="80" y="22"/>
                </a:lnTo>
                <a:lnTo>
                  <a:pt x="109" y="10"/>
                </a:lnTo>
                <a:lnTo>
                  <a:pt x="109" y="82"/>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28" name="Freeform 55"/>
          <p:cNvSpPr>
            <a:spLocks noEditPoints="1"/>
          </p:cNvSpPr>
          <p:nvPr/>
        </p:nvSpPr>
        <p:spPr bwMode="auto">
          <a:xfrm>
            <a:off x="10866903" y="4808599"/>
            <a:ext cx="256542" cy="238950"/>
          </a:xfrm>
          <a:custGeom>
            <a:avLst/>
            <a:gdLst>
              <a:gd name="T0" fmla="*/ 53 w 107"/>
              <a:gd name="T1" fmla="*/ 13 h 100"/>
              <a:gd name="T2" fmla="*/ 37 w 107"/>
              <a:gd name="T3" fmla="*/ 16 h 100"/>
              <a:gd name="T4" fmla="*/ 24 w 107"/>
              <a:gd name="T5" fmla="*/ 23 h 100"/>
              <a:gd name="T6" fmla="*/ 13 w 107"/>
              <a:gd name="T7" fmla="*/ 43 h 100"/>
              <a:gd name="T8" fmla="*/ 17 w 107"/>
              <a:gd name="T9" fmla="*/ 55 h 100"/>
              <a:gd name="T10" fmla="*/ 27 w 107"/>
              <a:gd name="T11" fmla="*/ 66 h 100"/>
              <a:gd name="T12" fmla="*/ 33 w 107"/>
              <a:gd name="T13" fmla="*/ 75 h 100"/>
              <a:gd name="T14" fmla="*/ 33 w 107"/>
              <a:gd name="T15" fmla="*/ 79 h 100"/>
              <a:gd name="T16" fmla="*/ 36 w 107"/>
              <a:gd name="T17" fmla="*/ 77 h 100"/>
              <a:gd name="T18" fmla="*/ 45 w 107"/>
              <a:gd name="T19" fmla="*/ 73 h 100"/>
              <a:gd name="T20" fmla="*/ 47 w 107"/>
              <a:gd name="T21" fmla="*/ 73 h 100"/>
              <a:gd name="T22" fmla="*/ 53 w 107"/>
              <a:gd name="T23" fmla="*/ 73 h 100"/>
              <a:gd name="T24" fmla="*/ 70 w 107"/>
              <a:gd name="T25" fmla="*/ 71 h 100"/>
              <a:gd name="T26" fmla="*/ 83 w 107"/>
              <a:gd name="T27" fmla="*/ 64 h 100"/>
              <a:gd name="T28" fmla="*/ 93 w 107"/>
              <a:gd name="T29" fmla="*/ 43 h 100"/>
              <a:gd name="T30" fmla="*/ 83 w 107"/>
              <a:gd name="T31" fmla="*/ 23 h 100"/>
              <a:gd name="T32" fmla="*/ 70 w 107"/>
              <a:gd name="T33" fmla="*/ 16 h 100"/>
              <a:gd name="T34" fmla="*/ 53 w 107"/>
              <a:gd name="T35" fmla="*/ 13 h 100"/>
              <a:gd name="T36" fmla="*/ 53 w 107"/>
              <a:gd name="T37" fmla="*/ 0 h 100"/>
              <a:gd name="T38" fmla="*/ 53 w 107"/>
              <a:gd name="T39" fmla="*/ 0 h 100"/>
              <a:gd name="T40" fmla="*/ 107 w 107"/>
              <a:gd name="T41" fmla="*/ 43 h 100"/>
              <a:gd name="T42" fmla="*/ 53 w 107"/>
              <a:gd name="T43" fmla="*/ 87 h 100"/>
              <a:gd name="T44" fmla="*/ 45 w 107"/>
              <a:gd name="T45" fmla="*/ 86 h 100"/>
              <a:gd name="T46" fmla="*/ 7 w 107"/>
              <a:gd name="T47" fmla="*/ 100 h 100"/>
              <a:gd name="T48" fmla="*/ 7 w 107"/>
              <a:gd name="T49" fmla="*/ 97 h 100"/>
              <a:gd name="T50" fmla="*/ 20 w 107"/>
              <a:gd name="T51" fmla="*/ 80 h 100"/>
              <a:gd name="T52" fmla="*/ 20 w 107"/>
              <a:gd name="T53" fmla="*/ 77 h 100"/>
              <a:gd name="T54" fmla="*/ 0 w 107"/>
              <a:gd name="T55" fmla="*/ 43 h 100"/>
              <a:gd name="T56" fmla="*/ 53 w 107"/>
              <a:gd name="T57"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7" h="100">
                <a:moveTo>
                  <a:pt x="53" y="13"/>
                </a:moveTo>
                <a:cubicBezTo>
                  <a:pt x="48" y="13"/>
                  <a:pt x="42" y="14"/>
                  <a:pt x="37" y="16"/>
                </a:cubicBezTo>
                <a:cubicBezTo>
                  <a:pt x="32" y="18"/>
                  <a:pt x="28" y="20"/>
                  <a:pt x="24" y="23"/>
                </a:cubicBezTo>
                <a:cubicBezTo>
                  <a:pt x="17" y="29"/>
                  <a:pt x="13" y="36"/>
                  <a:pt x="13" y="43"/>
                </a:cubicBezTo>
                <a:cubicBezTo>
                  <a:pt x="13" y="48"/>
                  <a:pt x="14" y="52"/>
                  <a:pt x="17" y="55"/>
                </a:cubicBezTo>
                <a:cubicBezTo>
                  <a:pt x="19" y="59"/>
                  <a:pt x="23" y="63"/>
                  <a:pt x="27" y="66"/>
                </a:cubicBezTo>
                <a:cubicBezTo>
                  <a:pt x="30" y="68"/>
                  <a:pt x="32" y="71"/>
                  <a:pt x="33" y="75"/>
                </a:cubicBezTo>
                <a:cubicBezTo>
                  <a:pt x="33" y="76"/>
                  <a:pt x="33" y="78"/>
                  <a:pt x="33" y="79"/>
                </a:cubicBezTo>
                <a:cubicBezTo>
                  <a:pt x="34" y="78"/>
                  <a:pt x="35" y="78"/>
                  <a:pt x="36" y="77"/>
                </a:cubicBezTo>
                <a:cubicBezTo>
                  <a:pt x="38" y="74"/>
                  <a:pt x="42" y="73"/>
                  <a:pt x="45" y="73"/>
                </a:cubicBezTo>
                <a:cubicBezTo>
                  <a:pt x="46" y="73"/>
                  <a:pt x="46" y="73"/>
                  <a:pt x="47" y="73"/>
                </a:cubicBezTo>
                <a:cubicBezTo>
                  <a:pt x="49" y="73"/>
                  <a:pt x="51" y="73"/>
                  <a:pt x="53" y="73"/>
                </a:cubicBezTo>
                <a:cubicBezTo>
                  <a:pt x="59" y="73"/>
                  <a:pt x="65" y="73"/>
                  <a:pt x="70" y="71"/>
                </a:cubicBezTo>
                <a:cubicBezTo>
                  <a:pt x="75" y="69"/>
                  <a:pt x="79" y="67"/>
                  <a:pt x="83" y="64"/>
                </a:cubicBezTo>
                <a:cubicBezTo>
                  <a:pt x="90" y="58"/>
                  <a:pt x="93" y="51"/>
                  <a:pt x="93" y="43"/>
                </a:cubicBezTo>
                <a:cubicBezTo>
                  <a:pt x="93" y="36"/>
                  <a:pt x="90" y="29"/>
                  <a:pt x="83" y="23"/>
                </a:cubicBezTo>
                <a:cubicBezTo>
                  <a:pt x="79" y="20"/>
                  <a:pt x="75" y="18"/>
                  <a:pt x="70" y="16"/>
                </a:cubicBezTo>
                <a:cubicBezTo>
                  <a:pt x="65" y="14"/>
                  <a:pt x="59" y="13"/>
                  <a:pt x="53" y="13"/>
                </a:cubicBezTo>
                <a:close/>
                <a:moveTo>
                  <a:pt x="53" y="0"/>
                </a:moveTo>
                <a:cubicBezTo>
                  <a:pt x="53" y="0"/>
                  <a:pt x="53" y="0"/>
                  <a:pt x="53" y="0"/>
                </a:cubicBezTo>
                <a:cubicBezTo>
                  <a:pt x="83" y="0"/>
                  <a:pt x="107" y="19"/>
                  <a:pt x="107" y="43"/>
                </a:cubicBezTo>
                <a:cubicBezTo>
                  <a:pt x="107" y="67"/>
                  <a:pt x="83" y="87"/>
                  <a:pt x="53" y="87"/>
                </a:cubicBezTo>
                <a:cubicBezTo>
                  <a:pt x="51" y="87"/>
                  <a:pt x="48" y="87"/>
                  <a:pt x="45" y="86"/>
                </a:cubicBezTo>
                <a:cubicBezTo>
                  <a:pt x="34" y="98"/>
                  <a:pt x="20" y="100"/>
                  <a:pt x="7" y="100"/>
                </a:cubicBezTo>
                <a:cubicBezTo>
                  <a:pt x="7" y="97"/>
                  <a:pt x="7" y="97"/>
                  <a:pt x="7" y="97"/>
                </a:cubicBezTo>
                <a:cubicBezTo>
                  <a:pt x="14" y="94"/>
                  <a:pt x="20" y="87"/>
                  <a:pt x="20" y="80"/>
                </a:cubicBezTo>
                <a:cubicBezTo>
                  <a:pt x="20" y="79"/>
                  <a:pt x="20" y="78"/>
                  <a:pt x="20" y="77"/>
                </a:cubicBezTo>
                <a:cubicBezTo>
                  <a:pt x="8" y="69"/>
                  <a:pt x="0" y="57"/>
                  <a:pt x="0" y="43"/>
                </a:cubicBezTo>
                <a:cubicBezTo>
                  <a:pt x="0" y="19"/>
                  <a:pt x="24" y="0"/>
                  <a:pt x="53" y="0"/>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29" name="Freeform 56"/>
          <p:cNvSpPr>
            <a:spLocks noEditPoints="1"/>
          </p:cNvSpPr>
          <p:nvPr/>
        </p:nvSpPr>
        <p:spPr bwMode="auto">
          <a:xfrm>
            <a:off x="10689523" y="4939068"/>
            <a:ext cx="161254" cy="161255"/>
          </a:xfrm>
          <a:custGeom>
            <a:avLst/>
            <a:gdLst>
              <a:gd name="T0" fmla="*/ 62 w 67"/>
              <a:gd name="T1" fmla="*/ 17 h 67"/>
              <a:gd name="T2" fmla="*/ 67 w 67"/>
              <a:gd name="T3" fmla="*/ 13 h 67"/>
              <a:gd name="T4" fmla="*/ 67 w 67"/>
              <a:gd name="T5" fmla="*/ 5 h 67"/>
              <a:gd name="T6" fmla="*/ 58 w 67"/>
              <a:gd name="T7" fmla="*/ 5 h 67"/>
              <a:gd name="T8" fmla="*/ 58 w 67"/>
              <a:gd name="T9" fmla="*/ 0 h 67"/>
              <a:gd name="T10" fmla="*/ 4 w 67"/>
              <a:gd name="T11" fmla="*/ 0 h 67"/>
              <a:gd name="T12" fmla="*/ 0 w 67"/>
              <a:gd name="T13" fmla="*/ 5 h 67"/>
              <a:gd name="T14" fmla="*/ 0 w 67"/>
              <a:gd name="T15" fmla="*/ 63 h 67"/>
              <a:gd name="T16" fmla="*/ 4 w 67"/>
              <a:gd name="T17" fmla="*/ 67 h 67"/>
              <a:gd name="T18" fmla="*/ 58 w 67"/>
              <a:gd name="T19" fmla="*/ 67 h 67"/>
              <a:gd name="T20" fmla="*/ 58 w 67"/>
              <a:gd name="T21" fmla="*/ 50 h 67"/>
              <a:gd name="T22" fmla="*/ 62 w 67"/>
              <a:gd name="T23" fmla="*/ 50 h 67"/>
              <a:gd name="T24" fmla="*/ 67 w 67"/>
              <a:gd name="T25" fmla="*/ 46 h 67"/>
              <a:gd name="T26" fmla="*/ 67 w 67"/>
              <a:gd name="T27" fmla="*/ 38 h 67"/>
              <a:gd name="T28" fmla="*/ 58 w 67"/>
              <a:gd name="T29" fmla="*/ 38 h 67"/>
              <a:gd name="T30" fmla="*/ 58 w 67"/>
              <a:gd name="T31" fmla="*/ 34 h 67"/>
              <a:gd name="T32" fmla="*/ 62 w 67"/>
              <a:gd name="T33" fmla="*/ 34 h 67"/>
              <a:gd name="T34" fmla="*/ 67 w 67"/>
              <a:gd name="T35" fmla="*/ 30 h 67"/>
              <a:gd name="T36" fmla="*/ 67 w 67"/>
              <a:gd name="T37" fmla="*/ 21 h 67"/>
              <a:gd name="T38" fmla="*/ 58 w 67"/>
              <a:gd name="T39" fmla="*/ 21 h 67"/>
              <a:gd name="T40" fmla="*/ 58 w 67"/>
              <a:gd name="T41" fmla="*/ 17 h 67"/>
              <a:gd name="T42" fmla="*/ 62 w 67"/>
              <a:gd name="T43" fmla="*/ 17 h 67"/>
              <a:gd name="T44" fmla="*/ 37 w 67"/>
              <a:gd name="T45" fmla="*/ 17 h 67"/>
              <a:gd name="T46" fmla="*/ 46 w 67"/>
              <a:gd name="T47" fmla="*/ 25 h 67"/>
              <a:gd name="T48" fmla="*/ 37 w 67"/>
              <a:gd name="T49" fmla="*/ 34 h 67"/>
              <a:gd name="T50" fmla="*/ 29 w 67"/>
              <a:gd name="T51" fmla="*/ 25 h 67"/>
              <a:gd name="T52" fmla="*/ 37 w 67"/>
              <a:gd name="T53" fmla="*/ 17 h 67"/>
              <a:gd name="T54" fmla="*/ 16 w 67"/>
              <a:gd name="T55" fmla="*/ 63 h 67"/>
              <a:gd name="T56" fmla="*/ 12 w 67"/>
              <a:gd name="T57" fmla="*/ 63 h 67"/>
              <a:gd name="T58" fmla="*/ 12 w 67"/>
              <a:gd name="T59" fmla="*/ 5 h 67"/>
              <a:gd name="T60" fmla="*/ 16 w 67"/>
              <a:gd name="T61" fmla="*/ 5 h 67"/>
              <a:gd name="T62" fmla="*/ 16 w 67"/>
              <a:gd name="T63" fmla="*/ 63 h 67"/>
              <a:gd name="T64" fmla="*/ 50 w 67"/>
              <a:gd name="T65" fmla="*/ 50 h 67"/>
              <a:gd name="T66" fmla="*/ 25 w 67"/>
              <a:gd name="T67" fmla="*/ 50 h 67"/>
              <a:gd name="T68" fmla="*/ 25 w 67"/>
              <a:gd name="T69" fmla="*/ 46 h 67"/>
              <a:gd name="T70" fmla="*/ 33 w 67"/>
              <a:gd name="T71" fmla="*/ 38 h 67"/>
              <a:gd name="T72" fmla="*/ 33 w 67"/>
              <a:gd name="T73" fmla="*/ 38 h 67"/>
              <a:gd name="T74" fmla="*/ 41 w 67"/>
              <a:gd name="T75" fmla="*/ 38 h 67"/>
              <a:gd name="T76" fmla="*/ 50 w 67"/>
              <a:gd name="T77" fmla="*/ 46 h 67"/>
              <a:gd name="T78" fmla="*/ 50 w 67"/>
              <a:gd name="T79" fmla="*/ 5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7" h="67">
                <a:moveTo>
                  <a:pt x="62" y="17"/>
                </a:moveTo>
                <a:cubicBezTo>
                  <a:pt x="65" y="17"/>
                  <a:pt x="67" y="15"/>
                  <a:pt x="67" y="13"/>
                </a:cubicBezTo>
                <a:cubicBezTo>
                  <a:pt x="67" y="5"/>
                  <a:pt x="67" y="5"/>
                  <a:pt x="67" y="5"/>
                </a:cubicBezTo>
                <a:cubicBezTo>
                  <a:pt x="58" y="5"/>
                  <a:pt x="58" y="5"/>
                  <a:pt x="58" y="5"/>
                </a:cubicBezTo>
                <a:cubicBezTo>
                  <a:pt x="58" y="0"/>
                  <a:pt x="58" y="0"/>
                  <a:pt x="58" y="0"/>
                </a:cubicBezTo>
                <a:cubicBezTo>
                  <a:pt x="4" y="0"/>
                  <a:pt x="4" y="0"/>
                  <a:pt x="4" y="0"/>
                </a:cubicBezTo>
                <a:cubicBezTo>
                  <a:pt x="2" y="0"/>
                  <a:pt x="0" y="2"/>
                  <a:pt x="0" y="5"/>
                </a:cubicBezTo>
                <a:cubicBezTo>
                  <a:pt x="0" y="63"/>
                  <a:pt x="0" y="63"/>
                  <a:pt x="0" y="63"/>
                </a:cubicBezTo>
                <a:cubicBezTo>
                  <a:pt x="0" y="65"/>
                  <a:pt x="2" y="67"/>
                  <a:pt x="4" y="67"/>
                </a:cubicBezTo>
                <a:cubicBezTo>
                  <a:pt x="58" y="67"/>
                  <a:pt x="58" y="67"/>
                  <a:pt x="58" y="67"/>
                </a:cubicBezTo>
                <a:cubicBezTo>
                  <a:pt x="58" y="50"/>
                  <a:pt x="58" y="50"/>
                  <a:pt x="58" y="50"/>
                </a:cubicBezTo>
                <a:cubicBezTo>
                  <a:pt x="62" y="50"/>
                  <a:pt x="62" y="50"/>
                  <a:pt x="62" y="50"/>
                </a:cubicBezTo>
                <a:cubicBezTo>
                  <a:pt x="65" y="50"/>
                  <a:pt x="67" y="49"/>
                  <a:pt x="67" y="46"/>
                </a:cubicBezTo>
                <a:cubicBezTo>
                  <a:pt x="67" y="38"/>
                  <a:pt x="67" y="38"/>
                  <a:pt x="67" y="38"/>
                </a:cubicBezTo>
                <a:cubicBezTo>
                  <a:pt x="58" y="38"/>
                  <a:pt x="58" y="38"/>
                  <a:pt x="58" y="38"/>
                </a:cubicBezTo>
                <a:cubicBezTo>
                  <a:pt x="58" y="34"/>
                  <a:pt x="58" y="34"/>
                  <a:pt x="58" y="34"/>
                </a:cubicBezTo>
                <a:cubicBezTo>
                  <a:pt x="62" y="34"/>
                  <a:pt x="62" y="34"/>
                  <a:pt x="62" y="34"/>
                </a:cubicBezTo>
                <a:cubicBezTo>
                  <a:pt x="65" y="34"/>
                  <a:pt x="67" y="32"/>
                  <a:pt x="67" y="30"/>
                </a:cubicBezTo>
                <a:cubicBezTo>
                  <a:pt x="67" y="21"/>
                  <a:pt x="67" y="21"/>
                  <a:pt x="67" y="21"/>
                </a:cubicBezTo>
                <a:cubicBezTo>
                  <a:pt x="58" y="21"/>
                  <a:pt x="58" y="21"/>
                  <a:pt x="58" y="21"/>
                </a:cubicBezTo>
                <a:cubicBezTo>
                  <a:pt x="58" y="17"/>
                  <a:pt x="58" y="17"/>
                  <a:pt x="58" y="17"/>
                </a:cubicBezTo>
                <a:lnTo>
                  <a:pt x="62" y="17"/>
                </a:lnTo>
                <a:close/>
                <a:moveTo>
                  <a:pt x="37" y="17"/>
                </a:moveTo>
                <a:cubicBezTo>
                  <a:pt x="42" y="17"/>
                  <a:pt x="46" y="21"/>
                  <a:pt x="46" y="25"/>
                </a:cubicBezTo>
                <a:cubicBezTo>
                  <a:pt x="46" y="30"/>
                  <a:pt x="42" y="34"/>
                  <a:pt x="37" y="34"/>
                </a:cubicBezTo>
                <a:cubicBezTo>
                  <a:pt x="33" y="34"/>
                  <a:pt x="29" y="30"/>
                  <a:pt x="29" y="25"/>
                </a:cubicBezTo>
                <a:cubicBezTo>
                  <a:pt x="29" y="21"/>
                  <a:pt x="33" y="17"/>
                  <a:pt x="37" y="17"/>
                </a:cubicBezTo>
                <a:close/>
                <a:moveTo>
                  <a:pt x="16" y="63"/>
                </a:moveTo>
                <a:cubicBezTo>
                  <a:pt x="12" y="63"/>
                  <a:pt x="12" y="63"/>
                  <a:pt x="12" y="63"/>
                </a:cubicBezTo>
                <a:cubicBezTo>
                  <a:pt x="12" y="5"/>
                  <a:pt x="12" y="5"/>
                  <a:pt x="12" y="5"/>
                </a:cubicBezTo>
                <a:cubicBezTo>
                  <a:pt x="16" y="5"/>
                  <a:pt x="16" y="5"/>
                  <a:pt x="16" y="5"/>
                </a:cubicBezTo>
                <a:lnTo>
                  <a:pt x="16" y="63"/>
                </a:lnTo>
                <a:close/>
                <a:moveTo>
                  <a:pt x="50" y="50"/>
                </a:moveTo>
                <a:cubicBezTo>
                  <a:pt x="25" y="50"/>
                  <a:pt x="25" y="50"/>
                  <a:pt x="25" y="50"/>
                </a:cubicBezTo>
                <a:cubicBezTo>
                  <a:pt x="25" y="46"/>
                  <a:pt x="25" y="46"/>
                  <a:pt x="25" y="46"/>
                </a:cubicBezTo>
                <a:cubicBezTo>
                  <a:pt x="25" y="42"/>
                  <a:pt x="28" y="38"/>
                  <a:pt x="33" y="38"/>
                </a:cubicBezTo>
                <a:cubicBezTo>
                  <a:pt x="33" y="38"/>
                  <a:pt x="33" y="38"/>
                  <a:pt x="33" y="38"/>
                </a:cubicBezTo>
                <a:cubicBezTo>
                  <a:pt x="41" y="38"/>
                  <a:pt x="41" y="38"/>
                  <a:pt x="41" y="38"/>
                </a:cubicBezTo>
                <a:cubicBezTo>
                  <a:pt x="46" y="38"/>
                  <a:pt x="50" y="42"/>
                  <a:pt x="50" y="46"/>
                </a:cubicBezTo>
                <a:lnTo>
                  <a:pt x="50" y="50"/>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30" name="Freeform 57"/>
          <p:cNvSpPr>
            <a:spLocks noEditPoints="1"/>
          </p:cNvSpPr>
          <p:nvPr/>
        </p:nvSpPr>
        <p:spPr bwMode="auto">
          <a:xfrm>
            <a:off x="10965121" y="4499283"/>
            <a:ext cx="139266" cy="136333"/>
          </a:xfrm>
          <a:custGeom>
            <a:avLst/>
            <a:gdLst>
              <a:gd name="T0" fmla="*/ 58 w 58"/>
              <a:gd name="T1" fmla="*/ 29 h 57"/>
              <a:gd name="T2" fmla="*/ 29 w 58"/>
              <a:gd name="T3" fmla="*/ 57 h 57"/>
              <a:gd name="T4" fmla="*/ 0 w 58"/>
              <a:gd name="T5" fmla="*/ 29 h 57"/>
              <a:gd name="T6" fmla="*/ 29 w 58"/>
              <a:gd name="T7" fmla="*/ 0 h 57"/>
              <a:gd name="T8" fmla="*/ 58 w 58"/>
              <a:gd name="T9" fmla="*/ 29 h 57"/>
              <a:gd name="T10" fmla="*/ 6 w 58"/>
              <a:gd name="T11" fmla="*/ 29 h 57"/>
              <a:gd name="T12" fmla="*/ 29 w 58"/>
              <a:gd name="T13" fmla="*/ 52 h 57"/>
              <a:gd name="T14" fmla="*/ 52 w 58"/>
              <a:gd name="T15" fmla="*/ 29 h 57"/>
              <a:gd name="T16" fmla="*/ 29 w 58"/>
              <a:gd name="T17" fmla="*/ 6 h 57"/>
              <a:gd name="T18" fmla="*/ 6 w 58"/>
              <a:gd name="T19" fmla="*/ 29 h 57"/>
              <a:gd name="T20" fmla="*/ 32 w 58"/>
              <a:gd name="T21" fmla="*/ 12 h 57"/>
              <a:gd name="T22" fmla="*/ 46 w 58"/>
              <a:gd name="T23" fmla="*/ 26 h 57"/>
              <a:gd name="T24" fmla="*/ 46 w 58"/>
              <a:gd name="T25" fmla="*/ 31 h 57"/>
              <a:gd name="T26" fmla="*/ 41 w 58"/>
              <a:gd name="T27" fmla="*/ 31 h 57"/>
              <a:gd name="T28" fmla="*/ 33 w 58"/>
              <a:gd name="T29" fmla="*/ 23 h 57"/>
              <a:gd name="T30" fmla="*/ 33 w 58"/>
              <a:gd name="T31" fmla="*/ 43 h 57"/>
              <a:gd name="T32" fmla="*/ 29 w 58"/>
              <a:gd name="T33" fmla="*/ 47 h 57"/>
              <a:gd name="T34" fmla="*/ 25 w 58"/>
              <a:gd name="T35" fmla="*/ 43 h 57"/>
              <a:gd name="T36" fmla="*/ 25 w 58"/>
              <a:gd name="T37" fmla="*/ 23 h 57"/>
              <a:gd name="T38" fmla="*/ 17 w 58"/>
              <a:gd name="T39" fmla="*/ 31 h 57"/>
              <a:gd name="T40" fmla="*/ 12 w 58"/>
              <a:gd name="T41" fmla="*/ 31 h 57"/>
              <a:gd name="T42" fmla="*/ 11 w 58"/>
              <a:gd name="T43" fmla="*/ 29 h 57"/>
              <a:gd name="T44" fmla="*/ 12 w 58"/>
              <a:gd name="T45" fmla="*/ 26 h 57"/>
              <a:gd name="T46" fmla="*/ 27 w 58"/>
              <a:gd name="T47" fmla="*/ 12 h 57"/>
              <a:gd name="T48" fmla="*/ 32 w 58"/>
              <a:gd name="T49"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8" h="57">
                <a:moveTo>
                  <a:pt x="58" y="29"/>
                </a:moveTo>
                <a:cubicBezTo>
                  <a:pt x="58" y="45"/>
                  <a:pt x="45" y="57"/>
                  <a:pt x="29" y="57"/>
                </a:cubicBezTo>
                <a:cubicBezTo>
                  <a:pt x="13" y="57"/>
                  <a:pt x="0" y="45"/>
                  <a:pt x="0" y="29"/>
                </a:cubicBezTo>
                <a:cubicBezTo>
                  <a:pt x="0" y="13"/>
                  <a:pt x="13" y="0"/>
                  <a:pt x="29" y="0"/>
                </a:cubicBezTo>
                <a:cubicBezTo>
                  <a:pt x="45" y="0"/>
                  <a:pt x="58" y="13"/>
                  <a:pt x="58" y="29"/>
                </a:cubicBezTo>
                <a:close/>
                <a:moveTo>
                  <a:pt x="6" y="29"/>
                </a:moveTo>
                <a:cubicBezTo>
                  <a:pt x="6" y="42"/>
                  <a:pt x="16" y="52"/>
                  <a:pt x="29" y="52"/>
                </a:cubicBezTo>
                <a:cubicBezTo>
                  <a:pt x="42" y="52"/>
                  <a:pt x="52" y="42"/>
                  <a:pt x="52" y="29"/>
                </a:cubicBezTo>
                <a:cubicBezTo>
                  <a:pt x="52" y="16"/>
                  <a:pt x="42" y="6"/>
                  <a:pt x="29" y="6"/>
                </a:cubicBezTo>
                <a:cubicBezTo>
                  <a:pt x="16" y="6"/>
                  <a:pt x="6" y="16"/>
                  <a:pt x="6" y="29"/>
                </a:cubicBezTo>
                <a:close/>
                <a:moveTo>
                  <a:pt x="32" y="12"/>
                </a:moveTo>
                <a:cubicBezTo>
                  <a:pt x="46" y="26"/>
                  <a:pt x="46" y="26"/>
                  <a:pt x="46" y="26"/>
                </a:cubicBezTo>
                <a:cubicBezTo>
                  <a:pt x="47" y="28"/>
                  <a:pt x="47" y="30"/>
                  <a:pt x="46" y="31"/>
                </a:cubicBezTo>
                <a:cubicBezTo>
                  <a:pt x="45" y="33"/>
                  <a:pt x="42" y="33"/>
                  <a:pt x="41" y="31"/>
                </a:cubicBezTo>
                <a:cubicBezTo>
                  <a:pt x="33" y="23"/>
                  <a:pt x="33" y="23"/>
                  <a:pt x="33" y="23"/>
                </a:cubicBezTo>
                <a:cubicBezTo>
                  <a:pt x="33" y="43"/>
                  <a:pt x="33" y="43"/>
                  <a:pt x="33" y="43"/>
                </a:cubicBezTo>
                <a:cubicBezTo>
                  <a:pt x="33" y="45"/>
                  <a:pt x="31" y="47"/>
                  <a:pt x="29" y="47"/>
                </a:cubicBezTo>
                <a:cubicBezTo>
                  <a:pt x="27" y="47"/>
                  <a:pt x="25" y="45"/>
                  <a:pt x="25" y="43"/>
                </a:cubicBezTo>
                <a:cubicBezTo>
                  <a:pt x="25" y="23"/>
                  <a:pt x="25" y="23"/>
                  <a:pt x="25" y="23"/>
                </a:cubicBezTo>
                <a:cubicBezTo>
                  <a:pt x="17" y="31"/>
                  <a:pt x="17" y="31"/>
                  <a:pt x="17" y="31"/>
                </a:cubicBezTo>
                <a:cubicBezTo>
                  <a:pt x="16" y="33"/>
                  <a:pt x="14" y="33"/>
                  <a:pt x="12" y="31"/>
                </a:cubicBezTo>
                <a:cubicBezTo>
                  <a:pt x="12" y="31"/>
                  <a:pt x="11" y="30"/>
                  <a:pt x="11" y="29"/>
                </a:cubicBezTo>
                <a:cubicBezTo>
                  <a:pt x="11" y="28"/>
                  <a:pt x="12" y="27"/>
                  <a:pt x="12" y="26"/>
                </a:cubicBezTo>
                <a:cubicBezTo>
                  <a:pt x="27" y="12"/>
                  <a:pt x="27" y="12"/>
                  <a:pt x="27" y="12"/>
                </a:cubicBezTo>
                <a:cubicBezTo>
                  <a:pt x="28" y="11"/>
                  <a:pt x="30" y="11"/>
                  <a:pt x="32" y="12"/>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31" name="Freeform 58"/>
          <p:cNvSpPr>
            <a:spLocks noEditPoints="1"/>
          </p:cNvSpPr>
          <p:nvPr/>
        </p:nvSpPr>
        <p:spPr bwMode="auto">
          <a:xfrm>
            <a:off x="10941667" y="4669333"/>
            <a:ext cx="109947" cy="109946"/>
          </a:xfrm>
          <a:custGeom>
            <a:avLst/>
            <a:gdLst>
              <a:gd name="T0" fmla="*/ 3 w 46"/>
              <a:gd name="T1" fmla="*/ 0 h 46"/>
              <a:gd name="T2" fmla="*/ 20 w 46"/>
              <a:gd name="T3" fmla="*/ 0 h 46"/>
              <a:gd name="T4" fmla="*/ 20 w 46"/>
              <a:gd name="T5" fmla="*/ 3 h 46"/>
              <a:gd name="T6" fmla="*/ 3 w 46"/>
              <a:gd name="T7" fmla="*/ 3 h 46"/>
              <a:gd name="T8" fmla="*/ 3 w 46"/>
              <a:gd name="T9" fmla="*/ 0 h 46"/>
              <a:gd name="T10" fmla="*/ 26 w 46"/>
              <a:gd name="T11" fmla="*/ 0 h 46"/>
              <a:gd name="T12" fmla="*/ 43 w 46"/>
              <a:gd name="T13" fmla="*/ 0 h 46"/>
              <a:gd name="T14" fmla="*/ 43 w 46"/>
              <a:gd name="T15" fmla="*/ 3 h 46"/>
              <a:gd name="T16" fmla="*/ 26 w 46"/>
              <a:gd name="T17" fmla="*/ 3 h 46"/>
              <a:gd name="T18" fmla="*/ 26 w 46"/>
              <a:gd name="T19" fmla="*/ 0 h 46"/>
              <a:gd name="T20" fmla="*/ 43 w 46"/>
              <a:gd name="T21" fmla="*/ 14 h 46"/>
              <a:gd name="T22" fmla="*/ 41 w 46"/>
              <a:gd name="T23" fmla="*/ 14 h 46"/>
              <a:gd name="T24" fmla="*/ 41 w 46"/>
              <a:gd name="T25" fmla="*/ 3 h 46"/>
              <a:gd name="T26" fmla="*/ 29 w 46"/>
              <a:gd name="T27" fmla="*/ 3 h 46"/>
              <a:gd name="T28" fmla="*/ 29 w 46"/>
              <a:gd name="T29" fmla="*/ 14 h 46"/>
              <a:gd name="T30" fmla="*/ 17 w 46"/>
              <a:gd name="T31" fmla="*/ 14 h 46"/>
              <a:gd name="T32" fmla="*/ 17 w 46"/>
              <a:gd name="T33" fmla="*/ 3 h 46"/>
              <a:gd name="T34" fmla="*/ 6 w 46"/>
              <a:gd name="T35" fmla="*/ 3 h 46"/>
              <a:gd name="T36" fmla="*/ 6 w 46"/>
              <a:gd name="T37" fmla="*/ 14 h 46"/>
              <a:gd name="T38" fmla="*/ 3 w 46"/>
              <a:gd name="T39" fmla="*/ 14 h 46"/>
              <a:gd name="T40" fmla="*/ 0 w 46"/>
              <a:gd name="T41" fmla="*/ 18 h 46"/>
              <a:gd name="T42" fmla="*/ 0 w 46"/>
              <a:gd name="T43" fmla="*/ 43 h 46"/>
              <a:gd name="T44" fmla="*/ 3 w 46"/>
              <a:gd name="T45" fmla="*/ 46 h 46"/>
              <a:gd name="T46" fmla="*/ 17 w 46"/>
              <a:gd name="T47" fmla="*/ 46 h 46"/>
              <a:gd name="T48" fmla="*/ 20 w 46"/>
              <a:gd name="T49" fmla="*/ 43 h 46"/>
              <a:gd name="T50" fmla="*/ 20 w 46"/>
              <a:gd name="T51" fmla="*/ 26 h 46"/>
              <a:gd name="T52" fmla="*/ 26 w 46"/>
              <a:gd name="T53" fmla="*/ 26 h 46"/>
              <a:gd name="T54" fmla="*/ 26 w 46"/>
              <a:gd name="T55" fmla="*/ 43 h 46"/>
              <a:gd name="T56" fmla="*/ 29 w 46"/>
              <a:gd name="T57" fmla="*/ 46 h 46"/>
              <a:gd name="T58" fmla="*/ 43 w 46"/>
              <a:gd name="T59" fmla="*/ 46 h 46"/>
              <a:gd name="T60" fmla="*/ 46 w 46"/>
              <a:gd name="T61" fmla="*/ 43 h 46"/>
              <a:gd name="T62" fmla="*/ 46 w 46"/>
              <a:gd name="T63" fmla="*/ 18 h 46"/>
              <a:gd name="T64" fmla="*/ 43 w 46"/>
              <a:gd name="T65" fmla="*/ 14 h 46"/>
              <a:gd name="T66" fmla="*/ 16 w 46"/>
              <a:gd name="T67" fmla="*/ 43 h 46"/>
              <a:gd name="T68" fmla="*/ 5 w 46"/>
              <a:gd name="T69" fmla="*/ 43 h 46"/>
              <a:gd name="T70" fmla="*/ 3 w 46"/>
              <a:gd name="T71" fmla="*/ 42 h 46"/>
              <a:gd name="T72" fmla="*/ 5 w 46"/>
              <a:gd name="T73" fmla="*/ 40 h 46"/>
              <a:gd name="T74" fmla="*/ 16 w 46"/>
              <a:gd name="T75" fmla="*/ 40 h 46"/>
              <a:gd name="T76" fmla="*/ 17 w 46"/>
              <a:gd name="T77" fmla="*/ 42 h 46"/>
              <a:gd name="T78" fmla="*/ 16 w 46"/>
              <a:gd name="T79" fmla="*/ 43 h 46"/>
              <a:gd name="T80" fmla="*/ 25 w 46"/>
              <a:gd name="T81" fmla="*/ 23 h 46"/>
              <a:gd name="T82" fmla="*/ 22 w 46"/>
              <a:gd name="T83" fmla="*/ 23 h 46"/>
              <a:gd name="T84" fmla="*/ 20 w 46"/>
              <a:gd name="T85" fmla="*/ 22 h 46"/>
              <a:gd name="T86" fmla="*/ 22 w 46"/>
              <a:gd name="T87" fmla="*/ 20 h 46"/>
              <a:gd name="T88" fmla="*/ 25 w 46"/>
              <a:gd name="T89" fmla="*/ 20 h 46"/>
              <a:gd name="T90" fmla="*/ 26 w 46"/>
              <a:gd name="T91" fmla="*/ 22 h 46"/>
              <a:gd name="T92" fmla="*/ 25 w 46"/>
              <a:gd name="T93" fmla="*/ 23 h 46"/>
              <a:gd name="T94" fmla="*/ 42 w 46"/>
              <a:gd name="T95" fmla="*/ 43 h 46"/>
              <a:gd name="T96" fmla="*/ 31 w 46"/>
              <a:gd name="T97" fmla="*/ 43 h 46"/>
              <a:gd name="T98" fmla="*/ 29 w 46"/>
              <a:gd name="T99" fmla="*/ 42 h 46"/>
              <a:gd name="T100" fmla="*/ 31 w 46"/>
              <a:gd name="T101" fmla="*/ 40 h 46"/>
              <a:gd name="T102" fmla="*/ 42 w 46"/>
              <a:gd name="T103" fmla="*/ 40 h 46"/>
              <a:gd name="T104" fmla="*/ 43 w 46"/>
              <a:gd name="T105" fmla="*/ 42 h 46"/>
              <a:gd name="T106" fmla="*/ 42 w 46"/>
              <a:gd name="T107" fmla="*/ 43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6" h="46">
                <a:moveTo>
                  <a:pt x="3" y="0"/>
                </a:moveTo>
                <a:cubicBezTo>
                  <a:pt x="20" y="0"/>
                  <a:pt x="20" y="0"/>
                  <a:pt x="20" y="0"/>
                </a:cubicBezTo>
                <a:cubicBezTo>
                  <a:pt x="20" y="3"/>
                  <a:pt x="20" y="3"/>
                  <a:pt x="20" y="3"/>
                </a:cubicBezTo>
                <a:cubicBezTo>
                  <a:pt x="3" y="3"/>
                  <a:pt x="3" y="3"/>
                  <a:pt x="3" y="3"/>
                </a:cubicBezTo>
                <a:lnTo>
                  <a:pt x="3" y="0"/>
                </a:lnTo>
                <a:close/>
                <a:moveTo>
                  <a:pt x="26" y="0"/>
                </a:moveTo>
                <a:cubicBezTo>
                  <a:pt x="43" y="0"/>
                  <a:pt x="43" y="0"/>
                  <a:pt x="43" y="0"/>
                </a:cubicBezTo>
                <a:cubicBezTo>
                  <a:pt x="43" y="3"/>
                  <a:pt x="43" y="3"/>
                  <a:pt x="43" y="3"/>
                </a:cubicBezTo>
                <a:cubicBezTo>
                  <a:pt x="26" y="3"/>
                  <a:pt x="26" y="3"/>
                  <a:pt x="26" y="3"/>
                </a:cubicBezTo>
                <a:lnTo>
                  <a:pt x="26" y="0"/>
                </a:lnTo>
                <a:close/>
                <a:moveTo>
                  <a:pt x="43" y="14"/>
                </a:moveTo>
                <a:cubicBezTo>
                  <a:pt x="41" y="14"/>
                  <a:pt x="41" y="14"/>
                  <a:pt x="41" y="14"/>
                </a:cubicBezTo>
                <a:cubicBezTo>
                  <a:pt x="41" y="3"/>
                  <a:pt x="41" y="3"/>
                  <a:pt x="41" y="3"/>
                </a:cubicBezTo>
                <a:cubicBezTo>
                  <a:pt x="29" y="3"/>
                  <a:pt x="29" y="3"/>
                  <a:pt x="29" y="3"/>
                </a:cubicBezTo>
                <a:cubicBezTo>
                  <a:pt x="29" y="14"/>
                  <a:pt x="29" y="14"/>
                  <a:pt x="29" y="14"/>
                </a:cubicBezTo>
                <a:cubicBezTo>
                  <a:pt x="17" y="14"/>
                  <a:pt x="17" y="14"/>
                  <a:pt x="17" y="14"/>
                </a:cubicBezTo>
                <a:cubicBezTo>
                  <a:pt x="17" y="3"/>
                  <a:pt x="17" y="3"/>
                  <a:pt x="17" y="3"/>
                </a:cubicBezTo>
                <a:cubicBezTo>
                  <a:pt x="6" y="3"/>
                  <a:pt x="6" y="3"/>
                  <a:pt x="6" y="3"/>
                </a:cubicBezTo>
                <a:cubicBezTo>
                  <a:pt x="6" y="14"/>
                  <a:pt x="6" y="14"/>
                  <a:pt x="6" y="14"/>
                </a:cubicBezTo>
                <a:cubicBezTo>
                  <a:pt x="3" y="14"/>
                  <a:pt x="3" y="14"/>
                  <a:pt x="3" y="14"/>
                </a:cubicBezTo>
                <a:cubicBezTo>
                  <a:pt x="2" y="14"/>
                  <a:pt x="0" y="16"/>
                  <a:pt x="0" y="18"/>
                </a:cubicBezTo>
                <a:cubicBezTo>
                  <a:pt x="0" y="43"/>
                  <a:pt x="0" y="43"/>
                  <a:pt x="0" y="43"/>
                </a:cubicBezTo>
                <a:cubicBezTo>
                  <a:pt x="0" y="45"/>
                  <a:pt x="2" y="46"/>
                  <a:pt x="3" y="46"/>
                </a:cubicBezTo>
                <a:cubicBezTo>
                  <a:pt x="17" y="46"/>
                  <a:pt x="17" y="46"/>
                  <a:pt x="17" y="46"/>
                </a:cubicBezTo>
                <a:cubicBezTo>
                  <a:pt x="19" y="46"/>
                  <a:pt x="20" y="45"/>
                  <a:pt x="20" y="43"/>
                </a:cubicBezTo>
                <a:cubicBezTo>
                  <a:pt x="20" y="26"/>
                  <a:pt x="20" y="26"/>
                  <a:pt x="20" y="26"/>
                </a:cubicBezTo>
                <a:cubicBezTo>
                  <a:pt x="26" y="26"/>
                  <a:pt x="26" y="26"/>
                  <a:pt x="26" y="26"/>
                </a:cubicBezTo>
                <a:cubicBezTo>
                  <a:pt x="26" y="43"/>
                  <a:pt x="26" y="43"/>
                  <a:pt x="26" y="43"/>
                </a:cubicBezTo>
                <a:cubicBezTo>
                  <a:pt x="26" y="45"/>
                  <a:pt x="28" y="46"/>
                  <a:pt x="29" y="46"/>
                </a:cubicBezTo>
                <a:cubicBezTo>
                  <a:pt x="43" y="46"/>
                  <a:pt x="43" y="46"/>
                  <a:pt x="43" y="46"/>
                </a:cubicBezTo>
                <a:cubicBezTo>
                  <a:pt x="45" y="46"/>
                  <a:pt x="46" y="45"/>
                  <a:pt x="46" y="43"/>
                </a:cubicBezTo>
                <a:cubicBezTo>
                  <a:pt x="46" y="18"/>
                  <a:pt x="46" y="18"/>
                  <a:pt x="46" y="18"/>
                </a:cubicBezTo>
                <a:cubicBezTo>
                  <a:pt x="46" y="16"/>
                  <a:pt x="45" y="14"/>
                  <a:pt x="43" y="14"/>
                </a:cubicBezTo>
                <a:close/>
                <a:moveTo>
                  <a:pt x="16" y="43"/>
                </a:moveTo>
                <a:cubicBezTo>
                  <a:pt x="5" y="43"/>
                  <a:pt x="5" y="43"/>
                  <a:pt x="5" y="43"/>
                </a:cubicBezTo>
                <a:cubicBezTo>
                  <a:pt x="4" y="43"/>
                  <a:pt x="3" y="43"/>
                  <a:pt x="3" y="42"/>
                </a:cubicBezTo>
                <a:cubicBezTo>
                  <a:pt x="3" y="41"/>
                  <a:pt x="4" y="40"/>
                  <a:pt x="5" y="40"/>
                </a:cubicBezTo>
                <a:cubicBezTo>
                  <a:pt x="16" y="40"/>
                  <a:pt x="16" y="40"/>
                  <a:pt x="16" y="40"/>
                </a:cubicBezTo>
                <a:cubicBezTo>
                  <a:pt x="17" y="40"/>
                  <a:pt x="17" y="41"/>
                  <a:pt x="17" y="42"/>
                </a:cubicBezTo>
                <a:cubicBezTo>
                  <a:pt x="17" y="43"/>
                  <a:pt x="17" y="43"/>
                  <a:pt x="16" y="43"/>
                </a:cubicBezTo>
                <a:close/>
                <a:moveTo>
                  <a:pt x="25" y="23"/>
                </a:moveTo>
                <a:cubicBezTo>
                  <a:pt x="22" y="23"/>
                  <a:pt x="22" y="23"/>
                  <a:pt x="22" y="23"/>
                </a:cubicBezTo>
                <a:cubicBezTo>
                  <a:pt x="21" y="23"/>
                  <a:pt x="20" y="22"/>
                  <a:pt x="20" y="22"/>
                </a:cubicBezTo>
                <a:cubicBezTo>
                  <a:pt x="20" y="21"/>
                  <a:pt x="21" y="20"/>
                  <a:pt x="22" y="20"/>
                </a:cubicBezTo>
                <a:cubicBezTo>
                  <a:pt x="25" y="20"/>
                  <a:pt x="25" y="20"/>
                  <a:pt x="25" y="20"/>
                </a:cubicBezTo>
                <a:cubicBezTo>
                  <a:pt x="25" y="20"/>
                  <a:pt x="26" y="21"/>
                  <a:pt x="26" y="22"/>
                </a:cubicBezTo>
                <a:cubicBezTo>
                  <a:pt x="26" y="22"/>
                  <a:pt x="25" y="23"/>
                  <a:pt x="25" y="23"/>
                </a:cubicBezTo>
                <a:close/>
                <a:moveTo>
                  <a:pt x="42" y="43"/>
                </a:moveTo>
                <a:cubicBezTo>
                  <a:pt x="31" y="43"/>
                  <a:pt x="31" y="43"/>
                  <a:pt x="31" y="43"/>
                </a:cubicBezTo>
                <a:cubicBezTo>
                  <a:pt x="30" y="43"/>
                  <a:pt x="29" y="43"/>
                  <a:pt x="29" y="42"/>
                </a:cubicBezTo>
                <a:cubicBezTo>
                  <a:pt x="29" y="41"/>
                  <a:pt x="30" y="40"/>
                  <a:pt x="31" y="40"/>
                </a:cubicBezTo>
                <a:cubicBezTo>
                  <a:pt x="42" y="40"/>
                  <a:pt x="42" y="40"/>
                  <a:pt x="42" y="40"/>
                </a:cubicBezTo>
                <a:cubicBezTo>
                  <a:pt x="43" y="40"/>
                  <a:pt x="43" y="41"/>
                  <a:pt x="43" y="42"/>
                </a:cubicBezTo>
                <a:cubicBezTo>
                  <a:pt x="43" y="43"/>
                  <a:pt x="43" y="43"/>
                  <a:pt x="42" y="43"/>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32" name="Freeform 59"/>
          <p:cNvSpPr/>
          <p:nvPr/>
        </p:nvSpPr>
        <p:spPr bwMode="auto">
          <a:xfrm>
            <a:off x="10742297" y="4691322"/>
            <a:ext cx="177380" cy="178846"/>
          </a:xfrm>
          <a:custGeom>
            <a:avLst/>
            <a:gdLst>
              <a:gd name="T0" fmla="*/ 61 w 121"/>
              <a:gd name="T1" fmla="*/ 122 h 122"/>
              <a:gd name="T2" fmla="*/ 121 w 121"/>
              <a:gd name="T3" fmla="*/ 62 h 122"/>
              <a:gd name="T4" fmla="*/ 84 w 121"/>
              <a:gd name="T5" fmla="*/ 62 h 122"/>
              <a:gd name="T6" fmla="*/ 84 w 121"/>
              <a:gd name="T7" fmla="*/ 0 h 122"/>
              <a:gd name="T8" fmla="*/ 38 w 121"/>
              <a:gd name="T9" fmla="*/ 0 h 122"/>
              <a:gd name="T10" fmla="*/ 38 w 121"/>
              <a:gd name="T11" fmla="*/ 62 h 122"/>
              <a:gd name="T12" fmla="*/ 0 w 121"/>
              <a:gd name="T13" fmla="*/ 62 h 122"/>
              <a:gd name="T14" fmla="*/ 61 w 121"/>
              <a:gd name="T15" fmla="*/ 122 h 1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1" h="122">
                <a:moveTo>
                  <a:pt x="61" y="122"/>
                </a:moveTo>
                <a:lnTo>
                  <a:pt x="121" y="62"/>
                </a:lnTo>
                <a:lnTo>
                  <a:pt x="84" y="62"/>
                </a:lnTo>
                <a:lnTo>
                  <a:pt x="84" y="0"/>
                </a:lnTo>
                <a:lnTo>
                  <a:pt x="38" y="0"/>
                </a:lnTo>
                <a:lnTo>
                  <a:pt x="38" y="62"/>
                </a:lnTo>
                <a:lnTo>
                  <a:pt x="0" y="62"/>
                </a:lnTo>
                <a:lnTo>
                  <a:pt x="61" y="122"/>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33" name="Freeform 60"/>
          <p:cNvSpPr>
            <a:spLocks noEditPoints="1"/>
          </p:cNvSpPr>
          <p:nvPr/>
        </p:nvSpPr>
        <p:spPr bwMode="auto">
          <a:xfrm>
            <a:off x="10948995" y="4295515"/>
            <a:ext cx="148062" cy="148061"/>
          </a:xfrm>
          <a:custGeom>
            <a:avLst/>
            <a:gdLst>
              <a:gd name="T0" fmla="*/ 31 w 62"/>
              <a:gd name="T1" fmla="*/ 62 h 62"/>
              <a:gd name="T2" fmla="*/ 0 w 62"/>
              <a:gd name="T3" fmla="*/ 31 h 62"/>
              <a:gd name="T4" fmla="*/ 31 w 62"/>
              <a:gd name="T5" fmla="*/ 0 h 62"/>
              <a:gd name="T6" fmla="*/ 62 w 62"/>
              <a:gd name="T7" fmla="*/ 31 h 62"/>
              <a:gd name="T8" fmla="*/ 31 w 62"/>
              <a:gd name="T9" fmla="*/ 62 h 62"/>
              <a:gd name="T10" fmla="*/ 57 w 62"/>
              <a:gd name="T11" fmla="*/ 35 h 62"/>
              <a:gd name="T12" fmla="*/ 41 w 62"/>
              <a:gd name="T13" fmla="*/ 34 h 62"/>
              <a:gd name="T14" fmla="*/ 46 w 62"/>
              <a:gd name="T15" fmla="*/ 53 h 62"/>
              <a:gd name="T16" fmla="*/ 57 w 62"/>
              <a:gd name="T17" fmla="*/ 35 h 62"/>
              <a:gd name="T18" fmla="*/ 41 w 62"/>
              <a:gd name="T19" fmla="*/ 55 h 62"/>
              <a:gd name="T20" fmla="*/ 36 w 62"/>
              <a:gd name="T21" fmla="*/ 35 h 62"/>
              <a:gd name="T22" fmla="*/ 35 w 62"/>
              <a:gd name="T23" fmla="*/ 35 h 62"/>
              <a:gd name="T24" fmla="*/ 15 w 62"/>
              <a:gd name="T25" fmla="*/ 52 h 62"/>
              <a:gd name="T26" fmla="*/ 31 w 62"/>
              <a:gd name="T27" fmla="*/ 57 h 62"/>
              <a:gd name="T28" fmla="*/ 41 w 62"/>
              <a:gd name="T29" fmla="*/ 55 h 62"/>
              <a:gd name="T30" fmla="*/ 11 w 62"/>
              <a:gd name="T31" fmla="*/ 48 h 62"/>
              <a:gd name="T32" fmla="*/ 33 w 62"/>
              <a:gd name="T33" fmla="*/ 31 h 62"/>
              <a:gd name="T34" fmla="*/ 34 w 62"/>
              <a:gd name="T35" fmla="*/ 31 h 62"/>
              <a:gd name="T36" fmla="*/ 32 w 62"/>
              <a:gd name="T37" fmla="*/ 26 h 62"/>
              <a:gd name="T38" fmla="*/ 4 w 62"/>
              <a:gd name="T39" fmla="*/ 30 h 62"/>
              <a:gd name="T40" fmla="*/ 4 w 62"/>
              <a:gd name="T41" fmla="*/ 31 h 62"/>
              <a:gd name="T42" fmla="*/ 11 w 62"/>
              <a:gd name="T43" fmla="*/ 48 h 62"/>
              <a:gd name="T44" fmla="*/ 5 w 62"/>
              <a:gd name="T45" fmla="*/ 25 h 62"/>
              <a:gd name="T46" fmla="*/ 29 w 62"/>
              <a:gd name="T47" fmla="*/ 22 h 62"/>
              <a:gd name="T48" fmla="*/ 20 w 62"/>
              <a:gd name="T49" fmla="*/ 7 h 62"/>
              <a:gd name="T50" fmla="*/ 5 w 62"/>
              <a:gd name="T51" fmla="*/ 25 h 62"/>
              <a:gd name="T52" fmla="*/ 25 w 62"/>
              <a:gd name="T53" fmla="*/ 5 h 62"/>
              <a:gd name="T54" fmla="*/ 35 w 62"/>
              <a:gd name="T55" fmla="*/ 20 h 62"/>
              <a:gd name="T56" fmla="*/ 49 w 62"/>
              <a:gd name="T57" fmla="*/ 11 h 62"/>
              <a:gd name="T58" fmla="*/ 31 w 62"/>
              <a:gd name="T59" fmla="*/ 4 h 62"/>
              <a:gd name="T60" fmla="*/ 25 w 62"/>
              <a:gd name="T61" fmla="*/ 5 h 62"/>
              <a:gd name="T62" fmla="*/ 51 w 62"/>
              <a:gd name="T63" fmla="*/ 14 h 62"/>
              <a:gd name="T64" fmla="*/ 37 w 62"/>
              <a:gd name="T65" fmla="*/ 24 h 62"/>
              <a:gd name="T66" fmla="*/ 38 w 62"/>
              <a:gd name="T67" fmla="*/ 28 h 62"/>
              <a:gd name="T68" fmla="*/ 39 w 62"/>
              <a:gd name="T69" fmla="*/ 30 h 62"/>
              <a:gd name="T70" fmla="*/ 57 w 62"/>
              <a:gd name="T71" fmla="*/ 30 h 62"/>
              <a:gd name="T72" fmla="*/ 51 w 62"/>
              <a:gd name="T73" fmla="*/ 1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2" h="62">
                <a:moveTo>
                  <a:pt x="31" y="62"/>
                </a:moveTo>
                <a:cubicBezTo>
                  <a:pt x="14" y="62"/>
                  <a:pt x="0" y="48"/>
                  <a:pt x="0" y="31"/>
                </a:cubicBezTo>
                <a:cubicBezTo>
                  <a:pt x="0" y="14"/>
                  <a:pt x="14" y="0"/>
                  <a:pt x="31" y="0"/>
                </a:cubicBezTo>
                <a:cubicBezTo>
                  <a:pt x="48" y="0"/>
                  <a:pt x="62" y="14"/>
                  <a:pt x="62" y="31"/>
                </a:cubicBezTo>
                <a:cubicBezTo>
                  <a:pt x="62" y="48"/>
                  <a:pt x="48" y="62"/>
                  <a:pt x="31" y="62"/>
                </a:cubicBezTo>
                <a:close/>
                <a:moveTo>
                  <a:pt x="57" y="35"/>
                </a:moveTo>
                <a:cubicBezTo>
                  <a:pt x="56" y="35"/>
                  <a:pt x="49" y="32"/>
                  <a:pt x="41" y="34"/>
                </a:cubicBezTo>
                <a:cubicBezTo>
                  <a:pt x="44" y="43"/>
                  <a:pt x="45" y="51"/>
                  <a:pt x="46" y="53"/>
                </a:cubicBezTo>
                <a:cubicBezTo>
                  <a:pt x="52" y="49"/>
                  <a:pt x="56" y="42"/>
                  <a:pt x="57" y="35"/>
                </a:cubicBezTo>
                <a:close/>
                <a:moveTo>
                  <a:pt x="41" y="55"/>
                </a:moveTo>
                <a:cubicBezTo>
                  <a:pt x="41" y="53"/>
                  <a:pt x="39" y="45"/>
                  <a:pt x="36" y="35"/>
                </a:cubicBezTo>
                <a:cubicBezTo>
                  <a:pt x="36" y="35"/>
                  <a:pt x="36" y="35"/>
                  <a:pt x="35" y="35"/>
                </a:cubicBezTo>
                <a:cubicBezTo>
                  <a:pt x="20" y="40"/>
                  <a:pt x="15" y="51"/>
                  <a:pt x="15" y="52"/>
                </a:cubicBezTo>
                <a:cubicBezTo>
                  <a:pt x="19" y="55"/>
                  <a:pt x="25" y="57"/>
                  <a:pt x="31" y="57"/>
                </a:cubicBezTo>
                <a:cubicBezTo>
                  <a:pt x="35" y="57"/>
                  <a:pt x="38" y="57"/>
                  <a:pt x="41" y="55"/>
                </a:cubicBezTo>
                <a:close/>
                <a:moveTo>
                  <a:pt x="11" y="48"/>
                </a:moveTo>
                <a:cubicBezTo>
                  <a:pt x="12" y="47"/>
                  <a:pt x="19" y="35"/>
                  <a:pt x="33" y="31"/>
                </a:cubicBezTo>
                <a:cubicBezTo>
                  <a:pt x="33" y="31"/>
                  <a:pt x="33" y="31"/>
                  <a:pt x="34" y="31"/>
                </a:cubicBezTo>
                <a:cubicBezTo>
                  <a:pt x="33" y="29"/>
                  <a:pt x="32" y="28"/>
                  <a:pt x="32" y="26"/>
                </a:cubicBezTo>
                <a:cubicBezTo>
                  <a:pt x="18" y="30"/>
                  <a:pt x="6" y="30"/>
                  <a:pt x="4" y="30"/>
                </a:cubicBezTo>
                <a:cubicBezTo>
                  <a:pt x="4" y="30"/>
                  <a:pt x="4" y="30"/>
                  <a:pt x="4" y="31"/>
                </a:cubicBezTo>
                <a:cubicBezTo>
                  <a:pt x="4" y="38"/>
                  <a:pt x="7" y="44"/>
                  <a:pt x="11" y="48"/>
                </a:cubicBezTo>
                <a:close/>
                <a:moveTo>
                  <a:pt x="5" y="25"/>
                </a:moveTo>
                <a:cubicBezTo>
                  <a:pt x="6" y="25"/>
                  <a:pt x="17" y="25"/>
                  <a:pt x="29" y="22"/>
                </a:cubicBezTo>
                <a:cubicBezTo>
                  <a:pt x="25" y="14"/>
                  <a:pt x="20" y="8"/>
                  <a:pt x="20" y="7"/>
                </a:cubicBezTo>
                <a:cubicBezTo>
                  <a:pt x="12" y="10"/>
                  <a:pt x="7" y="17"/>
                  <a:pt x="5" y="25"/>
                </a:cubicBezTo>
                <a:close/>
                <a:moveTo>
                  <a:pt x="25" y="5"/>
                </a:moveTo>
                <a:cubicBezTo>
                  <a:pt x="25" y="6"/>
                  <a:pt x="30" y="12"/>
                  <a:pt x="35" y="20"/>
                </a:cubicBezTo>
                <a:cubicBezTo>
                  <a:pt x="44" y="17"/>
                  <a:pt x="48" y="12"/>
                  <a:pt x="49" y="11"/>
                </a:cubicBezTo>
                <a:cubicBezTo>
                  <a:pt x="44" y="7"/>
                  <a:pt x="38" y="4"/>
                  <a:pt x="31" y="4"/>
                </a:cubicBezTo>
                <a:cubicBezTo>
                  <a:pt x="29" y="4"/>
                  <a:pt x="27" y="4"/>
                  <a:pt x="25" y="5"/>
                </a:cubicBezTo>
                <a:close/>
                <a:moveTo>
                  <a:pt x="51" y="14"/>
                </a:moveTo>
                <a:cubicBezTo>
                  <a:pt x="51" y="15"/>
                  <a:pt x="46" y="20"/>
                  <a:pt x="37" y="24"/>
                </a:cubicBezTo>
                <a:cubicBezTo>
                  <a:pt x="37" y="26"/>
                  <a:pt x="38" y="27"/>
                  <a:pt x="38" y="28"/>
                </a:cubicBezTo>
                <a:cubicBezTo>
                  <a:pt x="39" y="29"/>
                  <a:pt x="39" y="29"/>
                  <a:pt x="39" y="30"/>
                </a:cubicBezTo>
                <a:cubicBezTo>
                  <a:pt x="48" y="29"/>
                  <a:pt x="57" y="30"/>
                  <a:pt x="57" y="30"/>
                </a:cubicBezTo>
                <a:cubicBezTo>
                  <a:pt x="57" y="24"/>
                  <a:pt x="55" y="18"/>
                  <a:pt x="51" y="14"/>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34" name="Freeform 61"/>
          <p:cNvSpPr>
            <a:spLocks noEditPoints="1"/>
          </p:cNvSpPr>
          <p:nvPr/>
        </p:nvSpPr>
        <p:spPr bwMode="auto">
          <a:xfrm>
            <a:off x="10800935" y="4518339"/>
            <a:ext cx="140732" cy="124606"/>
          </a:xfrm>
          <a:custGeom>
            <a:avLst/>
            <a:gdLst>
              <a:gd name="T0" fmla="*/ 48 w 59"/>
              <a:gd name="T1" fmla="*/ 0 h 52"/>
              <a:gd name="T2" fmla="*/ 11 w 59"/>
              <a:gd name="T3" fmla="*/ 0 h 52"/>
              <a:gd name="T4" fmla="*/ 0 w 59"/>
              <a:gd name="T5" fmla="*/ 12 h 52"/>
              <a:gd name="T6" fmla="*/ 0 w 59"/>
              <a:gd name="T7" fmla="*/ 50 h 52"/>
              <a:gd name="T8" fmla="*/ 2 w 59"/>
              <a:gd name="T9" fmla="*/ 52 h 52"/>
              <a:gd name="T10" fmla="*/ 57 w 59"/>
              <a:gd name="T11" fmla="*/ 52 h 52"/>
              <a:gd name="T12" fmla="*/ 59 w 59"/>
              <a:gd name="T13" fmla="*/ 50 h 52"/>
              <a:gd name="T14" fmla="*/ 59 w 59"/>
              <a:gd name="T15" fmla="*/ 12 h 52"/>
              <a:gd name="T16" fmla="*/ 48 w 59"/>
              <a:gd name="T17" fmla="*/ 0 h 52"/>
              <a:gd name="T18" fmla="*/ 37 w 59"/>
              <a:gd name="T19" fmla="*/ 34 h 52"/>
              <a:gd name="T20" fmla="*/ 37 w 59"/>
              <a:gd name="T21" fmla="*/ 45 h 52"/>
              <a:gd name="T22" fmla="*/ 22 w 59"/>
              <a:gd name="T23" fmla="*/ 45 h 52"/>
              <a:gd name="T24" fmla="*/ 22 w 59"/>
              <a:gd name="T25" fmla="*/ 34 h 52"/>
              <a:gd name="T26" fmla="*/ 11 w 59"/>
              <a:gd name="T27" fmla="*/ 34 h 52"/>
              <a:gd name="T28" fmla="*/ 29 w 59"/>
              <a:gd name="T29" fmla="*/ 19 h 52"/>
              <a:gd name="T30" fmla="*/ 48 w 59"/>
              <a:gd name="T31" fmla="*/ 34 h 52"/>
              <a:gd name="T32" fmla="*/ 37 w 59"/>
              <a:gd name="T33" fmla="*/ 34 h 52"/>
              <a:gd name="T34" fmla="*/ 9 w 59"/>
              <a:gd name="T35" fmla="*/ 8 h 52"/>
              <a:gd name="T36" fmla="*/ 12 w 59"/>
              <a:gd name="T37" fmla="*/ 4 h 52"/>
              <a:gd name="T38" fmla="*/ 46 w 59"/>
              <a:gd name="T39" fmla="*/ 4 h 52"/>
              <a:gd name="T40" fmla="*/ 50 w 59"/>
              <a:gd name="T41" fmla="*/ 8 h 52"/>
              <a:gd name="T42" fmla="*/ 9 w 59"/>
              <a:gd name="T4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9" h="52">
                <a:moveTo>
                  <a:pt x="48" y="0"/>
                </a:moveTo>
                <a:cubicBezTo>
                  <a:pt x="11" y="0"/>
                  <a:pt x="11" y="0"/>
                  <a:pt x="11" y="0"/>
                </a:cubicBezTo>
                <a:cubicBezTo>
                  <a:pt x="0" y="12"/>
                  <a:pt x="0" y="12"/>
                  <a:pt x="0" y="12"/>
                </a:cubicBezTo>
                <a:cubicBezTo>
                  <a:pt x="0" y="50"/>
                  <a:pt x="0" y="50"/>
                  <a:pt x="0" y="50"/>
                </a:cubicBezTo>
                <a:cubicBezTo>
                  <a:pt x="0" y="52"/>
                  <a:pt x="1" y="52"/>
                  <a:pt x="2" y="52"/>
                </a:cubicBezTo>
                <a:cubicBezTo>
                  <a:pt x="57" y="52"/>
                  <a:pt x="57" y="52"/>
                  <a:pt x="57" y="52"/>
                </a:cubicBezTo>
                <a:cubicBezTo>
                  <a:pt x="58" y="52"/>
                  <a:pt x="59" y="52"/>
                  <a:pt x="59" y="50"/>
                </a:cubicBezTo>
                <a:cubicBezTo>
                  <a:pt x="59" y="12"/>
                  <a:pt x="59" y="12"/>
                  <a:pt x="59" y="12"/>
                </a:cubicBezTo>
                <a:lnTo>
                  <a:pt x="48" y="0"/>
                </a:lnTo>
                <a:close/>
                <a:moveTo>
                  <a:pt x="37" y="34"/>
                </a:moveTo>
                <a:cubicBezTo>
                  <a:pt x="37" y="45"/>
                  <a:pt x="37" y="45"/>
                  <a:pt x="37" y="45"/>
                </a:cubicBezTo>
                <a:cubicBezTo>
                  <a:pt x="22" y="45"/>
                  <a:pt x="22" y="45"/>
                  <a:pt x="22" y="45"/>
                </a:cubicBezTo>
                <a:cubicBezTo>
                  <a:pt x="22" y="34"/>
                  <a:pt x="22" y="34"/>
                  <a:pt x="22" y="34"/>
                </a:cubicBezTo>
                <a:cubicBezTo>
                  <a:pt x="11" y="34"/>
                  <a:pt x="11" y="34"/>
                  <a:pt x="11" y="34"/>
                </a:cubicBezTo>
                <a:cubicBezTo>
                  <a:pt x="29" y="19"/>
                  <a:pt x="29" y="19"/>
                  <a:pt x="29" y="19"/>
                </a:cubicBezTo>
                <a:cubicBezTo>
                  <a:pt x="48" y="34"/>
                  <a:pt x="48" y="34"/>
                  <a:pt x="48" y="34"/>
                </a:cubicBezTo>
                <a:lnTo>
                  <a:pt x="37" y="34"/>
                </a:lnTo>
                <a:close/>
                <a:moveTo>
                  <a:pt x="9" y="8"/>
                </a:moveTo>
                <a:cubicBezTo>
                  <a:pt x="12" y="4"/>
                  <a:pt x="12" y="4"/>
                  <a:pt x="12" y="4"/>
                </a:cubicBezTo>
                <a:cubicBezTo>
                  <a:pt x="46" y="4"/>
                  <a:pt x="46" y="4"/>
                  <a:pt x="46" y="4"/>
                </a:cubicBezTo>
                <a:cubicBezTo>
                  <a:pt x="50" y="8"/>
                  <a:pt x="50" y="8"/>
                  <a:pt x="50" y="8"/>
                </a:cubicBezTo>
                <a:lnTo>
                  <a:pt x="9" y="8"/>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35" name="Freeform 62"/>
          <p:cNvSpPr>
            <a:spLocks noEditPoints="1"/>
          </p:cNvSpPr>
          <p:nvPr/>
        </p:nvSpPr>
        <p:spPr bwMode="auto">
          <a:xfrm>
            <a:off x="10496017" y="4760222"/>
            <a:ext cx="227224" cy="199370"/>
          </a:xfrm>
          <a:custGeom>
            <a:avLst/>
            <a:gdLst>
              <a:gd name="T0" fmla="*/ 95 w 95"/>
              <a:gd name="T1" fmla="*/ 34 h 83"/>
              <a:gd name="T2" fmla="*/ 83 w 95"/>
              <a:gd name="T3" fmla="*/ 0 h 83"/>
              <a:gd name="T4" fmla="*/ 83 w 95"/>
              <a:gd name="T5" fmla="*/ 0 h 83"/>
              <a:gd name="T6" fmla="*/ 75 w 95"/>
              <a:gd name="T7" fmla="*/ 0 h 83"/>
              <a:gd name="T8" fmla="*/ 31 w 95"/>
              <a:gd name="T9" fmla="*/ 19 h 83"/>
              <a:gd name="T10" fmla="*/ 30 w 95"/>
              <a:gd name="T11" fmla="*/ 34 h 83"/>
              <a:gd name="T12" fmla="*/ 31 w 95"/>
              <a:gd name="T13" fmla="*/ 49 h 83"/>
              <a:gd name="T14" fmla="*/ 75 w 95"/>
              <a:gd name="T15" fmla="*/ 67 h 83"/>
              <a:gd name="T16" fmla="*/ 83 w 95"/>
              <a:gd name="T17" fmla="*/ 67 h 83"/>
              <a:gd name="T18" fmla="*/ 83 w 95"/>
              <a:gd name="T19" fmla="*/ 67 h 83"/>
              <a:gd name="T20" fmla="*/ 95 w 95"/>
              <a:gd name="T21" fmla="*/ 34 h 83"/>
              <a:gd name="T22" fmla="*/ 80 w 95"/>
              <a:gd name="T23" fmla="*/ 62 h 83"/>
              <a:gd name="T24" fmla="*/ 78 w 95"/>
              <a:gd name="T25" fmla="*/ 61 h 83"/>
              <a:gd name="T26" fmla="*/ 75 w 95"/>
              <a:gd name="T27" fmla="*/ 55 h 83"/>
              <a:gd name="T28" fmla="*/ 71 w 95"/>
              <a:gd name="T29" fmla="*/ 34 h 83"/>
              <a:gd name="T30" fmla="*/ 75 w 95"/>
              <a:gd name="T31" fmla="*/ 12 h 83"/>
              <a:gd name="T32" fmla="*/ 78 w 95"/>
              <a:gd name="T33" fmla="*/ 7 h 83"/>
              <a:gd name="T34" fmla="*/ 80 w 95"/>
              <a:gd name="T35" fmla="*/ 5 h 83"/>
              <a:gd name="T36" fmla="*/ 82 w 95"/>
              <a:gd name="T37" fmla="*/ 7 h 83"/>
              <a:gd name="T38" fmla="*/ 86 w 95"/>
              <a:gd name="T39" fmla="*/ 12 h 83"/>
              <a:gd name="T40" fmla="*/ 89 w 95"/>
              <a:gd name="T41" fmla="*/ 34 h 83"/>
              <a:gd name="T42" fmla="*/ 86 w 95"/>
              <a:gd name="T43" fmla="*/ 55 h 83"/>
              <a:gd name="T44" fmla="*/ 82 w 95"/>
              <a:gd name="T45" fmla="*/ 61 h 83"/>
              <a:gd name="T46" fmla="*/ 80 w 95"/>
              <a:gd name="T47" fmla="*/ 62 h 83"/>
              <a:gd name="T48" fmla="*/ 23 w 95"/>
              <a:gd name="T49" fmla="*/ 34 h 83"/>
              <a:gd name="T50" fmla="*/ 24 w 95"/>
              <a:gd name="T51" fmla="*/ 20 h 83"/>
              <a:gd name="T52" fmla="*/ 12 w 95"/>
              <a:gd name="T53" fmla="*/ 21 h 83"/>
              <a:gd name="T54" fmla="*/ 5 w 95"/>
              <a:gd name="T55" fmla="*/ 21 h 83"/>
              <a:gd name="T56" fmla="*/ 0 w 95"/>
              <a:gd name="T57" fmla="*/ 30 h 83"/>
              <a:gd name="T58" fmla="*/ 0 w 95"/>
              <a:gd name="T59" fmla="*/ 38 h 83"/>
              <a:gd name="T60" fmla="*/ 5 w 95"/>
              <a:gd name="T61" fmla="*/ 47 h 83"/>
              <a:gd name="T62" fmla="*/ 12 w 95"/>
              <a:gd name="T63" fmla="*/ 47 h 83"/>
              <a:gd name="T64" fmla="*/ 24 w 95"/>
              <a:gd name="T65" fmla="*/ 47 h 83"/>
              <a:gd name="T66" fmla="*/ 23 w 95"/>
              <a:gd name="T67" fmla="*/ 34 h 83"/>
              <a:gd name="T68" fmla="*/ 34 w 95"/>
              <a:gd name="T69" fmla="*/ 53 h 83"/>
              <a:gd name="T70" fmla="*/ 22 w 95"/>
              <a:gd name="T71" fmla="*/ 51 h 83"/>
              <a:gd name="T72" fmla="*/ 30 w 95"/>
              <a:gd name="T73" fmla="*/ 81 h 83"/>
              <a:gd name="T74" fmla="*/ 33 w 95"/>
              <a:gd name="T75" fmla="*/ 83 h 83"/>
              <a:gd name="T76" fmla="*/ 44 w 95"/>
              <a:gd name="T77" fmla="*/ 78 h 83"/>
              <a:gd name="T78" fmla="*/ 46 w 95"/>
              <a:gd name="T79" fmla="*/ 75 h 83"/>
              <a:gd name="T80" fmla="*/ 34 w 95"/>
              <a:gd name="T81" fmla="*/ 53 h 83"/>
              <a:gd name="T82" fmla="*/ 80 w 95"/>
              <a:gd name="T83" fmla="*/ 45 h 83"/>
              <a:gd name="T84" fmla="*/ 79 w 95"/>
              <a:gd name="T85" fmla="*/ 44 h 83"/>
              <a:gd name="T86" fmla="*/ 78 w 95"/>
              <a:gd name="T87" fmla="*/ 42 h 83"/>
              <a:gd name="T88" fmla="*/ 77 w 95"/>
              <a:gd name="T89" fmla="*/ 34 h 83"/>
              <a:gd name="T90" fmla="*/ 78 w 95"/>
              <a:gd name="T91" fmla="*/ 25 h 83"/>
              <a:gd name="T92" fmla="*/ 79 w 95"/>
              <a:gd name="T93" fmla="*/ 23 h 83"/>
              <a:gd name="T94" fmla="*/ 80 w 95"/>
              <a:gd name="T95" fmla="*/ 23 h 83"/>
              <a:gd name="T96" fmla="*/ 81 w 95"/>
              <a:gd name="T97" fmla="*/ 23 h 83"/>
              <a:gd name="T98" fmla="*/ 82 w 95"/>
              <a:gd name="T99" fmla="*/ 25 h 83"/>
              <a:gd name="T100" fmla="*/ 84 w 95"/>
              <a:gd name="T101" fmla="*/ 34 h 83"/>
              <a:gd name="T102" fmla="*/ 82 w 95"/>
              <a:gd name="T103" fmla="*/ 42 h 83"/>
              <a:gd name="T104" fmla="*/ 81 w 95"/>
              <a:gd name="T105" fmla="*/ 44 h 83"/>
              <a:gd name="T106" fmla="*/ 80 w 95"/>
              <a:gd name="T107" fmla="*/ 45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5" h="83">
                <a:moveTo>
                  <a:pt x="95" y="34"/>
                </a:moveTo>
                <a:cubicBezTo>
                  <a:pt x="95" y="15"/>
                  <a:pt x="89" y="0"/>
                  <a:pt x="83" y="0"/>
                </a:cubicBezTo>
                <a:cubicBezTo>
                  <a:pt x="83" y="0"/>
                  <a:pt x="83" y="0"/>
                  <a:pt x="83" y="0"/>
                </a:cubicBezTo>
                <a:cubicBezTo>
                  <a:pt x="75" y="0"/>
                  <a:pt x="75" y="0"/>
                  <a:pt x="75" y="0"/>
                </a:cubicBezTo>
                <a:cubicBezTo>
                  <a:pt x="75" y="0"/>
                  <a:pt x="57" y="13"/>
                  <a:pt x="31" y="19"/>
                </a:cubicBezTo>
                <a:cubicBezTo>
                  <a:pt x="30" y="23"/>
                  <a:pt x="30" y="28"/>
                  <a:pt x="30" y="34"/>
                </a:cubicBezTo>
                <a:cubicBezTo>
                  <a:pt x="30" y="39"/>
                  <a:pt x="30" y="44"/>
                  <a:pt x="31" y="49"/>
                </a:cubicBezTo>
                <a:cubicBezTo>
                  <a:pt x="57" y="54"/>
                  <a:pt x="75" y="67"/>
                  <a:pt x="75" y="67"/>
                </a:cubicBezTo>
                <a:cubicBezTo>
                  <a:pt x="83" y="67"/>
                  <a:pt x="83" y="67"/>
                  <a:pt x="83" y="67"/>
                </a:cubicBezTo>
                <a:cubicBezTo>
                  <a:pt x="83" y="67"/>
                  <a:pt x="83" y="67"/>
                  <a:pt x="83" y="67"/>
                </a:cubicBezTo>
                <a:cubicBezTo>
                  <a:pt x="89" y="67"/>
                  <a:pt x="95" y="52"/>
                  <a:pt x="95" y="34"/>
                </a:cubicBezTo>
                <a:close/>
                <a:moveTo>
                  <a:pt x="80" y="62"/>
                </a:moveTo>
                <a:cubicBezTo>
                  <a:pt x="79" y="62"/>
                  <a:pt x="78" y="61"/>
                  <a:pt x="78" y="61"/>
                </a:cubicBezTo>
                <a:cubicBezTo>
                  <a:pt x="77" y="60"/>
                  <a:pt x="76" y="58"/>
                  <a:pt x="75" y="55"/>
                </a:cubicBezTo>
                <a:cubicBezTo>
                  <a:pt x="72" y="49"/>
                  <a:pt x="71" y="42"/>
                  <a:pt x="71" y="34"/>
                </a:cubicBezTo>
                <a:cubicBezTo>
                  <a:pt x="71" y="26"/>
                  <a:pt x="72" y="18"/>
                  <a:pt x="75" y="12"/>
                </a:cubicBezTo>
                <a:cubicBezTo>
                  <a:pt x="76" y="10"/>
                  <a:pt x="77" y="8"/>
                  <a:pt x="78" y="7"/>
                </a:cubicBezTo>
                <a:cubicBezTo>
                  <a:pt x="78" y="6"/>
                  <a:pt x="79" y="5"/>
                  <a:pt x="80" y="5"/>
                </a:cubicBezTo>
                <a:cubicBezTo>
                  <a:pt x="81" y="5"/>
                  <a:pt x="82" y="6"/>
                  <a:pt x="82" y="7"/>
                </a:cubicBezTo>
                <a:cubicBezTo>
                  <a:pt x="84" y="8"/>
                  <a:pt x="85" y="10"/>
                  <a:pt x="86" y="12"/>
                </a:cubicBezTo>
                <a:cubicBezTo>
                  <a:pt x="88" y="18"/>
                  <a:pt x="89" y="26"/>
                  <a:pt x="89" y="34"/>
                </a:cubicBezTo>
                <a:cubicBezTo>
                  <a:pt x="89" y="42"/>
                  <a:pt x="88" y="49"/>
                  <a:pt x="86" y="55"/>
                </a:cubicBezTo>
                <a:cubicBezTo>
                  <a:pt x="85" y="58"/>
                  <a:pt x="84" y="60"/>
                  <a:pt x="82" y="61"/>
                </a:cubicBezTo>
                <a:cubicBezTo>
                  <a:pt x="82" y="61"/>
                  <a:pt x="81" y="62"/>
                  <a:pt x="80" y="62"/>
                </a:cubicBezTo>
                <a:close/>
                <a:moveTo>
                  <a:pt x="23" y="34"/>
                </a:moveTo>
                <a:cubicBezTo>
                  <a:pt x="23" y="29"/>
                  <a:pt x="24" y="24"/>
                  <a:pt x="24" y="20"/>
                </a:cubicBezTo>
                <a:cubicBezTo>
                  <a:pt x="20" y="21"/>
                  <a:pt x="16" y="21"/>
                  <a:pt x="12" y="21"/>
                </a:cubicBezTo>
                <a:cubicBezTo>
                  <a:pt x="5" y="21"/>
                  <a:pt x="5" y="21"/>
                  <a:pt x="5" y="21"/>
                </a:cubicBezTo>
                <a:cubicBezTo>
                  <a:pt x="0" y="30"/>
                  <a:pt x="0" y="30"/>
                  <a:pt x="0" y="30"/>
                </a:cubicBezTo>
                <a:cubicBezTo>
                  <a:pt x="0" y="38"/>
                  <a:pt x="0" y="38"/>
                  <a:pt x="0" y="38"/>
                </a:cubicBezTo>
                <a:cubicBezTo>
                  <a:pt x="5" y="47"/>
                  <a:pt x="5" y="47"/>
                  <a:pt x="5" y="47"/>
                </a:cubicBezTo>
                <a:cubicBezTo>
                  <a:pt x="5" y="47"/>
                  <a:pt x="5" y="47"/>
                  <a:pt x="12" y="47"/>
                </a:cubicBezTo>
                <a:cubicBezTo>
                  <a:pt x="16" y="47"/>
                  <a:pt x="20" y="47"/>
                  <a:pt x="24" y="47"/>
                </a:cubicBezTo>
                <a:cubicBezTo>
                  <a:pt x="24" y="43"/>
                  <a:pt x="23" y="39"/>
                  <a:pt x="23" y="34"/>
                </a:cubicBezTo>
                <a:close/>
                <a:moveTo>
                  <a:pt x="34" y="53"/>
                </a:moveTo>
                <a:cubicBezTo>
                  <a:pt x="22" y="51"/>
                  <a:pt x="22" y="51"/>
                  <a:pt x="22" y="51"/>
                </a:cubicBezTo>
                <a:cubicBezTo>
                  <a:pt x="30" y="81"/>
                  <a:pt x="30" y="81"/>
                  <a:pt x="30" y="81"/>
                </a:cubicBezTo>
                <a:cubicBezTo>
                  <a:pt x="30" y="82"/>
                  <a:pt x="32" y="83"/>
                  <a:pt x="33" y="83"/>
                </a:cubicBezTo>
                <a:cubicBezTo>
                  <a:pt x="44" y="78"/>
                  <a:pt x="44" y="78"/>
                  <a:pt x="44" y="78"/>
                </a:cubicBezTo>
                <a:cubicBezTo>
                  <a:pt x="46" y="78"/>
                  <a:pt x="46" y="76"/>
                  <a:pt x="46" y="75"/>
                </a:cubicBezTo>
                <a:lnTo>
                  <a:pt x="34" y="53"/>
                </a:lnTo>
                <a:close/>
                <a:moveTo>
                  <a:pt x="80" y="45"/>
                </a:moveTo>
                <a:cubicBezTo>
                  <a:pt x="80" y="45"/>
                  <a:pt x="79" y="44"/>
                  <a:pt x="79" y="44"/>
                </a:cubicBezTo>
                <a:cubicBezTo>
                  <a:pt x="79" y="44"/>
                  <a:pt x="78" y="43"/>
                  <a:pt x="78" y="42"/>
                </a:cubicBezTo>
                <a:cubicBezTo>
                  <a:pt x="77" y="40"/>
                  <a:pt x="77" y="37"/>
                  <a:pt x="77" y="34"/>
                </a:cubicBezTo>
                <a:cubicBezTo>
                  <a:pt x="77" y="31"/>
                  <a:pt x="77" y="28"/>
                  <a:pt x="78" y="25"/>
                </a:cubicBezTo>
                <a:cubicBezTo>
                  <a:pt x="78" y="25"/>
                  <a:pt x="79" y="24"/>
                  <a:pt x="79" y="23"/>
                </a:cubicBezTo>
                <a:cubicBezTo>
                  <a:pt x="79" y="23"/>
                  <a:pt x="80" y="23"/>
                  <a:pt x="80" y="23"/>
                </a:cubicBezTo>
                <a:cubicBezTo>
                  <a:pt x="80" y="23"/>
                  <a:pt x="81" y="23"/>
                  <a:pt x="81" y="23"/>
                </a:cubicBezTo>
                <a:cubicBezTo>
                  <a:pt x="81" y="24"/>
                  <a:pt x="82" y="25"/>
                  <a:pt x="82" y="25"/>
                </a:cubicBezTo>
                <a:cubicBezTo>
                  <a:pt x="83" y="28"/>
                  <a:pt x="84" y="31"/>
                  <a:pt x="84" y="34"/>
                </a:cubicBezTo>
                <a:cubicBezTo>
                  <a:pt x="84" y="37"/>
                  <a:pt x="83" y="40"/>
                  <a:pt x="82" y="42"/>
                </a:cubicBezTo>
                <a:cubicBezTo>
                  <a:pt x="82" y="43"/>
                  <a:pt x="81" y="44"/>
                  <a:pt x="81" y="44"/>
                </a:cubicBezTo>
                <a:cubicBezTo>
                  <a:pt x="81" y="44"/>
                  <a:pt x="80" y="45"/>
                  <a:pt x="80" y="45"/>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36" name="Freeform 18"/>
          <p:cNvSpPr>
            <a:spLocks noEditPoints="1"/>
          </p:cNvSpPr>
          <p:nvPr/>
        </p:nvSpPr>
        <p:spPr bwMode="auto">
          <a:xfrm>
            <a:off x="10888892" y="4450905"/>
            <a:ext cx="120208" cy="48376"/>
          </a:xfrm>
          <a:custGeom>
            <a:avLst/>
            <a:gdLst>
              <a:gd name="T0" fmla="*/ 50 w 50"/>
              <a:gd name="T1" fmla="*/ 10 h 20"/>
              <a:gd name="T2" fmla="*/ 50 w 50"/>
              <a:gd name="T3" fmla="*/ 10 h 20"/>
              <a:gd name="T4" fmla="*/ 40 w 50"/>
              <a:gd name="T5" fmla="*/ 0 h 20"/>
              <a:gd name="T6" fmla="*/ 28 w 50"/>
              <a:gd name="T7" fmla="*/ 0 h 20"/>
              <a:gd name="T8" fmla="*/ 18 w 50"/>
              <a:gd name="T9" fmla="*/ 10 h 20"/>
              <a:gd name="T10" fmla="*/ 18 w 50"/>
              <a:gd name="T11" fmla="*/ 10 h 20"/>
              <a:gd name="T12" fmla="*/ 18 w 50"/>
              <a:gd name="T13" fmla="*/ 11 h 20"/>
              <a:gd name="T14" fmla="*/ 23 w 50"/>
              <a:gd name="T15" fmla="*/ 11 h 20"/>
              <a:gd name="T16" fmla="*/ 23 w 50"/>
              <a:gd name="T17" fmla="*/ 10 h 20"/>
              <a:gd name="T18" fmla="*/ 23 w 50"/>
              <a:gd name="T19" fmla="*/ 10 h 20"/>
              <a:gd name="T20" fmla="*/ 28 w 50"/>
              <a:gd name="T21" fmla="*/ 5 h 20"/>
              <a:gd name="T22" fmla="*/ 40 w 50"/>
              <a:gd name="T23" fmla="*/ 5 h 20"/>
              <a:gd name="T24" fmla="*/ 45 w 50"/>
              <a:gd name="T25" fmla="*/ 10 h 20"/>
              <a:gd name="T26" fmla="*/ 45 w 50"/>
              <a:gd name="T27" fmla="*/ 10 h 20"/>
              <a:gd name="T28" fmla="*/ 40 w 50"/>
              <a:gd name="T29" fmla="*/ 15 h 20"/>
              <a:gd name="T30" fmla="*/ 35 w 50"/>
              <a:gd name="T31" fmla="*/ 15 h 20"/>
              <a:gd name="T32" fmla="*/ 32 w 50"/>
              <a:gd name="T33" fmla="*/ 20 h 20"/>
              <a:gd name="T34" fmla="*/ 40 w 50"/>
              <a:gd name="T35" fmla="*/ 20 h 20"/>
              <a:gd name="T36" fmla="*/ 50 w 50"/>
              <a:gd name="T37" fmla="*/ 10 h 20"/>
              <a:gd name="T38" fmla="*/ 32 w 50"/>
              <a:gd name="T39" fmla="*/ 10 h 20"/>
              <a:gd name="T40" fmla="*/ 32 w 50"/>
              <a:gd name="T41" fmla="*/ 9 h 20"/>
              <a:gd name="T42" fmla="*/ 27 w 50"/>
              <a:gd name="T43" fmla="*/ 9 h 20"/>
              <a:gd name="T44" fmla="*/ 28 w 50"/>
              <a:gd name="T45" fmla="*/ 10 h 20"/>
              <a:gd name="T46" fmla="*/ 28 w 50"/>
              <a:gd name="T47" fmla="*/ 10 h 20"/>
              <a:gd name="T48" fmla="*/ 22 w 50"/>
              <a:gd name="T49" fmla="*/ 15 h 20"/>
              <a:gd name="T50" fmla="*/ 10 w 50"/>
              <a:gd name="T51" fmla="*/ 15 h 20"/>
              <a:gd name="T52" fmla="*/ 5 w 50"/>
              <a:gd name="T53" fmla="*/ 10 h 20"/>
              <a:gd name="T54" fmla="*/ 5 w 50"/>
              <a:gd name="T55" fmla="*/ 10 h 20"/>
              <a:gd name="T56" fmla="*/ 10 w 50"/>
              <a:gd name="T57" fmla="*/ 5 h 20"/>
              <a:gd name="T58" fmla="*/ 16 w 50"/>
              <a:gd name="T59" fmla="*/ 5 h 20"/>
              <a:gd name="T60" fmla="*/ 19 w 50"/>
              <a:gd name="T61" fmla="*/ 0 h 20"/>
              <a:gd name="T62" fmla="*/ 10 w 50"/>
              <a:gd name="T63" fmla="*/ 0 h 20"/>
              <a:gd name="T64" fmla="*/ 0 w 50"/>
              <a:gd name="T65" fmla="*/ 10 h 20"/>
              <a:gd name="T66" fmla="*/ 0 w 50"/>
              <a:gd name="T67" fmla="*/ 10 h 20"/>
              <a:gd name="T68" fmla="*/ 10 w 50"/>
              <a:gd name="T69" fmla="*/ 20 h 20"/>
              <a:gd name="T70" fmla="*/ 22 w 50"/>
              <a:gd name="T71" fmla="*/ 20 h 20"/>
              <a:gd name="T72" fmla="*/ 32 w 50"/>
              <a:gd name="T73"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0" h="20">
                <a:moveTo>
                  <a:pt x="50" y="10"/>
                </a:moveTo>
                <a:cubicBezTo>
                  <a:pt x="50" y="10"/>
                  <a:pt x="50" y="10"/>
                  <a:pt x="50" y="10"/>
                </a:cubicBezTo>
                <a:cubicBezTo>
                  <a:pt x="50" y="5"/>
                  <a:pt x="46" y="0"/>
                  <a:pt x="40" y="0"/>
                </a:cubicBezTo>
                <a:cubicBezTo>
                  <a:pt x="28" y="0"/>
                  <a:pt x="28" y="0"/>
                  <a:pt x="28" y="0"/>
                </a:cubicBezTo>
                <a:cubicBezTo>
                  <a:pt x="23" y="0"/>
                  <a:pt x="18" y="5"/>
                  <a:pt x="18" y="10"/>
                </a:cubicBezTo>
                <a:cubicBezTo>
                  <a:pt x="18" y="10"/>
                  <a:pt x="18" y="10"/>
                  <a:pt x="18" y="10"/>
                </a:cubicBezTo>
                <a:cubicBezTo>
                  <a:pt x="18" y="10"/>
                  <a:pt x="18" y="11"/>
                  <a:pt x="18" y="11"/>
                </a:cubicBezTo>
                <a:cubicBezTo>
                  <a:pt x="23" y="11"/>
                  <a:pt x="23" y="11"/>
                  <a:pt x="23" y="11"/>
                </a:cubicBezTo>
                <a:cubicBezTo>
                  <a:pt x="23" y="11"/>
                  <a:pt x="23" y="10"/>
                  <a:pt x="23" y="10"/>
                </a:cubicBezTo>
                <a:cubicBezTo>
                  <a:pt x="23" y="10"/>
                  <a:pt x="23" y="10"/>
                  <a:pt x="23" y="10"/>
                </a:cubicBezTo>
                <a:cubicBezTo>
                  <a:pt x="23" y="7"/>
                  <a:pt x="25" y="5"/>
                  <a:pt x="28" y="5"/>
                </a:cubicBezTo>
                <a:cubicBezTo>
                  <a:pt x="40" y="5"/>
                  <a:pt x="40" y="5"/>
                  <a:pt x="40" y="5"/>
                </a:cubicBezTo>
                <a:cubicBezTo>
                  <a:pt x="43" y="5"/>
                  <a:pt x="45" y="7"/>
                  <a:pt x="45" y="10"/>
                </a:cubicBezTo>
                <a:cubicBezTo>
                  <a:pt x="45" y="10"/>
                  <a:pt x="45" y="10"/>
                  <a:pt x="45" y="10"/>
                </a:cubicBezTo>
                <a:cubicBezTo>
                  <a:pt x="45" y="13"/>
                  <a:pt x="43" y="15"/>
                  <a:pt x="40" y="15"/>
                </a:cubicBezTo>
                <a:cubicBezTo>
                  <a:pt x="35" y="15"/>
                  <a:pt x="35" y="15"/>
                  <a:pt x="35" y="15"/>
                </a:cubicBezTo>
                <a:cubicBezTo>
                  <a:pt x="34" y="17"/>
                  <a:pt x="33" y="18"/>
                  <a:pt x="32" y="20"/>
                </a:cubicBezTo>
                <a:cubicBezTo>
                  <a:pt x="40" y="20"/>
                  <a:pt x="40" y="20"/>
                  <a:pt x="40" y="20"/>
                </a:cubicBezTo>
                <a:cubicBezTo>
                  <a:pt x="46" y="20"/>
                  <a:pt x="50" y="15"/>
                  <a:pt x="50" y="10"/>
                </a:cubicBezTo>
                <a:close/>
                <a:moveTo>
                  <a:pt x="32" y="10"/>
                </a:moveTo>
                <a:cubicBezTo>
                  <a:pt x="32" y="9"/>
                  <a:pt x="32" y="9"/>
                  <a:pt x="32" y="9"/>
                </a:cubicBezTo>
                <a:cubicBezTo>
                  <a:pt x="27" y="9"/>
                  <a:pt x="27" y="9"/>
                  <a:pt x="27" y="9"/>
                </a:cubicBezTo>
                <a:cubicBezTo>
                  <a:pt x="28" y="9"/>
                  <a:pt x="28" y="9"/>
                  <a:pt x="28" y="10"/>
                </a:cubicBezTo>
                <a:cubicBezTo>
                  <a:pt x="28" y="10"/>
                  <a:pt x="28" y="10"/>
                  <a:pt x="28" y="10"/>
                </a:cubicBezTo>
                <a:cubicBezTo>
                  <a:pt x="28" y="13"/>
                  <a:pt x="25" y="15"/>
                  <a:pt x="22" y="15"/>
                </a:cubicBezTo>
                <a:cubicBezTo>
                  <a:pt x="10" y="15"/>
                  <a:pt x="10" y="15"/>
                  <a:pt x="10" y="15"/>
                </a:cubicBezTo>
                <a:cubicBezTo>
                  <a:pt x="7" y="15"/>
                  <a:pt x="5" y="13"/>
                  <a:pt x="5" y="10"/>
                </a:cubicBezTo>
                <a:cubicBezTo>
                  <a:pt x="5" y="10"/>
                  <a:pt x="5" y="10"/>
                  <a:pt x="5" y="10"/>
                </a:cubicBezTo>
                <a:cubicBezTo>
                  <a:pt x="5" y="7"/>
                  <a:pt x="7" y="5"/>
                  <a:pt x="10" y="5"/>
                </a:cubicBezTo>
                <a:cubicBezTo>
                  <a:pt x="16" y="5"/>
                  <a:pt x="16" y="5"/>
                  <a:pt x="16" y="5"/>
                </a:cubicBezTo>
                <a:cubicBezTo>
                  <a:pt x="16" y="3"/>
                  <a:pt x="17" y="1"/>
                  <a:pt x="19" y="0"/>
                </a:cubicBezTo>
                <a:cubicBezTo>
                  <a:pt x="10" y="0"/>
                  <a:pt x="10" y="0"/>
                  <a:pt x="10" y="0"/>
                </a:cubicBezTo>
                <a:cubicBezTo>
                  <a:pt x="5" y="0"/>
                  <a:pt x="0" y="5"/>
                  <a:pt x="0" y="10"/>
                </a:cubicBezTo>
                <a:cubicBezTo>
                  <a:pt x="0" y="10"/>
                  <a:pt x="0" y="10"/>
                  <a:pt x="0" y="10"/>
                </a:cubicBezTo>
                <a:cubicBezTo>
                  <a:pt x="0" y="15"/>
                  <a:pt x="5" y="20"/>
                  <a:pt x="10" y="20"/>
                </a:cubicBezTo>
                <a:cubicBezTo>
                  <a:pt x="22" y="20"/>
                  <a:pt x="22" y="20"/>
                  <a:pt x="22" y="20"/>
                </a:cubicBezTo>
                <a:cubicBezTo>
                  <a:pt x="28" y="20"/>
                  <a:pt x="32" y="15"/>
                  <a:pt x="32" y="10"/>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37" name="Freeform 19"/>
          <p:cNvSpPr>
            <a:spLocks noEditPoints="1"/>
          </p:cNvSpPr>
          <p:nvPr/>
        </p:nvSpPr>
        <p:spPr bwMode="auto">
          <a:xfrm>
            <a:off x="11001770" y="3936357"/>
            <a:ext cx="129004" cy="126072"/>
          </a:xfrm>
          <a:custGeom>
            <a:avLst/>
            <a:gdLst>
              <a:gd name="T0" fmla="*/ 27 w 54"/>
              <a:gd name="T1" fmla="*/ 0 h 53"/>
              <a:gd name="T2" fmla="*/ 0 w 54"/>
              <a:gd name="T3" fmla="*/ 27 h 53"/>
              <a:gd name="T4" fmla="*/ 27 w 54"/>
              <a:gd name="T5" fmla="*/ 53 h 53"/>
              <a:gd name="T6" fmla="*/ 54 w 54"/>
              <a:gd name="T7" fmla="*/ 27 h 53"/>
              <a:gd name="T8" fmla="*/ 27 w 54"/>
              <a:gd name="T9" fmla="*/ 0 h 53"/>
              <a:gd name="T10" fmla="*/ 16 w 54"/>
              <a:gd name="T11" fmla="*/ 43 h 53"/>
              <a:gd name="T12" fmla="*/ 17 w 54"/>
              <a:gd name="T13" fmla="*/ 38 h 53"/>
              <a:gd name="T14" fmla="*/ 7 w 54"/>
              <a:gd name="T15" fmla="*/ 24 h 53"/>
              <a:gd name="T16" fmla="*/ 13 w 54"/>
              <a:gd name="T17" fmla="*/ 12 h 53"/>
              <a:gd name="T18" fmla="*/ 27 w 54"/>
              <a:gd name="T19" fmla="*/ 7 h 53"/>
              <a:gd name="T20" fmla="*/ 41 w 54"/>
              <a:gd name="T21" fmla="*/ 12 h 53"/>
              <a:gd name="T22" fmla="*/ 47 w 54"/>
              <a:gd name="T23" fmla="*/ 24 h 53"/>
              <a:gd name="T24" fmla="*/ 37 w 54"/>
              <a:gd name="T25" fmla="*/ 38 h 53"/>
              <a:gd name="T26" fmla="*/ 38 w 54"/>
              <a:gd name="T27" fmla="*/ 43 h 53"/>
              <a:gd name="T28" fmla="*/ 27 w 54"/>
              <a:gd name="T29" fmla="*/ 47 h 53"/>
              <a:gd name="T30" fmla="*/ 16 w 54"/>
              <a:gd name="T31" fmla="*/ 43 h 53"/>
              <a:gd name="T32" fmla="*/ 29 w 54"/>
              <a:gd name="T33" fmla="*/ 33 h 53"/>
              <a:gd name="T34" fmla="*/ 30 w 54"/>
              <a:gd name="T35" fmla="*/ 35 h 53"/>
              <a:gd name="T36" fmla="*/ 30 w 54"/>
              <a:gd name="T37" fmla="*/ 38 h 53"/>
              <a:gd name="T38" fmla="*/ 29 w 54"/>
              <a:gd name="T39" fmla="*/ 40 h 53"/>
              <a:gd name="T40" fmla="*/ 25 w 54"/>
              <a:gd name="T41" fmla="*/ 40 h 53"/>
              <a:gd name="T42" fmla="*/ 24 w 54"/>
              <a:gd name="T43" fmla="*/ 38 h 53"/>
              <a:gd name="T44" fmla="*/ 24 w 54"/>
              <a:gd name="T45" fmla="*/ 35 h 53"/>
              <a:gd name="T46" fmla="*/ 25 w 54"/>
              <a:gd name="T47" fmla="*/ 33 h 53"/>
              <a:gd name="T48" fmla="*/ 26 w 54"/>
              <a:gd name="T49" fmla="*/ 10 h 53"/>
              <a:gd name="T50" fmla="*/ 28 w 54"/>
              <a:gd name="T51" fmla="*/ 10 h 53"/>
              <a:gd name="T52" fmla="*/ 29 w 54"/>
              <a:gd name="T53" fmla="*/ 3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4" h="53">
                <a:moveTo>
                  <a:pt x="27" y="0"/>
                </a:moveTo>
                <a:cubicBezTo>
                  <a:pt x="12" y="0"/>
                  <a:pt x="0" y="12"/>
                  <a:pt x="0" y="27"/>
                </a:cubicBezTo>
                <a:cubicBezTo>
                  <a:pt x="0" y="41"/>
                  <a:pt x="12" y="53"/>
                  <a:pt x="27" y="53"/>
                </a:cubicBezTo>
                <a:cubicBezTo>
                  <a:pt x="42" y="53"/>
                  <a:pt x="54" y="41"/>
                  <a:pt x="54" y="27"/>
                </a:cubicBezTo>
                <a:cubicBezTo>
                  <a:pt x="54" y="12"/>
                  <a:pt x="42" y="0"/>
                  <a:pt x="27" y="0"/>
                </a:cubicBezTo>
                <a:close/>
                <a:moveTo>
                  <a:pt x="16" y="43"/>
                </a:moveTo>
                <a:cubicBezTo>
                  <a:pt x="17" y="42"/>
                  <a:pt x="17" y="40"/>
                  <a:pt x="17" y="38"/>
                </a:cubicBezTo>
                <a:cubicBezTo>
                  <a:pt x="17" y="32"/>
                  <a:pt x="13" y="26"/>
                  <a:pt x="7" y="24"/>
                </a:cubicBezTo>
                <a:cubicBezTo>
                  <a:pt x="8" y="20"/>
                  <a:pt x="10" y="16"/>
                  <a:pt x="13" y="12"/>
                </a:cubicBezTo>
                <a:cubicBezTo>
                  <a:pt x="17" y="9"/>
                  <a:pt x="22" y="7"/>
                  <a:pt x="27" y="7"/>
                </a:cubicBezTo>
                <a:cubicBezTo>
                  <a:pt x="32" y="7"/>
                  <a:pt x="37" y="9"/>
                  <a:pt x="41" y="12"/>
                </a:cubicBezTo>
                <a:cubicBezTo>
                  <a:pt x="44" y="16"/>
                  <a:pt x="46" y="20"/>
                  <a:pt x="47" y="24"/>
                </a:cubicBezTo>
                <a:cubicBezTo>
                  <a:pt x="41" y="26"/>
                  <a:pt x="37" y="32"/>
                  <a:pt x="37" y="38"/>
                </a:cubicBezTo>
                <a:cubicBezTo>
                  <a:pt x="37" y="40"/>
                  <a:pt x="37" y="42"/>
                  <a:pt x="38" y="43"/>
                </a:cubicBezTo>
                <a:cubicBezTo>
                  <a:pt x="35" y="45"/>
                  <a:pt x="31" y="47"/>
                  <a:pt x="27" y="47"/>
                </a:cubicBezTo>
                <a:cubicBezTo>
                  <a:pt x="23" y="47"/>
                  <a:pt x="19" y="45"/>
                  <a:pt x="16" y="43"/>
                </a:cubicBezTo>
                <a:close/>
                <a:moveTo>
                  <a:pt x="29" y="33"/>
                </a:moveTo>
                <a:cubicBezTo>
                  <a:pt x="30" y="33"/>
                  <a:pt x="30" y="34"/>
                  <a:pt x="30" y="35"/>
                </a:cubicBezTo>
                <a:cubicBezTo>
                  <a:pt x="30" y="38"/>
                  <a:pt x="30" y="38"/>
                  <a:pt x="30" y="38"/>
                </a:cubicBezTo>
                <a:cubicBezTo>
                  <a:pt x="30" y="39"/>
                  <a:pt x="30" y="40"/>
                  <a:pt x="29" y="40"/>
                </a:cubicBezTo>
                <a:cubicBezTo>
                  <a:pt x="25" y="40"/>
                  <a:pt x="25" y="40"/>
                  <a:pt x="25" y="40"/>
                </a:cubicBezTo>
                <a:cubicBezTo>
                  <a:pt x="25" y="40"/>
                  <a:pt x="24" y="39"/>
                  <a:pt x="24" y="38"/>
                </a:cubicBezTo>
                <a:cubicBezTo>
                  <a:pt x="24" y="35"/>
                  <a:pt x="24" y="35"/>
                  <a:pt x="24" y="35"/>
                </a:cubicBezTo>
                <a:cubicBezTo>
                  <a:pt x="24" y="34"/>
                  <a:pt x="24" y="33"/>
                  <a:pt x="25" y="33"/>
                </a:cubicBezTo>
                <a:cubicBezTo>
                  <a:pt x="26" y="10"/>
                  <a:pt x="26" y="10"/>
                  <a:pt x="26" y="10"/>
                </a:cubicBezTo>
                <a:cubicBezTo>
                  <a:pt x="28" y="10"/>
                  <a:pt x="28" y="10"/>
                  <a:pt x="28" y="10"/>
                </a:cubicBezTo>
                <a:lnTo>
                  <a:pt x="29" y="33"/>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38" name="Freeform 20"/>
          <p:cNvSpPr>
            <a:spLocks noEditPoints="1"/>
          </p:cNvSpPr>
          <p:nvPr/>
        </p:nvSpPr>
        <p:spPr bwMode="auto">
          <a:xfrm>
            <a:off x="10984179" y="4077088"/>
            <a:ext cx="112878" cy="90889"/>
          </a:xfrm>
          <a:custGeom>
            <a:avLst/>
            <a:gdLst>
              <a:gd name="T0" fmla="*/ 30 w 77"/>
              <a:gd name="T1" fmla="*/ 62 h 62"/>
              <a:gd name="T2" fmla="*/ 0 w 77"/>
              <a:gd name="T3" fmla="*/ 31 h 62"/>
              <a:gd name="T4" fmla="*/ 15 w 77"/>
              <a:gd name="T5" fmla="*/ 17 h 62"/>
              <a:gd name="T6" fmla="*/ 30 w 77"/>
              <a:gd name="T7" fmla="*/ 33 h 62"/>
              <a:gd name="T8" fmla="*/ 62 w 77"/>
              <a:gd name="T9" fmla="*/ 0 h 62"/>
              <a:gd name="T10" fmla="*/ 77 w 77"/>
              <a:gd name="T11" fmla="*/ 15 h 62"/>
              <a:gd name="T12" fmla="*/ 30 w 77"/>
              <a:gd name="T13" fmla="*/ 62 h 62"/>
              <a:gd name="T14" fmla="*/ 9 w 77"/>
              <a:gd name="T15" fmla="*/ 31 h 62"/>
              <a:gd name="T16" fmla="*/ 30 w 77"/>
              <a:gd name="T17" fmla="*/ 54 h 62"/>
              <a:gd name="T18" fmla="*/ 69 w 77"/>
              <a:gd name="T19" fmla="*/ 15 h 62"/>
              <a:gd name="T20" fmla="*/ 62 w 77"/>
              <a:gd name="T21" fmla="*/ 8 h 62"/>
              <a:gd name="T22" fmla="*/ 30 w 77"/>
              <a:gd name="T23" fmla="*/ 41 h 62"/>
              <a:gd name="T24" fmla="*/ 15 w 77"/>
              <a:gd name="T25" fmla="*/ 25 h 62"/>
              <a:gd name="T26" fmla="*/ 9 w 77"/>
              <a:gd name="T27" fmla="*/ 3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7" h="62">
                <a:moveTo>
                  <a:pt x="30" y="62"/>
                </a:moveTo>
                <a:lnTo>
                  <a:pt x="0" y="31"/>
                </a:lnTo>
                <a:lnTo>
                  <a:pt x="15" y="17"/>
                </a:lnTo>
                <a:lnTo>
                  <a:pt x="30" y="33"/>
                </a:lnTo>
                <a:lnTo>
                  <a:pt x="62" y="0"/>
                </a:lnTo>
                <a:lnTo>
                  <a:pt x="77" y="15"/>
                </a:lnTo>
                <a:lnTo>
                  <a:pt x="30" y="62"/>
                </a:lnTo>
                <a:close/>
                <a:moveTo>
                  <a:pt x="9" y="31"/>
                </a:moveTo>
                <a:lnTo>
                  <a:pt x="30" y="54"/>
                </a:lnTo>
                <a:lnTo>
                  <a:pt x="69" y="15"/>
                </a:lnTo>
                <a:lnTo>
                  <a:pt x="62" y="8"/>
                </a:lnTo>
                <a:lnTo>
                  <a:pt x="30" y="41"/>
                </a:lnTo>
                <a:lnTo>
                  <a:pt x="15" y="25"/>
                </a:lnTo>
                <a:lnTo>
                  <a:pt x="9" y="31"/>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39" name="Freeform 21"/>
          <p:cNvSpPr>
            <a:spLocks noEditPoints="1"/>
          </p:cNvSpPr>
          <p:nvPr/>
        </p:nvSpPr>
        <p:spPr bwMode="auto">
          <a:xfrm>
            <a:off x="10793605" y="4254468"/>
            <a:ext cx="133402" cy="177380"/>
          </a:xfrm>
          <a:custGeom>
            <a:avLst/>
            <a:gdLst>
              <a:gd name="T0" fmla="*/ 53 w 56"/>
              <a:gd name="T1" fmla="*/ 9 h 74"/>
              <a:gd name="T2" fmla="*/ 49 w 56"/>
              <a:gd name="T3" fmla="*/ 9 h 74"/>
              <a:gd name="T4" fmla="*/ 49 w 56"/>
              <a:gd name="T5" fmla="*/ 14 h 74"/>
              <a:gd name="T6" fmla="*/ 51 w 56"/>
              <a:gd name="T7" fmla="*/ 14 h 74"/>
              <a:gd name="T8" fmla="*/ 51 w 56"/>
              <a:gd name="T9" fmla="*/ 51 h 74"/>
              <a:gd name="T10" fmla="*/ 32 w 56"/>
              <a:gd name="T11" fmla="*/ 51 h 74"/>
              <a:gd name="T12" fmla="*/ 32 w 56"/>
              <a:gd name="T13" fmla="*/ 70 h 74"/>
              <a:gd name="T14" fmla="*/ 5 w 56"/>
              <a:gd name="T15" fmla="*/ 70 h 74"/>
              <a:gd name="T16" fmla="*/ 5 w 56"/>
              <a:gd name="T17" fmla="*/ 14 h 74"/>
              <a:gd name="T18" fmla="*/ 7 w 56"/>
              <a:gd name="T19" fmla="*/ 14 h 74"/>
              <a:gd name="T20" fmla="*/ 7 w 56"/>
              <a:gd name="T21" fmla="*/ 9 h 74"/>
              <a:gd name="T22" fmla="*/ 2 w 56"/>
              <a:gd name="T23" fmla="*/ 9 h 74"/>
              <a:gd name="T24" fmla="*/ 0 w 56"/>
              <a:gd name="T25" fmla="*/ 12 h 74"/>
              <a:gd name="T26" fmla="*/ 0 w 56"/>
              <a:gd name="T27" fmla="*/ 72 h 74"/>
              <a:gd name="T28" fmla="*/ 2 w 56"/>
              <a:gd name="T29" fmla="*/ 74 h 74"/>
              <a:gd name="T30" fmla="*/ 39 w 56"/>
              <a:gd name="T31" fmla="*/ 74 h 74"/>
              <a:gd name="T32" fmla="*/ 56 w 56"/>
              <a:gd name="T33" fmla="*/ 58 h 74"/>
              <a:gd name="T34" fmla="*/ 56 w 56"/>
              <a:gd name="T35" fmla="*/ 12 h 74"/>
              <a:gd name="T36" fmla="*/ 53 w 56"/>
              <a:gd name="T37" fmla="*/ 9 h 74"/>
              <a:gd name="T38" fmla="*/ 37 w 56"/>
              <a:gd name="T39" fmla="*/ 70 h 74"/>
              <a:gd name="T40" fmla="*/ 37 w 56"/>
              <a:gd name="T41" fmla="*/ 56 h 74"/>
              <a:gd name="T42" fmla="*/ 51 w 56"/>
              <a:gd name="T43" fmla="*/ 56 h 74"/>
              <a:gd name="T44" fmla="*/ 37 w 56"/>
              <a:gd name="T45" fmla="*/ 70 h 74"/>
              <a:gd name="T46" fmla="*/ 46 w 56"/>
              <a:gd name="T47" fmla="*/ 9 h 74"/>
              <a:gd name="T48" fmla="*/ 37 w 56"/>
              <a:gd name="T49" fmla="*/ 9 h 74"/>
              <a:gd name="T50" fmla="*/ 37 w 56"/>
              <a:gd name="T51" fmla="*/ 5 h 74"/>
              <a:gd name="T52" fmla="*/ 32 w 56"/>
              <a:gd name="T53" fmla="*/ 0 h 74"/>
              <a:gd name="T54" fmla="*/ 23 w 56"/>
              <a:gd name="T55" fmla="*/ 0 h 74"/>
              <a:gd name="T56" fmla="*/ 19 w 56"/>
              <a:gd name="T57" fmla="*/ 5 h 74"/>
              <a:gd name="T58" fmla="*/ 19 w 56"/>
              <a:gd name="T59" fmla="*/ 9 h 74"/>
              <a:gd name="T60" fmla="*/ 9 w 56"/>
              <a:gd name="T61" fmla="*/ 9 h 74"/>
              <a:gd name="T62" fmla="*/ 9 w 56"/>
              <a:gd name="T63" fmla="*/ 19 h 74"/>
              <a:gd name="T64" fmla="*/ 46 w 56"/>
              <a:gd name="T65" fmla="*/ 19 h 74"/>
              <a:gd name="T66" fmla="*/ 46 w 56"/>
              <a:gd name="T67" fmla="*/ 9 h 74"/>
              <a:gd name="T68" fmla="*/ 32 w 56"/>
              <a:gd name="T69" fmla="*/ 9 h 74"/>
              <a:gd name="T70" fmla="*/ 23 w 56"/>
              <a:gd name="T71" fmla="*/ 9 h 74"/>
              <a:gd name="T72" fmla="*/ 23 w 56"/>
              <a:gd name="T73" fmla="*/ 5 h 74"/>
              <a:gd name="T74" fmla="*/ 23 w 56"/>
              <a:gd name="T75" fmla="*/ 5 h 74"/>
              <a:gd name="T76" fmla="*/ 32 w 56"/>
              <a:gd name="T77" fmla="*/ 5 h 74"/>
              <a:gd name="T78" fmla="*/ 32 w 56"/>
              <a:gd name="T79" fmla="*/ 5 h 74"/>
              <a:gd name="T80" fmla="*/ 32 w 56"/>
              <a:gd name="T81" fmla="*/ 9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6" h="74">
                <a:moveTo>
                  <a:pt x="53" y="9"/>
                </a:moveTo>
                <a:cubicBezTo>
                  <a:pt x="49" y="9"/>
                  <a:pt x="49" y="9"/>
                  <a:pt x="49" y="9"/>
                </a:cubicBezTo>
                <a:cubicBezTo>
                  <a:pt x="49" y="14"/>
                  <a:pt x="49" y="14"/>
                  <a:pt x="49" y="14"/>
                </a:cubicBezTo>
                <a:cubicBezTo>
                  <a:pt x="51" y="14"/>
                  <a:pt x="51" y="14"/>
                  <a:pt x="51" y="14"/>
                </a:cubicBezTo>
                <a:cubicBezTo>
                  <a:pt x="51" y="51"/>
                  <a:pt x="51" y="51"/>
                  <a:pt x="51" y="51"/>
                </a:cubicBezTo>
                <a:cubicBezTo>
                  <a:pt x="32" y="51"/>
                  <a:pt x="32" y="51"/>
                  <a:pt x="32" y="51"/>
                </a:cubicBezTo>
                <a:cubicBezTo>
                  <a:pt x="32" y="70"/>
                  <a:pt x="32" y="70"/>
                  <a:pt x="32" y="70"/>
                </a:cubicBezTo>
                <a:cubicBezTo>
                  <a:pt x="5" y="70"/>
                  <a:pt x="5" y="70"/>
                  <a:pt x="5" y="70"/>
                </a:cubicBezTo>
                <a:cubicBezTo>
                  <a:pt x="5" y="14"/>
                  <a:pt x="5" y="14"/>
                  <a:pt x="5" y="14"/>
                </a:cubicBezTo>
                <a:cubicBezTo>
                  <a:pt x="7" y="14"/>
                  <a:pt x="7" y="14"/>
                  <a:pt x="7" y="14"/>
                </a:cubicBezTo>
                <a:cubicBezTo>
                  <a:pt x="7" y="9"/>
                  <a:pt x="7" y="9"/>
                  <a:pt x="7" y="9"/>
                </a:cubicBezTo>
                <a:cubicBezTo>
                  <a:pt x="2" y="9"/>
                  <a:pt x="2" y="9"/>
                  <a:pt x="2" y="9"/>
                </a:cubicBezTo>
                <a:cubicBezTo>
                  <a:pt x="1" y="9"/>
                  <a:pt x="0" y="10"/>
                  <a:pt x="0" y="12"/>
                </a:cubicBezTo>
                <a:cubicBezTo>
                  <a:pt x="0" y="72"/>
                  <a:pt x="0" y="72"/>
                  <a:pt x="0" y="72"/>
                </a:cubicBezTo>
                <a:cubicBezTo>
                  <a:pt x="0" y="73"/>
                  <a:pt x="1" y="74"/>
                  <a:pt x="2" y="74"/>
                </a:cubicBezTo>
                <a:cubicBezTo>
                  <a:pt x="39" y="74"/>
                  <a:pt x="39" y="74"/>
                  <a:pt x="39" y="74"/>
                </a:cubicBezTo>
                <a:cubicBezTo>
                  <a:pt x="56" y="58"/>
                  <a:pt x="56" y="58"/>
                  <a:pt x="56" y="58"/>
                </a:cubicBezTo>
                <a:cubicBezTo>
                  <a:pt x="56" y="12"/>
                  <a:pt x="56" y="12"/>
                  <a:pt x="56" y="12"/>
                </a:cubicBezTo>
                <a:cubicBezTo>
                  <a:pt x="56" y="10"/>
                  <a:pt x="55" y="9"/>
                  <a:pt x="53" y="9"/>
                </a:cubicBezTo>
                <a:close/>
                <a:moveTo>
                  <a:pt x="37" y="70"/>
                </a:moveTo>
                <a:cubicBezTo>
                  <a:pt x="37" y="56"/>
                  <a:pt x="37" y="56"/>
                  <a:pt x="37" y="56"/>
                </a:cubicBezTo>
                <a:cubicBezTo>
                  <a:pt x="51" y="56"/>
                  <a:pt x="51" y="56"/>
                  <a:pt x="51" y="56"/>
                </a:cubicBezTo>
                <a:lnTo>
                  <a:pt x="37" y="70"/>
                </a:lnTo>
                <a:close/>
                <a:moveTo>
                  <a:pt x="46" y="9"/>
                </a:moveTo>
                <a:cubicBezTo>
                  <a:pt x="37" y="9"/>
                  <a:pt x="37" y="9"/>
                  <a:pt x="37" y="9"/>
                </a:cubicBezTo>
                <a:cubicBezTo>
                  <a:pt x="37" y="5"/>
                  <a:pt x="37" y="5"/>
                  <a:pt x="37" y="5"/>
                </a:cubicBezTo>
                <a:cubicBezTo>
                  <a:pt x="37" y="2"/>
                  <a:pt x="35" y="0"/>
                  <a:pt x="32" y="0"/>
                </a:cubicBezTo>
                <a:cubicBezTo>
                  <a:pt x="23" y="0"/>
                  <a:pt x="23" y="0"/>
                  <a:pt x="23" y="0"/>
                </a:cubicBezTo>
                <a:cubicBezTo>
                  <a:pt x="21" y="0"/>
                  <a:pt x="19" y="2"/>
                  <a:pt x="19" y="5"/>
                </a:cubicBezTo>
                <a:cubicBezTo>
                  <a:pt x="19" y="9"/>
                  <a:pt x="19" y="9"/>
                  <a:pt x="19" y="9"/>
                </a:cubicBezTo>
                <a:cubicBezTo>
                  <a:pt x="9" y="9"/>
                  <a:pt x="9" y="9"/>
                  <a:pt x="9" y="9"/>
                </a:cubicBezTo>
                <a:cubicBezTo>
                  <a:pt x="9" y="19"/>
                  <a:pt x="9" y="19"/>
                  <a:pt x="9" y="19"/>
                </a:cubicBezTo>
                <a:cubicBezTo>
                  <a:pt x="46" y="19"/>
                  <a:pt x="46" y="19"/>
                  <a:pt x="46" y="19"/>
                </a:cubicBezTo>
                <a:lnTo>
                  <a:pt x="46" y="9"/>
                </a:lnTo>
                <a:close/>
                <a:moveTo>
                  <a:pt x="32" y="9"/>
                </a:moveTo>
                <a:cubicBezTo>
                  <a:pt x="23" y="9"/>
                  <a:pt x="23" y="9"/>
                  <a:pt x="23" y="9"/>
                </a:cubicBezTo>
                <a:cubicBezTo>
                  <a:pt x="23" y="5"/>
                  <a:pt x="23" y="5"/>
                  <a:pt x="23" y="5"/>
                </a:cubicBezTo>
                <a:cubicBezTo>
                  <a:pt x="23" y="5"/>
                  <a:pt x="23" y="5"/>
                  <a:pt x="23" y="5"/>
                </a:cubicBezTo>
                <a:cubicBezTo>
                  <a:pt x="32" y="5"/>
                  <a:pt x="32" y="5"/>
                  <a:pt x="32" y="5"/>
                </a:cubicBezTo>
                <a:cubicBezTo>
                  <a:pt x="32" y="5"/>
                  <a:pt x="32" y="5"/>
                  <a:pt x="32" y="5"/>
                </a:cubicBezTo>
                <a:lnTo>
                  <a:pt x="32" y="9"/>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40" name="Freeform 22"/>
          <p:cNvSpPr/>
          <p:nvPr/>
        </p:nvSpPr>
        <p:spPr bwMode="auto">
          <a:xfrm>
            <a:off x="10303978" y="4465566"/>
            <a:ext cx="455911" cy="256542"/>
          </a:xfrm>
          <a:custGeom>
            <a:avLst/>
            <a:gdLst>
              <a:gd name="T0" fmla="*/ 190 w 190"/>
              <a:gd name="T1" fmla="*/ 74 h 107"/>
              <a:gd name="T2" fmla="*/ 166 w 190"/>
              <a:gd name="T3" fmla="*/ 43 h 107"/>
              <a:gd name="T4" fmla="*/ 122 w 190"/>
              <a:gd name="T5" fmla="*/ 0 h 107"/>
              <a:gd name="T6" fmla="*/ 87 w 190"/>
              <a:gd name="T7" fmla="*/ 17 h 107"/>
              <a:gd name="T8" fmla="*/ 67 w 190"/>
              <a:gd name="T9" fmla="*/ 7 h 107"/>
              <a:gd name="T10" fmla="*/ 42 w 190"/>
              <a:gd name="T11" fmla="*/ 32 h 107"/>
              <a:gd name="T12" fmla="*/ 43 w 190"/>
              <a:gd name="T13" fmla="*/ 35 h 107"/>
              <a:gd name="T14" fmla="*/ 36 w 190"/>
              <a:gd name="T15" fmla="*/ 35 h 107"/>
              <a:gd name="T16" fmla="*/ 0 w 190"/>
              <a:gd name="T17" fmla="*/ 71 h 107"/>
              <a:gd name="T18" fmla="*/ 36 w 190"/>
              <a:gd name="T19" fmla="*/ 107 h 107"/>
              <a:gd name="T20" fmla="*/ 158 w 190"/>
              <a:gd name="T21" fmla="*/ 107 h 107"/>
              <a:gd name="T22" fmla="*/ 158 w 190"/>
              <a:gd name="T23" fmla="*/ 107 h 107"/>
              <a:gd name="T24" fmla="*/ 190 w 190"/>
              <a:gd name="T25" fmla="*/ 74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0" h="107">
                <a:moveTo>
                  <a:pt x="190" y="74"/>
                </a:moveTo>
                <a:cubicBezTo>
                  <a:pt x="190" y="59"/>
                  <a:pt x="180" y="46"/>
                  <a:pt x="166" y="43"/>
                </a:cubicBezTo>
                <a:cubicBezTo>
                  <a:pt x="165" y="19"/>
                  <a:pt x="146" y="0"/>
                  <a:pt x="122" y="0"/>
                </a:cubicBezTo>
                <a:cubicBezTo>
                  <a:pt x="107" y="0"/>
                  <a:pt x="95" y="6"/>
                  <a:pt x="87" y="17"/>
                </a:cubicBezTo>
                <a:cubicBezTo>
                  <a:pt x="82" y="11"/>
                  <a:pt x="75" y="7"/>
                  <a:pt x="67" y="7"/>
                </a:cubicBezTo>
                <a:cubicBezTo>
                  <a:pt x="54" y="7"/>
                  <a:pt x="42" y="18"/>
                  <a:pt x="42" y="32"/>
                </a:cubicBezTo>
                <a:cubicBezTo>
                  <a:pt x="42" y="33"/>
                  <a:pt x="43" y="34"/>
                  <a:pt x="43" y="35"/>
                </a:cubicBezTo>
                <a:cubicBezTo>
                  <a:pt x="41" y="35"/>
                  <a:pt x="38" y="35"/>
                  <a:pt x="36" y="35"/>
                </a:cubicBezTo>
                <a:cubicBezTo>
                  <a:pt x="16" y="35"/>
                  <a:pt x="0" y="51"/>
                  <a:pt x="0" y="71"/>
                </a:cubicBezTo>
                <a:cubicBezTo>
                  <a:pt x="0" y="91"/>
                  <a:pt x="16" y="107"/>
                  <a:pt x="36" y="107"/>
                </a:cubicBezTo>
                <a:cubicBezTo>
                  <a:pt x="158" y="107"/>
                  <a:pt x="158" y="107"/>
                  <a:pt x="158" y="107"/>
                </a:cubicBezTo>
                <a:cubicBezTo>
                  <a:pt x="158" y="107"/>
                  <a:pt x="158" y="107"/>
                  <a:pt x="158" y="107"/>
                </a:cubicBezTo>
                <a:cubicBezTo>
                  <a:pt x="176" y="107"/>
                  <a:pt x="190" y="92"/>
                  <a:pt x="190" y="74"/>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41" name="Freeform 23"/>
          <p:cNvSpPr/>
          <p:nvPr/>
        </p:nvSpPr>
        <p:spPr bwMode="auto">
          <a:xfrm>
            <a:off x="10787741" y="3794159"/>
            <a:ext cx="218427" cy="237484"/>
          </a:xfrm>
          <a:custGeom>
            <a:avLst/>
            <a:gdLst>
              <a:gd name="T0" fmla="*/ 61 w 91"/>
              <a:gd name="T1" fmla="*/ 27 h 99"/>
              <a:gd name="T2" fmla="*/ 51 w 91"/>
              <a:gd name="T3" fmla="*/ 38 h 99"/>
              <a:gd name="T4" fmla="*/ 46 w 91"/>
              <a:gd name="T5" fmla="*/ 46 h 99"/>
              <a:gd name="T6" fmla="*/ 48 w 91"/>
              <a:gd name="T7" fmla="*/ 29 h 99"/>
              <a:gd name="T8" fmla="*/ 48 w 91"/>
              <a:gd name="T9" fmla="*/ 14 h 99"/>
              <a:gd name="T10" fmla="*/ 23 w 91"/>
              <a:gd name="T11" fmla="*/ 4 h 99"/>
              <a:gd name="T12" fmla="*/ 13 w 91"/>
              <a:gd name="T13" fmla="*/ 29 h 99"/>
              <a:gd name="T14" fmla="*/ 24 w 91"/>
              <a:gd name="T15" fmla="*/ 40 h 99"/>
              <a:gd name="T16" fmla="*/ 38 w 91"/>
              <a:gd name="T17" fmla="*/ 50 h 99"/>
              <a:gd name="T18" fmla="*/ 29 w 91"/>
              <a:gd name="T19" fmla="*/ 48 h 99"/>
              <a:gd name="T20" fmla="*/ 14 w 91"/>
              <a:gd name="T21" fmla="*/ 48 h 99"/>
              <a:gd name="T22" fmla="*/ 4 w 91"/>
              <a:gd name="T23" fmla="*/ 74 h 99"/>
              <a:gd name="T24" fmla="*/ 30 w 91"/>
              <a:gd name="T25" fmla="*/ 84 h 99"/>
              <a:gd name="T26" fmla="*/ 40 w 91"/>
              <a:gd name="T27" fmla="*/ 73 h 99"/>
              <a:gd name="T28" fmla="*/ 45 w 91"/>
              <a:gd name="T29" fmla="*/ 65 h 99"/>
              <a:gd name="T30" fmla="*/ 43 w 91"/>
              <a:gd name="T31" fmla="*/ 96 h 99"/>
              <a:gd name="T32" fmla="*/ 45 w 91"/>
              <a:gd name="T33" fmla="*/ 99 h 99"/>
              <a:gd name="T34" fmla="*/ 61 w 91"/>
              <a:gd name="T35" fmla="*/ 92 h 99"/>
              <a:gd name="T36" fmla="*/ 78 w 91"/>
              <a:gd name="T37" fmla="*/ 84 h 99"/>
              <a:gd name="T38" fmla="*/ 76 w 91"/>
              <a:gd name="T39" fmla="*/ 81 h 99"/>
              <a:gd name="T40" fmla="*/ 53 w 91"/>
              <a:gd name="T41" fmla="*/ 61 h 99"/>
              <a:gd name="T42" fmla="*/ 61 w 91"/>
              <a:gd name="T43" fmla="*/ 63 h 99"/>
              <a:gd name="T44" fmla="*/ 77 w 91"/>
              <a:gd name="T45" fmla="*/ 63 h 99"/>
              <a:gd name="T46" fmla="*/ 87 w 91"/>
              <a:gd name="T47" fmla="*/ 37 h 99"/>
              <a:gd name="T48" fmla="*/ 61 w 91"/>
              <a:gd name="T49" fmla="*/ 27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1" h="99">
                <a:moveTo>
                  <a:pt x="61" y="27"/>
                </a:moveTo>
                <a:cubicBezTo>
                  <a:pt x="56" y="29"/>
                  <a:pt x="52" y="33"/>
                  <a:pt x="51" y="38"/>
                </a:cubicBezTo>
                <a:cubicBezTo>
                  <a:pt x="50" y="40"/>
                  <a:pt x="48" y="43"/>
                  <a:pt x="46" y="46"/>
                </a:cubicBezTo>
                <a:cubicBezTo>
                  <a:pt x="46" y="41"/>
                  <a:pt x="47" y="33"/>
                  <a:pt x="48" y="29"/>
                </a:cubicBezTo>
                <a:cubicBezTo>
                  <a:pt x="50" y="25"/>
                  <a:pt x="50" y="19"/>
                  <a:pt x="48" y="14"/>
                </a:cubicBezTo>
                <a:cubicBezTo>
                  <a:pt x="44" y="4"/>
                  <a:pt x="32" y="0"/>
                  <a:pt x="23" y="4"/>
                </a:cubicBezTo>
                <a:cubicBezTo>
                  <a:pt x="13" y="8"/>
                  <a:pt x="9" y="20"/>
                  <a:pt x="13" y="29"/>
                </a:cubicBezTo>
                <a:cubicBezTo>
                  <a:pt x="15" y="35"/>
                  <a:pt x="19" y="38"/>
                  <a:pt x="24" y="40"/>
                </a:cubicBezTo>
                <a:cubicBezTo>
                  <a:pt x="28" y="41"/>
                  <a:pt x="34" y="46"/>
                  <a:pt x="38" y="50"/>
                </a:cubicBezTo>
                <a:cubicBezTo>
                  <a:pt x="34" y="49"/>
                  <a:pt x="31" y="49"/>
                  <a:pt x="29" y="48"/>
                </a:cubicBezTo>
                <a:cubicBezTo>
                  <a:pt x="24" y="46"/>
                  <a:pt x="19" y="46"/>
                  <a:pt x="14" y="48"/>
                </a:cubicBezTo>
                <a:cubicBezTo>
                  <a:pt x="4" y="52"/>
                  <a:pt x="0" y="64"/>
                  <a:pt x="4" y="74"/>
                </a:cubicBezTo>
                <a:cubicBezTo>
                  <a:pt x="8" y="84"/>
                  <a:pt x="20" y="88"/>
                  <a:pt x="30" y="84"/>
                </a:cubicBezTo>
                <a:cubicBezTo>
                  <a:pt x="35" y="82"/>
                  <a:pt x="38" y="77"/>
                  <a:pt x="40" y="73"/>
                </a:cubicBezTo>
                <a:cubicBezTo>
                  <a:pt x="41" y="70"/>
                  <a:pt x="42" y="67"/>
                  <a:pt x="45" y="65"/>
                </a:cubicBezTo>
                <a:cubicBezTo>
                  <a:pt x="50" y="77"/>
                  <a:pt x="48" y="89"/>
                  <a:pt x="43" y="96"/>
                </a:cubicBezTo>
                <a:cubicBezTo>
                  <a:pt x="45" y="99"/>
                  <a:pt x="45" y="99"/>
                  <a:pt x="45" y="99"/>
                </a:cubicBezTo>
                <a:cubicBezTo>
                  <a:pt x="61" y="92"/>
                  <a:pt x="61" y="92"/>
                  <a:pt x="61" y="92"/>
                </a:cubicBezTo>
                <a:cubicBezTo>
                  <a:pt x="78" y="84"/>
                  <a:pt x="78" y="84"/>
                  <a:pt x="78" y="84"/>
                </a:cubicBezTo>
                <a:cubicBezTo>
                  <a:pt x="76" y="81"/>
                  <a:pt x="76" y="81"/>
                  <a:pt x="76" y="81"/>
                </a:cubicBezTo>
                <a:cubicBezTo>
                  <a:pt x="68" y="80"/>
                  <a:pt x="58" y="74"/>
                  <a:pt x="53" y="61"/>
                </a:cubicBezTo>
                <a:cubicBezTo>
                  <a:pt x="56" y="61"/>
                  <a:pt x="59" y="62"/>
                  <a:pt x="61" y="63"/>
                </a:cubicBezTo>
                <a:cubicBezTo>
                  <a:pt x="66" y="65"/>
                  <a:pt x="72" y="65"/>
                  <a:pt x="77" y="63"/>
                </a:cubicBezTo>
                <a:cubicBezTo>
                  <a:pt x="87" y="59"/>
                  <a:pt x="91" y="47"/>
                  <a:pt x="87" y="37"/>
                </a:cubicBezTo>
                <a:cubicBezTo>
                  <a:pt x="82" y="27"/>
                  <a:pt x="71" y="23"/>
                  <a:pt x="61" y="27"/>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42" name="Freeform 24"/>
          <p:cNvSpPr>
            <a:spLocks noEditPoints="1"/>
          </p:cNvSpPr>
          <p:nvPr/>
        </p:nvSpPr>
        <p:spPr bwMode="auto">
          <a:xfrm>
            <a:off x="10658737" y="4364415"/>
            <a:ext cx="109947" cy="115809"/>
          </a:xfrm>
          <a:custGeom>
            <a:avLst/>
            <a:gdLst>
              <a:gd name="T0" fmla="*/ 43 w 46"/>
              <a:gd name="T1" fmla="*/ 29 h 48"/>
              <a:gd name="T2" fmla="*/ 46 w 46"/>
              <a:gd name="T3" fmla="*/ 16 h 48"/>
              <a:gd name="T4" fmla="*/ 41 w 46"/>
              <a:gd name="T5" fmla="*/ 8 h 48"/>
              <a:gd name="T6" fmla="*/ 37 w 46"/>
              <a:gd name="T7" fmla="*/ 9 h 48"/>
              <a:gd name="T8" fmla="*/ 28 w 46"/>
              <a:gd name="T9" fmla="*/ 0 h 48"/>
              <a:gd name="T10" fmla="*/ 18 w 46"/>
              <a:gd name="T11" fmla="*/ 0 h 48"/>
              <a:gd name="T12" fmla="*/ 17 w 46"/>
              <a:gd name="T13" fmla="*/ 4 h 48"/>
              <a:gd name="T14" fmla="*/ 4 w 46"/>
              <a:gd name="T15" fmla="*/ 8 h 48"/>
              <a:gd name="T16" fmla="*/ 0 w 46"/>
              <a:gd name="T17" fmla="*/ 16 h 48"/>
              <a:gd name="T18" fmla="*/ 3 w 46"/>
              <a:gd name="T19" fmla="*/ 19 h 48"/>
              <a:gd name="T20" fmla="*/ 0 w 46"/>
              <a:gd name="T21" fmla="*/ 32 h 48"/>
              <a:gd name="T22" fmla="*/ 4 w 46"/>
              <a:gd name="T23" fmla="*/ 40 h 48"/>
              <a:gd name="T24" fmla="*/ 9 w 46"/>
              <a:gd name="T25" fmla="*/ 39 h 48"/>
              <a:gd name="T26" fmla="*/ 18 w 46"/>
              <a:gd name="T27" fmla="*/ 48 h 48"/>
              <a:gd name="T28" fmla="*/ 28 w 46"/>
              <a:gd name="T29" fmla="*/ 48 h 48"/>
              <a:gd name="T30" fmla="*/ 29 w 46"/>
              <a:gd name="T31" fmla="*/ 44 h 48"/>
              <a:gd name="T32" fmla="*/ 41 w 46"/>
              <a:gd name="T33" fmla="*/ 40 h 48"/>
              <a:gd name="T34" fmla="*/ 46 w 46"/>
              <a:gd name="T35" fmla="*/ 32 h 48"/>
              <a:gd name="T36" fmla="*/ 43 w 46"/>
              <a:gd name="T37" fmla="*/ 29 h 48"/>
              <a:gd name="T38" fmla="*/ 23 w 46"/>
              <a:gd name="T39" fmla="*/ 34 h 48"/>
              <a:gd name="T40" fmla="*/ 13 w 46"/>
              <a:gd name="T41" fmla="*/ 24 h 48"/>
              <a:gd name="T42" fmla="*/ 23 w 46"/>
              <a:gd name="T43" fmla="*/ 14 h 48"/>
              <a:gd name="T44" fmla="*/ 33 w 46"/>
              <a:gd name="T45" fmla="*/ 24 h 48"/>
              <a:gd name="T46" fmla="*/ 23 w 46"/>
              <a:gd name="T47" fmla="*/ 3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6" h="48">
                <a:moveTo>
                  <a:pt x="43" y="29"/>
                </a:moveTo>
                <a:cubicBezTo>
                  <a:pt x="40" y="24"/>
                  <a:pt x="42" y="19"/>
                  <a:pt x="46" y="16"/>
                </a:cubicBezTo>
                <a:cubicBezTo>
                  <a:pt x="41" y="8"/>
                  <a:pt x="41" y="8"/>
                  <a:pt x="41" y="8"/>
                </a:cubicBezTo>
                <a:cubicBezTo>
                  <a:pt x="40" y="9"/>
                  <a:pt x="38" y="9"/>
                  <a:pt x="37" y="9"/>
                </a:cubicBezTo>
                <a:cubicBezTo>
                  <a:pt x="32" y="9"/>
                  <a:pt x="28" y="5"/>
                  <a:pt x="28" y="0"/>
                </a:cubicBezTo>
                <a:cubicBezTo>
                  <a:pt x="18" y="0"/>
                  <a:pt x="18" y="0"/>
                  <a:pt x="18" y="0"/>
                </a:cubicBezTo>
                <a:cubicBezTo>
                  <a:pt x="18" y="1"/>
                  <a:pt x="18" y="3"/>
                  <a:pt x="17" y="4"/>
                </a:cubicBezTo>
                <a:cubicBezTo>
                  <a:pt x="14" y="9"/>
                  <a:pt x="9" y="10"/>
                  <a:pt x="4" y="8"/>
                </a:cubicBezTo>
                <a:cubicBezTo>
                  <a:pt x="0" y="16"/>
                  <a:pt x="0" y="16"/>
                  <a:pt x="0" y="16"/>
                </a:cubicBezTo>
                <a:cubicBezTo>
                  <a:pt x="1" y="17"/>
                  <a:pt x="2" y="18"/>
                  <a:pt x="3" y="19"/>
                </a:cubicBezTo>
                <a:cubicBezTo>
                  <a:pt x="5" y="24"/>
                  <a:pt x="4" y="29"/>
                  <a:pt x="0" y="32"/>
                </a:cubicBezTo>
                <a:cubicBezTo>
                  <a:pt x="4" y="40"/>
                  <a:pt x="4" y="40"/>
                  <a:pt x="4" y="40"/>
                </a:cubicBezTo>
                <a:cubicBezTo>
                  <a:pt x="6" y="39"/>
                  <a:pt x="7" y="39"/>
                  <a:pt x="9" y="39"/>
                </a:cubicBezTo>
                <a:cubicBezTo>
                  <a:pt x="14" y="39"/>
                  <a:pt x="18" y="43"/>
                  <a:pt x="18" y="48"/>
                </a:cubicBezTo>
                <a:cubicBezTo>
                  <a:pt x="28" y="48"/>
                  <a:pt x="28" y="48"/>
                  <a:pt x="28" y="48"/>
                </a:cubicBezTo>
                <a:cubicBezTo>
                  <a:pt x="28" y="47"/>
                  <a:pt x="28" y="45"/>
                  <a:pt x="29" y="44"/>
                </a:cubicBezTo>
                <a:cubicBezTo>
                  <a:pt x="31" y="39"/>
                  <a:pt x="37" y="38"/>
                  <a:pt x="41" y="40"/>
                </a:cubicBezTo>
                <a:cubicBezTo>
                  <a:pt x="46" y="32"/>
                  <a:pt x="46" y="32"/>
                  <a:pt x="46" y="32"/>
                </a:cubicBezTo>
                <a:cubicBezTo>
                  <a:pt x="45" y="31"/>
                  <a:pt x="44" y="30"/>
                  <a:pt x="43" y="29"/>
                </a:cubicBezTo>
                <a:close/>
                <a:moveTo>
                  <a:pt x="23" y="34"/>
                </a:moveTo>
                <a:cubicBezTo>
                  <a:pt x="17" y="34"/>
                  <a:pt x="13" y="29"/>
                  <a:pt x="13" y="24"/>
                </a:cubicBezTo>
                <a:cubicBezTo>
                  <a:pt x="13" y="19"/>
                  <a:pt x="17" y="14"/>
                  <a:pt x="23" y="14"/>
                </a:cubicBezTo>
                <a:cubicBezTo>
                  <a:pt x="28" y="14"/>
                  <a:pt x="33" y="19"/>
                  <a:pt x="33" y="24"/>
                </a:cubicBezTo>
                <a:cubicBezTo>
                  <a:pt x="33" y="29"/>
                  <a:pt x="28" y="34"/>
                  <a:pt x="23" y="34"/>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43" name="Freeform 25"/>
          <p:cNvSpPr/>
          <p:nvPr/>
        </p:nvSpPr>
        <p:spPr bwMode="auto">
          <a:xfrm>
            <a:off x="10752558" y="4060962"/>
            <a:ext cx="167118" cy="170051"/>
          </a:xfrm>
          <a:custGeom>
            <a:avLst/>
            <a:gdLst>
              <a:gd name="T0" fmla="*/ 53 w 70"/>
              <a:gd name="T1" fmla="*/ 45 h 71"/>
              <a:gd name="T2" fmla="*/ 41 w 70"/>
              <a:gd name="T3" fmla="*/ 32 h 71"/>
              <a:gd name="T4" fmla="*/ 70 w 70"/>
              <a:gd name="T5" fmla="*/ 10 h 71"/>
              <a:gd name="T6" fmla="*/ 62 w 70"/>
              <a:gd name="T7" fmla="*/ 1 h 71"/>
              <a:gd name="T8" fmla="*/ 25 w 70"/>
              <a:gd name="T9" fmla="*/ 16 h 71"/>
              <a:gd name="T10" fmla="*/ 13 w 70"/>
              <a:gd name="T11" fmla="*/ 5 h 71"/>
              <a:gd name="T12" fmla="*/ 2 w 70"/>
              <a:gd name="T13" fmla="*/ 3 h 71"/>
              <a:gd name="T14" fmla="*/ 4 w 70"/>
              <a:gd name="T15" fmla="*/ 13 h 71"/>
              <a:gd name="T16" fmla="*/ 16 w 70"/>
              <a:gd name="T17" fmla="*/ 25 h 71"/>
              <a:gd name="T18" fmla="*/ 1 w 70"/>
              <a:gd name="T19" fmla="*/ 62 h 71"/>
              <a:gd name="T20" fmla="*/ 10 w 70"/>
              <a:gd name="T21" fmla="*/ 71 h 71"/>
              <a:gd name="T22" fmla="*/ 32 w 70"/>
              <a:gd name="T23" fmla="*/ 41 h 71"/>
              <a:gd name="T24" fmla="*/ 44 w 70"/>
              <a:gd name="T25" fmla="*/ 53 h 71"/>
              <a:gd name="T26" fmla="*/ 44 w 70"/>
              <a:gd name="T27" fmla="*/ 71 h 71"/>
              <a:gd name="T28" fmla="*/ 53 w 70"/>
              <a:gd name="T29" fmla="*/ 71 h 71"/>
              <a:gd name="T30" fmla="*/ 57 w 70"/>
              <a:gd name="T31" fmla="*/ 58 h 71"/>
              <a:gd name="T32" fmla="*/ 70 w 70"/>
              <a:gd name="T33" fmla="*/ 53 h 71"/>
              <a:gd name="T34" fmla="*/ 70 w 70"/>
              <a:gd name="T35" fmla="*/ 45 h 71"/>
              <a:gd name="T36" fmla="*/ 53 w 70"/>
              <a:gd name="T37" fmla="*/ 4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0" h="71">
                <a:moveTo>
                  <a:pt x="53" y="45"/>
                </a:moveTo>
                <a:cubicBezTo>
                  <a:pt x="41" y="32"/>
                  <a:pt x="41" y="32"/>
                  <a:pt x="41" y="32"/>
                </a:cubicBezTo>
                <a:cubicBezTo>
                  <a:pt x="70" y="10"/>
                  <a:pt x="70" y="10"/>
                  <a:pt x="70" y="10"/>
                </a:cubicBezTo>
                <a:cubicBezTo>
                  <a:pt x="62" y="1"/>
                  <a:pt x="62" y="1"/>
                  <a:pt x="62" y="1"/>
                </a:cubicBezTo>
                <a:cubicBezTo>
                  <a:pt x="25" y="16"/>
                  <a:pt x="25" y="16"/>
                  <a:pt x="25" y="16"/>
                </a:cubicBezTo>
                <a:cubicBezTo>
                  <a:pt x="13" y="5"/>
                  <a:pt x="13" y="5"/>
                  <a:pt x="13" y="5"/>
                </a:cubicBezTo>
                <a:cubicBezTo>
                  <a:pt x="10" y="1"/>
                  <a:pt x="5" y="0"/>
                  <a:pt x="2" y="3"/>
                </a:cubicBezTo>
                <a:cubicBezTo>
                  <a:pt x="0" y="5"/>
                  <a:pt x="1" y="10"/>
                  <a:pt x="4" y="13"/>
                </a:cubicBezTo>
                <a:cubicBezTo>
                  <a:pt x="16" y="25"/>
                  <a:pt x="16" y="25"/>
                  <a:pt x="16" y="25"/>
                </a:cubicBezTo>
                <a:cubicBezTo>
                  <a:pt x="1" y="62"/>
                  <a:pt x="1" y="62"/>
                  <a:pt x="1" y="62"/>
                </a:cubicBezTo>
                <a:cubicBezTo>
                  <a:pt x="10" y="71"/>
                  <a:pt x="10" y="71"/>
                  <a:pt x="10" y="71"/>
                </a:cubicBezTo>
                <a:cubicBezTo>
                  <a:pt x="32" y="41"/>
                  <a:pt x="32" y="41"/>
                  <a:pt x="32" y="41"/>
                </a:cubicBezTo>
                <a:cubicBezTo>
                  <a:pt x="44" y="53"/>
                  <a:pt x="44" y="53"/>
                  <a:pt x="44" y="53"/>
                </a:cubicBezTo>
                <a:cubicBezTo>
                  <a:pt x="44" y="71"/>
                  <a:pt x="44" y="71"/>
                  <a:pt x="44" y="71"/>
                </a:cubicBezTo>
                <a:cubicBezTo>
                  <a:pt x="53" y="71"/>
                  <a:pt x="53" y="71"/>
                  <a:pt x="53" y="71"/>
                </a:cubicBezTo>
                <a:cubicBezTo>
                  <a:pt x="57" y="58"/>
                  <a:pt x="57" y="58"/>
                  <a:pt x="57" y="58"/>
                </a:cubicBezTo>
                <a:cubicBezTo>
                  <a:pt x="70" y="53"/>
                  <a:pt x="70" y="53"/>
                  <a:pt x="70" y="53"/>
                </a:cubicBezTo>
                <a:cubicBezTo>
                  <a:pt x="70" y="45"/>
                  <a:pt x="70" y="45"/>
                  <a:pt x="70" y="45"/>
                </a:cubicBezTo>
                <a:cubicBezTo>
                  <a:pt x="53" y="45"/>
                  <a:pt x="53" y="45"/>
                  <a:pt x="53" y="45"/>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44" name="Freeform 26"/>
          <p:cNvSpPr>
            <a:spLocks noEditPoints="1"/>
          </p:cNvSpPr>
          <p:nvPr/>
        </p:nvSpPr>
        <p:spPr bwMode="auto">
          <a:xfrm>
            <a:off x="10957792" y="4170909"/>
            <a:ext cx="58638" cy="107014"/>
          </a:xfrm>
          <a:custGeom>
            <a:avLst/>
            <a:gdLst>
              <a:gd name="T0" fmla="*/ 16 w 24"/>
              <a:gd name="T1" fmla="*/ 44 h 45"/>
              <a:gd name="T2" fmla="*/ 16 w 24"/>
              <a:gd name="T3" fmla="*/ 44 h 45"/>
              <a:gd name="T4" fmla="*/ 23 w 24"/>
              <a:gd name="T5" fmla="*/ 34 h 45"/>
              <a:gd name="T6" fmla="*/ 21 w 24"/>
              <a:gd name="T7" fmla="*/ 23 h 45"/>
              <a:gd name="T8" fmla="*/ 11 w 24"/>
              <a:gd name="T9" fmla="*/ 16 h 45"/>
              <a:gd name="T10" fmla="*/ 11 w 24"/>
              <a:gd name="T11" fmla="*/ 16 h 45"/>
              <a:gd name="T12" fmla="*/ 10 w 24"/>
              <a:gd name="T13" fmla="*/ 17 h 45"/>
              <a:gd name="T14" fmla="*/ 11 w 24"/>
              <a:gd name="T15" fmla="*/ 20 h 45"/>
              <a:gd name="T16" fmla="*/ 12 w 24"/>
              <a:gd name="T17" fmla="*/ 20 h 45"/>
              <a:gd name="T18" fmla="*/ 12 w 24"/>
              <a:gd name="T19" fmla="*/ 20 h 45"/>
              <a:gd name="T20" fmla="*/ 17 w 24"/>
              <a:gd name="T21" fmla="*/ 24 h 45"/>
              <a:gd name="T22" fmla="*/ 19 w 24"/>
              <a:gd name="T23" fmla="*/ 35 h 45"/>
              <a:gd name="T24" fmla="*/ 16 w 24"/>
              <a:gd name="T25" fmla="*/ 40 h 45"/>
              <a:gd name="T26" fmla="*/ 16 w 24"/>
              <a:gd name="T27" fmla="*/ 40 h 45"/>
              <a:gd name="T28" fmla="*/ 10 w 24"/>
              <a:gd name="T29" fmla="*/ 36 h 45"/>
              <a:gd name="T30" fmla="*/ 9 w 24"/>
              <a:gd name="T31" fmla="*/ 31 h 45"/>
              <a:gd name="T32" fmla="*/ 5 w 24"/>
              <a:gd name="T33" fmla="*/ 30 h 45"/>
              <a:gd name="T34" fmla="*/ 6 w 24"/>
              <a:gd name="T35" fmla="*/ 37 h 45"/>
              <a:gd name="T36" fmla="*/ 16 w 24"/>
              <a:gd name="T37" fmla="*/ 44 h 45"/>
              <a:gd name="T38" fmla="*/ 13 w 24"/>
              <a:gd name="T39" fmla="*/ 28 h 45"/>
              <a:gd name="T40" fmla="*/ 15 w 24"/>
              <a:gd name="T41" fmla="*/ 28 h 45"/>
              <a:gd name="T42" fmla="*/ 14 w 24"/>
              <a:gd name="T43" fmla="*/ 24 h 45"/>
              <a:gd name="T44" fmla="*/ 13 w 24"/>
              <a:gd name="T45" fmla="*/ 24 h 45"/>
              <a:gd name="T46" fmla="*/ 12 w 24"/>
              <a:gd name="T47" fmla="*/ 24 h 45"/>
              <a:gd name="T48" fmla="*/ 7 w 24"/>
              <a:gd name="T49" fmla="*/ 21 h 45"/>
              <a:gd name="T50" fmla="*/ 5 w 24"/>
              <a:gd name="T51" fmla="*/ 10 h 45"/>
              <a:gd name="T52" fmla="*/ 9 w 24"/>
              <a:gd name="T53" fmla="*/ 4 h 45"/>
              <a:gd name="T54" fmla="*/ 9 w 24"/>
              <a:gd name="T55" fmla="*/ 4 h 45"/>
              <a:gd name="T56" fmla="*/ 14 w 24"/>
              <a:gd name="T57" fmla="*/ 8 h 45"/>
              <a:gd name="T58" fmla="*/ 15 w 24"/>
              <a:gd name="T59" fmla="*/ 13 h 45"/>
              <a:gd name="T60" fmla="*/ 20 w 24"/>
              <a:gd name="T61" fmla="*/ 15 h 45"/>
              <a:gd name="T62" fmla="*/ 18 w 24"/>
              <a:gd name="T63" fmla="*/ 7 h 45"/>
              <a:gd name="T64" fmla="*/ 8 w 24"/>
              <a:gd name="T65" fmla="*/ 0 h 45"/>
              <a:gd name="T66" fmla="*/ 8 w 24"/>
              <a:gd name="T67" fmla="*/ 1 h 45"/>
              <a:gd name="T68" fmla="*/ 1 w 24"/>
              <a:gd name="T69" fmla="*/ 11 h 45"/>
              <a:gd name="T70" fmla="*/ 3 w 24"/>
              <a:gd name="T71" fmla="*/ 21 h 45"/>
              <a:gd name="T72" fmla="*/ 13 w 24"/>
              <a:gd name="T73" fmla="*/ 28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4" h="45">
                <a:moveTo>
                  <a:pt x="16" y="44"/>
                </a:moveTo>
                <a:cubicBezTo>
                  <a:pt x="16" y="44"/>
                  <a:pt x="16" y="44"/>
                  <a:pt x="16" y="44"/>
                </a:cubicBezTo>
                <a:cubicBezTo>
                  <a:pt x="21" y="43"/>
                  <a:pt x="24" y="38"/>
                  <a:pt x="23" y="34"/>
                </a:cubicBezTo>
                <a:cubicBezTo>
                  <a:pt x="21" y="23"/>
                  <a:pt x="21" y="23"/>
                  <a:pt x="21" y="23"/>
                </a:cubicBezTo>
                <a:cubicBezTo>
                  <a:pt x="20" y="18"/>
                  <a:pt x="16" y="15"/>
                  <a:pt x="11" y="16"/>
                </a:cubicBezTo>
                <a:cubicBezTo>
                  <a:pt x="11" y="16"/>
                  <a:pt x="11" y="16"/>
                  <a:pt x="11" y="16"/>
                </a:cubicBezTo>
                <a:cubicBezTo>
                  <a:pt x="11" y="16"/>
                  <a:pt x="10" y="16"/>
                  <a:pt x="10" y="17"/>
                </a:cubicBezTo>
                <a:cubicBezTo>
                  <a:pt x="11" y="20"/>
                  <a:pt x="11" y="20"/>
                  <a:pt x="11" y="20"/>
                </a:cubicBezTo>
                <a:cubicBezTo>
                  <a:pt x="11" y="20"/>
                  <a:pt x="11" y="20"/>
                  <a:pt x="12" y="20"/>
                </a:cubicBezTo>
                <a:cubicBezTo>
                  <a:pt x="12" y="20"/>
                  <a:pt x="12" y="20"/>
                  <a:pt x="12" y="20"/>
                </a:cubicBezTo>
                <a:cubicBezTo>
                  <a:pt x="14" y="20"/>
                  <a:pt x="17" y="21"/>
                  <a:pt x="17" y="24"/>
                </a:cubicBezTo>
                <a:cubicBezTo>
                  <a:pt x="19" y="35"/>
                  <a:pt x="19" y="35"/>
                  <a:pt x="19" y="35"/>
                </a:cubicBezTo>
                <a:cubicBezTo>
                  <a:pt x="20" y="37"/>
                  <a:pt x="18" y="39"/>
                  <a:pt x="16" y="40"/>
                </a:cubicBezTo>
                <a:cubicBezTo>
                  <a:pt x="16" y="40"/>
                  <a:pt x="16" y="40"/>
                  <a:pt x="16" y="40"/>
                </a:cubicBezTo>
                <a:cubicBezTo>
                  <a:pt x="13" y="41"/>
                  <a:pt x="11" y="39"/>
                  <a:pt x="10" y="36"/>
                </a:cubicBezTo>
                <a:cubicBezTo>
                  <a:pt x="9" y="31"/>
                  <a:pt x="9" y="31"/>
                  <a:pt x="9" y="31"/>
                </a:cubicBezTo>
                <a:cubicBezTo>
                  <a:pt x="8" y="31"/>
                  <a:pt x="6" y="30"/>
                  <a:pt x="5" y="30"/>
                </a:cubicBezTo>
                <a:cubicBezTo>
                  <a:pt x="6" y="37"/>
                  <a:pt x="6" y="37"/>
                  <a:pt x="6" y="37"/>
                </a:cubicBezTo>
                <a:cubicBezTo>
                  <a:pt x="7" y="42"/>
                  <a:pt x="12" y="45"/>
                  <a:pt x="16" y="44"/>
                </a:cubicBezTo>
                <a:close/>
                <a:moveTo>
                  <a:pt x="13" y="28"/>
                </a:moveTo>
                <a:cubicBezTo>
                  <a:pt x="14" y="28"/>
                  <a:pt x="14" y="28"/>
                  <a:pt x="15" y="28"/>
                </a:cubicBezTo>
                <a:cubicBezTo>
                  <a:pt x="14" y="24"/>
                  <a:pt x="14" y="24"/>
                  <a:pt x="14" y="24"/>
                </a:cubicBezTo>
                <a:cubicBezTo>
                  <a:pt x="13" y="24"/>
                  <a:pt x="13" y="24"/>
                  <a:pt x="13" y="24"/>
                </a:cubicBezTo>
                <a:cubicBezTo>
                  <a:pt x="12" y="24"/>
                  <a:pt x="12" y="24"/>
                  <a:pt x="12" y="24"/>
                </a:cubicBezTo>
                <a:cubicBezTo>
                  <a:pt x="10" y="25"/>
                  <a:pt x="8" y="23"/>
                  <a:pt x="7" y="21"/>
                </a:cubicBezTo>
                <a:cubicBezTo>
                  <a:pt x="5" y="10"/>
                  <a:pt x="5" y="10"/>
                  <a:pt x="5" y="10"/>
                </a:cubicBezTo>
                <a:cubicBezTo>
                  <a:pt x="4" y="7"/>
                  <a:pt x="6" y="5"/>
                  <a:pt x="9" y="4"/>
                </a:cubicBezTo>
                <a:cubicBezTo>
                  <a:pt x="9" y="4"/>
                  <a:pt x="9" y="4"/>
                  <a:pt x="9" y="4"/>
                </a:cubicBezTo>
                <a:cubicBezTo>
                  <a:pt x="11" y="4"/>
                  <a:pt x="14" y="6"/>
                  <a:pt x="14" y="8"/>
                </a:cubicBezTo>
                <a:cubicBezTo>
                  <a:pt x="15" y="13"/>
                  <a:pt x="15" y="13"/>
                  <a:pt x="15" y="13"/>
                </a:cubicBezTo>
                <a:cubicBezTo>
                  <a:pt x="17" y="13"/>
                  <a:pt x="18" y="14"/>
                  <a:pt x="20" y="15"/>
                </a:cubicBezTo>
                <a:cubicBezTo>
                  <a:pt x="18" y="7"/>
                  <a:pt x="18" y="7"/>
                  <a:pt x="18" y="7"/>
                </a:cubicBezTo>
                <a:cubicBezTo>
                  <a:pt x="17" y="3"/>
                  <a:pt x="13" y="0"/>
                  <a:pt x="8" y="0"/>
                </a:cubicBezTo>
                <a:cubicBezTo>
                  <a:pt x="8" y="1"/>
                  <a:pt x="8" y="1"/>
                  <a:pt x="8" y="1"/>
                </a:cubicBezTo>
                <a:cubicBezTo>
                  <a:pt x="3" y="1"/>
                  <a:pt x="0" y="6"/>
                  <a:pt x="1" y="11"/>
                </a:cubicBezTo>
                <a:cubicBezTo>
                  <a:pt x="3" y="21"/>
                  <a:pt x="3" y="21"/>
                  <a:pt x="3" y="21"/>
                </a:cubicBezTo>
                <a:cubicBezTo>
                  <a:pt x="4" y="26"/>
                  <a:pt x="9" y="29"/>
                  <a:pt x="13" y="28"/>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45" name="Freeform 27"/>
          <p:cNvSpPr/>
          <p:nvPr/>
        </p:nvSpPr>
        <p:spPr bwMode="auto">
          <a:xfrm>
            <a:off x="10503346" y="4141591"/>
            <a:ext cx="219892" cy="221358"/>
          </a:xfrm>
          <a:custGeom>
            <a:avLst/>
            <a:gdLst>
              <a:gd name="T0" fmla="*/ 29 w 92"/>
              <a:gd name="T1" fmla="*/ 18 h 92"/>
              <a:gd name="T2" fmla="*/ 92 w 92"/>
              <a:gd name="T3" fmla="*/ 0 h 92"/>
              <a:gd name="T4" fmla="*/ 92 w 92"/>
              <a:gd name="T5" fmla="*/ 6 h 92"/>
              <a:gd name="T6" fmla="*/ 92 w 92"/>
              <a:gd name="T7" fmla="*/ 18 h 92"/>
              <a:gd name="T8" fmla="*/ 92 w 92"/>
              <a:gd name="T9" fmla="*/ 67 h 92"/>
              <a:gd name="T10" fmla="*/ 72 w 92"/>
              <a:gd name="T11" fmla="*/ 81 h 92"/>
              <a:gd name="T12" fmla="*/ 52 w 92"/>
              <a:gd name="T13" fmla="*/ 67 h 92"/>
              <a:gd name="T14" fmla="*/ 72 w 92"/>
              <a:gd name="T15" fmla="*/ 52 h 92"/>
              <a:gd name="T16" fmla="*/ 80 w 92"/>
              <a:gd name="T17" fmla="*/ 54 h 92"/>
              <a:gd name="T18" fmla="*/ 80 w 92"/>
              <a:gd name="T19" fmla="*/ 24 h 92"/>
              <a:gd name="T20" fmla="*/ 40 w 92"/>
              <a:gd name="T21" fmla="*/ 35 h 92"/>
              <a:gd name="T22" fmla="*/ 40 w 92"/>
              <a:gd name="T23" fmla="*/ 78 h 92"/>
              <a:gd name="T24" fmla="*/ 20 w 92"/>
              <a:gd name="T25" fmla="*/ 92 h 92"/>
              <a:gd name="T26" fmla="*/ 0 w 92"/>
              <a:gd name="T27" fmla="*/ 78 h 92"/>
              <a:gd name="T28" fmla="*/ 20 w 92"/>
              <a:gd name="T29" fmla="*/ 64 h 92"/>
              <a:gd name="T30" fmla="*/ 29 w 92"/>
              <a:gd name="T31" fmla="*/ 65 h 92"/>
              <a:gd name="T32" fmla="*/ 29 w 92"/>
              <a:gd name="T33" fmla="*/ 35 h 92"/>
              <a:gd name="T34" fmla="*/ 29 w 92"/>
              <a:gd name="T35" fmla="*/ 18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2" h="92">
                <a:moveTo>
                  <a:pt x="29" y="18"/>
                </a:moveTo>
                <a:cubicBezTo>
                  <a:pt x="92" y="0"/>
                  <a:pt x="92" y="0"/>
                  <a:pt x="92" y="0"/>
                </a:cubicBezTo>
                <a:cubicBezTo>
                  <a:pt x="92" y="6"/>
                  <a:pt x="92" y="6"/>
                  <a:pt x="92" y="6"/>
                </a:cubicBezTo>
                <a:cubicBezTo>
                  <a:pt x="92" y="18"/>
                  <a:pt x="92" y="18"/>
                  <a:pt x="92" y="18"/>
                </a:cubicBezTo>
                <a:cubicBezTo>
                  <a:pt x="92" y="67"/>
                  <a:pt x="92" y="67"/>
                  <a:pt x="92" y="67"/>
                </a:cubicBezTo>
                <a:cubicBezTo>
                  <a:pt x="92" y="74"/>
                  <a:pt x="83" y="81"/>
                  <a:pt x="72" y="81"/>
                </a:cubicBezTo>
                <a:cubicBezTo>
                  <a:pt x="61" y="81"/>
                  <a:pt x="52" y="74"/>
                  <a:pt x="52" y="67"/>
                </a:cubicBezTo>
                <a:cubicBezTo>
                  <a:pt x="52" y="59"/>
                  <a:pt x="61" y="52"/>
                  <a:pt x="72" y="52"/>
                </a:cubicBezTo>
                <a:cubicBezTo>
                  <a:pt x="75" y="52"/>
                  <a:pt x="78" y="53"/>
                  <a:pt x="80" y="54"/>
                </a:cubicBezTo>
                <a:cubicBezTo>
                  <a:pt x="80" y="24"/>
                  <a:pt x="80" y="24"/>
                  <a:pt x="80" y="24"/>
                </a:cubicBezTo>
                <a:cubicBezTo>
                  <a:pt x="40" y="35"/>
                  <a:pt x="40" y="35"/>
                  <a:pt x="40" y="35"/>
                </a:cubicBezTo>
                <a:cubicBezTo>
                  <a:pt x="40" y="78"/>
                  <a:pt x="40" y="78"/>
                  <a:pt x="40" y="78"/>
                </a:cubicBezTo>
                <a:cubicBezTo>
                  <a:pt x="40" y="86"/>
                  <a:pt x="31" y="92"/>
                  <a:pt x="20" y="92"/>
                </a:cubicBezTo>
                <a:cubicBezTo>
                  <a:pt x="9" y="92"/>
                  <a:pt x="0" y="86"/>
                  <a:pt x="0" y="78"/>
                </a:cubicBezTo>
                <a:cubicBezTo>
                  <a:pt x="0" y="70"/>
                  <a:pt x="9" y="64"/>
                  <a:pt x="20" y="64"/>
                </a:cubicBezTo>
                <a:cubicBezTo>
                  <a:pt x="23" y="64"/>
                  <a:pt x="26" y="64"/>
                  <a:pt x="29" y="65"/>
                </a:cubicBezTo>
                <a:cubicBezTo>
                  <a:pt x="29" y="35"/>
                  <a:pt x="29" y="35"/>
                  <a:pt x="29" y="35"/>
                </a:cubicBezTo>
                <a:lnTo>
                  <a:pt x="29" y="18"/>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46" name="Freeform 28"/>
          <p:cNvSpPr>
            <a:spLocks noEditPoints="1"/>
          </p:cNvSpPr>
          <p:nvPr/>
        </p:nvSpPr>
        <p:spPr bwMode="auto">
          <a:xfrm>
            <a:off x="10680727" y="3657825"/>
            <a:ext cx="155392" cy="218426"/>
          </a:xfrm>
          <a:custGeom>
            <a:avLst/>
            <a:gdLst>
              <a:gd name="T0" fmla="*/ 38 w 65"/>
              <a:gd name="T1" fmla="*/ 46 h 91"/>
              <a:gd name="T2" fmla="*/ 46 w 65"/>
              <a:gd name="T3" fmla="*/ 26 h 91"/>
              <a:gd name="T4" fmla="*/ 52 w 65"/>
              <a:gd name="T5" fmla="*/ 33 h 91"/>
              <a:gd name="T6" fmla="*/ 47 w 65"/>
              <a:gd name="T7" fmla="*/ 46 h 91"/>
              <a:gd name="T8" fmla="*/ 52 w 65"/>
              <a:gd name="T9" fmla="*/ 59 h 91"/>
              <a:gd name="T10" fmla="*/ 45 w 65"/>
              <a:gd name="T11" fmla="*/ 65 h 91"/>
              <a:gd name="T12" fmla="*/ 38 w 65"/>
              <a:gd name="T13" fmla="*/ 46 h 91"/>
              <a:gd name="T14" fmla="*/ 32 w 65"/>
              <a:gd name="T15" fmla="*/ 78 h 91"/>
              <a:gd name="T16" fmla="*/ 19 w 65"/>
              <a:gd name="T17" fmla="*/ 46 h 91"/>
              <a:gd name="T18" fmla="*/ 33 w 65"/>
              <a:gd name="T19" fmla="*/ 13 h 91"/>
              <a:gd name="T20" fmla="*/ 39 w 65"/>
              <a:gd name="T21" fmla="*/ 20 h 91"/>
              <a:gd name="T22" fmla="*/ 39 w 65"/>
              <a:gd name="T23" fmla="*/ 20 h 91"/>
              <a:gd name="T24" fmla="*/ 28 w 65"/>
              <a:gd name="T25" fmla="*/ 46 h 91"/>
              <a:gd name="T26" fmla="*/ 39 w 65"/>
              <a:gd name="T27" fmla="*/ 72 h 91"/>
              <a:gd name="T28" fmla="*/ 32 w 65"/>
              <a:gd name="T29" fmla="*/ 78 h 91"/>
              <a:gd name="T30" fmla="*/ 6 w 65"/>
              <a:gd name="T31" fmla="*/ 20 h 91"/>
              <a:gd name="T32" fmla="*/ 20 w 65"/>
              <a:gd name="T33" fmla="*/ 0 h 91"/>
              <a:gd name="T34" fmla="*/ 20 w 65"/>
              <a:gd name="T35" fmla="*/ 0 h 91"/>
              <a:gd name="T36" fmla="*/ 27 w 65"/>
              <a:gd name="T37" fmla="*/ 6 h 91"/>
              <a:gd name="T38" fmla="*/ 10 w 65"/>
              <a:gd name="T39" fmla="*/ 45 h 91"/>
              <a:gd name="T40" fmla="*/ 26 w 65"/>
              <a:gd name="T41" fmla="*/ 85 h 91"/>
              <a:gd name="T42" fmla="*/ 19 w 65"/>
              <a:gd name="T43" fmla="*/ 91 h 91"/>
              <a:gd name="T44" fmla="*/ 5 w 65"/>
              <a:gd name="T45" fmla="*/ 70 h 91"/>
              <a:gd name="T46" fmla="*/ 1 w 65"/>
              <a:gd name="T47" fmla="*/ 45 h 91"/>
              <a:gd name="T48" fmla="*/ 6 w 65"/>
              <a:gd name="T49" fmla="*/ 20 h 91"/>
              <a:gd name="T50" fmla="*/ 61 w 65"/>
              <a:gd name="T51" fmla="*/ 51 h 91"/>
              <a:gd name="T52" fmla="*/ 65 w 65"/>
              <a:gd name="T53" fmla="*/ 46 h 91"/>
              <a:gd name="T54" fmla="*/ 61 w 65"/>
              <a:gd name="T55" fmla="*/ 41 h 91"/>
              <a:gd name="T56" fmla="*/ 56 w 65"/>
              <a:gd name="T57" fmla="*/ 46 h 91"/>
              <a:gd name="T58" fmla="*/ 61 w 65"/>
              <a:gd name="T59" fmla="*/ 5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5" h="91">
                <a:moveTo>
                  <a:pt x="38" y="46"/>
                </a:moveTo>
                <a:cubicBezTo>
                  <a:pt x="38" y="38"/>
                  <a:pt x="41" y="31"/>
                  <a:pt x="46" y="26"/>
                </a:cubicBezTo>
                <a:cubicBezTo>
                  <a:pt x="52" y="33"/>
                  <a:pt x="52" y="33"/>
                  <a:pt x="52" y="33"/>
                </a:cubicBezTo>
                <a:cubicBezTo>
                  <a:pt x="49" y="36"/>
                  <a:pt x="47" y="41"/>
                  <a:pt x="47" y="46"/>
                </a:cubicBezTo>
                <a:cubicBezTo>
                  <a:pt x="47" y="51"/>
                  <a:pt x="49" y="56"/>
                  <a:pt x="52" y="59"/>
                </a:cubicBezTo>
                <a:cubicBezTo>
                  <a:pt x="45" y="65"/>
                  <a:pt x="45" y="65"/>
                  <a:pt x="45" y="65"/>
                </a:cubicBezTo>
                <a:cubicBezTo>
                  <a:pt x="40" y="60"/>
                  <a:pt x="37" y="53"/>
                  <a:pt x="38" y="46"/>
                </a:cubicBezTo>
                <a:close/>
                <a:moveTo>
                  <a:pt x="32" y="78"/>
                </a:moveTo>
                <a:cubicBezTo>
                  <a:pt x="24" y="69"/>
                  <a:pt x="19" y="58"/>
                  <a:pt x="19" y="46"/>
                </a:cubicBezTo>
                <a:cubicBezTo>
                  <a:pt x="19" y="33"/>
                  <a:pt x="24" y="22"/>
                  <a:pt x="33" y="13"/>
                </a:cubicBezTo>
                <a:cubicBezTo>
                  <a:pt x="39" y="20"/>
                  <a:pt x="39" y="20"/>
                  <a:pt x="39" y="20"/>
                </a:cubicBezTo>
                <a:cubicBezTo>
                  <a:pt x="39" y="20"/>
                  <a:pt x="39" y="20"/>
                  <a:pt x="39" y="20"/>
                </a:cubicBezTo>
                <a:cubicBezTo>
                  <a:pt x="32" y="27"/>
                  <a:pt x="28" y="36"/>
                  <a:pt x="28" y="46"/>
                </a:cubicBezTo>
                <a:cubicBezTo>
                  <a:pt x="28" y="55"/>
                  <a:pt x="32" y="65"/>
                  <a:pt x="39" y="72"/>
                </a:cubicBezTo>
                <a:lnTo>
                  <a:pt x="32" y="78"/>
                </a:lnTo>
                <a:close/>
                <a:moveTo>
                  <a:pt x="6" y="20"/>
                </a:moveTo>
                <a:cubicBezTo>
                  <a:pt x="9" y="13"/>
                  <a:pt x="14" y="6"/>
                  <a:pt x="20" y="0"/>
                </a:cubicBezTo>
                <a:cubicBezTo>
                  <a:pt x="20" y="0"/>
                  <a:pt x="20" y="0"/>
                  <a:pt x="20" y="0"/>
                </a:cubicBezTo>
                <a:cubicBezTo>
                  <a:pt x="27" y="6"/>
                  <a:pt x="27" y="6"/>
                  <a:pt x="27" y="6"/>
                </a:cubicBezTo>
                <a:cubicBezTo>
                  <a:pt x="16" y="17"/>
                  <a:pt x="10" y="31"/>
                  <a:pt x="10" y="45"/>
                </a:cubicBezTo>
                <a:cubicBezTo>
                  <a:pt x="10" y="60"/>
                  <a:pt x="15" y="74"/>
                  <a:pt x="26" y="85"/>
                </a:cubicBezTo>
                <a:cubicBezTo>
                  <a:pt x="19" y="91"/>
                  <a:pt x="19" y="91"/>
                  <a:pt x="19" y="91"/>
                </a:cubicBezTo>
                <a:cubicBezTo>
                  <a:pt x="13" y="85"/>
                  <a:pt x="9" y="78"/>
                  <a:pt x="5" y="70"/>
                </a:cubicBezTo>
                <a:cubicBezTo>
                  <a:pt x="2" y="62"/>
                  <a:pt x="0" y="54"/>
                  <a:pt x="1" y="45"/>
                </a:cubicBezTo>
                <a:cubicBezTo>
                  <a:pt x="1" y="37"/>
                  <a:pt x="3" y="28"/>
                  <a:pt x="6" y="20"/>
                </a:cubicBezTo>
                <a:close/>
                <a:moveTo>
                  <a:pt x="61" y="51"/>
                </a:moveTo>
                <a:cubicBezTo>
                  <a:pt x="63" y="51"/>
                  <a:pt x="65" y="49"/>
                  <a:pt x="65" y="46"/>
                </a:cubicBezTo>
                <a:cubicBezTo>
                  <a:pt x="65" y="44"/>
                  <a:pt x="63" y="41"/>
                  <a:pt x="61" y="41"/>
                </a:cubicBezTo>
                <a:cubicBezTo>
                  <a:pt x="58" y="41"/>
                  <a:pt x="56" y="43"/>
                  <a:pt x="56" y="46"/>
                </a:cubicBezTo>
                <a:cubicBezTo>
                  <a:pt x="56" y="49"/>
                  <a:pt x="58" y="51"/>
                  <a:pt x="61" y="51"/>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47" name="Freeform 29"/>
          <p:cNvSpPr>
            <a:spLocks noEditPoints="1"/>
          </p:cNvSpPr>
          <p:nvPr/>
        </p:nvSpPr>
        <p:spPr bwMode="auto">
          <a:xfrm>
            <a:off x="10623554" y="3892379"/>
            <a:ext cx="150993" cy="150993"/>
          </a:xfrm>
          <a:custGeom>
            <a:avLst/>
            <a:gdLst>
              <a:gd name="T0" fmla="*/ 63 w 103"/>
              <a:gd name="T1" fmla="*/ 27 h 103"/>
              <a:gd name="T2" fmla="*/ 65 w 103"/>
              <a:gd name="T3" fmla="*/ 2 h 103"/>
              <a:gd name="T4" fmla="*/ 19 w 103"/>
              <a:gd name="T5" fmla="*/ 0 h 103"/>
              <a:gd name="T6" fmla="*/ 1 w 103"/>
              <a:gd name="T7" fmla="*/ 20 h 103"/>
              <a:gd name="T8" fmla="*/ 0 w 103"/>
              <a:gd name="T9" fmla="*/ 77 h 103"/>
              <a:gd name="T10" fmla="*/ 39 w 103"/>
              <a:gd name="T11" fmla="*/ 77 h 103"/>
              <a:gd name="T12" fmla="*/ 37 w 103"/>
              <a:gd name="T13" fmla="*/ 102 h 103"/>
              <a:gd name="T14" fmla="*/ 101 w 103"/>
              <a:gd name="T15" fmla="*/ 103 h 103"/>
              <a:gd name="T16" fmla="*/ 103 w 103"/>
              <a:gd name="T17" fmla="*/ 27 h 103"/>
              <a:gd name="T18" fmla="*/ 63 w 103"/>
              <a:gd name="T19" fmla="*/ 27 h 103"/>
              <a:gd name="T20" fmla="*/ 19 w 103"/>
              <a:gd name="T21" fmla="*/ 10 h 103"/>
              <a:gd name="T22" fmla="*/ 19 w 103"/>
              <a:gd name="T23" fmla="*/ 20 h 103"/>
              <a:gd name="T24" fmla="*/ 9 w 103"/>
              <a:gd name="T25" fmla="*/ 20 h 103"/>
              <a:gd name="T26" fmla="*/ 19 w 103"/>
              <a:gd name="T27" fmla="*/ 10 h 103"/>
              <a:gd name="T28" fmla="*/ 6 w 103"/>
              <a:gd name="T29" fmla="*/ 71 h 103"/>
              <a:gd name="T30" fmla="*/ 6 w 103"/>
              <a:gd name="T31" fmla="*/ 27 h 103"/>
              <a:gd name="T32" fmla="*/ 26 w 103"/>
              <a:gd name="T33" fmla="*/ 27 h 103"/>
              <a:gd name="T34" fmla="*/ 26 w 103"/>
              <a:gd name="T35" fmla="*/ 7 h 103"/>
              <a:gd name="T36" fmla="*/ 58 w 103"/>
              <a:gd name="T37" fmla="*/ 7 h 103"/>
              <a:gd name="T38" fmla="*/ 58 w 103"/>
              <a:gd name="T39" fmla="*/ 27 h 103"/>
              <a:gd name="T40" fmla="*/ 39 w 103"/>
              <a:gd name="T41" fmla="*/ 46 h 103"/>
              <a:gd name="T42" fmla="*/ 39 w 103"/>
              <a:gd name="T43" fmla="*/ 71 h 103"/>
              <a:gd name="T44" fmla="*/ 6 w 103"/>
              <a:gd name="T45" fmla="*/ 71 h 103"/>
              <a:gd name="T46" fmla="*/ 57 w 103"/>
              <a:gd name="T47" fmla="*/ 36 h 103"/>
              <a:gd name="T48" fmla="*/ 57 w 103"/>
              <a:gd name="T49" fmla="*/ 46 h 103"/>
              <a:gd name="T50" fmla="*/ 47 w 103"/>
              <a:gd name="T51" fmla="*/ 46 h 103"/>
              <a:gd name="T52" fmla="*/ 57 w 103"/>
              <a:gd name="T53" fmla="*/ 36 h 103"/>
              <a:gd name="T54" fmla="*/ 94 w 103"/>
              <a:gd name="T55" fmla="*/ 97 h 103"/>
              <a:gd name="T56" fmla="*/ 44 w 103"/>
              <a:gd name="T57" fmla="*/ 97 h 103"/>
              <a:gd name="T58" fmla="*/ 45 w 103"/>
              <a:gd name="T59" fmla="*/ 51 h 103"/>
              <a:gd name="T60" fmla="*/ 63 w 103"/>
              <a:gd name="T61" fmla="*/ 53 h 103"/>
              <a:gd name="T62" fmla="*/ 63 w 103"/>
              <a:gd name="T63" fmla="*/ 33 h 103"/>
              <a:gd name="T64" fmla="*/ 96 w 103"/>
              <a:gd name="T65" fmla="*/ 33 h 103"/>
              <a:gd name="T66" fmla="*/ 94 w 103"/>
              <a:gd name="T67" fmla="*/ 97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3" h="103">
                <a:moveTo>
                  <a:pt x="63" y="27"/>
                </a:moveTo>
                <a:lnTo>
                  <a:pt x="65" y="2"/>
                </a:lnTo>
                <a:lnTo>
                  <a:pt x="19" y="0"/>
                </a:lnTo>
                <a:lnTo>
                  <a:pt x="1" y="20"/>
                </a:lnTo>
                <a:lnTo>
                  <a:pt x="0" y="77"/>
                </a:lnTo>
                <a:lnTo>
                  <a:pt x="39" y="77"/>
                </a:lnTo>
                <a:lnTo>
                  <a:pt x="37" y="102"/>
                </a:lnTo>
                <a:lnTo>
                  <a:pt x="101" y="103"/>
                </a:lnTo>
                <a:lnTo>
                  <a:pt x="103" y="27"/>
                </a:lnTo>
                <a:lnTo>
                  <a:pt x="63" y="27"/>
                </a:lnTo>
                <a:close/>
                <a:moveTo>
                  <a:pt x="19" y="10"/>
                </a:moveTo>
                <a:lnTo>
                  <a:pt x="19" y="20"/>
                </a:lnTo>
                <a:lnTo>
                  <a:pt x="9" y="20"/>
                </a:lnTo>
                <a:lnTo>
                  <a:pt x="19" y="10"/>
                </a:lnTo>
                <a:close/>
                <a:moveTo>
                  <a:pt x="6" y="71"/>
                </a:moveTo>
                <a:lnTo>
                  <a:pt x="6" y="27"/>
                </a:lnTo>
                <a:lnTo>
                  <a:pt x="26" y="27"/>
                </a:lnTo>
                <a:lnTo>
                  <a:pt x="26" y="7"/>
                </a:lnTo>
                <a:lnTo>
                  <a:pt x="58" y="7"/>
                </a:lnTo>
                <a:lnTo>
                  <a:pt x="58" y="27"/>
                </a:lnTo>
                <a:lnTo>
                  <a:pt x="39" y="46"/>
                </a:lnTo>
                <a:lnTo>
                  <a:pt x="39" y="71"/>
                </a:lnTo>
                <a:lnTo>
                  <a:pt x="6" y="71"/>
                </a:lnTo>
                <a:close/>
                <a:moveTo>
                  <a:pt x="57" y="36"/>
                </a:moveTo>
                <a:lnTo>
                  <a:pt x="57" y="46"/>
                </a:lnTo>
                <a:lnTo>
                  <a:pt x="47" y="46"/>
                </a:lnTo>
                <a:lnTo>
                  <a:pt x="57" y="36"/>
                </a:lnTo>
                <a:close/>
                <a:moveTo>
                  <a:pt x="94" y="97"/>
                </a:moveTo>
                <a:lnTo>
                  <a:pt x="44" y="97"/>
                </a:lnTo>
                <a:lnTo>
                  <a:pt x="45" y="51"/>
                </a:lnTo>
                <a:lnTo>
                  <a:pt x="63" y="53"/>
                </a:lnTo>
                <a:lnTo>
                  <a:pt x="63" y="33"/>
                </a:lnTo>
                <a:lnTo>
                  <a:pt x="96" y="33"/>
                </a:lnTo>
                <a:lnTo>
                  <a:pt x="94" y="97"/>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48" name="Freeform 30"/>
          <p:cNvSpPr>
            <a:spLocks noEditPoints="1"/>
          </p:cNvSpPr>
          <p:nvPr/>
        </p:nvSpPr>
        <p:spPr bwMode="auto">
          <a:xfrm>
            <a:off x="10428583" y="4975717"/>
            <a:ext cx="244815" cy="208166"/>
          </a:xfrm>
          <a:custGeom>
            <a:avLst/>
            <a:gdLst>
              <a:gd name="T0" fmla="*/ 76 w 102"/>
              <a:gd name="T1" fmla="*/ 1 h 87"/>
              <a:gd name="T2" fmla="*/ 7 w 102"/>
              <a:gd name="T3" fmla="*/ 22 h 87"/>
              <a:gd name="T4" fmla="*/ 1 w 102"/>
              <a:gd name="T5" fmla="*/ 32 h 87"/>
              <a:gd name="T6" fmla="*/ 15 w 102"/>
              <a:gd name="T7" fmla="*/ 80 h 87"/>
              <a:gd name="T8" fmla="*/ 26 w 102"/>
              <a:gd name="T9" fmla="*/ 86 h 87"/>
              <a:gd name="T10" fmla="*/ 95 w 102"/>
              <a:gd name="T11" fmla="*/ 65 h 87"/>
              <a:gd name="T12" fmla="*/ 101 w 102"/>
              <a:gd name="T13" fmla="*/ 55 h 87"/>
              <a:gd name="T14" fmla="*/ 87 w 102"/>
              <a:gd name="T15" fmla="*/ 7 h 87"/>
              <a:gd name="T16" fmla="*/ 76 w 102"/>
              <a:gd name="T17" fmla="*/ 1 h 87"/>
              <a:gd name="T18" fmla="*/ 8 w 102"/>
              <a:gd name="T19" fmla="*/ 27 h 87"/>
              <a:gd name="T20" fmla="*/ 78 w 102"/>
              <a:gd name="T21" fmla="*/ 7 h 87"/>
              <a:gd name="T22" fmla="*/ 81 w 102"/>
              <a:gd name="T23" fmla="*/ 8 h 87"/>
              <a:gd name="T24" fmla="*/ 84 w 102"/>
              <a:gd name="T25" fmla="*/ 17 h 87"/>
              <a:gd name="T26" fmla="*/ 9 w 102"/>
              <a:gd name="T27" fmla="*/ 38 h 87"/>
              <a:gd name="T28" fmla="*/ 7 w 102"/>
              <a:gd name="T29" fmla="*/ 30 h 87"/>
              <a:gd name="T30" fmla="*/ 8 w 102"/>
              <a:gd name="T31" fmla="*/ 27 h 87"/>
              <a:gd name="T32" fmla="*/ 94 w 102"/>
              <a:gd name="T33" fmla="*/ 60 h 87"/>
              <a:gd name="T34" fmla="*/ 24 w 102"/>
              <a:gd name="T35" fmla="*/ 80 h 87"/>
              <a:gd name="T36" fmla="*/ 21 w 102"/>
              <a:gd name="T37" fmla="*/ 78 h 87"/>
              <a:gd name="T38" fmla="*/ 14 w 102"/>
              <a:gd name="T39" fmla="*/ 54 h 87"/>
              <a:gd name="T40" fmla="*/ 88 w 102"/>
              <a:gd name="T41" fmla="*/ 33 h 87"/>
              <a:gd name="T42" fmla="*/ 95 w 102"/>
              <a:gd name="T43" fmla="*/ 57 h 87"/>
              <a:gd name="T44" fmla="*/ 94 w 102"/>
              <a:gd name="T45" fmla="*/ 60 h 87"/>
              <a:gd name="T46" fmla="*/ 22 w 102"/>
              <a:gd name="T47" fmla="*/ 64 h 87"/>
              <a:gd name="T48" fmla="*/ 27 w 102"/>
              <a:gd name="T49" fmla="*/ 62 h 87"/>
              <a:gd name="T50" fmla="*/ 31 w 102"/>
              <a:gd name="T51" fmla="*/ 73 h 87"/>
              <a:gd name="T52" fmla="*/ 25 w 102"/>
              <a:gd name="T53" fmla="*/ 74 h 87"/>
              <a:gd name="T54" fmla="*/ 22 w 102"/>
              <a:gd name="T55" fmla="*/ 64 h 87"/>
              <a:gd name="T56" fmla="*/ 33 w 102"/>
              <a:gd name="T57" fmla="*/ 60 h 87"/>
              <a:gd name="T58" fmla="*/ 38 w 102"/>
              <a:gd name="T59" fmla="*/ 59 h 87"/>
              <a:gd name="T60" fmla="*/ 41 w 102"/>
              <a:gd name="T61" fmla="*/ 70 h 87"/>
              <a:gd name="T62" fmla="*/ 36 w 102"/>
              <a:gd name="T63" fmla="*/ 71 h 87"/>
              <a:gd name="T64" fmla="*/ 33 w 102"/>
              <a:gd name="T65" fmla="*/ 60 h 87"/>
              <a:gd name="T66" fmla="*/ 43 w 102"/>
              <a:gd name="T67" fmla="*/ 57 h 87"/>
              <a:gd name="T68" fmla="*/ 49 w 102"/>
              <a:gd name="T69" fmla="*/ 56 h 87"/>
              <a:gd name="T70" fmla="*/ 52 w 102"/>
              <a:gd name="T71" fmla="*/ 66 h 87"/>
              <a:gd name="T72" fmla="*/ 47 w 102"/>
              <a:gd name="T73" fmla="*/ 68 h 87"/>
              <a:gd name="T74" fmla="*/ 43 w 102"/>
              <a:gd name="T75" fmla="*/ 5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2" h="87">
                <a:moveTo>
                  <a:pt x="76" y="1"/>
                </a:moveTo>
                <a:cubicBezTo>
                  <a:pt x="7" y="22"/>
                  <a:pt x="7" y="22"/>
                  <a:pt x="7" y="22"/>
                </a:cubicBezTo>
                <a:cubicBezTo>
                  <a:pt x="2" y="23"/>
                  <a:pt x="0" y="28"/>
                  <a:pt x="1" y="32"/>
                </a:cubicBezTo>
                <a:cubicBezTo>
                  <a:pt x="15" y="80"/>
                  <a:pt x="15" y="80"/>
                  <a:pt x="15" y="80"/>
                </a:cubicBezTo>
                <a:cubicBezTo>
                  <a:pt x="17" y="84"/>
                  <a:pt x="21" y="87"/>
                  <a:pt x="26" y="86"/>
                </a:cubicBezTo>
                <a:cubicBezTo>
                  <a:pt x="95" y="65"/>
                  <a:pt x="95" y="65"/>
                  <a:pt x="95" y="65"/>
                </a:cubicBezTo>
                <a:cubicBezTo>
                  <a:pt x="100" y="64"/>
                  <a:pt x="102" y="59"/>
                  <a:pt x="101" y="55"/>
                </a:cubicBezTo>
                <a:cubicBezTo>
                  <a:pt x="87" y="7"/>
                  <a:pt x="87" y="7"/>
                  <a:pt x="87" y="7"/>
                </a:cubicBezTo>
                <a:cubicBezTo>
                  <a:pt x="85" y="3"/>
                  <a:pt x="81" y="0"/>
                  <a:pt x="76" y="1"/>
                </a:cubicBezTo>
                <a:close/>
                <a:moveTo>
                  <a:pt x="8" y="27"/>
                </a:moveTo>
                <a:cubicBezTo>
                  <a:pt x="78" y="7"/>
                  <a:pt x="78" y="7"/>
                  <a:pt x="78" y="7"/>
                </a:cubicBezTo>
                <a:cubicBezTo>
                  <a:pt x="79" y="6"/>
                  <a:pt x="81" y="7"/>
                  <a:pt x="81" y="8"/>
                </a:cubicBezTo>
                <a:cubicBezTo>
                  <a:pt x="84" y="17"/>
                  <a:pt x="84" y="17"/>
                  <a:pt x="84" y="17"/>
                </a:cubicBezTo>
                <a:cubicBezTo>
                  <a:pt x="9" y="38"/>
                  <a:pt x="9" y="38"/>
                  <a:pt x="9" y="38"/>
                </a:cubicBezTo>
                <a:cubicBezTo>
                  <a:pt x="7" y="30"/>
                  <a:pt x="7" y="30"/>
                  <a:pt x="7" y="30"/>
                </a:cubicBezTo>
                <a:cubicBezTo>
                  <a:pt x="6" y="29"/>
                  <a:pt x="7" y="27"/>
                  <a:pt x="8" y="27"/>
                </a:cubicBezTo>
                <a:close/>
                <a:moveTo>
                  <a:pt x="94" y="60"/>
                </a:moveTo>
                <a:cubicBezTo>
                  <a:pt x="24" y="80"/>
                  <a:pt x="24" y="80"/>
                  <a:pt x="24" y="80"/>
                </a:cubicBezTo>
                <a:cubicBezTo>
                  <a:pt x="23" y="81"/>
                  <a:pt x="21" y="80"/>
                  <a:pt x="21" y="78"/>
                </a:cubicBezTo>
                <a:cubicBezTo>
                  <a:pt x="14" y="54"/>
                  <a:pt x="14" y="54"/>
                  <a:pt x="14" y="54"/>
                </a:cubicBezTo>
                <a:cubicBezTo>
                  <a:pt x="88" y="33"/>
                  <a:pt x="88" y="33"/>
                  <a:pt x="88" y="33"/>
                </a:cubicBezTo>
                <a:cubicBezTo>
                  <a:pt x="95" y="57"/>
                  <a:pt x="95" y="57"/>
                  <a:pt x="95" y="57"/>
                </a:cubicBezTo>
                <a:cubicBezTo>
                  <a:pt x="96" y="58"/>
                  <a:pt x="95" y="60"/>
                  <a:pt x="94" y="60"/>
                </a:cubicBezTo>
                <a:close/>
                <a:moveTo>
                  <a:pt x="22" y="64"/>
                </a:moveTo>
                <a:cubicBezTo>
                  <a:pt x="27" y="62"/>
                  <a:pt x="27" y="62"/>
                  <a:pt x="27" y="62"/>
                </a:cubicBezTo>
                <a:cubicBezTo>
                  <a:pt x="31" y="73"/>
                  <a:pt x="31" y="73"/>
                  <a:pt x="31" y="73"/>
                </a:cubicBezTo>
                <a:cubicBezTo>
                  <a:pt x="25" y="74"/>
                  <a:pt x="25" y="74"/>
                  <a:pt x="25" y="74"/>
                </a:cubicBezTo>
                <a:lnTo>
                  <a:pt x="22" y="64"/>
                </a:lnTo>
                <a:close/>
                <a:moveTo>
                  <a:pt x="33" y="60"/>
                </a:moveTo>
                <a:cubicBezTo>
                  <a:pt x="38" y="59"/>
                  <a:pt x="38" y="59"/>
                  <a:pt x="38" y="59"/>
                </a:cubicBezTo>
                <a:cubicBezTo>
                  <a:pt x="41" y="70"/>
                  <a:pt x="41" y="70"/>
                  <a:pt x="41" y="70"/>
                </a:cubicBezTo>
                <a:cubicBezTo>
                  <a:pt x="36" y="71"/>
                  <a:pt x="36" y="71"/>
                  <a:pt x="36" y="71"/>
                </a:cubicBezTo>
                <a:lnTo>
                  <a:pt x="33" y="60"/>
                </a:lnTo>
                <a:close/>
                <a:moveTo>
                  <a:pt x="43" y="57"/>
                </a:moveTo>
                <a:cubicBezTo>
                  <a:pt x="49" y="56"/>
                  <a:pt x="49" y="56"/>
                  <a:pt x="49" y="56"/>
                </a:cubicBezTo>
                <a:cubicBezTo>
                  <a:pt x="52" y="66"/>
                  <a:pt x="52" y="66"/>
                  <a:pt x="52" y="66"/>
                </a:cubicBezTo>
                <a:cubicBezTo>
                  <a:pt x="47" y="68"/>
                  <a:pt x="47" y="68"/>
                  <a:pt x="47" y="68"/>
                </a:cubicBezTo>
                <a:lnTo>
                  <a:pt x="43" y="57"/>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49" name="Freeform 31"/>
          <p:cNvSpPr/>
          <p:nvPr/>
        </p:nvSpPr>
        <p:spPr bwMode="auto">
          <a:xfrm>
            <a:off x="10519473" y="3459922"/>
            <a:ext cx="221359" cy="228689"/>
          </a:xfrm>
          <a:custGeom>
            <a:avLst/>
            <a:gdLst>
              <a:gd name="T0" fmla="*/ 65 w 92"/>
              <a:gd name="T1" fmla="*/ 96 h 96"/>
              <a:gd name="T2" fmla="*/ 36 w 92"/>
              <a:gd name="T3" fmla="*/ 49 h 96"/>
              <a:gd name="T4" fmla="*/ 36 w 92"/>
              <a:gd name="T5" fmla="*/ 72 h 96"/>
              <a:gd name="T6" fmla="*/ 0 w 92"/>
              <a:gd name="T7" fmla="*/ 36 h 96"/>
              <a:gd name="T8" fmla="*/ 36 w 92"/>
              <a:gd name="T9" fmla="*/ 0 h 96"/>
              <a:gd name="T10" fmla="*/ 36 w 92"/>
              <a:gd name="T11" fmla="*/ 24 h 96"/>
              <a:gd name="T12" fmla="*/ 65 w 92"/>
              <a:gd name="T13" fmla="*/ 96 h 96"/>
            </a:gdLst>
            <a:ahLst/>
            <a:cxnLst>
              <a:cxn ang="0">
                <a:pos x="T0" y="T1"/>
              </a:cxn>
              <a:cxn ang="0">
                <a:pos x="T2" y="T3"/>
              </a:cxn>
              <a:cxn ang="0">
                <a:pos x="T4" y="T5"/>
              </a:cxn>
              <a:cxn ang="0">
                <a:pos x="T6" y="T7"/>
              </a:cxn>
              <a:cxn ang="0">
                <a:pos x="T8" y="T9"/>
              </a:cxn>
              <a:cxn ang="0">
                <a:pos x="T10" y="T11"/>
              </a:cxn>
              <a:cxn ang="0">
                <a:pos x="T12" y="T13"/>
              </a:cxn>
            </a:cxnLst>
            <a:rect l="0" t="0" r="r" b="b"/>
            <a:pathLst>
              <a:path w="92" h="96">
                <a:moveTo>
                  <a:pt x="65" y="96"/>
                </a:moveTo>
                <a:cubicBezTo>
                  <a:pt x="76" y="77"/>
                  <a:pt x="78" y="48"/>
                  <a:pt x="36" y="49"/>
                </a:cubicBezTo>
                <a:cubicBezTo>
                  <a:pt x="36" y="72"/>
                  <a:pt x="36" y="72"/>
                  <a:pt x="36" y="72"/>
                </a:cubicBezTo>
                <a:cubicBezTo>
                  <a:pt x="0" y="36"/>
                  <a:pt x="0" y="36"/>
                  <a:pt x="0" y="36"/>
                </a:cubicBezTo>
                <a:cubicBezTo>
                  <a:pt x="36" y="0"/>
                  <a:pt x="36" y="0"/>
                  <a:pt x="36" y="0"/>
                </a:cubicBezTo>
                <a:cubicBezTo>
                  <a:pt x="36" y="24"/>
                  <a:pt x="36" y="24"/>
                  <a:pt x="36" y="24"/>
                </a:cubicBezTo>
                <a:cubicBezTo>
                  <a:pt x="86" y="22"/>
                  <a:pt x="92" y="68"/>
                  <a:pt x="65" y="96"/>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50" name="Freeform 32"/>
          <p:cNvSpPr>
            <a:spLocks noEditPoints="1"/>
          </p:cNvSpPr>
          <p:nvPr/>
        </p:nvSpPr>
        <p:spPr bwMode="auto">
          <a:xfrm>
            <a:off x="10454970" y="3634371"/>
            <a:ext cx="206700" cy="146595"/>
          </a:xfrm>
          <a:custGeom>
            <a:avLst/>
            <a:gdLst>
              <a:gd name="T0" fmla="*/ 70 w 86"/>
              <a:gd name="T1" fmla="*/ 58 h 61"/>
              <a:gd name="T2" fmla="*/ 75 w 86"/>
              <a:gd name="T3" fmla="*/ 49 h 61"/>
              <a:gd name="T4" fmla="*/ 80 w 86"/>
              <a:gd name="T5" fmla="*/ 41 h 61"/>
              <a:gd name="T6" fmla="*/ 85 w 86"/>
              <a:gd name="T7" fmla="*/ 32 h 61"/>
              <a:gd name="T8" fmla="*/ 83 w 86"/>
              <a:gd name="T9" fmla="*/ 25 h 61"/>
              <a:gd name="T10" fmla="*/ 65 w 86"/>
              <a:gd name="T11" fmla="*/ 9 h 61"/>
              <a:gd name="T12" fmla="*/ 58 w 86"/>
              <a:gd name="T13" fmla="*/ 9 h 61"/>
              <a:gd name="T14" fmla="*/ 50 w 86"/>
              <a:gd name="T15" fmla="*/ 17 h 61"/>
              <a:gd name="T16" fmla="*/ 49 w 86"/>
              <a:gd name="T17" fmla="*/ 18 h 61"/>
              <a:gd name="T18" fmla="*/ 17 w 86"/>
              <a:gd name="T19" fmla="*/ 0 h 61"/>
              <a:gd name="T20" fmla="*/ 0 w 86"/>
              <a:gd name="T21" fmla="*/ 3 h 61"/>
              <a:gd name="T22" fmla="*/ 4 w 86"/>
              <a:gd name="T23" fmla="*/ 16 h 61"/>
              <a:gd name="T24" fmla="*/ 9 w 86"/>
              <a:gd name="T25" fmla="*/ 15 h 61"/>
              <a:gd name="T26" fmla="*/ 11 w 86"/>
              <a:gd name="T27" fmla="*/ 24 h 61"/>
              <a:gd name="T28" fmla="*/ 20 w 86"/>
              <a:gd name="T29" fmla="*/ 21 h 61"/>
              <a:gd name="T30" fmla="*/ 23 w 86"/>
              <a:gd name="T31" fmla="*/ 30 h 61"/>
              <a:gd name="T32" fmla="*/ 32 w 86"/>
              <a:gd name="T33" fmla="*/ 27 h 61"/>
              <a:gd name="T34" fmla="*/ 35 w 86"/>
              <a:gd name="T35" fmla="*/ 36 h 61"/>
              <a:gd name="T36" fmla="*/ 39 w 86"/>
              <a:gd name="T37" fmla="*/ 35 h 61"/>
              <a:gd name="T38" fmla="*/ 39 w 86"/>
              <a:gd name="T39" fmla="*/ 36 h 61"/>
              <a:gd name="T40" fmla="*/ 37 w 86"/>
              <a:gd name="T41" fmla="*/ 47 h 61"/>
              <a:gd name="T42" fmla="*/ 41 w 86"/>
              <a:gd name="T43" fmla="*/ 53 h 61"/>
              <a:gd name="T44" fmla="*/ 64 w 86"/>
              <a:gd name="T45" fmla="*/ 61 h 61"/>
              <a:gd name="T46" fmla="*/ 70 w 86"/>
              <a:gd name="T47" fmla="*/ 58 h 61"/>
              <a:gd name="T48" fmla="*/ 15 w 86"/>
              <a:gd name="T49" fmla="*/ 10 h 61"/>
              <a:gd name="T50" fmla="*/ 18 w 86"/>
              <a:gd name="T51" fmla="*/ 6 h 61"/>
              <a:gd name="T52" fmla="*/ 46 w 86"/>
              <a:gd name="T53" fmla="*/ 21 h 61"/>
              <a:gd name="T54" fmla="*/ 43 w 86"/>
              <a:gd name="T55" fmla="*/ 25 h 61"/>
              <a:gd name="T56" fmla="*/ 15 w 86"/>
              <a:gd name="T57" fmla="*/ 10 h 61"/>
              <a:gd name="T58" fmla="*/ 61 w 86"/>
              <a:gd name="T59" fmla="*/ 54 h 61"/>
              <a:gd name="T60" fmla="*/ 57 w 86"/>
              <a:gd name="T61" fmla="*/ 52 h 61"/>
              <a:gd name="T62" fmla="*/ 56 w 86"/>
              <a:gd name="T63" fmla="*/ 49 h 61"/>
              <a:gd name="T64" fmla="*/ 69 w 86"/>
              <a:gd name="T65" fmla="*/ 24 h 61"/>
              <a:gd name="T66" fmla="*/ 72 w 86"/>
              <a:gd name="T67" fmla="*/ 23 h 61"/>
              <a:gd name="T68" fmla="*/ 77 w 86"/>
              <a:gd name="T69" fmla="*/ 26 h 61"/>
              <a:gd name="T70" fmla="*/ 77 w 86"/>
              <a:gd name="T71" fmla="*/ 29 h 61"/>
              <a:gd name="T72" fmla="*/ 64 w 86"/>
              <a:gd name="T73" fmla="*/ 53 h 61"/>
              <a:gd name="T74" fmla="*/ 61 w 86"/>
              <a:gd name="T75" fmla="*/ 54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6" h="61">
                <a:moveTo>
                  <a:pt x="70" y="58"/>
                </a:moveTo>
                <a:cubicBezTo>
                  <a:pt x="75" y="49"/>
                  <a:pt x="75" y="49"/>
                  <a:pt x="75" y="49"/>
                </a:cubicBezTo>
                <a:cubicBezTo>
                  <a:pt x="77" y="47"/>
                  <a:pt x="79" y="43"/>
                  <a:pt x="80" y="41"/>
                </a:cubicBezTo>
                <a:cubicBezTo>
                  <a:pt x="85" y="32"/>
                  <a:pt x="85" y="32"/>
                  <a:pt x="85" y="32"/>
                </a:cubicBezTo>
                <a:cubicBezTo>
                  <a:pt x="86" y="29"/>
                  <a:pt x="85" y="26"/>
                  <a:pt x="83" y="25"/>
                </a:cubicBezTo>
                <a:cubicBezTo>
                  <a:pt x="65" y="9"/>
                  <a:pt x="65" y="9"/>
                  <a:pt x="65" y="9"/>
                </a:cubicBezTo>
                <a:cubicBezTo>
                  <a:pt x="63" y="7"/>
                  <a:pt x="60" y="8"/>
                  <a:pt x="58" y="9"/>
                </a:cubicBezTo>
                <a:cubicBezTo>
                  <a:pt x="50" y="17"/>
                  <a:pt x="50" y="17"/>
                  <a:pt x="50" y="17"/>
                </a:cubicBezTo>
                <a:cubicBezTo>
                  <a:pt x="49" y="17"/>
                  <a:pt x="49" y="18"/>
                  <a:pt x="49" y="18"/>
                </a:cubicBezTo>
                <a:cubicBezTo>
                  <a:pt x="17" y="0"/>
                  <a:pt x="17" y="0"/>
                  <a:pt x="17" y="0"/>
                </a:cubicBezTo>
                <a:cubicBezTo>
                  <a:pt x="0" y="3"/>
                  <a:pt x="0" y="3"/>
                  <a:pt x="0" y="3"/>
                </a:cubicBezTo>
                <a:cubicBezTo>
                  <a:pt x="4" y="16"/>
                  <a:pt x="4" y="16"/>
                  <a:pt x="4" y="16"/>
                </a:cubicBezTo>
                <a:cubicBezTo>
                  <a:pt x="9" y="15"/>
                  <a:pt x="9" y="15"/>
                  <a:pt x="9" y="15"/>
                </a:cubicBezTo>
                <a:cubicBezTo>
                  <a:pt x="11" y="24"/>
                  <a:pt x="11" y="24"/>
                  <a:pt x="11" y="24"/>
                </a:cubicBezTo>
                <a:cubicBezTo>
                  <a:pt x="20" y="21"/>
                  <a:pt x="20" y="21"/>
                  <a:pt x="20" y="21"/>
                </a:cubicBezTo>
                <a:cubicBezTo>
                  <a:pt x="23" y="30"/>
                  <a:pt x="23" y="30"/>
                  <a:pt x="23" y="30"/>
                </a:cubicBezTo>
                <a:cubicBezTo>
                  <a:pt x="32" y="27"/>
                  <a:pt x="32" y="27"/>
                  <a:pt x="32" y="27"/>
                </a:cubicBezTo>
                <a:cubicBezTo>
                  <a:pt x="35" y="36"/>
                  <a:pt x="35" y="36"/>
                  <a:pt x="35" y="36"/>
                </a:cubicBezTo>
                <a:cubicBezTo>
                  <a:pt x="39" y="35"/>
                  <a:pt x="39" y="35"/>
                  <a:pt x="39" y="35"/>
                </a:cubicBezTo>
                <a:cubicBezTo>
                  <a:pt x="39" y="35"/>
                  <a:pt x="39" y="36"/>
                  <a:pt x="39" y="36"/>
                </a:cubicBezTo>
                <a:cubicBezTo>
                  <a:pt x="37" y="47"/>
                  <a:pt x="37" y="47"/>
                  <a:pt x="37" y="47"/>
                </a:cubicBezTo>
                <a:cubicBezTo>
                  <a:pt x="37" y="50"/>
                  <a:pt x="38" y="53"/>
                  <a:pt x="41" y="53"/>
                </a:cubicBezTo>
                <a:cubicBezTo>
                  <a:pt x="64" y="61"/>
                  <a:pt x="64" y="61"/>
                  <a:pt x="64" y="61"/>
                </a:cubicBezTo>
                <a:cubicBezTo>
                  <a:pt x="66" y="61"/>
                  <a:pt x="69" y="60"/>
                  <a:pt x="70" y="58"/>
                </a:cubicBezTo>
                <a:close/>
                <a:moveTo>
                  <a:pt x="15" y="10"/>
                </a:moveTo>
                <a:cubicBezTo>
                  <a:pt x="18" y="6"/>
                  <a:pt x="18" y="6"/>
                  <a:pt x="18" y="6"/>
                </a:cubicBezTo>
                <a:cubicBezTo>
                  <a:pt x="46" y="21"/>
                  <a:pt x="46" y="21"/>
                  <a:pt x="46" y="21"/>
                </a:cubicBezTo>
                <a:cubicBezTo>
                  <a:pt x="43" y="25"/>
                  <a:pt x="43" y="25"/>
                  <a:pt x="43" y="25"/>
                </a:cubicBezTo>
                <a:lnTo>
                  <a:pt x="15" y="10"/>
                </a:lnTo>
                <a:close/>
                <a:moveTo>
                  <a:pt x="61" y="54"/>
                </a:moveTo>
                <a:cubicBezTo>
                  <a:pt x="57" y="52"/>
                  <a:pt x="57" y="52"/>
                  <a:pt x="57" y="52"/>
                </a:cubicBezTo>
                <a:cubicBezTo>
                  <a:pt x="56" y="51"/>
                  <a:pt x="55" y="50"/>
                  <a:pt x="56" y="49"/>
                </a:cubicBezTo>
                <a:cubicBezTo>
                  <a:pt x="69" y="24"/>
                  <a:pt x="69" y="24"/>
                  <a:pt x="69" y="24"/>
                </a:cubicBezTo>
                <a:cubicBezTo>
                  <a:pt x="70" y="23"/>
                  <a:pt x="71" y="23"/>
                  <a:pt x="72" y="23"/>
                </a:cubicBezTo>
                <a:cubicBezTo>
                  <a:pt x="77" y="26"/>
                  <a:pt x="77" y="26"/>
                  <a:pt x="77" y="26"/>
                </a:cubicBezTo>
                <a:cubicBezTo>
                  <a:pt x="78" y="26"/>
                  <a:pt x="78" y="28"/>
                  <a:pt x="77" y="29"/>
                </a:cubicBezTo>
                <a:cubicBezTo>
                  <a:pt x="64" y="53"/>
                  <a:pt x="64" y="53"/>
                  <a:pt x="64" y="53"/>
                </a:cubicBezTo>
                <a:cubicBezTo>
                  <a:pt x="64" y="54"/>
                  <a:pt x="62" y="55"/>
                  <a:pt x="61" y="54"/>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51" name="Freeform 33"/>
          <p:cNvSpPr>
            <a:spLocks noEditPoints="1"/>
          </p:cNvSpPr>
          <p:nvPr/>
        </p:nvSpPr>
        <p:spPr bwMode="auto">
          <a:xfrm>
            <a:off x="10311307" y="4848179"/>
            <a:ext cx="165653" cy="143663"/>
          </a:xfrm>
          <a:custGeom>
            <a:avLst/>
            <a:gdLst>
              <a:gd name="T0" fmla="*/ 56 w 69"/>
              <a:gd name="T1" fmla="*/ 0 h 60"/>
              <a:gd name="T2" fmla="*/ 13 w 69"/>
              <a:gd name="T3" fmla="*/ 0 h 60"/>
              <a:gd name="T4" fmla="*/ 0 w 69"/>
              <a:gd name="T5" fmla="*/ 13 h 60"/>
              <a:gd name="T6" fmla="*/ 0 w 69"/>
              <a:gd name="T7" fmla="*/ 58 h 60"/>
              <a:gd name="T8" fmla="*/ 2 w 69"/>
              <a:gd name="T9" fmla="*/ 60 h 60"/>
              <a:gd name="T10" fmla="*/ 66 w 69"/>
              <a:gd name="T11" fmla="*/ 60 h 60"/>
              <a:gd name="T12" fmla="*/ 69 w 69"/>
              <a:gd name="T13" fmla="*/ 58 h 60"/>
              <a:gd name="T14" fmla="*/ 69 w 69"/>
              <a:gd name="T15" fmla="*/ 13 h 60"/>
              <a:gd name="T16" fmla="*/ 56 w 69"/>
              <a:gd name="T17" fmla="*/ 0 h 60"/>
              <a:gd name="T18" fmla="*/ 34 w 69"/>
              <a:gd name="T19" fmla="*/ 51 h 60"/>
              <a:gd name="T20" fmla="*/ 13 w 69"/>
              <a:gd name="T21" fmla="*/ 34 h 60"/>
              <a:gd name="T22" fmla="*/ 26 w 69"/>
              <a:gd name="T23" fmla="*/ 34 h 60"/>
              <a:gd name="T24" fmla="*/ 26 w 69"/>
              <a:gd name="T25" fmla="*/ 21 h 60"/>
              <a:gd name="T26" fmla="*/ 43 w 69"/>
              <a:gd name="T27" fmla="*/ 21 h 60"/>
              <a:gd name="T28" fmla="*/ 43 w 69"/>
              <a:gd name="T29" fmla="*/ 34 h 60"/>
              <a:gd name="T30" fmla="*/ 56 w 69"/>
              <a:gd name="T31" fmla="*/ 34 h 60"/>
              <a:gd name="T32" fmla="*/ 34 w 69"/>
              <a:gd name="T33" fmla="*/ 51 h 60"/>
              <a:gd name="T34" fmla="*/ 10 w 69"/>
              <a:gd name="T35" fmla="*/ 9 h 60"/>
              <a:gd name="T36" fmla="*/ 15 w 69"/>
              <a:gd name="T37" fmla="*/ 4 h 60"/>
              <a:gd name="T38" fmla="*/ 54 w 69"/>
              <a:gd name="T39" fmla="*/ 4 h 60"/>
              <a:gd name="T40" fmla="*/ 58 w 69"/>
              <a:gd name="T41" fmla="*/ 9 h 60"/>
              <a:gd name="T42" fmla="*/ 10 w 69"/>
              <a:gd name="T43" fmla="*/ 9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9" h="60">
                <a:moveTo>
                  <a:pt x="56" y="0"/>
                </a:moveTo>
                <a:cubicBezTo>
                  <a:pt x="13" y="0"/>
                  <a:pt x="13" y="0"/>
                  <a:pt x="13" y="0"/>
                </a:cubicBezTo>
                <a:cubicBezTo>
                  <a:pt x="0" y="13"/>
                  <a:pt x="0" y="13"/>
                  <a:pt x="0" y="13"/>
                </a:cubicBezTo>
                <a:cubicBezTo>
                  <a:pt x="0" y="58"/>
                  <a:pt x="0" y="58"/>
                  <a:pt x="0" y="58"/>
                </a:cubicBezTo>
                <a:cubicBezTo>
                  <a:pt x="0" y="59"/>
                  <a:pt x="1" y="60"/>
                  <a:pt x="2" y="60"/>
                </a:cubicBezTo>
                <a:cubicBezTo>
                  <a:pt x="66" y="60"/>
                  <a:pt x="66" y="60"/>
                  <a:pt x="66" y="60"/>
                </a:cubicBezTo>
                <a:cubicBezTo>
                  <a:pt x="68" y="60"/>
                  <a:pt x="69" y="59"/>
                  <a:pt x="69" y="58"/>
                </a:cubicBezTo>
                <a:cubicBezTo>
                  <a:pt x="69" y="13"/>
                  <a:pt x="69" y="13"/>
                  <a:pt x="69" y="13"/>
                </a:cubicBezTo>
                <a:lnTo>
                  <a:pt x="56" y="0"/>
                </a:lnTo>
                <a:close/>
                <a:moveTo>
                  <a:pt x="34" y="51"/>
                </a:moveTo>
                <a:cubicBezTo>
                  <a:pt x="13" y="34"/>
                  <a:pt x="13" y="34"/>
                  <a:pt x="13" y="34"/>
                </a:cubicBezTo>
                <a:cubicBezTo>
                  <a:pt x="26" y="34"/>
                  <a:pt x="26" y="34"/>
                  <a:pt x="26" y="34"/>
                </a:cubicBezTo>
                <a:cubicBezTo>
                  <a:pt x="26" y="21"/>
                  <a:pt x="26" y="21"/>
                  <a:pt x="26" y="21"/>
                </a:cubicBezTo>
                <a:cubicBezTo>
                  <a:pt x="43" y="21"/>
                  <a:pt x="43" y="21"/>
                  <a:pt x="43" y="21"/>
                </a:cubicBezTo>
                <a:cubicBezTo>
                  <a:pt x="43" y="34"/>
                  <a:pt x="43" y="34"/>
                  <a:pt x="43" y="34"/>
                </a:cubicBezTo>
                <a:cubicBezTo>
                  <a:pt x="56" y="34"/>
                  <a:pt x="56" y="34"/>
                  <a:pt x="56" y="34"/>
                </a:cubicBezTo>
                <a:lnTo>
                  <a:pt x="34" y="51"/>
                </a:lnTo>
                <a:close/>
                <a:moveTo>
                  <a:pt x="10" y="9"/>
                </a:moveTo>
                <a:cubicBezTo>
                  <a:pt x="15" y="4"/>
                  <a:pt x="15" y="4"/>
                  <a:pt x="15" y="4"/>
                </a:cubicBezTo>
                <a:cubicBezTo>
                  <a:pt x="54" y="4"/>
                  <a:pt x="54" y="4"/>
                  <a:pt x="54" y="4"/>
                </a:cubicBezTo>
                <a:cubicBezTo>
                  <a:pt x="58" y="9"/>
                  <a:pt x="58" y="9"/>
                  <a:pt x="58" y="9"/>
                </a:cubicBezTo>
                <a:lnTo>
                  <a:pt x="10" y="9"/>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52" name="Freeform 34"/>
          <p:cNvSpPr>
            <a:spLocks noEditPoints="1"/>
          </p:cNvSpPr>
          <p:nvPr/>
        </p:nvSpPr>
        <p:spPr bwMode="auto">
          <a:xfrm>
            <a:off x="10541462" y="3256154"/>
            <a:ext cx="136334" cy="186175"/>
          </a:xfrm>
          <a:custGeom>
            <a:avLst/>
            <a:gdLst>
              <a:gd name="T0" fmla="*/ 57 w 57"/>
              <a:gd name="T1" fmla="*/ 48 h 78"/>
              <a:gd name="T2" fmla="*/ 57 w 57"/>
              <a:gd name="T3" fmla="*/ 48 h 78"/>
              <a:gd name="T4" fmla="*/ 57 w 57"/>
              <a:gd name="T5" fmla="*/ 48 h 78"/>
              <a:gd name="T6" fmla="*/ 28 w 57"/>
              <a:gd name="T7" fmla="*/ 0 h 78"/>
              <a:gd name="T8" fmla="*/ 0 w 57"/>
              <a:gd name="T9" fmla="*/ 48 h 78"/>
              <a:gd name="T10" fmla="*/ 0 w 57"/>
              <a:gd name="T11" fmla="*/ 48 h 78"/>
              <a:gd name="T12" fmla="*/ 0 w 57"/>
              <a:gd name="T13" fmla="*/ 48 h 78"/>
              <a:gd name="T14" fmla="*/ 0 w 57"/>
              <a:gd name="T15" fmla="*/ 49 h 78"/>
              <a:gd name="T16" fmla="*/ 0 w 57"/>
              <a:gd name="T17" fmla="*/ 49 h 78"/>
              <a:gd name="T18" fmla="*/ 0 w 57"/>
              <a:gd name="T19" fmla="*/ 49 h 78"/>
              <a:gd name="T20" fmla="*/ 28 w 57"/>
              <a:gd name="T21" fmla="*/ 78 h 78"/>
              <a:gd name="T22" fmla="*/ 57 w 57"/>
              <a:gd name="T23" fmla="*/ 49 h 78"/>
              <a:gd name="T24" fmla="*/ 57 w 57"/>
              <a:gd name="T25" fmla="*/ 49 h 78"/>
              <a:gd name="T26" fmla="*/ 57 w 57"/>
              <a:gd name="T27" fmla="*/ 49 h 78"/>
              <a:gd name="T28" fmla="*/ 57 w 57"/>
              <a:gd name="T29" fmla="*/ 48 h 78"/>
              <a:gd name="T30" fmla="*/ 48 w 57"/>
              <a:gd name="T31" fmla="*/ 49 h 78"/>
              <a:gd name="T32" fmla="*/ 48 w 57"/>
              <a:gd name="T33" fmla="*/ 49 h 78"/>
              <a:gd name="T34" fmla="*/ 42 w 57"/>
              <a:gd name="T35" fmla="*/ 62 h 78"/>
              <a:gd name="T36" fmla="*/ 28 w 57"/>
              <a:gd name="T37" fmla="*/ 68 h 78"/>
              <a:gd name="T38" fmla="*/ 26 w 57"/>
              <a:gd name="T39" fmla="*/ 68 h 78"/>
              <a:gd name="T40" fmla="*/ 43 w 57"/>
              <a:gd name="T41" fmla="*/ 37 h 78"/>
              <a:gd name="T42" fmla="*/ 43 w 57"/>
              <a:gd name="T43" fmla="*/ 33 h 78"/>
              <a:gd name="T44" fmla="*/ 48 w 57"/>
              <a:gd name="T45" fmla="*/ 48 h 78"/>
              <a:gd name="T46" fmla="*/ 48 w 57"/>
              <a:gd name="T47" fmla="*/ 48 h 78"/>
              <a:gd name="T48" fmla="*/ 48 w 57"/>
              <a:gd name="T49" fmla="*/ 48 h 78"/>
              <a:gd name="T50" fmla="*/ 48 w 57"/>
              <a:gd name="T51" fmla="*/ 48 h 78"/>
              <a:gd name="T52" fmla="*/ 48 w 57"/>
              <a:gd name="T53" fmla="*/ 49 h 78"/>
              <a:gd name="T54" fmla="*/ 48 w 57"/>
              <a:gd name="T55" fmla="*/ 49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7" h="78">
                <a:moveTo>
                  <a:pt x="57" y="48"/>
                </a:moveTo>
                <a:cubicBezTo>
                  <a:pt x="57" y="48"/>
                  <a:pt x="57" y="48"/>
                  <a:pt x="57" y="48"/>
                </a:cubicBezTo>
                <a:cubicBezTo>
                  <a:pt x="57" y="48"/>
                  <a:pt x="57" y="48"/>
                  <a:pt x="57" y="48"/>
                </a:cubicBezTo>
                <a:cubicBezTo>
                  <a:pt x="57" y="24"/>
                  <a:pt x="28" y="0"/>
                  <a:pt x="28" y="0"/>
                </a:cubicBezTo>
                <a:cubicBezTo>
                  <a:pt x="28" y="0"/>
                  <a:pt x="0" y="24"/>
                  <a:pt x="0" y="48"/>
                </a:cubicBezTo>
                <a:cubicBezTo>
                  <a:pt x="0" y="48"/>
                  <a:pt x="0" y="48"/>
                  <a:pt x="0" y="48"/>
                </a:cubicBezTo>
                <a:cubicBezTo>
                  <a:pt x="0" y="48"/>
                  <a:pt x="0" y="48"/>
                  <a:pt x="0" y="48"/>
                </a:cubicBezTo>
                <a:cubicBezTo>
                  <a:pt x="0" y="48"/>
                  <a:pt x="0" y="48"/>
                  <a:pt x="0" y="49"/>
                </a:cubicBezTo>
                <a:cubicBezTo>
                  <a:pt x="0" y="49"/>
                  <a:pt x="0" y="49"/>
                  <a:pt x="0" y="49"/>
                </a:cubicBezTo>
                <a:cubicBezTo>
                  <a:pt x="0" y="49"/>
                  <a:pt x="0" y="49"/>
                  <a:pt x="0" y="49"/>
                </a:cubicBezTo>
                <a:cubicBezTo>
                  <a:pt x="0" y="65"/>
                  <a:pt x="13" y="78"/>
                  <a:pt x="28" y="78"/>
                </a:cubicBezTo>
                <a:cubicBezTo>
                  <a:pt x="44" y="78"/>
                  <a:pt x="57" y="65"/>
                  <a:pt x="57" y="49"/>
                </a:cubicBezTo>
                <a:cubicBezTo>
                  <a:pt x="57" y="49"/>
                  <a:pt x="57" y="49"/>
                  <a:pt x="57" y="49"/>
                </a:cubicBezTo>
                <a:cubicBezTo>
                  <a:pt x="57" y="49"/>
                  <a:pt x="57" y="49"/>
                  <a:pt x="57" y="49"/>
                </a:cubicBezTo>
                <a:cubicBezTo>
                  <a:pt x="57" y="48"/>
                  <a:pt x="57" y="48"/>
                  <a:pt x="57" y="48"/>
                </a:cubicBezTo>
                <a:close/>
                <a:moveTo>
                  <a:pt x="48" y="49"/>
                </a:moveTo>
                <a:cubicBezTo>
                  <a:pt x="48" y="49"/>
                  <a:pt x="48" y="49"/>
                  <a:pt x="48" y="49"/>
                </a:cubicBezTo>
                <a:cubicBezTo>
                  <a:pt x="48" y="54"/>
                  <a:pt x="46" y="59"/>
                  <a:pt x="42" y="62"/>
                </a:cubicBezTo>
                <a:cubicBezTo>
                  <a:pt x="38" y="66"/>
                  <a:pt x="34" y="68"/>
                  <a:pt x="28" y="68"/>
                </a:cubicBezTo>
                <a:cubicBezTo>
                  <a:pt x="28" y="68"/>
                  <a:pt x="27" y="68"/>
                  <a:pt x="26" y="68"/>
                </a:cubicBezTo>
                <a:cubicBezTo>
                  <a:pt x="36" y="61"/>
                  <a:pt x="43" y="50"/>
                  <a:pt x="43" y="37"/>
                </a:cubicBezTo>
                <a:cubicBezTo>
                  <a:pt x="43" y="35"/>
                  <a:pt x="43" y="34"/>
                  <a:pt x="43" y="33"/>
                </a:cubicBezTo>
                <a:cubicBezTo>
                  <a:pt x="46" y="38"/>
                  <a:pt x="48" y="43"/>
                  <a:pt x="48" y="48"/>
                </a:cubicBezTo>
                <a:cubicBezTo>
                  <a:pt x="48" y="48"/>
                  <a:pt x="48" y="48"/>
                  <a:pt x="48" y="48"/>
                </a:cubicBezTo>
                <a:cubicBezTo>
                  <a:pt x="48" y="48"/>
                  <a:pt x="48" y="48"/>
                  <a:pt x="48" y="48"/>
                </a:cubicBezTo>
                <a:cubicBezTo>
                  <a:pt x="48" y="48"/>
                  <a:pt x="48" y="48"/>
                  <a:pt x="48" y="48"/>
                </a:cubicBezTo>
                <a:cubicBezTo>
                  <a:pt x="48" y="48"/>
                  <a:pt x="48" y="48"/>
                  <a:pt x="48" y="49"/>
                </a:cubicBezTo>
                <a:cubicBezTo>
                  <a:pt x="48" y="49"/>
                  <a:pt x="48" y="49"/>
                  <a:pt x="48" y="49"/>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53" name="Freeform 35"/>
          <p:cNvSpPr>
            <a:spLocks noEditPoints="1"/>
          </p:cNvSpPr>
          <p:nvPr/>
        </p:nvSpPr>
        <p:spPr bwMode="auto">
          <a:xfrm>
            <a:off x="10394866" y="3121288"/>
            <a:ext cx="214029" cy="203767"/>
          </a:xfrm>
          <a:custGeom>
            <a:avLst/>
            <a:gdLst>
              <a:gd name="T0" fmla="*/ 52 w 89"/>
              <a:gd name="T1" fmla="*/ 3 h 85"/>
              <a:gd name="T2" fmla="*/ 4 w 89"/>
              <a:gd name="T3" fmla="*/ 36 h 85"/>
              <a:gd name="T4" fmla="*/ 3 w 89"/>
              <a:gd name="T5" fmla="*/ 45 h 85"/>
              <a:gd name="T6" fmla="*/ 28 w 89"/>
              <a:gd name="T7" fmla="*/ 82 h 85"/>
              <a:gd name="T8" fmla="*/ 37 w 89"/>
              <a:gd name="T9" fmla="*/ 83 h 85"/>
              <a:gd name="T10" fmla="*/ 85 w 89"/>
              <a:gd name="T11" fmla="*/ 50 h 85"/>
              <a:gd name="T12" fmla="*/ 87 w 89"/>
              <a:gd name="T13" fmla="*/ 41 h 85"/>
              <a:gd name="T14" fmla="*/ 61 w 89"/>
              <a:gd name="T15" fmla="*/ 4 h 85"/>
              <a:gd name="T16" fmla="*/ 52 w 89"/>
              <a:gd name="T17" fmla="*/ 3 h 85"/>
              <a:gd name="T18" fmla="*/ 38 w 89"/>
              <a:gd name="T19" fmla="*/ 48 h 85"/>
              <a:gd name="T20" fmla="*/ 31 w 89"/>
              <a:gd name="T21" fmla="*/ 71 h 85"/>
              <a:gd name="T22" fmla="*/ 11 w 89"/>
              <a:gd name="T23" fmla="*/ 42 h 85"/>
              <a:gd name="T24" fmla="*/ 38 w 89"/>
              <a:gd name="T25" fmla="*/ 48 h 85"/>
              <a:gd name="T26" fmla="*/ 14 w 89"/>
              <a:gd name="T27" fmla="*/ 40 h 85"/>
              <a:gd name="T28" fmla="*/ 52 w 89"/>
              <a:gd name="T29" fmla="*/ 13 h 85"/>
              <a:gd name="T30" fmla="*/ 43 w 89"/>
              <a:gd name="T31" fmla="*/ 41 h 85"/>
              <a:gd name="T32" fmla="*/ 14 w 89"/>
              <a:gd name="T33" fmla="*/ 40 h 85"/>
              <a:gd name="T34" fmla="*/ 39 w 89"/>
              <a:gd name="T35" fmla="*/ 48 h 85"/>
              <a:gd name="T36" fmla="*/ 50 w 89"/>
              <a:gd name="T37" fmla="*/ 50 h 85"/>
              <a:gd name="T38" fmla="*/ 51 w 89"/>
              <a:gd name="T39" fmla="*/ 40 h 85"/>
              <a:gd name="T40" fmla="*/ 74 w 89"/>
              <a:gd name="T41" fmla="*/ 47 h 85"/>
              <a:gd name="T42" fmla="*/ 38 w 89"/>
              <a:gd name="T43" fmla="*/ 72 h 85"/>
              <a:gd name="T44" fmla="*/ 39 w 89"/>
              <a:gd name="T45" fmla="*/ 48 h 85"/>
              <a:gd name="T46" fmla="*/ 51 w 89"/>
              <a:gd name="T47" fmla="*/ 39 h 85"/>
              <a:gd name="T48" fmla="*/ 55 w 89"/>
              <a:gd name="T49" fmla="*/ 11 h 85"/>
              <a:gd name="T50" fmla="*/ 75 w 89"/>
              <a:gd name="T51" fmla="*/ 40 h 85"/>
              <a:gd name="T52" fmla="*/ 51 w 89"/>
              <a:gd name="T53" fmla="*/ 3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9" h="85">
                <a:moveTo>
                  <a:pt x="52" y="3"/>
                </a:moveTo>
                <a:cubicBezTo>
                  <a:pt x="4" y="36"/>
                  <a:pt x="4" y="36"/>
                  <a:pt x="4" y="36"/>
                </a:cubicBezTo>
                <a:cubicBezTo>
                  <a:pt x="1" y="38"/>
                  <a:pt x="0" y="42"/>
                  <a:pt x="3" y="45"/>
                </a:cubicBezTo>
                <a:cubicBezTo>
                  <a:pt x="28" y="82"/>
                  <a:pt x="28" y="82"/>
                  <a:pt x="28" y="82"/>
                </a:cubicBezTo>
                <a:cubicBezTo>
                  <a:pt x="30" y="85"/>
                  <a:pt x="34" y="85"/>
                  <a:pt x="37" y="83"/>
                </a:cubicBezTo>
                <a:cubicBezTo>
                  <a:pt x="85" y="50"/>
                  <a:pt x="85" y="50"/>
                  <a:pt x="85" y="50"/>
                </a:cubicBezTo>
                <a:cubicBezTo>
                  <a:pt x="88" y="48"/>
                  <a:pt x="89" y="44"/>
                  <a:pt x="87" y="41"/>
                </a:cubicBezTo>
                <a:cubicBezTo>
                  <a:pt x="61" y="4"/>
                  <a:pt x="61" y="4"/>
                  <a:pt x="61" y="4"/>
                </a:cubicBezTo>
                <a:cubicBezTo>
                  <a:pt x="59" y="1"/>
                  <a:pt x="55" y="0"/>
                  <a:pt x="52" y="3"/>
                </a:cubicBezTo>
                <a:close/>
                <a:moveTo>
                  <a:pt x="38" y="48"/>
                </a:moveTo>
                <a:cubicBezTo>
                  <a:pt x="31" y="71"/>
                  <a:pt x="31" y="71"/>
                  <a:pt x="31" y="71"/>
                </a:cubicBezTo>
                <a:cubicBezTo>
                  <a:pt x="11" y="42"/>
                  <a:pt x="11" y="42"/>
                  <a:pt x="11" y="42"/>
                </a:cubicBezTo>
                <a:lnTo>
                  <a:pt x="38" y="48"/>
                </a:lnTo>
                <a:close/>
                <a:moveTo>
                  <a:pt x="14" y="40"/>
                </a:moveTo>
                <a:cubicBezTo>
                  <a:pt x="52" y="13"/>
                  <a:pt x="52" y="13"/>
                  <a:pt x="52" y="13"/>
                </a:cubicBezTo>
                <a:cubicBezTo>
                  <a:pt x="43" y="41"/>
                  <a:pt x="43" y="41"/>
                  <a:pt x="43" y="41"/>
                </a:cubicBezTo>
                <a:lnTo>
                  <a:pt x="14" y="40"/>
                </a:lnTo>
                <a:close/>
                <a:moveTo>
                  <a:pt x="39" y="48"/>
                </a:moveTo>
                <a:cubicBezTo>
                  <a:pt x="50" y="50"/>
                  <a:pt x="50" y="50"/>
                  <a:pt x="50" y="50"/>
                </a:cubicBezTo>
                <a:cubicBezTo>
                  <a:pt x="51" y="40"/>
                  <a:pt x="51" y="40"/>
                  <a:pt x="51" y="40"/>
                </a:cubicBezTo>
                <a:cubicBezTo>
                  <a:pt x="74" y="47"/>
                  <a:pt x="74" y="47"/>
                  <a:pt x="74" y="47"/>
                </a:cubicBezTo>
                <a:cubicBezTo>
                  <a:pt x="38" y="72"/>
                  <a:pt x="38" y="72"/>
                  <a:pt x="38" y="72"/>
                </a:cubicBezTo>
                <a:lnTo>
                  <a:pt x="39" y="48"/>
                </a:lnTo>
                <a:close/>
                <a:moveTo>
                  <a:pt x="51" y="39"/>
                </a:moveTo>
                <a:cubicBezTo>
                  <a:pt x="55" y="11"/>
                  <a:pt x="55" y="11"/>
                  <a:pt x="55" y="11"/>
                </a:cubicBezTo>
                <a:cubicBezTo>
                  <a:pt x="75" y="40"/>
                  <a:pt x="75" y="40"/>
                  <a:pt x="75" y="40"/>
                </a:cubicBezTo>
                <a:lnTo>
                  <a:pt x="51" y="39"/>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54" name="Freeform 36"/>
          <p:cNvSpPr>
            <a:spLocks noEditPoints="1"/>
          </p:cNvSpPr>
          <p:nvPr/>
        </p:nvSpPr>
        <p:spPr bwMode="auto">
          <a:xfrm>
            <a:off x="10311307" y="3004011"/>
            <a:ext cx="162721" cy="165653"/>
          </a:xfrm>
          <a:custGeom>
            <a:avLst/>
            <a:gdLst>
              <a:gd name="T0" fmla="*/ 34 w 68"/>
              <a:gd name="T1" fmla="*/ 0 h 69"/>
              <a:gd name="T2" fmla="*/ 0 w 68"/>
              <a:gd name="T3" fmla="*/ 35 h 69"/>
              <a:gd name="T4" fmla="*/ 34 w 68"/>
              <a:gd name="T5" fmla="*/ 69 h 69"/>
              <a:gd name="T6" fmla="*/ 68 w 68"/>
              <a:gd name="T7" fmla="*/ 35 h 69"/>
              <a:gd name="T8" fmla="*/ 34 w 68"/>
              <a:gd name="T9" fmla="*/ 0 h 69"/>
              <a:gd name="T10" fmla="*/ 34 w 68"/>
              <a:gd name="T11" fmla="*/ 62 h 69"/>
              <a:gd name="T12" fmla="*/ 7 w 68"/>
              <a:gd name="T13" fmla="*/ 35 h 69"/>
              <a:gd name="T14" fmla="*/ 34 w 68"/>
              <a:gd name="T15" fmla="*/ 7 h 69"/>
              <a:gd name="T16" fmla="*/ 62 w 68"/>
              <a:gd name="T17" fmla="*/ 35 h 69"/>
              <a:gd name="T18" fmla="*/ 34 w 68"/>
              <a:gd name="T19" fmla="*/ 62 h 69"/>
              <a:gd name="T20" fmla="*/ 22 w 68"/>
              <a:gd name="T21" fmla="*/ 24 h 69"/>
              <a:gd name="T22" fmla="*/ 36 w 68"/>
              <a:gd name="T23" fmla="*/ 35 h 69"/>
              <a:gd name="T24" fmla="*/ 22 w 68"/>
              <a:gd name="T25" fmla="*/ 45 h 69"/>
              <a:gd name="T26" fmla="*/ 22 w 68"/>
              <a:gd name="T27" fmla="*/ 24 h 69"/>
              <a:gd name="T28" fmla="*/ 39 w 68"/>
              <a:gd name="T29" fmla="*/ 24 h 69"/>
              <a:gd name="T30" fmla="*/ 54 w 68"/>
              <a:gd name="T31" fmla="*/ 35 h 69"/>
              <a:gd name="T32" fmla="*/ 39 w 68"/>
              <a:gd name="T33" fmla="*/ 45 h 69"/>
              <a:gd name="T34" fmla="*/ 39 w 68"/>
              <a:gd name="T35" fmla="*/ 2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8" h="69">
                <a:moveTo>
                  <a:pt x="34" y="0"/>
                </a:moveTo>
                <a:cubicBezTo>
                  <a:pt x="15" y="0"/>
                  <a:pt x="0" y="16"/>
                  <a:pt x="0" y="35"/>
                </a:cubicBezTo>
                <a:cubicBezTo>
                  <a:pt x="0" y="53"/>
                  <a:pt x="15" y="69"/>
                  <a:pt x="34" y="69"/>
                </a:cubicBezTo>
                <a:cubicBezTo>
                  <a:pt x="53" y="69"/>
                  <a:pt x="68" y="53"/>
                  <a:pt x="68" y="35"/>
                </a:cubicBezTo>
                <a:cubicBezTo>
                  <a:pt x="68" y="16"/>
                  <a:pt x="53" y="0"/>
                  <a:pt x="34" y="0"/>
                </a:cubicBezTo>
                <a:close/>
                <a:moveTo>
                  <a:pt x="34" y="62"/>
                </a:moveTo>
                <a:cubicBezTo>
                  <a:pt x="19" y="62"/>
                  <a:pt x="7" y="50"/>
                  <a:pt x="7" y="35"/>
                </a:cubicBezTo>
                <a:cubicBezTo>
                  <a:pt x="7" y="19"/>
                  <a:pt x="19" y="7"/>
                  <a:pt x="34" y="7"/>
                </a:cubicBezTo>
                <a:cubicBezTo>
                  <a:pt x="50" y="7"/>
                  <a:pt x="62" y="19"/>
                  <a:pt x="62" y="35"/>
                </a:cubicBezTo>
                <a:cubicBezTo>
                  <a:pt x="62" y="50"/>
                  <a:pt x="50" y="62"/>
                  <a:pt x="34" y="62"/>
                </a:cubicBezTo>
                <a:close/>
                <a:moveTo>
                  <a:pt x="22" y="24"/>
                </a:moveTo>
                <a:cubicBezTo>
                  <a:pt x="36" y="35"/>
                  <a:pt x="36" y="35"/>
                  <a:pt x="36" y="35"/>
                </a:cubicBezTo>
                <a:cubicBezTo>
                  <a:pt x="22" y="45"/>
                  <a:pt x="22" y="45"/>
                  <a:pt x="22" y="45"/>
                </a:cubicBezTo>
                <a:lnTo>
                  <a:pt x="22" y="24"/>
                </a:lnTo>
                <a:close/>
                <a:moveTo>
                  <a:pt x="39" y="24"/>
                </a:moveTo>
                <a:cubicBezTo>
                  <a:pt x="54" y="35"/>
                  <a:pt x="54" y="35"/>
                  <a:pt x="54" y="35"/>
                </a:cubicBezTo>
                <a:cubicBezTo>
                  <a:pt x="39" y="45"/>
                  <a:pt x="39" y="45"/>
                  <a:pt x="39" y="45"/>
                </a:cubicBezTo>
                <a:lnTo>
                  <a:pt x="39" y="24"/>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55" name="Freeform 37"/>
          <p:cNvSpPr>
            <a:spLocks noEditPoints="1"/>
          </p:cNvSpPr>
          <p:nvPr/>
        </p:nvSpPr>
        <p:spPr bwMode="auto">
          <a:xfrm>
            <a:off x="10386070" y="3354374"/>
            <a:ext cx="129004" cy="148061"/>
          </a:xfrm>
          <a:custGeom>
            <a:avLst/>
            <a:gdLst>
              <a:gd name="T0" fmla="*/ 50 w 54"/>
              <a:gd name="T1" fmla="*/ 12 h 62"/>
              <a:gd name="T2" fmla="*/ 42 w 54"/>
              <a:gd name="T3" fmla="*/ 5 h 62"/>
              <a:gd name="T4" fmla="*/ 33 w 54"/>
              <a:gd name="T5" fmla="*/ 0 h 62"/>
              <a:gd name="T6" fmla="*/ 6 w 54"/>
              <a:gd name="T7" fmla="*/ 0 h 62"/>
              <a:gd name="T8" fmla="*/ 0 w 54"/>
              <a:gd name="T9" fmla="*/ 6 h 62"/>
              <a:gd name="T10" fmla="*/ 0 w 54"/>
              <a:gd name="T11" fmla="*/ 56 h 62"/>
              <a:gd name="T12" fmla="*/ 6 w 54"/>
              <a:gd name="T13" fmla="*/ 62 h 62"/>
              <a:gd name="T14" fmla="*/ 48 w 54"/>
              <a:gd name="T15" fmla="*/ 62 h 62"/>
              <a:gd name="T16" fmla="*/ 54 w 54"/>
              <a:gd name="T17" fmla="*/ 56 h 62"/>
              <a:gd name="T18" fmla="*/ 54 w 54"/>
              <a:gd name="T19" fmla="*/ 21 h 62"/>
              <a:gd name="T20" fmla="*/ 50 w 54"/>
              <a:gd name="T21" fmla="*/ 12 h 62"/>
              <a:gd name="T22" fmla="*/ 35 w 54"/>
              <a:gd name="T23" fmla="*/ 9 h 62"/>
              <a:gd name="T24" fmla="*/ 35 w 54"/>
              <a:gd name="T25" fmla="*/ 9 h 62"/>
              <a:gd name="T26" fmla="*/ 37 w 54"/>
              <a:gd name="T27" fmla="*/ 10 h 62"/>
              <a:gd name="T28" fmla="*/ 44 w 54"/>
              <a:gd name="T29" fmla="*/ 17 h 62"/>
              <a:gd name="T30" fmla="*/ 45 w 54"/>
              <a:gd name="T31" fmla="*/ 19 h 62"/>
              <a:gd name="T32" fmla="*/ 46 w 54"/>
              <a:gd name="T33" fmla="*/ 20 h 62"/>
              <a:gd name="T34" fmla="*/ 35 w 54"/>
              <a:gd name="T35" fmla="*/ 20 h 62"/>
              <a:gd name="T36" fmla="*/ 35 w 54"/>
              <a:gd name="T37" fmla="*/ 9 h 62"/>
              <a:gd name="T38" fmla="*/ 46 w 54"/>
              <a:gd name="T39" fmla="*/ 54 h 62"/>
              <a:gd name="T40" fmla="*/ 8 w 54"/>
              <a:gd name="T41" fmla="*/ 54 h 62"/>
              <a:gd name="T42" fmla="*/ 8 w 54"/>
              <a:gd name="T43" fmla="*/ 8 h 62"/>
              <a:gd name="T44" fmla="*/ 31 w 54"/>
              <a:gd name="T45" fmla="*/ 8 h 62"/>
              <a:gd name="T46" fmla="*/ 31 w 54"/>
              <a:gd name="T47" fmla="*/ 23 h 62"/>
              <a:gd name="T48" fmla="*/ 46 w 54"/>
              <a:gd name="T49" fmla="*/ 23 h 62"/>
              <a:gd name="T50" fmla="*/ 46 w 54"/>
              <a:gd name="T51" fmla="*/ 5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4" h="62">
                <a:moveTo>
                  <a:pt x="50" y="12"/>
                </a:moveTo>
                <a:cubicBezTo>
                  <a:pt x="42" y="5"/>
                  <a:pt x="42" y="5"/>
                  <a:pt x="42" y="5"/>
                </a:cubicBezTo>
                <a:cubicBezTo>
                  <a:pt x="40" y="2"/>
                  <a:pt x="36" y="0"/>
                  <a:pt x="33" y="0"/>
                </a:cubicBezTo>
                <a:cubicBezTo>
                  <a:pt x="6" y="0"/>
                  <a:pt x="6" y="0"/>
                  <a:pt x="6" y="0"/>
                </a:cubicBezTo>
                <a:cubicBezTo>
                  <a:pt x="3" y="0"/>
                  <a:pt x="0" y="3"/>
                  <a:pt x="0" y="6"/>
                </a:cubicBezTo>
                <a:cubicBezTo>
                  <a:pt x="0" y="56"/>
                  <a:pt x="0" y="56"/>
                  <a:pt x="0" y="56"/>
                </a:cubicBezTo>
                <a:cubicBezTo>
                  <a:pt x="0" y="59"/>
                  <a:pt x="3" y="62"/>
                  <a:pt x="6" y="62"/>
                </a:cubicBezTo>
                <a:cubicBezTo>
                  <a:pt x="48" y="62"/>
                  <a:pt x="48" y="62"/>
                  <a:pt x="48" y="62"/>
                </a:cubicBezTo>
                <a:cubicBezTo>
                  <a:pt x="51" y="62"/>
                  <a:pt x="54" y="59"/>
                  <a:pt x="54" y="56"/>
                </a:cubicBezTo>
                <a:cubicBezTo>
                  <a:pt x="54" y="21"/>
                  <a:pt x="54" y="21"/>
                  <a:pt x="54" y="21"/>
                </a:cubicBezTo>
                <a:cubicBezTo>
                  <a:pt x="54" y="18"/>
                  <a:pt x="52" y="14"/>
                  <a:pt x="50" y="12"/>
                </a:cubicBezTo>
                <a:close/>
                <a:moveTo>
                  <a:pt x="35" y="9"/>
                </a:moveTo>
                <a:cubicBezTo>
                  <a:pt x="35" y="9"/>
                  <a:pt x="35" y="9"/>
                  <a:pt x="35" y="9"/>
                </a:cubicBezTo>
                <a:cubicBezTo>
                  <a:pt x="36" y="9"/>
                  <a:pt x="37" y="10"/>
                  <a:pt x="37" y="10"/>
                </a:cubicBezTo>
                <a:cubicBezTo>
                  <a:pt x="44" y="17"/>
                  <a:pt x="44" y="17"/>
                  <a:pt x="44" y="17"/>
                </a:cubicBezTo>
                <a:cubicBezTo>
                  <a:pt x="45" y="17"/>
                  <a:pt x="45" y="18"/>
                  <a:pt x="45" y="19"/>
                </a:cubicBezTo>
                <a:cubicBezTo>
                  <a:pt x="46" y="19"/>
                  <a:pt x="46" y="19"/>
                  <a:pt x="46" y="20"/>
                </a:cubicBezTo>
                <a:cubicBezTo>
                  <a:pt x="35" y="20"/>
                  <a:pt x="35" y="20"/>
                  <a:pt x="35" y="20"/>
                </a:cubicBezTo>
                <a:lnTo>
                  <a:pt x="35" y="9"/>
                </a:lnTo>
                <a:close/>
                <a:moveTo>
                  <a:pt x="46" y="54"/>
                </a:moveTo>
                <a:cubicBezTo>
                  <a:pt x="8" y="54"/>
                  <a:pt x="8" y="54"/>
                  <a:pt x="8" y="54"/>
                </a:cubicBezTo>
                <a:cubicBezTo>
                  <a:pt x="8" y="8"/>
                  <a:pt x="8" y="8"/>
                  <a:pt x="8" y="8"/>
                </a:cubicBezTo>
                <a:cubicBezTo>
                  <a:pt x="31" y="8"/>
                  <a:pt x="31" y="8"/>
                  <a:pt x="31" y="8"/>
                </a:cubicBezTo>
                <a:cubicBezTo>
                  <a:pt x="31" y="23"/>
                  <a:pt x="31" y="23"/>
                  <a:pt x="31" y="23"/>
                </a:cubicBezTo>
                <a:cubicBezTo>
                  <a:pt x="46" y="23"/>
                  <a:pt x="46" y="23"/>
                  <a:pt x="46" y="23"/>
                </a:cubicBezTo>
                <a:lnTo>
                  <a:pt x="46" y="54"/>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56" name="Freeform 38"/>
          <p:cNvSpPr>
            <a:spLocks noEditPoints="1"/>
          </p:cNvSpPr>
          <p:nvPr/>
        </p:nvSpPr>
        <p:spPr bwMode="auto">
          <a:xfrm>
            <a:off x="10375809" y="3800023"/>
            <a:ext cx="209632" cy="222825"/>
          </a:xfrm>
          <a:custGeom>
            <a:avLst/>
            <a:gdLst>
              <a:gd name="T0" fmla="*/ 78 w 87"/>
              <a:gd name="T1" fmla="*/ 0 h 93"/>
              <a:gd name="T2" fmla="*/ 9 w 87"/>
              <a:gd name="T3" fmla="*/ 0 h 93"/>
              <a:gd name="T4" fmla="*/ 0 w 87"/>
              <a:gd name="T5" fmla="*/ 9 h 93"/>
              <a:gd name="T6" fmla="*/ 0 w 87"/>
              <a:gd name="T7" fmla="*/ 84 h 93"/>
              <a:gd name="T8" fmla="*/ 9 w 87"/>
              <a:gd name="T9" fmla="*/ 93 h 93"/>
              <a:gd name="T10" fmla="*/ 78 w 87"/>
              <a:gd name="T11" fmla="*/ 93 h 93"/>
              <a:gd name="T12" fmla="*/ 87 w 87"/>
              <a:gd name="T13" fmla="*/ 84 h 93"/>
              <a:gd name="T14" fmla="*/ 87 w 87"/>
              <a:gd name="T15" fmla="*/ 9 h 93"/>
              <a:gd name="T16" fmla="*/ 78 w 87"/>
              <a:gd name="T17" fmla="*/ 0 h 93"/>
              <a:gd name="T18" fmla="*/ 75 w 87"/>
              <a:gd name="T19" fmla="*/ 81 h 93"/>
              <a:gd name="T20" fmla="*/ 12 w 87"/>
              <a:gd name="T21" fmla="*/ 81 h 93"/>
              <a:gd name="T22" fmla="*/ 12 w 87"/>
              <a:gd name="T23" fmla="*/ 12 h 93"/>
              <a:gd name="T24" fmla="*/ 75 w 87"/>
              <a:gd name="T25" fmla="*/ 12 h 93"/>
              <a:gd name="T26" fmla="*/ 75 w 87"/>
              <a:gd name="T27" fmla="*/ 81 h 93"/>
              <a:gd name="T28" fmla="*/ 23 w 87"/>
              <a:gd name="T29" fmla="*/ 41 h 93"/>
              <a:gd name="T30" fmla="*/ 64 w 87"/>
              <a:gd name="T31" fmla="*/ 41 h 93"/>
              <a:gd name="T32" fmla="*/ 64 w 87"/>
              <a:gd name="T33" fmla="*/ 46 h 93"/>
              <a:gd name="T34" fmla="*/ 23 w 87"/>
              <a:gd name="T35" fmla="*/ 46 h 93"/>
              <a:gd name="T36" fmla="*/ 23 w 87"/>
              <a:gd name="T37" fmla="*/ 41 h 93"/>
              <a:gd name="T38" fmla="*/ 23 w 87"/>
              <a:gd name="T39" fmla="*/ 52 h 93"/>
              <a:gd name="T40" fmla="*/ 64 w 87"/>
              <a:gd name="T41" fmla="*/ 52 h 93"/>
              <a:gd name="T42" fmla="*/ 64 w 87"/>
              <a:gd name="T43" fmla="*/ 58 h 93"/>
              <a:gd name="T44" fmla="*/ 23 w 87"/>
              <a:gd name="T45" fmla="*/ 58 h 93"/>
              <a:gd name="T46" fmla="*/ 23 w 87"/>
              <a:gd name="T47" fmla="*/ 52 h 93"/>
              <a:gd name="T48" fmla="*/ 23 w 87"/>
              <a:gd name="T49" fmla="*/ 64 h 93"/>
              <a:gd name="T50" fmla="*/ 64 w 87"/>
              <a:gd name="T51" fmla="*/ 64 h 93"/>
              <a:gd name="T52" fmla="*/ 64 w 87"/>
              <a:gd name="T53" fmla="*/ 69 h 93"/>
              <a:gd name="T54" fmla="*/ 23 w 87"/>
              <a:gd name="T55" fmla="*/ 69 h 93"/>
              <a:gd name="T56" fmla="*/ 23 w 87"/>
              <a:gd name="T57" fmla="*/ 64 h 93"/>
              <a:gd name="T58" fmla="*/ 23 w 87"/>
              <a:gd name="T59" fmla="*/ 29 h 93"/>
              <a:gd name="T60" fmla="*/ 64 w 87"/>
              <a:gd name="T61" fmla="*/ 29 h 93"/>
              <a:gd name="T62" fmla="*/ 64 w 87"/>
              <a:gd name="T63" fmla="*/ 35 h 93"/>
              <a:gd name="T64" fmla="*/ 23 w 87"/>
              <a:gd name="T65" fmla="*/ 35 h 93"/>
              <a:gd name="T66" fmla="*/ 23 w 87"/>
              <a:gd name="T67" fmla="*/ 29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7" h="93">
                <a:moveTo>
                  <a:pt x="78" y="0"/>
                </a:moveTo>
                <a:cubicBezTo>
                  <a:pt x="9" y="0"/>
                  <a:pt x="9" y="0"/>
                  <a:pt x="9" y="0"/>
                </a:cubicBezTo>
                <a:cubicBezTo>
                  <a:pt x="4" y="0"/>
                  <a:pt x="0" y="4"/>
                  <a:pt x="0" y="9"/>
                </a:cubicBezTo>
                <a:cubicBezTo>
                  <a:pt x="0" y="84"/>
                  <a:pt x="0" y="84"/>
                  <a:pt x="0" y="84"/>
                </a:cubicBezTo>
                <a:cubicBezTo>
                  <a:pt x="0" y="89"/>
                  <a:pt x="4" y="93"/>
                  <a:pt x="9" y="93"/>
                </a:cubicBezTo>
                <a:cubicBezTo>
                  <a:pt x="78" y="93"/>
                  <a:pt x="78" y="93"/>
                  <a:pt x="78" y="93"/>
                </a:cubicBezTo>
                <a:cubicBezTo>
                  <a:pt x="83" y="93"/>
                  <a:pt x="87" y="89"/>
                  <a:pt x="87" y="84"/>
                </a:cubicBezTo>
                <a:cubicBezTo>
                  <a:pt x="87" y="9"/>
                  <a:pt x="87" y="9"/>
                  <a:pt x="87" y="9"/>
                </a:cubicBezTo>
                <a:cubicBezTo>
                  <a:pt x="87" y="4"/>
                  <a:pt x="83" y="0"/>
                  <a:pt x="78" y="0"/>
                </a:cubicBezTo>
                <a:close/>
                <a:moveTo>
                  <a:pt x="75" y="81"/>
                </a:moveTo>
                <a:cubicBezTo>
                  <a:pt x="12" y="81"/>
                  <a:pt x="12" y="81"/>
                  <a:pt x="12" y="81"/>
                </a:cubicBezTo>
                <a:cubicBezTo>
                  <a:pt x="12" y="12"/>
                  <a:pt x="12" y="12"/>
                  <a:pt x="12" y="12"/>
                </a:cubicBezTo>
                <a:cubicBezTo>
                  <a:pt x="75" y="12"/>
                  <a:pt x="75" y="12"/>
                  <a:pt x="75" y="12"/>
                </a:cubicBezTo>
                <a:lnTo>
                  <a:pt x="75" y="81"/>
                </a:lnTo>
                <a:close/>
                <a:moveTo>
                  <a:pt x="23" y="41"/>
                </a:moveTo>
                <a:cubicBezTo>
                  <a:pt x="64" y="41"/>
                  <a:pt x="64" y="41"/>
                  <a:pt x="64" y="41"/>
                </a:cubicBezTo>
                <a:cubicBezTo>
                  <a:pt x="64" y="46"/>
                  <a:pt x="64" y="46"/>
                  <a:pt x="64" y="46"/>
                </a:cubicBezTo>
                <a:cubicBezTo>
                  <a:pt x="23" y="46"/>
                  <a:pt x="23" y="46"/>
                  <a:pt x="23" y="46"/>
                </a:cubicBezTo>
                <a:lnTo>
                  <a:pt x="23" y="41"/>
                </a:lnTo>
                <a:close/>
                <a:moveTo>
                  <a:pt x="23" y="52"/>
                </a:moveTo>
                <a:cubicBezTo>
                  <a:pt x="64" y="52"/>
                  <a:pt x="64" y="52"/>
                  <a:pt x="64" y="52"/>
                </a:cubicBezTo>
                <a:cubicBezTo>
                  <a:pt x="64" y="58"/>
                  <a:pt x="64" y="58"/>
                  <a:pt x="64" y="58"/>
                </a:cubicBezTo>
                <a:cubicBezTo>
                  <a:pt x="23" y="58"/>
                  <a:pt x="23" y="58"/>
                  <a:pt x="23" y="58"/>
                </a:cubicBezTo>
                <a:lnTo>
                  <a:pt x="23" y="52"/>
                </a:lnTo>
                <a:close/>
                <a:moveTo>
                  <a:pt x="23" y="64"/>
                </a:moveTo>
                <a:cubicBezTo>
                  <a:pt x="64" y="64"/>
                  <a:pt x="64" y="64"/>
                  <a:pt x="64" y="64"/>
                </a:cubicBezTo>
                <a:cubicBezTo>
                  <a:pt x="64" y="69"/>
                  <a:pt x="64" y="69"/>
                  <a:pt x="64" y="69"/>
                </a:cubicBezTo>
                <a:cubicBezTo>
                  <a:pt x="23" y="69"/>
                  <a:pt x="23" y="69"/>
                  <a:pt x="23" y="69"/>
                </a:cubicBezTo>
                <a:lnTo>
                  <a:pt x="23" y="64"/>
                </a:lnTo>
                <a:close/>
                <a:moveTo>
                  <a:pt x="23" y="29"/>
                </a:moveTo>
                <a:cubicBezTo>
                  <a:pt x="64" y="29"/>
                  <a:pt x="64" y="29"/>
                  <a:pt x="64" y="29"/>
                </a:cubicBezTo>
                <a:cubicBezTo>
                  <a:pt x="64" y="35"/>
                  <a:pt x="64" y="35"/>
                  <a:pt x="64" y="35"/>
                </a:cubicBezTo>
                <a:cubicBezTo>
                  <a:pt x="23" y="35"/>
                  <a:pt x="23" y="35"/>
                  <a:pt x="23" y="35"/>
                </a:cubicBezTo>
                <a:lnTo>
                  <a:pt x="23" y="29"/>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57" name="Freeform 39"/>
          <p:cNvSpPr>
            <a:spLocks noEditPoints="1"/>
          </p:cNvSpPr>
          <p:nvPr/>
        </p:nvSpPr>
        <p:spPr bwMode="auto">
          <a:xfrm>
            <a:off x="10337694" y="4065361"/>
            <a:ext cx="196438" cy="148061"/>
          </a:xfrm>
          <a:custGeom>
            <a:avLst/>
            <a:gdLst>
              <a:gd name="T0" fmla="*/ 0 w 134"/>
              <a:gd name="T1" fmla="*/ 0 h 101"/>
              <a:gd name="T2" fmla="*/ 0 w 134"/>
              <a:gd name="T3" fmla="*/ 101 h 101"/>
              <a:gd name="T4" fmla="*/ 134 w 134"/>
              <a:gd name="T5" fmla="*/ 101 h 101"/>
              <a:gd name="T6" fmla="*/ 134 w 134"/>
              <a:gd name="T7" fmla="*/ 0 h 101"/>
              <a:gd name="T8" fmla="*/ 0 w 134"/>
              <a:gd name="T9" fmla="*/ 0 h 101"/>
              <a:gd name="T10" fmla="*/ 25 w 134"/>
              <a:gd name="T11" fmla="*/ 93 h 101"/>
              <a:gd name="T12" fmla="*/ 8 w 134"/>
              <a:gd name="T13" fmla="*/ 93 h 101"/>
              <a:gd name="T14" fmla="*/ 8 w 134"/>
              <a:gd name="T15" fmla="*/ 77 h 101"/>
              <a:gd name="T16" fmla="*/ 25 w 134"/>
              <a:gd name="T17" fmla="*/ 77 h 101"/>
              <a:gd name="T18" fmla="*/ 25 w 134"/>
              <a:gd name="T19" fmla="*/ 93 h 101"/>
              <a:gd name="T20" fmla="*/ 25 w 134"/>
              <a:gd name="T21" fmla="*/ 59 h 101"/>
              <a:gd name="T22" fmla="*/ 8 w 134"/>
              <a:gd name="T23" fmla="*/ 59 h 101"/>
              <a:gd name="T24" fmla="*/ 8 w 134"/>
              <a:gd name="T25" fmla="*/ 43 h 101"/>
              <a:gd name="T26" fmla="*/ 25 w 134"/>
              <a:gd name="T27" fmla="*/ 43 h 101"/>
              <a:gd name="T28" fmla="*/ 25 w 134"/>
              <a:gd name="T29" fmla="*/ 59 h 101"/>
              <a:gd name="T30" fmla="*/ 25 w 134"/>
              <a:gd name="T31" fmla="*/ 26 h 101"/>
              <a:gd name="T32" fmla="*/ 8 w 134"/>
              <a:gd name="T33" fmla="*/ 26 h 101"/>
              <a:gd name="T34" fmla="*/ 8 w 134"/>
              <a:gd name="T35" fmla="*/ 8 h 101"/>
              <a:gd name="T36" fmla="*/ 25 w 134"/>
              <a:gd name="T37" fmla="*/ 8 h 101"/>
              <a:gd name="T38" fmla="*/ 25 w 134"/>
              <a:gd name="T39" fmla="*/ 26 h 101"/>
              <a:gd name="T40" fmla="*/ 102 w 134"/>
              <a:gd name="T41" fmla="*/ 93 h 101"/>
              <a:gd name="T42" fmla="*/ 35 w 134"/>
              <a:gd name="T43" fmla="*/ 93 h 101"/>
              <a:gd name="T44" fmla="*/ 35 w 134"/>
              <a:gd name="T45" fmla="*/ 8 h 101"/>
              <a:gd name="T46" fmla="*/ 102 w 134"/>
              <a:gd name="T47" fmla="*/ 8 h 101"/>
              <a:gd name="T48" fmla="*/ 102 w 134"/>
              <a:gd name="T49" fmla="*/ 93 h 101"/>
              <a:gd name="T50" fmla="*/ 126 w 134"/>
              <a:gd name="T51" fmla="*/ 93 h 101"/>
              <a:gd name="T52" fmla="*/ 110 w 134"/>
              <a:gd name="T53" fmla="*/ 93 h 101"/>
              <a:gd name="T54" fmla="*/ 110 w 134"/>
              <a:gd name="T55" fmla="*/ 77 h 101"/>
              <a:gd name="T56" fmla="*/ 126 w 134"/>
              <a:gd name="T57" fmla="*/ 77 h 101"/>
              <a:gd name="T58" fmla="*/ 126 w 134"/>
              <a:gd name="T59" fmla="*/ 93 h 101"/>
              <a:gd name="T60" fmla="*/ 126 w 134"/>
              <a:gd name="T61" fmla="*/ 59 h 101"/>
              <a:gd name="T62" fmla="*/ 110 w 134"/>
              <a:gd name="T63" fmla="*/ 59 h 101"/>
              <a:gd name="T64" fmla="*/ 110 w 134"/>
              <a:gd name="T65" fmla="*/ 43 h 101"/>
              <a:gd name="T66" fmla="*/ 126 w 134"/>
              <a:gd name="T67" fmla="*/ 43 h 101"/>
              <a:gd name="T68" fmla="*/ 126 w 134"/>
              <a:gd name="T69" fmla="*/ 59 h 101"/>
              <a:gd name="T70" fmla="*/ 126 w 134"/>
              <a:gd name="T71" fmla="*/ 26 h 101"/>
              <a:gd name="T72" fmla="*/ 110 w 134"/>
              <a:gd name="T73" fmla="*/ 26 h 101"/>
              <a:gd name="T74" fmla="*/ 110 w 134"/>
              <a:gd name="T75" fmla="*/ 8 h 101"/>
              <a:gd name="T76" fmla="*/ 126 w 134"/>
              <a:gd name="T77" fmla="*/ 8 h 101"/>
              <a:gd name="T78" fmla="*/ 126 w 134"/>
              <a:gd name="T79" fmla="*/ 26 h 101"/>
              <a:gd name="T80" fmla="*/ 51 w 134"/>
              <a:gd name="T81" fmla="*/ 26 h 101"/>
              <a:gd name="T82" fmla="*/ 51 w 134"/>
              <a:gd name="T83" fmla="*/ 77 h 101"/>
              <a:gd name="T84" fmla="*/ 84 w 134"/>
              <a:gd name="T85" fmla="*/ 51 h 101"/>
              <a:gd name="T86" fmla="*/ 51 w 134"/>
              <a:gd name="T87" fmla="*/ 26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4" h="101">
                <a:moveTo>
                  <a:pt x="0" y="0"/>
                </a:moveTo>
                <a:lnTo>
                  <a:pt x="0" y="101"/>
                </a:lnTo>
                <a:lnTo>
                  <a:pt x="134" y="101"/>
                </a:lnTo>
                <a:lnTo>
                  <a:pt x="134" y="0"/>
                </a:lnTo>
                <a:lnTo>
                  <a:pt x="0" y="0"/>
                </a:lnTo>
                <a:close/>
                <a:moveTo>
                  <a:pt x="25" y="93"/>
                </a:moveTo>
                <a:lnTo>
                  <a:pt x="8" y="93"/>
                </a:lnTo>
                <a:lnTo>
                  <a:pt x="8" y="77"/>
                </a:lnTo>
                <a:lnTo>
                  <a:pt x="25" y="77"/>
                </a:lnTo>
                <a:lnTo>
                  <a:pt x="25" y="93"/>
                </a:lnTo>
                <a:close/>
                <a:moveTo>
                  <a:pt x="25" y="59"/>
                </a:moveTo>
                <a:lnTo>
                  <a:pt x="8" y="59"/>
                </a:lnTo>
                <a:lnTo>
                  <a:pt x="8" y="43"/>
                </a:lnTo>
                <a:lnTo>
                  <a:pt x="25" y="43"/>
                </a:lnTo>
                <a:lnTo>
                  <a:pt x="25" y="59"/>
                </a:lnTo>
                <a:close/>
                <a:moveTo>
                  <a:pt x="25" y="26"/>
                </a:moveTo>
                <a:lnTo>
                  <a:pt x="8" y="26"/>
                </a:lnTo>
                <a:lnTo>
                  <a:pt x="8" y="8"/>
                </a:lnTo>
                <a:lnTo>
                  <a:pt x="25" y="8"/>
                </a:lnTo>
                <a:lnTo>
                  <a:pt x="25" y="26"/>
                </a:lnTo>
                <a:close/>
                <a:moveTo>
                  <a:pt x="102" y="93"/>
                </a:moveTo>
                <a:lnTo>
                  <a:pt x="35" y="93"/>
                </a:lnTo>
                <a:lnTo>
                  <a:pt x="35" y="8"/>
                </a:lnTo>
                <a:lnTo>
                  <a:pt x="102" y="8"/>
                </a:lnTo>
                <a:lnTo>
                  <a:pt x="102" y="93"/>
                </a:lnTo>
                <a:close/>
                <a:moveTo>
                  <a:pt x="126" y="93"/>
                </a:moveTo>
                <a:lnTo>
                  <a:pt x="110" y="93"/>
                </a:lnTo>
                <a:lnTo>
                  <a:pt x="110" y="77"/>
                </a:lnTo>
                <a:lnTo>
                  <a:pt x="126" y="77"/>
                </a:lnTo>
                <a:lnTo>
                  <a:pt x="126" y="93"/>
                </a:lnTo>
                <a:close/>
                <a:moveTo>
                  <a:pt x="126" y="59"/>
                </a:moveTo>
                <a:lnTo>
                  <a:pt x="110" y="59"/>
                </a:lnTo>
                <a:lnTo>
                  <a:pt x="110" y="43"/>
                </a:lnTo>
                <a:lnTo>
                  <a:pt x="126" y="43"/>
                </a:lnTo>
                <a:lnTo>
                  <a:pt x="126" y="59"/>
                </a:lnTo>
                <a:close/>
                <a:moveTo>
                  <a:pt x="126" y="26"/>
                </a:moveTo>
                <a:lnTo>
                  <a:pt x="110" y="26"/>
                </a:lnTo>
                <a:lnTo>
                  <a:pt x="110" y="8"/>
                </a:lnTo>
                <a:lnTo>
                  <a:pt x="126" y="8"/>
                </a:lnTo>
                <a:lnTo>
                  <a:pt x="126" y="26"/>
                </a:lnTo>
                <a:close/>
                <a:moveTo>
                  <a:pt x="51" y="26"/>
                </a:moveTo>
                <a:lnTo>
                  <a:pt x="51" y="77"/>
                </a:lnTo>
                <a:lnTo>
                  <a:pt x="84" y="51"/>
                </a:lnTo>
                <a:lnTo>
                  <a:pt x="51" y="26"/>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58" name="Freeform 40"/>
          <p:cNvSpPr>
            <a:spLocks noEditPoints="1"/>
          </p:cNvSpPr>
          <p:nvPr/>
        </p:nvSpPr>
        <p:spPr bwMode="auto">
          <a:xfrm>
            <a:off x="10563450" y="4022847"/>
            <a:ext cx="117276" cy="109946"/>
          </a:xfrm>
          <a:custGeom>
            <a:avLst/>
            <a:gdLst>
              <a:gd name="T0" fmla="*/ 80 w 80"/>
              <a:gd name="T1" fmla="*/ 29 h 75"/>
              <a:gd name="T2" fmla="*/ 52 w 80"/>
              <a:gd name="T3" fmla="*/ 24 h 75"/>
              <a:gd name="T4" fmla="*/ 41 w 80"/>
              <a:gd name="T5" fmla="*/ 0 h 75"/>
              <a:gd name="T6" fmla="*/ 28 w 80"/>
              <a:gd name="T7" fmla="*/ 24 h 75"/>
              <a:gd name="T8" fmla="*/ 0 w 80"/>
              <a:gd name="T9" fmla="*/ 29 h 75"/>
              <a:gd name="T10" fmla="*/ 19 w 80"/>
              <a:gd name="T11" fmla="*/ 49 h 75"/>
              <a:gd name="T12" fmla="*/ 15 w 80"/>
              <a:gd name="T13" fmla="*/ 75 h 75"/>
              <a:gd name="T14" fmla="*/ 41 w 80"/>
              <a:gd name="T15" fmla="*/ 62 h 75"/>
              <a:gd name="T16" fmla="*/ 65 w 80"/>
              <a:gd name="T17" fmla="*/ 75 h 75"/>
              <a:gd name="T18" fmla="*/ 60 w 80"/>
              <a:gd name="T19" fmla="*/ 49 h 75"/>
              <a:gd name="T20" fmla="*/ 80 w 80"/>
              <a:gd name="T21" fmla="*/ 29 h 75"/>
              <a:gd name="T22" fmla="*/ 41 w 80"/>
              <a:gd name="T23" fmla="*/ 57 h 75"/>
              <a:gd name="T24" fmla="*/ 23 w 80"/>
              <a:gd name="T25" fmla="*/ 65 h 75"/>
              <a:gd name="T26" fmla="*/ 26 w 80"/>
              <a:gd name="T27" fmla="*/ 45 h 75"/>
              <a:gd name="T28" fmla="*/ 11 w 80"/>
              <a:gd name="T29" fmla="*/ 32 h 75"/>
              <a:gd name="T30" fmla="*/ 31 w 80"/>
              <a:gd name="T31" fmla="*/ 29 h 75"/>
              <a:gd name="T32" fmla="*/ 41 w 80"/>
              <a:gd name="T33" fmla="*/ 11 h 75"/>
              <a:gd name="T34" fmla="*/ 49 w 80"/>
              <a:gd name="T35" fmla="*/ 29 h 75"/>
              <a:gd name="T36" fmla="*/ 68 w 80"/>
              <a:gd name="T37" fmla="*/ 32 h 75"/>
              <a:gd name="T38" fmla="*/ 54 w 80"/>
              <a:gd name="T39" fmla="*/ 45 h 75"/>
              <a:gd name="T40" fmla="*/ 57 w 80"/>
              <a:gd name="T41" fmla="*/ 65 h 75"/>
              <a:gd name="T42" fmla="*/ 41 w 80"/>
              <a:gd name="T43" fmla="*/ 5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0" h="75">
                <a:moveTo>
                  <a:pt x="80" y="29"/>
                </a:moveTo>
                <a:lnTo>
                  <a:pt x="52" y="24"/>
                </a:lnTo>
                <a:lnTo>
                  <a:pt x="41" y="0"/>
                </a:lnTo>
                <a:lnTo>
                  <a:pt x="28" y="24"/>
                </a:lnTo>
                <a:lnTo>
                  <a:pt x="0" y="29"/>
                </a:lnTo>
                <a:lnTo>
                  <a:pt x="19" y="49"/>
                </a:lnTo>
                <a:lnTo>
                  <a:pt x="15" y="75"/>
                </a:lnTo>
                <a:lnTo>
                  <a:pt x="41" y="62"/>
                </a:lnTo>
                <a:lnTo>
                  <a:pt x="65" y="75"/>
                </a:lnTo>
                <a:lnTo>
                  <a:pt x="60" y="49"/>
                </a:lnTo>
                <a:lnTo>
                  <a:pt x="80" y="29"/>
                </a:lnTo>
                <a:close/>
                <a:moveTo>
                  <a:pt x="41" y="57"/>
                </a:moveTo>
                <a:lnTo>
                  <a:pt x="23" y="65"/>
                </a:lnTo>
                <a:lnTo>
                  <a:pt x="26" y="45"/>
                </a:lnTo>
                <a:lnTo>
                  <a:pt x="11" y="32"/>
                </a:lnTo>
                <a:lnTo>
                  <a:pt x="31" y="29"/>
                </a:lnTo>
                <a:lnTo>
                  <a:pt x="41" y="11"/>
                </a:lnTo>
                <a:lnTo>
                  <a:pt x="49" y="29"/>
                </a:lnTo>
                <a:lnTo>
                  <a:pt x="68" y="32"/>
                </a:lnTo>
                <a:lnTo>
                  <a:pt x="54" y="45"/>
                </a:lnTo>
                <a:lnTo>
                  <a:pt x="57" y="65"/>
                </a:lnTo>
                <a:lnTo>
                  <a:pt x="41" y="57"/>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59" name="Freeform 41"/>
          <p:cNvSpPr>
            <a:spLocks noEditPoints="1"/>
          </p:cNvSpPr>
          <p:nvPr/>
        </p:nvSpPr>
        <p:spPr bwMode="auto">
          <a:xfrm>
            <a:off x="10177905" y="2898463"/>
            <a:ext cx="143663" cy="155392"/>
          </a:xfrm>
          <a:custGeom>
            <a:avLst/>
            <a:gdLst>
              <a:gd name="T0" fmla="*/ 48 w 60"/>
              <a:gd name="T1" fmla="*/ 11 h 65"/>
              <a:gd name="T2" fmla="*/ 60 w 60"/>
              <a:gd name="T3" fmla="*/ 6 h 65"/>
              <a:gd name="T4" fmla="*/ 60 w 60"/>
              <a:gd name="T5" fmla="*/ 44 h 65"/>
              <a:gd name="T6" fmla="*/ 48 w 60"/>
              <a:gd name="T7" fmla="*/ 48 h 65"/>
              <a:gd name="T8" fmla="*/ 36 w 60"/>
              <a:gd name="T9" fmla="*/ 45 h 65"/>
              <a:gd name="T10" fmla="*/ 24 w 60"/>
              <a:gd name="T11" fmla="*/ 41 h 65"/>
              <a:gd name="T12" fmla="*/ 12 w 60"/>
              <a:gd name="T13" fmla="*/ 46 h 65"/>
              <a:gd name="T14" fmla="*/ 12 w 60"/>
              <a:gd name="T15" fmla="*/ 8 h 65"/>
              <a:gd name="T16" fmla="*/ 24 w 60"/>
              <a:gd name="T17" fmla="*/ 4 h 65"/>
              <a:gd name="T18" fmla="*/ 36 w 60"/>
              <a:gd name="T19" fmla="*/ 7 h 65"/>
              <a:gd name="T20" fmla="*/ 48 w 60"/>
              <a:gd name="T21" fmla="*/ 11 h 65"/>
              <a:gd name="T22" fmla="*/ 4 w 60"/>
              <a:gd name="T23" fmla="*/ 0 h 65"/>
              <a:gd name="T24" fmla="*/ 8 w 60"/>
              <a:gd name="T25" fmla="*/ 4 h 65"/>
              <a:gd name="T26" fmla="*/ 8 w 60"/>
              <a:gd name="T27" fmla="*/ 65 h 65"/>
              <a:gd name="T28" fmla="*/ 0 w 60"/>
              <a:gd name="T29" fmla="*/ 65 h 65"/>
              <a:gd name="T30" fmla="*/ 0 w 60"/>
              <a:gd name="T31" fmla="*/ 4 h 65"/>
              <a:gd name="T32" fmla="*/ 4 w 60"/>
              <a:gd name="T33"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 h="65">
                <a:moveTo>
                  <a:pt x="48" y="11"/>
                </a:moveTo>
                <a:cubicBezTo>
                  <a:pt x="53" y="11"/>
                  <a:pt x="58" y="8"/>
                  <a:pt x="60" y="6"/>
                </a:cubicBezTo>
                <a:cubicBezTo>
                  <a:pt x="60" y="44"/>
                  <a:pt x="60" y="44"/>
                  <a:pt x="60" y="44"/>
                </a:cubicBezTo>
                <a:cubicBezTo>
                  <a:pt x="58" y="46"/>
                  <a:pt x="53" y="48"/>
                  <a:pt x="48" y="48"/>
                </a:cubicBezTo>
                <a:cubicBezTo>
                  <a:pt x="43" y="48"/>
                  <a:pt x="39" y="47"/>
                  <a:pt x="36" y="45"/>
                </a:cubicBezTo>
                <a:cubicBezTo>
                  <a:pt x="33" y="43"/>
                  <a:pt x="29" y="41"/>
                  <a:pt x="24" y="41"/>
                </a:cubicBezTo>
                <a:cubicBezTo>
                  <a:pt x="19" y="41"/>
                  <a:pt x="15" y="44"/>
                  <a:pt x="12" y="46"/>
                </a:cubicBezTo>
                <a:cubicBezTo>
                  <a:pt x="12" y="8"/>
                  <a:pt x="12" y="8"/>
                  <a:pt x="12" y="8"/>
                </a:cubicBezTo>
                <a:cubicBezTo>
                  <a:pt x="15" y="6"/>
                  <a:pt x="19" y="4"/>
                  <a:pt x="24" y="4"/>
                </a:cubicBezTo>
                <a:cubicBezTo>
                  <a:pt x="29" y="4"/>
                  <a:pt x="33" y="5"/>
                  <a:pt x="36" y="7"/>
                </a:cubicBezTo>
                <a:cubicBezTo>
                  <a:pt x="39" y="9"/>
                  <a:pt x="43" y="11"/>
                  <a:pt x="48" y="11"/>
                </a:cubicBezTo>
                <a:close/>
                <a:moveTo>
                  <a:pt x="4" y="0"/>
                </a:moveTo>
                <a:cubicBezTo>
                  <a:pt x="6" y="0"/>
                  <a:pt x="8" y="1"/>
                  <a:pt x="8" y="4"/>
                </a:cubicBezTo>
                <a:cubicBezTo>
                  <a:pt x="8" y="65"/>
                  <a:pt x="8" y="65"/>
                  <a:pt x="8" y="65"/>
                </a:cubicBezTo>
                <a:cubicBezTo>
                  <a:pt x="0" y="65"/>
                  <a:pt x="0" y="65"/>
                  <a:pt x="0" y="65"/>
                </a:cubicBezTo>
                <a:cubicBezTo>
                  <a:pt x="0" y="4"/>
                  <a:pt x="0" y="4"/>
                  <a:pt x="0" y="4"/>
                </a:cubicBezTo>
                <a:cubicBezTo>
                  <a:pt x="0" y="1"/>
                  <a:pt x="1" y="0"/>
                  <a:pt x="4" y="0"/>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60" name="Freeform 42"/>
          <p:cNvSpPr>
            <a:spLocks noEditPoints="1"/>
          </p:cNvSpPr>
          <p:nvPr/>
        </p:nvSpPr>
        <p:spPr bwMode="auto">
          <a:xfrm>
            <a:off x="9996127" y="2822233"/>
            <a:ext cx="152459" cy="155392"/>
          </a:xfrm>
          <a:custGeom>
            <a:avLst/>
            <a:gdLst>
              <a:gd name="T0" fmla="*/ 54 w 64"/>
              <a:gd name="T1" fmla="*/ 0 h 65"/>
              <a:gd name="T2" fmla="*/ 44 w 64"/>
              <a:gd name="T3" fmla="*/ 11 h 65"/>
              <a:gd name="T4" fmla="*/ 44 w 64"/>
              <a:gd name="T5" fmla="*/ 41 h 65"/>
              <a:gd name="T6" fmla="*/ 52 w 64"/>
              <a:gd name="T7" fmla="*/ 41 h 65"/>
              <a:gd name="T8" fmla="*/ 52 w 64"/>
              <a:gd name="T9" fmla="*/ 65 h 65"/>
              <a:gd name="T10" fmla="*/ 64 w 64"/>
              <a:gd name="T11" fmla="*/ 65 h 65"/>
              <a:gd name="T12" fmla="*/ 64 w 64"/>
              <a:gd name="T13" fmla="*/ 11 h 65"/>
              <a:gd name="T14" fmla="*/ 54 w 64"/>
              <a:gd name="T15" fmla="*/ 0 h 65"/>
              <a:gd name="T16" fmla="*/ 26 w 64"/>
              <a:gd name="T17" fmla="*/ 0 h 65"/>
              <a:gd name="T18" fmla="*/ 24 w 64"/>
              <a:gd name="T19" fmla="*/ 2 h 65"/>
              <a:gd name="T20" fmla="*/ 24 w 64"/>
              <a:gd name="T21" fmla="*/ 17 h 65"/>
              <a:gd name="T22" fmla="*/ 22 w 64"/>
              <a:gd name="T23" fmla="*/ 18 h 65"/>
              <a:gd name="T24" fmla="*/ 20 w 64"/>
              <a:gd name="T25" fmla="*/ 17 h 65"/>
              <a:gd name="T26" fmla="*/ 20 w 64"/>
              <a:gd name="T27" fmla="*/ 2 h 65"/>
              <a:gd name="T28" fmla="*/ 18 w 64"/>
              <a:gd name="T29" fmla="*/ 0 h 65"/>
              <a:gd name="T30" fmla="*/ 16 w 64"/>
              <a:gd name="T31" fmla="*/ 2 h 65"/>
              <a:gd name="T32" fmla="*/ 16 w 64"/>
              <a:gd name="T33" fmla="*/ 17 h 65"/>
              <a:gd name="T34" fmla="*/ 14 w 64"/>
              <a:gd name="T35" fmla="*/ 18 h 65"/>
              <a:gd name="T36" fmla="*/ 12 w 64"/>
              <a:gd name="T37" fmla="*/ 17 h 65"/>
              <a:gd name="T38" fmla="*/ 12 w 64"/>
              <a:gd name="T39" fmla="*/ 2 h 65"/>
              <a:gd name="T40" fmla="*/ 10 w 64"/>
              <a:gd name="T41" fmla="*/ 0 h 65"/>
              <a:gd name="T42" fmla="*/ 8 w 64"/>
              <a:gd name="T43" fmla="*/ 2 h 65"/>
              <a:gd name="T44" fmla="*/ 8 w 64"/>
              <a:gd name="T45" fmla="*/ 17 h 65"/>
              <a:gd name="T46" fmla="*/ 6 w 64"/>
              <a:gd name="T47" fmla="*/ 18 h 65"/>
              <a:gd name="T48" fmla="*/ 4 w 64"/>
              <a:gd name="T49" fmla="*/ 17 h 65"/>
              <a:gd name="T50" fmla="*/ 4 w 64"/>
              <a:gd name="T51" fmla="*/ 2 h 65"/>
              <a:gd name="T52" fmla="*/ 2 w 64"/>
              <a:gd name="T53" fmla="*/ 0 h 65"/>
              <a:gd name="T54" fmla="*/ 0 w 64"/>
              <a:gd name="T55" fmla="*/ 2 h 65"/>
              <a:gd name="T56" fmla="*/ 0 w 64"/>
              <a:gd name="T57" fmla="*/ 17 h 65"/>
              <a:gd name="T58" fmla="*/ 0 w 64"/>
              <a:gd name="T59" fmla="*/ 21 h 65"/>
              <a:gd name="T60" fmla="*/ 3 w 64"/>
              <a:gd name="T61" fmla="*/ 25 h 65"/>
              <a:gd name="T62" fmla="*/ 8 w 64"/>
              <a:gd name="T63" fmla="*/ 33 h 65"/>
              <a:gd name="T64" fmla="*/ 8 w 64"/>
              <a:gd name="T65" fmla="*/ 65 h 65"/>
              <a:gd name="T66" fmla="*/ 20 w 64"/>
              <a:gd name="T67" fmla="*/ 65 h 65"/>
              <a:gd name="T68" fmla="*/ 20 w 64"/>
              <a:gd name="T69" fmla="*/ 33 h 65"/>
              <a:gd name="T70" fmla="*/ 25 w 64"/>
              <a:gd name="T71" fmla="*/ 25 h 65"/>
              <a:gd name="T72" fmla="*/ 28 w 64"/>
              <a:gd name="T73" fmla="*/ 21 h 65"/>
              <a:gd name="T74" fmla="*/ 28 w 64"/>
              <a:gd name="T75" fmla="*/ 17 h 65"/>
              <a:gd name="T76" fmla="*/ 28 w 64"/>
              <a:gd name="T77" fmla="*/ 2 h 65"/>
              <a:gd name="T78" fmla="*/ 26 w 64"/>
              <a:gd name="T79"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4" h="65">
                <a:moveTo>
                  <a:pt x="54" y="0"/>
                </a:moveTo>
                <a:cubicBezTo>
                  <a:pt x="49" y="0"/>
                  <a:pt x="44" y="5"/>
                  <a:pt x="44" y="11"/>
                </a:cubicBezTo>
                <a:cubicBezTo>
                  <a:pt x="44" y="41"/>
                  <a:pt x="44" y="41"/>
                  <a:pt x="44" y="41"/>
                </a:cubicBezTo>
                <a:cubicBezTo>
                  <a:pt x="52" y="41"/>
                  <a:pt x="52" y="41"/>
                  <a:pt x="52" y="41"/>
                </a:cubicBezTo>
                <a:cubicBezTo>
                  <a:pt x="52" y="65"/>
                  <a:pt x="52" y="65"/>
                  <a:pt x="52" y="65"/>
                </a:cubicBezTo>
                <a:cubicBezTo>
                  <a:pt x="64" y="65"/>
                  <a:pt x="64" y="65"/>
                  <a:pt x="64" y="65"/>
                </a:cubicBezTo>
                <a:cubicBezTo>
                  <a:pt x="64" y="11"/>
                  <a:pt x="64" y="11"/>
                  <a:pt x="64" y="11"/>
                </a:cubicBezTo>
                <a:cubicBezTo>
                  <a:pt x="64" y="5"/>
                  <a:pt x="60" y="0"/>
                  <a:pt x="54" y="0"/>
                </a:cubicBezTo>
                <a:close/>
                <a:moveTo>
                  <a:pt x="26" y="0"/>
                </a:moveTo>
                <a:cubicBezTo>
                  <a:pt x="25" y="0"/>
                  <a:pt x="24" y="1"/>
                  <a:pt x="24" y="2"/>
                </a:cubicBezTo>
                <a:cubicBezTo>
                  <a:pt x="24" y="17"/>
                  <a:pt x="24" y="17"/>
                  <a:pt x="24" y="17"/>
                </a:cubicBezTo>
                <a:cubicBezTo>
                  <a:pt x="24" y="17"/>
                  <a:pt x="23" y="18"/>
                  <a:pt x="22" y="18"/>
                </a:cubicBezTo>
                <a:cubicBezTo>
                  <a:pt x="21" y="18"/>
                  <a:pt x="20" y="17"/>
                  <a:pt x="20" y="17"/>
                </a:cubicBezTo>
                <a:cubicBezTo>
                  <a:pt x="20" y="2"/>
                  <a:pt x="20" y="2"/>
                  <a:pt x="20" y="2"/>
                </a:cubicBezTo>
                <a:cubicBezTo>
                  <a:pt x="20" y="1"/>
                  <a:pt x="19" y="0"/>
                  <a:pt x="18" y="0"/>
                </a:cubicBezTo>
                <a:cubicBezTo>
                  <a:pt x="17" y="0"/>
                  <a:pt x="16" y="1"/>
                  <a:pt x="16" y="2"/>
                </a:cubicBezTo>
                <a:cubicBezTo>
                  <a:pt x="16" y="17"/>
                  <a:pt x="16" y="17"/>
                  <a:pt x="16" y="17"/>
                </a:cubicBezTo>
                <a:cubicBezTo>
                  <a:pt x="16" y="17"/>
                  <a:pt x="15" y="18"/>
                  <a:pt x="14" y="18"/>
                </a:cubicBezTo>
                <a:cubicBezTo>
                  <a:pt x="13" y="18"/>
                  <a:pt x="12" y="17"/>
                  <a:pt x="12" y="17"/>
                </a:cubicBezTo>
                <a:cubicBezTo>
                  <a:pt x="12" y="2"/>
                  <a:pt x="12" y="2"/>
                  <a:pt x="12" y="2"/>
                </a:cubicBezTo>
                <a:cubicBezTo>
                  <a:pt x="12" y="1"/>
                  <a:pt x="11" y="0"/>
                  <a:pt x="10" y="0"/>
                </a:cubicBezTo>
                <a:cubicBezTo>
                  <a:pt x="9" y="0"/>
                  <a:pt x="8" y="1"/>
                  <a:pt x="8" y="2"/>
                </a:cubicBezTo>
                <a:cubicBezTo>
                  <a:pt x="8" y="17"/>
                  <a:pt x="8" y="17"/>
                  <a:pt x="8" y="17"/>
                </a:cubicBezTo>
                <a:cubicBezTo>
                  <a:pt x="8" y="17"/>
                  <a:pt x="7" y="18"/>
                  <a:pt x="6" y="18"/>
                </a:cubicBezTo>
                <a:cubicBezTo>
                  <a:pt x="5" y="18"/>
                  <a:pt x="4" y="17"/>
                  <a:pt x="4" y="17"/>
                </a:cubicBezTo>
                <a:cubicBezTo>
                  <a:pt x="4" y="2"/>
                  <a:pt x="4" y="2"/>
                  <a:pt x="4" y="2"/>
                </a:cubicBezTo>
                <a:cubicBezTo>
                  <a:pt x="4" y="1"/>
                  <a:pt x="3" y="0"/>
                  <a:pt x="2" y="0"/>
                </a:cubicBezTo>
                <a:cubicBezTo>
                  <a:pt x="0" y="0"/>
                  <a:pt x="0" y="1"/>
                  <a:pt x="0" y="2"/>
                </a:cubicBezTo>
                <a:cubicBezTo>
                  <a:pt x="0" y="17"/>
                  <a:pt x="0" y="17"/>
                  <a:pt x="0" y="17"/>
                </a:cubicBezTo>
                <a:cubicBezTo>
                  <a:pt x="0" y="21"/>
                  <a:pt x="0" y="21"/>
                  <a:pt x="0" y="21"/>
                </a:cubicBezTo>
                <a:cubicBezTo>
                  <a:pt x="0" y="22"/>
                  <a:pt x="1" y="23"/>
                  <a:pt x="3" y="25"/>
                </a:cubicBezTo>
                <a:cubicBezTo>
                  <a:pt x="5" y="26"/>
                  <a:pt x="8" y="28"/>
                  <a:pt x="8" y="33"/>
                </a:cubicBezTo>
                <a:cubicBezTo>
                  <a:pt x="8" y="65"/>
                  <a:pt x="8" y="65"/>
                  <a:pt x="8" y="65"/>
                </a:cubicBezTo>
                <a:cubicBezTo>
                  <a:pt x="20" y="65"/>
                  <a:pt x="20" y="65"/>
                  <a:pt x="20" y="65"/>
                </a:cubicBezTo>
                <a:cubicBezTo>
                  <a:pt x="20" y="33"/>
                  <a:pt x="20" y="33"/>
                  <a:pt x="20" y="33"/>
                </a:cubicBezTo>
                <a:cubicBezTo>
                  <a:pt x="20" y="28"/>
                  <a:pt x="22" y="26"/>
                  <a:pt x="25" y="25"/>
                </a:cubicBezTo>
                <a:cubicBezTo>
                  <a:pt x="26" y="23"/>
                  <a:pt x="28" y="22"/>
                  <a:pt x="28" y="21"/>
                </a:cubicBezTo>
                <a:cubicBezTo>
                  <a:pt x="28" y="17"/>
                  <a:pt x="28" y="17"/>
                  <a:pt x="28" y="17"/>
                </a:cubicBezTo>
                <a:cubicBezTo>
                  <a:pt x="28" y="2"/>
                  <a:pt x="28" y="2"/>
                  <a:pt x="28" y="2"/>
                </a:cubicBezTo>
                <a:cubicBezTo>
                  <a:pt x="28" y="1"/>
                  <a:pt x="27" y="0"/>
                  <a:pt x="26" y="0"/>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61" name="Freeform 43"/>
          <p:cNvSpPr>
            <a:spLocks noEditPoints="1"/>
          </p:cNvSpPr>
          <p:nvPr/>
        </p:nvSpPr>
        <p:spPr bwMode="auto">
          <a:xfrm>
            <a:off x="10296648" y="4247139"/>
            <a:ext cx="177380" cy="199370"/>
          </a:xfrm>
          <a:custGeom>
            <a:avLst/>
            <a:gdLst>
              <a:gd name="T0" fmla="*/ 58 w 74"/>
              <a:gd name="T1" fmla="*/ 25 h 83"/>
              <a:gd name="T2" fmla="*/ 63 w 74"/>
              <a:gd name="T3" fmla="*/ 22 h 83"/>
              <a:gd name="T4" fmla="*/ 68 w 74"/>
              <a:gd name="T5" fmla="*/ 12 h 83"/>
              <a:gd name="T6" fmla="*/ 65 w 74"/>
              <a:gd name="T7" fmla="*/ 3 h 83"/>
              <a:gd name="T8" fmla="*/ 58 w 74"/>
              <a:gd name="T9" fmla="*/ 0 h 83"/>
              <a:gd name="T10" fmla="*/ 46 w 74"/>
              <a:gd name="T11" fmla="*/ 6 h 83"/>
              <a:gd name="T12" fmla="*/ 36 w 74"/>
              <a:gd name="T13" fmla="*/ 24 h 83"/>
              <a:gd name="T14" fmla="*/ 27 w 74"/>
              <a:gd name="T15" fmla="*/ 6 h 83"/>
              <a:gd name="T16" fmla="*/ 18 w 74"/>
              <a:gd name="T17" fmla="*/ 2 h 83"/>
              <a:gd name="T18" fmla="*/ 11 w 74"/>
              <a:gd name="T19" fmla="*/ 5 h 83"/>
              <a:gd name="T20" fmla="*/ 12 w 74"/>
              <a:gd name="T21" fmla="*/ 21 h 83"/>
              <a:gd name="T22" fmla="*/ 18 w 74"/>
              <a:gd name="T23" fmla="*/ 25 h 83"/>
              <a:gd name="T24" fmla="*/ 0 w 74"/>
              <a:gd name="T25" fmla="*/ 25 h 83"/>
              <a:gd name="T26" fmla="*/ 0 w 74"/>
              <a:gd name="T27" fmla="*/ 47 h 83"/>
              <a:gd name="T28" fmla="*/ 6 w 74"/>
              <a:gd name="T29" fmla="*/ 47 h 83"/>
              <a:gd name="T30" fmla="*/ 6 w 74"/>
              <a:gd name="T31" fmla="*/ 83 h 83"/>
              <a:gd name="T32" fmla="*/ 69 w 74"/>
              <a:gd name="T33" fmla="*/ 83 h 83"/>
              <a:gd name="T34" fmla="*/ 69 w 74"/>
              <a:gd name="T35" fmla="*/ 47 h 83"/>
              <a:gd name="T36" fmla="*/ 74 w 74"/>
              <a:gd name="T37" fmla="*/ 47 h 83"/>
              <a:gd name="T38" fmla="*/ 74 w 74"/>
              <a:gd name="T39" fmla="*/ 25 h 83"/>
              <a:gd name="T40" fmla="*/ 58 w 74"/>
              <a:gd name="T41" fmla="*/ 25 h 83"/>
              <a:gd name="T42" fmla="*/ 50 w 74"/>
              <a:gd name="T43" fmla="*/ 10 h 83"/>
              <a:gd name="T44" fmla="*/ 58 w 74"/>
              <a:gd name="T45" fmla="*/ 6 h 83"/>
              <a:gd name="T46" fmla="*/ 61 w 74"/>
              <a:gd name="T47" fmla="*/ 7 h 83"/>
              <a:gd name="T48" fmla="*/ 59 w 74"/>
              <a:gd name="T49" fmla="*/ 18 h 83"/>
              <a:gd name="T50" fmla="*/ 46 w 74"/>
              <a:gd name="T51" fmla="*/ 25 h 83"/>
              <a:gd name="T52" fmla="*/ 42 w 74"/>
              <a:gd name="T53" fmla="*/ 25 h 83"/>
              <a:gd name="T54" fmla="*/ 50 w 74"/>
              <a:gd name="T55" fmla="*/ 10 h 83"/>
              <a:gd name="T56" fmla="*/ 14 w 74"/>
              <a:gd name="T57" fmla="*/ 12 h 83"/>
              <a:gd name="T58" fmla="*/ 15 w 74"/>
              <a:gd name="T59" fmla="*/ 9 h 83"/>
              <a:gd name="T60" fmla="*/ 18 w 74"/>
              <a:gd name="T61" fmla="*/ 8 h 83"/>
              <a:gd name="T62" fmla="*/ 18 w 74"/>
              <a:gd name="T63" fmla="*/ 8 h 83"/>
              <a:gd name="T64" fmla="*/ 23 w 74"/>
              <a:gd name="T65" fmla="*/ 10 h 83"/>
              <a:gd name="T66" fmla="*/ 30 w 74"/>
              <a:gd name="T67" fmla="*/ 23 h 83"/>
              <a:gd name="T68" fmla="*/ 30 w 74"/>
              <a:gd name="T69" fmla="*/ 24 h 83"/>
              <a:gd name="T70" fmla="*/ 29 w 74"/>
              <a:gd name="T71" fmla="*/ 24 h 83"/>
              <a:gd name="T72" fmla="*/ 17 w 74"/>
              <a:gd name="T73" fmla="*/ 17 h 83"/>
              <a:gd name="T74" fmla="*/ 14 w 74"/>
              <a:gd name="T75" fmla="*/ 12 h 83"/>
              <a:gd name="T76" fmla="*/ 32 w 74"/>
              <a:gd name="T77" fmla="*/ 78 h 83"/>
              <a:gd name="T78" fmla="*/ 11 w 74"/>
              <a:gd name="T79" fmla="*/ 78 h 83"/>
              <a:gd name="T80" fmla="*/ 11 w 74"/>
              <a:gd name="T81" fmla="*/ 44 h 83"/>
              <a:gd name="T82" fmla="*/ 32 w 74"/>
              <a:gd name="T83" fmla="*/ 44 h 83"/>
              <a:gd name="T84" fmla="*/ 32 w 74"/>
              <a:gd name="T85" fmla="*/ 78 h 83"/>
              <a:gd name="T86" fmla="*/ 32 w 74"/>
              <a:gd name="T87" fmla="*/ 41 h 83"/>
              <a:gd name="T88" fmla="*/ 6 w 74"/>
              <a:gd name="T89" fmla="*/ 41 h 83"/>
              <a:gd name="T90" fmla="*/ 6 w 74"/>
              <a:gd name="T91" fmla="*/ 31 h 83"/>
              <a:gd name="T92" fmla="*/ 32 w 74"/>
              <a:gd name="T93" fmla="*/ 31 h 83"/>
              <a:gd name="T94" fmla="*/ 32 w 74"/>
              <a:gd name="T95" fmla="*/ 41 h 83"/>
              <a:gd name="T96" fmla="*/ 63 w 74"/>
              <a:gd name="T97" fmla="*/ 78 h 83"/>
              <a:gd name="T98" fmla="*/ 42 w 74"/>
              <a:gd name="T99" fmla="*/ 78 h 83"/>
              <a:gd name="T100" fmla="*/ 42 w 74"/>
              <a:gd name="T101" fmla="*/ 44 h 83"/>
              <a:gd name="T102" fmla="*/ 63 w 74"/>
              <a:gd name="T103" fmla="*/ 44 h 83"/>
              <a:gd name="T104" fmla="*/ 63 w 74"/>
              <a:gd name="T105" fmla="*/ 78 h 83"/>
              <a:gd name="T106" fmla="*/ 69 w 74"/>
              <a:gd name="T107" fmla="*/ 41 h 83"/>
              <a:gd name="T108" fmla="*/ 42 w 74"/>
              <a:gd name="T109" fmla="*/ 41 h 83"/>
              <a:gd name="T110" fmla="*/ 42 w 74"/>
              <a:gd name="T111" fmla="*/ 31 h 83"/>
              <a:gd name="T112" fmla="*/ 69 w 74"/>
              <a:gd name="T113" fmla="*/ 31 h 83"/>
              <a:gd name="T114" fmla="*/ 69 w 74"/>
              <a:gd name="T115" fmla="*/ 4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4" h="83">
                <a:moveTo>
                  <a:pt x="58" y="25"/>
                </a:moveTo>
                <a:cubicBezTo>
                  <a:pt x="60" y="24"/>
                  <a:pt x="61" y="23"/>
                  <a:pt x="63" y="22"/>
                </a:cubicBezTo>
                <a:cubicBezTo>
                  <a:pt x="65" y="19"/>
                  <a:pt x="67" y="16"/>
                  <a:pt x="68" y="12"/>
                </a:cubicBezTo>
                <a:cubicBezTo>
                  <a:pt x="69" y="9"/>
                  <a:pt x="68" y="5"/>
                  <a:pt x="65" y="3"/>
                </a:cubicBezTo>
                <a:cubicBezTo>
                  <a:pt x="63" y="1"/>
                  <a:pt x="61" y="0"/>
                  <a:pt x="58" y="0"/>
                </a:cubicBezTo>
                <a:cubicBezTo>
                  <a:pt x="54" y="0"/>
                  <a:pt x="50" y="2"/>
                  <a:pt x="46" y="6"/>
                </a:cubicBezTo>
                <a:cubicBezTo>
                  <a:pt x="41" y="11"/>
                  <a:pt x="38" y="19"/>
                  <a:pt x="36" y="24"/>
                </a:cubicBezTo>
                <a:cubicBezTo>
                  <a:pt x="35" y="19"/>
                  <a:pt x="32" y="11"/>
                  <a:pt x="27" y="6"/>
                </a:cubicBezTo>
                <a:cubicBezTo>
                  <a:pt x="25" y="4"/>
                  <a:pt x="21" y="2"/>
                  <a:pt x="18" y="2"/>
                </a:cubicBezTo>
                <a:cubicBezTo>
                  <a:pt x="15" y="2"/>
                  <a:pt x="13" y="3"/>
                  <a:pt x="11" y="5"/>
                </a:cubicBezTo>
                <a:cubicBezTo>
                  <a:pt x="7" y="9"/>
                  <a:pt x="8" y="16"/>
                  <a:pt x="12" y="21"/>
                </a:cubicBezTo>
                <a:cubicBezTo>
                  <a:pt x="14" y="23"/>
                  <a:pt x="16" y="24"/>
                  <a:pt x="18" y="25"/>
                </a:cubicBezTo>
                <a:cubicBezTo>
                  <a:pt x="0" y="25"/>
                  <a:pt x="0" y="25"/>
                  <a:pt x="0" y="25"/>
                </a:cubicBezTo>
                <a:cubicBezTo>
                  <a:pt x="0" y="47"/>
                  <a:pt x="0" y="47"/>
                  <a:pt x="0" y="47"/>
                </a:cubicBezTo>
                <a:cubicBezTo>
                  <a:pt x="6" y="47"/>
                  <a:pt x="6" y="47"/>
                  <a:pt x="6" y="47"/>
                </a:cubicBezTo>
                <a:cubicBezTo>
                  <a:pt x="6" y="83"/>
                  <a:pt x="6" y="83"/>
                  <a:pt x="6" y="83"/>
                </a:cubicBezTo>
                <a:cubicBezTo>
                  <a:pt x="69" y="83"/>
                  <a:pt x="69" y="83"/>
                  <a:pt x="69" y="83"/>
                </a:cubicBezTo>
                <a:cubicBezTo>
                  <a:pt x="69" y="47"/>
                  <a:pt x="69" y="47"/>
                  <a:pt x="69" y="47"/>
                </a:cubicBezTo>
                <a:cubicBezTo>
                  <a:pt x="74" y="47"/>
                  <a:pt x="74" y="47"/>
                  <a:pt x="74" y="47"/>
                </a:cubicBezTo>
                <a:cubicBezTo>
                  <a:pt x="74" y="25"/>
                  <a:pt x="74" y="25"/>
                  <a:pt x="74" y="25"/>
                </a:cubicBezTo>
                <a:lnTo>
                  <a:pt x="58" y="25"/>
                </a:lnTo>
                <a:close/>
                <a:moveTo>
                  <a:pt x="50" y="10"/>
                </a:moveTo>
                <a:cubicBezTo>
                  <a:pt x="53" y="7"/>
                  <a:pt x="56" y="6"/>
                  <a:pt x="58" y="6"/>
                </a:cubicBezTo>
                <a:cubicBezTo>
                  <a:pt x="59" y="6"/>
                  <a:pt x="60" y="6"/>
                  <a:pt x="61" y="7"/>
                </a:cubicBezTo>
                <a:cubicBezTo>
                  <a:pt x="63" y="9"/>
                  <a:pt x="62" y="14"/>
                  <a:pt x="59" y="18"/>
                </a:cubicBezTo>
                <a:cubicBezTo>
                  <a:pt x="55" y="21"/>
                  <a:pt x="50" y="24"/>
                  <a:pt x="46" y="25"/>
                </a:cubicBezTo>
                <a:cubicBezTo>
                  <a:pt x="42" y="25"/>
                  <a:pt x="42" y="25"/>
                  <a:pt x="42" y="25"/>
                </a:cubicBezTo>
                <a:cubicBezTo>
                  <a:pt x="43" y="21"/>
                  <a:pt x="46" y="14"/>
                  <a:pt x="50" y="10"/>
                </a:cubicBezTo>
                <a:close/>
                <a:moveTo>
                  <a:pt x="14" y="12"/>
                </a:moveTo>
                <a:cubicBezTo>
                  <a:pt x="14" y="12"/>
                  <a:pt x="14" y="10"/>
                  <a:pt x="15" y="9"/>
                </a:cubicBezTo>
                <a:cubicBezTo>
                  <a:pt x="16" y="8"/>
                  <a:pt x="17" y="8"/>
                  <a:pt x="18" y="8"/>
                </a:cubicBezTo>
                <a:cubicBezTo>
                  <a:pt x="18" y="8"/>
                  <a:pt x="18" y="8"/>
                  <a:pt x="18" y="8"/>
                </a:cubicBezTo>
                <a:cubicBezTo>
                  <a:pt x="20" y="8"/>
                  <a:pt x="22" y="9"/>
                  <a:pt x="23" y="10"/>
                </a:cubicBezTo>
                <a:cubicBezTo>
                  <a:pt x="26" y="13"/>
                  <a:pt x="28" y="18"/>
                  <a:pt x="30" y="23"/>
                </a:cubicBezTo>
                <a:cubicBezTo>
                  <a:pt x="30" y="23"/>
                  <a:pt x="30" y="24"/>
                  <a:pt x="30" y="24"/>
                </a:cubicBezTo>
                <a:cubicBezTo>
                  <a:pt x="30" y="24"/>
                  <a:pt x="29" y="24"/>
                  <a:pt x="29" y="24"/>
                </a:cubicBezTo>
                <a:cubicBezTo>
                  <a:pt x="24" y="22"/>
                  <a:pt x="19" y="20"/>
                  <a:pt x="17" y="17"/>
                </a:cubicBezTo>
                <a:cubicBezTo>
                  <a:pt x="15" y="16"/>
                  <a:pt x="14" y="14"/>
                  <a:pt x="14" y="12"/>
                </a:cubicBezTo>
                <a:close/>
                <a:moveTo>
                  <a:pt x="32" y="78"/>
                </a:moveTo>
                <a:cubicBezTo>
                  <a:pt x="11" y="78"/>
                  <a:pt x="11" y="78"/>
                  <a:pt x="11" y="78"/>
                </a:cubicBezTo>
                <a:cubicBezTo>
                  <a:pt x="11" y="44"/>
                  <a:pt x="11" y="44"/>
                  <a:pt x="11" y="44"/>
                </a:cubicBezTo>
                <a:cubicBezTo>
                  <a:pt x="32" y="44"/>
                  <a:pt x="32" y="44"/>
                  <a:pt x="32" y="44"/>
                </a:cubicBezTo>
                <a:lnTo>
                  <a:pt x="32" y="78"/>
                </a:lnTo>
                <a:close/>
                <a:moveTo>
                  <a:pt x="32" y="41"/>
                </a:moveTo>
                <a:cubicBezTo>
                  <a:pt x="6" y="41"/>
                  <a:pt x="6" y="41"/>
                  <a:pt x="6" y="41"/>
                </a:cubicBezTo>
                <a:cubicBezTo>
                  <a:pt x="6" y="31"/>
                  <a:pt x="6" y="31"/>
                  <a:pt x="6" y="31"/>
                </a:cubicBezTo>
                <a:cubicBezTo>
                  <a:pt x="32" y="31"/>
                  <a:pt x="32" y="31"/>
                  <a:pt x="32" y="31"/>
                </a:cubicBezTo>
                <a:lnTo>
                  <a:pt x="32" y="41"/>
                </a:lnTo>
                <a:close/>
                <a:moveTo>
                  <a:pt x="63" y="78"/>
                </a:moveTo>
                <a:cubicBezTo>
                  <a:pt x="42" y="78"/>
                  <a:pt x="42" y="78"/>
                  <a:pt x="42" y="78"/>
                </a:cubicBezTo>
                <a:cubicBezTo>
                  <a:pt x="42" y="44"/>
                  <a:pt x="42" y="44"/>
                  <a:pt x="42" y="44"/>
                </a:cubicBezTo>
                <a:cubicBezTo>
                  <a:pt x="63" y="44"/>
                  <a:pt x="63" y="44"/>
                  <a:pt x="63" y="44"/>
                </a:cubicBezTo>
                <a:lnTo>
                  <a:pt x="63" y="78"/>
                </a:lnTo>
                <a:close/>
                <a:moveTo>
                  <a:pt x="69" y="41"/>
                </a:moveTo>
                <a:cubicBezTo>
                  <a:pt x="42" y="41"/>
                  <a:pt x="42" y="41"/>
                  <a:pt x="42" y="41"/>
                </a:cubicBezTo>
                <a:cubicBezTo>
                  <a:pt x="42" y="31"/>
                  <a:pt x="42" y="31"/>
                  <a:pt x="42" y="31"/>
                </a:cubicBezTo>
                <a:cubicBezTo>
                  <a:pt x="69" y="31"/>
                  <a:pt x="69" y="31"/>
                  <a:pt x="69" y="31"/>
                </a:cubicBezTo>
                <a:lnTo>
                  <a:pt x="69" y="41"/>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62" name="Freeform 44"/>
          <p:cNvSpPr>
            <a:spLocks noEditPoints="1"/>
          </p:cNvSpPr>
          <p:nvPr/>
        </p:nvSpPr>
        <p:spPr bwMode="auto">
          <a:xfrm>
            <a:off x="10243874" y="5145767"/>
            <a:ext cx="184710" cy="150993"/>
          </a:xfrm>
          <a:custGeom>
            <a:avLst/>
            <a:gdLst>
              <a:gd name="T0" fmla="*/ 1 w 77"/>
              <a:gd name="T1" fmla="*/ 42 h 63"/>
              <a:gd name="T2" fmla="*/ 8 w 77"/>
              <a:gd name="T3" fmla="*/ 55 h 63"/>
              <a:gd name="T4" fmla="*/ 21 w 77"/>
              <a:gd name="T5" fmla="*/ 61 h 63"/>
              <a:gd name="T6" fmla="*/ 38 w 77"/>
              <a:gd name="T7" fmla="*/ 63 h 63"/>
              <a:gd name="T8" fmla="*/ 56 w 77"/>
              <a:gd name="T9" fmla="*/ 61 h 63"/>
              <a:gd name="T10" fmla="*/ 69 w 77"/>
              <a:gd name="T11" fmla="*/ 55 h 63"/>
              <a:gd name="T12" fmla="*/ 76 w 77"/>
              <a:gd name="T13" fmla="*/ 42 h 63"/>
              <a:gd name="T14" fmla="*/ 71 w 77"/>
              <a:gd name="T15" fmla="*/ 16 h 63"/>
              <a:gd name="T16" fmla="*/ 72 w 77"/>
              <a:gd name="T17" fmla="*/ 11 h 63"/>
              <a:gd name="T18" fmla="*/ 70 w 77"/>
              <a:gd name="T19" fmla="*/ 0 h 63"/>
              <a:gd name="T20" fmla="*/ 67 w 77"/>
              <a:gd name="T21" fmla="*/ 0 h 63"/>
              <a:gd name="T22" fmla="*/ 60 w 77"/>
              <a:gd name="T23" fmla="*/ 3 h 63"/>
              <a:gd name="T24" fmla="*/ 38 w 77"/>
              <a:gd name="T25" fmla="*/ 5 h 63"/>
              <a:gd name="T26" fmla="*/ 17 w 77"/>
              <a:gd name="T27" fmla="*/ 3 h 63"/>
              <a:gd name="T28" fmla="*/ 9 w 77"/>
              <a:gd name="T29" fmla="*/ 0 h 63"/>
              <a:gd name="T30" fmla="*/ 7 w 77"/>
              <a:gd name="T31" fmla="*/ 0 h 63"/>
              <a:gd name="T32" fmla="*/ 5 w 77"/>
              <a:gd name="T33" fmla="*/ 11 h 63"/>
              <a:gd name="T34" fmla="*/ 6 w 77"/>
              <a:gd name="T35" fmla="*/ 16 h 63"/>
              <a:gd name="T36" fmla="*/ 9 w 77"/>
              <a:gd name="T37" fmla="*/ 42 h 63"/>
              <a:gd name="T38" fmla="*/ 18 w 77"/>
              <a:gd name="T39" fmla="*/ 30 h 63"/>
              <a:gd name="T40" fmla="*/ 27 w 77"/>
              <a:gd name="T41" fmla="*/ 29 h 63"/>
              <a:gd name="T42" fmla="*/ 38 w 77"/>
              <a:gd name="T43" fmla="*/ 30 h 63"/>
              <a:gd name="T44" fmla="*/ 49 w 77"/>
              <a:gd name="T45" fmla="*/ 29 h 63"/>
              <a:gd name="T46" fmla="*/ 59 w 77"/>
              <a:gd name="T47" fmla="*/ 30 h 63"/>
              <a:gd name="T48" fmla="*/ 67 w 77"/>
              <a:gd name="T49" fmla="*/ 42 h 63"/>
              <a:gd name="T50" fmla="*/ 64 w 77"/>
              <a:gd name="T51" fmla="*/ 52 h 63"/>
              <a:gd name="T52" fmla="*/ 56 w 77"/>
              <a:gd name="T53" fmla="*/ 57 h 63"/>
              <a:gd name="T54" fmla="*/ 45 w 77"/>
              <a:gd name="T55" fmla="*/ 58 h 63"/>
              <a:gd name="T56" fmla="*/ 31 w 77"/>
              <a:gd name="T57" fmla="*/ 58 h 63"/>
              <a:gd name="T58" fmla="*/ 20 w 77"/>
              <a:gd name="T59" fmla="*/ 57 h 63"/>
              <a:gd name="T60" fmla="*/ 12 w 77"/>
              <a:gd name="T61" fmla="*/ 52 h 63"/>
              <a:gd name="T62" fmla="*/ 9 w 77"/>
              <a:gd name="T63" fmla="*/ 42 h 63"/>
              <a:gd name="T64" fmla="*/ 53 w 77"/>
              <a:gd name="T65" fmla="*/ 48 h 63"/>
              <a:gd name="T66" fmla="*/ 53 w 77"/>
              <a:gd name="T67" fmla="*/ 34 h 63"/>
              <a:gd name="T68" fmla="*/ 19 w 77"/>
              <a:gd name="T69" fmla="*/ 41 h 63"/>
              <a:gd name="T70" fmla="*/ 29 w 77"/>
              <a:gd name="T71" fmla="*/ 41 h 63"/>
              <a:gd name="T72" fmla="*/ 19 w 77"/>
              <a:gd name="T73" fmla="*/ 4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7" h="63">
                <a:moveTo>
                  <a:pt x="0" y="33"/>
                </a:moveTo>
                <a:cubicBezTo>
                  <a:pt x="0" y="36"/>
                  <a:pt x="0" y="39"/>
                  <a:pt x="1" y="42"/>
                </a:cubicBezTo>
                <a:cubicBezTo>
                  <a:pt x="1" y="45"/>
                  <a:pt x="2" y="47"/>
                  <a:pt x="3" y="49"/>
                </a:cubicBezTo>
                <a:cubicBezTo>
                  <a:pt x="5" y="51"/>
                  <a:pt x="6" y="53"/>
                  <a:pt x="8" y="55"/>
                </a:cubicBezTo>
                <a:cubicBezTo>
                  <a:pt x="10" y="56"/>
                  <a:pt x="12" y="58"/>
                  <a:pt x="14" y="59"/>
                </a:cubicBezTo>
                <a:cubicBezTo>
                  <a:pt x="16" y="60"/>
                  <a:pt x="18" y="61"/>
                  <a:pt x="21" y="61"/>
                </a:cubicBezTo>
                <a:cubicBezTo>
                  <a:pt x="23" y="62"/>
                  <a:pt x="26" y="62"/>
                  <a:pt x="29" y="63"/>
                </a:cubicBezTo>
                <a:cubicBezTo>
                  <a:pt x="32" y="63"/>
                  <a:pt x="35" y="63"/>
                  <a:pt x="38" y="63"/>
                </a:cubicBezTo>
                <a:cubicBezTo>
                  <a:pt x="42" y="63"/>
                  <a:pt x="45" y="63"/>
                  <a:pt x="47" y="63"/>
                </a:cubicBezTo>
                <a:cubicBezTo>
                  <a:pt x="50" y="62"/>
                  <a:pt x="53" y="62"/>
                  <a:pt x="56" y="61"/>
                </a:cubicBezTo>
                <a:cubicBezTo>
                  <a:pt x="58" y="61"/>
                  <a:pt x="61" y="60"/>
                  <a:pt x="63" y="59"/>
                </a:cubicBezTo>
                <a:cubicBezTo>
                  <a:pt x="65" y="58"/>
                  <a:pt x="67" y="56"/>
                  <a:pt x="69" y="55"/>
                </a:cubicBezTo>
                <a:cubicBezTo>
                  <a:pt x="71" y="53"/>
                  <a:pt x="72" y="51"/>
                  <a:pt x="73" y="49"/>
                </a:cubicBezTo>
                <a:cubicBezTo>
                  <a:pt x="74" y="47"/>
                  <a:pt x="75" y="45"/>
                  <a:pt x="76" y="42"/>
                </a:cubicBezTo>
                <a:cubicBezTo>
                  <a:pt x="77" y="39"/>
                  <a:pt x="77" y="36"/>
                  <a:pt x="77" y="33"/>
                </a:cubicBezTo>
                <a:cubicBezTo>
                  <a:pt x="77" y="26"/>
                  <a:pt x="75" y="21"/>
                  <a:pt x="71" y="16"/>
                </a:cubicBezTo>
                <a:cubicBezTo>
                  <a:pt x="71" y="16"/>
                  <a:pt x="71" y="15"/>
                  <a:pt x="71" y="14"/>
                </a:cubicBezTo>
                <a:cubicBezTo>
                  <a:pt x="71" y="13"/>
                  <a:pt x="72" y="12"/>
                  <a:pt x="72" y="11"/>
                </a:cubicBezTo>
                <a:cubicBezTo>
                  <a:pt x="72" y="10"/>
                  <a:pt x="72" y="8"/>
                  <a:pt x="72" y="6"/>
                </a:cubicBezTo>
                <a:cubicBezTo>
                  <a:pt x="71" y="4"/>
                  <a:pt x="71" y="2"/>
                  <a:pt x="70" y="0"/>
                </a:cubicBezTo>
                <a:cubicBezTo>
                  <a:pt x="69" y="0"/>
                  <a:pt x="69" y="0"/>
                  <a:pt x="69" y="0"/>
                </a:cubicBezTo>
                <a:cubicBezTo>
                  <a:pt x="69" y="0"/>
                  <a:pt x="68" y="0"/>
                  <a:pt x="67" y="0"/>
                </a:cubicBezTo>
                <a:cubicBezTo>
                  <a:pt x="67" y="0"/>
                  <a:pt x="65" y="1"/>
                  <a:pt x="64" y="1"/>
                </a:cubicBezTo>
                <a:cubicBezTo>
                  <a:pt x="63" y="1"/>
                  <a:pt x="61" y="2"/>
                  <a:pt x="60" y="3"/>
                </a:cubicBezTo>
                <a:cubicBezTo>
                  <a:pt x="58" y="4"/>
                  <a:pt x="56" y="5"/>
                  <a:pt x="53" y="7"/>
                </a:cubicBezTo>
                <a:cubicBezTo>
                  <a:pt x="50" y="6"/>
                  <a:pt x="45" y="5"/>
                  <a:pt x="38" y="5"/>
                </a:cubicBezTo>
                <a:cubicBezTo>
                  <a:pt x="32" y="5"/>
                  <a:pt x="27" y="6"/>
                  <a:pt x="23" y="7"/>
                </a:cubicBezTo>
                <a:cubicBezTo>
                  <a:pt x="21" y="5"/>
                  <a:pt x="19" y="4"/>
                  <a:pt x="17" y="3"/>
                </a:cubicBezTo>
                <a:cubicBezTo>
                  <a:pt x="15" y="2"/>
                  <a:pt x="14" y="1"/>
                  <a:pt x="12" y="1"/>
                </a:cubicBezTo>
                <a:cubicBezTo>
                  <a:pt x="11" y="1"/>
                  <a:pt x="10" y="0"/>
                  <a:pt x="9" y="0"/>
                </a:cubicBezTo>
                <a:cubicBezTo>
                  <a:pt x="8" y="0"/>
                  <a:pt x="8" y="0"/>
                  <a:pt x="7" y="0"/>
                </a:cubicBezTo>
                <a:cubicBezTo>
                  <a:pt x="7" y="0"/>
                  <a:pt x="7" y="0"/>
                  <a:pt x="7" y="0"/>
                </a:cubicBezTo>
                <a:cubicBezTo>
                  <a:pt x="6" y="2"/>
                  <a:pt x="5" y="4"/>
                  <a:pt x="5" y="6"/>
                </a:cubicBezTo>
                <a:cubicBezTo>
                  <a:pt x="5" y="8"/>
                  <a:pt x="5" y="10"/>
                  <a:pt x="5" y="11"/>
                </a:cubicBezTo>
                <a:cubicBezTo>
                  <a:pt x="5" y="12"/>
                  <a:pt x="5" y="13"/>
                  <a:pt x="5" y="14"/>
                </a:cubicBezTo>
                <a:cubicBezTo>
                  <a:pt x="6" y="15"/>
                  <a:pt x="6" y="16"/>
                  <a:pt x="6" y="16"/>
                </a:cubicBezTo>
                <a:cubicBezTo>
                  <a:pt x="2" y="21"/>
                  <a:pt x="0" y="26"/>
                  <a:pt x="0" y="33"/>
                </a:cubicBezTo>
                <a:close/>
                <a:moveTo>
                  <a:pt x="9" y="42"/>
                </a:moveTo>
                <a:cubicBezTo>
                  <a:pt x="9" y="38"/>
                  <a:pt x="11" y="35"/>
                  <a:pt x="14" y="32"/>
                </a:cubicBezTo>
                <a:cubicBezTo>
                  <a:pt x="15" y="31"/>
                  <a:pt x="16" y="30"/>
                  <a:pt x="18" y="30"/>
                </a:cubicBezTo>
                <a:cubicBezTo>
                  <a:pt x="19" y="30"/>
                  <a:pt x="20" y="29"/>
                  <a:pt x="22" y="29"/>
                </a:cubicBezTo>
                <a:cubicBezTo>
                  <a:pt x="24" y="29"/>
                  <a:pt x="25" y="29"/>
                  <a:pt x="27" y="29"/>
                </a:cubicBezTo>
                <a:cubicBezTo>
                  <a:pt x="28" y="29"/>
                  <a:pt x="30" y="29"/>
                  <a:pt x="32" y="30"/>
                </a:cubicBezTo>
                <a:cubicBezTo>
                  <a:pt x="35" y="30"/>
                  <a:pt x="36" y="30"/>
                  <a:pt x="38" y="30"/>
                </a:cubicBezTo>
                <a:cubicBezTo>
                  <a:pt x="40" y="30"/>
                  <a:pt x="42" y="30"/>
                  <a:pt x="44" y="30"/>
                </a:cubicBezTo>
                <a:cubicBezTo>
                  <a:pt x="46" y="29"/>
                  <a:pt x="48" y="29"/>
                  <a:pt x="49" y="29"/>
                </a:cubicBezTo>
                <a:cubicBezTo>
                  <a:pt x="51" y="29"/>
                  <a:pt x="52" y="29"/>
                  <a:pt x="54" y="29"/>
                </a:cubicBezTo>
                <a:cubicBezTo>
                  <a:pt x="56" y="29"/>
                  <a:pt x="57" y="30"/>
                  <a:pt x="59" y="30"/>
                </a:cubicBezTo>
                <a:cubicBezTo>
                  <a:pt x="60" y="30"/>
                  <a:pt x="61" y="31"/>
                  <a:pt x="62" y="32"/>
                </a:cubicBezTo>
                <a:cubicBezTo>
                  <a:pt x="65" y="35"/>
                  <a:pt x="67" y="38"/>
                  <a:pt x="67" y="42"/>
                </a:cubicBezTo>
                <a:cubicBezTo>
                  <a:pt x="67" y="44"/>
                  <a:pt x="67" y="46"/>
                  <a:pt x="66" y="48"/>
                </a:cubicBezTo>
                <a:cubicBezTo>
                  <a:pt x="66" y="49"/>
                  <a:pt x="65" y="51"/>
                  <a:pt x="64" y="52"/>
                </a:cubicBezTo>
                <a:cubicBezTo>
                  <a:pt x="63" y="53"/>
                  <a:pt x="62" y="54"/>
                  <a:pt x="61" y="55"/>
                </a:cubicBezTo>
                <a:cubicBezTo>
                  <a:pt x="59" y="56"/>
                  <a:pt x="58" y="56"/>
                  <a:pt x="56" y="57"/>
                </a:cubicBezTo>
                <a:cubicBezTo>
                  <a:pt x="55" y="57"/>
                  <a:pt x="53" y="57"/>
                  <a:pt x="51" y="58"/>
                </a:cubicBezTo>
                <a:cubicBezTo>
                  <a:pt x="48" y="58"/>
                  <a:pt x="46" y="58"/>
                  <a:pt x="45" y="58"/>
                </a:cubicBezTo>
                <a:cubicBezTo>
                  <a:pt x="43" y="58"/>
                  <a:pt x="41" y="58"/>
                  <a:pt x="38" y="58"/>
                </a:cubicBezTo>
                <a:cubicBezTo>
                  <a:pt x="35" y="58"/>
                  <a:pt x="33" y="58"/>
                  <a:pt x="31" y="58"/>
                </a:cubicBezTo>
                <a:cubicBezTo>
                  <a:pt x="30" y="58"/>
                  <a:pt x="28" y="58"/>
                  <a:pt x="25" y="58"/>
                </a:cubicBezTo>
                <a:cubicBezTo>
                  <a:pt x="23" y="57"/>
                  <a:pt x="21" y="57"/>
                  <a:pt x="20" y="57"/>
                </a:cubicBezTo>
                <a:cubicBezTo>
                  <a:pt x="19" y="56"/>
                  <a:pt x="17" y="56"/>
                  <a:pt x="16" y="55"/>
                </a:cubicBezTo>
                <a:cubicBezTo>
                  <a:pt x="14" y="54"/>
                  <a:pt x="13" y="53"/>
                  <a:pt x="12" y="52"/>
                </a:cubicBezTo>
                <a:cubicBezTo>
                  <a:pt x="11" y="51"/>
                  <a:pt x="11" y="49"/>
                  <a:pt x="10" y="48"/>
                </a:cubicBezTo>
                <a:cubicBezTo>
                  <a:pt x="9" y="46"/>
                  <a:pt x="9" y="44"/>
                  <a:pt x="9" y="42"/>
                </a:cubicBezTo>
                <a:close/>
                <a:moveTo>
                  <a:pt x="48" y="41"/>
                </a:moveTo>
                <a:cubicBezTo>
                  <a:pt x="48" y="45"/>
                  <a:pt x="50" y="48"/>
                  <a:pt x="53" y="48"/>
                </a:cubicBezTo>
                <a:cubicBezTo>
                  <a:pt x="55" y="48"/>
                  <a:pt x="58" y="45"/>
                  <a:pt x="58" y="41"/>
                </a:cubicBezTo>
                <a:cubicBezTo>
                  <a:pt x="58" y="37"/>
                  <a:pt x="55" y="34"/>
                  <a:pt x="53" y="34"/>
                </a:cubicBezTo>
                <a:cubicBezTo>
                  <a:pt x="50" y="34"/>
                  <a:pt x="48" y="37"/>
                  <a:pt x="48" y="41"/>
                </a:cubicBezTo>
                <a:close/>
                <a:moveTo>
                  <a:pt x="19" y="41"/>
                </a:moveTo>
                <a:cubicBezTo>
                  <a:pt x="19" y="45"/>
                  <a:pt x="21" y="48"/>
                  <a:pt x="24" y="48"/>
                </a:cubicBezTo>
                <a:cubicBezTo>
                  <a:pt x="27" y="48"/>
                  <a:pt x="29" y="45"/>
                  <a:pt x="29" y="41"/>
                </a:cubicBezTo>
                <a:cubicBezTo>
                  <a:pt x="29" y="37"/>
                  <a:pt x="27" y="34"/>
                  <a:pt x="24" y="34"/>
                </a:cubicBezTo>
                <a:cubicBezTo>
                  <a:pt x="21" y="34"/>
                  <a:pt x="19" y="37"/>
                  <a:pt x="19" y="41"/>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63" name="Freeform 45"/>
          <p:cNvSpPr>
            <a:spLocks noEditPoints="1"/>
          </p:cNvSpPr>
          <p:nvPr/>
        </p:nvSpPr>
        <p:spPr bwMode="auto">
          <a:xfrm>
            <a:off x="10054765" y="3178459"/>
            <a:ext cx="300521" cy="300520"/>
          </a:xfrm>
          <a:custGeom>
            <a:avLst/>
            <a:gdLst>
              <a:gd name="T0" fmla="*/ 0 w 125"/>
              <a:gd name="T1" fmla="*/ 63 h 125"/>
              <a:gd name="T2" fmla="*/ 125 w 125"/>
              <a:gd name="T3" fmla="*/ 63 h 125"/>
              <a:gd name="T4" fmla="*/ 98 w 125"/>
              <a:gd name="T5" fmla="*/ 83 h 125"/>
              <a:gd name="T6" fmla="*/ 117 w 125"/>
              <a:gd name="T7" fmla="*/ 67 h 125"/>
              <a:gd name="T8" fmla="*/ 98 w 125"/>
              <a:gd name="T9" fmla="*/ 83 h 125"/>
              <a:gd name="T10" fmla="*/ 25 w 125"/>
              <a:gd name="T11" fmla="*/ 59 h 125"/>
              <a:gd name="T12" fmla="*/ 13 w 125"/>
              <a:gd name="T13" fmla="*/ 42 h 125"/>
              <a:gd name="T14" fmla="*/ 90 w 125"/>
              <a:gd name="T15" fmla="*/ 42 h 125"/>
              <a:gd name="T16" fmla="*/ 67 w 125"/>
              <a:gd name="T17" fmla="*/ 59 h 125"/>
              <a:gd name="T18" fmla="*/ 90 w 125"/>
              <a:gd name="T19" fmla="*/ 42 h 125"/>
              <a:gd name="T20" fmla="*/ 67 w 125"/>
              <a:gd name="T21" fmla="*/ 9 h 125"/>
              <a:gd name="T22" fmla="*/ 82 w 125"/>
              <a:gd name="T23" fmla="*/ 23 h 125"/>
              <a:gd name="T24" fmla="*/ 67 w 125"/>
              <a:gd name="T25" fmla="*/ 34 h 125"/>
              <a:gd name="T26" fmla="*/ 53 w 125"/>
              <a:gd name="T27" fmla="*/ 12 h 125"/>
              <a:gd name="T28" fmla="*/ 59 w 125"/>
              <a:gd name="T29" fmla="*/ 34 h 125"/>
              <a:gd name="T30" fmla="*/ 43 w 125"/>
              <a:gd name="T31" fmla="*/ 23 h 125"/>
              <a:gd name="T32" fmla="*/ 59 w 125"/>
              <a:gd name="T33" fmla="*/ 59 h 125"/>
              <a:gd name="T34" fmla="*/ 36 w 125"/>
              <a:gd name="T35" fmla="*/ 42 h 125"/>
              <a:gd name="T36" fmla="*/ 13 w 125"/>
              <a:gd name="T37" fmla="*/ 83 h 125"/>
              <a:gd name="T38" fmla="*/ 25 w 125"/>
              <a:gd name="T39" fmla="*/ 67 h 125"/>
              <a:gd name="T40" fmla="*/ 13 w 125"/>
              <a:gd name="T41" fmla="*/ 83 h 125"/>
              <a:gd name="T42" fmla="*/ 59 w 125"/>
              <a:gd name="T43" fmla="*/ 67 h 125"/>
              <a:gd name="T44" fmla="*/ 36 w 125"/>
              <a:gd name="T45" fmla="*/ 83 h 125"/>
              <a:gd name="T46" fmla="*/ 59 w 125"/>
              <a:gd name="T47" fmla="*/ 92 h 125"/>
              <a:gd name="T48" fmla="*/ 53 w 125"/>
              <a:gd name="T49" fmla="*/ 113 h 125"/>
              <a:gd name="T50" fmla="*/ 38 w 125"/>
              <a:gd name="T51" fmla="*/ 92 h 125"/>
              <a:gd name="T52" fmla="*/ 82 w 125"/>
              <a:gd name="T53" fmla="*/ 102 h 125"/>
              <a:gd name="T54" fmla="*/ 67 w 125"/>
              <a:gd name="T55" fmla="*/ 116 h 125"/>
              <a:gd name="T56" fmla="*/ 87 w 125"/>
              <a:gd name="T57" fmla="*/ 92 h 125"/>
              <a:gd name="T58" fmla="*/ 67 w 125"/>
              <a:gd name="T59" fmla="*/ 83 h 125"/>
              <a:gd name="T60" fmla="*/ 92 w 125"/>
              <a:gd name="T61" fmla="*/ 67 h 125"/>
              <a:gd name="T62" fmla="*/ 67 w 125"/>
              <a:gd name="T63" fmla="*/ 83 h 125"/>
              <a:gd name="T64" fmla="*/ 98 w 125"/>
              <a:gd name="T65" fmla="*/ 42 h 125"/>
              <a:gd name="T66" fmla="*/ 117 w 125"/>
              <a:gd name="T67" fmla="*/ 59 h 125"/>
              <a:gd name="T68" fmla="*/ 108 w 125"/>
              <a:gd name="T69" fmla="*/ 34 h 125"/>
              <a:gd name="T70" fmla="*/ 86 w 125"/>
              <a:gd name="T71" fmla="*/ 14 h 125"/>
              <a:gd name="T72" fmla="*/ 108 w 125"/>
              <a:gd name="T73" fmla="*/ 34 h 125"/>
              <a:gd name="T74" fmla="*/ 39 w 125"/>
              <a:gd name="T75" fmla="*/ 14 h 125"/>
              <a:gd name="T76" fmla="*/ 17 w 125"/>
              <a:gd name="T77" fmla="*/ 34 h 125"/>
              <a:gd name="T78" fmla="*/ 17 w 125"/>
              <a:gd name="T79" fmla="*/ 92 h 125"/>
              <a:gd name="T80" fmla="*/ 39 w 125"/>
              <a:gd name="T81" fmla="*/ 111 h 125"/>
              <a:gd name="T82" fmla="*/ 17 w 125"/>
              <a:gd name="T83" fmla="*/ 92 h 125"/>
              <a:gd name="T84" fmla="*/ 86 w 125"/>
              <a:gd name="T85" fmla="*/ 111 h 125"/>
              <a:gd name="T86" fmla="*/ 108 w 125"/>
              <a:gd name="T87" fmla="*/ 92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5" h="125">
                <a:moveTo>
                  <a:pt x="63" y="0"/>
                </a:moveTo>
                <a:cubicBezTo>
                  <a:pt x="28" y="0"/>
                  <a:pt x="0" y="28"/>
                  <a:pt x="0" y="63"/>
                </a:cubicBezTo>
                <a:cubicBezTo>
                  <a:pt x="0" y="97"/>
                  <a:pt x="28" y="125"/>
                  <a:pt x="63" y="125"/>
                </a:cubicBezTo>
                <a:cubicBezTo>
                  <a:pt x="97" y="125"/>
                  <a:pt x="125" y="97"/>
                  <a:pt x="125" y="63"/>
                </a:cubicBezTo>
                <a:cubicBezTo>
                  <a:pt x="125" y="28"/>
                  <a:pt x="97" y="0"/>
                  <a:pt x="63" y="0"/>
                </a:cubicBezTo>
                <a:close/>
                <a:moveTo>
                  <a:pt x="98" y="83"/>
                </a:moveTo>
                <a:cubicBezTo>
                  <a:pt x="99" y="78"/>
                  <a:pt x="100" y="73"/>
                  <a:pt x="100" y="67"/>
                </a:cubicBezTo>
                <a:cubicBezTo>
                  <a:pt x="117" y="67"/>
                  <a:pt x="117" y="67"/>
                  <a:pt x="117" y="67"/>
                </a:cubicBezTo>
                <a:cubicBezTo>
                  <a:pt x="116" y="73"/>
                  <a:pt x="115" y="78"/>
                  <a:pt x="113" y="83"/>
                </a:cubicBezTo>
                <a:lnTo>
                  <a:pt x="98" y="83"/>
                </a:lnTo>
                <a:close/>
                <a:moveTo>
                  <a:pt x="27" y="42"/>
                </a:moveTo>
                <a:cubicBezTo>
                  <a:pt x="26" y="47"/>
                  <a:pt x="26" y="53"/>
                  <a:pt x="25" y="59"/>
                </a:cubicBezTo>
                <a:cubicBezTo>
                  <a:pt x="9" y="59"/>
                  <a:pt x="9" y="59"/>
                  <a:pt x="9" y="59"/>
                </a:cubicBezTo>
                <a:cubicBezTo>
                  <a:pt x="9" y="53"/>
                  <a:pt x="11" y="47"/>
                  <a:pt x="13" y="42"/>
                </a:cubicBezTo>
                <a:lnTo>
                  <a:pt x="27" y="42"/>
                </a:lnTo>
                <a:close/>
                <a:moveTo>
                  <a:pt x="90" y="42"/>
                </a:moveTo>
                <a:cubicBezTo>
                  <a:pt x="91" y="47"/>
                  <a:pt x="92" y="53"/>
                  <a:pt x="92" y="59"/>
                </a:cubicBezTo>
                <a:cubicBezTo>
                  <a:pt x="67" y="59"/>
                  <a:pt x="67" y="59"/>
                  <a:pt x="67" y="59"/>
                </a:cubicBezTo>
                <a:cubicBezTo>
                  <a:pt x="67" y="42"/>
                  <a:pt x="67" y="42"/>
                  <a:pt x="67" y="42"/>
                </a:cubicBezTo>
                <a:lnTo>
                  <a:pt x="90" y="42"/>
                </a:lnTo>
                <a:close/>
                <a:moveTo>
                  <a:pt x="67" y="34"/>
                </a:moveTo>
                <a:cubicBezTo>
                  <a:pt x="67" y="9"/>
                  <a:pt x="67" y="9"/>
                  <a:pt x="67" y="9"/>
                </a:cubicBezTo>
                <a:cubicBezTo>
                  <a:pt x="69" y="10"/>
                  <a:pt x="71" y="11"/>
                  <a:pt x="73" y="12"/>
                </a:cubicBezTo>
                <a:cubicBezTo>
                  <a:pt x="76" y="14"/>
                  <a:pt x="79" y="18"/>
                  <a:pt x="82" y="23"/>
                </a:cubicBezTo>
                <a:cubicBezTo>
                  <a:pt x="84" y="26"/>
                  <a:pt x="86" y="30"/>
                  <a:pt x="87" y="34"/>
                </a:cubicBezTo>
                <a:cubicBezTo>
                  <a:pt x="67" y="34"/>
                  <a:pt x="67" y="34"/>
                  <a:pt x="67" y="34"/>
                </a:cubicBezTo>
                <a:close/>
                <a:moveTo>
                  <a:pt x="43" y="23"/>
                </a:moveTo>
                <a:cubicBezTo>
                  <a:pt x="46" y="18"/>
                  <a:pt x="50" y="14"/>
                  <a:pt x="53" y="12"/>
                </a:cubicBezTo>
                <a:cubicBezTo>
                  <a:pt x="55" y="11"/>
                  <a:pt x="57" y="10"/>
                  <a:pt x="59" y="9"/>
                </a:cubicBezTo>
                <a:cubicBezTo>
                  <a:pt x="59" y="34"/>
                  <a:pt x="59" y="34"/>
                  <a:pt x="59" y="34"/>
                </a:cubicBezTo>
                <a:cubicBezTo>
                  <a:pt x="38" y="34"/>
                  <a:pt x="38" y="34"/>
                  <a:pt x="38" y="34"/>
                </a:cubicBezTo>
                <a:cubicBezTo>
                  <a:pt x="40" y="30"/>
                  <a:pt x="41" y="26"/>
                  <a:pt x="43" y="23"/>
                </a:cubicBezTo>
                <a:close/>
                <a:moveTo>
                  <a:pt x="59" y="42"/>
                </a:moveTo>
                <a:cubicBezTo>
                  <a:pt x="59" y="59"/>
                  <a:pt x="59" y="59"/>
                  <a:pt x="59" y="59"/>
                </a:cubicBezTo>
                <a:cubicBezTo>
                  <a:pt x="34" y="59"/>
                  <a:pt x="34" y="59"/>
                  <a:pt x="34" y="59"/>
                </a:cubicBezTo>
                <a:cubicBezTo>
                  <a:pt x="34" y="53"/>
                  <a:pt x="35" y="47"/>
                  <a:pt x="36" y="42"/>
                </a:cubicBezTo>
                <a:lnTo>
                  <a:pt x="59" y="42"/>
                </a:lnTo>
                <a:close/>
                <a:moveTo>
                  <a:pt x="13" y="83"/>
                </a:moveTo>
                <a:cubicBezTo>
                  <a:pt x="11" y="78"/>
                  <a:pt x="9" y="73"/>
                  <a:pt x="9" y="67"/>
                </a:cubicBezTo>
                <a:cubicBezTo>
                  <a:pt x="25" y="67"/>
                  <a:pt x="25" y="67"/>
                  <a:pt x="25" y="67"/>
                </a:cubicBezTo>
                <a:cubicBezTo>
                  <a:pt x="26" y="73"/>
                  <a:pt x="26" y="78"/>
                  <a:pt x="27" y="83"/>
                </a:cubicBezTo>
                <a:lnTo>
                  <a:pt x="13" y="83"/>
                </a:lnTo>
                <a:close/>
                <a:moveTo>
                  <a:pt x="34" y="67"/>
                </a:moveTo>
                <a:cubicBezTo>
                  <a:pt x="59" y="67"/>
                  <a:pt x="59" y="67"/>
                  <a:pt x="59" y="67"/>
                </a:cubicBezTo>
                <a:cubicBezTo>
                  <a:pt x="59" y="83"/>
                  <a:pt x="59" y="83"/>
                  <a:pt x="59" y="83"/>
                </a:cubicBezTo>
                <a:cubicBezTo>
                  <a:pt x="36" y="83"/>
                  <a:pt x="36" y="83"/>
                  <a:pt x="36" y="83"/>
                </a:cubicBezTo>
                <a:cubicBezTo>
                  <a:pt x="35" y="78"/>
                  <a:pt x="34" y="73"/>
                  <a:pt x="34" y="67"/>
                </a:cubicBezTo>
                <a:close/>
                <a:moveTo>
                  <a:pt x="59" y="92"/>
                </a:moveTo>
                <a:cubicBezTo>
                  <a:pt x="59" y="116"/>
                  <a:pt x="59" y="116"/>
                  <a:pt x="59" y="116"/>
                </a:cubicBezTo>
                <a:cubicBezTo>
                  <a:pt x="57" y="116"/>
                  <a:pt x="55" y="115"/>
                  <a:pt x="53" y="113"/>
                </a:cubicBezTo>
                <a:cubicBezTo>
                  <a:pt x="50" y="111"/>
                  <a:pt x="46" y="107"/>
                  <a:pt x="43" y="102"/>
                </a:cubicBezTo>
                <a:cubicBezTo>
                  <a:pt x="41" y="99"/>
                  <a:pt x="40" y="96"/>
                  <a:pt x="38" y="92"/>
                </a:cubicBezTo>
                <a:cubicBezTo>
                  <a:pt x="59" y="92"/>
                  <a:pt x="59" y="92"/>
                  <a:pt x="59" y="92"/>
                </a:cubicBezTo>
                <a:close/>
                <a:moveTo>
                  <a:pt x="82" y="102"/>
                </a:moveTo>
                <a:cubicBezTo>
                  <a:pt x="79" y="107"/>
                  <a:pt x="76" y="111"/>
                  <a:pt x="73" y="113"/>
                </a:cubicBezTo>
                <a:cubicBezTo>
                  <a:pt x="71" y="115"/>
                  <a:pt x="69" y="116"/>
                  <a:pt x="67" y="116"/>
                </a:cubicBezTo>
                <a:cubicBezTo>
                  <a:pt x="67" y="92"/>
                  <a:pt x="67" y="92"/>
                  <a:pt x="67" y="92"/>
                </a:cubicBezTo>
                <a:cubicBezTo>
                  <a:pt x="87" y="92"/>
                  <a:pt x="87" y="92"/>
                  <a:pt x="87" y="92"/>
                </a:cubicBezTo>
                <a:cubicBezTo>
                  <a:pt x="86" y="96"/>
                  <a:pt x="84" y="99"/>
                  <a:pt x="82" y="102"/>
                </a:cubicBezTo>
                <a:close/>
                <a:moveTo>
                  <a:pt x="67" y="83"/>
                </a:moveTo>
                <a:cubicBezTo>
                  <a:pt x="67" y="67"/>
                  <a:pt x="67" y="67"/>
                  <a:pt x="67" y="67"/>
                </a:cubicBezTo>
                <a:cubicBezTo>
                  <a:pt x="92" y="67"/>
                  <a:pt x="92" y="67"/>
                  <a:pt x="92" y="67"/>
                </a:cubicBezTo>
                <a:cubicBezTo>
                  <a:pt x="92" y="73"/>
                  <a:pt x="91" y="78"/>
                  <a:pt x="90" y="83"/>
                </a:cubicBezTo>
                <a:lnTo>
                  <a:pt x="67" y="83"/>
                </a:lnTo>
                <a:close/>
                <a:moveTo>
                  <a:pt x="100" y="59"/>
                </a:moveTo>
                <a:cubicBezTo>
                  <a:pt x="100" y="53"/>
                  <a:pt x="99" y="47"/>
                  <a:pt x="98" y="42"/>
                </a:cubicBezTo>
                <a:cubicBezTo>
                  <a:pt x="113" y="42"/>
                  <a:pt x="113" y="42"/>
                  <a:pt x="113" y="42"/>
                </a:cubicBezTo>
                <a:cubicBezTo>
                  <a:pt x="115" y="47"/>
                  <a:pt x="116" y="53"/>
                  <a:pt x="117" y="59"/>
                </a:cubicBezTo>
                <a:lnTo>
                  <a:pt x="100" y="59"/>
                </a:lnTo>
                <a:close/>
                <a:moveTo>
                  <a:pt x="108" y="34"/>
                </a:moveTo>
                <a:cubicBezTo>
                  <a:pt x="96" y="34"/>
                  <a:pt x="96" y="34"/>
                  <a:pt x="96" y="34"/>
                </a:cubicBezTo>
                <a:cubicBezTo>
                  <a:pt x="93" y="26"/>
                  <a:pt x="90" y="19"/>
                  <a:pt x="86" y="14"/>
                </a:cubicBezTo>
                <a:cubicBezTo>
                  <a:pt x="92" y="17"/>
                  <a:pt x="97" y="20"/>
                  <a:pt x="101" y="24"/>
                </a:cubicBezTo>
                <a:cubicBezTo>
                  <a:pt x="104" y="27"/>
                  <a:pt x="106" y="30"/>
                  <a:pt x="108" y="34"/>
                </a:cubicBezTo>
                <a:close/>
                <a:moveTo>
                  <a:pt x="25" y="24"/>
                </a:moveTo>
                <a:cubicBezTo>
                  <a:pt x="29" y="20"/>
                  <a:pt x="34" y="17"/>
                  <a:pt x="39" y="14"/>
                </a:cubicBezTo>
                <a:cubicBezTo>
                  <a:pt x="35" y="19"/>
                  <a:pt x="32" y="26"/>
                  <a:pt x="30" y="34"/>
                </a:cubicBezTo>
                <a:cubicBezTo>
                  <a:pt x="17" y="34"/>
                  <a:pt x="17" y="34"/>
                  <a:pt x="17" y="34"/>
                </a:cubicBezTo>
                <a:cubicBezTo>
                  <a:pt x="19" y="30"/>
                  <a:pt x="22" y="27"/>
                  <a:pt x="25" y="24"/>
                </a:cubicBezTo>
                <a:close/>
                <a:moveTo>
                  <a:pt x="17" y="92"/>
                </a:moveTo>
                <a:cubicBezTo>
                  <a:pt x="30" y="92"/>
                  <a:pt x="30" y="92"/>
                  <a:pt x="30" y="92"/>
                </a:cubicBezTo>
                <a:cubicBezTo>
                  <a:pt x="32" y="99"/>
                  <a:pt x="35" y="106"/>
                  <a:pt x="39" y="111"/>
                </a:cubicBezTo>
                <a:cubicBezTo>
                  <a:pt x="34" y="109"/>
                  <a:pt x="29" y="105"/>
                  <a:pt x="25" y="101"/>
                </a:cubicBezTo>
                <a:cubicBezTo>
                  <a:pt x="22" y="98"/>
                  <a:pt x="19" y="95"/>
                  <a:pt x="17" y="92"/>
                </a:cubicBezTo>
                <a:close/>
                <a:moveTo>
                  <a:pt x="101" y="101"/>
                </a:moveTo>
                <a:cubicBezTo>
                  <a:pt x="97" y="105"/>
                  <a:pt x="92" y="109"/>
                  <a:pt x="86" y="111"/>
                </a:cubicBezTo>
                <a:cubicBezTo>
                  <a:pt x="90" y="106"/>
                  <a:pt x="93" y="99"/>
                  <a:pt x="96" y="92"/>
                </a:cubicBezTo>
                <a:cubicBezTo>
                  <a:pt x="108" y="92"/>
                  <a:pt x="108" y="92"/>
                  <a:pt x="108" y="92"/>
                </a:cubicBezTo>
                <a:cubicBezTo>
                  <a:pt x="106" y="95"/>
                  <a:pt x="104" y="98"/>
                  <a:pt x="101" y="101"/>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64" name="Freeform 46"/>
          <p:cNvSpPr>
            <a:spLocks noEditPoints="1"/>
          </p:cNvSpPr>
          <p:nvPr/>
        </p:nvSpPr>
        <p:spPr bwMode="auto">
          <a:xfrm>
            <a:off x="9997593" y="3021602"/>
            <a:ext cx="142197" cy="140732"/>
          </a:xfrm>
          <a:custGeom>
            <a:avLst/>
            <a:gdLst>
              <a:gd name="T0" fmla="*/ 49 w 59"/>
              <a:gd name="T1" fmla="*/ 0 h 59"/>
              <a:gd name="T2" fmla="*/ 9 w 59"/>
              <a:gd name="T3" fmla="*/ 0 h 59"/>
              <a:gd name="T4" fmla="*/ 0 w 59"/>
              <a:gd name="T5" fmla="*/ 10 h 59"/>
              <a:gd name="T6" fmla="*/ 0 w 59"/>
              <a:gd name="T7" fmla="*/ 49 h 59"/>
              <a:gd name="T8" fmla="*/ 9 w 59"/>
              <a:gd name="T9" fmla="*/ 59 h 59"/>
              <a:gd name="T10" fmla="*/ 49 w 59"/>
              <a:gd name="T11" fmla="*/ 59 h 59"/>
              <a:gd name="T12" fmla="*/ 59 w 59"/>
              <a:gd name="T13" fmla="*/ 49 h 59"/>
              <a:gd name="T14" fmla="*/ 59 w 59"/>
              <a:gd name="T15" fmla="*/ 10 h 59"/>
              <a:gd name="T16" fmla="*/ 49 w 59"/>
              <a:gd name="T17" fmla="*/ 0 h 59"/>
              <a:gd name="T18" fmla="*/ 40 w 59"/>
              <a:gd name="T19" fmla="*/ 2 h 59"/>
              <a:gd name="T20" fmla="*/ 40 w 59"/>
              <a:gd name="T21" fmla="*/ 11 h 59"/>
              <a:gd name="T22" fmla="*/ 31 w 59"/>
              <a:gd name="T23" fmla="*/ 11 h 59"/>
              <a:gd name="T24" fmla="*/ 31 w 59"/>
              <a:gd name="T25" fmla="*/ 2 h 59"/>
              <a:gd name="T26" fmla="*/ 40 w 59"/>
              <a:gd name="T27" fmla="*/ 2 h 59"/>
              <a:gd name="T28" fmla="*/ 27 w 59"/>
              <a:gd name="T29" fmla="*/ 2 h 59"/>
              <a:gd name="T30" fmla="*/ 27 w 59"/>
              <a:gd name="T31" fmla="*/ 11 h 59"/>
              <a:gd name="T32" fmla="*/ 18 w 59"/>
              <a:gd name="T33" fmla="*/ 11 h 59"/>
              <a:gd name="T34" fmla="*/ 18 w 59"/>
              <a:gd name="T35" fmla="*/ 2 h 59"/>
              <a:gd name="T36" fmla="*/ 27 w 59"/>
              <a:gd name="T37" fmla="*/ 2 h 59"/>
              <a:gd name="T38" fmla="*/ 1 w 59"/>
              <a:gd name="T39" fmla="*/ 11 h 59"/>
              <a:gd name="T40" fmla="*/ 1 w 59"/>
              <a:gd name="T41" fmla="*/ 10 h 59"/>
              <a:gd name="T42" fmla="*/ 9 w 59"/>
              <a:gd name="T43" fmla="*/ 2 h 59"/>
              <a:gd name="T44" fmla="*/ 14 w 59"/>
              <a:gd name="T45" fmla="*/ 2 h 59"/>
              <a:gd name="T46" fmla="*/ 14 w 59"/>
              <a:gd name="T47" fmla="*/ 11 h 59"/>
              <a:gd name="T48" fmla="*/ 1 w 59"/>
              <a:gd name="T49" fmla="*/ 11 h 59"/>
              <a:gd name="T50" fmla="*/ 44 w 59"/>
              <a:gd name="T51" fmla="*/ 37 h 59"/>
              <a:gd name="T52" fmla="*/ 33 w 59"/>
              <a:gd name="T53" fmla="*/ 37 h 59"/>
              <a:gd name="T54" fmla="*/ 33 w 59"/>
              <a:gd name="T55" fmla="*/ 48 h 59"/>
              <a:gd name="T56" fmla="*/ 25 w 59"/>
              <a:gd name="T57" fmla="*/ 48 h 59"/>
              <a:gd name="T58" fmla="*/ 25 w 59"/>
              <a:gd name="T59" fmla="*/ 37 h 59"/>
              <a:gd name="T60" fmla="*/ 14 w 59"/>
              <a:gd name="T61" fmla="*/ 37 h 59"/>
              <a:gd name="T62" fmla="*/ 14 w 59"/>
              <a:gd name="T63" fmla="*/ 30 h 59"/>
              <a:gd name="T64" fmla="*/ 25 w 59"/>
              <a:gd name="T65" fmla="*/ 30 h 59"/>
              <a:gd name="T66" fmla="*/ 25 w 59"/>
              <a:gd name="T67" fmla="*/ 18 h 59"/>
              <a:gd name="T68" fmla="*/ 33 w 59"/>
              <a:gd name="T69" fmla="*/ 18 h 59"/>
              <a:gd name="T70" fmla="*/ 33 w 59"/>
              <a:gd name="T71" fmla="*/ 30 h 59"/>
              <a:gd name="T72" fmla="*/ 44 w 59"/>
              <a:gd name="T73" fmla="*/ 30 h 59"/>
              <a:gd name="T74" fmla="*/ 44 w 59"/>
              <a:gd name="T75" fmla="*/ 37 h 59"/>
              <a:gd name="T76" fmla="*/ 57 w 59"/>
              <a:gd name="T77" fmla="*/ 11 h 59"/>
              <a:gd name="T78" fmla="*/ 44 w 59"/>
              <a:gd name="T79" fmla="*/ 11 h 59"/>
              <a:gd name="T80" fmla="*/ 44 w 59"/>
              <a:gd name="T81" fmla="*/ 2 h 59"/>
              <a:gd name="T82" fmla="*/ 49 w 59"/>
              <a:gd name="T83" fmla="*/ 2 h 59"/>
              <a:gd name="T84" fmla="*/ 57 w 59"/>
              <a:gd name="T85" fmla="*/ 10 h 59"/>
              <a:gd name="T86" fmla="*/ 57 w 59"/>
              <a:gd name="T87" fmla="*/ 11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9" h="59">
                <a:moveTo>
                  <a:pt x="49" y="0"/>
                </a:moveTo>
                <a:cubicBezTo>
                  <a:pt x="9" y="0"/>
                  <a:pt x="9" y="0"/>
                  <a:pt x="9" y="0"/>
                </a:cubicBezTo>
                <a:cubicBezTo>
                  <a:pt x="4" y="0"/>
                  <a:pt x="0" y="4"/>
                  <a:pt x="0" y="10"/>
                </a:cubicBezTo>
                <a:cubicBezTo>
                  <a:pt x="0" y="49"/>
                  <a:pt x="0" y="49"/>
                  <a:pt x="0" y="49"/>
                </a:cubicBezTo>
                <a:cubicBezTo>
                  <a:pt x="0" y="55"/>
                  <a:pt x="4" y="59"/>
                  <a:pt x="9" y="59"/>
                </a:cubicBezTo>
                <a:cubicBezTo>
                  <a:pt x="49" y="59"/>
                  <a:pt x="49" y="59"/>
                  <a:pt x="49" y="59"/>
                </a:cubicBezTo>
                <a:cubicBezTo>
                  <a:pt x="54" y="59"/>
                  <a:pt x="59" y="55"/>
                  <a:pt x="59" y="49"/>
                </a:cubicBezTo>
                <a:cubicBezTo>
                  <a:pt x="59" y="10"/>
                  <a:pt x="59" y="10"/>
                  <a:pt x="59" y="10"/>
                </a:cubicBezTo>
                <a:cubicBezTo>
                  <a:pt x="59" y="4"/>
                  <a:pt x="54" y="0"/>
                  <a:pt x="49" y="0"/>
                </a:cubicBezTo>
                <a:close/>
                <a:moveTo>
                  <a:pt x="40" y="2"/>
                </a:moveTo>
                <a:cubicBezTo>
                  <a:pt x="40" y="11"/>
                  <a:pt x="40" y="11"/>
                  <a:pt x="40" y="11"/>
                </a:cubicBezTo>
                <a:cubicBezTo>
                  <a:pt x="31" y="11"/>
                  <a:pt x="31" y="11"/>
                  <a:pt x="31" y="11"/>
                </a:cubicBezTo>
                <a:cubicBezTo>
                  <a:pt x="31" y="2"/>
                  <a:pt x="31" y="2"/>
                  <a:pt x="31" y="2"/>
                </a:cubicBezTo>
                <a:lnTo>
                  <a:pt x="40" y="2"/>
                </a:lnTo>
                <a:close/>
                <a:moveTo>
                  <a:pt x="27" y="2"/>
                </a:moveTo>
                <a:cubicBezTo>
                  <a:pt x="27" y="11"/>
                  <a:pt x="27" y="11"/>
                  <a:pt x="27" y="11"/>
                </a:cubicBezTo>
                <a:cubicBezTo>
                  <a:pt x="18" y="11"/>
                  <a:pt x="18" y="11"/>
                  <a:pt x="18" y="11"/>
                </a:cubicBezTo>
                <a:cubicBezTo>
                  <a:pt x="18" y="2"/>
                  <a:pt x="18" y="2"/>
                  <a:pt x="18" y="2"/>
                </a:cubicBezTo>
                <a:lnTo>
                  <a:pt x="27" y="2"/>
                </a:lnTo>
                <a:close/>
                <a:moveTo>
                  <a:pt x="1" y="11"/>
                </a:moveTo>
                <a:cubicBezTo>
                  <a:pt x="1" y="10"/>
                  <a:pt x="1" y="10"/>
                  <a:pt x="1" y="10"/>
                </a:cubicBezTo>
                <a:cubicBezTo>
                  <a:pt x="1" y="5"/>
                  <a:pt x="5" y="2"/>
                  <a:pt x="9" y="2"/>
                </a:cubicBezTo>
                <a:cubicBezTo>
                  <a:pt x="14" y="2"/>
                  <a:pt x="14" y="2"/>
                  <a:pt x="14" y="2"/>
                </a:cubicBezTo>
                <a:cubicBezTo>
                  <a:pt x="14" y="11"/>
                  <a:pt x="14" y="11"/>
                  <a:pt x="14" y="11"/>
                </a:cubicBezTo>
                <a:lnTo>
                  <a:pt x="1" y="11"/>
                </a:lnTo>
                <a:close/>
                <a:moveTo>
                  <a:pt x="44" y="37"/>
                </a:moveTo>
                <a:cubicBezTo>
                  <a:pt x="33" y="37"/>
                  <a:pt x="33" y="37"/>
                  <a:pt x="33" y="37"/>
                </a:cubicBezTo>
                <a:cubicBezTo>
                  <a:pt x="33" y="48"/>
                  <a:pt x="33" y="48"/>
                  <a:pt x="33" y="48"/>
                </a:cubicBezTo>
                <a:cubicBezTo>
                  <a:pt x="25" y="48"/>
                  <a:pt x="25" y="48"/>
                  <a:pt x="25" y="48"/>
                </a:cubicBezTo>
                <a:cubicBezTo>
                  <a:pt x="25" y="37"/>
                  <a:pt x="25" y="37"/>
                  <a:pt x="25" y="37"/>
                </a:cubicBezTo>
                <a:cubicBezTo>
                  <a:pt x="14" y="37"/>
                  <a:pt x="14" y="37"/>
                  <a:pt x="14" y="37"/>
                </a:cubicBezTo>
                <a:cubicBezTo>
                  <a:pt x="14" y="30"/>
                  <a:pt x="14" y="30"/>
                  <a:pt x="14" y="30"/>
                </a:cubicBezTo>
                <a:cubicBezTo>
                  <a:pt x="25" y="30"/>
                  <a:pt x="25" y="30"/>
                  <a:pt x="25" y="30"/>
                </a:cubicBezTo>
                <a:cubicBezTo>
                  <a:pt x="25" y="18"/>
                  <a:pt x="25" y="18"/>
                  <a:pt x="25" y="18"/>
                </a:cubicBezTo>
                <a:cubicBezTo>
                  <a:pt x="33" y="18"/>
                  <a:pt x="33" y="18"/>
                  <a:pt x="33" y="18"/>
                </a:cubicBezTo>
                <a:cubicBezTo>
                  <a:pt x="33" y="30"/>
                  <a:pt x="33" y="30"/>
                  <a:pt x="33" y="30"/>
                </a:cubicBezTo>
                <a:cubicBezTo>
                  <a:pt x="44" y="30"/>
                  <a:pt x="44" y="30"/>
                  <a:pt x="44" y="30"/>
                </a:cubicBezTo>
                <a:lnTo>
                  <a:pt x="44" y="37"/>
                </a:lnTo>
                <a:close/>
                <a:moveTo>
                  <a:pt x="57" y="11"/>
                </a:moveTo>
                <a:cubicBezTo>
                  <a:pt x="44" y="11"/>
                  <a:pt x="44" y="11"/>
                  <a:pt x="44" y="11"/>
                </a:cubicBezTo>
                <a:cubicBezTo>
                  <a:pt x="44" y="2"/>
                  <a:pt x="44" y="2"/>
                  <a:pt x="44" y="2"/>
                </a:cubicBezTo>
                <a:cubicBezTo>
                  <a:pt x="49" y="2"/>
                  <a:pt x="49" y="2"/>
                  <a:pt x="49" y="2"/>
                </a:cubicBezTo>
                <a:cubicBezTo>
                  <a:pt x="53" y="2"/>
                  <a:pt x="57" y="5"/>
                  <a:pt x="57" y="10"/>
                </a:cubicBezTo>
                <a:lnTo>
                  <a:pt x="57" y="11"/>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65" name="Freeform 47"/>
          <p:cNvSpPr>
            <a:spLocks noEditPoints="1"/>
          </p:cNvSpPr>
          <p:nvPr/>
        </p:nvSpPr>
        <p:spPr bwMode="auto">
          <a:xfrm>
            <a:off x="10158848" y="3052387"/>
            <a:ext cx="131936" cy="102617"/>
          </a:xfrm>
          <a:custGeom>
            <a:avLst/>
            <a:gdLst>
              <a:gd name="T0" fmla="*/ 34 w 90"/>
              <a:gd name="T1" fmla="*/ 70 h 70"/>
              <a:gd name="T2" fmla="*/ 0 w 90"/>
              <a:gd name="T3" fmla="*/ 36 h 70"/>
              <a:gd name="T4" fmla="*/ 18 w 90"/>
              <a:gd name="T5" fmla="*/ 19 h 70"/>
              <a:gd name="T6" fmla="*/ 34 w 90"/>
              <a:gd name="T7" fmla="*/ 36 h 70"/>
              <a:gd name="T8" fmla="*/ 72 w 90"/>
              <a:gd name="T9" fmla="*/ 0 h 70"/>
              <a:gd name="T10" fmla="*/ 90 w 90"/>
              <a:gd name="T11" fmla="*/ 16 h 70"/>
              <a:gd name="T12" fmla="*/ 34 w 90"/>
              <a:gd name="T13" fmla="*/ 70 h 70"/>
              <a:gd name="T14" fmla="*/ 9 w 90"/>
              <a:gd name="T15" fmla="*/ 36 h 70"/>
              <a:gd name="T16" fmla="*/ 34 w 90"/>
              <a:gd name="T17" fmla="*/ 60 h 70"/>
              <a:gd name="T18" fmla="*/ 80 w 90"/>
              <a:gd name="T19" fmla="*/ 16 h 70"/>
              <a:gd name="T20" fmla="*/ 72 w 90"/>
              <a:gd name="T21" fmla="*/ 8 h 70"/>
              <a:gd name="T22" fmla="*/ 34 w 90"/>
              <a:gd name="T23" fmla="*/ 46 h 70"/>
              <a:gd name="T24" fmla="*/ 18 w 90"/>
              <a:gd name="T25" fmla="*/ 28 h 70"/>
              <a:gd name="T26" fmla="*/ 9 w 90"/>
              <a:gd name="T27" fmla="*/ 3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0" h="70">
                <a:moveTo>
                  <a:pt x="34" y="70"/>
                </a:moveTo>
                <a:lnTo>
                  <a:pt x="0" y="36"/>
                </a:lnTo>
                <a:lnTo>
                  <a:pt x="18" y="19"/>
                </a:lnTo>
                <a:lnTo>
                  <a:pt x="34" y="36"/>
                </a:lnTo>
                <a:lnTo>
                  <a:pt x="72" y="0"/>
                </a:lnTo>
                <a:lnTo>
                  <a:pt x="90" y="16"/>
                </a:lnTo>
                <a:lnTo>
                  <a:pt x="34" y="70"/>
                </a:lnTo>
                <a:close/>
                <a:moveTo>
                  <a:pt x="9" y="36"/>
                </a:moveTo>
                <a:lnTo>
                  <a:pt x="34" y="60"/>
                </a:lnTo>
                <a:lnTo>
                  <a:pt x="80" y="16"/>
                </a:lnTo>
                <a:lnTo>
                  <a:pt x="72" y="8"/>
                </a:lnTo>
                <a:lnTo>
                  <a:pt x="34" y="46"/>
                </a:lnTo>
                <a:lnTo>
                  <a:pt x="18" y="28"/>
                </a:lnTo>
                <a:lnTo>
                  <a:pt x="9" y="36"/>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66" name="Freeform 93"/>
          <p:cNvSpPr>
            <a:spLocks noEditPoints="1"/>
          </p:cNvSpPr>
          <p:nvPr/>
        </p:nvSpPr>
        <p:spPr bwMode="auto">
          <a:xfrm>
            <a:off x="10155917" y="5304091"/>
            <a:ext cx="189108" cy="193505"/>
          </a:xfrm>
          <a:custGeom>
            <a:avLst/>
            <a:gdLst>
              <a:gd name="T0" fmla="*/ 69 w 79"/>
              <a:gd name="T1" fmla="*/ 22 h 81"/>
              <a:gd name="T2" fmla="*/ 22 w 79"/>
              <a:gd name="T3" fmla="*/ 14 h 81"/>
              <a:gd name="T4" fmla="*/ 19 w 79"/>
              <a:gd name="T5" fmla="*/ 3 h 81"/>
              <a:gd name="T6" fmla="*/ 0 w 79"/>
              <a:gd name="T7" fmla="*/ 5 h 81"/>
              <a:gd name="T8" fmla="*/ 12 w 79"/>
              <a:gd name="T9" fmla="*/ 12 h 81"/>
              <a:gd name="T10" fmla="*/ 14 w 79"/>
              <a:gd name="T11" fmla="*/ 54 h 81"/>
              <a:gd name="T12" fmla="*/ 61 w 79"/>
              <a:gd name="T13" fmla="*/ 59 h 81"/>
              <a:gd name="T14" fmla="*/ 76 w 79"/>
              <a:gd name="T15" fmla="*/ 20 h 81"/>
              <a:gd name="T16" fmla="*/ 36 w 79"/>
              <a:gd name="T17" fmla="*/ 32 h 81"/>
              <a:gd name="T18" fmla="*/ 45 w 79"/>
              <a:gd name="T19" fmla="*/ 39 h 81"/>
              <a:gd name="T20" fmla="*/ 44 w 79"/>
              <a:gd name="T21" fmla="*/ 44 h 81"/>
              <a:gd name="T22" fmla="*/ 33 w 79"/>
              <a:gd name="T23" fmla="*/ 47 h 81"/>
              <a:gd name="T24" fmla="*/ 44 w 79"/>
              <a:gd name="T25" fmla="*/ 44 h 81"/>
              <a:gd name="T26" fmla="*/ 38 w 79"/>
              <a:gd name="T27" fmla="*/ 23 h 81"/>
              <a:gd name="T28" fmla="*/ 47 w 79"/>
              <a:gd name="T29" fmla="*/ 29 h 81"/>
              <a:gd name="T30" fmla="*/ 22 w 79"/>
              <a:gd name="T31" fmla="*/ 19 h 81"/>
              <a:gd name="T32" fmla="*/ 32 w 79"/>
              <a:gd name="T33" fmla="*/ 27 h 81"/>
              <a:gd name="T34" fmla="*/ 22 w 79"/>
              <a:gd name="T35" fmla="*/ 19 h 81"/>
              <a:gd name="T36" fmla="*/ 31 w 79"/>
              <a:gd name="T37" fmla="*/ 32 h 81"/>
              <a:gd name="T38" fmla="*/ 21 w 79"/>
              <a:gd name="T39" fmla="*/ 35 h 81"/>
              <a:gd name="T40" fmla="*/ 20 w 79"/>
              <a:gd name="T41" fmla="*/ 40 h 81"/>
              <a:gd name="T42" fmla="*/ 28 w 79"/>
              <a:gd name="T43" fmla="*/ 46 h 81"/>
              <a:gd name="T44" fmla="*/ 20 w 79"/>
              <a:gd name="T45" fmla="*/ 40 h 81"/>
              <a:gd name="T46" fmla="*/ 48 w 79"/>
              <a:gd name="T47" fmla="*/ 50 h 81"/>
              <a:gd name="T48" fmla="*/ 57 w 79"/>
              <a:gd name="T49" fmla="*/ 47 h 81"/>
              <a:gd name="T50" fmla="*/ 59 w 79"/>
              <a:gd name="T51" fmla="*/ 42 h 81"/>
              <a:gd name="T52" fmla="*/ 51 w 79"/>
              <a:gd name="T53" fmla="*/ 35 h 81"/>
              <a:gd name="T54" fmla="*/ 59 w 79"/>
              <a:gd name="T55" fmla="*/ 42 h 81"/>
              <a:gd name="T56" fmla="*/ 52 w 79"/>
              <a:gd name="T57" fmla="*/ 30 h 81"/>
              <a:gd name="T58" fmla="*/ 66 w 79"/>
              <a:gd name="T59" fmla="*/ 28 h 81"/>
              <a:gd name="T60" fmla="*/ 9 w 79"/>
              <a:gd name="T61" fmla="*/ 66 h 81"/>
              <a:gd name="T62" fmla="*/ 24 w 79"/>
              <a:gd name="T63" fmla="*/ 69 h 81"/>
              <a:gd name="T64" fmla="*/ 18 w 79"/>
              <a:gd name="T65" fmla="*/ 60 h 81"/>
              <a:gd name="T66" fmla="*/ 39 w 79"/>
              <a:gd name="T67" fmla="*/ 72 h 81"/>
              <a:gd name="T68" fmla="*/ 54 w 79"/>
              <a:gd name="T69" fmla="*/ 75 h 81"/>
              <a:gd name="T70" fmla="*/ 48 w 79"/>
              <a:gd name="T71" fmla="*/ 66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9" h="81">
                <a:moveTo>
                  <a:pt x="76" y="20"/>
                </a:moveTo>
                <a:cubicBezTo>
                  <a:pt x="73" y="19"/>
                  <a:pt x="70" y="20"/>
                  <a:pt x="69" y="22"/>
                </a:cubicBezTo>
                <a:cubicBezTo>
                  <a:pt x="68" y="23"/>
                  <a:pt x="68" y="23"/>
                  <a:pt x="68" y="23"/>
                </a:cubicBezTo>
                <a:cubicBezTo>
                  <a:pt x="22" y="14"/>
                  <a:pt x="22" y="14"/>
                  <a:pt x="22" y="14"/>
                </a:cubicBezTo>
                <a:cubicBezTo>
                  <a:pt x="23" y="9"/>
                  <a:pt x="23" y="9"/>
                  <a:pt x="23" y="9"/>
                </a:cubicBezTo>
                <a:cubicBezTo>
                  <a:pt x="23" y="6"/>
                  <a:pt x="21" y="4"/>
                  <a:pt x="19" y="3"/>
                </a:cubicBezTo>
                <a:cubicBezTo>
                  <a:pt x="6" y="1"/>
                  <a:pt x="6" y="1"/>
                  <a:pt x="6" y="1"/>
                </a:cubicBezTo>
                <a:cubicBezTo>
                  <a:pt x="3" y="0"/>
                  <a:pt x="1" y="2"/>
                  <a:pt x="0" y="5"/>
                </a:cubicBezTo>
                <a:cubicBezTo>
                  <a:pt x="0" y="8"/>
                  <a:pt x="1" y="10"/>
                  <a:pt x="4" y="11"/>
                </a:cubicBezTo>
                <a:cubicBezTo>
                  <a:pt x="12" y="12"/>
                  <a:pt x="12" y="12"/>
                  <a:pt x="12" y="12"/>
                </a:cubicBezTo>
                <a:cubicBezTo>
                  <a:pt x="10" y="49"/>
                  <a:pt x="10" y="49"/>
                  <a:pt x="10" y="49"/>
                </a:cubicBezTo>
                <a:cubicBezTo>
                  <a:pt x="10" y="51"/>
                  <a:pt x="11" y="53"/>
                  <a:pt x="14" y="54"/>
                </a:cubicBezTo>
                <a:cubicBezTo>
                  <a:pt x="56" y="62"/>
                  <a:pt x="56" y="62"/>
                  <a:pt x="56" y="62"/>
                </a:cubicBezTo>
                <a:cubicBezTo>
                  <a:pt x="58" y="63"/>
                  <a:pt x="60" y="62"/>
                  <a:pt x="61" y="59"/>
                </a:cubicBezTo>
                <a:cubicBezTo>
                  <a:pt x="78" y="27"/>
                  <a:pt x="78" y="27"/>
                  <a:pt x="78" y="27"/>
                </a:cubicBezTo>
                <a:cubicBezTo>
                  <a:pt x="79" y="24"/>
                  <a:pt x="78" y="21"/>
                  <a:pt x="76" y="20"/>
                </a:cubicBezTo>
                <a:close/>
                <a:moveTo>
                  <a:pt x="35" y="37"/>
                </a:moveTo>
                <a:cubicBezTo>
                  <a:pt x="36" y="32"/>
                  <a:pt x="36" y="32"/>
                  <a:pt x="36" y="32"/>
                </a:cubicBezTo>
                <a:cubicBezTo>
                  <a:pt x="46" y="34"/>
                  <a:pt x="46" y="34"/>
                  <a:pt x="46" y="34"/>
                </a:cubicBezTo>
                <a:cubicBezTo>
                  <a:pt x="45" y="39"/>
                  <a:pt x="45" y="39"/>
                  <a:pt x="45" y="39"/>
                </a:cubicBezTo>
                <a:lnTo>
                  <a:pt x="35" y="37"/>
                </a:lnTo>
                <a:close/>
                <a:moveTo>
                  <a:pt x="44" y="44"/>
                </a:moveTo>
                <a:cubicBezTo>
                  <a:pt x="43" y="49"/>
                  <a:pt x="43" y="49"/>
                  <a:pt x="43" y="49"/>
                </a:cubicBezTo>
                <a:cubicBezTo>
                  <a:pt x="33" y="47"/>
                  <a:pt x="33" y="47"/>
                  <a:pt x="33" y="47"/>
                </a:cubicBezTo>
                <a:cubicBezTo>
                  <a:pt x="34" y="42"/>
                  <a:pt x="34" y="42"/>
                  <a:pt x="34" y="42"/>
                </a:cubicBezTo>
                <a:lnTo>
                  <a:pt x="44" y="44"/>
                </a:lnTo>
                <a:close/>
                <a:moveTo>
                  <a:pt x="37" y="28"/>
                </a:moveTo>
                <a:cubicBezTo>
                  <a:pt x="38" y="23"/>
                  <a:pt x="38" y="23"/>
                  <a:pt x="38" y="23"/>
                </a:cubicBezTo>
                <a:cubicBezTo>
                  <a:pt x="48" y="25"/>
                  <a:pt x="48" y="25"/>
                  <a:pt x="48" y="25"/>
                </a:cubicBezTo>
                <a:cubicBezTo>
                  <a:pt x="47" y="29"/>
                  <a:pt x="47" y="29"/>
                  <a:pt x="47" y="29"/>
                </a:cubicBezTo>
                <a:lnTo>
                  <a:pt x="37" y="28"/>
                </a:lnTo>
                <a:close/>
                <a:moveTo>
                  <a:pt x="22" y="19"/>
                </a:moveTo>
                <a:cubicBezTo>
                  <a:pt x="33" y="22"/>
                  <a:pt x="33" y="22"/>
                  <a:pt x="33" y="22"/>
                </a:cubicBezTo>
                <a:cubicBezTo>
                  <a:pt x="32" y="27"/>
                  <a:pt x="32" y="27"/>
                  <a:pt x="32" y="27"/>
                </a:cubicBezTo>
                <a:cubicBezTo>
                  <a:pt x="21" y="25"/>
                  <a:pt x="21" y="25"/>
                  <a:pt x="21" y="25"/>
                </a:cubicBezTo>
                <a:lnTo>
                  <a:pt x="22" y="19"/>
                </a:lnTo>
                <a:close/>
                <a:moveTo>
                  <a:pt x="21" y="30"/>
                </a:moveTo>
                <a:cubicBezTo>
                  <a:pt x="31" y="32"/>
                  <a:pt x="31" y="32"/>
                  <a:pt x="31" y="32"/>
                </a:cubicBezTo>
                <a:cubicBezTo>
                  <a:pt x="30" y="36"/>
                  <a:pt x="30" y="36"/>
                  <a:pt x="30" y="36"/>
                </a:cubicBezTo>
                <a:cubicBezTo>
                  <a:pt x="21" y="35"/>
                  <a:pt x="21" y="35"/>
                  <a:pt x="21" y="35"/>
                </a:cubicBezTo>
                <a:lnTo>
                  <a:pt x="21" y="30"/>
                </a:lnTo>
                <a:close/>
                <a:moveTo>
                  <a:pt x="20" y="40"/>
                </a:moveTo>
                <a:cubicBezTo>
                  <a:pt x="29" y="41"/>
                  <a:pt x="29" y="41"/>
                  <a:pt x="29" y="41"/>
                </a:cubicBezTo>
                <a:cubicBezTo>
                  <a:pt x="28" y="46"/>
                  <a:pt x="28" y="46"/>
                  <a:pt x="28" y="46"/>
                </a:cubicBezTo>
                <a:cubicBezTo>
                  <a:pt x="20" y="45"/>
                  <a:pt x="20" y="45"/>
                  <a:pt x="20" y="45"/>
                </a:cubicBezTo>
                <a:lnTo>
                  <a:pt x="20" y="40"/>
                </a:lnTo>
                <a:close/>
                <a:moveTo>
                  <a:pt x="54" y="52"/>
                </a:moveTo>
                <a:cubicBezTo>
                  <a:pt x="48" y="50"/>
                  <a:pt x="48" y="50"/>
                  <a:pt x="48" y="50"/>
                </a:cubicBezTo>
                <a:cubicBezTo>
                  <a:pt x="49" y="45"/>
                  <a:pt x="49" y="45"/>
                  <a:pt x="49" y="45"/>
                </a:cubicBezTo>
                <a:cubicBezTo>
                  <a:pt x="57" y="47"/>
                  <a:pt x="57" y="47"/>
                  <a:pt x="57" y="47"/>
                </a:cubicBezTo>
                <a:lnTo>
                  <a:pt x="54" y="52"/>
                </a:lnTo>
                <a:close/>
                <a:moveTo>
                  <a:pt x="59" y="42"/>
                </a:moveTo>
                <a:cubicBezTo>
                  <a:pt x="50" y="40"/>
                  <a:pt x="50" y="40"/>
                  <a:pt x="50" y="40"/>
                </a:cubicBezTo>
                <a:cubicBezTo>
                  <a:pt x="51" y="35"/>
                  <a:pt x="51" y="35"/>
                  <a:pt x="51" y="35"/>
                </a:cubicBezTo>
                <a:cubicBezTo>
                  <a:pt x="61" y="37"/>
                  <a:pt x="61" y="37"/>
                  <a:pt x="61" y="37"/>
                </a:cubicBezTo>
                <a:lnTo>
                  <a:pt x="59" y="42"/>
                </a:lnTo>
                <a:close/>
                <a:moveTo>
                  <a:pt x="64" y="33"/>
                </a:moveTo>
                <a:cubicBezTo>
                  <a:pt x="52" y="30"/>
                  <a:pt x="52" y="30"/>
                  <a:pt x="52" y="30"/>
                </a:cubicBezTo>
                <a:cubicBezTo>
                  <a:pt x="53" y="25"/>
                  <a:pt x="53" y="25"/>
                  <a:pt x="53" y="25"/>
                </a:cubicBezTo>
                <a:cubicBezTo>
                  <a:pt x="66" y="28"/>
                  <a:pt x="66" y="28"/>
                  <a:pt x="66" y="28"/>
                </a:cubicBezTo>
                <a:lnTo>
                  <a:pt x="64" y="33"/>
                </a:lnTo>
                <a:close/>
                <a:moveTo>
                  <a:pt x="9" y="66"/>
                </a:moveTo>
                <a:cubicBezTo>
                  <a:pt x="8" y="70"/>
                  <a:pt x="11" y="74"/>
                  <a:pt x="15" y="75"/>
                </a:cubicBezTo>
                <a:cubicBezTo>
                  <a:pt x="19" y="76"/>
                  <a:pt x="23" y="73"/>
                  <a:pt x="24" y="69"/>
                </a:cubicBezTo>
                <a:cubicBezTo>
                  <a:pt x="24" y="69"/>
                  <a:pt x="24" y="69"/>
                  <a:pt x="24" y="69"/>
                </a:cubicBezTo>
                <a:cubicBezTo>
                  <a:pt x="25" y="65"/>
                  <a:pt x="22" y="61"/>
                  <a:pt x="18" y="60"/>
                </a:cubicBezTo>
                <a:cubicBezTo>
                  <a:pt x="14" y="59"/>
                  <a:pt x="10" y="62"/>
                  <a:pt x="9" y="66"/>
                </a:cubicBezTo>
                <a:close/>
                <a:moveTo>
                  <a:pt x="39" y="72"/>
                </a:moveTo>
                <a:cubicBezTo>
                  <a:pt x="38" y="76"/>
                  <a:pt x="41" y="80"/>
                  <a:pt x="45" y="81"/>
                </a:cubicBezTo>
                <a:cubicBezTo>
                  <a:pt x="49" y="81"/>
                  <a:pt x="53" y="79"/>
                  <a:pt x="54" y="75"/>
                </a:cubicBezTo>
                <a:cubicBezTo>
                  <a:pt x="54" y="75"/>
                  <a:pt x="54" y="75"/>
                  <a:pt x="54" y="75"/>
                </a:cubicBezTo>
                <a:cubicBezTo>
                  <a:pt x="54" y="70"/>
                  <a:pt x="52" y="66"/>
                  <a:pt x="48" y="66"/>
                </a:cubicBezTo>
                <a:cubicBezTo>
                  <a:pt x="43" y="65"/>
                  <a:pt x="39" y="68"/>
                  <a:pt x="39" y="72"/>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67" name="Freeform 94"/>
          <p:cNvSpPr>
            <a:spLocks noEditPoints="1"/>
          </p:cNvSpPr>
          <p:nvPr/>
        </p:nvSpPr>
        <p:spPr bwMode="auto">
          <a:xfrm>
            <a:off x="10295181" y="5016763"/>
            <a:ext cx="112878" cy="114344"/>
          </a:xfrm>
          <a:custGeom>
            <a:avLst/>
            <a:gdLst>
              <a:gd name="T0" fmla="*/ 24 w 47"/>
              <a:gd name="T1" fmla="*/ 0 h 48"/>
              <a:gd name="T2" fmla="*/ 0 w 47"/>
              <a:gd name="T3" fmla="*/ 24 h 48"/>
              <a:gd name="T4" fmla="*/ 24 w 47"/>
              <a:gd name="T5" fmla="*/ 48 h 48"/>
              <a:gd name="T6" fmla="*/ 47 w 47"/>
              <a:gd name="T7" fmla="*/ 24 h 48"/>
              <a:gd name="T8" fmla="*/ 24 w 47"/>
              <a:gd name="T9" fmla="*/ 0 h 48"/>
              <a:gd name="T10" fmla="*/ 6 w 47"/>
              <a:gd name="T11" fmla="*/ 24 h 48"/>
              <a:gd name="T12" fmla="*/ 24 w 47"/>
              <a:gd name="T13" fmla="*/ 6 h 48"/>
              <a:gd name="T14" fmla="*/ 24 w 47"/>
              <a:gd name="T15" fmla="*/ 42 h 48"/>
              <a:gd name="T16" fmla="*/ 6 w 47"/>
              <a:gd name="T17"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48">
                <a:moveTo>
                  <a:pt x="24" y="0"/>
                </a:moveTo>
                <a:cubicBezTo>
                  <a:pt x="11" y="0"/>
                  <a:pt x="0" y="11"/>
                  <a:pt x="0" y="24"/>
                </a:cubicBezTo>
                <a:cubicBezTo>
                  <a:pt x="0" y="37"/>
                  <a:pt x="11" y="48"/>
                  <a:pt x="24" y="48"/>
                </a:cubicBezTo>
                <a:cubicBezTo>
                  <a:pt x="37" y="48"/>
                  <a:pt x="47" y="37"/>
                  <a:pt x="47" y="24"/>
                </a:cubicBezTo>
                <a:cubicBezTo>
                  <a:pt x="47" y="11"/>
                  <a:pt x="37" y="0"/>
                  <a:pt x="24" y="0"/>
                </a:cubicBezTo>
                <a:close/>
                <a:moveTo>
                  <a:pt x="6" y="24"/>
                </a:moveTo>
                <a:cubicBezTo>
                  <a:pt x="6" y="14"/>
                  <a:pt x="14" y="6"/>
                  <a:pt x="24" y="6"/>
                </a:cubicBezTo>
                <a:cubicBezTo>
                  <a:pt x="24" y="42"/>
                  <a:pt x="24" y="42"/>
                  <a:pt x="24" y="42"/>
                </a:cubicBezTo>
                <a:cubicBezTo>
                  <a:pt x="14" y="42"/>
                  <a:pt x="6" y="34"/>
                  <a:pt x="6" y="24"/>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68" name="Freeform 95"/>
          <p:cNvSpPr>
            <a:spLocks noEditPoints="1"/>
          </p:cNvSpPr>
          <p:nvPr/>
        </p:nvSpPr>
        <p:spPr bwMode="auto">
          <a:xfrm>
            <a:off x="10045969" y="4631218"/>
            <a:ext cx="284395" cy="277064"/>
          </a:xfrm>
          <a:custGeom>
            <a:avLst/>
            <a:gdLst>
              <a:gd name="T0" fmla="*/ 22 w 119"/>
              <a:gd name="T1" fmla="*/ 19 h 116"/>
              <a:gd name="T2" fmla="*/ 58 w 119"/>
              <a:gd name="T3" fmla="*/ 33 h 116"/>
              <a:gd name="T4" fmla="*/ 62 w 119"/>
              <a:gd name="T5" fmla="*/ 12 h 116"/>
              <a:gd name="T6" fmla="*/ 82 w 119"/>
              <a:gd name="T7" fmla="*/ 3 h 116"/>
              <a:gd name="T8" fmla="*/ 91 w 119"/>
              <a:gd name="T9" fmla="*/ 23 h 116"/>
              <a:gd name="T10" fmla="*/ 95 w 119"/>
              <a:gd name="T11" fmla="*/ 49 h 116"/>
              <a:gd name="T12" fmla="*/ 95 w 119"/>
              <a:gd name="T13" fmla="*/ 50 h 116"/>
              <a:gd name="T14" fmla="*/ 99 w 119"/>
              <a:gd name="T15" fmla="*/ 41 h 116"/>
              <a:gd name="T16" fmla="*/ 119 w 119"/>
              <a:gd name="T17" fmla="*/ 49 h 116"/>
              <a:gd name="T18" fmla="*/ 93 w 119"/>
              <a:gd name="T19" fmla="*/ 116 h 116"/>
              <a:gd name="T20" fmla="*/ 73 w 119"/>
              <a:gd name="T21" fmla="*/ 109 h 116"/>
              <a:gd name="T22" fmla="*/ 75 w 119"/>
              <a:gd name="T23" fmla="*/ 103 h 116"/>
              <a:gd name="T24" fmla="*/ 63 w 119"/>
              <a:gd name="T25" fmla="*/ 103 h 116"/>
              <a:gd name="T26" fmla="*/ 53 w 119"/>
              <a:gd name="T27" fmla="*/ 106 h 116"/>
              <a:gd name="T28" fmla="*/ 35 w 119"/>
              <a:gd name="T29" fmla="*/ 102 h 116"/>
              <a:gd name="T30" fmla="*/ 30 w 119"/>
              <a:gd name="T31" fmla="*/ 100 h 116"/>
              <a:gd name="T32" fmla="*/ 28 w 119"/>
              <a:gd name="T33" fmla="*/ 99 h 116"/>
              <a:gd name="T34" fmla="*/ 21 w 119"/>
              <a:gd name="T35" fmla="*/ 83 h 116"/>
              <a:gd name="T36" fmla="*/ 22 w 119"/>
              <a:gd name="T37" fmla="*/ 80 h 116"/>
              <a:gd name="T38" fmla="*/ 22 w 119"/>
              <a:gd name="T39" fmla="*/ 70 h 116"/>
              <a:gd name="T40" fmla="*/ 24 w 119"/>
              <a:gd name="T41" fmla="*/ 67 h 116"/>
              <a:gd name="T42" fmla="*/ 24 w 119"/>
              <a:gd name="T43" fmla="*/ 57 h 116"/>
              <a:gd name="T44" fmla="*/ 27 w 119"/>
              <a:gd name="T45" fmla="*/ 52 h 116"/>
              <a:gd name="T46" fmla="*/ 11 w 119"/>
              <a:gd name="T47" fmla="*/ 46 h 116"/>
              <a:gd name="T48" fmla="*/ 3 w 119"/>
              <a:gd name="T49" fmla="*/ 28 h 116"/>
              <a:gd name="T50" fmla="*/ 22 w 119"/>
              <a:gd name="T51" fmla="*/ 19 h 116"/>
              <a:gd name="T52" fmla="*/ 86 w 119"/>
              <a:gd name="T53" fmla="*/ 106 h 116"/>
              <a:gd name="T54" fmla="*/ 90 w 119"/>
              <a:gd name="T55" fmla="*/ 104 h 116"/>
              <a:gd name="T56" fmla="*/ 88 w 119"/>
              <a:gd name="T57" fmla="*/ 99 h 116"/>
              <a:gd name="T58" fmla="*/ 84 w 119"/>
              <a:gd name="T59" fmla="*/ 101 h 116"/>
              <a:gd name="T60" fmla="*/ 86 w 119"/>
              <a:gd name="T61" fmla="*/ 106 h 116"/>
              <a:gd name="T62" fmla="*/ 15 w 119"/>
              <a:gd name="T63" fmla="*/ 40 h 116"/>
              <a:gd name="T64" fmla="*/ 41 w 119"/>
              <a:gd name="T65" fmla="*/ 50 h 116"/>
              <a:gd name="T66" fmla="*/ 42 w 119"/>
              <a:gd name="T67" fmla="*/ 50 h 116"/>
              <a:gd name="T68" fmla="*/ 39 w 119"/>
              <a:gd name="T69" fmla="*/ 57 h 116"/>
              <a:gd name="T70" fmla="*/ 38 w 119"/>
              <a:gd name="T71" fmla="*/ 57 h 116"/>
              <a:gd name="T72" fmla="*/ 31 w 119"/>
              <a:gd name="T73" fmla="*/ 60 h 116"/>
              <a:gd name="T74" fmla="*/ 32 w 119"/>
              <a:gd name="T75" fmla="*/ 66 h 116"/>
              <a:gd name="T76" fmla="*/ 34 w 119"/>
              <a:gd name="T77" fmla="*/ 68 h 116"/>
              <a:gd name="T78" fmla="*/ 31 w 119"/>
              <a:gd name="T79" fmla="*/ 70 h 116"/>
              <a:gd name="T80" fmla="*/ 30 w 119"/>
              <a:gd name="T81" fmla="*/ 73 h 116"/>
              <a:gd name="T82" fmla="*/ 30 w 119"/>
              <a:gd name="T83" fmla="*/ 78 h 116"/>
              <a:gd name="T84" fmla="*/ 32 w 119"/>
              <a:gd name="T85" fmla="*/ 81 h 116"/>
              <a:gd name="T86" fmla="*/ 30 w 119"/>
              <a:gd name="T87" fmla="*/ 83 h 116"/>
              <a:gd name="T88" fmla="*/ 28 w 119"/>
              <a:gd name="T89" fmla="*/ 85 h 116"/>
              <a:gd name="T90" fmla="*/ 31 w 119"/>
              <a:gd name="T91" fmla="*/ 93 h 116"/>
              <a:gd name="T92" fmla="*/ 33 w 119"/>
              <a:gd name="T93" fmla="*/ 93 h 116"/>
              <a:gd name="T94" fmla="*/ 38 w 119"/>
              <a:gd name="T95" fmla="*/ 95 h 116"/>
              <a:gd name="T96" fmla="*/ 60 w 119"/>
              <a:gd name="T97" fmla="*/ 96 h 116"/>
              <a:gd name="T98" fmla="*/ 78 w 119"/>
              <a:gd name="T99" fmla="*/ 95 h 116"/>
              <a:gd name="T100" fmla="*/ 92 w 119"/>
              <a:gd name="T101" fmla="*/ 59 h 116"/>
              <a:gd name="T102" fmla="*/ 88 w 119"/>
              <a:gd name="T103" fmla="*/ 55 h 116"/>
              <a:gd name="T104" fmla="*/ 83 w 119"/>
              <a:gd name="T105" fmla="*/ 20 h 116"/>
              <a:gd name="T106" fmla="*/ 79 w 119"/>
              <a:gd name="T107" fmla="*/ 12 h 116"/>
              <a:gd name="T108" fmla="*/ 70 w 119"/>
              <a:gd name="T109" fmla="*/ 15 h 116"/>
              <a:gd name="T110" fmla="*/ 67 w 119"/>
              <a:gd name="T111" fmla="*/ 37 h 116"/>
              <a:gd name="T112" fmla="*/ 66 w 119"/>
              <a:gd name="T113" fmla="*/ 44 h 116"/>
              <a:gd name="T114" fmla="*/ 20 w 119"/>
              <a:gd name="T115" fmla="*/ 26 h 116"/>
              <a:gd name="T116" fmla="*/ 10 w 119"/>
              <a:gd name="T117" fmla="*/ 31 h 116"/>
              <a:gd name="T118" fmla="*/ 15 w 119"/>
              <a:gd name="T119" fmla="*/ 4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9" h="116">
                <a:moveTo>
                  <a:pt x="22" y="19"/>
                </a:moveTo>
                <a:cubicBezTo>
                  <a:pt x="58" y="33"/>
                  <a:pt x="58" y="33"/>
                  <a:pt x="58" y="33"/>
                </a:cubicBezTo>
                <a:cubicBezTo>
                  <a:pt x="59" y="24"/>
                  <a:pt x="59" y="21"/>
                  <a:pt x="62" y="12"/>
                </a:cubicBezTo>
                <a:cubicBezTo>
                  <a:pt x="65" y="4"/>
                  <a:pt x="74" y="0"/>
                  <a:pt x="82" y="3"/>
                </a:cubicBezTo>
                <a:cubicBezTo>
                  <a:pt x="90" y="6"/>
                  <a:pt x="94" y="15"/>
                  <a:pt x="91" y="23"/>
                </a:cubicBezTo>
                <a:cubicBezTo>
                  <a:pt x="87" y="34"/>
                  <a:pt x="89" y="41"/>
                  <a:pt x="95" y="49"/>
                </a:cubicBezTo>
                <a:cubicBezTo>
                  <a:pt x="95" y="50"/>
                  <a:pt x="95" y="50"/>
                  <a:pt x="95" y="50"/>
                </a:cubicBezTo>
                <a:cubicBezTo>
                  <a:pt x="99" y="41"/>
                  <a:pt x="99" y="41"/>
                  <a:pt x="99" y="41"/>
                </a:cubicBezTo>
                <a:cubicBezTo>
                  <a:pt x="119" y="49"/>
                  <a:pt x="119" y="49"/>
                  <a:pt x="119" y="49"/>
                </a:cubicBezTo>
                <a:cubicBezTo>
                  <a:pt x="93" y="116"/>
                  <a:pt x="93" y="116"/>
                  <a:pt x="93" y="116"/>
                </a:cubicBezTo>
                <a:cubicBezTo>
                  <a:pt x="73" y="109"/>
                  <a:pt x="73" y="109"/>
                  <a:pt x="73" y="109"/>
                </a:cubicBezTo>
                <a:cubicBezTo>
                  <a:pt x="75" y="103"/>
                  <a:pt x="75" y="103"/>
                  <a:pt x="75" y="103"/>
                </a:cubicBezTo>
                <a:cubicBezTo>
                  <a:pt x="68" y="101"/>
                  <a:pt x="66" y="102"/>
                  <a:pt x="63" y="103"/>
                </a:cubicBezTo>
                <a:cubicBezTo>
                  <a:pt x="60" y="104"/>
                  <a:pt x="57" y="106"/>
                  <a:pt x="53" y="106"/>
                </a:cubicBezTo>
                <a:cubicBezTo>
                  <a:pt x="48" y="106"/>
                  <a:pt x="42" y="105"/>
                  <a:pt x="35" y="102"/>
                </a:cubicBezTo>
                <a:cubicBezTo>
                  <a:pt x="30" y="100"/>
                  <a:pt x="30" y="100"/>
                  <a:pt x="30" y="100"/>
                </a:cubicBezTo>
                <a:cubicBezTo>
                  <a:pt x="28" y="99"/>
                  <a:pt x="28" y="99"/>
                  <a:pt x="28" y="99"/>
                </a:cubicBezTo>
                <a:cubicBezTo>
                  <a:pt x="21" y="97"/>
                  <a:pt x="18" y="89"/>
                  <a:pt x="21" y="83"/>
                </a:cubicBezTo>
                <a:cubicBezTo>
                  <a:pt x="21" y="82"/>
                  <a:pt x="22" y="81"/>
                  <a:pt x="22" y="80"/>
                </a:cubicBezTo>
                <a:cubicBezTo>
                  <a:pt x="21" y="77"/>
                  <a:pt x="21" y="73"/>
                  <a:pt x="22" y="70"/>
                </a:cubicBezTo>
                <a:cubicBezTo>
                  <a:pt x="23" y="69"/>
                  <a:pt x="23" y="68"/>
                  <a:pt x="24" y="67"/>
                </a:cubicBezTo>
                <a:cubicBezTo>
                  <a:pt x="23" y="64"/>
                  <a:pt x="23" y="60"/>
                  <a:pt x="24" y="57"/>
                </a:cubicBezTo>
                <a:cubicBezTo>
                  <a:pt x="25" y="55"/>
                  <a:pt x="26" y="54"/>
                  <a:pt x="27" y="52"/>
                </a:cubicBezTo>
                <a:cubicBezTo>
                  <a:pt x="11" y="46"/>
                  <a:pt x="11" y="46"/>
                  <a:pt x="11" y="46"/>
                </a:cubicBezTo>
                <a:cubicBezTo>
                  <a:pt x="4" y="44"/>
                  <a:pt x="0" y="35"/>
                  <a:pt x="3" y="28"/>
                </a:cubicBezTo>
                <a:cubicBezTo>
                  <a:pt x="6" y="20"/>
                  <a:pt x="14" y="16"/>
                  <a:pt x="22" y="19"/>
                </a:cubicBezTo>
                <a:close/>
                <a:moveTo>
                  <a:pt x="86" y="106"/>
                </a:moveTo>
                <a:cubicBezTo>
                  <a:pt x="88" y="106"/>
                  <a:pt x="90" y="106"/>
                  <a:pt x="90" y="104"/>
                </a:cubicBezTo>
                <a:cubicBezTo>
                  <a:pt x="91" y="102"/>
                  <a:pt x="90" y="100"/>
                  <a:pt x="88" y="99"/>
                </a:cubicBezTo>
                <a:cubicBezTo>
                  <a:pt x="86" y="98"/>
                  <a:pt x="84" y="99"/>
                  <a:pt x="84" y="101"/>
                </a:cubicBezTo>
                <a:cubicBezTo>
                  <a:pt x="83" y="103"/>
                  <a:pt x="84" y="105"/>
                  <a:pt x="86" y="106"/>
                </a:cubicBezTo>
                <a:close/>
                <a:moveTo>
                  <a:pt x="15" y="40"/>
                </a:moveTo>
                <a:cubicBezTo>
                  <a:pt x="41" y="50"/>
                  <a:pt x="41" y="50"/>
                  <a:pt x="41" y="50"/>
                </a:cubicBezTo>
                <a:cubicBezTo>
                  <a:pt x="42" y="50"/>
                  <a:pt x="42" y="50"/>
                  <a:pt x="42" y="50"/>
                </a:cubicBezTo>
                <a:cubicBezTo>
                  <a:pt x="39" y="57"/>
                  <a:pt x="39" y="57"/>
                  <a:pt x="39" y="57"/>
                </a:cubicBezTo>
                <a:cubicBezTo>
                  <a:pt x="38" y="57"/>
                  <a:pt x="38" y="57"/>
                  <a:pt x="38" y="57"/>
                </a:cubicBezTo>
                <a:cubicBezTo>
                  <a:pt x="36" y="56"/>
                  <a:pt x="32" y="57"/>
                  <a:pt x="31" y="60"/>
                </a:cubicBezTo>
                <a:cubicBezTo>
                  <a:pt x="31" y="62"/>
                  <a:pt x="31" y="64"/>
                  <a:pt x="32" y="66"/>
                </a:cubicBezTo>
                <a:cubicBezTo>
                  <a:pt x="34" y="68"/>
                  <a:pt x="34" y="68"/>
                  <a:pt x="34" y="68"/>
                </a:cubicBezTo>
                <a:cubicBezTo>
                  <a:pt x="31" y="70"/>
                  <a:pt x="31" y="70"/>
                  <a:pt x="31" y="70"/>
                </a:cubicBezTo>
                <a:cubicBezTo>
                  <a:pt x="31" y="71"/>
                  <a:pt x="30" y="72"/>
                  <a:pt x="30" y="73"/>
                </a:cubicBezTo>
                <a:cubicBezTo>
                  <a:pt x="29" y="75"/>
                  <a:pt x="29" y="77"/>
                  <a:pt x="30" y="78"/>
                </a:cubicBezTo>
                <a:cubicBezTo>
                  <a:pt x="32" y="81"/>
                  <a:pt x="32" y="81"/>
                  <a:pt x="32" y="81"/>
                </a:cubicBezTo>
                <a:cubicBezTo>
                  <a:pt x="30" y="83"/>
                  <a:pt x="30" y="83"/>
                  <a:pt x="30" y="83"/>
                </a:cubicBezTo>
                <a:cubicBezTo>
                  <a:pt x="29" y="84"/>
                  <a:pt x="28" y="85"/>
                  <a:pt x="28" y="85"/>
                </a:cubicBezTo>
                <a:cubicBezTo>
                  <a:pt x="27" y="88"/>
                  <a:pt x="28" y="92"/>
                  <a:pt x="31" y="93"/>
                </a:cubicBezTo>
                <a:cubicBezTo>
                  <a:pt x="33" y="93"/>
                  <a:pt x="33" y="93"/>
                  <a:pt x="33" y="93"/>
                </a:cubicBezTo>
                <a:cubicBezTo>
                  <a:pt x="38" y="95"/>
                  <a:pt x="38" y="95"/>
                  <a:pt x="38" y="95"/>
                </a:cubicBezTo>
                <a:cubicBezTo>
                  <a:pt x="51" y="100"/>
                  <a:pt x="56" y="97"/>
                  <a:pt x="60" y="96"/>
                </a:cubicBezTo>
                <a:cubicBezTo>
                  <a:pt x="64" y="94"/>
                  <a:pt x="68" y="92"/>
                  <a:pt x="78" y="95"/>
                </a:cubicBezTo>
                <a:cubicBezTo>
                  <a:pt x="92" y="59"/>
                  <a:pt x="92" y="59"/>
                  <a:pt x="92" y="59"/>
                </a:cubicBezTo>
                <a:cubicBezTo>
                  <a:pt x="90" y="58"/>
                  <a:pt x="89" y="56"/>
                  <a:pt x="88" y="55"/>
                </a:cubicBezTo>
                <a:cubicBezTo>
                  <a:pt x="81" y="43"/>
                  <a:pt x="78" y="34"/>
                  <a:pt x="83" y="20"/>
                </a:cubicBezTo>
                <a:cubicBezTo>
                  <a:pt x="85" y="17"/>
                  <a:pt x="83" y="13"/>
                  <a:pt x="79" y="12"/>
                </a:cubicBezTo>
                <a:cubicBezTo>
                  <a:pt x="76" y="10"/>
                  <a:pt x="72" y="12"/>
                  <a:pt x="70" y="15"/>
                </a:cubicBezTo>
                <a:cubicBezTo>
                  <a:pt x="67" y="24"/>
                  <a:pt x="67" y="27"/>
                  <a:pt x="67" y="37"/>
                </a:cubicBezTo>
                <a:cubicBezTo>
                  <a:pt x="67" y="39"/>
                  <a:pt x="66" y="42"/>
                  <a:pt x="66" y="44"/>
                </a:cubicBezTo>
                <a:cubicBezTo>
                  <a:pt x="20" y="26"/>
                  <a:pt x="20" y="26"/>
                  <a:pt x="20" y="26"/>
                </a:cubicBezTo>
                <a:cubicBezTo>
                  <a:pt x="16" y="25"/>
                  <a:pt x="12" y="27"/>
                  <a:pt x="10" y="31"/>
                </a:cubicBezTo>
                <a:cubicBezTo>
                  <a:pt x="9" y="34"/>
                  <a:pt x="11" y="38"/>
                  <a:pt x="15" y="40"/>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69" name="Freeform 96"/>
          <p:cNvSpPr>
            <a:spLocks noEditPoints="1"/>
          </p:cNvSpPr>
          <p:nvPr/>
        </p:nvSpPr>
        <p:spPr bwMode="auto">
          <a:xfrm>
            <a:off x="9936023" y="4922942"/>
            <a:ext cx="344500" cy="301987"/>
          </a:xfrm>
          <a:custGeom>
            <a:avLst/>
            <a:gdLst>
              <a:gd name="T0" fmla="*/ 144 w 144"/>
              <a:gd name="T1" fmla="*/ 41 h 126"/>
              <a:gd name="T2" fmla="*/ 102 w 144"/>
              <a:gd name="T3" fmla="*/ 0 h 126"/>
              <a:gd name="T4" fmla="*/ 72 w 144"/>
              <a:gd name="T5" fmla="*/ 14 h 126"/>
              <a:gd name="T6" fmla="*/ 41 w 144"/>
              <a:gd name="T7" fmla="*/ 0 h 126"/>
              <a:gd name="T8" fmla="*/ 0 w 144"/>
              <a:gd name="T9" fmla="*/ 41 h 126"/>
              <a:gd name="T10" fmla="*/ 13 w 144"/>
              <a:gd name="T11" fmla="*/ 72 h 126"/>
              <a:gd name="T12" fmla="*/ 13 w 144"/>
              <a:gd name="T13" fmla="*/ 72 h 126"/>
              <a:gd name="T14" fmla="*/ 58 w 144"/>
              <a:gd name="T15" fmla="*/ 117 h 126"/>
              <a:gd name="T16" fmla="*/ 72 w 144"/>
              <a:gd name="T17" fmla="*/ 126 h 126"/>
              <a:gd name="T18" fmla="*/ 85 w 144"/>
              <a:gd name="T19" fmla="*/ 117 h 126"/>
              <a:gd name="T20" fmla="*/ 130 w 144"/>
              <a:gd name="T21" fmla="*/ 72 h 126"/>
              <a:gd name="T22" fmla="*/ 130 w 144"/>
              <a:gd name="T23" fmla="*/ 72 h 126"/>
              <a:gd name="T24" fmla="*/ 144 w 144"/>
              <a:gd name="T25" fmla="*/ 41 h 126"/>
              <a:gd name="T26" fmla="*/ 118 w 144"/>
              <a:gd name="T27" fmla="*/ 59 h 126"/>
              <a:gd name="T28" fmla="*/ 73 w 144"/>
              <a:gd name="T29" fmla="*/ 104 h 126"/>
              <a:gd name="T30" fmla="*/ 72 w 144"/>
              <a:gd name="T31" fmla="*/ 105 h 126"/>
              <a:gd name="T32" fmla="*/ 71 w 144"/>
              <a:gd name="T33" fmla="*/ 104 h 126"/>
              <a:gd name="T34" fmla="*/ 25 w 144"/>
              <a:gd name="T35" fmla="*/ 59 h 126"/>
              <a:gd name="T36" fmla="*/ 18 w 144"/>
              <a:gd name="T37" fmla="*/ 41 h 126"/>
              <a:gd name="T38" fmla="*/ 41 w 144"/>
              <a:gd name="T39" fmla="*/ 18 h 126"/>
              <a:gd name="T40" fmla="*/ 58 w 144"/>
              <a:gd name="T41" fmla="*/ 26 h 126"/>
              <a:gd name="T42" fmla="*/ 72 w 144"/>
              <a:gd name="T43" fmla="*/ 40 h 126"/>
              <a:gd name="T44" fmla="*/ 85 w 144"/>
              <a:gd name="T45" fmla="*/ 26 h 126"/>
              <a:gd name="T46" fmla="*/ 102 w 144"/>
              <a:gd name="T47" fmla="*/ 18 h 126"/>
              <a:gd name="T48" fmla="*/ 126 w 144"/>
              <a:gd name="T49" fmla="*/ 41 h 126"/>
              <a:gd name="T50" fmla="*/ 118 w 144"/>
              <a:gd name="T51" fmla="*/ 59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4" h="126">
                <a:moveTo>
                  <a:pt x="144" y="41"/>
                </a:moveTo>
                <a:cubicBezTo>
                  <a:pt x="144" y="19"/>
                  <a:pt x="125" y="0"/>
                  <a:pt x="102" y="0"/>
                </a:cubicBezTo>
                <a:cubicBezTo>
                  <a:pt x="90" y="0"/>
                  <a:pt x="79" y="5"/>
                  <a:pt x="72" y="14"/>
                </a:cubicBezTo>
                <a:cubicBezTo>
                  <a:pt x="64" y="5"/>
                  <a:pt x="53" y="0"/>
                  <a:pt x="41" y="0"/>
                </a:cubicBezTo>
                <a:cubicBezTo>
                  <a:pt x="18" y="0"/>
                  <a:pt x="0" y="19"/>
                  <a:pt x="0" y="41"/>
                </a:cubicBezTo>
                <a:cubicBezTo>
                  <a:pt x="0" y="54"/>
                  <a:pt x="5" y="65"/>
                  <a:pt x="13" y="72"/>
                </a:cubicBezTo>
                <a:cubicBezTo>
                  <a:pt x="13" y="72"/>
                  <a:pt x="13" y="72"/>
                  <a:pt x="13" y="72"/>
                </a:cubicBezTo>
                <a:cubicBezTo>
                  <a:pt x="58" y="117"/>
                  <a:pt x="58" y="117"/>
                  <a:pt x="58" y="117"/>
                </a:cubicBezTo>
                <a:cubicBezTo>
                  <a:pt x="63" y="122"/>
                  <a:pt x="67" y="126"/>
                  <a:pt x="72" y="126"/>
                </a:cubicBezTo>
                <a:cubicBezTo>
                  <a:pt x="76" y="126"/>
                  <a:pt x="81" y="122"/>
                  <a:pt x="85" y="117"/>
                </a:cubicBezTo>
                <a:cubicBezTo>
                  <a:pt x="130" y="72"/>
                  <a:pt x="130" y="72"/>
                  <a:pt x="130" y="72"/>
                </a:cubicBezTo>
                <a:cubicBezTo>
                  <a:pt x="130" y="72"/>
                  <a:pt x="130" y="72"/>
                  <a:pt x="130" y="72"/>
                </a:cubicBezTo>
                <a:cubicBezTo>
                  <a:pt x="139" y="65"/>
                  <a:pt x="144" y="54"/>
                  <a:pt x="144" y="41"/>
                </a:cubicBezTo>
                <a:close/>
                <a:moveTo>
                  <a:pt x="118" y="59"/>
                </a:moveTo>
                <a:cubicBezTo>
                  <a:pt x="73" y="104"/>
                  <a:pt x="73" y="104"/>
                  <a:pt x="73" y="104"/>
                </a:cubicBezTo>
                <a:cubicBezTo>
                  <a:pt x="72" y="105"/>
                  <a:pt x="72" y="105"/>
                  <a:pt x="72" y="105"/>
                </a:cubicBezTo>
                <a:cubicBezTo>
                  <a:pt x="72" y="105"/>
                  <a:pt x="71" y="105"/>
                  <a:pt x="71" y="104"/>
                </a:cubicBezTo>
                <a:cubicBezTo>
                  <a:pt x="25" y="59"/>
                  <a:pt x="25" y="59"/>
                  <a:pt x="25" y="59"/>
                </a:cubicBezTo>
                <a:cubicBezTo>
                  <a:pt x="20" y="54"/>
                  <a:pt x="18" y="48"/>
                  <a:pt x="18" y="41"/>
                </a:cubicBezTo>
                <a:cubicBezTo>
                  <a:pt x="18" y="29"/>
                  <a:pt x="28" y="18"/>
                  <a:pt x="41" y="18"/>
                </a:cubicBezTo>
                <a:cubicBezTo>
                  <a:pt x="48" y="18"/>
                  <a:pt x="54" y="21"/>
                  <a:pt x="58" y="26"/>
                </a:cubicBezTo>
                <a:cubicBezTo>
                  <a:pt x="72" y="40"/>
                  <a:pt x="72" y="40"/>
                  <a:pt x="72" y="40"/>
                </a:cubicBezTo>
                <a:cubicBezTo>
                  <a:pt x="85" y="26"/>
                  <a:pt x="85" y="26"/>
                  <a:pt x="85" y="26"/>
                </a:cubicBezTo>
                <a:cubicBezTo>
                  <a:pt x="90" y="21"/>
                  <a:pt x="96" y="18"/>
                  <a:pt x="102" y="18"/>
                </a:cubicBezTo>
                <a:cubicBezTo>
                  <a:pt x="115" y="18"/>
                  <a:pt x="126" y="29"/>
                  <a:pt x="126" y="41"/>
                </a:cubicBezTo>
                <a:cubicBezTo>
                  <a:pt x="126" y="48"/>
                  <a:pt x="123" y="54"/>
                  <a:pt x="118" y="59"/>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70" name="Freeform 97"/>
          <p:cNvSpPr>
            <a:spLocks noEditPoints="1"/>
          </p:cNvSpPr>
          <p:nvPr/>
        </p:nvSpPr>
        <p:spPr bwMode="auto">
          <a:xfrm>
            <a:off x="9982933" y="5248384"/>
            <a:ext cx="146595" cy="146595"/>
          </a:xfrm>
          <a:custGeom>
            <a:avLst/>
            <a:gdLst>
              <a:gd name="T0" fmla="*/ 31 w 61"/>
              <a:gd name="T1" fmla="*/ 0 h 61"/>
              <a:gd name="T2" fmla="*/ 0 w 61"/>
              <a:gd name="T3" fmla="*/ 30 h 61"/>
              <a:gd name="T4" fmla="*/ 31 w 61"/>
              <a:gd name="T5" fmla="*/ 61 h 61"/>
              <a:gd name="T6" fmla="*/ 61 w 61"/>
              <a:gd name="T7" fmla="*/ 30 h 61"/>
              <a:gd name="T8" fmla="*/ 31 w 61"/>
              <a:gd name="T9" fmla="*/ 0 h 61"/>
              <a:gd name="T10" fmla="*/ 31 w 61"/>
              <a:gd name="T11" fmla="*/ 55 h 61"/>
              <a:gd name="T12" fmla="*/ 6 w 61"/>
              <a:gd name="T13" fmla="*/ 30 h 61"/>
              <a:gd name="T14" fmla="*/ 31 w 61"/>
              <a:gd name="T15" fmla="*/ 6 h 61"/>
              <a:gd name="T16" fmla="*/ 55 w 61"/>
              <a:gd name="T17" fmla="*/ 30 h 61"/>
              <a:gd name="T18" fmla="*/ 31 w 61"/>
              <a:gd name="T19" fmla="*/ 55 h 61"/>
              <a:gd name="T20" fmla="*/ 27 w 61"/>
              <a:gd name="T21" fmla="*/ 15 h 61"/>
              <a:gd name="T22" fmla="*/ 34 w 61"/>
              <a:gd name="T23" fmla="*/ 15 h 61"/>
              <a:gd name="T24" fmla="*/ 34 w 61"/>
              <a:gd name="T25" fmla="*/ 23 h 61"/>
              <a:gd name="T26" fmla="*/ 27 w 61"/>
              <a:gd name="T27" fmla="*/ 23 h 61"/>
              <a:gd name="T28" fmla="*/ 27 w 61"/>
              <a:gd name="T29" fmla="*/ 15 h 61"/>
              <a:gd name="T30" fmla="*/ 38 w 61"/>
              <a:gd name="T31" fmla="*/ 46 h 61"/>
              <a:gd name="T32" fmla="*/ 23 w 61"/>
              <a:gd name="T33" fmla="*/ 46 h 61"/>
              <a:gd name="T34" fmla="*/ 23 w 61"/>
              <a:gd name="T35" fmla="*/ 42 h 61"/>
              <a:gd name="T36" fmla="*/ 27 w 61"/>
              <a:gd name="T37" fmla="*/ 42 h 61"/>
              <a:gd name="T38" fmla="*/ 27 w 61"/>
              <a:gd name="T39" fmla="*/ 30 h 61"/>
              <a:gd name="T40" fmla="*/ 23 w 61"/>
              <a:gd name="T41" fmla="*/ 30 h 61"/>
              <a:gd name="T42" fmla="*/ 23 w 61"/>
              <a:gd name="T43" fmla="*/ 27 h 61"/>
              <a:gd name="T44" fmla="*/ 34 w 61"/>
              <a:gd name="T45" fmla="*/ 27 h 61"/>
              <a:gd name="T46" fmla="*/ 34 w 61"/>
              <a:gd name="T47" fmla="*/ 42 h 61"/>
              <a:gd name="T48" fmla="*/ 38 w 61"/>
              <a:gd name="T49" fmla="*/ 42 h 61"/>
              <a:gd name="T50" fmla="*/ 38 w 61"/>
              <a:gd name="T51" fmla="*/ 46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1" h="61">
                <a:moveTo>
                  <a:pt x="31" y="0"/>
                </a:moveTo>
                <a:cubicBezTo>
                  <a:pt x="14" y="0"/>
                  <a:pt x="0" y="14"/>
                  <a:pt x="0" y="30"/>
                </a:cubicBezTo>
                <a:cubicBezTo>
                  <a:pt x="0" y="47"/>
                  <a:pt x="14" y="61"/>
                  <a:pt x="31" y="61"/>
                </a:cubicBezTo>
                <a:cubicBezTo>
                  <a:pt x="47" y="61"/>
                  <a:pt x="61" y="47"/>
                  <a:pt x="61" y="30"/>
                </a:cubicBezTo>
                <a:cubicBezTo>
                  <a:pt x="61" y="14"/>
                  <a:pt x="47" y="0"/>
                  <a:pt x="31" y="0"/>
                </a:cubicBezTo>
                <a:close/>
                <a:moveTo>
                  <a:pt x="31" y="55"/>
                </a:moveTo>
                <a:cubicBezTo>
                  <a:pt x="17" y="55"/>
                  <a:pt x="6" y="44"/>
                  <a:pt x="6" y="30"/>
                </a:cubicBezTo>
                <a:cubicBezTo>
                  <a:pt x="6" y="17"/>
                  <a:pt x="17" y="6"/>
                  <a:pt x="31" y="6"/>
                </a:cubicBezTo>
                <a:cubicBezTo>
                  <a:pt x="44" y="6"/>
                  <a:pt x="55" y="17"/>
                  <a:pt x="55" y="30"/>
                </a:cubicBezTo>
                <a:cubicBezTo>
                  <a:pt x="55" y="44"/>
                  <a:pt x="44" y="55"/>
                  <a:pt x="31" y="55"/>
                </a:cubicBezTo>
                <a:close/>
                <a:moveTo>
                  <a:pt x="27" y="15"/>
                </a:moveTo>
                <a:cubicBezTo>
                  <a:pt x="34" y="15"/>
                  <a:pt x="34" y="15"/>
                  <a:pt x="34" y="15"/>
                </a:cubicBezTo>
                <a:cubicBezTo>
                  <a:pt x="34" y="23"/>
                  <a:pt x="34" y="23"/>
                  <a:pt x="34" y="23"/>
                </a:cubicBezTo>
                <a:cubicBezTo>
                  <a:pt x="27" y="23"/>
                  <a:pt x="27" y="23"/>
                  <a:pt x="27" y="23"/>
                </a:cubicBezTo>
                <a:lnTo>
                  <a:pt x="27" y="15"/>
                </a:lnTo>
                <a:close/>
                <a:moveTo>
                  <a:pt x="38" y="46"/>
                </a:moveTo>
                <a:cubicBezTo>
                  <a:pt x="23" y="46"/>
                  <a:pt x="23" y="46"/>
                  <a:pt x="23" y="46"/>
                </a:cubicBezTo>
                <a:cubicBezTo>
                  <a:pt x="23" y="42"/>
                  <a:pt x="23" y="42"/>
                  <a:pt x="23" y="42"/>
                </a:cubicBezTo>
                <a:cubicBezTo>
                  <a:pt x="27" y="42"/>
                  <a:pt x="27" y="42"/>
                  <a:pt x="27" y="42"/>
                </a:cubicBezTo>
                <a:cubicBezTo>
                  <a:pt x="27" y="30"/>
                  <a:pt x="27" y="30"/>
                  <a:pt x="27" y="30"/>
                </a:cubicBezTo>
                <a:cubicBezTo>
                  <a:pt x="23" y="30"/>
                  <a:pt x="23" y="30"/>
                  <a:pt x="23" y="30"/>
                </a:cubicBezTo>
                <a:cubicBezTo>
                  <a:pt x="23" y="27"/>
                  <a:pt x="23" y="27"/>
                  <a:pt x="23" y="27"/>
                </a:cubicBezTo>
                <a:cubicBezTo>
                  <a:pt x="34" y="27"/>
                  <a:pt x="34" y="27"/>
                  <a:pt x="34" y="27"/>
                </a:cubicBezTo>
                <a:cubicBezTo>
                  <a:pt x="34" y="42"/>
                  <a:pt x="34" y="42"/>
                  <a:pt x="34" y="42"/>
                </a:cubicBezTo>
                <a:cubicBezTo>
                  <a:pt x="38" y="42"/>
                  <a:pt x="38" y="42"/>
                  <a:pt x="38" y="42"/>
                </a:cubicBezTo>
                <a:lnTo>
                  <a:pt x="38" y="46"/>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71" name="Freeform 98"/>
          <p:cNvSpPr>
            <a:spLocks noEditPoints="1"/>
          </p:cNvSpPr>
          <p:nvPr/>
        </p:nvSpPr>
        <p:spPr bwMode="auto">
          <a:xfrm>
            <a:off x="10019582" y="5493199"/>
            <a:ext cx="224291" cy="225757"/>
          </a:xfrm>
          <a:custGeom>
            <a:avLst/>
            <a:gdLst>
              <a:gd name="T0" fmla="*/ 85 w 94"/>
              <a:gd name="T1" fmla="*/ 20 h 94"/>
              <a:gd name="T2" fmla="*/ 37 w 94"/>
              <a:gd name="T3" fmla="*/ 2 h 94"/>
              <a:gd name="T4" fmla="*/ 20 w 94"/>
              <a:gd name="T5" fmla="*/ 10 h 94"/>
              <a:gd name="T6" fmla="*/ 2 w 94"/>
              <a:gd name="T7" fmla="*/ 57 h 94"/>
              <a:gd name="T8" fmla="*/ 10 w 94"/>
              <a:gd name="T9" fmla="*/ 74 h 94"/>
              <a:gd name="T10" fmla="*/ 57 w 94"/>
              <a:gd name="T11" fmla="*/ 92 h 94"/>
              <a:gd name="T12" fmla="*/ 74 w 94"/>
              <a:gd name="T13" fmla="*/ 84 h 94"/>
              <a:gd name="T14" fmla="*/ 92 w 94"/>
              <a:gd name="T15" fmla="*/ 37 h 94"/>
              <a:gd name="T16" fmla="*/ 85 w 94"/>
              <a:gd name="T17" fmla="*/ 20 h 94"/>
              <a:gd name="T18" fmla="*/ 36 w 94"/>
              <a:gd name="T19" fmla="*/ 38 h 94"/>
              <a:gd name="T20" fmla="*/ 62 w 94"/>
              <a:gd name="T21" fmla="*/ 47 h 94"/>
              <a:gd name="T22" fmla="*/ 61 w 94"/>
              <a:gd name="T23" fmla="*/ 52 h 94"/>
              <a:gd name="T24" fmla="*/ 42 w 94"/>
              <a:gd name="T25" fmla="*/ 61 h 94"/>
              <a:gd name="T26" fmla="*/ 33 w 94"/>
              <a:gd name="T27" fmla="*/ 42 h 94"/>
              <a:gd name="T28" fmla="*/ 36 w 94"/>
              <a:gd name="T29" fmla="*/ 38 h 94"/>
              <a:gd name="T30" fmla="*/ 76 w 94"/>
              <a:gd name="T31" fmla="*/ 53 h 94"/>
              <a:gd name="T32" fmla="*/ 69 w 94"/>
              <a:gd name="T33" fmla="*/ 71 h 94"/>
              <a:gd name="T34" fmla="*/ 66 w 94"/>
              <a:gd name="T35" fmla="*/ 80 h 94"/>
              <a:gd name="T36" fmla="*/ 59 w 94"/>
              <a:gd name="T37" fmla="*/ 82 h 94"/>
              <a:gd name="T38" fmla="*/ 15 w 94"/>
              <a:gd name="T39" fmla="*/ 65 h 94"/>
              <a:gd name="T40" fmla="*/ 12 w 94"/>
              <a:gd name="T41" fmla="*/ 59 h 94"/>
              <a:gd name="T42" fmla="*/ 15 w 94"/>
              <a:gd name="T43" fmla="*/ 50 h 94"/>
              <a:gd name="T44" fmla="*/ 22 w 94"/>
              <a:gd name="T45" fmla="*/ 32 h 94"/>
              <a:gd name="T46" fmla="*/ 22 w 94"/>
              <a:gd name="T47" fmla="*/ 32 h 94"/>
              <a:gd name="T48" fmla="*/ 29 w 94"/>
              <a:gd name="T49" fmla="*/ 35 h 94"/>
              <a:gd name="T50" fmla="*/ 27 w 94"/>
              <a:gd name="T51" fmla="*/ 39 h 94"/>
              <a:gd name="T52" fmla="*/ 39 w 94"/>
              <a:gd name="T53" fmla="*/ 67 h 94"/>
              <a:gd name="T54" fmla="*/ 67 w 94"/>
              <a:gd name="T55" fmla="*/ 55 h 94"/>
              <a:gd name="T56" fmla="*/ 69 w 94"/>
              <a:gd name="T57" fmla="*/ 50 h 94"/>
              <a:gd name="T58" fmla="*/ 76 w 94"/>
              <a:gd name="T59" fmla="*/ 53 h 94"/>
              <a:gd name="T60" fmla="*/ 82 w 94"/>
              <a:gd name="T61" fmla="*/ 37 h 94"/>
              <a:gd name="T62" fmla="*/ 79 w 94"/>
              <a:gd name="T63" fmla="*/ 38 h 94"/>
              <a:gd name="T64" fmla="*/ 74 w 94"/>
              <a:gd name="T65" fmla="*/ 37 h 94"/>
              <a:gd name="T66" fmla="*/ 73 w 94"/>
              <a:gd name="T67" fmla="*/ 34 h 94"/>
              <a:gd name="T68" fmla="*/ 74 w 94"/>
              <a:gd name="T69" fmla="*/ 29 h 94"/>
              <a:gd name="T70" fmla="*/ 77 w 94"/>
              <a:gd name="T71" fmla="*/ 28 h 94"/>
              <a:gd name="T72" fmla="*/ 82 w 94"/>
              <a:gd name="T73" fmla="*/ 29 h 94"/>
              <a:gd name="T74" fmla="*/ 83 w 94"/>
              <a:gd name="T75" fmla="*/ 33 h 94"/>
              <a:gd name="T76" fmla="*/ 82 w 94"/>
              <a:gd name="T77" fmla="*/ 37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4" h="94">
                <a:moveTo>
                  <a:pt x="85" y="20"/>
                </a:moveTo>
                <a:cubicBezTo>
                  <a:pt x="37" y="2"/>
                  <a:pt x="37" y="2"/>
                  <a:pt x="37" y="2"/>
                </a:cubicBezTo>
                <a:cubicBezTo>
                  <a:pt x="30" y="0"/>
                  <a:pt x="23" y="3"/>
                  <a:pt x="20" y="10"/>
                </a:cubicBezTo>
                <a:cubicBezTo>
                  <a:pt x="2" y="57"/>
                  <a:pt x="2" y="57"/>
                  <a:pt x="2" y="57"/>
                </a:cubicBezTo>
                <a:cubicBezTo>
                  <a:pt x="0" y="64"/>
                  <a:pt x="3" y="71"/>
                  <a:pt x="10" y="74"/>
                </a:cubicBezTo>
                <a:cubicBezTo>
                  <a:pt x="57" y="92"/>
                  <a:pt x="57" y="92"/>
                  <a:pt x="57" y="92"/>
                </a:cubicBezTo>
                <a:cubicBezTo>
                  <a:pt x="64" y="94"/>
                  <a:pt x="71" y="91"/>
                  <a:pt x="74" y="84"/>
                </a:cubicBezTo>
                <a:cubicBezTo>
                  <a:pt x="92" y="37"/>
                  <a:pt x="92" y="37"/>
                  <a:pt x="92" y="37"/>
                </a:cubicBezTo>
                <a:cubicBezTo>
                  <a:pt x="94" y="30"/>
                  <a:pt x="91" y="23"/>
                  <a:pt x="85" y="20"/>
                </a:cubicBezTo>
                <a:close/>
                <a:moveTo>
                  <a:pt x="36" y="38"/>
                </a:moveTo>
                <a:cubicBezTo>
                  <a:pt x="62" y="47"/>
                  <a:pt x="62" y="47"/>
                  <a:pt x="62" y="47"/>
                </a:cubicBezTo>
                <a:cubicBezTo>
                  <a:pt x="62" y="49"/>
                  <a:pt x="61" y="51"/>
                  <a:pt x="61" y="52"/>
                </a:cubicBezTo>
                <a:cubicBezTo>
                  <a:pt x="58" y="60"/>
                  <a:pt x="49" y="64"/>
                  <a:pt x="42" y="61"/>
                </a:cubicBezTo>
                <a:cubicBezTo>
                  <a:pt x="34" y="58"/>
                  <a:pt x="31" y="49"/>
                  <a:pt x="33" y="42"/>
                </a:cubicBezTo>
                <a:cubicBezTo>
                  <a:pt x="34" y="40"/>
                  <a:pt x="35" y="39"/>
                  <a:pt x="36" y="38"/>
                </a:cubicBezTo>
                <a:close/>
                <a:moveTo>
                  <a:pt x="76" y="53"/>
                </a:moveTo>
                <a:cubicBezTo>
                  <a:pt x="69" y="71"/>
                  <a:pt x="69" y="71"/>
                  <a:pt x="69" y="71"/>
                </a:cubicBezTo>
                <a:cubicBezTo>
                  <a:pt x="66" y="80"/>
                  <a:pt x="66" y="80"/>
                  <a:pt x="66" y="80"/>
                </a:cubicBezTo>
                <a:cubicBezTo>
                  <a:pt x="65" y="82"/>
                  <a:pt x="62" y="83"/>
                  <a:pt x="59" y="82"/>
                </a:cubicBezTo>
                <a:cubicBezTo>
                  <a:pt x="15" y="65"/>
                  <a:pt x="15" y="65"/>
                  <a:pt x="15" y="65"/>
                </a:cubicBezTo>
                <a:cubicBezTo>
                  <a:pt x="12" y="64"/>
                  <a:pt x="11" y="62"/>
                  <a:pt x="12" y="59"/>
                </a:cubicBezTo>
                <a:cubicBezTo>
                  <a:pt x="15" y="50"/>
                  <a:pt x="15" y="50"/>
                  <a:pt x="15" y="50"/>
                </a:cubicBezTo>
                <a:cubicBezTo>
                  <a:pt x="22" y="32"/>
                  <a:pt x="22" y="32"/>
                  <a:pt x="22" y="32"/>
                </a:cubicBezTo>
                <a:cubicBezTo>
                  <a:pt x="22" y="32"/>
                  <a:pt x="22" y="32"/>
                  <a:pt x="22" y="32"/>
                </a:cubicBezTo>
                <a:cubicBezTo>
                  <a:pt x="29" y="35"/>
                  <a:pt x="29" y="35"/>
                  <a:pt x="29" y="35"/>
                </a:cubicBezTo>
                <a:cubicBezTo>
                  <a:pt x="28" y="36"/>
                  <a:pt x="27" y="38"/>
                  <a:pt x="27" y="39"/>
                </a:cubicBezTo>
                <a:cubicBezTo>
                  <a:pt x="23" y="51"/>
                  <a:pt x="28" y="63"/>
                  <a:pt x="39" y="67"/>
                </a:cubicBezTo>
                <a:cubicBezTo>
                  <a:pt x="51" y="72"/>
                  <a:pt x="63" y="66"/>
                  <a:pt x="67" y="55"/>
                </a:cubicBezTo>
                <a:cubicBezTo>
                  <a:pt x="68" y="53"/>
                  <a:pt x="68" y="52"/>
                  <a:pt x="69" y="50"/>
                </a:cubicBezTo>
                <a:cubicBezTo>
                  <a:pt x="76" y="53"/>
                  <a:pt x="76" y="53"/>
                  <a:pt x="76" y="53"/>
                </a:cubicBezTo>
                <a:close/>
                <a:moveTo>
                  <a:pt x="82" y="37"/>
                </a:moveTo>
                <a:cubicBezTo>
                  <a:pt x="81" y="38"/>
                  <a:pt x="80" y="39"/>
                  <a:pt x="79" y="38"/>
                </a:cubicBezTo>
                <a:cubicBezTo>
                  <a:pt x="74" y="37"/>
                  <a:pt x="74" y="37"/>
                  <a:pt x="74" y="37"/>
                </a:cubicBezTo>
                <a:cubicBezTo>
                  <a:pt x="73" y="36"/>
                  <a:pt x="72" y="35"/>
                  <a:pt x="73" y="34"/>
                </a:cubicBezTo>
                <a:cubicBezTo>
                  <a:pt x="74" y="29"/>
                  <a:pt x="74" y="29"/>
                  <a:pt x="74" y="29"/>
                </a:cubicBezTo>
                <a:cubicBezTo>
                  <a:pt x="75" y="28"/>
                  <a:pt x="76" y="27"/>
                  <a:pt x="77" y="28"/>
                </a:cubicBezTo>
                <a:cubicBezTo>
                  <a:pt x="82" y="29"/>
                  <a:pt x="82" y="29"/>
                  <a:pt x="82" y="29"/>
                </a:cubicBezTo>
                <a:cubicBezTo>
                  <a:pt x="83" y="30"/>
                  <a:pt x="84" y="31"/>
                  <a:pt x="83" y="33"/>
                </a:cubicBezTo>
                <a:lnTo>
                  <a:pt x="82" y="37"/>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72" name="Freeform 99"/>
          <p:cNvSpPr>
            <a:spLocks noEditPoints="1"/>
          </p:cNvSpPr>
          <p:nvPr/>
        </p:nvSpPr>
        <p:spPr bwMode="auto">
          <a:xfrm>
            <a:off x="10158848" y="4472896"/>
            <a:ext cx="126072" cy="126072"/>
          </a:xfrm>
          <a:custGeom>
            <a:avLst/>
            <a:gdLst>
              <a:gd name="T0" fmla="*/ 44 w 53"/>
              <a:gd name="T1" fmla="*/ 0 h 53"/>
              <a:gd name="T2" fmla="*/ 9 w 53"/>
              <a:gd name="T3" fmla="*/ 0 h 53"/>
              <a:gd name="T4" fmla="*/ 0 w 53"/>
              <a:gd name="T5" fmla="*/ 9 h 53"/>
              <a:gd name="T6" fmla="*/ 0 w 53"/>
              <a:gd name="T7" fmla="*/ 44 h 53"/>
              <a:gd name="T8" fmla="*/ 9 w 53"/>
              <a:gd name="T9" fmla="*/ 53 h 53"/>
              <a:gd name="T10" fmla="*/ 44 w 53"/>
              <a:gd name="T11" fmla="*/ 53 h 53"/>
              <a:gd name="T12" fmla="*/ 53 w 53"/>
              <a:gd name="T13" fmla="*/ 44 h 53"/>
              <a:gd name="T14" fmla="*/ 53 w 53"/>
              <a:gd name="T15" fmla="*/ 9 h 53"/>
              <a:gd name="T16" fmla="*/ 44 w 53"/>
              <a:gd name="T17" fmla="*/ 0 h 53"/>
              <a:gd name="T18" fmla="*/ 20 w 53"/>
              <a:gd name="T19" fmla="*/ 43 h 53"/>
              <a:gd name="T20" fmla="*/ 13 w 53"/>
              <a:gd name="T21" fmla="*/ 43 h 53"/>
              <a:gd name="T22" fmla="*/ 13 w 53"/>
              <a:gd name="T23" fmla="*/ 20 h 53"/>
              <a:gd name="T24" fmla="*/ 20 w 53"/>
              <a:gd name="T25" fmla="*/ 20 h 53"/>
              <a:gd name="T26" fmla="*/ 20 w 53"/>
              <a:gd name="T27" fmla="*/ 43 h 53"/>
              <a:gd name="T28" fmla="*/ 17 w 53"/>
              <a:gd name="T29" fmla="*/ 16 h 53"/>
              <a:gd name="T30" fmla="*/ 13 w 53"/>
              <a:gd name="T31" fmla="*/ 13 h 53"/>
              <a:gd name="T32" fmla="*/ 17 w 53"/>
              <a:gd name="T33" fmla="*/ 10 h 53"/>
              <a:gd name="T34" fmla="*/ 20 w 53"/>
              <a:gd name="T35" fmla="*/ 13 h 53"/>
              <a:gd name="T36" fmla="*/ 17 w 53"/>
              <a:gd name="T37" fmla="*/ 16 h 53"/>
              <a:gd name="T38" fmla="*/ 43 w 53"/>
              <a:gd name="T39" fmla="*/ 43 h 53"/>
              <a:gd name="T40" fmla="*/ 37 w 53"/>
              <a:gd name="T41" fmla="*/ 43 h 53"/>
              <a:gd name="T42" fmla="*/ 37 w 53"/>
              <a:gd name="T43" fmla="*/ 30 h 53"/>
              <a:gd name="T44" fmla="*/ 33 w 53"/>
              <a:gd name="T45" fmla="*/ 26 h 53"/>
              <a:gd name="T46" fmla="*/ 30 w 53"/>
              <a:gd name="T47" fmla="*/ 30 h 53"/>
              <a:gd name="T48" fmla="*/ 30 w 53"/>
              <a:gd name="T49" fmla="*/ 43 h 53"/>
              <a:gd name="T50" fmla="*/ 23 w 53"/>
              <a:gd name="T51" fmla="*/ 43 h 53"/>
              <a:gd name="T52" fmla="*/ 23 w 53"/>
              <a:gd name="T53" fmla="*/ 20 h 53"/>
              <a:gd name="T54" fmla="*/ 30 w 53"/>
              <a:gd name="T55" fmla="*/ 20 h 53"/>
              <a:gd name="T56" fmla="*/ 30 w 53"/>
              <a:gd name="T57" fmla="*/ 24 h 53"/>
              <a:gd name="T58" fmla="*/ 36 w 53"/>
              <a:gd name="T59" fmla="*/ 20 h 53"/>
              <a:gd name="T60" fmla="*/ 43 w 53"/>
              <a:gd name="T61" fmla="*/ 28 h 53"/>
              <a:gd name="T62" fmla="*/ 43 w 53"/>
              <a:gd name="T63"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3" h="53">
                <a:moveTo>
                  <a:pt x="44" y="0"/>
                </a:moveTo>
                <a:cubicBezTo>
                  <a:pt x="9" y="0"/>
                  <a:pt x="9" y="0"/>
                  <a:pt x="9" y="0"/>
                </a:cubicBezTo>
                <a:cubicBezTo>
                  <a:pt x="4" y="0"/>
                  <a:pt x="0" y="4"/>
                  <a:pt x="0" y="9"/>
                </a:cubicBezTo>
                <a:cubicBezTo>
                  <a:pt x="0" y="44"/>
                  <a:pt x="0" y="44"/>
                  <a:pt x="0" y="44"/>
                </a:cubicBezTo>
                <a:cubicBezTo>
                  <a:pt x="0" y="49"/>
                  <a:pt x="4" y="53"/>
                  <a:pt x="9" y="53"/>
                </a:cubicBezTo>
                <a:cubicBezTo>
                  <a:pt x="44" y="53"/>
                  <a:pt x="44" y="53"/>
                  <a:pt x="44" y="53"/>
                </a:cubicBezTo>
                <a:cubicBezTo>
                  <a:pt x="49" y="53"/>
                  <a:pt x="53" y="49"/>
                  <a:pt x="53" y="44"/>
                </a:cubicBezTo>
                <a:cubicBezTo>
                  <a:pt x="53" y="9"/>
                  <a:pt x="53" y="9"/>
                  <a:pt x="53" y="9"/>
                </a:cubicBezTo>
                <a:cubicBezTo>
                  <a:pt x="53" y="4"/>
                  <a:pt x="49" y="0"/>
                  <a:pt x="44" y="0"/>
                </a:cubicBezTo>
                <a:close/>
                <a:moveTo>
                  <a:pt x="20" y="43"/>
                </a:moveTo>
                <a:cubicBezTo>
                  <a:pt x="13" y="43"/>
                  <a:pt x="13" y="43"/>
                  <a:pt x="13" y="43"/>
                </a:cubicBezTo>
                <a:cubicBezTo>
                  <a:pt x="13" y="20"/>
                  <a:pt x="13" y="20"/>
                  <a:pt x="13" y="20"/>
                </a:cubicBezTo>
                <a:cubicBezTo>
                  <a:pt x="20" y="20"/>
                  <a:pt x="20" y="20"/>
                  <a:pt x="20" y="20"/>
                </a:cubicBezTo>
                <a:lnTo>
                  <a:pt x="20" y="43"/>
                </a:lnTo>
                <a:close/>
                <a:moveTo>
                  <a:pt x="17" y="16"/>
                </a:moveTo>
                <a:cubicBezTo>
                  <a:pt x="15" y="16"/>
                  <a:pt x="13" y="15"/>
                  <a:pt x="13" y="13"/>
                </a:cubicBezTo>
                <a:cubicBezTo>
                  <a:pt x="13" y="11"/>
                  <a:pt x="15" y="10"/>
                  <a:pt x="17" y="10"/>
                </a:cubicBezTo>
                <a:cubicBezTo>
                  <a:pt x="18" y="10"/>
                  <a:pt x="20" y="11"/>
                  <a:pt x="20" y="13"/>
                </a:cubicBezTo>
                <a:cubicBezTo>
                  <a:pt x="20" y="15"/>
                  <a:pt x="18" y="16"/>
                  <a:pt x="17" y="16"/>
                </a:cubicBezTo>
                <a:close/>
                <a:moveTo>
                  <a:pt x="43" y="43"/>
                </a:moveTo>
                <a:cubicBezTo>
                  <a:pt x="37" y="43"/>
                  <a:pt x="37" y="43"/>
                  <a:pt x="37" y="43"/>
                </a:cubicBezTo>
                <a:cubicBezTo>
                  <a:pt x="37" y="30"/>
                  <a:pt x="37" y="30"/>
                  <a:pt x="37" y="30"/>
                </a:cubicBezTo>
                <a:cubicBezTo>
                  <a:pt x="37" y="28"/>
                  <a:pt x="35" y="26"/>
                  <a:pt x="33" y="26"/>
                </a:cubicBezTo>
                <a:cubicBezTo>
                  <a:pt x="31" y="26"/>
                  <a:pt x="30" y="28"/>
                  <a:pt x="30" y="30"/>
                </a:cubicBezTo>
                <a:cubicBezTo>
                  <a:pt x="30" y="43"/>
                  <a:pt x="30" y="43"/>
                  <a:pt x="30" y="43"/>
                </a:cubicBezTo>
                <a:cubicBezTo>
                  <a:pt x="23" y="43"/>
                  <a:pt x="23" y="43"/>
                  <a:pt x="23" y="43"/>
                </a:cubicBezTo>
                <a:cubicBezTo>
                  <a:pt x="23" y="20"/>
                  <a:pt x="23" y="20"/>
                  <a:pt x="23" y="20"/>
                </a:cubicBezTo>
                <a:cubicBezTo>
                  <a:pt x="30" y="20"/>
                  <a:pt x="30" y="20"/>
                  <a:pt x="30" y="20"/>
                </a:cubicBezTo>
                <a:cubicBezTo>
                  <a:pt x="30" y="24"/>
                  <a:pt x="30" y="24"/>
                  <a:pt x="30" y="24"/>
                </a:cubicBezTo>
                <a:cubicBezTo>
                  <a:pt x="31" y="22"/>
                  <a:pt x="33" y="20"/>
                  <a:pt x="36" y="20"/>
                </a:cubicBezTo>
                <a:cubicBezTo>
                  <a:pt x="40" y="20"/>
                  <a:pt x="43" y="23"/>
                  <a:pt x="43" y="28"/>
                </a:cubicBezTo>
                <a:lnTo>
                  <a:pt x="43" y="43"/>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73" name="Freeform 100"/>
          <p:cNvSpPr>
            <a:spLocks noEditPoints="1"/>
          </p:cNvSpPr>
          <p:nvPr/>
        </p:nvSpPr>
        <p:spPr bwMode="auto">
          <a:xfrm>
            <a:off x="10048902" y="4298446"/>
            <a:ext cx="231620" cy="145129"/>
          </a:xfrm>
          <a:custGeom>
            <a:avLst/>
            <a:gdLst>
              <a:gd name="T0" fmla="*/ 49 w 158"/>
              <a:gd name="T1" fmla="*/ 70 h 99"/>
              <a:gd name="T2" fmla="*/ 49 w 158"/>
              <a:gd name="T3" fmla="*/ 39 h 99"/>
              <a:gd name="T4" fmla="*/ 78 w 158"/>
              <a:gd name="T5" fmla="*/ 39 h 99"/>
              <a:gd name="T6" fmla="*/ 39 w 158"/>
              <a:gd name="T7" fmla="*/ 0 h 99"/>
              <a:gd name="T8" fmla="*/ 0 w 158"/>
              <a:gd name="T9" fmla="*/ 39 h 99"/>
              <a:gd name="T10" fmla="*/ 29 w 158"/>
              <a:gd name="T11" fmla="*/ 39 h 99"/>
              <a:gd name="T12" fmla="*/ 29 w 158"/>
              <a:gd name="T13" fmla="*/ 89 h 99"/>
              <a:gd name="T14" fmla="*/ 88 w 158"/>
              <a:gd name="T15" fmla="*/ 89 h 99"/>
              <a:gd name="T16" fmla="*/ 68 w 158"/>
              <a:gd name="T17" fmla="*/ 70 h 99"/>
              <a:gd name="T18" fmla="*/ 49 w 158"/>
              <a:gd name="T19" fmla="*/ 70 h 99"/>
              <a:gd name="T20" fmla="*/ 129 w 158"/>
              <a:gd name="T21" fmla="*/ 58 h 99"/>
              <a:gd name="T22" fmla="*/ 129 w 158"/>
              <a:gd name="T23" fmla="*/ 9 h 99"/>
              <a:gd name="T24" fmla="*/ 68 w 158"/>
              <a:gd name="T25" fmla="*/ 9 h 99"/>
              <a:gd name="T26" fmla="*/ 88 w 158"/>
              <a:gd name="T27" fmla="*/ 29 h 99"/>
              <a:gd name="T28" fmla="*/ 107 w 158"/>
              <a:gd name="T29" fmla="*/ 29 h 99"/>
              <a:gd name="T30" fmla="*/ 107 w 158"/>
              <a:gd name="T31" fmla="*/ 58 h 99"/>
              <a:gd name="T32" fmla="*/ 78 w 158"/>
              <a:gd name="T33" fmla="*/ 58 h 99"/>
              <a:gd name="T34" fmla="*/ 119 w 158"/>
              <a:gd name="T35" fmla="*/ 99 h 99"/>
              <a:gd name="T36" fmla="*/ 158 w 158"/>
              <a:gd name="T37" fmla="*/ 58 h 99"/>
              <a:gd name="T38" fmla="*/ 129 w 158"/>
              <a:gd name="T39" fmla="*/ 58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8" h="99">
                <a:moveTo>
                  <a:pt x="49" y="70"/>
                </a:moveTo>
                <a:lnTo>
                  <a:pt x="49" y="39"/>
                </a:lnTo>
                <a:lnTo>
                  <a:pt x="78" y="39"/>
                </a:lnTo>
                <a:lnTo>
                  <a:pt x="39" y="0"/>
                </a:lnTo>
                <a:lnTo>
                  <a:pt x="0" y="39"/>
                </a:lnTo>
                <a:lnTo>
                  <a:pt x="29" y="39"/>
                </a:lnTo>
                <a:lnTo>
                  <a:pt x="29" y="89"/>
                </a:lnTo>
                <a:lnTo>
                  <a:pt x="88" y="89"/>
                </a:lnTo>
                <a:lnTo>
                  <a:pt x="68" y="70"/>
                </a:lnTo>
                <a:lnTo>
                  <a:pt x="49" y="70"/>
                </a:lnTo>
                <a:close/>
                <a:moveTo>
                  <a:pt x="129" y="58"/>
                </a:moveTo>
                <a:lnTo>
                  <a:pt x="129" y="9"/>
                </a:lnTo>
                <a:lnTo>
                  <a:pt x="68" y="9"/>
                </a:lnTo>
                <a:lnTo>
                  <a:pt x="88" y="29"/>
                </a:lnTo>
                <a:lnTo>
                  <a:pt x="107" y="29"/>
                </a:lnTo>
                <a:lnTo>
                  <a:pt x="107" y="58"/>
                </a:lnTo>
                <a:lnTo>
                  <a:pt x="78" y="58"/>
                </a:lnTo>
                <a:lnTo>
                  <a:pt x="119" y="99"/>
                </a:lnTo>
                <a:lnTo>
                  <a:pt x="158" y="58"/>
                </a:lnTo>
                <a:lnTo>
                  <a:pt x="129" y="58"/>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74" name="Freeform 101"/>
          <p:cNvSpPr>
            <a:spLocks noEditPoints="1"/>
          </p:cNvSpPr>
          <p:nvPr/>
        </p:nvSpPr>
        <p:spPr bwMode="auto">
          <a:xfrm>
            <a:off x="10246804" y="3528822"/>
            <a:ext cx="240416" cy="241882"/>
          </a:xfrm>
          <a:custGeom>
            <a:avLst/>
            <a:gdLst>
              <a:gd name="T0" fmla="*/ 96 w 100"/>
              <a:gd name="T1" fmla="*/ 85 h 101"/>
              <a:gd name="T2" fmla="*/ 73 w 100"/>
              <a:gd name="T3" fmla="*/ 65 h 101"/>
              <a:gd name="T4" fmla="*/ 66 w 100"/>
              <a:gd name="T5" fmla="*/ 62 h 101"/>
              <a:gd name="T6" fmla="*/ 74 w 100"/>
              <a:gd name="T7" fmla="*/ 37 h 101"/>
              <a:gd name="T8" fmla="*/ 37 w 100"/>
              <a:gd name="T9" fmla="*/ 0 h 101"/>
              <a:gd name="T10" fmla="*/ 0 w 100"/>
              <a:gd name="T11" fmla="*/ 37 h 101"/>
              <a:gd name="T12" fmla="*/ 37 w 100"/>
              <a:gd name="T13" fmla="*/ 75 h 101"/>
              <a:gd name="T14" fmla="*/ 61 w 100"/>
              <a:gd name="T15" fmla="*/ 66 h 101"/>
              <a:gd name="T16" fmla="*/ 64 w 100"/>
              <a:gd name="T17" fmla="*/ 73 h 101"/>
              <a:gd name="T18" fmla="*/ 84 w 100"/>
              <a:gd name="T19" fmla="*/ 96 h 101"/>
              <a:gd name="T20" fmla="*/ 97 w 100"/>
              <a:gd name="T21" fmla="*/ 97 h 101"/>
              <a:gd name="T22" fmla="*/ 96 w 100"/>
              <a:gd name="T23" fmla="*/ 85 h 101"/>
              <a:gd name="T24" fmla="*/ 37 w 100"/>
              <a:gd name="T25" fmla="*/ 62 h 101"/>
              <a:gd name="T26" fmla="*/ 12 w 100"/>
              <a:gd name="T27" fmla="*/ 37 h 101"/>
              <a:gd name="T28" fmla="*/ 37 w 100"/>
              <a:gd name="T29" fmla="*/ 12 h 101"/>
              <a:gd name="T30" fmla="*/ 62 w 100"/>
              <a:gd name="T31" fmla="*/ 37 h 101"/>
              <a:gd name="T32" fmla="*/ 37 w 100"/>
              <a:gd name="T33" fmla="*/ 62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0" h="101">
                <a:moveTo>
                  <a:pt x="96" y="85"/>
                </a:moveTo>
                <a:cubicBezTo>
                  <a:pt x="73" y="65"/>
                  <a:pt x="73" y="65"/>
                  <a:pt x="73" y="65"/>
                </a:cubicBezTo>
                <a:cubicBezTo>
                  <a:pt x="70" y="62"/>
                  <a:pt x="68" y="61"/>
                  <a:pt x="66" y="62"/>
                </a:cubicBezTo>
                <a:cubicBezTo>
                  <a:pt x="71" y="55"/>
                  <a:pt x="74" y="47"/>
                  <a:pt x="74" y="37"/>
                </a:cubicBezTo>
                <a:cubicBezTo>
                  <a:pt x="74" y="17"/>
                  <a:pt x="58" y="0"/>
                  <a:pt x="37" y="0"/>
                </a:cubicBezTo>
                <a:cubicBezTo>
                  <a:pt x="17" y="0"/>
                  <a:pt x="0" y="17"/>
                  <a:pt x="0" y="37"/>
                </a:cubicBezTo>
                <a:cubicBezTo>
                  <a:pt x="0" y="58"/>
                  <a:pt x="17" y="75"/>
                  <a:pt x="37" y="75"/>
                </a:cubicBezTo>
                <a:cubicBezTo>
                  <a:pt x="46" y="75"/>
                  <a:pt x="55" y="71"/>
                  <a:pt x="61" y="66"/>
                </a:cubicBezTo>
                <a:cubicBezTo>
                  <a:pt x="61" y="68"/>
                  <a:pt x="62" y="70"/>
                  <a:pt x="64" y="73"/>
                </a:cubicBezTo>
                <a:cubicBezTo>
                  <a:pt x="84" y="96"/>
                  <a:pt x="84" y="96"/>
                  <a:pt x="84" y="96"/>
                </a:cubicBezTo>
                <a:cubicBezTo>
                  <a:pt x="88" y="100"/>
                  <a:pt x="94" y="101"/>
                  <a:pt x="97" y="97"/>
                </a:cubicBezTo>
                <a:cubicBezTo>
                  <a:pt x="100" y="94"/>
                  <a:pt x="100" y="88"/>
                  <a:pt x="96" y="85"/>
                </a:cubicBezTo>
                <a:close/>
                <a:moveTo>
                  <a:pt x="37" y="62"/>
                </a:moveTo>
                <a:cubicBezTo>
                  <a:pt x="23" y="62"/>
                  <a:pt x="12" y="51"/>
                  <a:pt x="12" y="37"/>
                </a:cubicBezTo>
                <a:cubicBezTo>
                  <a:pt x="12" y="24"/>
                  <a:pt x="23" y="12"/>
                  <a:pt x="37" y="12"/>
                </a:cubicBezTo>
                <a:cubicBezTo>
                  <a:pt x="51" y="12"/>
                  <a:pt x="62" y="24"/>
                  <a:pt x="62" y="37"/>
                </a:cubicBezTo>
                <a:cubicBezTo>
                  <a:pt x="62" y="51"/>
                  <a:pt x="51" y="62"/>
                  <a:pt x="37" y="62"/>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75" name="Freeform 102"/>
          <p:cNvSpPr/>
          <p:nvPr/>
        </p:nvSpPr>
        <p:spPr bwMode="auto">
          <a:xfrm>
            <a:off x="10000525" y="3499503"/>
            <a:ext cx="296122" cy="287327"/>
          </a:xfrm>
          <a:custGeom>
            <a:avLst/>
            <a:gdLst>
              <a:gd name="T0" fmla="*/ 78 w 124"/>
              <a:gd name="T1" fmla="*/ 84 h 120"/>
              <a:gd name="T2" fmla="*/ 75 w 124"/>
              <a:gd name="T3" fmla="*/ 75 h 120"/>
              <a:gd name="T4" fmla="*/ 86 w 124"/>
              <a:gd name="T5" fmla="*/ 54 h 120"/>
              <a:gd name="T6" fmla="*/ 89 w 124"/>
              <a:gd name="T7" fmla="*/ 37 h 120"/>
              <a:gd name="T8" fmla="*/ 62 w 124"/>
              <a:gd name="T9" fmla="*/ 0 h 120"/>
              <a:gd name="T10" fmla="*/ 36 w 124"/>
              <a:gd name="T11" fmla="*/ 37 h 120"/>
              <a:gd name="T12" fmla="*/ 39 w 124"/>
              <a:gd name="T13" fmla="*/ 54 h 120"/>
              <a:gd name="T14" fmla="*/ 50 w 124"/>
              <a:gd name="T15" fmla="*/ 75 h 120"/>
              <a:gd name="T16" fmla="*/ 47 w 124"/>
              <a:gd name="T17" fmla="*/ 84 h 120"/>
              <a:gd name="T18" fmla="*/ 0 w 124"/>
              <a:gd name="T19" fmla="*/ 120 h 120"/>
              <a:gd name="T20" fmla="*/ 62 w 124"/>
              <a:gd name="T21" fmla="*/ 120 h 120"/>
              <a:gd name="T22" fmla="*/ 124 w 124"/>
              <a:gd name="T23" fmla="*/ 120 h 120"/>
              <a:gd name="T24" fmla="*/ 78 w 124"/>
              <a:gd name="T25" fmla="*/ 84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4" h="120">
                <a:moveTo>
                  <a:pt x="78" y="84"/>
                </a:moveTo>
                <a:cubicBezTo>
                  <a:pt x="75" y="84"/>
                  <a:pt x="75" y="75"/>
                  <a:pt x="75" y="75"/>
                </a:cubicBezTo>
                <a:cubicBezTo>
                  <a:pt x="75" y="75"/>
                  <a:pt x="84" y="66"/>
                  <a:pt x="86" y="54"/>
                </a:cubicBezTo>
                <a:cubicBezTo>
                  <a:pt x="91" y="54"/>
                  <a:pt x="94" y="42"/>
                  <a:pt x="89" y="37"/>
                </a:cubicBezTo>
                <a:cubicBezTo>
                  <a:pt x="89" y="32"/>
                  <a:pt x="96" y="0"/>
                  <a:pt x="62" y="0"/>
                </a:cubicBezTo>
                <a:cubicBezTo>
                  <a:pt x="29" y="0"/>
                  <a:pt x="36" y="32"/>
                  <a:pt x="36" y="37"/>
                </a:cubicBezTo>
                <a:cubicBezTo>
                  <a:pt x="31" y="42"/>
                  <a:pt x="34" y="54"/>
                  <a:pt x="39" y="54"/>
                </a:cubicBezTo>
                <a:cubicBezTo>
                  <a:pt x="41" y="66"/>
                  <a:pt x="50" y="75"/>
                  <a:pt x="50" y="75"/>
                </a:cubicBezTo>
                <a:cubicBezTo>
                  <a:pt x="50" y="75"/>
                  <a:pt x="50" y="84"/>
                  <a:pt x="47" y="84"/>
                </a:cubicBezTo>
                <a:cubicBezTo>
                  <a:pt x="37" y="86"/>
                  <a:pt x="0" y="102"/>
                  <a:pt x="0" y="120"/>
                </a:cubicBezTo>
                <a:cubicBezTo>
                  <a:pt x="62" y="120"/>
                  <a:pt x="62" y="120"/>
                  <a:pt x="62" y="120"/>
                </a:cubicBezTo>
                <a:cubicBezTo>
                  <a:pt x="124" y="120"/>
                  <a:pt x="124" y="120"/>
                  <a:pt x="124" y="120"/>
                </a:cubicBezTo>
                <a:cubicBezTo>
                  <a:pt x="124" y="102"/>
                  <a:pt x="88" y="86"/>
                  <a:pt x="78" y="84"/>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76" name="Freeform 103"/>
          <p:cNvSpPr>
            <a:spLocks noEditPoints="1"/>
          </p:cNvSpPr>
          <p:nvPr/>
        </p:nvSpPr>
        <p:spPr bwMode="auto">
          <a:xfrm>
            <a:off x="10057696" y="5727751"/>
            <a:ext cx="98219" cy="155392"/>
          </a:xfrm>
          <a:custGeom>
            <a:avLst/>
            <a:gdLst>
              <a:gd name="T0" fmla="*/ 21 w 41"/>
              <a:gd name="T1" fmla="*/ 0 h 65"/>
              <a:gd name="T2" fmla="*/ 0 w 41"/>
              <a:gd name="T3" fmla="*/ 20 h 65"/>
              <a:gd name="T4" fmla="*/ 21 w 41"/>
              <a:gd name="T5" fmla="*/ 65 h 65"/>
              <a:gd name="T6" fmla="*/ 41 w 41"/>
              <a:gd name="T7" fmla="*/ 20 h 65"/>
              <a:gd name="T8" fmla="*/ 21 w 41"/>
              <a:gd name="T9" fmla="*/ 0 h 65"/>
              <a:gd name="T10" fmla="*/ 21 w 41"/>
              <a:gd name="T11" fmla="*/ 33 h 65"/>
              <a:gd name="T12" fmla="*/ 8 w 41"/>
              <a:gd name="T13" fmla="*/ 20 h 65"/>
              <a:gd name="T14" fmla="*/ 21 w 41"/>
              <a:gd name="T15" fmla="*/ 8 h 65"/>
              <a:gd name="T16" fmla="*/ 33 w 41"/>
              <a:gd name="T17" fmla="*/ 20 h 65"/>
              <a:gd name="T18" fmla="*/ 21 w 41"/>
              <a:gd name="T19" fmla="*/ 33 h 65"/>
              <a:gd name="T20" fmla="*/ 13 w 41"/>
              <a:gd name="T21" fmla="*/ 20 h 65"/>
              <a:gd name="T22" fmla="*/ 21 w 41"/>
              <a:gd name="T23" fmla="*/ 28 h 65"/>
              <a:gd name="T24" fmla="*/ 29 w 41"/>
              <a:gd name="T25" fmla="*/ 20 h 65"/>
              <a:gd name="T26" fmla="*/ 21 w 41"/>
              <a:gd name="T27" fmla="*/ 12 h 65"/>
              <a:gd name="T28" fmla="*/ 13 w 41"/>
              <a:gd name="T29" fmla="*/ 2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 h="65">
                <a:moveTo>
                  <a:pt x="21" y="0"/>
                </a:moveTo>
                <a:cubicBezTo>
                  <a:pt x="9" y="0"/>
                  <a:pt x="0" y="9"/>
                  <a:pt x="0" y="20"/>
                </a:cubicBezTo>
                <a:cubicBezTo>
                  <a:pt x="0" y="41"/>
                  <a:pt x="21" y="65"/>
                  <a:pt x="21" y="65"/>
                </a:cubicBezTo>
                <a:cubicBezTo>
                  <a:pt x="21" y="65"/>
                  <a:pt x="41" y="41"/>
                  <a:pt x="41" y="20"/>
                </a:cubicBezTo>
                <a:cubicBezTo>
                  <a:pt x="41" y="9"/>
                  <a:pt x="32" y="0"/>
                  <a:pt x="21" y="0"/>
                </a:cubicBezTo>
                <a:close/>
                <a:moveTo>
                  <a:pt x="21" y="33"/>
                </a:moveTo>
                <a:cubicBezTo>
                  <a:pt x="14" y="33"/>
                  <a:pt x="8" y="27"/>
                  <a:pt x="8" y="20"/>
                </a:cubicBezTo>
                <a:cubicBezTo>
                  <a:pt x="8" y="13"/>
                  <a:pt x="14" y="8"/>
                  <a:pt x="21" y="8"/>
                </a:cubicBezTo>
                <a:cubicBezTo>
                  <a:pt x="28" y="8"/>
                  <a:pt x="33" y="13"/>
                  <a:pt x="33" y="20"/>
                </a:cubicBezTo>
                <a:cubicBezTo>
                  <a:pt x="33" y="27"/>
                  <a:pt x="28" y="33"/>
                  <a:pt x="21" y="33"/>
                </a:cubicBezTo>
                <a:close/>
                <a:moveTo>
                  <a:pt x="13" y="20"/>
                </a:moveTo>
                <a:cubicBezTo>
                  <a:pt x="13" y="25"/>
                  <a:pt x="16" y="28"/>
                  <a:pt x="21" y="28"/>
                </a:cubicBezTo>
                <a:cubicBezTo>
                  <a:pt x="25" y="28"/>
                  <a:pt x="29" y="25"/>
                  <a:pt x="29" y="20"/>
                </a:cubicBezTo>
                <a:cubicBezTo>
                  <a:pt x="29" y="16"/>
                  <a:pt x="25" y="12"/>
                  <a:pt x="21" y="12"/>
                </a:cubicBezTo>
                <a:cubicBezTo>
                  <a:pt x="16" y="12"/>
                  <a:pt x="13" y="16"/>
                  <a:pt x="13" y="20"/>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77" name="Freeform 104"/>
          <p:cNvSpPr>
            <a:spLocks noEditPoints="1"/>
          </p:cNvSpPr>
          <p:nvPr/>
        </p:nvSpPr>
        <p:spPr bwMode="auto">
          <a:xfrm>
            <a:off x="9950682" y="5894870"/>
            <a:ext cx="152459" cy="206699"/>
          </a:xfrm>
          <a:custGeom>
            <a:avLst/>
            <a:gdLst>
              <a:gd name="T0" fmla="*/ 58 w 64"/>
              <a:gd name="T1" fmla="*/ 9 h 86"/>
              <a:gd name="T2" fmla="*/ 24 w 64"/>
              <a:gd name="T3" fmla="*/ 1 h 86"/>
              <a:gd name="T4" fmla="*/ 16 w 64"/>
              <a:gd name="T5" fmla="*/ 7 h 86"/>
              <a:gd name="T6" fmla="*/ 1 w 64"/>
              <a:gd name="T7" fmla="*/ 68 h 86"/>
              <a:gd name="T8" fmla="*/ 6 w 64"/>
              <a:gd name="T9" fmla="*/ 77 h 86"/>
              <a:gd name="T10" fmla="*/ 39 w 64"/>
              <a:gd name="T11" fmla="*/ 85 h 86"/>
              <a:gd name="T12" fmla="*/ 48 w 64"/>
              <a:gd name="T13" fmla="*/ 80 h 86"/>
              <a:gd name="T14" fmla="*/ 63 w 64"/>
              <a:gd name="T15" fmla="*/ 18 h 86"/>
              <a:gd name="T16" fmla="*/ 58 w 64"/>
              <a:gd name="T17" fmla="*/ 9 h 86"/>
              <a:gd name="T18" fmla="*/ 31 w 64"/>
              <a:gd name="T19" fmla="*/ 7 h 86"/>
              <a:gd name="T20" fmla="*/ 50 w 64"/>
              <a:gd name="T21" fmla="*/ 11 h 86"/>
              <a:gd name="T22" fmla="*/ 49 w 64"/>
              <a:gd name="T23" fmla="*/ 14 h 86"/>
              <a:gd name="T24" fmla="*/ 30 w 64"/>
              <a:gd name="T25" fmla="*/ 9 h 86"/>
              <a:gd name="T26" fmla="*/ 31 w 64"/>
              <a:gd name="T27" fmla="*/ 7 h 86"/>
              <a:gd name="T28" fmla="*/ 24 w 64"/>
              <a:gd name="T29" fmla="*/ 76 h 86"/>
              <a:gd name="T30" fmla="*/ 20 w 64"/>
              <a:gd name="T31" fmla="*/ 71 h 86"/>
              <a:gd name="T32" fmla="*/ 26 w 64"/>
              <a:gd name="T33" fmla="*/ 67 h 86"/>
              <a:gd name="T34" fmla="*/ 30 w 64"/>
              <a:gd name="T35" fmla="*/ 73 h 86"/>
              <a:gd name="T36" fmla="*/ 24 w 64"/>
              <a:gd name="T37" fmla="*/ 76 h 86"/>
              <a:gd name="T38" fmla="*/ 46 w 64"/>
              <a:gd name="T39" fmla="*/ 67 h 86"/>
              <a:gd name="T40" fmla="*/ 8 w 64"/>
              <a:gd name="T41" fmla="*/ 58 h 86"/>
              <a:gd name="T42" fmla="*/ 20 w 64"/>
              <a:gd name="T43" fmla="*/ 10 h 86"/>
              <a:gd name="T44" fmla="*/ 58 w 64"/>
              <a:gd name="T45" fmla="*/ 19 h 86"/>
              <a:gd name="T46" fmla="*/ 46 w 64"/>
              <a:gd name="T47" fmla="*/ 67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4" h="86">
                <a:moveTo>
                  <a:pt x="58" y="9"/>
                </a:moveTo>
                <a:cubicBezTo>
                  <a:pt x="24" y="1"/>
                  <a:pt x="24" y="1"/>
                  <a:pt x="24" y="1"/>
                </a:cubicBezTo>
                <a:cubicBezTo>
                  <a:pt x="21" y="0"/>
                  <a:pt x="17" y="3"/>
                  <a:pt x="16" y="7"/>
                </a:cubicBezTo>
                <a:cubicBezTo>
                  <a:pt x="1" y="68"/>
                  <a:pt x="1" y="68"/>
                  <a:pt x="1" y="68"/>
                </a:cubicBezTo>
                <a:cubicBezTo>
                  <a:pt x="0" y="72"/>
                  <a:pt x="2" y="76"/>
                  <a:pt x="6" y="77"/>
                </a:cubicBezTo>
                <a:cubicBezTo>
                  <a:pt x="39" y="85"/>
                  <a:pt x="39" y="85"/>
                  <a:pt x="39" y="85"/>
                </a:cubicBezTo>
                <a:cubicBezTo>
                  <a:pt x="43" y="86"/>
                  <a:pt x="47" y="84"/>
                  <a:pt x="48" y="80"/>
                </a:cubicBezTo>
                <a:cubicBezTo>
                  <a:pt x="63" y="18"/>
                  <a:pt x="63" y="18"/>
                  <a:pt x="63" y="18"/>
                </a:cubicBezTo>
                <a:cubicBezTo>
                  <a:pt x="64" y="14"/>
                  <a:pt x="61" y="10"/>
                  <a:pt x="58" y="9"/>
                </a:cubicBezTo>
                <a:close/>
                <a:moveTo>
                  <a:pt x="31" y="7"/>
                </a:moveTo>
                <a:cubicBezTo>
                  <a:pt x="50" y="11"/>
                  <a:pt x="50" y="11"/>
                  <a:pt x="50" y="11"/>
                </a:cubicBezTo>
                <a:cubicBezTo>
                  <a:pt x="49" y="14"/>
                  <a:pt x="49" y="14"/>
                  <a:pt x="49" y="14"/>
                </a:cubicBezTo>
                <a:cubicBezTo>
                  <a:pt x="30" y="9"/>
                  <a:pt x="30" y="9"/>
                  <a:pt x="30" y="9"/>
                </a:cubicBezTo>
                <a:lnTo>
                  <a:pt x="31" y="7"/>
                </a:lnTo>
                <a:close/>
                <a:moveTo>
                  <a:pt x="24" y="76"/>
                </a:moveTo>
                <a:cubicBezTo>
                  <a:pt x="21" y="76"/>
                  <a:pt x="19" y="73"/>
                  <a:pt x="20" y="71"/>
                </a:cubicBezTo>
                <a:cubicBezTo>
                  <a:pt x="21" y="68"/>
                  <a:pt x="23" y="66"/>
                  <a:pt x="26" y="67"/>
                </a:cubicBezTo>
                <a:cubicBezTo>
                  <a:pt x="29" y="68"/>
                  <a:pt x="30" y="70"/>
                  <a:pt x="30" y="73"/>
                </a:cubicBezTo>
                <a:cubicBezTo>
                  <a:pt x="29" y="75"/>
                  <a:pt x="26" y="77"/>
                  <a:pt x="24" y="76"/>
                </a:cubicBezTo>
                <a:close/>
                <a:moveTo>
                  <a:pt x="46" y="67"/>
                </a:moveTo>
                <a:cubicBezTo>
                  <a:pt x="8" y="58"/>
                  <a:pt x="8" y="58"/>
                  <a:pt x="8" y="58"/>
                </a:cubicBezTo>
                <a:cubicBezTo>
                  <a:pt x="20" y="10"/>
                  <a:pt x="20" y="10"/>
                  <a:pt x="20" y="10"/>
                </a:cubicBezTo>
                <a:cubicBezTo>
                  <a:pt x="58" y="19"/>
                  <a:pt x="58" y="19"/>
                  <a:pt x="58" y="19"/>
                </a:cubicBezTo>
                <a:lnTo>
                  <a:pt x="46" y="67"/>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78" name="Freeform 105"/>
          <p:cNvSpPr>
            <a:spLocks noEditPoints="1"/>
          </p:cNvSpPr>
          <p:nvPr/>
        </p:nvSpPr>
        <p:spPr bwMode="auto">
          <a:xfrm>
            <a:off x="9916966" y="4480225"/>
            <a:ext cx="205233" cy="155392"/>
          </a:xfrm>
          <a:custGeom>
            <a:avLst/>
            <a:gdLst>
              <a:gd name="T0" fmla="*/ 75 w 86"/>
              <a:gd name="T1" fmla="*/ 11 h 65"/>
              <a:gd name="T2" fmla="*/ 75 w 86"/>
              <a:gd name="T3" fmla="*/ 0 h 65"/>
              <a:gd name="T4" fmla="*/ 0 w 86"/>
              <a:gd name="T5" fmla="*/ 0 h 65"/>
              <a:gd name="T6" fmla="*/ 0 w 86"/>
              <a:gd name="T7" fmla="*/ 60 h 65"/>
              <a:gd name="T8" fmla="*/ 5 w 86"/>
              <a:gd name="T9" fmla="*/ 65 h 65"/>
              <a:gd name="T10" fmla="*/ 78 w 86"/>
              <a:gd name="T11" fmla="*/ 65 h 65"/>
              <a:gd name="T12" fmla="*/ 86 w 86"/>
              <a:gd name="T13" fmla="*/ 57 h 65"/>
              <a:gd name="T14" fmla="*/ 86 w 86"/>
              <a:gd name="T15" fmla="*/ 11 h 65"/>
              <a:gd name="T16" fmla="*/ 75 w 86"/>
              <a:gd name="T17" fmla="*/ 11 h 65"/>
              <a:gd name="T18" fmla="*/ 70 w 86"/>
              <a:gd name="T19" fmla="*/ 60 h 65"/>
              <a:gd name="T20" fmla="*/ 5 w 86"/>
              <a:gd name="T21" fmla="*/ 60 h 65"/>
              <a:gd name="T22" fmla="*/ 5 w 86"/>
              <a:gd name="T23" fmla="*/ 5 h 65"/>
              <a:gd name="T24" fmla="*/ 70 w 86"/>
              <a:gd name="T25" fmla="*/ 5 h 65"/>
              <a:gd name="T26" fmla="*/ 70 w 86"/>
              <a:gd name="T27" fmla="*/ 60 h 65"/>
              <a:gd name="T28" fmla="*/ 10 w 86"/>
              <a:gd name="T29" fmla="*/ 16 h 65"/>
              <a:gd name="T30" fmla="*/ 64 w 86"/>
              <a:gd name="T31" fmla="*/ 16 h 65"/>
              <a:gd name="T32" fmla="*/ 64 w 86"/>
              <a:gd name="T33" fmla="*/ 22 h 65"/>
              <a:gd name="T34" fmla="*/ 10 w 86"/>
              <a:gd name="T35" fmla="*/ 22 h 65"/>
              <a:gd name="T36" fmla="*/ 10 w 86"/>
              <a:gd name="T37" fmla="*/ 16 h 65"/>
              <a:gd name="T38" fmla="*/ 43 w 86"/>
              <a:gd name="T39" fmla="*/ 27 h 65"/>
              <a:gd name="T40" fmla="*/ 64 w 86"/>
              <a:gd name="T41" fmla="*/ 27 h 65"/>
              <a:gd name="T42" fmla="*/ 64 w 86"/>
              <a:gd name="T43" fmla="*/ 32 h 65"/>
              <a:gd name="T44" fmla="*/ 43 w 86"/>
              <a:gd name="T45" fmla="*/ 32 h 65"/>
              <a:gd name="T46" fmla="*/ 43 w 86"/>
              <a:gd name="T47" fmla="*/ 27 h 65"/>
              <a:gd name="T48" fmla="*/ 43 w 86"/>
              <a:gd name="T49" fmla="*/ 38 h 65"/>
              <a:gd name="T50" fmla="*/ 64 w 86"/>
              <a:gd name="T51" fmla="*/ 38 h 65"/>
              <a:gd name="T52" fmla="*/ 64 w 86"/>
              <a:gd name="T53" fmla="*/ 43 h 65"/>
              <a:gd name="T54" fmla="*/ 43 w 86"/>
              <a:gd name="T55" fmla="*/ 43 h 65"/>
              <a:gd name="T56" fmla="*/ 43 w 86"/>
              <a:gd name="T57" fmla="*/ 38 h 65"/>
              <a:gd name="T58" fmla="*/ 43 w 86"/>
              <a:gd name="T59" fmla="*/ 49 h 65"/>
              <a:gd name="T60" fmla="*/ 59 w 86"/>
              <a:gd name="T61" fmla="*/ 49 h 65"/>
              <a:gd name="T62" fmla="*/ 59 w 86"/>
              <a:gd name="T63" fmla="*/ 54 h 65"/>
              <a:gd name="T64" fmla="*/ 43 w 86"/>
              <a:gd name="T65" fmla="*/ 54 h 65"/>
              <a:gd name="T66" fmla="*/ 43 w 86"/>
              <a:gd name="T67" fmla="*/ 49 h 65"/>
              <a:gd name="T68" fmla="*/ 10 w 86"/>
              <a:gd name="T69" fmla="*/ 27 h 65"/>
              <a:gd name="T70" fmla="*/ 37 w 86"/>
              <a:gd name="T71" fmla="*/ 27 h 65"/>
              <a:gd name="T72" fmla="*/ 37 w 86"/>
              <a:gd name="T73" fmla="*/ 54 h 65"/>
              <a:gd name="T74" fmla="*/ 10 w 86"/>
              <a:gd name="T75" fmla="*/ 54 h 65"/>
              <a:gd name="T76" fmla="*/ 10 w 86"/>
              <a:gd name="T77" fmla="*/ 27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86" h="65">
                <a:moveTo>
                  <a:pt x="75" y="11"/>
                </a:moveTo>
                <a:cubicBezTo>
                  <a:pt x="75" y="0"/>
                  <a:pt x="75" y="0"/>
                  <a:pt x="75" y="0"/>
                </a:cubicBezTo>
                <a:cubicBezTo>
                  <a:pt x="0" y="0"/>
                  <a:pt x="0" y="0"/>
                  <a:pt x="0" y="0"/>
                </a:cubicBezTo>
                <a:cubicBezTo>
                  <a:pt x="0" y="60"/>
                  <a:pt x="0" y="60"/>
                  <a:pt x="0" y="60"/>
                </a:cubicBezTo>
                <a:cubicBezTo>
                  <a:pt x="0" y="62"/>
                  <a:pt x="2" y="65"/>
                  <a:pt x="5" y="65"/>
                </a:cubicBezTo>
                <a:cubicBezTo>
                  <a:pt x="78" y="65"/>
                  <a:pt x="78" y="65"/>
                  <a:pt x="78" y="65"/>
                </a:cubicBezTo>
                <a:cubicBezTo>
                  <a:pt x="82" y="65"/>
                  <a:pt x="86" y="61"/>
                  <a:pt x="86" y="57"/>
                </a:cubicBezTo>
                <a:cubicBezTo>
                  <a:pt x="86" y="11"/>
                  <a:pt x="86" y="11"/>
                  <a:pt x="86" y="11"/>
                </a:cubicBezTo>
                <a:lnTo>
                  <a:pt x="75" y="11"/>
                </a:lnTo>
                <a:close/>
                <a:moveTo>
                  <a:pt x="70" y="60"/>
                </a:moveTo>
                <a:cubicBezTo>
                  <a:pt x="5" y="60"/>
                  <a:pt x="5" y="60"/>
                  <a:pt x="5" y="60"/>
                </a:cubicBezTo>
                <a:cubicBezTo>
                  <a:pt x="5" y="5"/>
                  <a:pt x="5" y="5"/>
                  <a:pt x="5" y="5"/>
                </a:cubicBezTo>
                <a:cubicBezTo>
                  <a:pt x="70" y="5"/>
                  <a:pt x="70" y="5"/>
                  <a:pt x="70" y="5"/>
                </a:cubicBezTo>
                <a:lnTo>
                  <a:pt x="70" y="60"/>
                </a:lnTo>
                <a:close/>
                <a:moveTo>
                  <a:pt x="10" y="16"/>
                </a:moveTo>
                <a:cubicBezTo>
                  <a:pt x="64" y="16"/>
                  <a:pt x="64" y="16"/>
                  <a:pt x="64" y="16"/>
                </a:cubicBezTo>
                <a:cubicBezTo>
                  <a:pt x="64" y="22"/>
                  <a:pt x="64" y="22"/>
                  <a:pt x="64" y="22"/>
                </a:cubicBezTo>
                <a:cubicBezTo>
                  <a:pt x="10" y="22"/>
                  <a:pt x="10" y="22"/>
                  <a:pt x="10" y="22"/>
                </a:cubicBezTo>
                <a:lnTo>
                  <a:pt x="10" y="16"/>
                </a:lnTo>
                <a:close/>
                <a:moveTo>
                  <a:pt x="43" y="27"/>
                </a:moveTo>
                <a:cubicBezTo>
                  <a:pt x="64" y="27"/>
                  <a:pt x="64" y="27"/>
                  <a:pt x="64" y="27"/>
                </a:cubicBezTo>
                <a:cubicBezTo>
                  <a:pt x="64" y="32"/>
                  <a:pt x="64" y="32"/>
                  <a:pt x="64" y="32"/>
                </a:cubicBezTo>
                <a:cubicBezTo>
                  <a:pt x="43" y="32"/>
                  <a:pt x="43" y="32"/>
                  <a:pt x="43" y="32"/>
                </a:cubicBezTo>
                <a:lnTo>
                  <a:pt x="43" y="27"/>
                </a:lnTo>
                <a:close/>
                <a:moveTo>
                  <a:pt x="43" y="38"/>
                </a:moveTo>
                <a:cubicBezTo>
                  <a:pt x="64" y="38"/>
                  <a:pt x="64" y="38"/>
                  <a:pt x="64" y="38"/>
                </a:cubicBezTo>
                <a:cubicBezTo>
                  <a:pt x="64" y="43"/>
                  <a:pt x="64" y="43"/>
                  <a:pt x="64" y="43"/>
                </a:cubicBezTo>
                <a:cubicBezTo>
                  <a:pt x="43" y="43"/>
                  <a:pt x="43" y="43"/>
                  <a:pt x="43" y="43"/>
                </a:cubicBezTo>
                <a:lnTo>
                  <a:pt x="43" y="38"/>
                </a:lnTo>
                <a:close/>
                <a:moveTo>
                  <a:pt x="43" y="49"/>
                </a:moveTo>
                <a:cubicBezTo>
                  <a:pt x="59" y="49"/>
                  <a:pt x="59" y="49"/>
                  <a:pt x="59" y="49"/>
                </a:cubicBezTo>
                <a:cubicBezTo>
                  <a:pt x="59" y="54"/>
                  <a:pt x="59" y="54"/>
                  <a:pt x="59" y="54"/>
                </a:cubicBezTo>
                <a:cubicBezTo>
                  <a:pt x="43" y="54"/>
                  <a:pt x="43" y="54"/>
                  <a:pt x="43" y="54"/>
                </a:cubicBezTo>
                <a:lnTo>
                  <a:pt x="43" y="49"/>
                </a:lnTo>
                <a:close/>
                <a:moveTo>
                  <a:pt x="10" y="27"/>
                </a:moveTo>
                <a:cubicBezTo>
                  <a:pt x="37" y="27"/>
                  <a:pt x="37" y="27"/>
                  <a:pt x="37" y="27"/>
                </a:cubicBezTo>
                <a:cubicBezTo>
                  <a:pt x="37" y="54"/>
                  <a:pt x="37" y="54"/>
                  <a:pt x="37" y="54"/>
                </a:cubicBezTo>
                <a:cubicBezTo>
                  <a:pt x="10" y="54"/>
                  <a:pt x="10" y="54"/>
                  <a:pt x="10" y="54"/>
                </a:cubicBezTo>
                <a:lnTo>
                  <a:pt x="10" y="27"/>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79" name="Freeform 106"/>
          <p:cNvSpPr>
            <a:spLocks noEditPoints="1"/>
          </p:cNvSpPr>
          <p:nvPr/>
        </p:nvSpPr>
        <p:spPr bwMode="auto">
          <a:xfrm>
            <a:off x="10136858" y="3827876"/>
            <a:ext cx="192040" cy="192039"/>
          </a:xfrm>
          <a:custGeom>
            <a:avLst/>
            <a:gdLst>
              <a:gd name="T0" fmla="*/ 0 w 131"/>
              <a:gd name="T1" fmla="*/ 131 h 131"/>
              <a:gd name="T2" fmla="*/ 65 w 131"/>
              <a:gd name="T3" fmla="*/ 131 h 131"/>
              <a:gd name="T4" fmla="*/ 65 w 131"/>
              <a:gd name="T5" fmla="*/ 0 h 131"/>
              <a:gd name="T6" fmla="*/ 0 w 131"/>
              <a:gd name="T7" fmla="*/ 0 h 131"/>
              <a:gd name="T8" fmla="*/ 0 w 131"/>
              <a:gd name="T9" fmla="*/ 131 h 131"/>
              <a:gd name="T10" fmla="*/ 41 w 131"/>
              <a:gd name="T11" fmla="*/ 17 h 131"/>
              <a:gd name="T12" fmla="*/ 57 w 131"/>
              <a:gd name="T13" fmla="*/ 17 h 131"/>
              <a:gd name="T14" fmla="*/ 57 w 131"/>
              <a:gd name="T15" fmla="*/ 33 h 131"/>
              <a:gd name="T16" fmla="*/ 41 w 131"/>
              <a:gd name="T17" fmla="*/ 33 h 131"/>
              <a:gd name="T18" fmla="*/ 41 w 131"/>
              <a:gd name="T19" fmla="*/ 17 h 131"/>
              <a:gd name="T20" fmla="*/ 41 w 131"/>
              <a:gd name="T21" fmla="*/ 49 h 131"/>
              <a:gd name="T22" fmla="*/ 57 w 131"/>
              <a:gd name="T23" fmla="*/ 49 h 131"/>
              <a:gd name="T24" fmla="*/ 57 w 131"/>
              <a:gd name="T25" fmla="*/ 66 h 131"/>
              <a:gd name="T26" fmla="*/ 41 w 131"/>
              <a:gd name="T27" fmla="*/ 66 h 131"/>
              <a:gd name="T28" fmla="*/ 41 w 131"/>
              <a:gd name="T29" fmla="*/ 49 h 131"/>
              <a:gd name="T30" fmla="*/ 41 w 131"/>
              <a:gd name="T31" fmla="*/ 82 h 131"/>
              <a:gd name="T32" fmla="*/ 57 w 131"/>
              <a:gd name="T33" fmla="*/ 82 h 131"/>
              <a:gd name="T34" fmla="*/ 57 w 131"/>
              <a:gd name="T35" fmla="*/ 98 h 131"/>
              <a:gd name="T36" fmla="*/ 41 w 131"/>
              <a:gd name="T37" fmla="*/ 98 h 131"/>
              <a:gd name="T38" fmla="*/ 41 w 131"/>
              <a:gd name="T39" fmla="*/ 82 h 131"/>
              <a:gd name="T40" fmla="*/ 8 w 131"/>
              <a:gd name="T41" fmla="*/ 17 h 131"/>
              <a:gd name="T42" fmla="*/ 24 w 131"/>
              <a:gd name="T43" fmla="*/ 17 h 131"/>
              <a:gd name="T44" fmla="*/ 24 w 131"/>
              <a:gd name="T45" fmla="*/ 33 h 131"/>
              <a:gd name="T46" fmla="*/ 8 w 131"/>
              <a:gd name="T47" fmla="*/ 33 h 131"/>
              <a:gd name="T48" fmla="*/ 8 w 131"/>
              <a:gd name="T49" fmla="*/ 17 h 131"/>
              <a:gd name="T50" fmla="*/ 8 w 131"/>
              <a:gd name="T51" fmla="*/ 49 h 131"/>
              <a:gd name="T52" fmla="*/ 24 w 131"/>
              <a:gd name="T53" fmla="*/ 49 h 131"/>
              <a:gd name="T54" fmla="*/ 24 w 131"/>
              <a:gd name="T55" fmla="*/ 66 h 131"/>
              <a:gd name="T56" fmla="*/ 8 w 131"/>
              <a:gd name="T57" fmla="*/ 66 h 131"/>
              <a:gd name="T58" fmla="*/ 8 w 131"/>
              <a:gd name="T59" fmla="*/ 49 h 131"/>
              <a:gd name="T60" fmla="*/ 8 w 131"/>
              <a:gd name="T61" fmla="*/ 82 h 131"/>
              <a:gd name="T62" fmla="*/ 24 w 131"/>
              <a:gd name="T63" fmla="*/ 82 h 131"/>
              <a:gd name="T64" fmla="*/ 24 w 131"/>
              <a:gd name="T65" fmla="*/ 98 h 131"/>
              <a:gd name="T66" fmla="*/ 8 w 131"/>
              <a:gd name="T67" fmla="*/ 98 h 131"/>
              <a:gd name="T68" fmla="*/ 8 w 131"/>
              <a:gd name="T69" fmla="*/ 82 h 131"/>
              <a:gd name="T70" fmla="*/ 73 w 131"/>
              <a:gd name="T71" fmla="*/ 41 h 131"/>
              <a:gd name="T72" fmla="*/ 131 w 131"/>
              <a:gd name="T73" fmla="*/ 41 h 131"/>
              <a:gd name="T74" fmla="*/ 131 w 131"/>
              <a:gd name="T75" fmla="*/ 49 h 131"/>
              <a:gd name="T76" fmla="*/ 73 w 131"/>
              <a:gd name="T77" fmla="*/ 49 h 131"/>
              <a:gd name="T78" fmla="*/ 73 w 131"/>
              <a:gd name="T79" fmla="*/ 41 h 131"/>
              <a:gd name="T80" fmla="*/ 73 w 131"/>
              <a:gd name="T81" fmla="*/ 131 h 131"/>
              <a:gd name="T82" fmla="*/ 90 w 131"/>
              <a:gd name="T83" fmla="*/ 131 h 131"/>
              <a:gd name="T84" fmla="*/ 90 w 131"/>
              <a:gd name="T85" fmla="*/ 98 h 131"/>
              <a:gd name="T86" fmla="*/ 114 w 131"/>
              <a:gd name="T87" fmla="*/ 98 h 131"/>
              <a:gd name="T88" fmla="*/ 114 w 131"/>
              <a:gd name="T89" fmla="*/ 131 h 131"/>
              <a:gd name="T90" fmla="*/ 131 w 131"/>
              <a:gd name="T91" fmla="*/ 131 h 131"/>
              <a:gd name="T92" fmla="*/ 131 w 131"/>
              <a:gd name="T93" fmla="*/ 57 h 131"/>
              <a:gd name="T94" fmla="*/ 73 w 131"/>
              <a:gd name="T95" fmla="*/ 57 h 131"/>
              <a:gd name="T96" fmla="*/ 73 w 131"/>
              <a:gd name="T97" fmla="*/ 131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31" h="131">
                <a:moveTo>
                  <a:pt x="0" y="131"/>
                </a:moveTo>
                <a:lnTo>
                  <a:pt x="65" y="131"/>
                </a:lnTo>
                <a:lnTo>
                  <a:pt x="65" y="0"/>
                </a:lnTo>
                <a:lnTo>
                  <a:pt x="0" y="0"/>
                </a:lnTo>
                <a:lnTo>
                  <a:pt x="0" y="131"/>
                </a:lnTo>
                <a:close/>
                <a:moveTo>
                  <a:pt x="41" y="17"/>
                </a:moveTo>
                <a:lnTo>
                  <a:pt x="57" y="17"/>
                </a:lnTo>
                <a:lnTo>
                  <a:pt x="57" y="33"/>
                </a:lnTo>
                <a:lnTo>
                  <a:pt x="41" y="33"/>
                </a:lnTo>
                <a:lnTo>
                  <a:pt x="41" y="17"/>
                </a:lnTo>
                <a:close/>
                <a:moveTo>
                  <a:pt x="41" y="49"/>
                </a:moveTo>
                <a:lnTo>
                  <a:pt x="57" y="49"/>
                </a:lnTo>
                <a:lnTo>
                  <a:pt x="57" y="66"/>
                </a:lnTo>
                <a:lnTo>
                  <a:pt x="41" y="66"/>
                </a:lnTo>
                <a:lnTo>
                  <a:pt x="41" y="49"/>
                </a:lnTo>
                <a:close/>
                <a:moveTo>
                  <a:pt x="41" y="82"/>
                </a:moveTo>
                <a:lnTo>
                  <a:pt x="57" y="82"/>
                </a:lnTo>
                <a:lnTo>
                  <a:pt x="57" y="98"/>
                </a:lnTo>
                <a:lnTo>
                  <a:pt x="41" y="98"/>
                </a:lnTo>
                <a:lnTo>
                  <a:pt x="41" y="82"/>
                </a:lnTo>
                <a:close/>
                <a:moveTo>
                  <a:pt x="8" y="17"/>
                </a:moveTo>
                <a:lnTo>
                  <a:pt x="24" y="17"/>
                </a:lnTo>
                <a:lnTo>
                  <a:pt x="24" y="33"/>
                </a:lnTo>
                <a:lnTo>
                  <a:pt x="8" y="33"/>
                </a:lnTo>
                <a:lnTo>
                  <a:pt x="8" y="17"/>
                </a:lnTo>
                <a:close/>
                <a:moveTo>
                  <a:pt x="8" y="49"/>
                </a:moveTo>
                <a:lnTo>
                  <a:pt x="24" y="49"/>
                </a:lnTo>
                <a:lnTo>
                  <a:pt x="24" y="66"/>
                </a:lnTo>
                <a:lnTo>
                  <a:pt x="8" y="66"/>
                </a:lnTo>
                <a:lnTo>
                  <a:pt x="8" y="49"/>
                </a:lnTo>
                <a:close/>
                <a:moveTo>
                  <a:pt x="8" y="82"/>
                </a:moveTo>
                <a:lnTo>
                  <a:pt x="24" y="82"/>
                </a:lnTo>
                <a:lnTo>
                  <a:pt x="24" y="98"/>
                </a:lnTo>
                <a:lnTo>
                  <a:pt x="8" y="98"/>
                </a:lnTo>
                <a:lnTo>
                  <a:pt x="8" y="82"/>
                </a:lnTo>
                <a:close/>
                <a:moveTo>
                  <a:pt x="73" y="41"/>
                </a:moveTo>
                <a:lnTo>
                  <a:pt x="131" y="41"/>
                </a:lnTo>
                <a:lnTo>
                  <a:pt x="131" y="49"/>
                </a:lnTo>
                <a:lnTo>
                  <a:pt x="73" y="49"/>
                </a:lnTo>
                <a:lnTo>
                  <a:pt x="73" y="41"/>
                </a:lnTo>
                <a:close/>
                <a:moveTo>
                  <a:pt x="73" y="131"/>
                </a:moveTo>
                <a:lnTo>
                  <a:pt x="90" y="131"/>
                </a:lnTo>
                <a:lnTo>
                  <a:pt x="90" y="98"/>
                </a:lnTo>
                <a:lnTo>
                  <a:pt x="114" y="98"/>
                </a:lnTo>
                <a:lnTo>
                  <a:pt x="114" y="131"/>
                </a:lnTo>
                <a:lnTo>
                  <a:pt x="131" y="131"/>
                </a:lnTo>
                <a:lnTo>
                  <a:pt x="131" y="57"/>
                </a:lnTo>
                <a:lnTo>
                  <a:pt x="73" y="57"/>
                </a:lnTo>
                <a:lnTo>
                  <a:pt x="73" y="131"/>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80" name="Freeform 107"/>
          <p:cNvSpPr>
            <a:spLocks noEditPoints="1"/>
          </p:cNvSpPr>
          <p:nvPr/>
        </p:nvSpPr>
        <p:spPr bwMode="auto">
          <a:xfrm>
            <a:off x="10098743" y="4062429"/>
            <a:ext cx="203767" cy="203767"/>
          </a:xfrm>
          <a:custGeom>
            <a:avLst/>
            <a:gdLst>
              <a:gd name="T0" fmla="*/ 79 w 85"/>
              <a:gd name="T1" fmla="*/ 24 h 85"/>
              <a:gd name="T2" fmla="*/ 61 w 85"/>
              <a:gd name="T3" fmla="*/ 6 h 85"/>
              <a:gd name="T4" fmla="*/ 66 w 85"/>
              <a:gd name="T5" fmla="*/ 0 h 85"/>
              <a:gd name="T6" fmla="*/ 85 w 85"/>
              <a:gd name="T7" fmla="*/ 19 h 85"/>
              <a:gd name="T8" fmla="*/ 79 w 85"/>
              <a:gd name="T9" fmla="*/ 24 h 85"/>
              <a:gd name="T10" fmla="*/ 74 w 85"/>
              <a:gd name="T11" fmla="*/ 30 h 85"/>
              <a:gd name="T12" fmla="*/ 71 w 85"/>
              <a:gd name="T13" fmla="*/ 59 h 85"/>
              <a:gd name="T14" fmla="*/ 13 w 85"/>
              <a:gd name="T15" fmla="*/ 85 h 85"/>
              <a:gd name="T16" fmla="*/ 8 w 85"/>
              <a:gd name="T17" fmla="*/ 81 h 85"/>
              <a:gd name="T18" fmla="*/ 31 w 85"/>
              <a:gd name="T19" fmla="*/ 58 h 85"/>
              <a:gd name="T20" fmla="*/ 34 w 85"/>
              <a:gd name="T21" fmla="*/ 59 h 85"/>
              <a:gd name="T22" fmla="*/ 42 w 85"/>
              <a:gd name="T23" fmla="*/ 51 h 85"/>
              <a:gd name="T24" fmla="*/ 34 w 85"/>
              <a:gd name="T25" fmla="*/ 43 h 85"/>
              <a:gd name="T26" fmla="*/ 26 w 85"/>
              <a:gd name="T27" fmla="*/ 51 h 85"/>
              <a:gd name="T28" fmla="*/ 27 w 85"/>
              <a:gd name="T29" fmla="*/ 54 h 85"/>
              <a:gd name="T30" fmla="*/ 4 w 85"/>
              <a:gd name="T31" fmla="*/ 76 h 85"/>
              <a:gd name="T32" fmla="*/ 0 w 85"/>
              <a:gd name="T33" fmla="*/ 72 h 85"/>
              <a:gd name="T34" fmla="*/ 26 w 85"/>
              <a:gd name="T35" fmla="*/ 14 h 85"/>
              <a:gd name="T36" fmla="*/ 55 w 85"/>
              <a:gd name="T37" fmla="*/ 11 h 85"/>
              <a:gd name="T38" fmla="*/ 74 w 85"/>
              <a:gd name="T39" fmla="*/ 3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5" h="85">
                <a:moveTo>
                  <a:pt x="79" y="24"/>
                </a:moveTo>
                <a:cubicBezTo>
                  <a:pt x="61" y="6"/>
                  <a:pt x="61" y="6"/>
                  <a:pt x="61" y="6"/>
                </a:cubicBezTo>
                <a:cubicBezTo>
                  <a:pt x="66" y="0"/>
                  <a:pt x="66" y="0"/>
                  <a:pt x="66" y="0"/>
                </a:cubicBezTo>
                <a:cubicBezTo>
                  <a:pt x="85" y="19"/>
                  <a:pt x="85" y="19"/>
                  <a:pt x="85" y="19"/>
                </a:cubicBezTo>
                <a:lnTo>
                  <a:pt x="79" y="24"/>
                </a:lnTo>
                <a:close/>
                <a:moveTo>
                  <a:pt x="74" y="30"/>
                </a:moveTo>
                <a:cubicBezTo>
                  <a:pt x="71" y="59"/>
                  <a:pt x="71" y="59"/>
                  <a:pt x="71" y="59"/>
                </a:cubicBezTo>
                <a:cubicBezTo>
                  <a:pt x="47" y="59"/>
                  <a:pt x="13" y="85"/>
                  <a:pt x="13" y="85"/>
                </a:cubicBezTo>
                <a:cubicBezTo>
                  <a:pt x="8" y="81"/>
                  <a:pt x="8" y="81"/>
                  <a:pt x="8" y="81"/>
                </a:cubicBezTo>
                <a:cubicBezTo>
                  <a:pt x="31" y="58"/>
                  <a:pt x="31" y="58"/>
                  <a:pt x="31" y="58"/>
                </a:cubicBezTo>
                <a:cubicBezTo>
                  <a:pt x="32" y="59"/>
                  <a:pt x="33" y="59"/>
                  <a:pt x="34" y="59"/>
                </a:cubicBezTo>
                <a:cubicBezTo>
                  <a:pt x="38" y="59"/>
                  <a:pt x="42" y="55"/>
                  <a:pt x="42" y="51"/>
                </a:cubicBezTo>
                <a:cubicBezTo>
                  <a:pt x="42" y="46"/>
                  <a:pt x="38" y="43"/>
                  <a:pt x="34" y="43"/>
                </a:cubicBezTo>
                <a:cubicBezTo>
                  <a:pt x="30" y="43"/>
                  <a:pt x="26" y="46"/>
                  <a:pt x="26" y="51"/>
                </a:cubicBezTo>
                <a:cubicBezTo>
                  <a:pt x="26" y="52"/>
                  <a:pt x="26" y="53"/>
                  <a:pt x="27" y="54"/>
                </a:cubicBezTo>
                <a:cubicBezTo>
                  <a:pt x="4" y="76"/>
                  <a:pt x="4" y="76"/>
                  <a:pt x="4" y="76"/>
                </a:cubicBezTo>
                <a:cubicBezTo>
                  <a:pt x="0" y="72"/>
                  <a:pt x="0" y="72"/>
                  <a:pt x="0" y="72"/>
                </a:cubicBezTo>
                <a:cubicBezTo>
                  <a:pt x="0" y="72"/>
                  <a:pt x="26" y="37"/>
                  <a:pt x="26" y="14"/>
                </a:cubicBezTo>
                <a:cubicBezTo>
                  <a:pt x="55" y="11"/>
                  <a:pt x="55" y="11"/>
                  <a:pt x="55" y="11"/>
                </a:cubicBezTo>
                <a:lnTo>
                  <a:pt x="74" y="30"/>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81" name="Freeform 108"/>
          <p:cNvSpPr>
            <a:spLocks noEditPoints="1"/>
          </p:cNvSpPr>
          <p:nvPr/>
        </p:nvSpPr>
        <p:spPr bwMode="auto">
          <a:xfrm>
            <a:off x="9914034" y="3820546"/>
            <a:ext cx="184710" cy="184710"/>
          </a:xfrm>
          <a:custGeom>
            <a:avLst/>
            <a:gdLst>
              <a:gd name="T0" fmla="*/ 53 w 77"/>
              <a:gd name="T1" fmla="*/ 30 h 77"/>
              <a:gd name="T2" fmla="*/ 26 w 77"/>
              <a:gd name="T3" fmla="*/ 2 h 77"/>
              <a:gd name="T4" fmla="*/ 39 w 77"/>
              <a:gd name="T5" fmla="*/ 0 h 77"/>
              <a:gd name="T6" fmla="*/ 53 w 77"/>
              <a:gd name="T7" fmla="*/ 3 h 77"/>
              <a:gd name="T8" fmla="*/ 53 w 77"/>
              <a:gd name="T9" fmla="*/ 30 h 77"/>
              <a:gd name="T10" fmla="*/ 58 w 77"/>
              <a:gd name="T11" fmla="*/ 53 h 77"/>
              <a:gd name="T12" fmla="*/ 58 w 77"/>
              <a:gd name="T13" fmla="*/ 5 h 77"/>
              <a:gd name="T14" fmla="*/ 77 w 77"/>
              <a:gd name="T15" fmla="*/ 38 h 77"/>
              <a:gd name="T16" fmla="*/ 74 w 77"/>
              <a:gd name="T17" fmla="*/ 53 h 77"/>
              <a:gd name="T18" fmla="*/ 58 w 77"/>
              <a:gd name="T19" fmla="*/ 53 h 77"/>
              <a:gd name="T20" fmla="*/ 24 w 77"/>
              <a:gd name="T21" fmla="*/ 58 h 77"/>
              <a:gd name="T22" fmla="*/ 72 w 77"/>
              <a:gd name="T23" fmla="*/ 58 h 77"/>
              <a:gd name="T24" fmla="*/ 39 w 77"/>
              <a:gd name="T25" fmla="*/ 77 h 77"/>
              <a:gd name="T26" fmla="*/ 24 w 77"/>
              <a:gd name="T27" fmla="*/ 74 h 77"/>
              <a:gd name="T28" fmla="*/ 24 w 77"/>
              <a:gd name="T29" fmla="*/ 58 h 77"/>
              <a:gd name="T30" fmla="*/ 32 w 77"/>
              <a:gd name="T31" fmla="*/ 17 h 77"/>
              <a:gd name="T32" fmla="*/ 1 w 77"/>
              <a:gd name="T33" fmla="*/ 48 h 77"/>
              <a:gd name="T34" fmla="*/ 0 w 77"/>
              <a:gd name="T35" fmla="*/ 38 h 77"/>
              <a:gd name="T36" fmla="*/ 20 w 77"/>
              <a:gd name="T37" fmla="*/ 5 h 77"/>
              <a:gd name="T38" fmla="*/ 32 w 77"/>
              <a:gd name="T39" fmla="*/ 17 h 77"/>
              <a:gd name="T40" fmla="*/ 20 w 77"/>
              <a:gd name="T41" fmla="*/ 38 h 77"/>
              <a:gd name="T42" fmla="*/ 20 w 77"/>
              <a:gd name="T43" fmla="*/ 72 h 77"/>
              <a:gd name="T44" fmla="*/ 4 w 77"/>
              <a:gd name="T45" fmla="*/ 54 h 77"/>
              <a:gd name="T46" fmla="*/ 20 w 77"/>
              <a:gd name="T4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7" h="77">
                <a:moveTo>
                  <a:pt x="53" y="30"/>
                </a:moveTo>
                <a:cubicBezTo>
                  <a:pt x="26" y="2"/>
                  <a:pt x="26" y="2"/>
                  <a:pt x="26" y="2"/>
                </a:cubicBezTo>
                <a:cubicBezTo>
                  <a:pt x="30" y="1"/>
                  <a:pt x="34" y="0"/>
                  <a:pt x="39" y="0"/>
                </a:cubicBezTo>
                <a:cubicBezTo>
                  <a:pt x="44" y="0"/>
                  <a:pt x="49" y="1"/>
                  <a:pt x="53" y="3"/>
                </a:cubicBezTo>
                <a:lnTo>
                  <a:pt x="53" y="30"/>
                </a:lnTo>
                <a:close/>
                <a:moveTo>
                  <a:pt x="58" y="53"/>
                </a:moveTo>
                <a:cubicBezTo>
                  <a:pt x="58" y="5"/>
                  <a:pt x="58" y="5"/>
                  <a:pt x="58" y="5"/>
                </a:cubicBezTo>
                <a:cubicBezTo>
                  <a:pt x="69" y="12"/>
                  <a:pt x="77" y="24"/>
                  <a:pt x="77" y="38"/>
                </a:cubicBezTo>
                <a:cubicBezTo>
                  <a:pt x="77" y="43"/>
                  <a:pt x="76" y="48"/>
                  <a:pt x="74" y="53"/>
                </a:cubicBezTo>
                <a:lnTo>
                  <a:pt x="58" y="53"/>
                </a:lnTo>
                <a:close/>
                <a:moveTo>
                  <a:pt x="24" y="58"/>
                </a:moveTo>
                <a:cubicBezTo>
                  <a:pt x="72" y="58"/>
                  <a:pt x="72" y="58"/>
                  <a:pt x="72" y="58"/>
                </a:cubicBezTo>
                <a:cubicBezTo>
                  <a:pt x="65" y="69"/>
                  <a:pt x="53" y="77"/>
                  <a:pt x="39" y="77"/>
                </a:cubicBezTo>
                <a:cubicBezTo>
                  <a:pt x="34" y="77"/>
                  <a:pt x="29" y="76"/>
                  <a:pt x="24" y="74"/>
                </a:cubicBezTo>
                <a:lnTo>
                  <a:pt x="24" y="58"/>
                </a:lnTo>
                <a:close/>
                <a:moveTo>
                  <a:pt x="32" y="17"/>
                </a:moveTo>
                <a:cubicBezTo>
                  <a:pt x="1" y="48"/>
                  <a:pt x="1" y="48"/>
                  <a:pt x="1" y="48"/>
                </a:cubicBezTo>
                <a:cubicBezTo>
                  <a:pt x="1" y="45"/>
                  <a:pt x="0" y="42"/>
                  <a:pt x="0" y="38"/>
                </a:cubicBezTo>
                <a:cubicBezTo>
                  <a:pt x="0" y="24"/>
                  <a:pt x="8" y="11"/>
                  <a:pt x="20" y="5"/>
                </a:cubicBezTo>
                <a:lnTo>
                  <a:pt x="32" y="17"/>
                </a:lnTo>
                <a:close/>
                <a:moveTo>
                  <a:pt x="20" y="38"/>
                </a:moveTo>
                <a:cubicBezTo>
                  <a:pt x="20" y="72"/>
                  <a:pt x="20" y="72"/>
                  <a:pt x="20" y="72"/>
                </a:cubicBezTo>
                <a:cubicBezTo>
                  <a:pt x="12" y="68"/>
                  <a:pt x="7" y="61"/>
                  <a:pt x="4" y="54"/>
                </a:cubicBezTo>
                <a:lnTo>
                  <a:pt x="20" y="38"/>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82" name="Freeform 109"/>
          <p:cNvSpPr>
            <a:spLocks noEditPoints="1"/>
          </p:cNvSpPr>
          <p:nvPr/>
        </p:nvSpPr>
        <p:spPr bwMode="auto">
          <a:xfrm>
            <a:off x="9911102" y="4038974"/>
            <a:ext cx="172982" cy="139266"/>
          </a:xfrm>
          <a:custGeom>
            <a:avLst/>
            <a:gdLst>
              <a:gd name="T0" fmla="*/ 0 w 72"/>
              <a:gd name="T1" fmla="*/ 0 h 58"/>
              <a:gd name="T2" fmla="*/ 0 w 72"/>
              <a:gd name="T3" fmla="*/ 58 h 58"/>
              <a:gd name="T4" fmla="*/ 72 w 72"/>
              <a:gd name="T5" fmla="*/ 58 h 58"/>
              <a:gd name="T6" fmla="*/ 72 w 72"/>
              <a:gd name="T7" fmla="*/ 0 h 58"/>
              <a:gd name="T8" fmla="*/ 0 w 72"/>
              <a:gd name="T9" fmla="*/ 0 h 58"/>
              <a:gd name="T10" fmla="*/ 67 w 72"/>
              <a:gd name="T11" fmla="*/ 53 h 58"/>
              <a:gd name="T12" fmla="*/ 4 w 72"/>
              <a:gd name="T13" fmla="*/ 53 h 58"/>
              <a:gd name="T14" fmla="*/ 4 w 72"/>
              <a:gd name="T15" fmla="*/ 4 h 58"/>
              <a:gd name="T16" fmla="*/ 67 w 72"/>
              <a:gd name="T17" fmla="*/ 4 h 58"/>
              <a:gd name="T18" fmla="*/ 67 w 72"/>
              <a:gd name="T19" fmla="*/ 53 h 58"/>
              <a:gd name="T20" fmla="*/ 49 w 72"/>
              <a:gd name="T21" fmla="*/ 15 h 58"/>
              <a:gd name="T22" fmla="*/ 56 w 72"/>
              <a:gd name="T23" fmla="*/ 22 h 58"/>
              <a:gd name="T24" fmla="*/ 63 w 72"/>
              <a:gd name="T25" fmla="*/ 15 h 58"/>
              <a:gd name="T26" fmla="*/ 56 w 72"/>
              <a:gd name="T27" fmla="*/ 9 h 58"/>
              <a:gd name="T28" fmla="*/ 49 w 72"/>
              <a:gd name="T29" fmla="*/ 15 h 58"/>
              <a:gd name="T30" fmla="*/ 63 w 72"/>
              <a:gd name="T31" fmla="*/ 49 h 58"/>
              <a:gd name="T32" fmla="*/ 9 w 72"/>
              <a:gd name="T33" fmla="*/ 49 h 58"/>
              <a:gd name="T34" fmla="*/ 22 w 72"/>
              <a:gd name="T35" fmla="*/ 13 h 58"/>
              <a:gd name="T36" fmla="*/ 40 w 72"/>
              <a:gd name="T37" fmla="*/ 35 h 58"/>
              <a:gd name="T38" fmla="*/ 49 w 72"/>
              <a:gd name="T39" fmla="*/ 29 h 58"/>
              <a:gd name="T40" fmla="*/ 63 w 72"/>
              <a:gd name="T41" fmla="*/ 4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2" h="58">
                <a:moveTo>
                  <a:pt x="0" y="0"/>
                </a:moveTo>
                <a:cubicBezTo>
                  <a:pt x="0" y="58"/>
                  <a:pt x="0" y="58"/>
                  <a:pt x="0" y="58"/>
                </a:cubicBezTo>
                <a:cubicBezTo>
                  <a:pt x="72" y="58"/>
                  <a:pt x="72" y="58"/>
                  <a:pt x="72" y="58"/>
                </a:cubicBezTo>
                <a:cubicBezTo>
                  <a:pt x="72" y="0"/>
                  <a:pt x="72" y="0"/>
                  <a:pt x="72" y="0"/>
                </a:cubicBezTo>
                <a:lnTo>
                  <a:pt x="0" y="0"/>
                </a:lnTo>
                <a:close/>
                <a:moveTo>
                  <a:pt x="67" y="53"/>
                </a:moveTo>
                <a:cubicBezTo>
                  <a:pt x="4" y="53"/>
                  <a:pt x="4" y="53"/>
                  <a:pt x="4" y="53"/>
                </a:cubicBezTo>
                <a:cubicBezTo>
                  <a:pt x="4" y="4"/>
                  <a:pt x="4" y="4"/>
                  <a:pt x="4" y="4"/>
                </a:cubicBezTo>
                <a:cubicBezTo>
                  <a:pt x="67" y="4"/>
                  <a:pt x="67" y="4"/>
                  <a:pt x="67" y="4"/>
                </a:cubicBezTo>
                <a:lnTo>
                  <a:pt x="67" y="53"/>
                </a:lnTo>
                <a:close/>
                <a:moveTo>
                  <a:pt x="49" y="15"/>
                </a:moveTo>
                <a:cubicBezTo>
                  <a:pt x="49" y="19"/>
                  <a:pt x="52" y="22"/>
                  <a:pt x="56" y="22"/>
                </a:cubicBezTo>
                <a:cubicBezTo>
                  <a:pt x="60" y="22"/>
                  <a:pt x="63" y="19"/>
                  <a:pt x="63" y="15"/>
                </a:cubicBezTo>
                <a:cubicBezTo>
                  <a:pt x="63" y="12"/>
                  <a:pt x="60" y="9"/>
                  <a:pt x="56" y="9"/>
                </a:cubicBezTo>
                <a:cubicBezTo>
                  <a:pt x="52" y="9"/>
                  <a:pt x="49" y="12"/>
                  <a:pt x="49" y="15"/>
                </a:cubicBezTo>
                <a:close/>
                <a:moveTo>
                  <a:pt x="63" y="49"/>
                </a:moveTo>
                <a:cubicBezTo>
                  <a:pt x="9" y="49"/>
                  <a:pt x="9" y="49"/>
                  <a:pt x="9" y="49"/>
                </a:cubicBezTo>
                <a:cubicBezTo>
                  <a:pt x="22" y="13"/>
                  <a:pt x="22" y="13"/>
                  <a:pt x="22" y="13"/>
                </a:cubicBezTo>
                <a:cubicBezTo>
                  <a:pt x="40" y="35"/>
                  <a:pt x="40" y="35"/>
                  <a:pt x="40" y="35"/>
                </a:cubicBezTo>
                <a:cubicBezTo>
                  <a:pt x="49" y="29"/>
                  <a:pt x="49" y="29"/>
                  <a:pt x="49" y="29"/>
                </a:cubicBezTo>
                <a:lnTo>
                  <a:pt x="63" y="49"/>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83" name="Freeform 110"/>
          <p:cNvSpPr>
            <a:spLocks noEditPoints="1"/>
          </p:cNvSpPr>
          <p:nvPr/>
        </p:nvSpPr>
        <p:spPr bwMode="auto">
          <a:xfrm>
            <a:off x="9842203" y="4231013"/>
            <a:ext cx="181779" cy="211097"/>
          </a:xfrm>
          <a:custGeom>
            <a:avLst/>
            <a:gdLst>
              <a:gd name="T0" fmla="*/ 54 w 76"/>
              <a:gd name="T1" fmla="*/ 0 h 88"/>
              <a:gd name="T2" fmla="*/ 14 w 76"/>
              <a:gd name="T3" fmla="*/ 28 h 88"/>
              <a:gd name="T4" fmla="*/ 16 w 76"/>
              <a:gd name="T5" fmla="*/ 65 h 88"/>
              <a:gd name="T6" fmla="*/ 49 w 76"/>
              <a:gd name="T7" fmla="*/ 27 h 88"/>
              <a:gd name="T8" fmla="*/ 32 w 76"/>
              <a:gd name="T9" fmla="*/ 75 h 88"/>
              <a:gd name="T10" fmla="*/ 70 w 76"/>
              <a:gd name="T11" fmla="*/ 57 h 88"/>
              <a:gd name="T12" fmla="*/ 54 w 76"/>
              <a:gd name="T13" fmla="*/ 0 h 88"/>
              <a:gd name="T14" fmla="*/ 4 w 76"/>
              <a:gd name="T15" fmla="*/ 78 h 88"/>
              <a:gd name="T16" fmla="*/ 10 w 76"/>
              <a:gd name="T17" fmla="*/ 83 h 88"/>
              <a:gd name="T18" fmla="*/ 47 w 76"/>
              <a:gd name="T19" fmla="*/ 41 h 88"/>
              <a:gd name="T20" fmla="*/ 4 w 76"/>
              <a:gd name="T21" fmla="*/ 7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6" h="88">
                <a:moveTo>
                  <a:pt x="54" y="0"/>
                </a:moveTo>
                <a:cubicBezTo>
                  <a:pt x="40" y="23"/>
                  <a:pt x="30" y="12"/>
                  <a:pt x="14" y="28"/>
                </a:cubicBezTo>
                <a:cubicBezTo>
                  <a:pt x="0" y="42"/>
                  <a:pt x="5" y="60"/>
                  <a:pt x="16" y="65"/>
                </a:cubicBezTo>
                <a:cubicBezTo>
                  <a:pt x="28" y="60"/>
                  <a:pt x="40" y="46"/>
                  <a:pt x="49" y="27"/>
                </a:cubicBezTo>
                <a:cubicBezTo>
                  <a:pt x="49" y="27"/>
                  <a:pt x="57" y="51"/>
                  <a:pt x="32" y="75"/>
                </a:cubicBezTo>
                <a:cubicBezTo>
                  <a:pt x="44" y="88"/>
                  <a:pt x="64" y="79"/>
                  <a:pt x="70" y="57"/>
                </a:cubicBezTo>
                <a:cubicBezTo>
                  <a:pt x="76" y="33"/>
                  <a:pt x="60" y="9"/>
                  <a:pt x="54" y="0"/>
                </a:cubicBezTo>
                <a:close/>
                <a:moveTo>
                  <a:pt x="4" y="78"/>
                </a:moveTo>
                <a:cubicBezTo>
                  <a:pt x="4" y="79"/>
                  <a:pt x="4" y="83"/>
                  <a:pt x="10" y="83"/>
                </a:cubicBezTo>
                <a:cubicBezTo>
                  <a:pt x="14" y="83"/>
                  <a:pt x="36" y="71"/>
                  <a:pt x="47" y="41"/>
                </a:cubicBezTo>
                <a:cubicBezTo>
                  <a:pt x="30" y="71"/>
                  <a:pt x="6" y="78"/>
                  <a:pt x="4" y="78"/>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84" name="Freeform 111"/>
          <p:cNvSpPr>
            <a:spLocks noEditPoints="1"/>
          </p:cNvSpPr>
          <p:nvPr/>
        </p:nvSpPr>
        <p:spPr bwMode="auto">
          <a:xfrm>
            <a:off x="9792360" y="3512696"/>
            <a:ext cx="246279" cy="183244"/>
          </a:xfrm>
          <a:custGeom>
            <a:avLst/>
            <a:gdLst>
              <a:gd name="T0" fmla="*/ 99 w 103"/>
              <a:gd name="T1" fmla="*/ 3 h 77"/>
              <a:gd name="T2" fmla="*/ 52 w 103"/>
              <a:gd name="T3" fmla="*/ 0 h 77"/>
              <a:gd name="T4" fmla="*/ 4 w 103"/>
              <a:gd name="T5" fmla="*/ 3 h 77"/>
              <a:gd name="T6" fmla="*/ 0 w 103"/>
              <a:gd name="T7" fmla="*/ 38 h 77"/>
              <a:gd name="T8" fmla="*/ 4 w 103"/>
              <a:gd name="T9" fmla="*/ 73 h 77"/>
              <a:gd name="T10" fmla="*/ 52 w 103"/>
              <a:gd name="T11" fmla="*/ 77 h 77"/>
              <a:gd name="T12" fmla="*/ 99 w 103"/>
              <a:gd name="T13" fmla="*/ 73 h 77"/>
              <a:gd name="T14" fmla="*/ 103 w 103"/>
              <a:gd name="T15" fmla="*/ 38 h 77"/>
              <a:gd name="T16" fmla="*/ 99 w 103"/>
              <a:gd name="T17" fmla="*/ 3 h 77"/>
              <a:gd name="T18" fmla="*/ 39 w 103"/>
              <a:gd name="T19" fmla="*/ 57 h 77"/>
              <a:gd name="T20" fmla="*/ 39 w 103"/>
              <a:gd name="T21" fmla="*/ 19 h 77"/>
              <a:gd name="T22" fmla="*/ 71 w 103"/>
              <a:gd name="T23" fmla="*/ 38 h 77"/>
              <a:gd name="T24" fmla="*/ 39 w 103"/>
              <a:gd name="T25" fmla="*/ 5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3" h="77">
                <a:moveTo>
                  <a:pt x="99" y="3"/>
                </a:moveTo>
                <a:cubicBezTo>
                  <a:pt x="84" y="1"/>
                  <a:pt x="68" y="0"/>
                  <a:pt x="52" y="0"/>
                </a:cubicBezTo>
                <a:cubicBezTo>
                  <a:pt x="35" y="0"/>
                  <a:pt x="19" y="1"/>
                  <a:pt x="4" y="3"/>
                </a:cubicBezTo>
                <a:cubicBezTo>
                  <a:pt x="2" y="14"/>
                  <a:pt x="0" y="26"/>
                  <a:pt x="0" y="38"/>
                </a:cubicBezTo>
                <a:cubicBezTo>
                  <a:pt x="0" y="51"/>
                  <a:pt x="2" y="63"/>
                  <a:pt x="4" y="73"/>
                </a:cubicBezTo>
                <a:cubicBezTo>
                  <a:pt x="19" y="75"/>
                  <a:pt x="35" y="77"/>
                  <a:pt x="52" y="77"/>
                </a:cubicBezTo>
                <a:cubicBezTo>
                  <a:pt x="68" y="77"/>
                  <a:pt x="84" y="75"/>
                  <a:pt x="99" y="73"/>
                </a:cubicBezTo>
                <a:cubicBezTo>
                  <a:pt x="101" y="63"/>
                  <a:pt x="103" y="51"/>
                  <a:pt x="103" y="38"/>
                </a:cubicBezTo>
                <a:cubicBezTo>
                  <a:pt x="103" y="26"/>
                  <a:pt x="101" y="14"/>
                  <a:pt x="99" y="3"/>
                </a:cubicBezTo>
                <a:close/>
                <a:moveTo>
                  <a:pt x="39" y="57"/>
                </a:moveTo>
                <a:cubicBezTo>
                  <a:pt x="39" y="19"/>
                  <a:pt x="39" y="19"/>
                  <a:pt x="39" y="19"/>
                </a:cubicBezTo>
                <a:cubicBezTo>
                  <a:pt x="71" y="38"/>
                  <a:pt x="71" y="38"/>
                  <a:pt x="71" y="38"/>
                </a:cubicBezTo>
                <a:lnTo>
                  <a:pt x="39" y="57"/>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85" name="Freeform 112"/>
          <p:cNvSpPr>
            <a:spLocks noEditPoints="1"/>
          </p:cNvSpPr>
          <p:nvPr/>
        </p:nvSpPr>
        <p:spPr bwMode="auto">
          <a:xfrm>
            <a:off x="9773302" y="4697186"/>
            <a:ext cx="275599" cy="275599"/>
          </a:xfrm>
          <a:custGeom>
            <a:avLst/>
            <a:gdLst>
              <a:gd name="T0" fmla="*/ 115 w 115"/>
              <a:gd name="T1" fmla="*/ 32 h 115"/>
              <a:gd name="T2" fmla="*/ 104 w 115"/>
              <a:gd name="T3" fmla="*/ 22 h 115"/>
              <a:gd name="T4" fmla="*/ 84 w 115"/>
              <a:gd name="T5" fmla="*/ 42 h 115"/>
              <a:gd name="T6" fmla="*/ 73 w 115"/>
              <a:gd name="T7" fmla="*/ 30 h 115"/>
              <a:gd name="T8" fmla="*/ 93 w 115"/>
              <a:gd name="T9" fmla="*/ 10 h 115"/>
              <a:gd name="T10" fmla="*/ 83 w 115"/>
              <a:gd name="T11" fmla="*/ 0 h 115"/>
              <a:gd name="T12" fmla="*/ 63 w 115"/>
              <a:gd name="T13" fmla="*/ 20 h 115"/>
              <a:gd name="T14" fmla="*/ 50 w 115"/>
              <a:gd name="T15" fmla="*/ 7 h 115"/>
              <a:gd name="T16" fmla="*/ 40 w 115"/>
              <a:gd name="T17" fmla="*/ 17 h 115"/>
              <a:gd name="T18" fmla="*/ 98 w 115"/>
              <a:gd name="T19" fmla="*/ 74 h 115"/>
              <a:gd name="T20" fmla="*/ 107 w 115"/>
              <a:gd name="T21" fmla="*/ 65 h 115"/>
              <a:gd name="T22" fmla="*/ 95 w 115"/>
              <a:gd name="T23" fmla="*/ 52 h 115"/>
              <a:gd name="T24" fmla="*/ 115 w 115"/>
              <a:gd name="T25" fmla="*/ 32 h 115"/>
              <a:gd name="T26" fmla="*/ 31 w 115"/>
              <a:gd name="T27" fmla="*/ 84 h 115"/>
              <a:gd name="T28" fmla="*/ 89 w 115"/>
              <a:gd name="T29" fmla="*/ 76 h 115"/>
              <a:gd name="T30" fmla="*/ 39 w 115"/>
              <a:gd name="T31" fmla="*/ 26 h 115"/>
              <a:gd name="T32" fmla="*/ 31 w 115"/>
              <a:gd name="T33" fmla="*/ 84 h 115"/>
              <a:gd name="T34" fmla="*/ 21 w 115"/>
              <a:gd name="T35" fmla="*/ 79 h 115"/>
              <a:gd name="T36" fmla="*/ 36 w 115"/>
              <a:gd name="T37" fmla="*/ 93 h 115"/>
              <a:gd name="T38" fmla="*/ 14 w 115"/>
              <a:gd name="T39" fmla="*/ 115 h 115"/>
              <a:gd name="T40" fmla="*/ 0 w 115"/>
              <a:gd name="T41" fmla="*/ 100 h 115"/>
              <a:gd name="T42" fmla="*/ 21 w 115"/>
              <a:gd name="T43" fmla="*/ 79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5" h="115">
                <a:moveTo>
                  <a:pt x="115" y="32"/>
                </a:moveTo>
                <a:cubicBezTo>
                  <a:pt x="104" y="22"/>
                  <a:pt x="104" y="22"/>
                  <a:pt x="104" y="22"/>
                </a:cubicBezTo>
                <a:cubicBezTo>
                  <a:pt x="84" y="42"/>
                  <a:pt x="84" y="42"/>
                  <a:pt x="84" y="42"/>
                </a:cubicBezTo>
                <a:cubicBezTo>
                  <a:pt x="73" y="30"/>
                  <a:pt x="73" y="30"/>
                  <a:pt x="73" y="30"/>
                </a:cubicBezTo>
                <a:cubicBezTo>
                  <a:pt x="93" y="10"/>
                  <a:pt x="93" y="10"/>
                  <a:pt x="93" y="10"/>
                </a:cubicBezTo>
                <a:cubicBezTo>
                  <a:pt x="83" y="0"/>
                  <a:pt x="83" y="0"/>
                  <a:pt x="83" y="0"/>
                </a:cubicBezTo>
                <a:cubicBezTo>
                  <a:pt x="63" y="20"/>
                  <a:pt x="63" y="20"/>
                  <a:pt x="63" y="20"/>
                </a:cubicBezTo>
                <a:cubicBezTo>
                  <a:pt x="50" y="7"/>
                  <a:pt x="50" y="7"/>
                  <a:pt x="50" y="7"/>
                </a:cubicBezTo>
                <a:cubicBezTo>
                  <a:pt x="40" y="17"/>
                  <a:pt x="40" y="17"/>
                  <a:pt x="40" y="17"/>
                </a:cubicBezTo>
                <a:cubicBezTo>
                  <a:pt x="98" y="74"/>
                  <a:pt x="98" y="74"/>
                  <a:pt x="98" y="74"/>
                </a:cubicBezTo>
                <a:cubicBezTo>
                  <a:pt x="107" y="65"/>
                  <a:pt x="107" y="65"/>
                  <a:pt x="107" y="65"/>
                </a:cubicBezTo>
                <a:cubicBezTo>
                  <a:pt x="95" y="52"/>
                  <a:pt x="95" y="52"/>
                  <a:pt x="95" y="52"/>
                </a:cubicBezTo>
                <a:lnTo>
                  <a:pt x="115" y="32"/>
                </a:lnTo>
                <a:close/>
                <a:moveTo>
                  <a:pt x="31" y="84"/>
                </a:moveTo>
                <a:cubicBezTo>
                  <a:pt x="49" y="103"/>
                  <a:pt x="74" y="88"/>
                  <a:pt x="89" y="76"/>
                </a:cubicBezTo>
                <a:cubicBezTo>
                  <a:pt x="39" y="26"/>
                  <a:pt x="39" y="26"/>
                  <a:pt x="39" y="26"/>
                </a:cubicBezTo>
                <a:cubicBezTo>
                  <a:pt x="27" y="41"/>
                  <a:pt x="12" y="66"/>
                  <a:pt x="31" y="84"/>
                </a:cubicBezTo>
                <a:close/>
                <a:moveTo>
                  <a:pt x="21" y="79"/>
                </a:moveTo>
                <a:cubicBezTo>
                  <a:pt x="36" y="93"/>
                  <a:pt x="36" y="93"/>
                  <a:pt x="36" y="93"/>
                </a:cubicBezTo>
                <a:cubicBezTo>
                  <a:pt x="14" y="115"/>
                  <a:pt x="14" y="115"/>
                  <a:pt x="14" y="115"/>
                </a:cubicBezTo>
                <a:cubicBezTo>
                  <a:pt x="0" y="100"/>
                  <a:pt x="0" y="100"/>
                  <a:pt x="0" y="100"/>
                </a:cubicBezTo>
                <a:lnTo>
                  <a:pt x="21" y="79"/>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86" name="Freeform 113"/>
          <p:cNvSpPr>
            <a:spLocks noEditPoints="1"/>
          </p:cNvSpPr>
          <p:nvPr/>
        </p:nvSpPr>
        <p:spPr bwMode="auto">
          <a:xfrm>
            <a:off x="9727858" y="5032890"/>
            <a:ext cx="202301" cy="234553"/>
          </a:xfrm>
          <a:custGeom>
            <a:avLst/>
            <a:gdLst>
              <a:gd name="T0" fmla="*/ 55 w 85"/>
              <a:gd name="T1" fmla="*/ 14 h 98"/>
              <a:gd name="T2" fmla="*/ 55 w 85"/>
              <a:gd name="T3" fmla="*/ 27 h 98"/>
              <a:gd name="T4" fmla="*/ 64 w 85"/>
              <a:gd name="T5" fmla="*/ 33 h 98"/>
              <a:gd name="T6" fmla="*/ 73 w 85"/>
              <a:gd name="T7" fmla="*/ 55 h 98"/>
              <a:gd name="T8" fmla="*/ 64 w 85"/>
              <a:gd name="T9" fmla="*/ 77 h 98"/>
              <a:gd name="T10" fmla="*/ 43 w 85"/>
              <a:gd name="T11" fmla="*/ 86 h 98"/>
              <a:gd name="T12" fmla="*/ 21 w 85"/>
              <a:gd name="T13" fmla="*/ 77 h 98"/>
              <a:gd name="T14" fmla="*/ 12 w 85"/>
              <a:gd name="T15" fmla="*/ 55 h 98"/>
              <a:gd name="T16" fmla="*/ 21 w 85"/>
              <a:gd name="T17" fmla="*/ 33 h 98"/>
              <a:gd name="T18" fmla="*/ 30 w 85"/>
              <a:gd name="T19" fmla="*/ 27 h 98"/>
              <a:gd name="T20" fmla="*/ 30 w 85"/>
              <a:gd name="T21" fmla="*/ 14 h 98"/>
              <a:gd name="T22" fmla="*/ 0 w 85"/>
              <a:gd name="T23" fmla="*/ 55 h 98"/>
              <a:gd name="T24" fmla="*/ 43 w 85"/>
              <a:gd name="T25" fmla="*/ 98 h 98"/>
              <a:gd name="T26" fmla="*/ 85 w 85"/>
              <a:gd name="T27" fmla="*/ 55 h 98"/>
              <a:gd name="T28" fmla="*/ 55 w 85"/>
              <a:gd name="T29" fmla="*/ 14 h 98"/>
              <a:gd name="T30" fmla="*/ 37 w 85"/>
              <a:gd name="T31" fmla="*/ 0 h 98"/>
              <a:gd name="T32" fmla="*/ 49 w 85"/>
              <a:gd name="T33" fmla="*/ 0 h 98"/>
              <a:gd name="T34" fmla="*/ 49 w 85"/>
              <a:gd name="T35" fmla="*/ 49 h 98"/>
              <a:gd name="T36" fmla="*/ 37 w 85"/>
              <a:gd name="T37" fmla="*/ 49 h 98"/>
              <a:gd name="T38" fmla="*/ 37 w 85"/>
              <a:gd name="T39"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5" h="98">
                <a:moveTo>
                  <a:pt x="55" y="14"/>
                </a:moveTo>
                <a:cubicBezTo>
                  <a:pt x="55" y="27"/>
                  <a:pt x="55" y="27"/>
                  <a:pt x="55" y="27"/>
                </a:cubicBezTo>
                <a:cubicBezTo>
                  <a:pt x="58" y="29"/>
                  <a:pt x="62" y="31"/>
                  <a:pt x="64" y="33"/>
                </a:cubicBezTo>
                <a:cubicBezTo>
                  <a:pt x="70" y="39"/>
                  <a:pt x="73" y="47"/>
                  <a:pt x="73" y="55"/>
                </a:cubicBezTo>
                <a:cubicBezTo>
                  <a:pt x="73" y="63"/>
                  <a:pt x="70" y="71"/>
                  <a:pt x="64" y="77"/>
                </a:cubicBezTo>
                <a:cubicBezTo>
                  <a:pt x="58" y="82"/>
                  <a:pt x="51" y="86"/>
                  <a:pt x="43" y="86"/>
                </a:cubicBezTo>
                <a:cubicBezTo>
                  <a:pt x="34" y="86"/>
                  <a:pt x="27" y="82"/>
                  <a:pt x="21" y="77"/>
                </a:cubicBezTo>
                <a:cubicBezTo>
                  <a:pt x="15" y="71"/>
                  <a:pt x="12" y="63"/>
                  <a:pt x="12" y="55"/>
                </a:cubicBezTo>
                <a:cubicBezTo>
                  <a:pt x="12" y="47"/>
                  <a:pt x="15" y="39"/>
                  <a:pt x="21" y="33"/>
                </a:cubicBezTo>
                <a:cubicBezTo>
                  <a:pt x="24" y="31"/>
                  <a:pt x="27" y="29"/>
                  <a:pt x="30" y="27"/>
                </a:cubicBezTo>
                <a:cubicBezTo>
                  <a:pt x="30" y="14"/>
                  <a:pt x="30" y="14"/>
                  <a:pt x="30" y="14"/>
                </a:cubicBezTo>
                <a:cubicBezTo>
                  <a:pt x="13" y="19"/>
                  <a:pt x="0" y="36"/>
                  <a:pt x="0" y="55"/>
                </a:cubicBezTo>
                <a:cubicBezTo>
                  <a:pt x="0" y="79"/>
                  <a:pt x="19" y="98"/>
                  <a:pt x="43" y="98"/>
                </a:cubicBezTo>
                <a:cubicBezTo>
                  <a:pt x="66" y="98"/>
                  <a:pt x="85" y="79"/>
                  <a:pt x="85" y="55"/>
                </a:cubicBezTo>
                <a:cubicBezTo>
                  <a:pt x="85" y="36"/>
                  <a:pt x="73" y="19"/>
                  <a:pt x="55" y="14"/>
                </a:cubicBezTo>
                <a:close/>
                <a:moveTo>
                  <a:pt x="37" y="0"/>
                </a:moveTo>
                <a:cubicBezTo>
                  <a:pt x="49" y="0"/>
                  <a:pt x="49" y="0"/>
                  <a:pt x="49" y="0"/>
                </a:cubicBezTo>
                <a:cubicBezTo>
                  <a:pt x="49" y="49"/>
                  <a:pt x="49" y="49"/>
                  <a:pt x="49" y="49"/>
                </a:cubicBezTo>
                <a:cubicBezTo>
                  <a:pt x="37" y="49"/>
                  <a:pt x="37" y="49"/>
                  <a:pt x="37" y="49"/>
                </a:cubicBezTo>
                <a:lnTo>
                  <a:pt x="37" y="0"/>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87" name="Freeform 114"/>
          <p:cNvSpPr/>
          <p:nvPr/>
        </p:nvSpPr>
        <p:spPr bwMode="auto">
          <a:xfrm>
            <a:off x="9751313" y="4481691"/>
            <a:ext cx="109947" cy="192039"/>
          </a:xfrm>
          <a:custGeom>
            <a:avLst/>
            <a:gdLst>
              <a:gd name="T0" fmla="*/ 0 w 75"/>
              <a:gd name="T1" fmla="*/ 131 h 131"/>
              <a:gd name="T2" fmla="*/ 0 w 75"/>
              <a:gd name="T3" fmla="*/ 0 h 131"/>
              <a:gd name="T4" fmla="*/ 21 w 75"/>
              <a:gd name="T5" fmla="*/ 0 h 131"/>
              <a:gd name="T6" fmla="*/ 21 w 75"/>
              <a:gd name="T7" fmla="*/ 59 h 131"/>
              <a:gd name="T8" fmla="*/ 75 w 75"/>
              <a:gd name="T9" fmla="*/ 5 h 131"/>
              <a:gd name="T10" fmla="*/ 75 w 75"/>
              <a:gd name="T11" fmla="*/ 125 h 131"/>
              <a:gd name="T12" fmla="*/ 21 w 75"/>
              <a:gd name="T13" fmla="*/ 71 h 131"/>
              <a:gd name="T14" fmla="*/ 21 w 75"/>
              <a:gd name="T15" fmla="*/ 131 h 131"/>
              <a:gd name="T16" fmla="*/ 0 w 75"/>
              <a:gd name="T17" fmla="*/ 131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131">
                <a:moveTo>
                  <a:pt x="0" y="131"/>
                </a:moveTo>
                <a:lnTo>
                  <a:pt x="0" y="0"/>
                </a:lnTo>
                <a:lnTo>
                  <a:pt x="21" y="0"/>
                </a:lnTo>
                <a:lnTo>
                  <a:pt x="21" y="59"/>
                </a:lnTo>
                <a:lnTo>
                  <a:pt x="75" y="5"/>
                </a:lnTo>
                <a:lnTo>
                  <a:pt x="75" y="125"/>
                </a:lnTo>
                <a:lnTo>
                  <a:pt x="21" y="71"/>
                </a:lnTo>
                <a:lnTo>
                  <a:pt x="21" y="131"/>
                </a:lnTo>
                <a:lnTo>
                  <a:pt x="0" y="131"/>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88" name="Freeform 115"/>
          <p:cNvSpPr>
            <a:spLocks noEditPoints="1"/>
          </p:cNvSpPr>
          <p:nvPr/>
        </p:nvSpPr>
        <p:spPr bwMode="auto">
          <a:xfrm>
            <a:off x="9682412" y="3741385"/>
            <a:ext cx="209632" cy="187642"/>
          </a:xfrm>
          <a:custGeom>
            <a:avLst/>
            <a:gdLst>
              <a:gd name="T0" fmla="*/ 22 w 88"/>
              <a:gd name="T1" fmla="*/ 0 h 78"/>
              <a:gd name="T2" fmla="*/ 66 w 88"/>
              <a:gd name="T3" fmla="*/ 0 h 78"/>
              <a:gd name="T4" fmla="*/ 66 w 88"/>
              <a:gd name="T5" fmla="*/ 11 h 78"/>
              <a:gd name="T6" fmla="*/ 22 w 88"/>
              <a:gd name="T7" fmla="*/ 11 h 78"/>
              <a:gd name="T8" fmla="*/ 22 w 88"/>
              <a:gd name="T9" fmla="*/ 0 h 78"/>
              <a:gd name="T10" fmla="*/ 83 w 88"/>
              <a:gd name="T11" fmla="*/ 17 h 78"/>
              <a:gd name="T12" fmla="*/ 5 w 88"/>
              <a:gd name="T13" fmla="*/ 17 h 78"/>
              <a:gd name="T14" fmla="*/ 0 w 88"/>
              <a:gd name="T15" fmla="*/ 22 h 78"/>
              <a:gd name="T16" fmla="*/ 0 w 88"/>
              <a:gd name="T17" fmla="*/ 50 h 78"/>
              <a:gd name="T18" fmla="*/ 5 w 88"/>
              <a:gd name="T19" fmla="*/ 56 h 78"/>
              <a:gd name="T20" fmla="*/ 22 w 88"/>
              <a:gd name="T21" fmla="*/ 56 h 78"/>
              <a:gd name="T22" fmla="*/ 22 w 88"/>
              <a:gd name="T23" fmla="*/ 78 h 78"/>
              <a:gd name="T24" fmla="*/ 66 w 88"/>
              <a:gd name="T25" fmla="*/ 78 h 78"/>
              <a:gd name="T26" fmla="*/ 66 w 88"/>
              <a:gd name="T27" fmla="*/ 56 h 78"/>
              <a:gd name="T28" fmla="*/ 83 w 88"/>
              <a:gd name="T29" fmla="*/ 56 h 78"/>
              <a:gd name="T30" fmla="*/ 88 w 88"/>
              <a:gd name="T31" fmla="*/ 50 h 78"/>
              <a:gd name="T32" fmla="*/ 88 w 88"/>
              <a:gd name="T33" fmla="*/ 22 h 78"/>
              <a:gd name="T34" fmla="*/ 83 w 88"/>
              <a:gd name="T35" fmla="*/ 17 h 78"/>
              <a:gd name="T36" fmla="*/ 60 w 88"/>
              <a:gd name="T37" fmla="*/ 72 h 78"/>
              <a:gd name="T38" fmla="*/ 27 w 88"/>
              <a:gd name="T39" fmla="*/ 72 h 78"/>
              <a:gd name="T40" fmla="*/ 27 w 88"/>
              <a:gd name="T41" fmla="*/ 45 h 78"/>
              <a:gd name="T42" fmla="*/ 60 w 88"/>
              <a:gd name="T43" fmla="*/ 45 h 78"/>
              <a:gd name="T44" fmla="*/ 60 w 88"/>
              <a:gd name="T45" fmla="*/ 72 h 78"/>
              <a:gd name="T46" fmla="*/ 84 w 88"/>
              <a:gd name="T47" fmla="*/ 25 h 78"/>
              <a:gd name="T48" fmla="*/ 80 w 88"/>
              <a:gd name="T49" fmla="*/ 29 h 78"/>
              <a:gd name="T50" fmla="*/ 76 w 88"/>
              <a:gd name="T51" fmla="*/ 25 h 78"/>
              <a:gd name="T52" fmla="*/ 80 w 88"/>
              <a:gd name="T53" fmla="*/ 21 h 78"/>
              <a:gd name="T54" fmla="*/ 84 w 88"/>
              <a:gd name="T55" fmla="*/ 25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8" h="78">
                <a:moveTo>
                  <a:pt x="22" y="0"/>
                </a:moveTo>
                <a:cubicBezTo>
                  <a:pt x="66" y="0"/>
                  <a:pt x="66" y="0"/>
                  <a:pt x="66" y="0"/>
                </a:cubicBezTo>
                <a:cubicBezTo>
                  <a:pt x="66" y="11"/>
                  <a:pt x="66" y="11"/>
                  <a:pt x="66" y="11"/>
                </a:cubicBezTo>
                <a:cubicBezTo>
                  <a:pt x="22" y="11"/>
                  <a:pt x="22" y="11"/>
                  <a:pt x="22" y="11"/>
                </a:cubicBezTo>
                <a:lnTo>
                  <a:pt x="22" y="0"/>
                </a:lnTo>
                <a:close/>
                <a:moveTo>
                  <a:pt x="83" y="17"/>
                </a:moveTo>
                <a:cubicBezTo>
                  <a:pt x="5" y="17"/>
                  <a:pt x="5" y="17"/>
                  <a:pt x="5" y="17"/>
                </a:cubicBezTo>
                <a:cubicBezTo>
                  <a:pt x="2" y="17"/>
                  <a:pt x="0" y="19"/>
                  <a:pt x="0" y="22"/>
                </a:cubicBezTo>
                <a:cubicBezTo>
                  <a:pt x="0" y="50"/>
                  <a:pt x="0" y="50"/>
                  <a:pt x="0" y="50"/>
                </a:cubicBezTo>
                <a:cubicBezTo>
                  <a:pt x="0" y="53"/>
                  <a:pt x="2" y="56"/>
                  <a:pt x="5" y="56"/>
                </a:cubicBezTo>
                <a:cubicBezTo>
                  <a:pt x="22" y="56"/>
                  <a:pt x="22" y="56"/>
                  <a:pt x="22" y="56"/>
                </a:cubicBezTo>
                <a:cubicBezTo>
                  <a:pt x="22" y="78"/>
                  <a:pt x="22" y="78"/>
                  <a:pt x="22" y="78"/>
                </a:cubicBezTo>
                <a:cubicBezTo>
                  <a:pt x="66" y="78"/>
                  <a:pt x="66" y="78"/>
                  <a:pt x="66" y="78"/>
                </a:cubicBezTo>
                <a:cubicBezTo>
                  <a:pt x="66" y="56"/>
                  <a:pt x="66" y="56"/>
                  <a:pt x="66" y="56"/>
                </a:cubicBezTo>
                <a:cubicBezTo>
                  <a:pt x="83" y="56"/>
                  <a:pt x="83" y="56"/>
                  <a:pt x="83" y="56"/>
                </a:cubicBezTo>
                <a:cubicBezTo>
                  <a:pt x="86" y="56"/>
                  <a:pt x="88" y="53"/>
                  <a:pt x="88" y="50"/>
                </a:cubicBezTo>
                <a:cubicBezTo>
                  <a:pt x="88" y="22"/>
                  <a:pt x="88" y="22"/>
                  <a:pt x="88" y="22"/>
                </a:cubicBezTo>
                <a:cubicBezTo>
                  <a:pt x="88" y="19"/>
                  <a:pt x="86" y="17"/>
                  <a:pt x="83" y="17"/>
                </a:cubicBezTo>
                <a:close/>
                <a:moveTo>
                  <a:pt x="60" y="72"/>
                </a:moveTo>
                <a:cubicBezTo>
                  <a:pt x="27" y="72"/>
                  <a:pt x="27" y="72"/>
                  <a:pt x="27" y="72"/>
                </a:cubicBezTo>
                <a:cubicBezTo>
                  <a:pt x="27" y="45"/>
                  <a:pt x="27" y="45"/>
                  <a:pt x="27" y="45"/>
                </a:cubicBezTo>
                <a:cubicBezTo>
                  <a:pt x="60" y="45"/>
                  <a:pt x="60" y="45"/>
                  <a:pt x="60" y="45"/>
                </a:cubicBezTo>
                <a:lnTo>
                  <a:pt x="60" y="72"/>
                </a:lnTo>
                <a:close/>
                <a:moveTo>
                  <a:pt x="84" y="25"/>
                </a:moveTo>
                <a:cubicBezTo>
                  <a:pt x="84" y="27"/>
                  <a:pt x="82" y="29"/>
                  <a:pt x="80" y="29"/>
                </a:cubicBezTo>
                <a:cubicBezTo>
                  <a:pt x="78" y="29"/>
                  <a:pt x="76" y="27"/>
                  <a:pt x="76" y="25"/>
                </a:cubicBezTo>
                <a:cubicBezTo>
                  <a:pt x="76" y="23"/>
                  <a:pt x="78" y="21"/>
                  <a:pt x="80" y="21"/>
                </a:cubicBezTo>
                <a:cubicBezTo>
                  <a:pt x="82" y="21"/>
                  <a:pt x="84" y="23"/>
                  <a:pt x="84" y="25"/>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89" name="Freeform 116"/>
          <p:cNvSpPr>
            <a:spLocks noEditPoints="1"/>
          </p:cNvSpPr>
          <p:nvPr/>
        </p:nvSpPr>
        <p:spPr bwMode="auto">
          <a:xfrm>
            <a:off x="9688277" y="3967142"/>
            <a:ext cx="183245" cy="193505"/>
          </a:xfrm>
          <a:custGeom>
            <a:avLst/>
            <a:gdLst>
              <a:gd name="T0" fmla="*/ 69 w 76"/>
              <a:gd name="T1" fmla="*/ 0 h 81"/>
              <a:gd name="T2" fmla="*/ 8 w 76"/>
              <a:gd name="T3" fmla="*/ 0 h 81"/>
              <a:gd name="T4" fmla="*/ 0 w 76"/>
              <a:gd name="T5" fmla="*/ 7 h 81"/>
              <a:gd name="T6" fmla="*/ 0 w 76"/>
              <a:gd name="T7" fmla="*/ 73 h 81"/>
              <a:gd name="T8" fmla="*/ 8 w 76"/>
              <a:gd name="T9" fmla="*/ 81 h 81"/>
              <a:gd name="T10" fmla="*/ 69 w 76"/>
              <a:gd name="T11" fmla="*/ 81 h 81"/>
              <a:gd name="T12" fmla="*/ 76 w 76"/>
              <a:gd name="T13" fmla="*/ 73 h 81"/>
              <a:gd name="T14" fmla="*/ 76 w 76"/>
              <a:gd name="T15" fmla="*/ 7 h 81"/>
              <a:gd name="T16" fmla="*/ 69 w 76"/>
              <a:gd name="T17" fmla="*/ 0 h 81"/>
              <a:gd name="T18" fmla="*/ 66 w 76"/>
              <a:gd name="T19" fmla="*/ 71 h 81"/>
              <a:gd name="T20" fmla="*/ 11 w 76"/>
              <a:gd name="T21" fmla="*/ 71 h 81"/>
              <a:gd name="T22" fmla="*/ 11 w 76"/>
              <a:gd name="T23" fmla="*/ 10 h 81"/>
              <a:gd name="T24" fmla="*/ 66 w 76"/>
              <a:gd name="T25" fmla="*/ 10 h 81"/>
              <a:gd name="T26" fmla="*/ 66 w 76"/>
              <a:gd name="T27" fmla="*/ 71 h 81"/>
              <a:gd name="T28" fmla="*/ 21 w 76"/>
              <a:gd name="T29" fmla="*/ 45 h 81"/>
              <a:gd name="T30" fmla="*/ 56 w 76"/>
              <a:gd name="T31" fmla="*/ 45 h 81"/>
              <a:gd name="T32" fmla="*/ 56 w 76"/>
              <a:gd name="T33" fmla="*/ 50 h 81"/>
              <a:gd name="T34" fmla="*/ 21 w 76"/>
              <a:gd name="T35" fmla="*/ 50 h 81"/>
              <a:gd name="T36" fmla="*/ 21 w 76"/>
              <a:gd name="T37" fmla="*/ 45 h 81"/>
              <a:gd name="T38" fmla="*/ 21 w 76"/>
              <a:gd name="T39" fmla="*/ 55 h 81"/>
              <a:gd name="T40" fmla="*/ 56 w 76"/>
              <a:gd name="T41" fmla="*/ 55 h 81"/>
              <a:gd name="T42" fmla="*/ 56 w 76"/>
              <a:gd name="T43" fmla="*/ 60 h 81"/>
              <a:gd name="T44" fmla="*/ 21 w 76"/>
              <a:gd name="T45" fmla="*/ 60 h 81"/>
              <a:gd name="T46" fmla="*/ 21 w 76"/>
              <a:gd name="T47" fmla="*/ 55 h 81"/>
              <a:gd name="T48" fmla="*/ 26 w 76"/>
              <a:gd name="T49" fmla="*/ 23 h 81"/>
              <a:gd name="T50" fmla="*/ 33 w 76"/>
              <a:gd name="T51" fmla="*/ 30 h 81"/>
              <a:gd name="T52" fmla="*/ 41 w 76"/>
              <a:gd name="T53" fmla="*/ 23 h 81"/>
              <a:gd name="T54" fmla="*/ 33 w 76"/>
              <a:gd name="T55" fmla="*/ 15 h 81"/>
              <a:gd name="T56" fmla="*/ 26 w 76"/>
              <a:gd name="T57" fmla="*/ 23 h 81"/>
              <a:gd name="T58" fmla="*/ 38 w 76"/>
              <a:gd name="T59" fmla="*/ 30 h 81"/>
              <a:gd name="T60" fmla="*/ 28 w 76"/>
              <a:gd name="T61" fmla="*/ 30 h 81"/>
              <a:gd name="T62" fmla="*/ 21 w 76"/>
              <a:gd name="T63" fmla="*/ 35 h 81"/>
              <a:gd name="T64" fmla="*/ 21 w 76"/>
              <a:gd name="T65" fmla="*/ 40 h 81"/>
              <a:gd name="T66" fmla="*/ 46 w 76"/>
              <a:gd name="T67" fmla="*/ 40 h 81"/>
              <a:gd name="T68" fmla="*/ 46 w 76"/>
              <a:gd name="T69" fmla="*/ 35 h 81"/>
              <a:gd name="T70" fmla="*/ 38 w 76"/>
              <a:gd name="T71" fmla="*/ 3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6" h="81">
                <a:moveTo>
                  <a:pt x="69" y="0"/>
                </a:moveTo>
                <a:cubicBezTo>
                  <a:pt x="8" y="0"/>
                  <a:pt x="8" y="0"/>
                  <a:pt x="8" y="0"/>
                </a:cubicBezTo>
                <a:cubicBezTo>
                  <a:pt x="4" y="0"/>
                  <a:pt x="0" y="3"/>
                  <a:pt x="0" y="7"/>
                </a:cubicBezTo>
                <a:cubicBezTo>
                  <a:pt x="0" y="73"/>
                  <a:pt x="0" y="73"/>
                  <a:pt x="0" y="73"/>
                </a:cubicBezTo>
                <a:cubicBezTo>
                  <a:pt x="0" y="77"/>
                  <a:pt x="4" y="81"/>
                  <a:pt x="8" y="81"/>
                </a:cubicBezTo>
                <a:cubicBezTo>
                  <a:pt x="69" y="81"/>
                  <a:pt x="69" y="81"/>
                  <a:pt x="69" y="81"/>
                </a:cubicBezTo>
                <a:cubicBezTo>
                  <a:pt x="73" y="81"/>
                  <a:pt x="76" y="77"/>
                  <a:pt x="76" y="73"/>
                </a:cubicBezTo>
                <a:cubicBezTo>
                  <a:pt x="76" y="7"/>
                  <a:pt x="76" y="7"/>
                  <a:pt x="76" y="7"/>
                </a:cubicBezTo>
                <a:cubicBezTo>
                  <a:pt x="76" y="3"/>
                  <a:pt x="73" y="0"/>
                  <a:pt x="69" y="0"/>
                </a:cubicBezTo>
                <a:close/>
                <a:moveTo>
                  <a:pt x="66" y="71"/>
                </a:moveTo>
                <a:cubicBezTo>
                  <a:pt x="11" y="71"/>
                  <a:pt x="11" y="71"/>
                  <a:pt x="11" y="71"/>
                </a:cubicBezTo>
                <a:cubicBezTo>
                  <a:pt x="11" y="10"/>
                  <a:pt x="11" y="10"/>
                  <a:pt x="11" y="10"/>
                </a:cubicBezTo>
                <a:cubicBezTo>
                  <a:pt x="66" y="10"/>
                  <a:pt x="66" y="10"/>
                  <a:pt x="66" y="10"/>
                </a:cubicBezTo>
                <a:lnTo>
                  <a:pt x="66" y="71"/>
                </a:lnTo>
                <a:close/>
                <a:moveTo>
                  <a:pt x="21" y="45"/>
                </a:moveTo>
                <a:cubicBezTo>
                  <a:pt x="56" y="45"/>
                  <a:pt x="56" y="45"/>
                  <a:pt x="56" y="45"/>
                </a:cubicBezTo>
                <a:cubicBezTo>
                  <a:pt x="56" y="50"/>
                  <a:pt x="56" y="50"/>
                  <a:pt x="56" y="50"/>
                </a:cubicBezTo>
                <a:cubicBezTo>
                  <a:pt x="21" y="50"/>
                  <a:pt x="21" y="50"/>
                  <a:pt x="21" y="50"/>
                </a:cubicBezTo>
                <a:lnTo>
                  <a:pt x="21" y="45"/>
                </a:lnTo>
                <a:close/>
                <a:moveTo>
                  <a:pt x="21" y="55"/>
                </a:moveTo>
                <a:cubicBezTo>
                  <a:pt x="56" y="55"/>
                  <a:pt x="56" y="55"/>
                  <a:pt x="56" y="55"/>
                </a:cubicBezTo>
                <a:cubicBezTo>
                  <a:pt x="56" y="60"/>
                  <a:pt x="56" y="60"/>
                  <a:pt x="56" y="60"/>
                </a:cubicBezTo>
                <a:cubicBezTo>
                  <a:pt x="21" y="60"/>
                  <a:pt x="21" y="60"/>
                  <a:pt x="21" y="60"/>
                </a:cubicBezTo>
                <a:lnTo>
                  <a:pt x="21" y="55"/>
                </a:lnTo>
                <a:close/>
                <a:moveTo>
                  <a:pt x="26" y="23"/>
                </a:moveTo>
                <a:cubicBezTo>
                  <a:pt x="26" y="27"/>
                  <a:pt x="29" y="30"/>
                  <a:pt x="33" y="30"/>
                </a:cubicBezTo>
                <a:cubicBezTo>
                  <a:pt x="37" y="30"/>
                  <a:pt x="41" y="27"/>
                  <a:pt x="41" y="23"/>
                </a:cubicBezTo>
                <a:cubicBezTo>
                  <a:pt x="41" y="18"/>
                  <a:pt x="37" y="15"/>
                  <a:pt x="33" y="15"/>
                </a:cubicBezTo>
                <a:cubicBezTo>
                  <a:pt x="29" y="15"/>
                  <a:pt x="26" y="18"/>
                  <a:pt x="26" y="23"/>
                </a:cubicBezTo>
                <a:close/>
                <a:moveTo>
                  <a:pt x="38" y="30"/>
                </a:moveTo>
                <a:cubicBezTo>
                  <a:pt x="28" y="30"/>
                  <a:pt x="28" y="30"/>
                  <a:pt x="28" y="30"/>
                </a:cubicBezTo>
                <a:cubicBezTo>
                  <a:pt x="24" y="30"/>
                  <a:pt x="21" y="32"/>
                  <a:pt x="21" y="35"/>
                </a:cubicBezTo>
                <a:cubicBezTo>
                  <a:pt x="21" y="40"/>
                  <a:pt x="21" y="40"/>
                  <a:pt x="21" y="40"/>
                </a:cubicBezTo>
                <a:cubicBezTo>
                  <a:pt x="46" y="40"/>
                  <a:pt x="46" y="40"/>
                  <a:pt x="46" y="40"/>
                </a:cubicBezTo>
                <a:cubicBezTo>
                  <a:pt x="46" y="35"/>
                  <a:pt x="46" y="35"/>
                  <a:pt x="46" y="35"/>
                </a:cubicBezTo>
                <a:cubicBezTo>
                  <a:pt x="46" y="32"/>
                  <a:pt x="42" y="30"/>
                  <a:pt x="38" y="30"/>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90" name="Freeform 117"/>
          <p:cNvSpPr>
            <a:spLocks noEditPoints="1"/>
          </p:cNvSpPr>
          <p:nvPr/>
        </p:nvSpPr>
        <p:spPr bwMode="auto">
          <a:xfrm>
            <a:off x="9852464" y="3294270"/>
            <a:ext cx="186176" cy="186175"/>
          </a:xfrm>
          <a:custGeom>
            <a:avLst/>
            <a:gdLst>
              <a:gd name="T0" fmla="*/ 67 w 127"/>
              <a:gd name="T1" fmla="*/ 0 h 127"/>
              <a:gd name="T2" fmla="*/ 55 w 127"/>
              <a:gd name="T3" fmla="*/ 11 h 127"/>
              <a:gd name="T4" fmla="*/ 67 w 127"/>
              <a:gd name="T5" fmla="*/ 24 h 127"/>
              <a:gd name="T6" fmla="*/ 39 w 127"/>
              <a:gd name="T7" fmla="*/ 55 h 127"/>
              <a:gd name="T8" fmla="*/ 11 w 127"/>
              <a:gd name="T9" fmla="*/ 55 h 127"/>
              <a:gd name="T10" fmla="*/ 34 w 127"/>
              <a:gd name="T11" fmla="*/ 77 h 127"/>
              <a:gd name="T12" fmla="*/ 0 w 127"/>
              <a:gd name="T13" fmla="*/ 122 h 127"/>
              <a:gd name="T14" fmla="*/ 0 w 127"/>
              <a:gd name="T15" fmla="*/ 127 h 127"/>
              <a:gd name="T16" fmla="*/ 4 w 127"/>
              <a:gd name="T17" fmla="*/ 127 h 127"/>
              <a:gd name="T18" fmla="*/ 49 w 127"/>
              <a:gd name="T19" fmla="*/ 93 h 127"/>
              <a:gd name="T20" fmla="*/ 71 w 127"/>
              <a:gd name="T21" fmla="*/ 114 h 127"/>
              <a:gd name="T22" fmla="*/ 71 w 127"/>
              <a:gd name="T23" fmla="*/ 86 h 127"/>
              <a:gd name="T24" fmla="*/ 102 w 127"/>
              <a:gd name="T25" fmla="*/ 59 h 127"/>
              <a:gd name="T26" fmla="*/ 114 w 127"/>
              <a:gd name="T27" fmla="*/ 72 h 127"/>
              <a:gd name="T28" fmla="*/ 127 w 127"/>
              <a:gd name="T29" fmla="*/ 59 h 127"/>
              <a:gd name="T30" fmla="*/ 67 w 127"/>
              <a:gd name="T31" fmla="*/ 0 h 127"/>
              <a:gd name="T32" fmla="*/ 55 w 127"/>
              <a:gd name="T33" fmla="*/ 67 h 127"/>
              <a:gd name="T34" fmla="*/ 47 w 127"/>
              <a:gd name="T35" fmla="*/ 59 h 127"/>
              <a:gd name="T36" fmla="*/ 75 w 127"/>
              <a:gd name="T37" fmla="*/ 31 h 127"/>
              <a:gd name="T38" fmla="*/ 83 w 127"/>
              <a:gd name="T39" fmla="*/ 39 h 127"/>
              <a:gd name="T40" fmla="*/ 55 w 127"/>
              <a:gd name="T41" fmla="*/ 67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7" h="127">
                <a:moveTo>
                  <a:pt x="67" y="0"/>
                </a:moveTo>
                <a:lnTo>
                  <a:pt x="55" y="11"/>
                </a:lnTo>
                <a:lnTo>
                  <a:pt x="67" y="24"/>
                </a:lnTo>
                <a:lnTo>
                  <a:pt x="39" y="55"/>
                </a:lnTo>
                <a:lnTo>
                  <a:pt x="11" y="55"/>
                </a:lnTo>
                <a:lnTo>
                  <a:pt x="34" y="77"/>
                </a:lnTo>
                <a:lnTo>
                  <a:pt x="0" y="122"/>
                </a:lnTo>
                <a:lnTo>
                  <a:pt x="0" y="127"/>
                </a:lnTo>
                <a:lnTo>
                  <a:pt x="4" y="127"/>
                </a:lnTo>
                <a:lnTo>
                  <a:pt x="49" y="93"/>
                </a:lnTo>
                <a:lnTo>
                  <a:pt x="71" y="114"/>
                </a:lnTo>
                <a:lnTo>
                  <a:pt x="71" y="86"/>
                </a:lnTo>
                <a:lnTo>
                  <a:pt x="102" y="59"/>
                </a:lnTo>
                <a:lnTo>
                  <a:pt x="114" y="72"/>
                </a:lnTo>
                <a:lnTo>
                  <a:pt x="127" y="59"/>
                </a:lnTo>
                <a:lnTo>
                  <a:pt x="67" y="0"/>
                </a:lnTo>
                <a:close/>
                <a:moveTo>
                  <a:pt x="55" y="67"/>
                </a:moveTo>
                <a:lnTo>
                  <a:pt x="47" y="59"/>
                </a:lnTo>
                <a:lnTo>
                  <a:pt x="75" y="31"/>
                </a:lnTo>
                <a:lnTo>
                  <a:pt x="83" y="39"/>
                </a:lnTo>
                <a:lnTo>
                  <a:pt x="55" y="67"/>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91" name="Freeform 118"/>
          <p:cNvSpPr>
            <a:spLocks noEditPoints="1"/>
          </p:cNvSpPr>
          <p:nvPr/>
        </p:nvSpPr>
        <p:spPr bwMode="auto">
          <a:xfrm>
            <a:off x="9770371" y="2779720"/>
            <a:ext cx="184710" cy="124606"/>
          </a:xfrm>
          <a:custGeom>
            <a:avLst/>
            <a:gdLst>
              <a:gd name="T0" fmla="*/ 17 w 77"/>
              <a:gd name="T1" fmla="*/ 19 h 52"/>
              <a:gd name="T2" fmla="*/ 34 w 77"/>
              <a:gd name="T3" fmla="*/ 36 h 52"/>
              <a:gd name="T4" fmla="*/ 17 w 77"/>
              <a:gd name="T5" fmla="*/ 52 h 52"/>
              <a:gd name="T6" fmla="*/ 0 w 77"/>
              <a:gd name="T7" fmla="*/ 36 h 52"/>
              <a:gd name="T8" fmla="*/ 0 w 77"/>
              <a:gd name="T9" fmla="*/ 33 h 52"/>
              <a:gd name="T10" fmla="*/ 34 w 77"/>
              <a:gd name="T11" fmla="*/ 0 h 52"/>
              <a:gd name="T12" fmla="*/ 34 w 77"/>
              <a:gd name="T13" fmla="*/ 9 h 52"/>
              <a:gd name="T14" fmla="*/ 17 w 77"/>
              <a:gd name="T15" fmla="*/ 16 h 52"/>
              <a:gd name="T16" fmla="*/ 14 w 77"/>
              <a:gd name="T17" fmla="*/ 19 h 52"/>
              <a:gd name="T18" fmla="*/ 17 w 77"/>
              <a:gd name="T19" fmla="*/ 19 h 52"/>
              <a:gd name="T20" fmla="*/ 60 w 77"/>
              <a:gd name="T21" fmla="*/ 19 h 52"/>
              <a:gd name="T22" fmla="*/ 77 w 77"/>
              <a:gd name="T23" fmla="*/ 36 h 52"/>
              <a:gd name="T24" fmla="*/ 60 w 77"/>
              <a:gd name="T25" fmla="*/ 52 h 52"/>
              <a:gd name="T26" fmla="*/ 43 w 77"/>
              <a:gd name="T27" fmla="*/ 36 h 52"/>
              <a:gd name="T28" fmla="*/ 43 w 77"/>
              <a:gd name="T29" fmla="*/ 33 h 52"/>
              <a:gd name="T30" fmla="*/ 77 w 77"/>
              <a:gd name="T31" fmla="*/ 0 h 52"/>
              <a:gd name="T32" fmla="*/ 77 w 77"/>
              <a:gd name="T33" fmla="*/ 9 h 52"/>
              <a:gd name="T34" fmla="*/ 60 w 77"/>
              <a:gd name="T35" fmla="*/ 16 h 52"/>
              <a:gd name="T36" fmla="*/ 58 w 77"/>
              <a:gd name="T37" fmla="*/ 19 h 52"/>
              <a:gd name="T38" fmla="*/ 60 w 77"/>
              <a:gd name="T39" fmla="*/ 1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7" h="52">
                <a:moveTo>
                  <a:pt x="17" y="19"/>
                </a:moveTo>
                <a:cubicBezTo>
                  <a:pt x="26" y="19"/>
                  <a:pt x="34" y="26"/>
                  <a:pt x="34" y="36"/>
                </a:cubicBezTo>
                <a:cubicBezTo>
                  <a:pt x="34" y="45"/>
                  <a:pt x="26" y="52"/>
                  <a:pt x="17" y="52"/>
                </a:cubicBezTo>
                <a:cubicBezTo>
                  <a:pt x="8" y="52"/>
                  <a:pt x="0" y="45"/>
                  <a:pt x="0" y="36"/>
                </a:cubicBezTo>
                <a:cubicBezTo>
                  <a:pt x="0" y="33"/>
                  <a:pt x="0" y="33"/>
                  <a:pt x="0" y="33"/>
                </a:cubicBezTo>
                <a:cubicBezTo>
                  <a:pt x="0" y="15"/>
                  <a:pt x="15" y="0"/>
                  <a:pt x="34" y="0"/>
                </a:cubicBezTo>
                <a:cubicBezTo>
                  <a:pt x="34" y="9"/>
                  <a:pt x="34" y="9"/>
                  <a:pt x="34" y="9"/>
                </a:cubicBezTo>
                <a:cubicBezTo>
                  <a:pt x="27" y="9"/>
                  <a:pt x="21" y="12"/>
                  <a:pt x="17" y="16"/>
                </a:cubicBezTo>
                <a:cubicBezTo>
                  <a:pt x="16" y="17"/>
                  <a:pt x="15" y="18"/>
                  <a:pt x="14" y="19"/>
                </a:cubicBezTo>
                <a:cubicBezTo>
                  <a:pt x="15" y="19"/>
                  <a:pt x="16" y="19"/>
                  <a:pt x="17" y="19"/>
                </a:cubicBezTo>
                <a:close/>
                <a:moveTo>
                  <a:pt x="60" y="19"/>
                </a:moveTo>
                <a:cubicBezTo>
                  <a:pt x="70" y="19"/>
                  <a:pt x="77" y="26"/>
                  <a:pt x="77" y="36"/>
                </a:cubicBezTo>
                <a:cubicBezTo>
                  <a:pt x="77" y="45"/>
                  <a:pt x="70" y="52"/>
                  <a:pt x="60" y="52"/>
                </a:cubicBezTo>
                <a:cubicBezTo>
                  <a:pt x="51" y="52"/>
                  <a:pt x="43" y="45"/>
                  <a:pt x="43" y="36"/>
                </a:cubicBezTo>
                <a:cubicBezTo>
                  <a:pt x="43" y="33"/>
                  <a:pt x="43" y="33"/>
                  <a:pt x="43" y="33"/>
                </a:cubicBezTo>
                <a:cubicBezTo>
                  <a:pt x="43" y="15"/>
                  <a:pt x="58" y="0"/>
                  <a:pt x="77" y="0"/>
                </a:cubicBezTo>
                <a:cubicBezTo>
                  <a:pt x="77" y="9"/>
                  <a:pt x="77" y="9"/>
                  <a:pt x="77" y="9"/>
                </a:cubicBezTo>
                <a:cubicBezTo>
                  <a:pt x="71" y="9"/>
                  <a:pt x="65" y="12"/>
                  <a:pt x="60" y="16"/>
                </a:cubicBezTo>
                <a:cubicBezTo>
                  <a:pt x="59" y="17"/>
                  <a:pt x="58" y="18"/>
                  <a:pt x="58" y="19"/>
                </a:cubicBezTo>
                <a:cubicBezTo>
                  <a:pt x="58" y="19"/>
                  <a:pt x="59" y="19"/>
                  <a:pt x="60" y="19"/>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92" name="Freeform 119"/>
          <p:cNvSpPr/>
          <p:nvPr/>
        </p:nvSpPr>
        <p:spPr bwMode="auto">
          <a:xfrm>
            <a:off x="9724927" y="3090503"/>
            <a:ext cx="287327" cy="272667"/>
          </a:xfrm>
          <a:custGeom>
            <a:avLst/>
            <a:gdLst>
              <a:gd name="T0" fmla="*/ 78 w 120"/>
              <a:gd name="T1" fmla="*/ 29 h 114"/>
              <a:gd name="T2" fmla="*/ 83 w 120"/>
              <a:gd name="T3" fmla="*/ 0 h 114"/>
              <a:gd name="T4" fmla="*/ 120 w 120"/>
              <a:gd name="T5" fmla="*/ 52 h 114"/>
              <a:gd name="T6" fmla="*/ 68 w 120"/>
              <a:gd name="T7" fmla="*/ 90 h 114"/>
              <a:gd name="T8" fmla="*/ 73 w 120"/>
              <a:gd name="T9" fmla="*/ 60 h 114"/>
              <a:gd name="T10" fmla="*/ 27 w 120"/>
              <a:gd name="T11" fmla="*/ 114 h 114"/>
              <a:gd name="T12" fmla="*/ 78 w 120"/>
              <a:gd name="T13" fmla="*/ 29 h 114"/>
            </a:gdLst>
            <a:ahLst/>
            <a:cxnLst>
              <a:cxn ang="0">
                <a:pos x="T0" y="T1"/>
              </a:cxn>
              <a:cxn ang="0">
                <a:pos x="T2" y="T3"/>
              </a:cxn>
              <a:cxn ang="0">
                <a:pos x="T4" y="T5"/>
              </a:cxn>
              <a:cxn ang="0">
                <a:pos x="T6" y="T7"/>
              </a:cxn>
              <a:cxn ang="0">
                <a:pos x="T8" y="T9"/>
              </a:cxn>
              <a:cxn ang="0">
                <a:pos x="T10" y="T11"/>
              </a:cxn>
              <a:cxn ang="0">
                <a:pos x="T12" y="T13"/>
              </a:cxn>
            </a:cxnLst>
            <a:rect l="0" t="0" r="r" b="b"/>
            <a:pathLst>
              <a:path w="120" h="114">
                <a:moveTo>
                  <a:pt x="78" y="29"/>
                </a:moveTo>
                <a:cubicBezTo>
                  <a:pt x="83" y="0"/>
                  <a:pt x="83" y="0"/>
                  <a:pt x="83" y="0"/>
                </a:cubicBezTo>
                <a:cubicBezTo>
                  <a:pt x="120" y="52"/>
                  <a:pt x="120" y="52"/>
                  <a:pt x="120" y="52"/>
                </a:cubicBezTo>
                <a:cubicBezTo>
                  <a:pt x="68" y="90"/>
                  <a:pt x="68" y="90"/>
                  <a:pt x="68" y="90"/>
                </a:cubicBezTo>
                <a:cubicBezTo>
                  <a:pt x="73" y="60"/>
                  <a:pt x="73" y="60"/>
                  <a:pt x="73" y="60"/>
                </a:cubicBezTo>
                <a:cubicBezTo>
                  <a:pt x="21" y="51"/>
                  <a:pt x="18" y="88"/>
                  <a:pt x="27" y="114"/>
                </a:cubicBezTo>
                <a:cubicBezTo>
                  <a:pt x="0" y="73"/>
                  <a:pt x="16" y="18"/>
                  <a:pt x="78" y="29"/>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93" name="Freeform 120"/>
          <p:cNvSpPr/>
          <p:nvPr/>
        </p:nvSpPr>
        <p:spPr bwMode="auto">
          <a:xfrm>
            <a:off x="9786496" y="2920451"/>
            <a:ext cx="180313" cy="189107"/>
          </a:xfrm>
          <a:custGeom>
            <a:avLst/>
            <a:gdLst>
              <a:gd name="T0" fmla="*/ 59 w 123"/>
              <a:gd name="T1" fmla="*/ 129 h 129"/>
              <a:gd name="T2" fmla="*/ 59 w 123"/>
              <a:gd name="T3" fmla="*/ 72 h 129"/>
              <a:gd name="T4" fmla="*/ 0 w 123"/>
              <a:gd name="T5" fmla="*/ 129 h 129"/>
              <a:gd name="T6" fmla="*/ 0 w 123"/>
              <a:gd name="T7" fmla="*/ 0 h 129"/>
              <a:gd name="T8" fmla="*/ 59 w 123"/>
              <a:gd name="T9" fmla="*/ 59 h 129"/>
              <a:gd name="T10" fmla="*/ 59 w 123"/>
              <a:gd name="T11" fmla="*/ 0 h 129"/>
              <a:gd name="T12" fmla="*/ 123 w 123"/>
              <a:gd name="T13" fmla="*/ 65 h 129"/>
              <a:gd name="T14" fmla="*/ 59 w 123"/>
              <a:gd name="T15" fmla="*/ 129 h 1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129">
                <a:moveTo>
                  <a:pt x="59" y="129"/>
                </a:moveTo>
                <a:lnTo>
                  <a:pt x="59" y="72"/>
                </a:lnTo>
                <a:lnTo>
                  <a:pt x="0" y="129"/>
                </a:lnTo>
                <a:lnTo>
                  <a:pt x="0" y="0"/>
                </a:lnTo>
                <a:lnTo>
                  <a:pt x="59" y="59"/>
                </a:lnTo>
                <a:lnTo>
                  <a:pt x="59" y="0"/>
                </a:lnTo>
                <a:lnTo>
                  <a:pt x="123" y="65"/>
                </a:lnTo>
                <a:lnTo>
                  <a:pt x="59" y="129"/>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94" name="Freeform 121"/>
          <p:cNvSpPr/>
          <p:nvPr/>
        </p:nvSpPr>
        <p:spPr bwMode="auto">
          <a:xfrm>
            <a:off x="9603252" y="4211956"/>
            <a:ext cx="227224" cy="227222"/>
          </a:xfrm>
          <a:custGeom>
            <a:avLst/>
            <a:gdLst>
              <a:gd name="T0" fmla="*/ 95 w 95"/>
              <a:gd name="T1" fmla="*/ 35 h 95"/>
              <a:gd name="T2" fmla="*/ 60 w 95"/>
              <a:gd name="T3" fmla="*/ 35 h 95"/>
              <a:gd name="T4" fmla="*/ 73 w 95"/>
              <a:gd name="T5" fmla="*/ 22 h 95"/>
              <a:gd name="T6" fmla="*/ 48 w 95"/>
              <a:gd name="T7" fmla="*/ 12 h 95"/>
              <a:gd name="T8" fmla="*/ 23 w 95"/>
              <a:gd name="T9" fmla="*/ 22 h 95"/>
              <a:gd name="T10" fmla="*/ 12 w 95"/>
              <a:gd name="T11" fmla="*/ 47 h 95"/>
              <a:gd name="T12" fmla="*/ 23 w 95"/>
              <a:gd name="T13" fmla="*/ 72 h 95"/>
              <a:gd name="T14" fmla="*/ 48 w 95"/>
              <a:gd name="T15" fmla="*/ 83 h 95"/>
              <a:gd name="T16" fmla="*/ 73 w 95"/>
              <a:gd name="T17" fmla="*/ 72 h 95"/>
              <a:gd name="T18" fmla="*/ 74 w 95"/>
              <a:gd name="T19" fmla="*/ 71 h 95"/>
              <a:gd name="T20" fmla="*/ 83 w 95"/>
              <a:gd name="T21" fmla="*/ 78 h 95"/>
              <a:gd name="T22" fmla="*/ 48 w 95"/>
              <a:gd name="T23" fmla="*/ 95 h 95"/>
              <a:gd name="T24" fmla="*/ 0 w 95"/>
              <a:gd name="T25" fmla="*/ 47 h 95"/>
              <a:gd name="T26" fmla="*/ 48 w 95"/>
              <a:gd name="T27" fmla="*/ 0 h 95"/>
              <a:gd name="T28" fmla="*/ 81 w 95"/>
              <a:gd name="T29" fmla="*/ 14 h 95"/>
              <a:gd name="T30" fmla="*/ 95 w 95"/>
              <a:gd name="T31" fmla="*/ 0 h 95"/>
              <a:gd name="T32" fmla="*/ 95 w 95"/>
              <a:gd name="T33" fmla="*/ 3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5" h="95">
                <a:moveTo>
                  <a:pt x="95" y="35"/>
                </a:moveTo>
                <a:cubicBezTo>
                  <a:pt x="60" y="35"/>
                  <a:pt x="60" y="35"/>
                  <a:pt x="60" y="35"/>
                </a:cubicBezTo>
                <a:cubicBezTo>
                  <a:pt x="73" y="22"/>
                  <a:pt x="73" y="22"/>
                  <a:pt x="73" y="22"/>
                </a:cubicBezTo>
                <a:cubicBezTo>
                  <a:pt x="66" y="15"/>
                  <a:pt x="57" y="12"/>
                  <a:pt x="48" y="12"/>
                </a:cubicBezTo>
                <a:cubicBezTo>
                  <a:pt x="38" y="12"/>
                  <a:pt x="29" y="15"/>
                  <a:pt x="23" y="22"/>
                </a:cubicBezTo>
                <a:cubicBezTo>
                  <a:pt x="16" y="29"/>
                  <a:pt x="12" y="38"/>
                  <a:pt x="12" y="47"/>
                </a:cubicBezTo>
                <a:cubicBezTo>
                  <a:pt x="12" y="57"/>
                  <a:pt x="16" y="66"/>
                  <a:pt x="23" y="72"/>
                </a:cubicBezTo>
                <a:cubicBezTo>
                  <a:pt x="29" y="79"/>
                  <a:pt x="38" y="83"/>
                  <a:pt x="48" y="83"/>
                </a:cubicBezTo>
                <a:cubicBezTo>
                  <a:pt x="57" y="83"/>
                  <a:pt x="66" y="79"/>
                  <a:pt x="73" y="72"/>
                </a:cubicBezTo>
                <a:cubicBezTo>
                  <a:pt x="73" y="72"/>
                  <a:pt x="74" y="71"/>
                  <a:pt x="74" y="71"/>
                </a:cubicBezTo>
                <a:cubicBezTo>
                  <a:pt x="83" y="78"/>
                  <a:pt x="83" y="78"/>
                  <a:pt x="83" y="78"/>
                </a:cubicBezTo>
                <a:cubicBezTo>
                  <a:pt x="75" y="88"/>
                  <a:pt x="62" y="95"/>
                  <a:pt x="48" y="95"/>
                </a:cubicBezTo>
                <a:cubicBezTo>
                  <a:pt x="22" y="95"/>
                  <a:pt x="0" y="73"/>
                  <a:pt x="0" y="47"/>
                </a:cubicBezTo>
                <a:cubicBezTo>
                  <a:pt x="0" y="21"/>
                  <a:pt x="22" y="0"/>
                  <a:pt x="48" y="0"/>
                </a:cubicBezTo>
                <a:cubicBezTo>
                  <a:pt x="61" y="0"/>
                  <a:pt x="73" y="5"/>
                  <a:pt x="81" y="14"/>
                </a:cubicBezTo>
                <a:cubicBezTo>
                  <a:pt x="95" y="0"/>
                  <a:pt x="95" y="0"/>
                  <a:pt x="95" y="0"/>
                </a:cubicBezTo>
                <a:lnTo>
                  <a:pt x="95" y="35"/>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95" name="Freeform 122"/>
          <p:cNvSpPr>
            <a:spLocks noEditPoints="1"/>
          </p:cNvSpPr>
          <p:nvPr/>
        </p:nvSpPr>
        <p:spPr bwMode="auto">
          <a:xfrm>
            <a:off x="9499170" y="3461388"/>
            <a:ext cx="249212" cy="252144"/>
          </a:xfrm>
          <a:custGeom>
            <a:avLst/>
            <a:gdLst>
              <a:gd name="T0" fmla="*/ 86 w 104"/>
              <a:gd name="T1" fmla="*/ 0 h 105"/>
              <a:gd name="T2" fmla="*/ 17 w 104"/>
              <a:gd name="T3" fmla="*/ 0 h 105"/>
              <a:gd name="T4" fmla="*/ 0 w 104"/>
              <a:gd name="T5" fmla="*/ 18 h 105"/>
              <a:gd name="T6" fmla="*/ 0 w 104"/>
              <a:gd name="T7" fmla="*/ 87 h 105"/>
              <a:gd name="T8" fmla="*/ 17 w 104"/>
              <a:gd name="T9" fmla="*/ 105 h 105"/>
              <a:gd name="T10" fmla="*/ 86 w 104"/>
              <a:gd name="T11" fmla="*/ 105 h 105"/>
              <a:gd name="T12" fmla="*/ 104 w 104"/>
              <a:gd name="T13" fmla="*/ 87 h 105"/>
              <a:gd name="T14" fmla="*/ 104 w 104"/>
              <a:gd name="T15" fmla="*/ 18 h 105"/>
              <a:gd name="T16" fmla="*/ 86 w 104"/>
              <a:gd name="T17" fmla="*/ 0 h 105"/>
              <a:gd name="T18" fmla="*/ 28 w 104"/>
              <a:gd name="T19" fmla="*/ 85 h 105"/>
              <a:gd name="T20" fmla="*/ 19 w 104"/>
              <a:gd name="T21" fmla="*/ 76 h 105"/>
              <a:gd name="T22" fmla="*/ 28 w 104"/>
              <a:gd name="T23" fmla="*/ 67 h 105"/>
              <a:gd name="T24" fmla="*/ 37 w 104"/>
              <a:gd name="T25" fmla="*/ 76 h 105"/>
              <a:gd name="T26" fmla="*/ 28 w 104"/>
              <a:gd name="T27" fmla="*/ 85 h 105"/>
              <a:gd name="T28" fmla="*/ 50 w 104"/>
              <a:gd name="T29" fmla="*/ 85 h 105"/>
              <a:gd name="T30" fmla="*/ 41 w 104"/>
              <a:gd name="T31" fmla="*/ 63 h 105"/>
              <a:gd name="T32" fmla="*/ 19 w 104"/>
              <a:gd name="T33" fmla="*/ 54 h 105"/>
              <a:gd name="T34" fmla="*/ 19 w 104"/>
              <a:gd name="T35" fmla="*/ 41 h 105"/>
              <a:gd name="T36" fmla="*/ 63 w 104"/>
              <a:gd name="T37" fmla="*/ 85 h 105"/>
              <a:gd name="T38" fmla="*/ 50 w 104"/>
              <a:gd name="T39" fmla="*/ 85 h 105"/>
              <a:gd name="T40" fmla="*/ 73 w 104"/>
              <a:gd name="T41" fmla="*/ 85 h 105"/>
              <a:gd name="T42" fmla="*/ 19 w 104"/>
              <a:gd name="T43" fmla="*/ 31 h 105"/>
              <a:gd name="T44" fmla="*/ 19 w 104"/>
              <a:gd name="T45" fmla="*/ 18 h 105"/>
              <a:gd name="T46" fmla="*/ 86 w 104"/>
              <a:gd name="T47" fmla="*/ 85 h 105"/>
              <a:gd name="T48" fmla="*/ 73 w 104"/>
              <a:gd name="T49" fmla="*/ 8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4" h="105">
                <a:moveTo>
                  <a:pt x="86" y="0"/>
                </a:moveTo>
                <a:cubicBezTo>
                  <a:pt x="17" y="0"/>
                  <a:pt x="17" y="0"/>
                  <a:pt x="17" y="0"/>
                </a:cubicBezTo>
                <a:cubicBezTo>
                  <a:pt x="7" y="0"/>
                  <a:pt x="0" y="8"/>
                  <a:pt x="0" y="18"/>
                </a:cubicBezTo>
                <a:cubicBezTo>
                  <a:pt x="0" y="87"/>
                  <a:pt x="0" y="87"/>
                  <a:pt x="0" y="87"/>
                </a:cubicBezTo>
                <a:cubicBezTo>
                  <a:pt x="0" y="97"/>
                  <a:pt x="7" y="105"/>
                  <a:pt x="17" y="105"/>
                </a:cubicBezTo>
                <a:cubicBezTo>
                  <a:pt x="86" y="105"/>
                  <a:pt x="86" y="105"/>
                  <a:pt x="86" y="105"/>
                </a:cubicBezTo>
                <a:cubicBezTo>
                  <a:pt x="96" y="105"/>
                  <a:pt x="104" y="97"/>
                  <a:pt x="104" y="87"/>
                </a:cubicBezTo>
                <a:cubicBezTo>
                  <a:pt x="104" y="18"/>
                  <a:pt x="104" y="18"/>
                  <a:pt x="104" y="18"/>
                </a:cubicBezTo>
                <a:cubicBezTo>
                  <a:pt x="104" y="8"/>
                  <a:pt x="96" y="0"/>
                  <a:pt x="86" y="0"/>
                </a:cubicBezTo>
                <a:close/>
                <a:moveTo>
                  <a:pt x="28" y="85"/>
                </a:moveTo>
                <a:cubicBezTo>
                  <a:pt x="23" y="85"/>
                  <a:pt x="19" y="81"/>
                  <a:pt x="19" y="76"/>
                </a:cubicBezTo>
                <a:cubicBezTo>
                  <a:pt x="19" y="71"/>
                  <a:pt x="23" y="67"/>
                  <a:pt x="28" y="67"/>
                </a:cubicBezTo>
                <a:cubicBezTo>
                  <a:pt x="33" y="67"/>
                  <a:pt x="37" y="71"/>
                  <a:pt x="37" y="76"/>
                </a:cubicBezTo>
                <a:cubicBezTo>
                  <a:pt x="37" y="81"/>
                  <a:pt x="33" y="85"/>
                  <a:pt x="28" y="85"/>
                </a:cubicBezTo>
                <a:close/>
                <a:moveTo>
                  <a:pt x="50" y="85"/>
                </a:moveTo>
                <a:cubicBezTo>
                  <a:pt x="50" y="77"/>
                  <a:pt x="47" y="69"/>
                  <a:pt x="41" y="63"/>
                </a:cubicBezTo>
                <a:cubicBezTo>
                  <a:pt x="35" y="57"/>
                  <a:pt x="27" y="54"/>
                  <a:pt x="19" y="54"/>
                </a:cubicBezTo>
                <a:cubicBezTo>
                  <a:pt x="19" y="41"/>
                  <a:pt x="19" y="41"/>
                  <a:pt x="19" y="41"/>
                </a:cubicBezTo>
                <a:cubicBezTo>
                  <a:pt x="43" y="41"/>
                  <a:pt x="63" y="61"/>
                  <a:pt x="63" y="85"/>
                </a:cubicBezTo>
                <a:cubicBezTo>
                  <a:pt x="50" y="85"/>
                  <a:pt x="50" y="85"/>
                  <a:pt x="50" y="85"/>
                </a:cubicBezTo>
                <a:close/>
                <a:moveTo>
                  <a:pt x="73" y="85"/>
                </a:moveTo>
                <a:cubicBezTo>
                  <a:pt x="73" y="55"/>
                  <a:pt x="49" y="31"/>
                  <a:pt x="19" y="31"/>
                </a:cubicBezTo>
                <a:cubicBezTo>
                  <a:pt x="19" y="18"/>
                  <a:pt x="19" y="18"/>
                  <a:pt x="19" y="18"/>
                </a:cubicBezTo>
                <a:cubicBezTo>
                  <a:pt x="56" y="18"/>
                  <a:pt x="86" y="48"/>
                  <a:pt x="86" y="85"/>
                </a:cubicBezTo>
                <a:cubicBezTo>
                  <a:pt x="73" y="85"/>
                  <a:pt x="73" y="85"/>
                  <a:pt x="73" y="85"/>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96" name="Freeform 123"/>
          <p:cNvSpPr>
            <a:spLocks noEditPoints="1"/>
          </p:cNvSpPr>
          <p:nvPr/>
        </p:nvSpPr>
        <p:spPr bwMode="auto">
          <a:xfrm>
            <a:off x="9478646" y="4436246"/>
            <a:ext cx="230155" cy="241882"/>
          </a:xfrm>
          <a:custGeom>
            <a:avLst/>
            <a:gdLst>
              <a:gd name="T0" fmla="*/ 41 w 96"/>
              <a:gd name="T1" fmla="*/ 6 h 101"/>
              <a:gd name="T2" fmla="*/ 42 w 96"/>
              <a:gd name="T3" fmla="*/ 2 h 101"/>
              <a:gd name="T4" fmla="*/ 36 w 96"/>
              <a:gd name="T5" fmla="*/ 0 h 101"/>
              <a:gd name="T6" fmla="*/ 35 w 96"/>
              <a:gd name="T7" fmla="*/ 7 h 101"/>
              <a:gd name="T8" fmla="*/ 0 w 96"/>
              <a:gd name="T9" fmla="*/ 54 h 101"/>
              <a:gd name="T10" fmla="*/ 96 w 96"/>
              <a:gd name="T11" fmla="*/ 54 h 101"/>
              <a:gd name="T12" fmla="*/ 33 w 96"/>
              <a:gd name="T13" fmla="*/ 4 h 101"/>
              <a:gd name="T14" fmla="*/ 38 w 96"/>
              <a:gd name="T15" fmla="*/ 1 h 101"/>
              <a:gd name="T16" fmla="*/ 40 w 96"/>
              <a:gd name="T17" fmla="*/ 5 h 101"/>
              <a:gd name="T18" fmla="*/ 35 w 96"/>
              <a:gd name="T19" fmla="*/ 6 h 101"/>
              <a:gd name="T20" fmla="*/ 73 w 96"/>
              <a:gd name="T21" fmla="*/ 79 h 101"/>
              <a:gd name="T22" fmla="*/ 54 w 96"/>
              <a:gd name="T23" fmla="*/ 81 h 101"/>
              <a:gd name="T24" fmla="*/ 48 w 96"/>
              <a:gd name="T25" fmla="*/ 90 h 101"/>
              <a:gd name="T26" fmla="*/ 13 w 96"/>
              <a:gd name="T27" fmla="*/ 64 h 101"/>
              <a:gd name="T28" fmla="*/ 12 w 96"/>
              <a:gd name="T29" fmla="*/ 58 h 101"/>
              <a:gd name="T30" fmla="*/ 22 w 96"/>
              <a:gd name="T31" fmla="*/ 28 h 101"/>
              <a:gd name="T32" fmla="*/ 42 w 96"/>
              <a:gd name="T33" fmla="*/ 26 h 101"/>
              <a:gd name="T34" fmla="*/ 48 w 96"/>
              <a:gd name="T35" fmla="*/ 17 h 101"/>
              <a:gd name="T36" fmla="*/ 83 w 96"/>
              <a:gd name="T37" fmla="*/ 43 h 101"/>
              <a:gd name="T38" fmla="*/ 84 w 96"/>
              <a:gd name="T39" fmla="*/ 49 h 101"/>
              <a:gd name="T40" fmla="*/ 73 w 96"/>
              <a:gd name="T41" fmla="*/ 79 h 101"/>
              <a:gd name="T42" fmla="*/ 53 w 96"/>
              <a:gd name="T43" fmla="*/ 44 h 101"/>
              <a:gd name="T44" fmla="*/ 43 w 96"/>
              <a:gd name="T45" fmla="*/ 32 h 101"/>
              <a:gd name="T46" fmla="*/ 40 w 96"/>
              <a:gd name="T47" fmla="*/ 46 h 101"/>
              <a:gd name="T48" fmla="*/ 38 w 96"/>
              <a:gd name="T49" fmla="*/ 49 h 101"/>
              <a:gd name="T50" fmla="*/ 26 w 96"/>
              <a:gd name="T51" fmla="*/ 58 h 101"/>
              <a:gd name="T52" fmla="*/ 38 w 96"/>
              <a:gd name="T53" fmla="*/ 59 h 101"/>
              <a:gd name="T54" fmla="*/ 43 w 96"/>
              <a:gd name="T55" fmla="*/ 63 h 101"/>
              <a:gd name="T56" fmla="*/ 53 w 96"/>
              <a:gd name="T57" fmla="*/ 75 h 101"/>
              <a:gd name="T58" fmla="*/ 56 w 96"/>
              <a:gd name="T59" fmla="*/ 61 h 101"/>
              <a:gd name="T60" fmla="*/ 58 w 96"/>
              <a:gd name="T61" fmla="*/ 58 h 101"/>
              <a:gd name="T62" fmla="*/ 70 w 96"/>
              <a:gd name="T63" fmla="*/ 49 h 101"/>
              <a:gd name="T64" fmla="*/ 58 w 96"/>
              <a:gd name="T65" fmla="*/ 48 h 101"/>
              <a:gd name="T66" fmla="*/ 48 w 96"/>
              <a:gd name="T67" fmla="*/ 44 h 101"/>
              <a:gd name="T68" fmla="*/ 48 w 96"/>
              <a:gd name="T69" fmla="*/ 44 h 101"/>
              <a:gd name="T70" fmla="*/ 48 w 96"/>
              <a:gd name="T71" fmla="*/ 44 h 101"/>
              <a:gd name="T72" fmla="*/ 49 w 96"/>
              <a:gd name="T73" fmla="*/ 44 h 101"/>
              <a:gd name="T74" fmla="*/ 52 w 96"/>
              <a:gd name="T75" fmla="*/ 45 h 101"/>
              <a:gd name="T76" fmla="*/ 39 w 96"/>
              <a:gd name="T77" fmla="*/ 57 h 101"/>
              <a:gd name="T78" fmla="*/ 46 w 96"/>
              <a:gd name="T79" fmla="*/ 44 h 101"/>
              <a:gd name="T80" fmla="*/ 53 w 96"/>
              <a:gd name="T81" fmla="*/ 62 h 101"/>
              <a:gd name="T82" fmla="*/ 50 w 96"/>
              <a:gd name="T83" fmla="*/ 63 h 101"/>
              <a:gd name="T84" fmla="*/ 47 w 96"/>
              <a:gd name="T85" fmla="*/ 63 h 101"/>
              <a:gd name="T86" fmla="*/ 47 w 96"/>
              <a:gd name="T87" fmla="*/ 63 h 101"/>
              <a:gd name="T88" fmla="*/ 51 w 96"/>
              <a:gd name="T89" fmla="*/ 57 h 101"/>
              <a:gd name="T90" fmla="*/ 57 w 96"/>
              <a:gd name="T91" fmla="*/ 52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6" h="101">
                <a:moveTo>
                  <a:pt x="48" y="6"/>
                </a:moveTo>
                <a:cubicBezTo>
                  <a:pt x="46" y="6"/>
                  <a:pt x="43" y="6"/>
                  <a:pt x="41" y="6"/>
                </a:cubicBezTo>
                <a:cubicBezTo>
                  <a:pt x="41" y="6"/>
                  <a:pt x="41" y="6"/>
                  <a:pt x="41" y="6"/>
                </a:cubicBezTo>
                <a:cubicBezTo>
                  <a:pt x="42" y="5"/>
                  <a:pt x="43" y="4"/>
                  <a:pt x="42" y="2"/>
                </a:cubicBezTo>
                <a:cubicBezTo>
                  <a:pt x="42" y="1"/>
                  <a:pt x="40" y="0"/>
                  <a:pt x="38" y="0"/>
                </a:cubicBezTo>
                <a:cubicBezTo>
                  <a:pt x="37" y="0"/>
                  <a:pt x="37" y="0"/>
                  <a:pt x="36" y="0"/>
                </a:cubicBezTo>
                <a:cubicBezTo>
                  <a:pt x="33" y="0"/>
                  <a:pt x="31" y="3"/>
                  <a:pt x="32" y="5"/>
                </a:cubicBezTo>
                <a:cubicBezTo>
                  <a:pt x="32" y="6"/>
                  <a:pt x="33" y="7"/>
                  <a:pt x="35" y="7"/>
                </a:cubicBezTo>
                <a:cubicBezTo>
                  <a:pt x="35" y="8"/>
                  <a:pt x="35" y="8"/>
                  <a:pt x="35" y="8"/>
                </a:cubicBezTo>
                <a:cubicBezTo>
                  <a:pt x="15" y="13"/>
                  <a:pt x="0" y="32"/>
                  <a:pt x="0" y="54"/>
                </a:cubicBezTo>
                <a:cubicBezTo>
                  <a:pt x="0" y="80"/>
                  <a:pt x="22" y="101"/>
                  <a:pt x="48" y="101"/>
                </a:cubicBezTo>
                <a:cubicBezTo>
                  <a:pt x="74" y="101"/>
                  <a:pt x="96" y="80"/>
                  <a:pt x="96" y="54"/>
                </a:cubicBezTo>
                <a:cubicBezTo>
                  <a:pt x="96" y="27"/>
                  <a:pt x="74" y="6"/>
                  <a:pt x="48" y="6"/>
                </a:cubicBezTo>
                <a:close/>
                <a:moveTo>
                  <a:pt x="33" y="4"/>
                </a:moveTo>
                <a:cubicBezTo>
                  <a:pt x="33" y="3"/>
                  <a:pt x="35" y="2"/>
                  <a:pt x="37" y="1"/>
                </a:cubicBezTo>
                <a:cubicBezTo>
                  <a:pt x="37" y="1"/>
                  <a:pt x="37" y="1"/>
                  <a:pt x="38" y="1"/>
                </a:cubicBezTo>
                <a:cubicBezTo>
                  <a:pt x="39" y="1"/>
                  <a:pt x="41" y="2"/>
                  <a:pt x="41" y="3"/>
                </a:cubicBezTo>
                <a:cubicBezTo>
                  <a:pt x="41" y="4"/>
                  <a:pt x="41" y="4"/>
                  <a:pt x="40" y="5"/>
                </a:cubicBezTo>
                <a:cubicBezTo>
                  <a:pt x="39" y="4"/>
                  <a:pt x="38" y="4"/>
                  <a:pt x="37" y="4"/>
                </a:cubicBezTo>
                <a:cubicBezTo>
                  <a:pt x="36" y="5"/>
                  <a:pt x="36" y="5"/>
                  <a:pt x="35" y="6"/>
                </a:cubicBezTo>
                <a:cubicBezTo>
                  <a:pt x="34" y="6"/>
                  <a:pt x="33" y="5"/>
                  <a:pt x="33" y="4"/>
                </a:cubicBezTo>
                <a:close/>
                <a:moveTo>
                  <a:pt x="73" y="79"/>
                </a:moveTo>
                <a:cubicBezTo>
                  <a:pt x="69" y="84"/>
                  <a:pt x="64" y="87"/>
                  <a:pt x="58" y="88"/>
                </a:cubicBezTo>
                <a:cubicBezTo>
                  <a:pt x="54" y="81"/>
                  <a:pt x="54" y="81"/>
                  <a:pt x="54" y="81"/>
                </a:cubicBezTo>
                <a:cubicBezTo>
                  <a:pt x="53" y="89"/>
                  <a:pt x="53" y="89"/>
                  <a:pt x="53" y="89"/>
                </a:cubicBezTo>
                <a:cubicBezTo>
                  <a:pt x="51" y="90"/>
                  <a:pt x="50" y="90"/>
                  <a:pt x="48" y="90"/>
                </a:cubicBezTo>
                <a:cubicBezTo>
                  <a:pt x="38" y="90"/>
                  <a:pt x="29" y="86"/>
                  <a:pt x="22" y="79"/>
                </a:cubicBezTo>
                <a:cubicBezTo>
                  <a:pt x="18" y="75"/>
                  <a:pt x="15" y="70"/>
                  <a:pt x="13" y="64"/>
                </a:cubicBezTo>
                <a:cubicBezTo>
                  <a:pt x="20" y="60"/>
                  <a:pt x="20" y="60"/>
                  <a:pt x="20" y="60"/>
                </a:cubicBezTo>
                <a:cubicBezTo>
                  <a:pt x="12" y="58"/>
                  <a:pt x="12" y="58"/>
                  <a:pt x="12" y="58"/>
                </a:cubicBezTo>
                <a:cubicBezTo>
                  <a:pt x="12" y="57"/>
                  <a:pt x="12" y="55"/>
                  <a:pt x="12" y="54"/>
                </a:cubicBezTo>
                <a:cubicBezTo>
                  <a:pt x="12" y="44"/>
                  <a:pt x="15" y="35"/>
                  <a:pt x="22" y="28"/>
                </a:cubicBezTo>
                <a:cubicBezTo>
                  <a:pt x="27" y="24"/>
                  <a:pt x="32" y="21"/>
                  <a:pt x="38" y="19"/>
                </a:cubicBezTo>
                <a:cubicBezTo>
                  <a:pt x="42" y="26"/>
                  <a:pt x="42" y="26"/>
                  <a:pt x="42" y="26"/>
                </a:cubicBezTo>
                <a:cubicBezTo>
                  <a:pt x="43" y="18"/>
                  <a:pt x="43" y="18"/>
                  <a:pt x="43" y="18"/>
                </a:cubicBezTo>
                <a:cubicBezTo>
                  <a:pt x="45" y="18"/>
                  <a:pt x="46" y="17"/>
                  <a:pt x="48" y="17"/>
                </a:cubicBezTo>
                <a:cubicBezTo>
                  <a:pt x="58" y="17"/>
                  <a:pt x="67" y="21"/>
                  <a:pt x="73" y="28"/>
                </a:cubicBezTo>
                <a:cubicBezTo>
                  <a:pt x="78" y="32"/>
                  <a:pt x="81" y="38"/>
                  <a:pt x="83" y="43"/>
                </a:cubicBezTo>
                <a:cubicBezTo>
                  <a:pt x="76" y="48"/>
                  <a:pt x="76" y="48"/>
                  <a:pt x="76" y="48"/>
                </a:cubicBezTo>
                <a:cubicBezTo>
                  <a:pt x="84" y="49"/>
                  <a:pt x="84" y="49"/>
                  <a:pt x="84" y="49"/>
                </a:cubicBezTo>
                <a:cubicBezTo>
                  <a:pt x="84" y="50"/>
                  <a:pt x="84" y="52"/>
                  <a:pt x="84" y="54"/>
                </a:cubicBezTo>
                <a:cubicBezTo>
                  <a:pt x="84" y="63"/>
                  <a:pt x="80" y="72"/>
                  <a:pt x="73" y="79"/>
                </a:cubicBezTo>
                <a:close/>
                <a:moveTo>
                  <a:pt x="73" y="29"/>
                </a:moveTo>
                <a:cubicBezTo>
                  <a:pt x="53" y="44"/>
                  <a:pt x="53" y="44"/>
                  <a:pt x="53" y="44"/>
                </a:cubicBezTo>
                <a:cubicBezTo>
                  <a:pt x="52" y="43"/>
                  <a:pt x="50" y="43"/>
                  <a:pt x="48" y="42"/>
                </a:cubicBezTo>
                <a:cubicBezTo>
                  <a:pt x="43" y="32"/>
                  <a:pt x="43" y="32"/>
                  <a:pt x="43" y="32"/>
                </a:cubicBezTo>
                <a:cubicBezTo>
                  <a:pt x="43" y="44"/>
                  <a:pt x="43" y="44"/>
                  <a:pt x="43" y="44"/>
                </a:cubicBezTo>
                <a:cubicBezTo>
                  <a:pt x="42" y="44"/>
                  <a:pt x="40" y="45"/>
                  <a:pt x="40" y="46"/>
                </a:cubicBezTo>
                <a:cubicBezTo>
                  <a:pt x="33" y="44"/>
                  <a:pt x="33" y="44"/>
                  <a:pt x="33" y="44"/>
                </a:cubicBezTo>
                <a:cubicBezTo>
                  <a:pt x="38" y="49"/>
                  <a:pt x="38" y="49"/>
                  <a:pt x="38" y="49"/>
                </a:cubicBezTo>
                <a:cubicBezTo>
                  <a:pt x="37" y="50"/>
                  <a:pt x="37" y="52"/>
                  <a:pt x="37" y="53"/>
                </a:cubicBezTo>
                <a:cubicBezTo>
                  <a:pt x="26" y="58"/>
                  <a:pt x="26" y="58"/>
                  <a:pt x="26" y="58"/>
                </a:cubicBezTo>
                <a:cubicBezTo>
                  <a:pt x="38" y="59"/>
                  <a:pt x="38" y="59"/>
                  <a:pt x="38" y="59"/>
                </a:cubicBezTo>
                <a:cubicBezTo>
                  <a:pt x="38" y="59"/>
                  <a:pt x="38" y="59"/>
                  <a:pt x="38" y="59"/>
                </a:cubicBezTo>
                <a:cubicBezTo>
                  <a:pt x="23" y="78"/>
                  <a:pt x="23" y="78"/>
                  <a:pt x="23" y="78"/>
                </a:cubicBezTo>
                <a:cubicBezTo>
                  <a:pt x="43" y="63"/>
                  <a:pt x="43" y="63"/>
                  <a:pt x="43" y="63"/>
                </a:cubicBezTo>
                <a:cubicBezTo>
                  <a:pt x="44" y="64"/>
                  <a:pt x="46" y="65"/>
                  <a:pt x="47" y="65"/>
                </a:cubicBezTo>
                <a:cubicBezTo>
                  <a:pt x="53" y="75"/>
                  <a:pt x="53" y="75"/>
                  <a:pt x="53" y="75"/>
                </a:cubicBezTo>
                <a:cubicBezTo>
                  <a:pt x="53" y="64"/>
                  <a:pt x="53" y="64"/>
                  <a:pt x="53" y="64"/>
                </a:cubicBezTo>
                <a:cubicBezTo>
                  <a:pt x="54" y="63"/>
                  <a:pt x="55" y="62"/>
                  <a:pt x="56" y="61"/>
                </a:cubicBezTo>
                <a:cubicBezTo>
                  <a:pt x="63" y="63"/>
                  <a:pt x="63" y="63"/>
                  <a:pt x="63" y="63"/>
                </a:cubicBezTo>
                <a:cubicBezTo>
                  <a:pt x="58" y="58"/>
                  <a:pt x="58" y="58"/>
                  <a:pt x="58" y="58"/>
                </a:cubicBezTo>
                <a:cubicBezTo>
                  <a:pt x="59" y="57"/>
                  <a:pt x="59" y="56"/>
                  <a:pt x="59" y="54"/>
                </a:cubicBezTo>
                <a:cubicBezTo>
                  <a:pt x="70" y="49"/>
                  <a:pt x="70" y="49"/>
                  <a:pt x="70" y="49"/>
                </a:cubicBezTo>
                <a:cubicBezTo>
                  <a:pt x="58" y="49"/>
                  <a:pt x="58" y="49"/>
                  <a:pt x="58" y="49"/>
                </a:cubicBezTo>
                <a:cubicBezTo>
                  <a:pt x="58" y="49"/>
                  <a:pt x="58" y="49"/>
                  <a:pt x="58" y="48"/>
                </a:cubicBezTo>
                <a:lnTo>
                  <a:pt x="73" y="29"/>
                </a:lnTo>
                <a:close/>
                <a:moveTo>
                  <a:pt x="48" y="44"/>
                </a:moveTo>
                <a:cubicBezTo>
                  <a:pt x="48" y="44"/>
                  <a:pt x="48" y="44"/>
                  <a:pt x="48" y="44"/>
                </a:cubicBezTo>
                <a:cubicBezTo>
                  <a:pt x="48" y="44"/>
                  <a:pt x="48" y="44"/>
                  <a:pt x="48" y="44"/>
                </a:cubicBezTo>
                <a:close/>
                <a:moveTo>
                  <a:pt x="46" y="44"/>
                </a:moveTo>
                <a:cubicBezTo>
                  <a:pt x="47" y="44"/>
                  <a:pt x="47" y="44"/>
                  <a:pt x="48" y="44"/>
                </a:cubicBezTo>
                <a:cubicBezTo>
                  <a:pt x="48" y="44"/>
                  <a:pt x="49" y="44"/>
                  <a:pt x="49" y="44"/>
                </a:cubicBezTo>
                <a:cubicBezTo>
                  <a:pt x="49" y="44"/>
                  <a:pt x="49" y="44"/>
                  <a:pt x="49" y="44"/>
                </a:cubicBezTo>
                <a:cubicBezTo>
                  <a:pt x="49" y="44"/>
                  <a:pt x="49" y="44"/>
                  <a:pt x="49" y="44"/>
                </a:cubicBezTo>
                <a:cubicBezTo>
                  <a:pt x="50" y="44"/>
                  <a:pt x="51" y="44"/>
                  <a:pt x="52" y="45"/>
                </a:cubicBezTo>
                <a:cubicBezTo>
                  <a:pt x="45" y="50"/>
                  <a:pt x="45" y="50"/>
                  <a:pt x="45" y="50"/>
                </a:cubicBezTo>
                <a:cubicBezTo>
                  <a:pt x="39" y="57"/>
                  <a:pt x="39" y="57"/>
                  <a:pt x="39" y="57"/>
                </a:cubicBezTo>
                <a:cubicBezTo>
                  <a:pt x="39" y="57"/>
                  <a:pt x="39" y="56"/>
                  <a:pt x="39" y="56"/>
                </a:cubicBezTo>
                <a:cubicBezTo>
                  <a:pt x="37" y="50"/>
                  <a:pt x="41" y="45"/>
                  <a:pt x="46" y="44"/>
                </a:cubicBezTo>
                <a:close/>
                <a:moveTo>
                  <a:pt x="53" y="62"/>
                </a:moveTo>
                <a:cubicBezTo>
                  <a:pt x="53" y="62"/>
                  <a:pt x="53" y="62"/>
                  <a:pt x="53" y="62"/>
                </a:cubicBezTo>
                <a:cubicBezTo>
                  <a:pt x="53" y="62"/>
                  <a:pt x="53" y="62"/>
                  <a:pt x="53" y="62"/>
                </a:cubicBezTo>
                <a:cubicBezTo>
                  <a:pt x="52" y="62"/>
                  <a:pt x="51" y="63"/>
                  <a:pt x="50" y="63"/>
                </a:cubicBezTo>
                <a:cubicBezTo>
                  <a:pt x="49" y="63"/>
                  <a:pt x="49" y="63"/>
                  <a:pt x="48" y="63"/>
                </a:cubicBezTo>
                <a:cubicBezTo>
                  <a:pt x="47" y="63"/>
                  <a:pt x="47" y="63"/>
                  <a:pt x="47" y="63"/>
                </a:cubicBezTo>
                <a:cubicBezTo>
                  <a:pt x="47" y="63"/>
                  <a:pt x="47" y="63"/>
                  <a:pt x="47" y="63"/>
                </a:cubicBezTo>
                <a:cubicBezTo>
                  <a:pt x="47" y="63"/>
                  <a:pt x="47" y="63"/>
                  <a:pt x="47" y="63"/>
                </a:cubicBezTo>
                <a:cubicBezTo>
                  <a:pt x="46" y="63"/>
                  <a:pt x="45" y="63"/>
                  <a:pt x="44" y="62"/>
                </a:cubicBezTo>
                <a:cubicBezTo>
                  <a:pt x="51" y="57"/>
                  <a:pt x="51" y="57"/>
                  <a:pt x="51" y="57"/>
                </a:cubicBezTo>
                <a:cubicBezTo>
                  <a:pt x="57" y="50"/>
                  <a:pt x="57" y="50"/>
                  <a:pt x="57" y="50"/>
                </a:cubicBezTo>
                <a:cubicBezTo>
                  <a:pt x="57" y="50"/>
                  <a:pt x="57" y="51"/>
                  <a:pt x="57" y="52"/>
                </a:cubicBezTo>
                <a:cubicBezTo>
                  <a:pt x="58" y="56"/>
                  <a:pt x="56" y="60"/>
                  <a:pt x="53" y="62"/>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97" name="Freeform 124"/>
          <p:cNvSpPr/>
          <p:nvPr/>
        </p:nvSpPr>
        <p:spPr bwMode="auto">
          <a:xfrm>
            <a:off x="9387757" y="3761908"/>
            <a:ext cx="255076" cy="255076"/>
          </a:xfrm>
          <a:custGeom>
            <a:avLst/>
            <a:gdLst>
              <a:gd name="T0" fmla="*/ 90 w 107"/>
              <a:gd name="T1" fmla="*/ 74 h 107"/>
              <a:gd name="T2" fmla="*/ 78 w 107"/>
              <a:gd name="T3" fmla="*/ 79 h 107"/>
              <a:gd name="T4" fmla="*/ 33 w 107"/>
              <a:gd name="T5" fmla="*/ 56 h 107"/>
              <a:gd name="T6" fmla="*/ 34 w 107"/>
              <a:gd name="T7" fmla="*/ 54 h 107"/>
              <a:gd name="T8" fmla="*/ 33 w 107"/>
              <a:gd name="T9" fmla="*/ 51 h 107"/>
              <a:gd name="T10" fmla="*/ 78 w 107"/>
              <a:gd name="T11" fmla="*/ 29 h 107"/>
              <a:gd name="T12" fmla="*/ 90 w 107"/>
              <a:gd name="T13" fmla="*/ 34 h 107"/>
              <a:gd name="T14" fmla="*/ 107 w 107"/>
              <a:gd name="T15" fmla="*/ 17 h 107"/>
              <a:gd name="T16" fmla="*/ 90 w 107"/>
              <a:gd name="T17" fmla="*/ 0 h 107"/>
              <a:gd name="T18" fmla="*/ 74 w 107"/>
              <a:gd name="T19" fmla="*/ 17 h 107"/>
              <a:gd name="T20" fmla="*/ 74 w 107"/>
              <a:gd name="T21" fmla="*/ 20 h 107"/>
              <a:gd name="T22" fmla="*/ 29 w 107"/>
              <a:gd name="T23" fmla="*/ 42 h 107"/>
              <a:gd name="T24" fmla="*/ 17 w 107"/>
              <a:gd name="T25" fmla="*/ 37 h 107"/>
              <a:gd name="T26" fmla="*/ 0 w 107"/>
              <a:gd name="T27" fmla="*/ 54 h 107"/>
              <a:gd name="T28" fmla="*/ 17 w 107"/>
              <a:gd name="T29" fmla="*/ 70 h 107"/>
              <a:gd name="T30" fmla="*/ 29 w 107"/>
              <a:gd name="T31" fmla="*/ 65 h 107"/>
              <a:gd name="T32" fmla="*/ 74 w 107"/>
              <a:gd name="T33" fmla="*/ 88 h 107"/>
              <a:gd name="T34" fmla="*/ 74 w 107"/>
              <a:gd name="T35" fmla="*/ 90 h 107"/>
              <a:gd name="T36" fmla="*/ 90 w 107"/>
              <a:gd name="T37" fmla="*/ 107 h 107"/>
              <a:gd name="T38" fmla="*/ 107 w 107"/>
              <a:gd name="T39" fmla="*/ 90 h 107"/>
              <a:gd name="T40" fmla="*/ 90 w 107"/>
              <a:gd name="T41" fmla="*/ 74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7" h="107">
                <a:moveTo>
                  <a:pt x="90" y="74"/>
                </a:moveTo>
                <a:cubicBezTo>
                  <a:pt x="86" y="74"/>
                  <a:pt x="81" y="76"/>
                  <a:pt x="78" y="79"/>
                </a:cubicBezTo>
                <a:cubicBezTo>
                  <a:pt x="33" y="56"/>
                  <a:pt x="33" y="56"/>
                  <a:pt x="33" y="56"/>
                </a:cubicBezTo>
                <a:cubicBezTo>
                  <a:pt x="34" y="56"/>
                  <a:pt x="34" y="55"/>
                  <a:pt x="34" y="54"/>
                </a:cubicBezTo>
                <a:cubicBezTo>
                  <a:pt x="34" y="53"/>
                  <a:pt x="34" y="52"/>
                  <a:pt x="33" y="51"/>
                </a:cubicBezTo>
                <a:cubicBezTo>
                  <a:pt x="78" y="29"/>
                  <a:pt x="78" y="29"/>
                  <a:pt x="78" y="29"/>
                </a:cubicBezTo>
                <a:cubicBezTo>
                  <a:pt x="81" y="32"/>
                  <a:pt x="86" y="34"/>
                  <a:pt x="90" y="34"/>
                </a:cubicBezTo>
                <a:cubicBezTo>
                  <a:pt x="100" y="34"/>
                  <a:pt x="107" y="26"/>
                  <a:pt x="107" y="17"/>
                </a:cubicBezTo>
                <a:cubicBezTo>
                  <a:pt x="107" y="8"/>
                  <a:pt x="100" y="0"/>
                  <a:pt x="90" y="0"/>
                </a:cubicBezTo>
                <a:cubicBezTo>
                  <a:pt x="81" y="0"/>
                  <a:pt x="74" y="8"/>
                  <a:pt x="74" y="17"/>
                </a:cubicBezTo>
                <a:cubicBezTo>
                  <a:pt x="74" y="18"/>
                  <a:pt x="74" y="19"/>
                  <a:pt x="74" y="20"/>
                </a:cubicBezTo>
                <a:cubicBezTo>
                  <a:pt x="29" y="42"/>
                  <a:pt x="29" y="42"/>
                  <a:pt x="29" y="42"/>
                </a:cubicBezTo>
                <a:cubicBezTo>
                  <a:pt x="26" y="39"/>
                  <a:pt x="22" y="37"/>
                  <a:pt x="17" y="37"/>
                </a:cubicBezTo>
                <a:cubicBezTo>
                  <a:pt x="8" y="37"/>
                  <a:pt x="0" y="45"/>
                  <a:pt x="0" y="54"/>
                </a:cubicBezTo>
                <a:cubicBezTo>
                  <a:pt x="0" y="63"/>
                  <a:pt x="8" y="70"/>
                  <a:pt x="17" y="70"/>
                </a:cubicBezTo>
                <a:cubicBezTo>
                  <a:pt x="22" y="70"/>
                  <a:pt x="26" y="68"/>
                  <a:pt x="29" y="65"/>
                </a:cubicBezTo>
                <a:cubicBezTo>
                  <a:pt x="74" y="88"/>
                  <a:pt x="74" y="88"/>
                  <a:pt x="74" y="88"/>
                </a:cubicBezTo>
                <a:cubicBezTo>
                  <a:pt x="74" y="89"/>
                  <a:pt x="74" y="90"/>
                  <a:pt x="74" y="90"/>
                </a:cubicBezTo>
                <a:cubicBezTo>
                  <a:pt x="74" y="100"/>
                  <a:pt x="81" y="107"/>
                  <a:pt x="90" y="107"/>
                </a:cubicBezTo>
                <a:cubicBezTo>
                  <a:pt x="100" y="107"/>
                  <a:pt x="107" y="100"/>
                  <a:pt x="107" y="90"/>
                </a:cubicBezTo>
                <a:cubicBezTo>
                  <a:pt x="107" y="81"/>
                  <a:pt x="100" y="74"/>
                  <a:pt x="90" y="74"/>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98" name="Freeform 125"/>
          <p:cNvSpPr>
            <a:spLocks noEditPoints="1"/>
          </p:cNvSpPr>
          <p:nvPr/>
        </p:nvSpPr>
        <p:spPr bwMode="auto">
          <a:xfrm>
            <a:off x="9471316" y="3159402"/>
            <a:ext cx="243349" cy="263871"/>
          </a:xfrm>
          <a:custGeom>
            <a:avLst/>
            <a:gdLst>
              <a:gd name="T0" fmla="*/ 13 w 102"/>
              <a:gd name="T1" fmla="*/ 100 h 110"/>
              <a:gd name="T2" fmla="*/ 24 w 102"/>
              <a:gd name="T3" fmla="*/ 110 h 110"/>
              <a:gd name="T4" fmla="*/ 34 w 102"/>
              <a:gd name="T5" fmla="*/ 100 h 110"/>
              <a:gd name="T6" fmla="*/ 34 w 102"/>
              <a:gd name="T7" fmla="*/ 100 h 110"/>
              <a:gd name="T8" fmla="*/ 24 w 102"/>
              <a:gd name="T9" fmla="*/ 89 h 110"/>
              <a:gd name="T10" fmla="*/ 13 w 102"/>
              <a:gd name="T11" fmla="*/ 100 h 110"/>
              <a:gd name="T12" fmla="*/ 82 w 102"/>
              <a:gd name="T13" fmla="*/ 100 h 110"/>
              <a:gd name="T14" fmla="*/ 92 w 102"/>
              <a:gd name="T15" fmla="*/ 110 h 110"/>
              <a:gd name="T16" fmla="*/ 102 w 102"/>
              <a:gd name="T17" fmla="*/ 100 h 110"/>
              <a:gd name="T18" fmla="*/ 102 w 102"/>
              <a:gd name="T19" fmla="*/ 100 h 110"/>
              <a:gd name="T20" fmla="*/ 92 w 102"/>
              <a:gd name="T21" fmla="*/ 89 h 110"/>
              <a:gd name="T22" fmla="*/ 82 w 102"/>
              <a:gd name="T23" fmla="*/ 100 h 110"/>
              <a:gd name="T24" fmla="*/ 102 w 102"/>
              <a:gd name="T25" fmla="*/ 55 h 110"/>
              <a:gd name="T26" fmla="*/ 102 w 102"/>
              <a:gd name="T27" fmla="*/ 14 h 110"/>
              <a:gd name="T28" fmla="*/ 13 w 102"/>
              <a:gd name="T29" fmla="*/ 14 h 110"/>
              <a:gd name="T30" fmla="*/ 0 w 102"/>
              <a:gd name="T31" fmla="*/ 0 h 110"/>
              <a:gd name="T32" fmla="*/ 0 w 102"/>
              <a:gd name="T33" fmla="*/ 7 h 110"/>
              <a:gd name="T34" fmla="*/ 7 w 102"/>
              <a:gd name="T35" fmla="*/ 14 h 110"/>
              <a:gd name="T36" fmla="*/ 12 w 102"/>
              <a:gd name="T37" fmla="*/ 58 h 110"/>
              <a:gd name="T38" fmla="*/ 7 w 102"/>
              <a:gd name="T39" fmla="*/ 69 h 110"/>
              <a:gd name="T40" fmla="*/ 20 w 102"/>
              <a:gd name="T41" fmla="*/ 82 h 110"/>
              <a:gd name="T42" fmla="*/ 102 w 102"/>
              <a:gd name="T43" fmla="*/ 82 h 110"/>
              <a:gd name="T44" fmla="*/ 102 w 102"/>
              <a:gd name="T45" fmla="*/ 76 h 110"/>
              <a:gd name="T46" fmla="*/ 20 w 102"/>
              <a:gd name="T47" fmla="*/ 76 h 110"/>
              <a:gd name="T48" fmla="*/ 13 w 102"/>
              <a:gd name="T49" fmla="*/ 69 h 110"/>
              <a:gd name="T50" fmla="*/ 13 w 102"/>
              <a:gd name="T51" fmla="*/ 69 h 110"/>
              <a:gd name="T52" fmla="*/ 102 w 102"/>
              <a:gd name="T53" fmla="*/ 55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2" h="110">
                <a:moveTo>
                  <a:pt x="13" y="100"/>
                </a:moveTo>
                <a:cubicBezTo>
                  <a:pt x="13" y="105"/>
                  <a:pt x="18" y="110"/>
                  <a:pt x="24" y="110"/>
                </a:cubicBezTo>
                <a:cubicBezTo>
                  <a:pt x="29" y="110"/>
                  <a:pt x="34" y="105"/>
                  <a:pt x="34" y="100"/>
                </a:cubicBezTo>
                <a:cubicBezTo>
                  <a:pt x="34" y="100"/>
                  <a:pt x="34" y="100"/>
                  <a:pt x="34" y="100"/>
                </a:cubicBezTo>
                <a:cubicBezTo>
                  <a:pt x="34" y="94"/>
                  <a:pt x="29" y="89"/>
                  <a:pt x="24" y="89"/>
                </a:cubicBezTo>
                <a:cubicBezTo>
                  <a:pt x="18" y="89"/>
                  <a:pt x="13" y="94"/>
                  <a:pt x="13" y="100"/>
                </a:cubicBezTo>
                <a:close/>
                <a:moveTo>
                  <a:pt x="82" y="100"/>
                </a:moveTo>
                <a:cubicBezTo>
                  <a:pt x="82" y="105"/>
                  <a:pt x="86" y="110"/>
                  <a:pt x="92" y="110"/>
                </a:cubicBezTo>
                <a:cubicBezTo>
                  <a:pt x="98" y="110"/>
                  <a:pt x="102" y="105"/>
                  <a:pt x="102" y="100"/>
                </a:cubicBezTo>
                <a:cubicBezTo>
                  <a:pt x="102" y="100"/>
                  <a:pt x="102" y="100"/>
                  <a:pt x="102" y="100"/>
                </a:cubicBezTo>
                <a:cubicBezTo>
                  <a:pt x="102" y="94"/>
                  <a:pt x="98" y="89"/>
                  <a:pt x="92" y="89"/>
                </a:cubicBezTo>
                <a:cubicBezTo>
                  <a:pt x="86" y="89"/>
                  <a:pt x="82" y="94"/>
                  <a:pt x="82" y="100"/>
                </a:cubicBezTo>
                <a:close/>
                <a:moveTo>
                  <a:pt x="102" y="55"/>
                </a:moveTo>
                <a:cubicBezTo>
                  <a:pt x="102" y="14"/>
                  <a:pt x="102" y="14"/>
                  <a:pt x="102" y="14"/>
                </a:cubicBezTo>
                <a:cubicBezTo>
                  <a:pt x="13" y="14"/>
                  <a:pt x="13" y="14"/>
                  <a:pt x="13" y="14"/>
                </a:cubicBezTo>
                <a:cubicBezTo>
                  <a:pt x="13" y="6"/>
                  <a:pt x="7" y="0"/>
                  <a:pt x="0" y="0"/>
                </a:cubicBezTo>
                <a:cubicBezTo>
                  <a:pt x="0" y="7"/>
                  <a:pt x="0" y="7"/>
                  <a:pt x="0" y="7"/>
                </a:cubicBezTo>
                <a:cubicBezTo>
                  <a:pt x="3" y="7"/>
                  <a:pt x="7" y="10"/>
                  <a:pt x="7" y="14"/>
                </a:cubicBezTo>
                <a:cubicBezTo>
                  <a:pt x="12" y="58"/>
                  <a:pt x="12" y="58"/>
                  <a:pt x="12" y="58"/>
                </a:cubicBezTo>
                <a:cubicBezTo>
                  <a:pt x="9" y="61"/>
                  <a:pt x="7" y="64"/>
                  <a:pt x="7" y="69"/>
                </a:cubicBezTo>
                <a:cubicBezTo>
                  <a:pt x="7" y="76"/>
                  <a:pt x="13" y="82"/>
                  <a:pt x="20" y="82"/>
                </a:cubicBezTo>
                <a:cubicBezTo>
                  <a:pt x="102" y="82"/>
                  <a:pt x="102" y="82"/>
                  <a:pt x="102" y="82"/>
                </a:cubicBezTo>
                <a:cubicBezTo>
                  <a:pt x="102" y="76"/>
                  <a:pt x="102" y="76"/>
                  <a:pt x="102" y="76"/>
                </a:cubicBezTo>
                <a:cubicBezTo>
                  <a:pt x="20" y="76"/>
                  <a:pt x="20" y="76"/>
                  <a:pt x="20" y="76"/>
                </a:cubicBezTo>
                <a:cubicBezTo>
                  <a:pt x="16" y="76"/>
                  <a:pt x="13" y="73"/>
                  <a:pt x="13" y="69"/>
                </a:cubicBezTo>
                <a:cubicBezTo>
                  <a:pt x="13" y="69"/>
                  <a:pt x="13" y="69"/>
                  <a:pt x="13" y="69"/>
                </a:cubicBezTo>
                <a:lnTo>
                  <a:pt x="102" y="55"/>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99" name="Freeform 126"/>
          <p:cNvSpPr>
            <a:spLocks noEditPoints="1"/>
          </p:cNvSpPr>
          <p:nvPr/>
        </p:nvSpPr>
        <p:spPr bwMode="auto">
          <a:xfrm>
            <a:off x="9538750" y="2954169"/>
            <a:ext cx="205233" cy="200834"/>
          </a:xfrm>
          <a:custGeom>
            <a:avLst/>
            <a:gdLst>
              <a:gd name="T0" fmla="*/ 82 w 86"/>
              <a:gd name="T1" fmla="*/ 47 h 84"/>
              <a:gd name="T2" fmla="*/ 82 w 86"/>
              <a:gd name="T3" fmla="*/ 42 h 84"/>
              <a:gd name="T4" fmla="*/ 43 w 86"/>
              <a:gd name="T5" fmla="*/ 3 h 84"/>
              <a:gd name="T6" fmla="*/ 36 w 86"/>
              <a:gd name="T7" fmla="*/ 4 h 84"/>
              <a:gd name="T8" fmla="*/ 24 w 86"/>
              <a:gd name="T9" fmla="*/ 0 h 84"/>
              <a:gd name="T10" fmla="*/ 0 w 86"/>
              <a:gd name="T11" fmla="*/ 23 h 84"/>
              <a:gd name="T12" fmla="*/ 4 w 86"/>
              <a:gd name="T13" fmla="*/ 36 h 84"/>
              <a:gd name="T14" fmla="*/ 4 w 86"/>
              <a:gd name="T15" fmla="*/ 42 h 84"/>
              <a:gd name="T16" fmla="*/ 43 w 86"/>
              <a:gd name="T17" fmla="*/ 81 h 84"/>
              <a:gd name="T18" fmla="*/ 50 w 86"/>
              <a:gd name="T19" fmla="*/ 80 h 84"/>
              <a:gd name="T20" fmla="*/ 62 w 86"/>
              <a:gd name="T21" fmla="*/ 84 h 84"/>
              <a:gd name="T22" fmla="*/ 86 w 86"/>
              <a:gd name="T23" fmla="*/ 61 h 84"/>
              <a:gd name="T24" fmla="*/ 82 w 86"/>
              <a:gd name="T25" fmla="*/ 47 h 84"/>
              <a:gd name="T26" fmla="*/ 46 w 86"/>
              <a:gd name="T27" fmla="*/ 71 h 84"/>
              <a:gd name="T28" fmla="*/ 23 w 86"/>
              <a:gd name="T29" fmla="*/ 64 h 84"/>
              <a:gd name="T30" fmla="*/ 24 w 86"/>
              <a:gd name="T31" fmla="*/ 51 h 84"/>
              <a:gd name="T32" fmla="*/ 34 w 86"/>
              <a:gd name="T33" fmla="*/ 59 h 84"/>
              <a:gd name="T34" fmla="*/ 52 w 86"/>
              <a:gd name="T35" fmla="*/ 58 h 84"/>
              <a:gd name="T36" fmla="*/ 41 w 86"/>
              <a:gd name="T37" fmla="*/ 47 h 84"/>
              <a:gd name="T38" fmla="*/ 20 w 86"/>
              <a:gd name="T39" fmla="*/ 30 h 84"/>
              <a:gd name="T40" fmla="*/ 37 w 86"/>
              <a:gd name="T41" fmla="*/ 13 h 84"/>
              <a:gd name="T42" fmla="*/ 61 w 86"/>
              <a:gd name="T43" fmla="*/ 19 h 84"/>
              <a:gd name="T44" fmla="*/ 59 w 86"/>
              <a:gd name="T45" fmla="*/ 31 h 84"/>
              <a:gd name="T46" fmla="*/ 42 w 86"/>
              <a:gd name="T47" fmla="*/ 22 h 84"/>
              <a:gd name="T48" fmla="*/ 38 w 86"/>
              <a:gd name="T49" fmla="*/ 35 h 84"/>
              <a:gd name="T50" fmla="*/ 66 w 86"/>
              <a:gd name="T51" fmla="*/ 49 h 84"/>
              <a:gd name="T52" fmla="*/ 46 w 86"/>
              <a:gd name="T53" fmla="*/ 71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6" h="84">
                <a:moveTo>
                  <a:pt x="82" y="47"/>
                </a:moveTo>
                <a:cubicBezTo>
                  <a:pt x="82" y="46"/>
                  <a:pt x="82" y="44"/>
                  <a:pt x="82" y="42"/>
                </a:cubicBezTo>
                <a:cubicBezTo>
                  <a:pt x="82" y="21"/>
                  <a:pt x="64" y="3"/>
                  <a:pt x="43" y="3"/>
                </a:cubicBezTo>
                <a:cubicBezTo>
                  <a:pt x="41" y="3"/>
                  <a:pt x="39" y="3"/>
                  <a:pt x="36" y="4"/>
                </a:cubicBezTo>
                <a:cubicBezTo>
                  <a:pt x="33" y="1"/>
                  <a:pt x="28" y="0"/>
                  <a:pt x="24" y="0"/>
                </a:cubicBezTo>
                <a:cubicBezTo>
                  <a:pt x="11" y="0"/>
                  <a:pt x="0" y="10"/>
                  <a:pt x="0" y="23"/>
                </a:cubicBezTo>
                <a:cubicBezTo>
                  <a:pt x="0" y="28"/>
                  <a:pt x="2" y="32"/>
                  <a:pt x="4" y="36"/>
                </a:cubicBezTo>
                <a:cubicBezTo>
                  <a:pt x="4" y="38"/>
                  <a:pt x="4" y="40"/>
                  <a:pt x="4" y="42"/>
                </a:cubicBezTo>
                <a:cubicBezTo>
                  <a:pt x="4" y="64"/>
                  <a:pt x="21" y="81"/>
                  <a:pt x="43" y="81"/>
                </a:cubicBezTo>
                <a:cubicBezTo>
                  <a:pt x="45" y="81"/>
                  <a:pt x="48" y="81"/>
                  <a:pt x="50" y="80"/>
                </a:cubicBezTo>
                <a:cubicBezTo>
                  <a:pt x="54" y="83"/>
                  <a:pt x="58" y="84"/>
                  <a:pt x="62" y="84"/>
                </a:cubicBezTo>
                <a:cubicBezTo>
                  <a:pt x="75" y="84"/>
                  <a:pt x="86" y="73"/>
                  <a:pt x="86" y="61"/>
                </a:cubicBezTo>
                <a:cubicBezTo>
                  <a:pt x="86" y="56"/>
                  <a:pt x="84" y="51"/>
                  <a:pt x="82" y="47"/>
                </a:cubicBezTo>
                <a:close/>
                <a:moveTo>
                  <a:pt x="46" y="71"/>
                </a:moveTo>
                <a:cubicBezTo>
                  <a:pt x="34" y="71"/>
                  <a:pt x="28" y="69"/>
                  <a:pt x="23" y="64"/>
                </a:cubicBezTo>
                <a:cubicBezTo>
                  <a:pt x="17" y="58"/>
                  <a:pt x="19" y="52"/>
                  <a:pt x="24" y="51"/>
                </a:cubicBezTo>
                <a:cubicBezTo>
                  <a:pt x="29" y="51"/>
                  <a:pt x="32" y="57"/>
                  <a:pt x="34" y="59"/>
                </a:cubicBezTo>
                <a:cubicBezTo>
                  <a:pt x="37" y="60"/>
                  <a:pt x="47" y="64"/>
                  <a:pt x="52" y="58"/>
                </a:cubicBezTo>
                <a:cubicBezTo>
                  <a:pt x="58" y="51"/>
                  <a:pt x="48" y="48"/>
                  <a:pt x="41" y="47"/>
                </a:cubicBezTo>
                <a:cubicBezTo>
                  <a:pt x="32" y="46"/>
                  <a:pt x="19" y="40"/>
                  <a:pt x="20" y="30"/>
                </a:cubicBezTo>
                <a:cubicBezTo>
                  <a:pt x="21" y="19"/>
                  <a:pt x="29" y="14"/>
                  <a:pt x="37" y="13"/>
                </a:cubicBezTo>
                <a:cubicBezTo>
                  <a:pt x="48" y="12"/>
                  <a:pt x="55" y="15"/>
                  <a:pt x="61" y="19"/>
                </a:cubicBezTo>
                <a:cubicBezTo>
                  <a:pt x="67" y="25"/>
                  <a:pt x="63" y="31"/>
                  <a:pt x="59" y="31"/>
                </a:cubicBezTo>
                <a:cubicBezTo>
                  <a:pt x="55" y="32"/>
                  <a:pt x="51" y="22"/>
                  <a:pt x="42" y="22"/>
                </a:cubicBezTo>
                <a:cubicBezTo>
                  <a:pt x="33" y="22"/>
                  <a:pt x="27" y="32"/>
                  <a:pt x="38" y="35"/>
                </a:cubicBezTo>
                <a:cubicBezTo>
                  <a:pt x="49" y="37"/>
                  <a:pt x="61" y="38"/>
                  <a:pt x="66" y="49"/>
                </a:cubicBezTo>
                <a:cubicBezTo>
                  <a:pt x="70" y="59"/>
                  <a:pt x="59" y="70"/>
                  <a:pt x="46" y="71"/>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100" name="Freeform 127"/>
          <p:cNvSpPr>
            <a:spLocks noEditPoints="1"/>
          </p:cNvSpPr>
          <p:nvPr/>
        </p:nvSpPr>
        <p:spPr bwMode="auto">
          <a:xfrm>
            <a:off x="9626707" y="2779720"/>
            <a:ext cx="114344" cy="149528"/>
          </a:xfrm>
          <a:custGeom>
            <a:avLst/>
            <a:gdLst>
              <a:gd name="T0" fmla="*/ 42 w 48"/>
              <a:gd name="T1" fmla="*/ 8 h 63"/>
              <a:gd name="T2" fmla="*/ 6 w 48"/>
              <a:gd name="T3" fmla="*/ 8 h 63"/>
              <a:gd name="T4" fmla="*/ 0 w 48"/>
              <a:gd name="T5" fmla="*/ 14 h 63"/>
              <a:gd name="T6" fmla="*/ 0 w 48"/>
              <a:gd name="T7" fmla="*/ 16 h 63"/>
              <a:gd name="T8" fmla="*/ 48 w 48"/>
              <a:gd name="T9" fmla="*/ 16 h 63"/>
              <a:gd name="T10" fmla="*/ 48 w 48"/>
              <a:gd name="T11" fmla="*/ 14 h 63"/>
              <a:gd name="T12" fmla="*/ 42 w 48"/>
              <a:gd name="T13" fmla="*/ 8 h 63"/>
              <a:gd name="T14" fmla="*/ 31 w 48"/>
              <a:gd name="T15" fmla="*/ 4 h 63"/>
              <a:gd name="T16" fmla="*/ 32 w 48"/>
              <a:gd name="T17" fmla="*/ 10 h 63"/>
              <a:gd name="T18" fmla="*/ 16 w 48"/>
              <a:gd name="T19" fmla="*/ 10 h 63"/>
              <a:gd name="T20" fmla="*/ 17 w 48"/>
              <a:gd name="T21" fmla="*/ 4 h 63"/>
              <a:gd name="T22" fmla="*/ 31 w 48"/>
              <a:gd name="T23" fmla="*/ 4 h 63"/>
              <a:gd name="T24" fmla="*/ 32 w 48"/>
              <a:gd name="T25" fmla="*/ 0 h 63"/>
              <a:gd name="T26" fmla="*/ 16 w 48"/>
              <a:gd name="T27" fmla="*/ 0 h 63"/>
              <a:gd name="T28" fmla="*/ 13 w 48"/>
              <a:gd name="T29" fmla="*/ 3 h 63"/>
              <a:gd name="T30" fmla="*/ 12 w 48"/>
              <a:gd name="T31" fmla="*/ 11 h 63"/>
              <a:gd name="T32" fmla="*/ 14 w 48"/>
              <a:gd name="T33" fmla="*/ 14 h 63"/>
              <a:gd name="T34" fmla="*/ 34 w 48"/>
              <a:gd name="T35" fmla="*/ 14 h 63"/>
              <a:gd name="T36" fmla="*/ 36 w 48"/>
              <a:gd name="T37" fmla="*/ 11 h 63"/>
              <a:gd name="T38" fmla="*/ 35 w 48"/>
              <a:gd name="T39" fmla="*/ 3 h 63"/>
              <a:gd name="T40" fmla="*/ 32 w 48"/>
              <a:gd name="T41" fmla="*/ 0 h 63"/>
              <a:gd name="T42" fmla="*/ 43 w 48"/>
              <a:gd name="T43" fmla="*/ 20 h 63"/>
              <a:gd name="T44" fmla="*/ 5 w 48"/>
              <a:gd name="T45" fmla="*/ 20 h 63"/>
              <a:gd name="T46" fmla="*/ 2 w 48"/>
              <a:gd name="T47" fmla="*/ 24 h 63"/>
              <a:gd name="T48" fmla="*/ 5 w 48"/>
              <a:gd name="T49" fmla="*/ 59 h 63"/>
              <a:gd name="T50" fmla="*/ 9 w 48"/>
              <a:gd name="T51" fmla="*/ 63 h 63"/>
              <a:gd name="T52" fmla="*/ 39 w 48"/>
              <a:gd name="T53" fmla="*/ 63 h 63"/>
              <a:gd name="T54" fmla="*/ 43 w 48"/>
              <a:gd name="T55" fmla="*/ 59 h 63"/>
              <a:gd name="T56" fmla="*/ 46 w 48"/>
              <a:gd name="T57" fmla="*/ 24 h 63"/>
              <a:gd name="T58" fmla="*/ 43 w 48"/>
              <a:gd name="T59" fmla="*/ 20 h 63"/>
              <a:gd name="T60" fmla="*/ 16 w 48"/>
              <a:gd name="T61" fmla="*/ 55 h 63"/>
              <a:gd name="T62" fmla="*/ 10 w 48"/>
              <a:gd name="T63" fmla="*/ 55 h 63"/>
              <a:gd name="T64" fmla="*/ 8 w 48"/>
              <a:gd name="T65" fmla="*/ 28 h 63"/>
              <a:gd name="T66" fmla="*/ 16 w 48"/>
              <a:gd name="T67" fmla="*/ 28 h 63"/>
              <a:gd name="T68" fmla="*/ 16 w 48"/>
              <a:gd name="T69" fmla="*/ 55 h 63"/>
              <a:gd name="T70" fmla="*/ 28 w 48"/>
              <a:gd name="T71" fmla="*/ 55 h 63"/>
              <a:gd name="T72" fmla="*/ 20 w 48"/>
              <a:gd name="T73" fmla="*/ 55 h 63"/>
              <a:gd name="T74" fmla="*/ 20 w 48"/>
              <a:gd name="T75" fmla="*/ 28 h 63"/>
              <a:gd name="T76" fmla="*/ 28 w 48"/>
              <a:gd name="T77" fmla="*/ 28 h 63"/>
              <a:gd name="T78" fmla="*/ 28 w 48"/>
              <a:gd name="T79" fmla="*/ 55 h 63"/>
              <a:gd name="T80" fmla="*/ 38 w 48"/>
              <a:gd name="T81" fmla="*/ 55 h 63"/>
              <a:gd name="T82" fmla="*/ 32 w 48"/>
              <a:gd name="T83" fmla="*/ 55 h 63"/>
              <a:gd name="T84" fmla="*/ 32 w 48"/>
              <a:gd name="T85" fmla="*/ 28 h 63"/>
              <a:gd name="T86" fmla="*/ 40 w 48"/>
              <a:gd name="T87" fmla="*/ 28 h 63"/>
              <a:gd name="T88" fmla="*/ 38 w 48"/>
              <a:gd name="T89" fmla="*/ 5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8" h="63">
                <a:moveTo>
                  <a:pt x="42" y="8"/>
                </a:moveTo>
                <a:cubicBezTo>
                  <a:pt x="6" y="8"/>
                  <a:pt x="6" y="8"/>
                  <a:pt x="6" y="8"/>
                </a:cubicBezTo>
                <a:cubicBezTo>
                  <a:pt x="3" y="8"/>
                  <a:pt x="0" y="11"/>
                  <a:pt x="0" y="14"/>
                </a:cubicBezTo>
                <a:cubicBezTo>
                  <a:pt x="0" y="16"/>
                  <a:pt x="0" y="16"/>
                  <a:pt x="0" y="16"/>
                </a:cubicBezTo>
                <a:cubicBezTo>
                  <a:pt x="48" y="16"/>
                  <a:pt x="48" y="16"/>
                  <a:pt x="48" y="16"/>
                </a:cubicBezTo>
                <a:cubicBezTo>
                  <a:pt x="48" y="14"/>
                  <a:pt x="48" y="14"/>
                  <a:pt x="48" y="14"/>
                </a:cubicBezTo>
                <a:cubicBezTo>
                  <a:pt x="48" y="11"/>
                  <a:pt x="45" y="8"/>
                  <a:pt x="42" y="8"/>
                </a:cubicBezTo>
                <a:close/>
                <a:moveTo>
                  <a:pt x="31" y="4"/>
                </a:moveTo>
                <a:cubicBezTo>
                  <a:pt x="32" y="10"/>
                  <a:pt x="32" y="10"/>
                  <a:pt x="32" y="10"/>
                </a:cubicBezTo>
                <a:cubicBezTo>
                  <a:pt x="16" y="10"/>
                  <a:pt x="16" y="10"/>
                  <a:pt x="16" y="10"/>
                </a:cubicBezTo>
                <a:cubicBezTo>
                  <a:pt x="17" y="4"/>
                  <a:pt x="17" y="4"/>
                  <a:pt x="17" y="4"/>
                </a:cubicBezTo>
                <a:cubicBezTo>
                  <a:pt x="31" y="4"/>
                  <a:pt x="31" y="4"/>
                  <a:pt x="31" y="4"/>
                </a:cubicBezTo>
                <a:moveTo>
                  <a:pt x="32" y="0"/>
                </a:moveTo>
                <a:cubicBezTo>
                  <a:pt x="16" y="0"/>
                  <a:pt x="16" y="0"/>
                  <a:pt x="16" y="0"/>
                </a:cubicBezTo>
                <a:cubicBezTo>
                  <a:pt x="15" y="0"/>
                  <a:pt x="13" y="1"/>
                  <a:pt x="13" y="3"/>
                </a:cubicBezTo>
                <a:cubicBezTo>
                  <a:pt x="12" y="11"/>
                  <a:pt x="12" y="11"/>
                  <a:pt x="12" y="11"/>
                </a:cubicBezTo>
                <a:cubicBezTo>
                  <a:pt x="11" y="13"/>
                  <a:pt x="13" y="14"/>
                  <a:pt x="14" y="14"/>
                </a:cubicBezTo>
                <a:cubicBezTo>
                  <a:pt x="34" y="14"/>
                  <a:pt x="34" y="14"/>
                  <a:pt x="34" y="14"/>
                </a:cubicBezTo>
                <a:cubicBezTo>
                  <a:pt x="36" y="14"/>
                  <a:pt x="37" y="13"/>
                  <a:pt x="36" y="11"/>
                </a:cubicBezTo>
                <a:cubicBezTo>
                  <a:pt x="35" y="3"/>
                  <a:pt x="35" y="3"/>
                  <a:pt x="35" y="3"/>
                </a:cubicBezTo>
                <a:cubicBezTo>
                  <a:pt x="35" y="1"/>
                  <a:pt x="34" y="0"/>
                  <a:pt x="32" y="0"/>
                </a:cubicBezTo>
                <a:close/>
                <a:moveTo>
                  <a:pt x="43" y="20"/>
                </a:moveTo>
                <a:cubicBezTo>
                  <a:pt x="5" y="20"/>
                  <a:pt x="5" y="20"/>
                  <a:pt x="5" y="20"/>
                </a:cubicBezTo>
                <a:cubicBezTo>
                  <a:pt x="3" y="20"/>
                  <a:pt x="2" y="22"/>
                  <a:pt x="2" y="24"/>
                </a:cubicBezTo>
                <a:cubicBezTo>
                  <a:pt x="5" y="59"/>
                  <a:pt x="5" y="59"/>
                  <a:pt x="5" y="59"/>
                </a:cubicBezTo>
                <a:cubicBezTo>
                  <a:pt x="5" y="61"/>
                  <a:pt x="7" y="63"/>
                  <a:pt x="9" y="63"/>
                </a:cubicBezTo>
                <a:cubicBezTo>
                  <a:pt x="39" y="63"/>
                  <a:pt x="39" y="63"/>
                  <a:pt x="39" y="63"/>
                </a:cubicBezTo>
                <a:cubicBezTo>
                  <a:pt x="41" y="63"/>
                  <a:pt x="43" y="61"/>
                  <a:pt x="43" y="59"/>
                </a:cubicBezTo>
                <a:cubicBezTo>
                  <a:pt x="46" y="24"/>
                  <a:pt x="46" y="24"/>
                  <a:pt x="46" y="24"/>
                </a:cubicBezTo>
                <a:cubicBezTo>
                  <a:pt x="47" y="22"/>
                  <a:pt x="45" y="20"/>
                  <a:pt x="43" y="20"/>
                </a:cubicBezTo>
                <a:close/>
                <a:moveTo>
                  <a:pt x="16" y="55"/>
                </a:moveTo>
                <a:cubicBezTo>
                  <a:pt x="10" y="55"/>
                  <a:pt x="10" y="55"/>
                  <a:pt x="10" y="55"/>
                </a:cubicBezTo>
                <a:cubicBezTo>
                  <a:pt x="8" y="28"/>
                  <a:pt x="8" y="28"/>
                  <a:pt x="8" y="28"/>
                </a:cubicBezTo>
                <a:cubicBezTo>
                  <a:pt x="16" y="28"/>
                  <a:pt x="16" y="28"/>
                  <a:pt x="16" y="28"/>
                </a:cubicBezTo>
                <a:lnTo>
                  <a:pt x="16" y="55"/>
                </a:lnTo>
                <a:close/>
                <a:moveTo>
                  <a:pt x="28" y="55"/>
                </a:moveTo>
                <a:cubicBezTo>
                  <a:pt x="20" y="55"/>
                  <a:pt x="20" y="55"/>
                  <a:pt x="20" y="55"/>
                </a:cubicBezTo>
                <a:cubicBezTo>
                  <a:pt x="20" y="28"/>
                  <a:pt x="20" y="28"/>
                  <a:pt x="20" y="28"/>
                </a:cubicBezTo>
                <a:cubicBezTo>
                  <a:pt x="28" y="28"/>
                  <a:pt x="28" y="28"/>
                  <a:pt x="28" y="28"/>
                </a:cubicBezTo>
                <a:lnTo>
                  <a:pt x="28" y="55"/>
                </a:lnTo>
                <a:close/>
                <a:moveTo>
                  <a:pt x="38" y="55"/>
                </a:moveTo>
                <a:cubicBezTo>
                  <a:pt x="32" y="55"/>
                  <a:pt x="32" y="55"/>
                  <a:pt x="32" y="55"/>
                </a:cubicBezTo>
                <a:cubicBezTo>
                  <a:pt x="32" y="28"/>
                  <a:pt x="32" y="28"/>
                  <a:pt x="32" y="28"/>
                </a:cubicBezTo>
                <a:cubicBezTo>
                  <a:pt x="40" y="28"/>
                  <a:pt x="40" y="28"/>
                  <a:pt x="40" y="28"/>
                </a:cubicBezTo>
                <a:lnTo>
                  <a:pt x="38" y="55"/>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101" name="Freeform 128"/>
          <p:cNvSpPr>
            <a:spLocks noEditPoints="1"/>
          </p:cNvSpPr>
          <p:nvPr/>
        </p:nvSpPr>
        <p:spPr bwMode="auto">
          <a:xfrm>
            <a:off x="9291004" y="4003791"/>
            <a:ext cx="312249" cy="313714"/>
          </a:xfrm>
          <a:custGeom>
            <a:avLst/>
            <a:gdLst>
              <a:gd name="T0" fmla="*/ 65 w 130"/>
              <a:gd name="T1" fmla="*/ 0 h 131"/>
              <a:gd name="T2" fmla="*/ 0 w 130"/>
              <a:gd name="T3" fmla="*/ 65 h 131"/>
              <a:gd name="T4" fmla="*/ 65 w 130"/>
              <a:gd name="T5" fmla="*/ 131 h 131"/>
              <a:gd name="T6" fmla="*/ 130 w 130"/>
              <a:gd name="T7" fmla="*/ 65 h 131"/>
              <a:gd name="T8" fmla="*/ 65 w 130"/>
              <a:gd name="T9" fmla="*/ 0 h 131"/>
              <a:gd name="T10" fmla="*/ 65 w 130"/>
              <a:gd name="T11" fmla="*/ 114 h 131"/>
              <a:gd name="T12" fmla="*/ 16 w 130"/>
              <a:gd name="T13" fmla="*/ 65 h 131"/>
              <a:gd name="T14" fmla="*/ 65 w 130"/>
              <a:gd name="T15" fmla="*/ 17 h 131"/>
              <a:gd name="T16" fmla="*/ 114 w 130"/>
              <a:gd name="T17" fmla="*/ 65 h 131"/>
              <a:gd name="T18" fmla="*/ 65 w 130"/>
              <a:gd name="T19" fmla="*/ 114 h 131"/>
              <a:gd name="T20" fmla="*/ 40 w 130"/>
              <a:gd name="T21" fmla="*/ 65 h 131"/>
              <a:gd name="T22" fmla="*/ 65 w 130"/>
              <a:gd name="T23" fmla="*/ 90 h 131"/>
              <a:gd name="T24" fmla="*/ 89 w 130"/>
              <a:gd name="T25" fmla="*/ 65 h 131"/>
              <a:gd name="T26" fmla="*/ 65 w 130"/>
              <a:gd name="T27" fmla="*/ 41 h 131"/>
              <a:gd name="T28" fmla="*/ 40 w 130"/>
              <a:gd name="T29" fmla="*/ 65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0" h="131">
                <a:moveTo>
                  <a:pt x="65" y="0"/>
                </a:moveTo>
                <a:cubicBezTo>
                  <a:pt x="29" y="0"/>
                  <a:pt x="0" y="29"/>
                  <a:pt x="0" y="65"/>
                </a:cubicBezTo>
                <a:cubicBezTo>
                  <a:pt x="0" y="101"/>
                  <a:pt x="29" y="131"/>
                  <a:pt x="65" y="131"/>
                </a:cubicBezTo>
                <a:cubicBezTo>
                  <a:pt x="101" y="131"/>
                  <a:pt x="130" y="101"/>
                  <a:pt x="130" y="65"/>
                </a:cubicBezTo>
                <a:cubicBezTo>
                  <a:pt x="130" y="29"/>
                  <a:pt x="101" y="0"/>
                  <a:pt x="65" y="0"/>
                </a:cubicBezTo>
                <a:close/>
                <a:moveTo>
                  <a:pt x="65" y="114"/>
                </a:moveTo>
                <a:cubicBezTo>
                  <a:pt x="38" y="114"/>
                  <a:pt x="16" y="92"/>
                  <a:pt x="16" y="65"/>
                </a:cubicBezTo>
                <a:cubicBezTo>
                  <a:pt x="16" y="38"/>
                  <a:pt x="38" y="17"/>
                  <a:pt x="65" y="17"/>
                </a:cubicBezTo>
                <a:cubicBezTo>
                  <a:pt x="92" y="17"/>
                  <a:pt x="114" y="38"/>
                  <a:pt x="114" y="65"/>
                </a:cubicBezTo>
                <a:cubicBezTo>
                  <a:pt x="114" y="92"/>
                  <a:pt x="92" y="114"/>
                  <a:pt x="65" y="114"/>
                </a:cubicBezTo>
                <a:close/>
                <a:moveTo>
                  <a:pt x="40" y="65"/>
                </a:moveTo>
                <a:cubicBezTo>
                  <a:pt x="40" y="79"/>
                  <a:pt x="51" y="90"/>
                  <a:pt x="65" y="90"/>
                </a:cubicBezTo>
                <a:cubicBezTo>
                  <a:pt x="78" y="90"/>
                  <a:pt x="89" y="79"/>
                  <a:pt x="89" y="65"/>
                </a:cubicBezTo>
                <a:cubicBezTo>
                  <a:pt x="89" y="52"/>
                  <a:pt x="78" y="41"/>
                  <a:pt x="65" y="41"/>
                </a:cubicBezTo>
                <a:cubicBezTo>
                  <a:pt x="51" y="41"/>
                  <a:pt x="40" y="52"/>
                  <a:pt x="40" y="65"/>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102" name="Freeform 129"/>
          <p:cNvSpPr>
            <a:spLocks noEditPoints="1"/>
          </p:cNvSpPr>
          <p:nvPr/>
        </p:nvSpPr>
        <p:spPr bwMode="auto">
          <a:xfrm>
            <a:off x="9063781" y="2693229"/>
            <a:ext cx="517482" cy="224291"/>
          </a:xfrm>
          <a:custGeom>
            <a:avLst/>
            <a:gdLst>
              <a:gd name="T0" fmla="*/ 188 w 216"/>
              <a:gd name="T1" fmla="*/ 41 h 94"/>
              <a:gd name="T2" fmla="*/ 178 w 216"/>
              <a:gd name="T3" fmla="*/ 43 h 94"/>
              <a:gd name="T4" fmla="*/ 129 w 216"/>
              <a:gd name="T5" fmla="*/ 0 h 94"/>
              <a:gd name="T6" fmla="*/ 111 w 216"/>
              <a:gd name="T7" fmla="*/ 3 h 94"/>
              <a:gd name="T8" fmla="*/ 108 w 216"/>
              <a:gd name="T9" fmla="*/ 6 h 94"/>
              <a:gd name="T10" fmla="*/ 108 w 216"/>
              <a:gd name="T11" fmla="*/ 91 h 94"/>
              <a:gd name="T12" fmla="*/ 111 w 216"/>
              <a:gd name="T13" fmla="*/ 94 h 94"/>
              <a:gd name="T14" fmla="*/ 188 w 216"/>
              <a:gd name="T15" fmla="*/ 94 h 94"/>
              <a:gd name="T16" fmla="*/ 216 w 216"/>
              <a:gd name="T17" fmla="*/ 68 h 94"/>
              <a:gd name="T18" fmla="*/ 188 w 216"/>
              <a:gd name="T19" fmla="*/ 41 h 94"/>
              <a:gd name="T20" fmla="*/ 85 w 216"/>
              <a:gd name="T21" fmla="*/ 94 h 94"/>
              <a:gd name="T22" fmla="*/ 91 w 216"/>
              <a:gd name="T23" fmla="*/ 94 h 94"/>
              <a:gd name="T24" fmla="*/ 95 w 216"/>
              <a:gd name="T25" fmla="*/ 47 h 94"/>
              <a:gd name="T26" fmla="*/ 91 w 216"/>
              <a:gd name="T27" fmla="*/ 0 h 94"/>
              <a:gd name="T28" fmla="*/ 85 w 216"/>
              <a:gd name="T29" fmla="*/ 0 h 94"/>
              <a:gd name="T30" fmla="*/ 81 w 216"/>
              <a:gd name="T31" fmla="*/ 47 h 94"/>
              <a:gd name="T32" fmla="*/ 85 w 216"/>
              <a:gd name="T33" fmla="*/ 94 h 94"/>
              <a:gd name="T34" fmla="*/ 64 w 216"/>
              <a:gd name="T35" fmla="*/ 94 h 94"/>
              <a:gd name="T36" fmla="*/ 58 w 216"/>
              <a:gd name="T37" fmla="*/ 94 h 94"/>
              <a:gd name="T38" fmla="*/ 54 w 216"/>
              <a:gd name="T39" fmla="*/ 60 h 94"/>
              <a:gd name="T40" fmla="*/ 58 w 216"/>
              <a:gd name="T41" fmla="*/ 27 h 94"/>
              <a:gd name="T42" fmla="*/ 64 w 216"/>
              <a:gd name="T43" fmla="*/ 27 h 94"/>
              <a:gd name="T44" fmla="*/ 68 w 216"/>
              <a:gd name="T45" fmla="*/ 61 h 94"/>
              <a:gd name="T46" fmla="*/ 64 w 216"/>
              <a:gd name="T47" fmla="*/ 94 h 94"/>
              <a:gd name="T48" fmla="*/ 31 w 216"/>
              <a:gd name="T49" fmla="*/ 94 h 94"/>
              <a:gd name="T50" fmla="*/ 37 w 216"/>
              <a:gd name="T51" fmla="*/ 94 h 94"/>
              <a:gd name="T52" fmla="*/ 41 w 216"/>
              <a:gd name="T53" fmla="*/ 67 h 94"/>
              <a:gd name="T54" fmla="*/ 37 w 216"/>
              <a:gd name="T55" fmla="*/ 40 h 94"/>
              <a:gd name="T56" fmla="*/ 31 w 216"/>
              <a:gd name="T57" fmla="*/ 40 h 94"/>
              <a:gd name="T58" fmla="*/ 27 w 216"/>
              <a:gd name="T59" fmla="*/ 67 h 94"/>
              <a:gd name="T60" fmla="*/ 31 w 216"/>
              <a:gd name="T61" fmla="*/ 94 h 94"/>
              <a:gd name="T62" fmla="*/ 4 w 216"/>
              <a:gd name="T63" fmla="*/ 81 h 94"/>
              <a:gd name="T64" fmla="*/ 10 w 216"/>
              <a:gd name="T65" fmla="*/ 81 h 94"/>
              <a:gd name="T66" fmla="*/ 14 w 216"/>
              <a:gd name="T67" fmla="*/ 67 h 94"/>
              <a:gd name="T68" fmla="*/ 10 w 216"/>
              <a:gd name="T69" fmla="*/ 54 h 94"/>
              <a:gd name="T70" fmla="*/ 4 w 216"/>
              <a:gd name="T71" fmla="*/ 54 h 94"/>
              <a:gd name="T72" fmla="*/ 0 w 216"/>
              <a:gd name="T73" fmla="*/ 67 h 94"/>
              <a:gd name="T74" fmla="*/ 4 w 216"/>
              <a:gd name="T75" fmla="*/ 81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16" h="94">
                <a:moveTo>
                  <a:pt x="188" y="41"/>
                </a:moveTo>
                <a:cubicBezTo>
                  <a:pt x="184" y="41"/>
                  <a:pt x="181" y="42"/>
                  <a:pt x="178" y="43"/>
                </a:cubicBezTo>
                <a:cubicBezTo>
                  <a:pt x="175" y="19"/>
                  <a:pt x="154" y="0"/>
                  <a:pt x="129" y="0"/>
                </a:cubicBezTo>
                <a:cubicBezTo>
                  <a:pt x="122" y="0"/>
                  <a:pt x="116" y="1"/>
                  <a:pt x="111" y="3"/>
                </a:cubicBezTo>
                <a:cubicBezTo>
                  <a:pt x="109" y="4"/>
                  <a:pt x="108" y="5"/>
                  <a:pt x="108" y="6"/>
                </a:cubicBezTo>
                <a:cubicBezTo>
                  <a:pt x="108" y="91"/>
                  <a:pt x="108" y="91"/>
                  <a:pt x="108" y="91"/>
                </a:cubicBezTo>
                <a:cubicBezTo>
                  <a:pt x="108" y="93"/>
                  <a:pt x="110" y="94"/>
                  <a:pt x="111" y="94"/>
                </a:cubicBezTo>
                <a:cubicBezTo>
                  <a:pt x="111" y="94"/>
                  <a:pt x="188" y="94"/>
                  <a:pt x="188" y="94"/>
                </a:cubicBezTo>
                <a:cubicBezTo>
                  <a:pt x="204" y="94"/>
                  <a:pt x="216" y="82"/>
                  <a:pt x="216" y="68"/>
                </a:cubicBezTo>
                <a:cubicBezTo>
                  <a:pt x="216" y="53"/>
                  <a:pt x="204" y="41"/>
                  <a:pt x="188" y="41"/>
                </a:cubicBezTo>
                <a:close/>
                <a:moveTo>
                  <a:pt x="85" y="94"/>
                </a:moveTo>
                <a:cubicBezTo>
                  <a:pt x="91" y="94"/>
                  <a:pt x="91" y="94"/>
                  <a:pt x="91" y="94"/>
                </a:cubicBezTo>
                <a:cubicBezTo>
                  <a:pt x="95" y="47"/>
                  <a:pt x="95" y="47"/>
                  <a:pt x="95" y="47"/>
                </a:cubicBezTo>
                <a:cubicBezTo>
                  <a:pt x="91" y="0"/>
                  <a:pt x="91" y="0"/>
                  <a:pt x="91" y="0"/>
                </a:cubicBezTo>
                <a:cubicBezTo>
                  <a:pt x="85" y="0"/>
                  <a:pt x="85" y="0"/>
                  <a:pt x="85" y="0"/>
                </a:cubicBezTo>
                <a:cubicBezTo>
                  <a:pt x="81" y="47"/>
                  <a:pt x="81" y="47"/>
                  <a:pt x="81" y="47"/>
                </a:cubicBezTo>
                <a:lnTo>
                  <a:pt x="85" y="94"/>
                </a:lnTo>
                <a:close/>
                <a:moveTo>
                  <a:pt x="64" y="94"/>
                </a:moveTo>
                <a:cubicBezTo>
                  <a:pt x="58" y="94"/>
                  <a:pt x="58" y="94"/>
                  <a:pt x="58" y="94"/>
                </a:cubicBezTo>
                <a:cubicBezTo>
                  <a:pt x="54" y="60"/>
                  <a:pt x="54" y="60"/>
                  <a:pt x="54" y="60"/>
                </a:cubicBezTo>
                <a:cubicBezTo>
                  <a:pt x="58" y="27"/>
                  <a:pt x="58" y="27"/>
                  <a:pt x="58" y="27"/>
                </a:cubicBezTo>
                <a:cubicBezTo>
                  <a:pt x="64" y="27"/>
                  <a:pt x="64" y="27"/>
                  <a:pt x="64" y="27"/>
                </a:cubicBezTo>
                <a:cubicBezTo>
                  <a:pt x="68" y="61"/>
                  <a:pt x="68" y="61"/>
                  <a:pt x="68" y="61"/>
                </a:cubicBezTo>
                <a:lnTo>
                  <a:pt x="64" y="94"/>
                </a:lnTo>
                <a:close/>
                <a:moveTo>
                  <a:pt x="31" y="94"/>
                </a:moveTo>
                <a:cubicBezTo>
                  <a:pt x="37" y="94"/>
                  <a:pt x="37" y="94"/>
                  <a:pt x="37" y="94"/>
                </a:cubicBezTo>
                <a:cubicBezTo>
                  <a:pt x="41" y="67"/>
                  <a:pt x="41" y="67"/>
                  <a:pt x="41" y="67"/>
                </a:cubicBezTo>
                <a:cubicBezTo>
                  <a:pt x="37" y="40"/>
                  <a:pt x="37" y="40"/>
                  <a:pt x="37" y="40"/>
                </a:cubicBezTo>
                <a:cubicBezTo>
                  <a:pt x="31" y="40"/>
                  <a:pt x="31" y="40"/>
                  <a:pt x="31" y="40"/>
                </a:cubicBezTo>
                <a:cubicBezTo>
                  <a:pt x="27" y="67"/>
                  <a:pt x="27" y="67"/>
                  <a:pt x="27" y="67"/>
                </a:cubicBezTo>
                <a:lnTo>
                  <a:pt x="31" y="94"/>
                </a:lnTo>
                <a:close/>
                <a:moveTo>
                  <a:pt x="4" y="81"/>
                </a:moveTo>
                <a:cubicBezTo>
                  <a:pt x="10" y="81"/>
                  <a:pt x="10" y="81"/>
                  <a:pt x="10" y="81"/>
                </a:cubicBezTo>
                <a:cubicBezTo>
                  <a:pt x="14" y="67"/>
                  <a:pt x="14" y="67"/>
                  <a:pt x="14" y="67"/>
                </a:cubicBezTo>
                <a:cubicBezTo>
                  <a:pt x="10" y="54"/>
                  <a:pt x="10" y="54"/>
                  <a:pt x="10" y="54"/>
                </a:cubicBezTo>
                <a:cubicBezTo>
                  <a:pt x="4" y="54"/>
                  <a:pt x="4" y="54"/>
                  <a:pt x="4" y="54"/>
                </a:cubicBezTo>
                <a:cubicBezTo>
                  <a:pt x="0" y="67"/>
                  <a:pt x="0" y="67"/>
                  <a:pt x="0" y="67"/>
                </a:cubicBezTo>
                <a:lnTo>
                  <a:pt x="4" y="81"/>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103" name="Freeform 130"/>
          <p:cNvSpPr>
            <a:spLocks noEditPoints="1"/>
          </p:cNvSpPr>
          <p:nvPr/>
        </p:nvSpPr>
        <p:spPr bwMode="auto">
          <a:xfrm>
            <a:off x="9162000" y="2961498"/>
            <a:ext cx="287327" cy="256542"/>
          </a:xfrm>
          <a:custGeom>
            <a:avLst/>
            <a:gdLst>
              <a:gd name="T0" fmla="*/ 50 w 120"/>
              <a:gd name="T1" fmla="*/ 0 h 107"/>
              <a:gd name="T2" fmla="*/ 50 w 120"/>
              <a:gd name="T3" fmla="*/ 0 h 107"/>
              <a:gd name="T4" fmla="*/ 100 w 120"/>
              <a:gd name="T5" fmla="*/ 41 h 107"/>
              <a:gd name="T6" fmla="*/ 50 w 120"/>
              <a:gd name="T7" fmla="*/ 81 h 107"/>
              <a:gd name="T8" fmla="*/ 42 w 120"/>
              <a:gd name="T9" fmla="*/ 81 h 107"/>
              <a:gd name="T10" fmla="*/ 7 w 120"/>
              <a:gd name="T11" fmla="*/ 93 h 107"/>
              <a:gd name="T12" fmla="*/ 7 w 120"/>
              <a:gd name="T13" fmla="*/ 91 h 107"/>
              <a:gd name="T14" fmla="*/ 19 w 120"/>
              <a:gd name="T15" fmla="*/ 75 h 107"/>
              <a:gd name="T16" fmla="*/ 19 w 120"/>
              <a:gd name="T17" fmla="*/ 72 h 107"/>
              <a:gd name="T18" fmla="*/ 0 w 120"/>
              <a:gd name="T19" fmla="*/ 41 h 107"/>
              <a:gd name="T20" fmla="*/ 50 w 120"/>
              <a:gd name="T21" fmla="*/ 0 h 107"/>
              <a:gd name="T22" fmla="*/ 104 w 120"/>
              <a:gd name="T23" fmla="*/ 91 h 107"/>
              <a:gd name="T24" fmla="*/ 113 w 120"/>
              <a:gd name="T25" fmla="*/ 104 h 107"/>
              <a:gd name="T26" fmla="*/ 113 w 120"/>
              <a:gd name="T27" fmla="*/ 107 h 107"/>
              <a:gd name="T28" fmla="*/ 83 w 120"/>
              <a:gd name="T29" fmla="*/ 96 h 107"/>
              <a:gd name="T30" fmla="*/ 77 w 120"/>
              <a:gd name="T31" fmla="*/ 96 h 107"/>
              <a:gd name="T32" fmla="*/ 50 w 120"/>
              <a:gd name="T33" fmla="*/ 89 h 107"/>
              <a:gd name="T34" fmla="*/ 90 w 120"/>
              <a:gd name="T35" fmla="*/ 75 h 107"/>
              <a:gd name="T36" fmla="*/ 103 w 120"/>
              <a:gd name="T37" fmla="*/ 60 h 107"/>
              <a:gd name="T38" fmla="*/ 108 w 120"/>
              <a:gd name="T39" fmla="*/ 41 h 107"/>
              <a:gd name="T40" fmla="*/ 108 w 120"/>
              <a:gd name="T41" fmla="*/ 37 h 107"/>
              <a:gd name="T42" fmla="*/ 120 w 120"/>
              <a:gd name="T43" fmla="*/ 62 h 107"/>
              <a:gd name="T44" fmla="*/ 104 w 120"/>
              <a:gd name="T45" fmla="*/ 88 h 107"/>
              <a:gd name="T46" fmla="*/ 104 w 120"/>
              <a:gd name="T47" fmla="*/ 91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20" h="107">
                <a:moveTo>
                  <a:pt x="50" y="0"/>
                </a:moveTo>
                <a:cubicBezTo>
                  <a:pt x="50" y="0"/>
                  <a:pt x="50" y="0"/>
                  <a:pt x="50" y="0"/>
                </a:cubicBezTo>
                <a:cubicBezTo>
                  <a:pt x="78" y="0"/>
                  <a:pt x="100" y="18"/>
                  <a:pt x="100" y="41"/>
                </a:cubicBezTo>
                <a:cubicBezTo>
                  <a:pt x="100" y="63"/>
                  <a:pt x="78" y="81"/>
                  <a:pt x="50" y="81"/>
                </a:cubicBezTo>
                <a:cubicBezTo>
                  <a:pt x="47" y="81"/>
                  <a:pt x="45" y="81"/>
                  <a:pt x="42" y="81"/>
                </a:cubicBezTo>
                <a:cubicBezTo>
                  <a:pt x="32" y="91"/>
                  <a:pt x="19" y="93"/>
                  <a:pt x="7" y="93"/>
                </a:cubicBezTo>
                <a:cubicBezTo>
                  <a:pt x="7" y="91"/>
                  <a:pt x="7" y="91"/>
                  <a:pt x="7" y="91"/>
                </a:cubicBezTo>
                <a:cubicBezTo>
                  <a:pt x="14" y="87"/>
                  <a:pt x="19" y="82"/>
                  <a:pt x="19" y="75"/>
                </a:cubicBezTo>
                <a:cubicBezTo>
                  <a:pt x="19" y="74"/>
                  <a:pt x="19" y="73"/>
                  <a:pt x="19" y="72"/>
                </a:cubicBezTo>
                <a:cubicBezTo>
                  <a:pt x="8" y="65"/>
                  <a:pt x="0" y="53"/>
                  <a:pt x="0" y="41"/>
                </a:cubicBezTo>
                <a:cubicBezTo>
                  <a:pt x="0" y="18"/>
                  <a:pt x="23" y="0"/>
                  <a:pt x="50" y="0"/>
                </a:cubicBezTo>
                <a:close/>
                <a:moveTo>
                  <a:pt x="104" y="91"/>
                </a:moveTo>
                <a:cubicBezTo>
                  <a:pt x="104" y="97"/>
                  <a:pt x="107" y="102"/>
                  <a:pt x="113" y="104"/>
                </a:cubicBezTo>
                <a:cubicBezTo>
                  <a:pt x="113" y="107"/>
                  <a:pt x="113" y="107"/>
                  <a:pt x="113" y="107"/>
                </a:cubicBezTo>
                <a:cubicBezTo>
                  <a:pt x="102" y="106"/>
                  <a:pt x="93" y="105"/>
                  <a:pt x="83" y="96"/>
                </a:cubicBezTo>
                <a:cubicBezTo>
                  <a:pt x="81" y="96"/>
                  <a:pt x="79" y="96"/>
                  <a:pt x="77" y="96"/>
                </a:cubicBezTo>
                <a:cubicBezTo>
                  <a:pt x="67" y="96"/>
                  <a:pt x="58" y="93"/>
                  <a:pt x="50" y="89"/>
                </a:cubicBezTo>
                <a:cubicBezTo>
                  <a:pt x="65" y="89"/>
                  <a:pt x="79" y="84"/>
                  <a:pt x="90" y="75"/>
                </a:cubicBezTo>
                <a:cubicBezTo>
                  <a:pt x="96" y="71"/>
                  <a:pt x="100" y="66"/>
                  <a:pt x="103" y="60"/>
                </a:cubicBezTo>
                <a:cubicBezTo>
                  <a:pt x="106" y="54"/>
                  <a:pt x="108" y="47"/>
                  <a:pt x="108" y="41"/>
                </a:cubicBezTo>
                <a:cubicBezTo>
                  <a:pt x="108" y="40"/>
                  <a:pt x="108" y="39"/>
                  <a:pt x="108" y="37"/>
                </a:cubicBezTo>
                <a:cubicBezTo>
                  <a:pt x="115" y="44"/>
                  <a:pt x="120" y="52"/>
                  <a:pt x="120" y="62"/>
                </a:cubicBezTo>
                <a:cubicBezTo>
                  <a:pt x="120" y="72"/>
                  <a:pt x="114" y="82"/>
                  <a:pt x="104" y="88"/>
                </a:cubicBezTo>
                <a:cubicBezTo>
                  <a:pt x="104" y="89"/>
                  <a:pt x="104" y="90"/>
                  <a:pt x="104" y="91"/>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104" name="Freeform 131"/>
          <p:cNvSpPr>
            <a:spLocks noEditPoints="1"/>
          </p:cNvSpPr>
          <p:nvPr/>
        </p:nvSpPr>
        <p:spPr bwMode="auto">
          <a:xfrm>
            <a:off x="9191319" y="3245892"/>
            <a:ext cx="253610" cy="252144"/>
          </a:xfrm>
          <a:custGeom>
            <a:avLst/>
            <a:gdLst>
              <a:gd name="T0" fmla="*/ 20 w 106"/>
              <a:gd name="T1" fmla="*/ 53 h 105"/>
              <a:gd name="T2" fmla="*/ 20 w 106"/>
              <a:gd name="T3" fmla="*/ 49 h 105"/>
              <a:gd name="T4" fmla="*/ 1 w 106"/>
              <a:gd name="T5" fmla="*/ 43 h 105"/>
              <a:gd name="T6" fmla="*/ 0 w 106"/>
              <a:gd name="T7" fmla="*/ 53 h 105"/>
              <a:gd name="T8" fmla="*/ 17 w 106"/>
              <a:gd name="T9" fmla="*/ 91 h 105"/>
              <a:gd name="T10" fmla="*/ 29 w 106"/>
              <a:gd name="T11" fmla="*/ 75 h 105"/>
              <a:gd name="T12" fmla="*/ 20 w 106"/>
              <a:gd name="T13" fmla="*/ 53 h 105"/>
              <a:gd name="T14" fmla="*/ 86 w 106"/>
              <a:gd name="T15" fmla="*/ 53 h 105"/>
              <a:gd name="T16" fmla="*/ 77 w 106"/>
              <a:gd name="T17" fmla="*/ 75 h 105"/>
              <a:gd name="T18" fmla="*/ 89 w 106"/>
              <a:gd name="T19" fmla="*/ 91 h 105"/>
              <a:gd name="T20" fmla="*/ 106 w 106"/>
              <a:gd name="T21" fmla="*/ 53 h 105"/>
              <a:gd name="T22" fmla="*/ 105 w 106"/>
              <a:gd name="T23" fmla="*/ 43 h 105"/>
              <a:gd name="T24" fmla="*/ 86 w 106"/>
              <a:gd name="T25" fmla="*/ 49 h 105"/>
              <a:gd name="T26" fmla="*/ 86 w 106"/>
              <a:gd name="T27" fmla="*/ 53 h 105"/>
              <a:gd name="T28" fmla="*/ 59 w 106"/>
              <a:gd name="T29" fmla="*/ 20 h 105"/>
              <a:gd name="T30" fmla="*/ 82 w 106"/>
              <a:gd name="T31" fmla="*/ 36 h 105"/>
              <a:gd name="T32" fmla="*/ 101 w 106"/>
              <a:gd name="T33" fmla="*/ 30 h 105"/>
              <a:gd name="T34" fmla="*/ 59 w 106"/>
              <a:gd name="T35" fmla="*/ 0 h 105"/>
              <a:gd name="T36" fmla="*/ 59 w 106"/>
              <a:gd name="T37" fmla="*/ 20 h 105"/>
              <a:gd name="T38" fmla="*/ 24 w 106"/>
              <a:gd name="T39" fmla="*/ 36 h 105"/>
              <a:gd name="T40" fmla="*/ 46 w 106"/>
              <a:gd name="T41" fmla="*/ 20 h 105"/>
              <a:gd name="T42" fmla="*/ 46 w 106"/>
              <a:gd name="T43" fmla="*/ 0 h 105"/>
              <a:gd name="T44" fmla="*/ 5 w 106"/>
              <a:gd name="T45" fmla="*/ 30 h 105"/>
              <a:gd name="T46" fmla="*/ 24 w 106"/>
              <a:gd name="T47" fmla="*/ 36 h 105"/>
              <a:gd name="T48" fmla="*/ 67 w 106"/>
              <a:gd name="T49" fmla="*/ 83 h 105"/>
              <a:gd name="T50" fmla="*/ 53 w 106"/>
              <a:gd name="T51" fmla="*/ 85 h 105"/>
              <a:gd name="T52" fmla="*/ 39 w 106"/>
              <a:gd name="T53" fmla="*/ 83 h 105"/>
              <a:gd name="T54" fmla="*/ 28 w 106"/>
              <a:gd name="T55" fmla="*/ 99 h 105"/>
              <a:gd name="T56" fmla="*/ 53 w 106"/>
              <a:gd name="T57" fmla="*/ 105 h 105"/>
              <a:gd name="T58" fmla="*/ 78 w 106"/>
              <a:gd name="T59" fmla="*/ 99 h 105"/>
              <a:gd name="T60" fmla="*/ 67 w 106"/>
              <a:gd name="T61" fmla="*/ 83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6" h="105">
                <a:moveTo>
                  <a:pt x="20" y="53"/>
                </a:moveTo>
                <a:cubicBezTo>
                  <a:pt x="20" y="51"/>
                  <a:pt x="20" y="50"/>
                  <a:pt x="20" y="49"/>
                </a:cubicBezTo>
                <a:cubicBezTo>
                  <a:pt x="1" y="43"/>
                  <a:pt x="1" y="43"/>
                  <a:pt x="1" y="43"/>
                </a:cubicBezTo>
                <a:cubicBezTo>
                  <a:pt x="1" y="46"/>
                  <a:pt x="0" y="49"/>
                  <a:pt x="0" y="53"/>
                </a:cubicBezTo>
                <a:cubicBezTo>
                  <a:pt x="0" y="68"/>
                  <a:pt x="7" y="81"/>
                  <a:pt x="17" y="91"/>
                </a:cubicBezTo>
                <a:cubicBezTo>
                  <a:pt x="29" y="75"/>
                  <a:pt x="29" y="75"/>
                  <a:pt x="29" y="75"/>
                </a:cubicBezTo>
                <a:cubicBezTo>
                  <a:pt x="23" y="69"/>
                  <a:pt x="20" y="61"/>
                  <a:pt x="20" y="53"/>
                </a:cubicBezTo>
                <a:close/>
                <a:moveTo>
                  <a:pt x="86" y="53"/>
                </a:moveTo>
                <a:cubicBezTo>
                  <a:pt x="86" y="61"/>
                  <a:pt x="83" y="69"/>
                  <a:pt x="77" y="75"/>
                </a:cubicBezTo>
                <a:cubicBezTo>
                  <a:pt x="89" y="91"/>
                  <a:pt x="89" y="91"/>
                  <a:pt x="89" y="91"/>
                </a:cubicBezTo>
                <a:cubicBezTo>
                  <a:pt x="99" y="81"/>
                  <a:pt x="106" y="68"/>
                  <a:pt x="106" y="53"/>
                </a:cubicBezTo>
                <a:cubicBezTo>
                  <a:pt x="106" y="49"/>
                  <a:pt x="105" y="46"/>
                  <a:pt x="105" y="43"/>
                </a:cubicBezTo>
                <a:cubicBezTo>
                  <a:pt x="86" y="49"/>
                  <a:pt x="86" y="49"/>
                  <a:pt x="86" y="49"/>
                </a:cubicBezTo>
                <a:cubicBezTo>
                  <a:pt x="86" y="50"/>
                  <a:pt x="86" y="51"/>
                  <a:pt x="86" y="53"/>
                </a:cubicBezTo>
                <a:close/>
                <a:moveTo>
                  <a:pt x="59" y="20"/>
                </a:moveTo>
                <a:cubicBezTo>
                  <a:pt x="69" y="22"/>
                  <a:pt x="77" y="28"/>
                  <a:pt x="82" y="36"/>
                </a:cubicBezTo>
                <a:cubicBezTo>
                  <a:pt x="101" y="30"/>
                  <a:pt x="101" y="30"/>
                  <a:pt x="101" y="30"/>
                </a:cubicBezTo>
                <a:cubicBezTo>
                  <a:pt x="93" y="14"/>
                  <a:pt x="78" y="3"/>
                  <a:pt x="59" y="0"/>
                </a:cubicBezTo>
                <a:lnTo>
                  <a:pt x="59" y="20"/>
                </a:lnTo>
                <a:close/>
                <a:moveTo>
                  <a:pt x="24" y="36"/>
                </a:moveTo>
                <a:cubicBezTo>
                  <a:pt x="29" y="28"/>
                  <a:pt x="37" y="22"/>
                  <a:pt x="46" y="20"/>
                </a:cubicBezTo>
                <a:cubicBezTo>
                  <a:pt x="46" y="0"/>
                  <a:pt x="46" y="0"/>
                  <a:pt x="46" y="0"/>
                </a:cubicBezTo>
                <a:cubicBezTo>
                  <a:pt x="28" y="3"/>
                  <a:pt x="13" y="14"/>
                  <a:pt x="5" y="30"/>
                </a:cubicBezTo>
                <a:lnTo>
                  <a:pt x="24" y="36"/>
                </a:lnTo>
                <a:close/>
                <a:moveTo>
                  <a:pt x="67" y="83"/>
                </a:moveTo>
                <a:cubicBezTo>
                  <a:pt x="62" y="84"/>
                  <a:pt x="58" y="85"/>
                  <a:pt x="53" y="85"/>
                </a:cubicBezTo>
                <a:cubicBezTo>
                  <a:pt x="48" y="85"/>
                  <a:pt x="43" y="84"/>
                  <a:pt x="39" y="83"/>
                </a:cubicBezTo>
                <a:cubicBezTo>
                  <a:pt x="28" y="99"/>
                  <a:pt x="28" y="99"/>
                  <a:pt x="28" y="99"/>
                </a:cubicBezTo>
                <a:cubicBezTo>
                  <a:pt x="35" y="103"/>
                  <a:pt x="44" y="105"/>
                  <a:pt x="53" y="105"/>
                </a:cubicBezTo>
                <a:cubicBezTo>
                  <a:pt x="62" y="105"/>
                  <a:pt x="71" y="103"/>
                  <a:pt x="78" y="99"/>
                </a:cubicBezTo>
                <a:lnTo>
                  <a:pt x="67" y="83"/>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105" name="Freeform 132"/>
          <p:cNvSpPr>
            <a:spLocks noEditPoints="1"/>
          </p:cNvSpPr>
          <p:nvPr/>
        </p:nvSpPr>
        <p:spPr bwMode="auto">
          <a:xfrm>
            <a:off x="9207444" y="3550812"/>
            <a:ext cx="237484" cy="250678"/>
          </a:xfrm>
          <a:custGeom>
            <a:avLst/>
            <a:gdLst>
              <a:gd name="T0" fmla="*/ 75 w 162"/>
              <a:gd name="T1" fmla="*/ 65 h 171"/>
              <a:gd name="T2" fmla="*/ 54 w 162"/>
              <a:gd name="T3" fmla="*/ 86 h 171"/>
              <a:gd name="T4" fmla="*/ 87 w 162"/>
              <a:gd name="T5" fmla="*/ 65 h 171"/>
              <a:gd name="T6" fmla="*/ 108 w 162"/>
              <a:gd name="T7" fmla="*/ 86 h 171"/>
              <a:gd name="T8" fmla="*/ 87 w 162"/>
              <a:gd name="T9" fmla="*/ 65 h 171"/>
              <a:gd name="T10" fmla="*/ 139 w 162"/>
              <a:gd name="T11" fmla="*/ 65 h 171"/>
              <a:gd name="T12" fmla="*/ 118 w 162"/>
              <a:gd name="T13" fmla="*/ 86 h 171"/>
              <a:gd name="T14" fmla="*/ 21 w 162"/>
              <a:gd name="T15" fmla="*/ 129 h 171"/>
              <a:gd name="T16" fmla="*/ 43 w 162"/>
              <a:gd name="T17" fmla="*/ 150 h 171"/>
              <a:gd name="T18" fmla="*/ 21 w 162"/>
              <a:gd name="T19" fmla="*/ 129 h 171"/>
              <a:gd name="T20" fmla="*/ 75 w 162"/>
              <a:gd name="T21" fmla="*/ 129 h 171"/>
              <a:gd name="T22" fmla="*/ 54 w 162"/>
              <a:gd name="T23" fmla="*/ 150 h 171"/>
              <a:gd name="T24" fmla="*/ 87 w 162"/>
              <a:gd name="T25" fmla="*/ 129 h 171"/>
              <a:gd name="T26" fmla="*/ 108 w 162"/>
              <a:gd name="T27" fmla="*/ 150 h 171"/>
              <a:gd name="T28" fmla="*/ 87 w 162"/>
              <a:gd name="T29" fmla="*/ 129 h 171"/>
              <a:gd name="T30" fmla="*/ 75 w 162"/>
              <a:gd name="T31" fmla="*/ 96 h 171"/>
              <a:gd name="T32" fmla="*/ 54 w 162"/>
              <a:gd name="T33" fmla="*/ 117 h 171"/>
              <a:gd name="T34" fmla="*/ 87 w 162"/>
              <a:gd name="T35" fmla="*/ 96 h 171"/>
              <a:gd name="T36" fmla="*/ 108 w 162"/>
              <a:gd name="T37" fmla="*/ 117 h 171"/>
              <a:gd name="T38" fmla="*/ 87 w 162"/>
              <a:gd name="T39" fmla="*/ 96 h 171"/>
              <a:gd name="T40" fmla="*/ 139 w 162"/>
              <a:gd name="T41" fmla="*/ 96 h 171"/>
              <a:gd name="T42" fmla="*/ 118 w 162"/>
              <a:gd name="T43" fmla="*/ 117 h 171"/>
              <a:gd name="T44" fmla="*/ 21 w 162"/>
              <a:gd name="T45" fmla="*/ 96 h 171"/>
              <a:gd name="T46" fmla="*/ 43 w 162"/>
              <a:gd name="T47" fmla="*/ 117 h 171"/>
              <a:gd name="T48" fmla="*/ 21 w 162"/>
              <a:gd name="T49" fmla="*/ 96 h 171"/>
              <a:gd name="T50" fmla="*/ 139 w 162"/>
              <a:gd name="T51" fmla="*/ 11 h 171"/>
              <a:gd name="T52" fmla="*/ 118 w 162"/>
              <a:gd name="T53" fmla="*/ 0 h 171"/>
              <a:gd name="T54" fmla="*/ 43 w 162"/>
              <a:gd name="T55" fmla="*/ 11 h 171"/>
              <a:gd name="T56" fmla="*/ 21 w 162"/>
              <a:gd name="T57" fmla="*/ 0 h 171"/>
              <a:gd name="T58" fmla="*/ 0 w 162"/>
              <a:gd name="T59" fmla="*/ 171 h 171"/>
              <a:gd name="T60" fmla="*/ 162 w 162"/>
              <a:gd name="T61" fmla="*/ 0 h 171"/>
              <a:gd name="T62" fmla="*/ 150 w 162"/>
              <a:gd name="T63" fmla="*/ 161 h 171"/>
              <a:gd name="T64" fmla="*/ 11 w 162"/>
              <a:gd name="T65" fmla="*/ 44 h 171"/>
              <a:gd name="T66" fmla="*/ 150 w 162"/>
              <a:gd name="T67" fmla="*/ 161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62" h="171">
                <a:moveTo>
                  <a:pt x="54" y="65"/>
                </a:moveTo>
                <a:lnTo>
                  <a:pt x="75" y="65"/>
                </a:lnTo>
                <a:lnTo>
                  <a:pt x="75" y="86"/>
                </a:lnTo>
                <a:lnTo>
                  <a:pt x="54" y="86"/>
                </a:lnTo>
                <a:lnTo>
                  <a:pt x="54" y="65"/>
                </a:lnTo>
                <a:close/>
                <a:moveTo>
                  <a:pt x="87" y="65"/>
                </a:moveTo>
                <a:lnTo>
                  <a:pt x="108" y="65"/>
                </a:lnTo>
                <a:lnTo>
                  <a:pt x="108" y="86"/>
                </a:lnTo>
                <a:lnTo>
                  <a:pt x="87" y="86"/>
                </a:lnTo>
                <a:lnTo>
                  <a:pt x="87" y="65"/>
                </a:lnTo>
                <a:close/>
                <a:moveTo>
                  <a:pt x="118" y="65"/>
                </a:moveTo>
                <a:lnTo>
                  <a:pt x="139" y="65"/>
                </a:lnTo>
                <a:lnTo>
                  <a:pt x="139" y="86"/>
                </a:lnTo>
                <a:lnTo>
                  <a:pt x="118" y="86"/>
                </a:lnTo>
                <a:lnTo>
                  <a:pt x="118" y="65"/>
                </a:lnTo>
                <a:close/>
                <a:moveTo>
                  <a:pt x="21" y="129"/>
                </a:moveTo>
                <a:lnTo>
                  <a:pt x="43" y="129"/>
                </a:lnTo>
                <a:lnTo>
                  <a:pt x="43" y="150"/>
                </a:lnTo>
                <a:lnTo>
                  <a:pt x="21" y="150"/>
                </a:lnTo>
                <a:lnTo>
                  <a:pt x="21" y="129"/>
                </a:lnTo>
                <a:close/>
                <a:moveTo>
                  <a:pt x="54" y="129"/>
                </a:moveTo>
                <a:lnTo>
                  <a:pt x="75" y="129"/>
                </a:lnTo>
                <a:lnTo>
                  <a:pt x="75" y="150"/>
                </a:lnTo>
                <a:lnTo>
                  <a:pt x="54" y="150"/>
                </a:lnTo>
                <a:lnTo>
                  <a:pt x="54" y="129"/>
                </a:lnTo>
                <a:close/>
                <a:moveTo>
                  <a:pt x="87" y="129"/>
                </a:moveTo>
                <a:lnTo>
                  <a:pt x="108" y="129"/>
                </a:lnTo>
                <a:lnTo>
                  <a:pt x="108" y="150"/>
                </a:lnTo>
                <a:lnTo>
                  <a:pt x="87" y="150"/>
                </a:lnTo>
                <a:lnTo>
                  <a:pt x="87" y="129"/>
                </a:lnTo>
                <a:close/>
                <a:moveTo>
                  <a:pt x="54" y="96"/>
                </a:moveTo>
                <a:lnTo>
                  <a:pt x="75" y="96"/>
                </a:lnTo>
                <a:lnTo>
                  <a:pt x="75" y="117"/>
                </a:lnTo>
                <a:lnTo>
                  <a:pt x="54" y="117"/>
                </a:lnTo>
                <a:lnTo>
                  <a:pt x="54" y="96"/>
                </a:lnTo>
                <a:close/>
                <a:moveTo>
                  <a:pt x="87" y="96"/>
                </a:moveTo>
                <a:lnTo>
                  <a:pt x="108" y="96"/>
                </a:lnTo>
                <a:lnTo>
                  <a:pt x="108" y="117"/>
                </a:lnTo>
                <a:lnTo>
                  <a:pt x="87" y="117"/>
                </a:lnTo>
                <a:lnTo>
                  <a:pt x="87" y="96"/>
                </a:lnTo>
                <a:close/>
                <a:moveTo>
                  <a:pt x="118" y="96"/>
                </a:moveTo>
                <a:lnTo>
                  <a:pt x="139" y="96"/>
                </a:lnTo>
                <a:lnTo>
                  <a:pt x="139" y="117"/>
                </a:lnTo>
                <a:lnTo>
                  <a:pt x="118" y="117"/>
                </a:lnTo>
                <a:lnTo>
                  <a:pt x="118" y="96"/>
                </a:lnTo>
                <a:close/>
                <a:moveTo>
                  <a:pt x="21" y="96"/>
                </a:moveTo>
                <a:lnTo>
                  <a:pt x="43" y="96"/>
                </a:lnTo>
                <a:lnTo>
                  <a:pt x="43" y="117"/>
                </a:lnTo>
                <a:lnTo>
                  <a:pt x="21" y="117"/>
                </a:lnTo>
                <a:lnTo>
                  <a:pt x="21" y="96"/>
                </a:lnTo>
                <a:close/>
                <a:moveTo>
                  <a:pt x="139" y="0"/>
                </a:moveTo>
                <a:lnTo>
                  <a:pt x="139" y="11"/>
                </a:lnTo>
                <a:lnTo>
                  <a:pt x="118" y="11"/>
                </a:lnTo>
                <a:lnTo>
                  <a:pt x="118" y="0"/>
                </a:lnTo>
                <a:lnTo>
                  <a:pt x="43" y="0"/>
                </a:lnTo>
                <a:lnTo>
                  <a:pt x="43" y="11"/>
                </a:lnTo>
                <a:lnTo>
                  <a:pt x="21" y="11"/>
                </a:lnTo>
                <a:lnTo>
                  <a:pt x="21" y="0"/>
                </a:lnTo>
                <a:lnTo>
                  <a:pt x="0" y="0"/>
                </a:lnTo>
                <a:lnTo>
                  <a:pt x="0" y="171"/>
                </a:lnTo>
                <a:lnTo>
                  <a:pt x="162" y="171"/>
                </a:lnTo>
                <a:lnTo>
                  <a:pt x="162" y="0"/>
                </a:lnTo>
                <a:lnTo>
                  <a:pt x="139" y="0"/>
                </a:lnTo>
                <a:close/>
                <a:moveTo>
                  <a:pt x="150" y="161"/>
                </a:moveTo>
                <a:lnTo>
                  <a:pt x="11" y="161"/>
                </a:lnTo>
                <a:lnTo>
                  <a:pt x="11" y="44"/>
                </a:lnTo>
                <a:lnTo>
                  <a:pt x="150" y="44"/>
                </a:lnTo>
                <a:lnTo>
                  <a:pt x="150" y="161"/>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106" name="Freeform 133"/>
          <p:cNvSpPr>
            <a:spLocks noEditPoints="1"/>
          </p:cNvSpPr>
          <p:nvPr/>
        </p:nvSpPr>
        <p:spPr bwMode="auto">
          <a:xfrm>
            <a:off x="9584195" y="4710380"/>
            <a:ext cx="200836" cy="200834"/>
          </a:xfrm>
          <a:custGeom>
            <a:avLst/>
            <a:gdLst>
              <a:gd name="T0" fmla="*/ 42 w 84"/>
              <a:gd name="T1" fmla="*/ 0 h 84"/>
              <a:gd name="T2" fmla="*/ 0 w 84"/>
              <a:gd name="T3" fmla="*/ 42 h 84"/>
              <a:gd name="T4" fmla="*/ 42 w 84"/>
              <a:gd name="T5" fmla="*/ 84 h 84"/>
              <a:gd name="T6" fmla="*/ 84 w 84"/>
              <a:gd name="T7" fmla="*/ 42 h 84"/>
              <a:gd name="T8" fmla="*/ 42 w 84"/>
              <a:gd name="T9" fmla="*/ 0 h 84"/>
              <a:gd name="T10" fmla="*/ 42 w 84"/>
              <a:gd name="T11" fmla="*/ 76 h 84"/>
              <a:gd name="T12" fmla="*/ 8 w 84"/>
              <a:gd name="T13" fmla="*/ 42 h 84"/>
              <a:gd name="T14" fmla="*/ 42 w 84"/>
              <a:gd name="T15" fmla="*/ 8 h 84"/>
              <a:gd name="T16" fmla="*/ 76 w 84"/>
              <a:gd name="T17" fmla="*/ 42 h 84"/>
              <a:gd name="T18" fmla="*/ 42 w 84"/>
              <a:gd name="T19" fmla="*/ 76 h 84"/>
              <a:gd name="T20" fmla="*/ 26 w 84"/>
              <a:gd name="T21" fmla="*/ 26 h 84"/>
              <a:gd name="T22" fmla="*/ 58 w 84"/>
              <a:gd name="T23" fmla="*/ 26 h 84"/>
              <a:gd name="T24" fmla="*/ 58 w 84"/>
              <a:gd name="T25" fmla="*/ 58 h 84"/>
              <a:gd name="T26" fmla="*/ 26 w 84"/>
              <a:gd name="T27" fmla="*/ 58 h 84"/>
              <a:gd name="T28" fmla="*/ 26 w 84"/>
              <a:gd name="T29" fmla="*/ 26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4" h="84">
                <a:moveTo>
                  <a:pt x="42" y="0"/>
                </a:moveTo>
                <a:cubicBezTo>
                  <a:pt x="19" y="0"/>
                  <a:pt x="0" y="19"/>
                  <a:pt x="0" y="42"/>
                </a:cubicBezTo>
                <a:cubicBezTo>
                  <a:pt x="0" y="65"/>
                  <a:pt x="19" y="84"/>
                  <a:pt x="42" y="84"/>
                </a:cubicBezTo>
                <a:cubicBezTo>
                  <a:pt x="65" y="84"/>
                  <a:pt x="84" y="65"/>
                  <a:pt x="84" y="42"/>
                </a:cubicBezTo>
                <a:cubicBezTo>
                  <a:pt x="84" y="19"/>
                  <a:pt x="65" y="0"/>
                  <a:pt x="42" y="0"/>
                </a:cubicBezTo>
                <a:close/>
                <a:moveTo>
                  <a:pt x="42" y="76"/>
                </a:moveTo>
                <a:cubicBezTo>
                  <a:pt x="23" y="76"/>
                  <a:pt x="8" y="61"/>
                  <a:pt x="8" y="42"/>
                </a:cubicBezTo>
                <a:cubicBezTo>
                  <a:pt x="8" y="23"/>
                  <a:pt x="23" y="8"/>
                  <a:pt x="42" y="8"/>
                </a:cubicBezTo>
                <a:cubicBezTo>
                  <a:pt x="61" y="8"/>
                  <a:pt x="76" y="23"/>
                  <a:pt x="76" y="42"/>
                </a:cubicBezTo>
                <a:cubicBezTo>
                  <a:pt x="76" y="61"/>
                  <a:pt x="61" y="76"/>
                  <a:pt x="42" y="76"/>
                </a:cubicBezTo>
                <a:close/>
                <a:moveTo>
                  <a:pt x="26" y="26"/>
                </a:moveTo>
                <a:cubicBezTo>
                  <a:pt x="58" y="26"/>
                  <a:pt x="58" y="26"/>
                  <a:pt x="58" y="26"/>
                </a:cubicBezTo>
                <a:cubicBezTo>
                  <a:pt x="58" y="58"/>
                  <a:pt x="58" y="58"/>
                  <a:pt x="58" y="58"/>
                </a:cubicBezTo>
                <a:cubicBezTo>
                  <a:pt x="26" y="58"/>
                  <a:pt x="26" y="58"/>
                  <a:pt x="26" y="58"/>
                </a:cubicBezTo>
                <a:lnTo>
                  <a:pt x="26" y="26"/>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107" name="Freeform 134"/>
          <p:cNvSpPr>
            <a:spLocks noEditPoints="1"/>
          </p:cNvSpPr>
          <p:nvPr/>
        </p:nvSpPr>
        <p:spPr bwMode="auto">
          <a:xfrm>
            <a:off x="9291004" y="4681062"/>
            <a:ext cx="350363" cy="350362"/>
          </a:xfrm>
          <a:custGeom>
            <a:avLst/>
            <a:gdLst>
              <a:gd name="T0" fmla="*/ 140 w 146"/>
              <a:gd name="T1" fmla="*/ 123 h 146"/>
              <a:gd name="T2" fmla="*/ 106 w 146"/>
              <a:gd name="T3" fmla="*/ 94 h 146"/>
              <a:gd name="T4" fmla="*/ 96 w 146"/>
              <a:gd name="T5" fmla="*/ 89 h 146"/>
              <a:gd name="T6" fmla="*/ 109 w 146"/>
              <a:gd name="T7" fmla="*/ 54 h 146"/>
              <a:gd name="T8" fmla="*/ 54 w 146"/>
              <a:gd name="T9" fmla="*/ 0 h 146"/>
              <a:gd name="T10" fmla="*/ 0 w 146"/>
              <a:gd name="T11" fmla="*/ 54 h 146"/>
              <a:gd name="T12" fmla="*/ 54 w 146"/>
              <a:gd name="T13" fmla="*/ 108 h 146"/>
              <a:gd name="T14" fmla="*/ 90 w 146"/>
              <a:gd name="T15" fmla="*/ 95 h 146"/>
              <a:gd name="T16" fmla="*/ 94 w 146"/>
              <a:gd name="T17" fmla="*/ 106 h 146"/>
              <a:gd name="T18" fmla="*/ 123 w 146"/>
              <a:gd name="T19" fmla="*/ 140 h 146"/>
              <a:gd name="T20" fmla="*/ 141 w 146"/>
              <a:gd name="T21" fmla="*/ 141 h 146"/>
              <a:gd name="T22" fmla="*/ 140 w 146"/>
              <a:gd name="T23" fmla="*/ 123 h 146"/>
              <a:gd name="T24" fmla="*/ 54 w 146"/>
              <a:gd name="T25" fmla="*/ 90 h 146"/>
              <a:gd name="T26" fmla="*/ 18 w 146"/>
              <a:gd name="T27" fmla="*/ 54 h 146"/>
              <a:gd name="T28" fmla="*/ 54 w 146"/>
              <a:gd name="T29" fmla="*/ 18 h 146"/>
              <a:gd name="T30" fmla="*/ 91 w 146"/>
              <a:gd name="T31" fmla="*/ 54 h 146"/>
              <a:gd name="T32" fmla="*/ 54 w 146"/>
              <a:gd name="T33" fmla="*/ 90 h 146"/>
              <a:gd name="T34" fmla="*/ 63 w 146"/>
              <a:gd name="T35" fmla="*/ 27 h 146"/>
              <a:gd name="T36" fmla="*/ 45 w 146"/>
              <a:gd name="T37" fmla="*/ 27 h 146"/>
              <a:gd name="T38" fmla="*/ 45 w 146"/>
              <a:gd name="T39" fmla="*/ 45 h 146"/>
              <a:gd name="T40" fmla="*/ 27 w 146"/>
              <a:gd name="T41" fmla="*/ 45 h 146"/>
              <a:gd name="T42" fmla="*/ 27 w 146"/>
              <a:gd name="T43" fmla="*/ 63 h 146"/>
              <a:gd name="T44" fmla="*/ 45 w 146"/>
              <a:gd name="T45" fmla="*/ 63 h 146"/>
              <a:gd name="T46" fmla="*/ 45 w 146"/>
              <a:gd name="T47" fmla="*/ 81 h 146"/>
              <a:gd name="T48" fmla="*/ 63 w 146"/>
              <a:gd name="T49" fmla="*/ 81 h 146"/>
              <a:gd name="T50" fmla="*/ 63 w 146"/>
              <a:gd name="T51" fmla="*/ 63 h 146"/>
              <a:gd name="T52" fmla="*/ 81 w 146"/>
              <a:gd name="T53" fmla="*/ 63 h 146"/>
              <a:gd name="T54" fmla="*/ 81 w 146"/>
              <a:gd name="T55" fmla="*/ 45 h 146"/>
              <a:gd name="T56" fmla="*/ 63 w 146"/>
              <a:gd name="T57" fmla="*/ 45 h 146"/>
              <a:gd name="T58" fmla="*/ 63 w 146"/>
              <a:gd name="T59" fmla="*/ 27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6" h="146">
                <a:moveTo>
                  <a:pt x="140" y="123"/>
                </a:moveTo>
                <a:cubicBezTo>
                  <a:pt x="106" y="94"/>
                  <a:pt x="106" y="94"/>
                  <a:pt x="106" y="94"/>
                </a:cubicBezTo>
                <a:cubicBezTo>
                  <a:pt x="103" y="91"/>
                  <a:pt x="99" y="89"/>
                  <a:pt x="96" y="89"/>
                </a:cubicBezTo>
                <a:cubicBezTo>
                  <a:pt x="104" y="80"/>
                  <a:pt x="109" y="67"/>
                  <a:pt x="109" y="54"/>
                </a:cubicBezTo>
                <a:cubicBezTo>
                  <a:pt x="109" y="24"/>
                  <a:pt x="84" y="0"/>
                  <a:pt x="54" y="0"/>
                </a:cubicBezTo>
                <a:cubicBezTo>
                  <a:pt x="24" y="0"/>
                  <a:pt x="0" y="24"/>
                  <a:pt x="0" y="54"/>
                </a:cubicBezTo>
                <a:cubicBezTo>
                  <a:pt x="0" y="84"/>
                  <a:pt x="24" y="108"/>
                  <a:pt x="54" y="108"/>
                </a:cubicBezTo>
                <a:cubicBezTo>
                  <a:pt x="68" y="108"/>
                  <a:pt x="80" y="103"/>
                  <a:pt x="90" y="95"/>
                </a:cubicBezTo>
                <a:cubicBezTo>
                  <a:pt x="89" y="98"/>
                  <a:pt x="91" y="102"/>
                  <a:pt x="94" y="106"/>
                </a:cubicBezTo>
                <a:cubicBezTo>
                  <a:pt x="123" y="140"/>
                  <a:pt x="123" y="140"/>
                  <a:pt x="123" y="140"/>
                </a:cubicBezTo>
                <a:cubicBezTo>
                  <a:pt x="128" y="146"/>
                  <a:pt x="136" y="146"/>
                  <a:pt x="141" y="141"/>
                </a:cubicBezTo>
                <a:cubicBezTo>
                  <a:pt x="146" y="136"/>
                  <a:pt x="146" y="128"/>
                  <a:pt x="140" y="123"/>
                </a:cubicBezTo>
                <a:close/>
                <a:moveTo>
                  <a:pt x="54" y="90"/>
                </a:moveTo>
                <a:cubicBezTo>
                  <a:pt x="34" y="90"/>
                  <a:pt x="18" y="74"/>
                  <a:pt x="18" y="54"/>
                </a:cubicBezTo>
                <a:cubicBezTo>
                  <a:pt x="18" y="34"/>
                  <a:pt x="34" y="18"/>
                  <a:pt x="54" y="18"/>
                </a:cubicBezTo>
                <a:cubicBezTo>
                  <a:pt x="74" y="18"/>
                  <a:pt x="91" y="34"/>
                  <a:pt x="91" y="54"/>
                </a:cubicBezTo>
                <a:cubicBezTo>
                  <a:pt x="91" y="74"/>
                  <a:pt x="74" y="90"/>
                  <a:pt x="54" y="90"/>
                </a:cubicBezTo>
                <a:close/>
                <a:moveTo>
                  <a:pt x="63" y="27"/>
                </a:moveTo>
                <a:cubicBezTo>
                  <a:pt x="45" y="27"/>
                  <a:pt x="45" y="27"/>
                  <a:pt x="45" y="27"/>
                </a:cubicBezTo>
                <a:cubicBezTo>
                  <a:pt x="45" y="45"/>
                  <a:pt x="45" y="45"/>
                  <a:pt x="45" y="45"/>
                </a:cubicBezTo>
                <a:cubicBezTo>
                  <a:pt x="27" y="45"/>
                  <a:pt x="27" y="45"/>
                  <a:pt x="27" y="45"/>
                </a:cubicBezTo>
                <a:cubicBezTo>
                  <a:pt x="27" y="63"/>
                  <a:pt x="27" y="63"/>
                  <a:pt x="27" y="63"/>
                </a:cubicBezTo>
                <a:cubicBezTo>
                  <a:pt x="45" y="63"/>
                  <a:pt x="45" y="63"/>
                  <a:pt x="45" y="63"/>
                </a:cubicBezTo>
                <a:cubicBezTo>
                  <a:pt x="45" y="81"/>
                  <a:pt x="45" y="81"/>
                  <a:pt x="45" y="81"/>
                </a:cubicBezTo>
                <a:cubicBezTo>
                  <a:pt x="63" y="81"/>
                  <a:pt x="63" y="81"/>
                  <a:pt x="63" y="81"/>
                </a:cubicBezTo>
                <a:cubicBezTo>
                  <a:pt x="63" y="63"/>
                  <a:pt x="63" y="63"/>
                  <a:pt x="63" y="63"/>
                </a:cubicBezTo>
                <a:cubicBezTo>
                  <a:pt x="81" y="63"/>
                  <a:pt x="81" y="63"/>
                  <a:pt x="81" y="63"/>
                </a:cubicBezTo>
                <a:cubicBezTo>
                  <a:pt x="81" y="45"/>
                  <a:pt x="81" y="45"/>
                  <a:pt x="81" y="45"/>
                </a:cubicBezTo>
                <a:cubicBezTo>
                  <a:pt x="63" y="45"/>
                  <a:pt x="63" y="45"/>
                  <a:pt x="63" y="45"/>
                </a:cubicBezTo>
                <a:lnTo>
                  <a:pt x="63" y="27"/>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108" name="Freeform 135"/>
          <p:cNvSpPr>
            <a:spLocks noEditPoints="1"/>
          </p:cNvSpPr>
          <p:nvPr/>
        </p:nvSpPr>
        <p:spPr bwMode="auto">
          <a:xfrm>
            <a:off x="9751313" y="5308488"/>
            <a:ext cx="203767" cy="206699"/>
          </a:xfrm>
          <a:custGeom>
            <a:avLst/>
            <a:gdLst>
              <a:gd name="T0" fmla="*/ 16 w 85"/>
              <a:gd name="T1" fmla="*/ 49 h 86"/>
              <a:gd name="T2" fmla="*/ 16 w 85"/>
              <a:gd name="T3" fmla="*/ 86 h 86"/>
              <a:gd name="T4" fmla="*/ 18 w 85"/>
              <a:gd name="T5" fmla="*/ 86 h 86"/>
              <a:gd name="T6" fmla="*/ 21 w 85"/>
              <a:gd name="T7" fmla="*/ 86 h 86"/>
              <a:gd name="T8" fmla="*/ 21 w 85"/>
              <a:gd name="T9" fmla="*/ 49 h 86"/>
              <a:gd name="T10" fmla="*/ 18 w 85"/>
              <a:gd name="T11" fmla="*/ 49 h 86"/>
              <a:gd name="T12" fmla="*/ 16 w 85"/>
              <a:gd name="T13" fmla="*/ 49 h 86"/>
              <a:gd name="T14" fmla="*/ 64 w 85"/>
              <a:gd name="T15" fmla="*/ 49 h 86"/>
              <a:gd name="T16" fmla="*/ 64 w 85"/>
              <a:gd name="T17" fmla="*/ 86 h 86"/>
              <a:gd name="T18" fmla="*/ 67 w 85"/>
              <a:gd name="T19" fmla="*/ 86 h 86"/>
              <a:gd name="T20" fmla="*/ 69 w 85"/>
              <a:gd name="T21" fmla="*/ 86 h 86"/>
              <a:gd name="T22" fmla="*/ 69 w 85"/>
              <a:gd name="T23" fmla="*/ 49 h 86"/>
              <a:gd name="T24" fmla="*/ 67 w 85"/>
              <a:gd name="T25" fmla="*/ 49 h 86"/>
              <a:gd name="T26" fmla="*/ 64 w 85"/>
              <a:gd name="T27" fmla="*/ 49 h 86"/>
              <a:gd name="T28" fmla="*/ 85 w 85"/>
              <a:gd name="T29" fmla="*/ 43 h 86"/>
              <a:gd name="T30" fmla="*/ 42 w 85"/>
              <a:gd name="T31" fmla="*/ 0 h 86"/>
              <a:gd name="T32" fmla="*/ 0 w 85"/>
              <a:gd name="T33" fmla="*/ 43 h 86"/>
              <a:gd name="T34" fmla="*/ 2 w 85"/>
              <a:gd name="T35" fmla="*/ 58 h 86"/>
              <a:gd name="T36" fmla="*/ 0 w 85"/>
              <a:gd name="T37" fmla="*/ 67 h 86"/>
              <a:gd name="T38" fmla="*/ 10 w 85"/>
              <a:gd name="T39" fmla="*/ 84 h 86"/>
              <a:gd name="T40" fmla="*/ 10 w 85"/>
              <a:gd name="T41" fmla="*/ 51 h 86"/>
              <a:gd name="T42" fmla="*/ 6 w 85"/>
              <a:gd name="T43" fmla="*/ 54 h 86"/>
              <a:gd name="T44" fmla="*/ 5 w 85"/>
              <a:gd name="T45" fmla="*/ 46 h 86"/>
              <a:gd name="T46" fmla="*/ 42 w 85"/>
              <a:gd name="T47" fmla="*/ 8 h 86"/>
              <a:gd name="T48" fmla="*/ 80 w 85"/>
              <a:gd name="T49" fmla="*/ 46 h 86"/>
              <a:gd name="T50" fmla="*/ 79 w 85"/>
              <a:gd name="T51" fmla="*/ 54 h 86"/>
              <a:gd name="T52" fmla="*/ 75 w 85"/>
              <a:gd name="T53" fmla="*/ 51 h 86"/>
              <a:gd name="T54" fmla="*/ 75 w 85"/>
              <a:gd name="T55" fmla="*/ 84 h 86"/>
              <a:gd name="T56" fmla="*/ 85 w 85"/>
              <a:gd name="T57" fmla="*/ 67 h 86"/>
              <a:gd name="T58" fmla="*/ 83 w 85"/>
              <a:gd name="T59" fmla="*/ 58 h 86"/>
              <a:gd name="T60" fmla="*/ 85 w 85"/>
              <a:gd name="T61" fmla="*/ 4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5" h="86">
                <a:moveTo>
                  <a:pt x="16" y="49"/>
                </a:moveTo>
                <a:cubicBezTo>
                  <a:pt x="16" y="86"/>
                  <a:pt x="16" y="86"/>
                  <a:pt x="16" y="86"/>
                </a:cubicBezTo>
                <a:cubicBezTo>
                  <a:pt x="17" y="86"/>
                  <a:pt x="17" y="86"/>
                  <a:pt x="18" y="86"/>
                </a:cubicBezTo>
                <a:cubicBezTo>
                  <a:pt x="21" y="86"/>
                  <a:pt x="21" y="86"/>
                  <a:pt x="21" y="86"/>
                </a:cubicBezTo>
                <a:cubicBezTo>
                  <a:pt x="21" y="49"/>
                  <a:pt x="21" y="49"/>
                  <a:pt x="21" y="49"/>
                </a:cubicBezTo>
                <a:cubicBezTo>
                  <a:pt x="18" y="49"/>
                  <a:pt x="18" y="49"/>
                  <a:pt x="18" y="49"/>
                </a:cubicBezTo>
                <a:cubicBezTo>
                  <a:pt x="17" y="49"/>
                  <a:pt x="17" y="49"/>
                  <a:pt x="16" y="49"/>
                </a:cubicBezTo>
                <a:close/>
                <a:moveTo>
                  <a:pt x="64" y="49"/>
                </a:moveTo>
                <a:cubicBezTo>
                  <a:pt x="64" y="86"/>
                  <a:pt x="64" y="86"/>
                  <a:pt x="64" y="86"/>
                </a:cubicBezTo>
                <a:cubicBezTo>
                  <a:pt x="67" y="86"/>
                  <a:pt x="67" y="86"/>
                  <a:pt x="67" y="86"/>
                </a:cubicBezTo>
                <a:cubicBezTo>
                  <a:pt x="68" y="86"/>
                  <a:pt x="68" y="86"/>
                  <a:pt x="69" y="86"/>
                </a:cubicBezTo>
                <a:cubicBezTo>
                  <a:pt x="69" y="49"/>
                  <a:pt x="69" y="49"/>
                  <a:pt x="69" y="49"/>
                </a:cubicBezTo>
                <a:cubicBezTo>
                  <a:pt x="68" y="49"/>
                  <a:pt x="68" y="49"/>
                  <a:pt x="67" y="49"/>
                </a:cubicBezTo>
                <a:lnTo>
                  <a:pt x="64" y="49"/>
                </a:lnTo>
                <a:close/>
                <a:moveTo>
                  <a:pt x="85" y="43"/>
                </a:moveTo>
                <a:cubicBezTo>
                  <a:pt x="85" y="20"/>
                  <a:pt x="66" y="0"/>
                  <a:pt x="42" y="0"/>
                </a:cubicBezTo>
                <a:cubicBezTo>
                  <a:pt x="19" y="0"/>
                  <a:pt x="0" y="20"/>
                  <a:pt x="0" y="43"/>
                </a:cubicBezTo>
                <a:cubicBezTo>
                  <a:pt x="0" y="48"/>
                  <a:pt x="0" y="53"/>
                  <a:pt x="2" y="58"/>
                </a:cubicBezTo>
                <a:cubicBezTo>
                  <a:pt x="0" y="61"/>
                  <a:pt x="0" y="64"/>
                  <a:pt x="0" y="67"/>
                </a:cubicBezTo>
                <a:cubicBezTo>
                  <a:pt x="0" y="75"/>
                  <a:pt x="4" y="81"/>
                  <a:pt x="10" y="84"/>
                </a:cubicBezTo>
                <a:cubicBezTo>
                  <a:pt x="10" y="51"/>
                  <a:pt x="10" y="51"/>
                  <a:pt x="10" y="51"/>
                </a:cubicBezTo>
                <a:cubicBezTo>
                  <a:pt x="9" y="51"/>
                  <a:pt x="7" y="52"/>
                  <a:pt x="6" y="54"/>
                </a:cubicBezTo>
                <a:cubicBezTo>
                  <a:pt x="5" y="51"/>
                  <a:pt x="5" y="49"/>
                  <a:pt x="5" y="46"/>
                </a:cubicBezTo>
                <a:cubicBezTo>
                  <a:pt x="5" y="25"/>
                  <a:pt x="22" y="8"/>
                  <a:pt x="42" y="8"/>
                </a:cubicBezTo>
                <a:cubicBezTo>
                  <a:pt x="63" y="8"/>
                  <a:pt x="80" y="25"/>
                  <a:pt x="80" y="46"/>
                </a:cubicBezTo>
                <a:cubicBezTo>
                  <a:pt x="80" y="49"/>
                  <a:pt x="80" y="51"/>
                  <a:pt x="79" y="54"/>
                </a:cubicBezTo>
                <a:cubicBezTo>
                  <a:pt x="78" y="52"/>
                  <a:pt x="76" y="51"/>
                  <a:pt x="75" y="51"/>
                </a:cubicBezTo>
                <a:cubicBezTo>
                  <a:pt x="75" y="84"/>
                  <a:pt x="75" y="84"/>
                  <a:pt x="75" y="84"/>
                </a:cubicBezTo>
                <a:cubicBezTo>
                  <a:pt x="81" y="81"/>
                  <a:pt x="85" y="75"/>
                  <a:pt x="85" y="67"/>
                </a:cubicBezTo>
                <a:cubicBezTo>
                  <a:pt x="85" y="64"/>
                  <a:pt x="84" y="61"/>
                  <a:pt x="83" y="58"/>
                </a:cubicBezTo>
                <a:cubicBezTo>
                  <a:pt x="85" y="53"/>
                  <a:pt x="85" y="48"/>
                  <a:pt x="85" y="43"/>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109" name="Freeform 136"/>
          <p:cNvSpPr>
            <a:spLocks noEditPoints="1"/>
          </p:cNvSpPr>
          <p:nvPr/>
        </p:nvSpPr>
        <p:spPr bwMode="auto">
          <a:xfrm>
            <a:off x="9441998" y="5057810"/>
            <a:ext cx="249212" cy="247745"/>
          </a:xfrm>
          <a:custGeom>
            <a:avLst/>
            <a:gdLst>
              <a:gd name="T0" fmla="*/ 52 w 104"/>
              <a:gd name="T1" fmla="*/ 0 h 104"/>
              <a:gd name="T2" fmla="*/ 0 w 104"/>
              <a:gd name="T3" fmla="*/ 52 h 104"/>
              <a:gd name="T4" fmla="*/ 52 w 104"/>
              <a:gd name="T5" fmla="*/ 104 h 104"/>
              <a:gd name="T6" fmla="*/ 104 w 104"/>
              <a:gd name="T7" fmla="*/ 52 h 104"/>
              <a:gd name="T8" fmla="*/ 52 w 104"/>
              <a:gd name="T9" fmla="*/ 0 h 104"/>
              <a:gd name="T10" fmla="*/ 32 w 104"/>
              <a:gd name="T11" fmla="*/ 52 h 104"/>
              <a:gd name="T12" fmla="*/ 52 w 104"/>
              <a:gd name="T13" fmla="*/ 32 h 104"/>
              <a:gd name="T14" fmla="*/ 72 w 104"/>
              <a:gd name="T15" fmla="*/ 52 h 104"/>
              <a:gd name="T16" fmla="*/ 52 w 104"/>
              <a:gd name="T17" fmla="*/ 71 h 104"/>
              <a:gd name="T18" fmla="*/ 32 w 104"/>
              <a:gd name="T19" fmla="*/ 52 h 104"/>
              <a:gd name="T20" fmla="*/ 94 w 104"/>
              <a:gd name="T21" fmla="*/ 69 h 104"/>
              <a:gd name="T22" fmla="*/ 94 w 104"/>
              <a:gd name="T23" fmla="*/ 69 h 104"/>
              <a:gd name="T24" fmla="*/ 76 w 104"/>
              <a:gd name="T25" fmla="*/ 62 h 104"/>
              <a:gd name="T26" fmla="*/ 78 w 104"/>
              <a:gd name="T27" fmla="*/ 52 h 104"/>
              <a:gd name="T28" fmla="*/ 76 w 104"/>
              <a:gd name="T29" fmla="*/ 42 h 104"/>
              <a:gd name="T30" fmla="*/ 89 w 104"/>
              <a:gd name="T31" fmla="*/ 37 h 104"/>
              <a:gd name="T32" fmla="*/ 94 w 104"/>
              <a:gd name="T33" fmla="*/ 34 h 104"/>
              <a:gd name="T34" fmla="*/ 98 w 104"/>
              <a:gd name="T35" fmla="*/ 52 h 104"/>
              <a:gd name="T36" fmla="*/ 94 w 104"/>
              <a:gd name="T37" fmla="*/ 69 h 104"/>
              <a:gd name="T38" fmla="*/ 69 w 104"/>
              <a:gd name="T39" fmla="*/ 10 h 104"/>
              <a:gd name="T40" fmla="*/ 69 w 104"/>
              <a:gd name="T41" fmla="*/ 10 h 104"/>
              <a:gd name="T42" fmla="*/ 69 w 104"/>
              <a:gd name="T43" fmla="*/ 10 h 104"/>
              <a:gd name="T44" fmla="*/ 62 w 104"/>
              <a:gd name="T45" fmla="*/ 28 h 104"/>
              <a:gd name="T46" fmla="*/ 52 w 104"/>
              <a:gd name="T47" fmla="*/ 26 h 104"/>
              <a:gd name="T48" fmla="*/ 42 w 104"/>
              <a:gd name="T49" fmla="*/ 28 h 104"/>
              <a:gd name="T50" fmla="*/ 38 w 104"/>
              <a:gd name="T51" fmla="*/ 19 h 104"/>
              <a:gd name="T52" fmla="*/ 35 w 104"/>
              <a:gd name="T53" fmla="*/ 10 h 104"/>
              <a:gd name="T54" fmla="*/ 52 w 104"/>
              <a:gd name="T55" fmla="*/ 6 h 104"/>
              <a:gd name="T56" fmla="*/ 69 w 104"/>
              <a:gd name="T57" fmla="*/ 10 h 104"/>
              <a:gd name="T58" fmla="*/ 10 w 104"/>
              <a:gd name="T59" fmla="*/ 34 h 104"/>
              <a:gd name="T60" fmla="*/ 19 w 104"/>
              <a:gd name="T61" fmla="*/ 38 h 104"/>
              <a:gd name="T62" fmla="*/ 28 w 104"/>
              <a:gd name="T63" fmla="*/ 42 h 104"/>
              <a:gd name="T64" fmla="*/ 26 w 104"/>
              <a:gd name="T65" fmla="*/ 52 h 104"/>
              <a:gd name="T66" fmla="*/ 28 w 104"/>
              <a:gd name="T67" fmla="*/ 62 h 104"/>
              <a:gd name="T68" fmla="*/ 10 w 104"/>
              <a:gd name="T69" fmla="*/ 69 h 104"/>
              <a:gd name="T70" fmla="*/ 6 w 104"/>
              <a:gd name="T71" fmla="*/ 52 h 104"/>
              <a:gd name="T72" fmla="*/ 10 w 104"/>
              <a:gd name="T73" fmla="*/ 34 h 104"/>
              <a:gd name="T74" fmla="*/ 35 w 104"/>
              <a:gd name="T75" fmla="*/ 94 h 104"/>
              <a:gd name="T76" fmla="*/ 37 w 104"/>
              <a:gd name="T77" fmla="*/ 88 h 104"/>
              <a:gd name="T78" fmla="*/ 42 w 104"/>
              <a:gd name="T79" fmla="*/ 76 h 104"/>
              <a:gd name="T80" fmla="*/ 52 w 104"/>
              <a:gd name="T81" fmla="*/ 78 h 104"/>
              <a:gd name="T82" fmla="*/ 62 w 104"/>
              <a:gd name="T83" fmla="*/ 76 h 104"/>
              <a:gd name="T84" fmla="*/ 69 w 104"/>
              <a:gd name="T85" fmla="*/ 94 h 104"/>
              <a:gd name="T86" fmla="*/ 69 w 104"/>
              <a:gd name="T87" fmla="*/ 94 h 104"/>
              <a:gd name="T88" fmla="*/ 69 w 104"/>
              <a:gd name="T89" fmla="*/ 94 h 104"/>
              <a:gd name="T90" fmla="*/ 52 w 104"/>
              <a:gd name="T91" fmla="*/ 97 h 104"/>
              <a:gd name="T92" fmla="*/ 35 w 104"/>
              <a:gd name="T93" fmla="*/ 9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04" h="104">
                <a:moveTo>
                  <a:pt x="52" y="0"/>
                </a:moveTo>
                <a:cubicBezTo>
                  <a:pt x="23" y="0"/>
                  <a:pt x="0" y="23"/>
                  <a:pt x="0" y="52"/>
                </a:cubicBezTo>
                <a:cubicBezTo>
                  <a:pt x="0" y="81"/>
                  <a:pt x="23" y="104"/>
                  <a:pt x="52" y="104"/>
                </a:cubicBezTo>
                <a:cubicBezTo>
                  <a:pt x="81" y="104"/>
                  <a:pt x="104" y="81"/>
                  <a:pt x="104" y="52"/>
                </a:cubicBezTo>
                <a:cubicBezTo>
                  <a:pt x="104" y="23"/>
                  <a:pt x="81" y="0"/>
                  <a:pt x="52" y="0"/>
                </a:cubicBezTo>
                <a:close/>
                <a:moveTo>
                  <a:pt x="32" y="52"/>
                </a:moveTo>
                <a:cubicBezTo>
                  <a:pt x="32" y="41"/>
                  <a:pt x="41" y="32"/>
                  <a:pt x="52" y="32"/>
                </a:cubicBezTo>
                <a:cubicBezTo>
                  <a:pt x="63" y="32"/>
                  <a:pt x="72" y="41"/>
                  <a:pt x="72" y="52"/>
                </a:cubicBezTo>
                <a:cubicBezTo>
                  <a:pt x="72" y="63"/>
                  <a:pt x="63" y="71"/>
                  <a:pt x="52" y="71"/>
                </a:cubicBezTo>
                <a:cubicBezTo>
                  <a:pt x="41" y="71"/>
                  <a:pt x="32" y="63"/>
                  <a:pt x="32" y="52"/>
                </a:cubicBezTo>
                <a:close/>
                <a:moveTo>
                  <a:pt x="94" y="69"/>
                </a:moveTo>
                <a:cubicBezTo>
                  <a:pt x="94" y="69"/>
                  <a:pt x="94" y="69"/>
                  <a:pt x="94" y="69"/>
                </a:cubicBezTo>
                <a:cubicBezTo>
                  <a:pt x="76" y="62"/>
                  <a:pt x="76" y="62"/>
                  <a:pt x="76" y="62"/>
                </a:cubicBezTo>
                <a:cubicBezTo>
                  <a:pt x="77" y="59"/>
                  <a:pt x="78" y="55"/>
                  <a:pt x="78" y="52"/>
                </a:cubicBezTo>
                <a:cubicBezTo>
                  <a:pt x="78" y="48"/>
                  <a:pt x="77" y="45"/>
                  <a:pt x="76" y="42"/>
                </a:cubicBezTo>
                <a:cubicBezTo>
                  <a:pt x="89" y="37"/>
                  <a:pt x="89" y="37"/>
                  <a:pt x="89" y="37"/>
                </a:cubicBezTo>
                <a:cubicBezTo>
                  <a:pt x="94" y="34"/>
                  <a:pt x="94" y="34"/>
                  <a:pt x="94" y="34"/>
                </a:cubicBezTo>
                <a:cubicBezTo>
                  <a:pt x="96" y="40"/>
                  <a:pt x="98" y="46"/>
                  <a:pt x="98" y="52"/>
                </a:cubicBezTo>
                <a:cubicBezTo>
                  <a:pt x="98" y="58"/>
                  <a:pt x="96" y="64"/>
                  <a:pt x="94" y="69"/>
                </a:cubicBezTo>
                <a:close/>
                <a:moveTo>
                  <a:pt x="69" y="10"/>
                </a:moveTo>
                <a:cubicBezTo>
                  <a:pt x="69" y="10"/>
                  <a:pt x="69" y="10"/>
                  <a:pt x="69" y="10"/>
                </a:cubicBezTo>
                <a:cubicBezTo>
                  <a:pt x="69" y="10"/>
                  <a:pt x="69" y="10"/>
                  <a:pt x="69" y="10"/>
                </a:cubicBezTo>
                <a:cubicBezTo>
                  <a:pt x="62" y="28"/>
                  <a:pt x="62" y="28"/>
                  <a:pt x="62" y="28"/>
                </a:cubicBezTo>
                <a:cubicBezTo>
                  <a:pt x="59" y="26"/>
                  <a:pt x="56" y="26"/>
                  <a:pt x="52" y="26"/>
                </a:cubicBezTo>
                <a:cubicBezTo>
                  <a:pt x="48" y="26"/>
                  <a:pt x="45" y="26"/>
                  <a:pt x="42" y="28"/>
                </a:cubicBezTo>
                <a:cubicBezTo>
                  <a:pt x="38" y="19"/>
                  <a:pt x="38" y="19"/>
                  <a:pt x="38" y="19"/>
                </a:cubicBezTo>
                <a:cubicBezTo>
                  <a:pt x="35" y="10"/>
                  <a:pt x="35" y="10"/>
                  <a:pt x="35" y="10"/>
                </a:cubicBezTo>
                <a:cubicBezTo>
                  <a:pt x="40" y="7"/>
                  <a:pt x="46" y="6"/>
                  <a:pt x="52" y="6"/>
                </a:cubicBezTo>
                <a:cubicBezTo>
                  <a:pt x="58" y="6"/>
                  <a:pt x="64" y="7"/>
                  <a:pt x="69" y="10"/>
                </a:cubicBezTo>
                <a:close/>
                <a:moveTo>
                  <a:pt x="10" y="34"/>
                </a:moveTo>
                <a:cubicBezTo>
                  <a:pt x="19" y="38"/>
                  <a:pt x="19" y="38"/>
                  <a:pt x="19" y="38"/>
                </a:cubicBezTo>
                <a:cubicBezTo>
                  <a:pt x="28" y="42"/>
                  <a:pt x="28" y="42"/>
                  <a:pt x="28" y="42"/>
                </a:cubicBezTo>
                <a:cubicBezTo>
                  <a:pt x="27" y="45"/>
                  <a:pt x="26" y="48"/>
                  <a:pt x="26" y="52"/>
                </a:cubicBezTo>
                <a:cubicBezTo>
                  <a:pt x="26" y="55"/>
                  <a:pt x="27" y="59"/>
                  <a:pt x="28" y="62"/>
                </a:cubicBezTo>
                <a:cubicBezTo>
                  <a:pt x="10" y="69"/>
                  <a:pt x="10" y="69"/>
                  <a:pt x="10" y="69"/>
                </a:cubicBezTo>
                <a:cubicBezTo>
                  <a:pt x="8" y="64"/>
                  <a:pt x="6" y="58"/>
                  <a:pt x="6" y="52"/>
                </a:cubicBezTo>
                <a:cubicBezTo>
                  <a:pt x="6" y="46"/>
                  <a:pt x="8" y="40"/>
                  <a:pt x="10" y="34"/>
                </a:cubicBezTo>
                <a:close/>
                <a:moveTo>
                  <a:pt x="35" y="94"/>
                </a:moveTo>
                <a:cubicBezTo>
                  <a:pt x="37" y="88"/>
                  <a:pt x="37" y="88"/>
                  <a:pt x="37" y="88"/>
                </a:cubicBezTo>
                <a:cubicBezTo>
                  <a:pt x="42" y="76"/>
                  <a:pt x="42" y="76"/>
                  <a:pt x="42" y="76"/>
                </a:cubicBezTo>
                <a:cubicBezTo>
                  <a:pt x="45" y="77"/>
                  <a:pt x="48" y="78"/>
                  <a:pt x="52" y="78"/>
                </a:cubicBezTo>
                <a:cubicBezTo>
                  <a:pt x="56" y="78"/>
                  <a:pt x="59" y="77"/>
                  <a:pt x="62" y="76"/>
                </a:cubicBezTo>
                <a:cubicBezTo>
                  <a:pt x="69" y="94"/>
                  <a:pt x="69" y="94"/>
                  <a:pt x="69" y="94"/>
                </a:cubicBezTo>
                <a:cubicBezTo>
                  <a:pt x="69" y="94"/>
                  <a:pt x="69" y="94"/>
                  <a:pt x="69" y="94"/>
                </a:cubicBezTo>
                <a:cubicBezTo>
                  <a:pt x="69" y="94"/>
                  <a:pt x="69" y="94"/>
                  <a:pt x="69" y="94"/>
                </a:cubicBezTo>
                <a:cubicBezTo>
                  <a:pt x="64" y="96"/>
                  <a:pt x="58" y="97"/>
                  <a:pt x="52" y="97"/>
                </a:cubicBezTo>
                <a:cubicBezTo>
                  <a:pt x="46" y="97"/>
                  <a:pt x="40" y="96"/>
                  <a:pt x="35" y="94"/>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110" name="Freeform 137"/>
          <p:cNvSpPr/>
          <p:nvPr/>
        </p:nvSpPr>
        <p:spPr bwMode="auto">
          <a:xfrm>
            <a:off x="9516762" y="5358331"/>
            <a:ext cx="287327" cy="290258"/>
          </a:xfrm>
          <a:custGeom>
            <a:avLst/>
            <a:gdLst>
              <a:gd name="T0" fmla="*/ 0 w 120"/>
              <a:gd name="T1" fmla="*/ 70 h 121"/>
              <a:gd name="T2" fmla="*/ 10 w 120"/>
              <a:gd name="T3" fmla="*/ 80 h 121"/>
              <a:gd name="T4" fmla="*/ 20 w 120"/>
              <a:gd name="T5" fmla="*/ 70 h 121"/>
              <a:gd name="T6" fmla="*/ 20 w 120"/>
              <a:gd name="T7" fmla="*/ 34 h 121"/>
              <a:gd name="T8" fmla="*/ 103 w 120"/>
              <a:gd name="T9" fmla="*/ 117 h 121"/>
              <a:gd name="T10" fmla="*/ 117 w 120"/>
              <a:gd name="T11" fmla="*/ 117 h 121"/>
              <a:gd name="T12" fmla="*/ 120 w 120"/>
              <a:gd name="T13" fmla="*/ 110 h 121"/>
              <a:gd name="T14" fmla="*/ 117 w 120"/>
              <a:gd name="T15" fmla="*/ 103 h 121"/>
              <a:gd name="T16" fmla="*/ 34 w 120"/>
              <a:gd name="T17" fmla="*/ 20 h 121"/>
              <a:gd name="T18" fmla="*/ 70 w 120"/>
              <a:gd name="T19" fmla="*/ 20 h 121"/>
              <a:gd name="T20" fmla="*/ 80 w 120"/>
              <a:gd name="T21" fmla="*/ 10 h 121"/>
              <a:gd name="T22" fmla="*/ 70 w 120"/>
              <a:gd name="T23" fmla="*/ 0 h 121"/>
              <a:gd name="T24" fmla="*/ 0 w 120"/>
              <a:gd name="T25" fmla="*/ 0 h 121"/>
              <a:gd name="T26" fmla="*/ 0 w 120"/>
              <a:gd name="T27" fmla="*/ 7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0" h="121">
                <a:moveTo>
                  <a:pt x="0" y="70"/>
                </a:moveTo>
                <a:cubicBezTo>
                  <a:pt x="0" y="76"/>
                  <a:pt x="4" y="80"/>
                  <a:pt x="10" y="80"/>
                </a:cubicBezTo>
                <a:cubicBezTo>
                  <a:pt x="15" y="80"/>
                  <a:pt x="20" y="76"/>
                  <a:pt x="20" y="70"/>
                </a:cubicBezTo>
                <a:cubicBezTo>
                  <a:pt x="20" y="34"/>
                  <a:pt x="20" y="34"/>
                  <a:pt x="20" y="34"/>
                </a:cubicBezTo>
                <a:cubicBezTo>
                  <a:pt x="103" y="117"/>
                  <a:pt x="103" y="117"/>
                  <a:pt x="103" y="117"/>
                </a:cubicBezTo>
                <a:cubicBezTo>
                  <a:pt x="107" y="121"/>
                  <a:pt x="113" y="121"/>
                  <a:pt x="117" y="117"/>
                </a:cubicBezTo>
                <a:cubicBezTo>
                  <a:pt x="119" y="115"/>
                  <a:pt x="120" y="113"/>
                  <a:pt x="120" y="110"/>
                </a:cubicBezTo>
                <a:cubicBezTo>
                  <a:pt x="120" y="108"/>
                  <a:pt x="119" y="105"/>
                  <a:pt x="117" y="103"/>
                </a:cubicBezTo>
                <a:cubicBezTo>
                  <a:pt x="34" y="20"/>
                  <a:pt x="34" y="20"/>
                  <a:pt x="34" y="20"/>
                </a:cubicBezTo>
                <a:cubicBezTo>
                  <a:pt x="70" y="20"/>
                  <a:pt x="70" y="20"/>
                  <a:pt x="70" y="20"/>
                </a:cubicBezTo>
                <a:cubicBezTo>
                  <a:pt x="75" y="20"/>
                  <a:pt x="80" y="15"/>
                  <a:pt x="80" y="10"/>
                </a:cubicBezTo>
                <a:cubicBezTo>
                  <a:pt x="80" y="4"/>
                  <a:pt x="75" y="0"/>
                  <a:pt x="70" y="0"/>
                </a:cubicBezTo>
                <a:cubicBezTo>
                  <a:pt x="0" y="0"/>
                  <a:pt x="0" y="0"/>
                  <a:pt x="0" y="0"/>
                </a:cubicBezTo>
                <a:lnTo>
                  <a:pt x="0" y="70"/>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111" name="Freeform 138"/>
          <p:cNvSpPr>
            <a:spLocks noEditPoints="1"/>
          </p:cNvSpPr>
          <p:nvPr/>
        </p:nvSpPr>
        <p:spPr bwMode="auto">
          <a:xfrm>
            <a:off x="9135613" y="4409859"/>
            <a:ext cx="299054" cy="247745"/>
          </a:xfrm>
          <a:custGeom>
            <a:avLst/>
            <a:gdLst>
              <a:gd name="T0" fmla="*/ 125 w 125"/>
              <a:gd name="T1" fmla="*/ 55 h 103"/>
              <a:gd name="T2" fmla="*/ 110 w 125"/>
              <a:gd name="T3" fmla="*/ 24 h 103"/>
              <a:gd name="T4" fmla="*/ 86 w 125"/>
              <a:gd name="T5" fmla="*/ 24 h 103"/>
              <a:gd name="T6" fmla="*/ 86 w 125"/>
              <a:gd name="T7" fmla="*/ 8 h 103"/>
              <a:gd name="T8" fmla="*/ 78 w 125"/>
              <a:gd name="T9" fmla="*/ 0 h 103"/>
              <a:gd name="T10" fmla="*/ 8 w 125"/>
              <a:gd name="T11" fmla="*/ 0 h 103"/>
              <a:gd name="T12" fmla="*/ 0 w 125"/>
              <a:gd name="T13" fmla="*/ 8 h 103"/>
              <a:gd name="T14" fmla="*/ 0 w 125"/>
              <a:gd name="T15" fmla="*/ 71 h 103"/>
              <a:gd name="T16" fmla="*/ 8 w 125"/>
              <a:gd name="T17" fmla="*/ 79 h 103"/>
              <a:gd name="T18" fmla="*/ 18 w 125"/>
              <a:gd name="T19" fmla="*/ 79 h 103"/>
              <a:gd name="T20" fmla="*/ 16 w 125"/>
              <a:gd name="T21" fmla="*/ 87 h 103"/>
              <a:gd name="T22" fmla="*/ 31 w 125"/>
              <a:gd name="T23" fmla="*/ 103 h 103"/>
              <a:gd name="T24" fmla="*/ 47 w 125"/>
              <a:gd name="T25" fmla="*/ 87 h 103"/>
              <a:gd name="T26" fmla="*/ 45 w 125"/>
              <a:gd name="T27" fmla="*/ 79 h 103"/>
              <a:gd name="T28" fmla="*/ 88 w 125"/>
              <a:gd name="T29" fmla="*/ 79 h 103"/>
              <a:gd name="T30" fmla="*/ 86 w 125"/>
              <a:gd name="T31" fmla="*/ 87 h 103"/>
              <a:gd name="T32" fmla="*/ 102 w 125"/>
              <a:gd name="T33" fmla="*/ 103 h 103"/>
              <a:gd name="T34" fmla="*/ 118 w 125"/>
              <a:gd name="T35" fmla="*/ 87 h 103"/>
              <a:gd name="T36" fmla="*/ 115 w 125"/>
              <a:gd name="T37" fmla="*/ 79 h 103"/>
              <a:gd name="T38" fmla="*/ 125 w 125"/>
              <a:gd name="T39" fmla="*/ 79 h 103"/>
              <a:gd name="T40" fmla="*/ 125 w 125"/>
              <a:gd name="T41" fmla="*/ 55 h 103"/>
              <a:gd name="T42" fmla="*/ 86 w 125"/>
              <a:gd name="T43" fmla="*/ 55 h 103"/>
              <a:gd name="T44" fmla="*/ 86 w 125"/>
              <a:gd name="T45" fmla="*/ 36 h 103"/>
              <a:gd name="T46" fmla="*/ 102 w 125"/>
              <a:gd name="T47" fmla="*/ 36 h 103"/>
              <a:gd name="T48" fmla="*/ 112 w 125"/>
              <a:gd name="T49" fmla="*/ 55 h 103"/>
              <a:gd name="T50" fmla="*/ 86 w 125"/>
              <a:gd name="T51" fmla="*/ 55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5" h="103">
                <a:moveTo>
                  <a:pt x="125" y="55"/>
                </a:moveTo>
                <a:cubicBezTo>
                  <a:pt x="110" y="24"/>
                  <a:pt x="110" y="24"/>
                  <a:pt x="110" y="24"/>
                </a:cubicBezTo>
                <a:cubicBezTo>
                  <a:pt x="86" y="24"/>
                  <a:pt x="86" y="24"/>
                  <a:pt x="86" y="24"/>
                </a:cubicBezTo>
                <a:cubicBezTo>
                  <a:pt x="86" y="8"/>
                  <a:pt x="86" y="8"/>
                  <a:pt x="86" y="8"/>
                </a:cubicBezTo>
                <a:cubicBezTo>
                  <a:pt x="86" y="4"/>
                  <a:pt x="83" y="0"/>
                  <a:pt x="78" y="0"/>
                </a:cubicBezTo>
                <a:cubicBezTo>
                  <a:pt x="8" y="0"/>
                  <a:pt x="8" y="0"/>
                  <a:pt x="8" y="0"/>
                </a:cubicBezTo>
                <a:cubicBezTo>
                  <a:pt x="3" y="0"/>
                  <a:pt x="0" y="4"/>
                  <a:pt x="0" y="8"/>
                </a:cubicBezTo>
                <a:cubicBezTo>
                  <a:pt x="0" y="71"/>
                  <a:pt x="0" y="71"/>
                  <a:pt x="0" y="71"/>
                </a:cubicBezTo>
                <a:cubicBezTo>
                  <a:pt x="8" y="79"/>
                  <a:pt x="8" y="79"/>
                  <a:pt x="8" y="79"/>
                </a:cubicBezTo>
                <a:cubicBezTo>
                  <a:pt x="18" y="79"/>
                  <a:pt x="18" y="79"/>
                  <a:pt x="18" y="79"/>
                </a:cubicBezTo>
                <a:cubicBezTo>
                  <a:pt x="16" y="81"/>
                  <a:pt x="16" y="84"/>
                  <a:pt x="16" y="87"/>
                </a:cubicBezTo>
                <a:cubicBezTo>
                  <a:pt x="16" y="96"/>
                  <a:pt x="23" y="103"/>
                  <a:pt x="31" y="103"/>
                </a:cubicBezTo>
                <a:cubicBezTo>
                  <a:pt x="40" y="103"/>
                  <a:pt x="47" y="96"/>
                  <a:pt x="47" y="87"/>
                </a:cubicBezTo>
                <a:cubicBezTo>
                  <a:pt x="47" y="84"/>
                  <a:pt x="46" y="81"/>
                  <a:pt x="45" y="79"/>
                </a:cubicBezTo>
                <a:cubicBezTo>
                  <a:pt x="88" y="79"/>
                  <a:pt x="88" y="79"/>
                  <a:pt x="88" y="79"/>
                </a:cubicBezTo>
                <a:cubicBezTo>
                  <a:pt x="87" y="81"/>
                  <a:pt x="86" y="84"/>
                  <a:pt x="86" y="87"/>
                </a:cubicBezTo>
                <a:cubicBezTo>
                  <a:pt x="86" y="96"/>
                  <a:pt x="93" y="103"/>
                  <a:pt x="102" y="103"/>
                </a:cubicBezTo>
                <a:cubicBezTo>
                  <a:pt x="111" y="103"/>
                  <a:pt x="118" y="96"/>
                  <a:pt x="118" y="87"/>
                </a:cubicBezTo>
                <a:cubicBezTo>
                  <a:pt x="118" y="84"/>
                  <a:pt x="117" y="81"/>
                  <a:pt x="115" y="79"/>
                </a:cubicBezTo>
                <a:cubicBezTo>
                  <a:pt x="125" y="79"/>
                  <a:pt x="125" y="79"/>
                  <a:pt x="125" y="79"/>
                </a:cubicBezTo>
                <a:lnTo>
                  <a:pt x="125" y="55"/>
                </a:lnTo>
                <a:close/>
                <a:moveTo>
                  <a:pt x="86" y="55"/>
                </a:moveTo>
                <a:cubicBezTo>
                  <a:pt x="86" y="36"/>
                  <a:pt x="86" y="36"/>
                  <a:pt x="86" y="36"/>
                </a:cubicBezTo>
                <a:cubicBezTo>
                  <a:pt x="102" y="36"/>
                  <a:pt x="102" y="36"/>
                  <a:pt x="102" y="36"/>
                </a:cubicBezTo>
                <a:cubicBezTo>
                  <a:pt x="112" y="55"/>
                  <a:pt x="112" y="55"/>
                  <a:pt x="112" y="55"/>
                </a:cubicBezTo>
                <a:lnTo>
                  <a:pt x="86" y="55"/>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112" name="Freeform 139"/>
          <p:cNvSpPr>
            <a:spLocks noEditPoints="1"/>
          </p:cNvSpPr>
          <p:nvPr/>
        </p:nvSpPr>
        <p:spPr bwMode="auto">
          <a:xfrm>
            <a:off x="9003678" y="4122532"/>
            <a:ext cx="252144" cy="252144"/>
          </a:xfrm>
          <a:custGeom>
            <a:avLst/>
            <a:gdLst>
              <a:gd name="T0" fmla="*/ 101 w 105"/>
              <a:gd name="T1" fmla="*/ 29 h 105"/>
              <a:gd name="T2" fmla="*/ 72 w 105"/>
              <a:gd name="T3" fmla="*/ 26 h 105"/>
              <a:gd name="T4" fmla="*/ 89 w 105"/>
              <a:gd name="T5" fmla="*/ 10 h 105"/>
              <a:gd name="T6" fmla="*/ 82 w 105"/>
              <a:gd name="T7" fmla="*/ 3 h 105"/>
              <a:gd name="T8" fmla="*/ 59 w 105"/>
              <a:gd name="T9" fmla="*/ 26 h 105"/>
              <a:gd name="T10" fmla="*/ 53 w 105"/>
              <a:gd name="T11" fmla="*/ 26 h 105"/>
              <a:gd name="T12" fmla="*/ 53 w 105"/>
              <a:gd name="T13" fmla="*/ 26 h 105"/>
              <a:gd name="T14" fmla="*/ 26 w 105"/>
              <a:gd name="T15" fmla="*/ 0 h 105"/>
              <a:gd name="T16" fmla="*/ 20 w 105"/>
              <a:gd name="T17" fmla="*/ 6 h 105"/>
              <a:gd name="T18" fmla="*/ 40 w 105"/>
              <a:gd name="T19" fmla="*/ 26 h 105"/>
              <a:gd name="T20" fmla="*/ 4 w 105"/>
              <a:gd name="T21" fmla="*/ 29 h 105"/>
              <a:gd name="T22" fmla="*/ 0 w 105"/>
              <a:gd name="T23" fmla="*/ 65 h 105"/>
              <a:gd name="T24" fmla="*/ 4 w 105"/>
              <a:gd name="T25" fmla="*/ 102 h 105"/>
              <a:gd name="T26" fmla="*/ 53 w 105"/>
              <a:gd name="T27" fmla="*/ 105 h 105"/>
              <a:gd name="T28" fmla="*/ 101 w 105"/>
              <a:gd name="T29" fmla="*/ 102 h 105"/>
              <a:gd name="T30" fmla="*/ 105 w 105"/>
              <a:gd name="T31" fmla="*/ 65 h 105"/>
              <a:gd name="T32" fmla="*/ 101 w 105"/>
              <a:gd name="T33" fmla="*/ 29 h 105"/>
              <a:gd name="T34" fmla="*/ 89 w 105"/>
              <a:gd name="T35" fmla="*/ 90 h 105"/>
              <a:gd name="T36" fmla="*/ 53 w 105"/>
              <a:gd name="T37" fmla="*/ 92 h 105"/>
              <a:gd name="T38" fmla="*/ 16 w 105"/>
              <a:gd name="T39" fmla="*/ 90 h 105"/>
              <a:gd name="T40" fmla="*/ 13 w 105"/>
              <a:gd name="T41" fmla="*/ 65 h 105"/>
              <a:gd name="T42" fmla="*/ 16 w 105"/>
              <a:gd name="T43" fmla="*/ 41 h 105"/>
              <a:gd name="T44" fmla="*/ 53 w 105"/>
              <a:gd name="T45" fmla="*/ 39 h 105"/>
              <a:gd name="T46" fmla="*/ 89 w 105"/>
              <a:gd name="T47" fmla="*/ 41 h 105"/>
              <a:gd name="T48" fmla="*/ 92 w 105"/>
              <a:gd name="T49" fmla="*/ 65 h 105"/>
              <a:gd name="T50" fmla="*/ 89 w 105"/>
              <a:gd name="T51" fmla="*/ 9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5" h="105">
                <a:moveTo>
                  <a:pt x="101" y="29"/>
                </a:moveTo>
                <a:cubicBezTo>
                  <a:pt x="92" y="28"/>
                  <a:pt x="82" y="27"/>
                  <a:pt x="72" y="26"/>
                </a:cubicBezTo>
                <a:cubicBezTo>
                  <a:pt x="89" y="10"/>
                  <a:pt x="89" y="10"/>
                  <a:pt x="89" y="10"/>
                </a:cubicBezTo>
                <a:cubicBezTo>
                  <a:pt x="82" y="3"/>
                  <a:pt x="82" y="3"/>
                  <a:pt x="82" y="3"/>
                </a:cubicBezTo>
                <a:cubicBezTo>
                  <a:pt x="59" y="26"/>
                  <a:pt x="59" y="26"/>
                  <a:pt x="59" y="26"/>
                </a:cubicBezTo>
                <a:cubicBezTo>
                  <a:pt x="57" y="26"/>
                  <a:pt x="55" y="26"/>
                  <a:pt x="53" y="26"/>
                </a:cubicBezTo>
                <a:cubicBezTo>
                  <a:pt x="53" y="26"/>
                  <a:pt x="53" y="26"/>
                  <a:pt x="53" y="26"/>
                </a:cubicBezTo>
                <a:cubicBezTo>
                  <a:pt x="26" y="0"/>
                  <a:pt x="26" y="0"/>
                  <a:pt x="26" y="0"/>
                </a:cubicBezTo>
                <a:cubicBezTo>
                  <a:pt x="20" y="6"/>
                  <a:pt x="20" y="6"/>
                  <a:pt x="20" y="6"/>
                </a:cubicBezTo>
                <a:cubicBezTo>
                  <a:pt x="40" y="26"/>
                  <a:pt x="40" y="26"/>
                  <a:pt x="40" y="26"/>
                </a:cubicBezTo>
                <a:cubicBezTo>
                  <a:pt x="27" y="27"/>
                  <a:pt x="15" y="28"/>
                  <a:pt x="4" y="29"/>
                </a:cubicBezTo>
                <a:cubicBezTo>
                  <a:pt x="2" y="40"/>
                  <a:pt x="0" y="53"/>
                  <a:pt x="0" y="65"/>
                </a:cubicBezTo>
                <a:cubicBezTo>
                  <a:pt x="0" y="78"/>
                  <a:pt x="2" y="91"/>
                  <a:pt x="4" y="102"/>
                </a:cubicBezTo>
                <a:cubicBezTo>
                  <a:pt x="19" y="104"/>
                  <a:pt x="35" y="105"/>
                  <a:pt x="53" y="105"/>
                </a:cubicBezTo>
                <a:cubicBezTo>
                  <a:pt x="70" y="105"/>
                  <a:pt x="86" y="104"/>
                  <a:pt x="101" y="102"/>
                </a:cubicBezTo>
                <a:cubicBezTo>
                  <a:pt x="104" y="91"/>
                  <a:pt x="105" y="78"/>
                  <a:pt x="105" y="65"/>
                </a:cubicBezTo>
                <a:cubicBezTo>
                  <a:pt x="105" y="53"/>
                  <a:pt x="104" y="40"/>
                  <a:pt x="101" y="29"/>
                </a:cubicBezTo>
                <a:close/>
                <a:moveTo>
                  <a:pt x="89" y="90"/>
                </a:moveTo>
                <a:cubicBezTo>
                  <a:pt x="78" y="91"/>
                  <a:pt x="65" y="92"/>
                  <a:pt x="53" y="92"/>
                </a:cubicBezTo>
                <a:cubicBezTo>
                  <a:pt x="40" y="92"/>
                  <a:pt x="27" y="91"/>
                  <a:pt x="16" y="90"/>
                </a:cubicBezTo>
                <a:cubicBezTo>
                  <a:pt x="14" y="82"/>
                  <a:pt x="13" y="74"/>
                  <a:pt x="13" y="65"/>
                </a:cubicBezTo>
                <a:cubicBezTo>
                  <a:pt x="13" y="57"/>
                  <a:pt x="14" y="49"/>
                  <a:pt x="16" y="41"/>
                </a:cubicBezTo>
                <a:cubicBezTo>
                  <a:pt x="27" y="40"/>
                  <a:pt x="40" y="39"/>
                  <a:pt x="53" y="39"/>
                </a:cubicBezTo>
                <a:cubicBezTo>
                  <a:pt x="65" y="39"/>
                  <a:pt x="78" y="40"/>
                  <a:pt x="89" y="41"/>
                </a:cubicBezTo>
                <a:cubicBezTo>
                  <a:pt x="91" y="49"/>
                  <a:pt x="92" y="57"/>
                  <a:pt x="92" y="65"/>
                </a:cubicBezTo>
                <a:cubicBezTo>
                  <a:pt x="92" y="74"/>
                  <a:pt x="91" y="82"/>
                  <a:pt x="89" y="90"/>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113" name="Freeform 140"/>
          <p:cNvSpPr/>
          <p:nvPr/>
        </p:nvSpPr>
        <p:spPr bwMode="auto">
          <a:xfrm>
            <a:off x="9021269" y="3833741"/>
            <a:ext cx="321044" cy="260939"/>
          </a:xfrm>
          <a:custGeom>
            <a:avLst/>
            <a:gdLst>
              <a:gd name="T0" fmla="*/ 134 w 134"/>
              <a:gd name="T1" fmla="*/ 13 h 109"/>
              <a:gd name="T2" fmla="*/ 118 w 134"/>
              <a:gd name="T3" fmla="*/ 17 h 109"/>
              <a:gd name="T4" fmla="*/ 130 w 134"/>
              <a:gd name="T5" fmla="*/ 2 h 109"/>
              <a:gd name="T6" fmla="*/ 113 w 134"/>
              <a:gd name="T7" fmla="*/ 9 h 109"/>
              <a:gd name="T8" fmla="*/ 93 w 134"/>
              <a:gd name="T9" fmla="*/ 0 h 109"/>
              <a:gd name="T10" fmla="*/ 65 w 134"/>
              <a:gd name="T11" fmla="*/ 28 h 109"/>
              <a:gd name="T12" fmla="*/ 66 w 134"/>
              <a:gd name="T13" fmla="*/ 34 h 109"/>
              <a:gd name="T14" fmla="*/ 10 w 134"/>
              <a:gd name="T15" fmla="*/ 5 h 109"/>
              <a:gd name="T16" fmla="*/ 6 w 134"/>
              <a:gd name="T17" fmla="*/ 19 h 109"/>
              <a:gd name="T18" fmla="*/ 18 w 134"/>
              <a:gd name="T19" fmla="*/ 42 h 109"/>
              <a:gd name="T20" fmla="*/ 6 w 134"/>
              <a:gd name="T21" fmla="*/ 38 h 109"/>
              <a:gd name="T22" fmla="*/ 6 w 134"/>
              <a:gd name="T23" fmla="*/ 39 h 109"/>
              <a:gd name="T24" fmla="*/ 28 w 134"/>
              <a:gd name="T25" fmla="*/ 66 h 109"/>
              <a:gd name="T26" fmla="*/ 20 w 134"/>
              <a:gd name="T27" fmla="*/ 67 h 109"/>
              <a:gd name="T28" fmla="*/ 15 w 134"/>
              <a:gd name="T29" fmla="*/ 66 h 109"/>
              <a:gd name="T30" fmla="*/ 41 w 134"/>
              <a:gd name="T31" fmla="*/ 85 h 109"/>
              <a:gd name="T32" fmla="*/ 7 w 134"/>
              <a:gd name="T33" fmla="*/ 97 h 109"/>
              <a:gd name="T34" fmla="*/ 0 w 134"/>
              <a:gd name="T35" fmla="*/ 96 h 109"/>
              <a:gd name="T36" fmla="*/ 42 w 134"/>
              <a:gd name="T37" fmla="*/ 109 h 109"/>
              <a:gd name="T38" fmla="*/ 120 w 134"/>
              <a:gd name="T39" fmla="*/ 31 h 109"/>
              <a:gd name="T40" fmla="*/ 120 w 134"/>
              <a:gd name="T41" fmla="*/ 27 h 109"/>
              <a:gd name="T42" fmla="*/ 134 w 134"/>
              <a:gd name="T43" fmla="*/ 13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4" h="109">
                <a:moveTo>
                  <a:pt x="134" y="13"/>
                </a:moveTo>
                <a:cubicBezTo>
                  <a:pt x="129" y="15"/>
                  <a:pt x="124" y="17"/>
                  <a:pt x="118" y="17"/>
                </a:cubicBezTo>
                <a:cubicBezTo>
                  <a:pt x="124" y="14"/>
                  <a:pt x="128" y="9"/>
                  <a:pt x="130" y="2"/>
                </a:cubicBezTo>
                <a:cubicBezTo>
                  <a:pt x="125" y="5"/>
                  <a:pt x="119" y="8"/>
                  <a:pt x="113" y="9"/>
                </a:cubicBezTo>
                <a:cubicBezTo>
                  <a:pt x="108" y="3"/>
                  <a:pt x="101" y="0"/>
                  <a:pt x="93" y="0"/>
                </a:cubicBezTo>
                <a:cubicBezTo>
                  <a:pt x="78" y="0"/>
                  <a:pt x="65" y="12"/>
                  <a:pt x="65" y="28"/>
                </a:cubicBezTo>
                <a:cubicBezTo>
                  <a:pt x="65" y="30"/>
                  <a:pt x="66" y="32"/>
                  <a:pt x="66" y="34"/>
                </a:cubicBezTo>
                <a:cubicBezTo>
                  <a:pt x="43" y="33"/>
                  <a:pt x="23" y="22"/>
                  <a:pt x="10" y="5"/>
                </a:cubicBezTo>
                <a:cubicBezTo>
                  <a:pt x="7" y="9"/>
                  <a:pt x="6" y="14"/>
                  <a:pt x="6" y="19"/>
                </a:cubicBezTo>
                <a:cubicBezTo>
                  <a:pt x="6" y="28"/>
                  <a:pt x="11" y="37"/>
                  <a:pt x="18" y="42"/>
                </a:cubicBezTo>
                <a:cubicBezTo>
                  <a:pt x="14" y="42"/>
                  <a:pt x="9" y="40"/>
                  <a:pt x="6" y="38"/>
                </a:cubicBezTo>
                <a:cubicBezTo>
                  <a:pt x="6" y="38"/>
                  <a:pt x="6" y="39"/>
                  <a:pt x="6" y="39"/>
                </a:cubicBezTo>
                <a:cubicBezTo>
                  <a:pt x="6" y="52"/>
                  <a:pt x="15" y="63"/>
                  <a:pt x="28" y="66"/>
                </a:cubicBezTo>
                <a:cubicBezTo>
                  <a:pt x="25" y="66"/>
                  <a:pt x="23" y="67"/>
                  <a:pt x="20" y="67"/>
                </a:cubicBezTo>
                <a:cubicBezTo>
                  <a:pt x="19" y="67"/>
                  <a:pt x="17" y="66"/>
                  <a:pt x="15" y="66"/>
                </a:cubicBezTo>
                <a:cubicBezTo>
                  <a:pt x="19" y="77"/>
                  <a:pt x="29" y="85"/>
                  <a:pt x="41" y="85"/>
                </a:cubicBezTo>
                <a:cubicBezTo>
                  <a:pt x="31" y="92"/>
                  <a:pt x="20" y="97"/>
                  <a:pt x="7" y="97"/>
                </a:cubicBezTo>
                <a:cubicBezTo>
                  <a:pt x="5" y="97"/>
                  <a:pt x="2" y="97"/>
                  <a:pt x="0" y="96"/>
                </a:cubicBezTo>
                <a:cubicBezTo>
                  <a:pt x="12" y="104"/>
                  <a:pt x="27" y="109"/>
                  <a:pt x="42" y="109"/>
                </a:cubicBezTo>
                <a:cubicBezTo>
                  <a:pt x="93" y="109"/>
                  <a:pt x="120" y="67"/>
                  <a:pt x="120" y="31"/>
                </a:cubicBezTo>
                <a:cubicBezTo>
                  <a:pt x="120" y="30"/>
                  <a:pt x="120" y="28"/>
                  <a:pt x="120" y="27"/>
                </a:cubicBezTo>
                <a:cubicBezTo>
                  <a:pt x="126" y="23"/>
                  <a:pt x="130" y="18"/>
                  <a:pt x="134" y="13"/>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114" name="Freeform 141"/>
          <p:cNvSpPr>
            <a:spLocks noEditPoints="1"/>
          </p:cNvSpPr>
          <p:nvPr/>
        </p:nvSpPr>
        <p:spPr bwMode="auto">
          <a:xfrm>
            <a:off x="9164932" y="5169223"/>
            <a:ext cx="310782" cy="293190"/>
          </a:xfrm>
          <a:custGeom>
            <a:avLst/>
            <a:gdLst>
              <a:gd name="T0" fmla="*/ 93 w 212"/>
              <a:gd name="T1" fmla="*/ 107 h 200"/>
              <a:gd name="T2" fmla="*/ 119 w 212"/>
              <a:gd name="T3" fmla="*/ 107 h 200"/>
              <a:gd name="T4" fmla="*/ 119 w 212"/>
              <a:gd name="T5" fmla="*/ 54 h 200"/>
              <a:gd name="T6" fmla="*/ 158 w 212"/>
              <a:gd name="T7" fmla="*/ 54 h 200"/>
              <a:gd name="T8" fmla="*/ 106 w 212"/>
              <a:gd name="T9" fmla="*/ 0 h 200"/>
              <a:gd name="T10" fmla="*/ 52 w 212"/>
              <a:gd name="T11" fmla="*/ 54 h 200"/>
              <a:gd name="T12" fmla="*/ 93 w 212"/>
              <a:gd name="T13" fmla="*/ 54 h 200"/>
              <a:gd name="T14" fmla="*/ 93 w 212"/>
              <a:gd name="T15" fmla="*/ 107 h 200"/>
              <a:gd name="T16" fmla="*/ 132 w 212"/>
              <a:gd name="T17" fmla="*/ 77 h 200"/>
              <a:gd name="T18" fmla="*/ 132 w 212"/>
              <a:gd name="T19" fmla="*/ 97 h 200"/>
              <a:gd name="T20" fmla="*/ 192 w 212"/>
              <a:gd name="T21" fmla="*/ 120 h 200"/>
              <a:gd name="T22" fmla="*/ 106 w 212"/>
              <a:gd name="T23" fmla="*/ 152 h 200"/>
              <a:gd name="T24" fmla="*/ 18 w 212"/>
              <a:gd name="T25" fmla="*/ 120 h 200"/>
              <a:gd name="T26" fmla="*/ 78 w 212"/>
              <a:gd name="T27" fmla="*/ 97 h 200"/>
              <a:gd name="T28" fmla="*/ 78 w 212"/>
              <a:gd name="T29" fmla="*/ 77 h 200"/>
              <a:gd name="T30" fmla="*/ 0 w 212"/>
              <a:gd name="T31" fmla="*/ 107 h 200"/>
              <a:gd name="T32" fmla="*/ 0 w 212"/>
              <a:gd name="T33" fmla="*/ 160 h 200"/>
              <a:gd name="T34" fmla="*/ 106 w 212"/>
              <a:gd name="T35" fmla="*/ 200 h 200"/>
              <a:gd name="T36" fmla="*/ 212 w 212"/>
              <a:gd name="T37" fmla="*/ 160 h 200"/>
              <a:gd name="T38" fmla="*/ 212 w 212"/>
              <a:gd name="T39" fmla="*/ 107 h 200"/>
              <a:gd name="T40" fmla="*/ 132 w 212"/>
              <a:gd name="T41" fmla="*/ 77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2" h="200">
                <a:moveTo>
                  <a:pt x="93" y="107"/>
                </a:moveTo>
                <a:lnTo>
                  <a:pt x="119" y="107"/>
                </a:lnTo>
                <a:lnTo>
                  <a:pt x="119" y="54"/>
                </a:lnTo>
                <a:lnTo>
                  <a:pt x="158" y="54"/>
                </a:lnTo>
                <a:lnTo>
                  <a:pt x="106" y="0"/>
                </a:lnTo>
                <a:lnTo>
                  <a:pt x="52" y="54"/>
                </a:lnTo>
                <a:lnTo>
                  <a:pt x="93" y="54"/>
                </a:lnTo>
                <a:lnTo>
                  <a:pt x="93" y="107"/>
                </a:lnTo>
                <a:close/>
                <a:moveTo>
                  <a:pt x="132" y="77"/>
                </a:moveTo>
                <a:lnTo>
                  <a:pt x="132" y="97"/>
                </a:lnTo>
                <a:lnTo>
                  <a:pt x="192" y="120"/>
                </a:lnTo>
                <a:lnTo>
                  <a:pt x="106" y="152"/>
                </a:lnTo>
                <a:lnTo>
                  <a:pt x="18" y="120"/>
                </a:lnTo>
                <a:lnTo>
                  <a:pt x="78" y="97"/>
                </a:lnTo>
                <a:lnTo>
                  <a:pt x="78" y="77"/>
                </a:lnTo>
                <a:lnTo>
                  <a:pt x="0" y="107"/>
                </a:lnTo>
                <a:lnTo>
                  <a:pt x="0" y="160"/>
                </a:lnTo>
                <a:lnTo>
                  <a:pt x="106" y="200"/>
                </a:lnTo>
                <a:lnTo>
                  <a:pt x="212" y="160"/>
                </a:lnTo>
                <a:lnTo>
                  <a:pt x="212" y="107"/>
                </a:lnTo>
                <a:lnTo>
                  <a:pt x="132" y="77"/>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115" name="Freeform 142"/>
          <p:cNvSpPr>
            <a:spLocks noEditPoints="1"/>
          </p:cNvSpPr>
          <p:nvPr/>
        </p:nvSpPr>
        <p:spPr bwMode="auto">
          <a:xfrm>
            <a:off x="9150273" y="5485868"/>
            <a:ext cx="237484" cy="180312"/>
          </a:xfrm>
          <a:custGeom>
            <a:avLst/>
            <a:gdLst>
              <a:gd name="T0" fmla="*/ 37 w 99"/>
              <a:gd name="T1" fmla="*/ 16 h 75"/>
              <a:gd name="T2" fmla="*/ 53 w 99"/>
              <a:gd name="T3" fmla="*/ 31 h 75"/>
              <a:gd name="T4" fmla="*/ 68 w 99"/>
              <a:gd name="T5" fmla="*/ 16 h 75"/>
              <a:gd name="T6" fmla="*/ 53 w 99"/>
              <a:gd name="T7" fmla="*/ 0 h 75"/>
              <a:gd name="T8" fmla="*/ 37 w 99"/>
              <a:gd name="T9" fmla="*/ 16 h 75"/>
              <a:gd name="T10" fmla="*/ 0 w 99"/>
              <a:gd name="T11" fmla="*/ 16 h 75"/>
              <a:gd name="T12" fmla="*/ 16 w 99"/>
              <a:gd name="T13" fmla="*/ 31 h 75"/>
              <a:gd name="T14" fmla="*/ 31 w 99"/>
              <a:gd name="T15" fmla="*/ 16 h 75"/>
              <a:gd name="T16" fmla="*/ 16 w 99"/>
              <a:gd name="T17" fmla="*/ 0 h 75"/>
              <a:gd name="T18" fmla="*/ 0 w 99"/>
              <a:gd name="T19" fmla="*/ 16 h 75"/>
              <a:gd name="T20" fmla="*/ 74 w 99"/>
              <a:gd name="T21" fmla="*/ 47 h 75"/>
              <a:gd name="T22" fmla="*/ 74 w 99"/>
              <a:gd name="T23" fmla="*/ 37 h 75"/>
              <a:gd name="T24" fmla="*/ 68 w 99"/>
              <a:gd name="T25" fmla="*/ 31 h 75"/>
              <a:gd name="T26" fmla="*/ 53 w 99"/>
              <a:gd name="T27" fmla="*/ 31 h 75"/>
              <a:gd name="T28" fmla="*/ 16 w 99"/>
              <a:gd name="T29" fmla="*/ 31 h 75"/>
              <a:gd name="T30" fmla="*/ 6 w 99"/>
              <a:gd name="T31" fmla="*/ 31 h 75"/>
              <a:gd name="T32" fmla="*/ 0 w 99"/>
              <a:gd name="T33" fmla="*/ 37 h 75"/>
              <a:gd name="T34" fmla="*/ 0 w 99"/>
              <a:gd name="T35" fmla="*/ 68 h 75"/>
              <a:gd name="T36" fmla="*/ 6 w 99"/>
              <a:gd name="T37" fmla="*/ 75 h 75"/>
              <a:gd name="T38" fmla="*/ 68 w 99"/>
              <a:gd name="T39" fmla="*/ 75 h 75"/>
              <a:gd name="T40" fmla="*/ 74 w 99"/>
              <a:gd name="T41" fmla="*/ 68 h 75"/>
              <a:gd name="T42" fmla="*/ 74 w 99"/>
              <a:gd name="T43" fmla="*/ 59 h 75"/>
              <a:gd name="T44" fmla="*/ 99 w 99"/>
              <a:gd name="T45" fmla="*/ 75 h 75"/>
              <a:gd name="T46" fmla="*/ 99 w 99"/>
              <a:gd name="T47" fmla="*/ 31 h 75"/>
              <a:gd name="T48" fmla="*/ 74 w 99"/>
              <a:gd name="T49" fmla="*/ 47 h 75"/>
              <a:gd name="T50" fmla="*/ 62 w 99"/>
              <a:gd name="T51" fmla="*/ 62 h 75"/>
              <a:gd name="T52" fmla="*/ 13 w 99"/>
              <a:gd name="T53" fmla="*/ 62 h 75"/>
              <a:gd name="T54" fmla="*/ 13 w 99"/>
              <a:gd name="T55" fmla="*/ 44 h 75"/>
              <a:gd name="T56" fmla="*/ 62 w 99"/>
              <a:gd name="T57" fmla="*/ 44 h 75"/>
              <a:gd name="T58" fmla="*/ 62 w 99"/>
              <a:gd name="T59" fmla="*/ 6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9" h="75">
                <a:moveTo>
                  <a:pt x="37" y="16"/>
                </a:moveTo>
                <a:cubicBezTo>
                  <a:pt x="37" y="24"/>
                  <a:pt x="44" y="31"/>
                  <a:pt x="53" y="31"/>
                </a:cubicBezTo>
                <a:cubicBezTo>
                  <a:pt x="61" y="31"/>
                  <a:pt x="68" y="24"/>
                  <a:pt x="68" y="16"/>
                </a:cubicBezTo>
                <a:cubicBezTo>
                  <a:pt x="68" y="7"/>
                  <a:pt x="61" y="0"/>
                  <a:pt x="53" y="0"/>
                </a:cubicBezTo>
                <a:cubicBezTo>
                  <a:pt x="44" y="0"/>
                  <a:pt x="37" y="7"/>
                  <a:pt x="37" y="16"/>
                </a:cubicBezTo>
                <a:close/>
                <a:moveTo>
                  <a:pt x="0" y="16"/>
                </a:moveTo>
                <a:cubicBezTo>
                  <a:pt x="0" y="24"/>
                  <a:pt x="7" y="31"/>
                  <a:pt x="16" y="31"/>
                </a:cubicBezTo>
                <a:cubicBezTo>
                  <a:pt x="24" y="31"/>
                  <a:pt x="31" y="24"/>
                  <a:pt x="31" y="16"/>
                </a:cubicBezTo>
                <a:cubicBezTo>
                  <a:pt x="31" y="7"/>
                  <a:pt x="24" y="0"/>
                  <a:pt x="16" y="0"/>
                </a:cubicBezTo>
                <a:cubicBezTo>
                  <a:pt x="7" y="0"/>
                  <a:pt x="0" y="7"/>
                  <a:pt x="0" y="16"/>
                </a:cubicBezTo>
                <a:close/>
                <a:moveTo>
                  <a:pt x="74" y="47"/>
                </a:moveTo>
                <a:cubicBezTo>
                  <a:pt x="74" y="37"/>
                  <a:pt x="74" y="37"/>
                  <a:pt x="74" y="37"/>
                </a:cubicBezTo>
                <a:cubicBezTo>
                  <a:pt x="74" y="34"/>
                  <a:pt x="72" y="31"/>
                  <a:pt x="68" y="31"/>
                </a:cubicBezTo>
                <a:cubicBezTo>
                  <a:pt x="53" y="31"/>
                  <a:pt x="53" y="31"/>
                  <a:pt x="53" y="31"/>
                </a:cubicBezTo>
                <a:cubicBezTo>
                  <a:pt x="16" y="31"/>
                  <a:pt x="16" y="31"/>
                  <a:pt x="16" y="31"/>
                </a:cubicBezTo>
                <a:cubicBezTo>
                  <a:pt x="6" y="31"/>
                  <a:pt x="6" y="31"/>
                  <a:pt x="6" y="31"/>
                </a:cubicBezTo>
                <a:cubicBezTo>
                  <a:pt x="3" y="31"/>
                  <a:pt x="0" y="34"/>
                  <a:pt x="0" y="37"/>
                </a:cubicBezTo>
                <a:cubicBezTo>
                  <a:pt x="0" y="68"/>
                  <a:pt x="0" y="68"/>
                  <a:pt x="0" y="68"/>
                </a:cubicBezTo>
                <a:cubicBezTo>
                  <a:pt x="0" y="72"/>
                  <a:pt x="3" y="75"/>
                  <a:pt x="6" y="75"/>
                </a:cubicBezTo>
                <a:cubicBezTo>
                  <a:pt x="68" y="75"/>
                  <a:pt x="68" y="75"/>
                  <a:pt x="68" y="75"/>
                </a:cubicBezTo>
                <a:cubicBezTo>
                  <a:pt x="72" y="75"/>
                  <a:pt x="74" y="72"/>
                  <a:pt x="74" y="68"/>
                </a:cubicBezTo>
                <a:cubicBezTo>
                  <a:pt x="74" y="59"/>
                  <a:pt x="74" y="59"/>
                  <a:pt x="74" y="59"/>
                </a:cubicBezTo>
                <a:cubicBezTo>
                  <a:pt x="99" y="75"/>
                  <a:pt x="99" y="75"/>
                  <a:pt x="99" y="75"/>
                </a:cubicBezTo>
                <a:cubicBezTo>
                  <a:pt x="99" y="31"/>
                  <a:pt x="99" y="31"/>
                  <a:pt x="99" y="31"/>
                </a:cubicBezTo>
                <a:lnTo>
                  <a:pt x="74" y="47"/>
                </a:lnTo>
                <a:close/>
                <a:moveTo>
                  <a:pt x="62" y="62"/>
                </a:moveTo>
                <a:cubicBezTo>
                  <a:pt x="13" y="62"/>
                  <a:pt x="13" y="62"/>
                  <a:pt x="13" y="62"/>
                </a:cubicBezTo>
                <a:cubicBezTo>
                  <a:pt x="13" y="44"/>
                  <a:pt x="13" y="44"/>
                  <a:pt x="13" y="44"/>
                </a:cubicBezTo>
                <a:cubicBezTo>
                  <a:pt x="62" y="44"/>
                  <a:pt x="62" y="44"/>
                  <a:pt x="62" y="44"/>
                </a:cubicBezTo>
                <a:lnTo>
                  <a:pt x="62" y="62"/>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116" name="Freeform 143"/>
          <p:cNvSpPr>
            <a:spLocks noEditPoints="1"/>
          </p:cNvSpPr>
          <p:nvPr/>
        </p:nvSpPr>
        <p:spPr bwMode="auto">
          <a:xfrm>
            <a:off x="9094567" y="4900954"/>
            <a:ext cx="252144" cy="255076"/>
          </a:xfrm>
          <a:custGeom>
            <a:avLst/>
            <a:gdLst>
              <a:gd name="T0" fmla="*/ 53 w 105"/>
              <a:gd name="T1" fmla="*/ 0 h 106"/>
              <a:gd name="T2" fmla="*/ 0 w 105"/>
              <a:gd name="T3" fmla="*/ 53 h 106"/>
              <a:gd name="T4" fmla="*/ 53 w 105"/>
              <a:gd name="T5" fmla="*/ 106 h 106"/>
              <a:gd name="T6" fmla="*/ 105 w 105"/>
              <a:gd name="T7" fmla="*/ 53 h 106"/>
              <a:gd name="T8" fmla="*/ 53 w 105"/>
              <a:gd name="T9" fmla="*/ 0 h 106"/>
              <a:gd name="T10" fmla="*/ 84 w 105"/>
              <a:gd name="T11" fmla="*/ 45 h 106"/>
              <a:gd name="T12" fmla="*/ 55 w 105"/>
              <a:gd name="T13" fmla="*/ 85 h 106"/>
              <a:gd name="T14" fmla="*/ 41 w 105"/>
              <a:gd name="T15" fmla="*/ 80 h 106"/>
              <a:gd name="T16" fmla="*/ 31 w 105"/>
              <a:gd name="T17" fmla="*/ 48 h 106"/>
              <a:gd name="T18" fmla="*/ 24 w 105"/>
              <a:gd name="T19" fmla="*/ 50 h 106"/>
              <a:gd name="T20" fmla="*/ 21 w 105"/>
              <a:gd name="T21" fmla="*/ 47 h 106"/>
              <a:gd name="T22" fmla="*/ 40 w 105"/>
              <a:gd name="T23" fmla="*/ 33 h 106"/>
              <a:gd name="T24" fmla="*/ 51 w 105"/>
              <a:gd name="T25" fmla="*/ 54 h 106"/>
              <a:gd name="T26" fmla="*/ 56 w 105"/>
              <a:gd name="T27" fmla="*/ 67 h 106"/>
              <a:gd name="T28" fmla="*/ 64 w 105"/>
              <a:gd name="T29" fmla="*/ 55 h 106"/>
              <a:gd name="T30" fmla="*/ 57 w 105"/>
              <a:gd name="T31" fmla="*/ 47 h 106"/>
              <a:gd name="T32" fmla="*/ 84 w 105"/>
              <a:gd name="T33" fmla="*/ 4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5" h="106">
                <a:moveTo>
                  <a:pt x="53" y="0"/>
                </a:moveTo>
                <a:cubicBezTo>
                  <a:pt x="23" y="0"/>
                  <a:pt x="0" y="24"/>
                  <a:pt x="0" y="53"/>
                </a:cubicBezTo>
                <a:cubicBezTo>
                  <a:pt x="0" y="82"/>
                  <a:pt x="23" y="106"/>
                  <a:pt x="53" y="106"/>
                </a:cubicBezTo>
                <a:cubicBezTo>
                  <a:pt x="82" y="106"/>
                  <a:pt x="105" y="82"/>
                  <a:pt x="105" y="53"/>
                </a:cubicBezTo>
                <a:cubicBezTo>
                  <a:pt x="105" y="24"/>
                  <a:pt x="82" y="0"/>
                  <a:pt x="53" y="0"/>
                </a:cubicBezTo>
                <a:close/>
                <a:moveTo>
                  <a:pt x="84" y="45"/>
                </a:moveTo>
                <a:cubicBezTo>
                  <a:pt x="80" y="65"/>
                  <a:pt x="61" y="82"/>
                  <a:pt x="55" y="85"/>
                </a:cubicBezTo>
                <a:cubicBezTo>
                  <a:pt x="49" y="89"/>
                  <a:pt x="43" y="84"/>
                  <a:pt x="41" y="80"/>
                </a:cubicBezTo>
                <a:cubicBezTo>
                  <a:pt x="39" y="75"/>
                  <a:pt x="33" y="50"/>
                  <a:pt x="31" y="48"/>
                </a:cubicBezTo>
                <a:cubicBezTo>
                  <a:pt x="29" y="46"/>
                  <a:pt x="24" y="50"/>
                  <a:pt x="24" y="50"/>
                </a:cubicBezTo>
                <a:cubicBezTo>
                  <a:pt x="21" y="47"/>
                  <a:pt x="21" y="47"/>
                  <a:pt x="21" y="47"/>
                </a:cubicBezTo>
                <a:cubicBezTo>
                  <a:pt x="21" y="47"/>
                  <a:pt x="32" y="34"/>
                  <a:pt x="40" y="33"/>
                </a:cubicBezTo>
                <a:cubicBezTo>
                  <a:pt x="49" y="31"/>
                  <a:pt x="49" y="46"/>
                  <a:pt x="51" y="54"/>
                </a:cubicBezTo>
                <a:cubicBezTo>
                  <a:pt x="53" y="62"/>
                  <a:pt x="54" y="67"/>
                  <a:pt x="56" y="67"/>
                </a:cubicBezTo>
                <a:cubicBezTo>
                  <a:pt x="58" y="67"/>
                  <a:pt x="61" y="62"/>
                  <a:pt x="64" y="55"/>
                </a:cubicBezTo>
                <a:cubicBezTo>
                  <a:pt x="68" y="49"/>
                  <a:pt x="64" y="43"/>
                  <a:pt x="57" y="47"/>
                </a:cubicBezTo>
                <a:cubicBezTo>
                  <a:pt x="60" y="30"/>
                  <a:pt x="87" y="26"/>
                  <a:pt x="84" y="45"/>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117" name="Freeform 144"/>
          <p:cNvSpPr>
            <a:spLocks noEditPoints="1"/>
          </p:cNvSpPr>
          <p:nvPr/>
        </p:nvSpPr>
        <p:spPr bwMode="auto">
          <a:xfrm>
            <a:off x="9015405" y="4676663"/>
            <a:ext cx="244815" cy="208166"/>
          </a:xfrm>
          <a:custGeom>
            <a:avLst/>
            <a:gdLst>
              <a:gd name="T0" fmla="*/ 84 w 102"/>
              <a:gd name="T1" fmla="*/ 82 h 87"/>
              <a:gd name="T2" fmla="*/ 81 w 102"/>
              <a:gd name="T3" fmla="*/ 81 h 87"/>
              <a:gd name="T4" fmla="*/ 81 w 102"/>
              <a:gd name="T5" fmla="*/ 74 h 87"/>
              <a:gd name="T6" fmla="*/ 93 w 102"/>
              <a:gd name="T7" fmla="*/ 44 h 87"/>
              <a:gd name="T8" fmla="*/ 81 w 102"/>
              <a:gd name="T9" fmla="*/ 13 h 87"/>
              <a:gd name="T10" fmla="*/ 81 w 102"/>
              <a:gd name="T11" fmla="*/ 6 h 87"/>
              <a:gd name="T12" fmla="*/ 87 w 102"/>
              <a:gd name="T13" fmla="*/ 6 h 87"/>
              <a:gd name="T14" fmla="*/ 102 w 102"/>
              <a:gd name="T15" fmla="*/ 44 h 87"/>
              <a:gd name="T16" fmla="*/ 87 w 102"/>
              <a:gd name="T17" fmla="*/ 81 h 87"/>
              <a:gd name="T18" fmla="*/ 84 w 102"/>
              <a:gd name="T19" fmla="*/ 82 h 87"/>
              <a:gd name="T20" fmla="*/ 68 w 102"/>
              <a:gd name="T21" fmla="*/ 74 h 87"/>
              <a:gd name="T22" fmla="*/ 65 w 102"/>
              <a:gd name="T23" fmla="*/ 72 h 87"/>
              <a:gd name="T24" fmla="*/ 65 w 102"/>
              <a:gd name="T25" fmla="*/ 66 h 87"/>
              <a:gd name="T26" fmla="*/ 65 w 102"/>
              <a:gd name="T27" fmla="*/ 21 h 87"/>
              <a:gd name="T28" fmla="*/ 65 w 102"/>
              <a:gd name="T29" fmla="*/ 15 h 87"/>
              <a:gd name="T30" fmla="*/ 71 w 102"/>
              <a:gd name="T31" fmla="*/ 15 h 87"/>
              <a:gd name="T32" fmla="*/ 83 w 102"/>
              <a:gd name="T33" fmla="*/ 44 h 87"/>
              <a:gd name="T34" fmla="*/ 71 w 102"/>
              <a:gd name="T35" fmla="*/ 72 h 87"/>
              <a:gd name="T36" fmla="*/ 68 w 102"/>
              <a:gd name="T37" fmla="*/ 74 h 87"/>
              <a:gd name="T38" fmla="*/ 52 w 102"/>
              <a:gd name="T39" fmla="*/ 65 h 87"/>
              <a:gd name="T40" fmla="*/ 49 w 102"/>
              <a:gd name="T41" fmla="*/ 64 h 87"/>
              <a:gd name="T42" fmla="*/ 49 w 102"/>
              <a:gd name="T43" fmla="*/ 57 h 87"/>
              <a:gd name="T44" fmla="*/ 49 w 102"/>
              <a:gd name="T45" fmla="*/ 30 h 87"/>
              <a:gd name="T46" fmla="*/ 49 w 102"/>
              <a:gd name="T47" fmla="*/ 23 h 87"/>
              <a:gd name="T48" fmla="*/ 55 w 102"/>
              <a:gd name="T49" fmla="*/ 23 h 87"/>
              <a:gd name="T50" fmla="*/ 55 w 102"/>
              <a:gd name="T51" fmla="*/ 64 h 87"/>
              <a:gd name="T52" fmla="*/ 52 w 102"/>
              <a:gd name="T53" fmla="*/ 65 h 87"/>
              <a:gd name="T54" fmla="*/ 38 w 102"/>
              <a:gd name="T55" fmla="*/ 3 h 87"/>
              <a:gd name="T56" fmla="*/ 42 w 102"/>
              <a:gd name="T57" fmla="*/ 5 h 87"/>
              <a:gd name="T58" fmla="*/ 42 w 102"/>
              <a:gd name="T59" fmla="*/ 82 h 87"/>
              <a:gd name="T60" fmla="*/ 38 w 102"/>
              <a:gd name="T61" fmla="*/ 84 h 87"/>
              <a:gd name="T62" fmla="*/ 15 w 102"/>
              <a:gd name="T63" fmla="*/ 62 h 87"/>
              <a:gd name="T64" fmla="*/ 0 w 102"/>
              <a:gd name="T65" fmla="*/ 62 h 87"/>
              <a:gd name="T66" fmla="*/ 0 w 102"/>
              <a:gd name="T67" fmla="*/ 25 h 87"/>
              <a:gd name="T68" fmla="*/ 15 w 102"/>
              <a:gd name="T69" fmla="*/ 25 h 87"/>
              <a:gd name="T70" fmla="*/ 38 w 102"/>
              <a:gd name="T71" fmla="*/ 3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2" h="87">
                <a:moveTo>
                  <a:pt x="84" y="82"/>
                </a:moveTo>
                <a:cubicBezTo>
                  <a:pt x="83" y="82"/>
                  <a:pt x="81" y="82"/>
                  <a:pt x="81" y="81"/>
                </a:cubicBezTo>
                <a:cubicBezTo>
                  <a:pt x="79" y="79"/>
                  <a:pt x="79" y="76"/>
                  <a:pt x="81" y="74"/>
                </a:cubicBezTo>
                <a:cubicBezTo>
                  <a:pt x="89" y="66"/>
                  <a:pt x="93" y="55"/>
                  <a:pt x="93" y="44"/>
                </a:cubicBezTo>
                <a:cubicBezTo>
                  <a:pt x="93" y="32"/>
                  <a:pt x="89" y="21"/>
                  <a:pt x="81" y="13"/>
                </a:cubicBezTo>
                <a:cubicBezTo>
                  <a:pt x="79" y="11"/>
                  <a:pt x="79" y="8"/>
                  <a:pt x="81" y="6"/>
                </a:cubicBezTo>
                <a:cubicBezTo>
                  <a:pt x="82" y="4"/>
                  <a:pt x="85" y="4"/>
                  <a:pt x="87" y="6"/>
                </a:cubicBezTo>
                <a:cubicBezTo>
                  <a:pt x="97" y="16"/>
                  <a:pt x="102" y="29"/>
                  <a:pt x="102" y="44"/>
                </a:cubicBezTo>
                <a:cubicBezTo>
                  <a:pt x="102" y="58"/>
                  <a:pt x="97" y="71"/>
                  <a:pt x="87" y="81"/>
                </a:cubicBezTo>
                <a:cubicBezTo>
                  <a:pt x="86" y="82"/>
                  <a:pt x="85" y="82"/>
                  <a:pt x="84" y="82"/>
                </a:cubicBezTo>
                <a:close/>
                <a:moveTo>
                  <a:pt x="68" y="74"/>
                </a:moveTo>
                <a:cubicBezTo>
                  <a:pt x="67" y="74"/>
                  <a:pt x="65" y="73"/>
                  <a:pt x="65" y="72"/>
                </a:cubicBezTo>
                <a:cubicBezTo>
                  <a:pt x="63" y="70"/>
                  <a:pt x="63" y="68"/>
                  <a:pt x="65" y="66"/>
                </a:cubicBezTo>
                <a:cubicBezTo>
                  <a:pt x="77" y="54"/>
                  <a:pt x="77" y="33"/>
                  <a:pt x="65" y="21"/>
                </a:cubicBezTo>
                <a:cubicBezTo>
                  <a:pt x="63" y="19"/>
                  <a:pt x="63" y="17"/>
                  <a:pt x="65" y="15"/>
                </a:cubicBezTo>
                <a:cubicBezTo>
                  <a:pt x="66" y="13"/>
                  <a:pt x="69" y="13"/>
                  <a:pt x="71" y="15"/>
                </a:cubicBezTo>
                <a:cubicBezTo>
                  <a:pt x="79" y="22"/>
                  <a:pt x="83" y="33"/>
                  <a:pt x="83" y="44"/>
                </a:cubicBezTo>
                <a:cubicBezTo>
                  <a:pt x="83" y="54"/>
                  <a:pt x="79" y="65"/>
                  <a:pt x="71" y="72"/>
                </a:cubicBezTo>
                <a:cubicBezTo>
                  <a:pt x="70" y="73"/>
                  <a:pt x="69" y="74"/>
                  <a:pt x="68" y="74"/>
                </a:cubicBezTo>
                <a:close/>
                <a:moveTo>
                  <a:pt x="52" y="65"/>
                </a:moveTo>
                <a:cubicBezTo>
                  <a:pt x="51" y="65"/>
                  <a:pt x="49" y="65"/>
                  <a:pt x="49" y="64"/>
                </a:cubicBezTo>
                <a:cubicBezTo>
                  <a:pt x="47" y="62"/>
                  <a:pt x="47" y="59"/>
                  <a:pt x="49" y="57"/>
                </a:cubicBezTo>
                <a:cubicBezTo>
                  <a:pt x="56" y="50"/>
                  <a:pt x="56" y="37"/>
                  <a:pt x="49" y="30"/>
                </a:cubicBezTo>
                <a:cubicBezTo>
                  <a:pt x="47" y="28"/>
                  <a:pt x="47" y="25"/>
                  <a:pt x="49" y="23"/>
                </a:cubicBezTo>
                <a:cubicBezTo>
                  <a:pt x="50" y="22"/>
                  <a:pt x="53" y="22"/>
                  <a:pt x="55" y="23"/>
                </a:cubicBezTo>
                <a:cubicBezTo>
                  <a:pt x="66" y="34"/>
                  <a:pt x="66" y="53"/>
                  <a:pt x="55" y="64"/>
                </a:cubicBezTo>
                <a:cubicBezTo>
                  <a:pt x="54" y="65"/>
                  <a:pt x="53" y="65"/>
                  <a:pt x="52" y="65"/>
                </a:cubicBezTo>
                <a:close/>
                <a:moveTo>
                  <a:pt x="38" y="3"/>
                </a:moveTo>
                <a:cubicBezTo>
                  <a:pt x="40" y="0"/>
                  <a:pt x="42" y="1"/>
                  <a:pt x="42" y="5"/>
                </a:cubicBezTo>
                <a:cubicBezTo>
                  <a:pt x="42" y="82"/>
                  <a:pt x="42" y="82"/>
                  <a:pt x="42" y="82"/>
                </a:cubicBezTo>
                <a:cubicBezTo>
                  <a:pt x="42" y="86"/>
                  <a:pt x="40" y="87"/>
                  <a:pt x="38" y="84"/>
                </a:cubicBezTo>
                <a:cubicBezTo>
                  <a:pt x="15" y="62"/>
                  <a:pt x="15" y="62"/>
                  <a:pt x="15" y="62"/>
                </a:cubicBezTo>
                <a:cubicBezTo>
                  <a:pt x="0" y="62"/>
                  <a:pt x="0" y="62"/>
                  <a:pt x="0" y="62"/>
                </a:cubicBezTo>
                <a:cubicBezTo>
                  <a:pt x="0" y="25"/>
                  <a:pt x="0" y="25"/>
                  <a:pt x="0" y="25"/>
                </a:cubicBezTo>
                <a:cubicBezTo>
                  <a:pt x="15" y="25"/>
                  <a:pt x="15" y="25"/>
                  <a:pt x="15" y="25"/>
                </a:cubicBezTo>
                <a:lnTo>
                  <a:pt x="38" y="3"/>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118" name="Freeform 145"/>
          <p:cNvSpPr>
            <a:spLocks noEditPoints="1"/>
          </p:cNvSpPr>
          <p:nvPr/>
        </p:nvSpPr>
        <p:spPr bwMode="auto">
          <a:xfrm>
            <a:off x="8805773" y="4409859"/>
            <a:ext cx="277065" cy="244814"/>
          </a:xfrm>
          <a:custGeom>
            <a:avLst/>
            <a:gdLst>
              <a:gd name="T0" fmla="*/ 124 w 189"/>
              <a:gd name="T1" fmla="*/ 23 h 167"/>
              <a:gd name="T2" fmla="*/ 65 w 189"/>
              <a:gd name="T3" fmla="*/ 0 h 167"/>
              <a:gd name="T4" fmla="*/ 0 w 189"/>
              <a:gd name="T5" fmla="*/ 23 h 167"/>
              <a:gd name="T6" fmla="*/ 0 w 189"/>
              <a:gd name="T7" fmla="*/ 167 h 167"/>
              <a:gd name="T8" fmla="*/ 65 w 189"/>
              <a:gd name="T9" fmla="*/ 142 h 167"/>
              <a:gd name="T10" fmla="*/ 124 w 189"/>
              <a:gd name="T11" fmla="*/ 167 h 167"/>
              <a:gd name="T12" fmla="*/ 189 w 189"/>
              <a:gd name="T13" fmla="*/ 142 h 167"/>
              <a:gd name="T14" fmla="*/ 189 w 189"/>
              <a:gd name="T15" fmla="*/ 0 h 167"/>
              <a:gd name="T16" fmla="*/ 124 w 189"/>
              <a:gd name="T17" fmla="*/ 23 h 167"/>
              <a:gd name="T18" fmla="*/ 70 w 189"/>
              <a:gd name="T19" fmla="*/ 15 h 167"/>
              <a:gd name="T20" fmla="*/ 119 w 189"/>
              <a:gd name="T21" fmla="*/ 35 h 167"/>
              <a:gd name="T22" fmla="*/ 119 w 189"/>
              <a:gd name="T23" fmla="*/ 152 h 167"/>
              <a:gd name="T24" fmla="*/ 70 w 189"/>
              <a:gd name="T25" fmla="*/ 133 h 167"/>
              <a:gd name="T26" fmla="*/ 70 w 189"/>
              <a:gd name="T27" fmla="*/ 15 h 167"/>
              <a:gd name="T28" fmla="*/ 11 w 189"/>
              <a:gd name="T29" fmla="*/ 31 h 167"/>
              <a:gd name="T30" fmla="*/ 58 w 189"/>
              <a:gd name="T31" fmla="*/ 15 h 167"/>
              <a:gd name="T32" fmla="*/ 58 w 189"/>
              <a:gd name="T33" fmla="*/ 133 h 167"/>
              <a:gd name="T34" fmla="*/ 11 w 189"/>
              <a:gd name="T35" fmla="*/ 151 h 167"/>
              <a:gd name="T36" fmla="*/ 11 w 189"/>
              <a:gd name="T37" fmla="*/ 31 h 167"/>
              <a:gd name="T38" fmla="*/ 178 w 189"/>
              <a:gd name="T39" fmla="*/ 134 h 167"/>
              <a:gd name="T40" fmla="*/ 130 w 189"/>
              <a:gd name="T41" fmla="*/ 152 h 167"/>
              <a:gd name="T42" fmla="*/ 130 w 189"/>
              <a:gd name="T43" fmla="*/ 35 h 167"/>
              <a:gd name="T44" fmla="*/ 178 w 189"/>
              <a:gd name="T45" fmla="*/ 17 h 167"/>
              <a:gd name="T46" fmla="*/ 178 w 189"/>
              <a:gd name="T47" fmla="*/ 13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9" h="167">
                <a:moveTo>
                  <a:pt x="124" y="23"/>
                </a:moveTo>
                <a:lnTo>
                  <a:pt x="65" y="0"/>
                </a:lnTo>
                <a:lnTo>
                  <a:pt x="0" y="23"/>
                </a:lnTo>
                <a:lnTo>
                  <a:pt x="0" y="167"/>
                </a:lnTo>
                <a:lnTo>
                  <a:pt x="65" y="142"/>
                </a:lnTo>
                <a:lnTo>
                  <a:pt x="124" y="167"/>
                </a:lnTo>
                <a:lnTo>
                  <a:pt x="189" y="142"/>
                </a:lnTo>
                <a:lnTo>
                  <a:pt x="189" y="0"/>
                </a:lnTo>
                <a:lnTo>
                  <a:pt x="124" y="23"/>
                </a:lnTo>
                <a:close/>
                <a:moveTo>
                  <a:pt x="70" y="15"/>
                </a:moveTo>
                <a:lnTo>
                  <a:pt x="119" y="35"/>
                </a:lnTo>
                <a:lnTo>
                  <a:pt x="119" y="152"/>
                </a:lnTo>
                <a:lnTo>
                  <a:pt x="70" y="133"/>
                </a:lnTo>
                <a:lnTo>
                  <a:pt x="70" y="15"/>
                </a:lnTo>
                <a:close/>
                <a:moveTo>
                  <a:pt x="11" y="31"/>
                </a:moveTo>
                <a:lnTo>
                  <a:pt x="58" y="15"/>
                </a:lnTo>
                <a:lnTo>
                  <a:pt x="58" y="133"/>
                </a:lnTo>
                <a:lnTo>
                  <a:pt x="11" y="151"/>
                </a:lnTo>
                <a:lnTo>
                  <a:pt x="11" y="31"/>
                </a:lnTo>
                <a:close/>
                <a:moveTo>
                  <a:pt x="178" y="134"/>
                </a:moveTo>
                <a:lnTo>
                  <a:pt x="130" y="152"/>
                </a:lnTo>
                <a:lnTo>
                  <a:pt x="130" y="35"/>
                </a:lnTo>
                <a:lnTo>
                  <a:pt x="178" y="17"/>
                </a:lnTo>
                <a:lnTo>
                  <a:pt x="178" y="134"/>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119" name="Freeform 146"/>
          <p:cNvSpPr>
            <a:spLocks noEditPoints="1"/>
          </p:cNvSpPr>
          <p:nvPr/>
        </p:nvSpPr>
        <p:spPr bwMode="auto">
          <a:xfrm>
            <a:off x="8874674" y="3495104"/>
            <a:ext cx="303453" cy="306383"/>
          </a:xfrm>
          <a:custGeom>
            <a:avLst/>
            <a:gdLst>
              <a:gd name="T0" fmla="*/ 63 w 127"/>
              <a:gd name="T1" fmla="*/ 0 h 128"/>
              <a:gd name="T2" fmla="*/ 0 w 127"/>
              <a:gd name="T3" fmla="*/ 64 h 128"/>
              <a:gd name="T4" fmla="*/ 63 w 127"/>
              <a:gd name="T5" fmla="*/ 128 h 128"/>
              <a:gd name="T6" fmla="*/ 127 w 127"/>
              <a:gd name="T7" fmla="*/ 64 h 128"/>
              <a:gd name="T8" fmla="*/ 63 w 127"/>
              <a:gd name="T9" fmla="*/ 0 h 128"/>
              <a:gd name="T10" fmla="*/ 52 w 127"/>
              <a:gd name="T11" fmla="*/ 104 h 128"/>
              <a:gd name="T12" fmla="*/ 25 w 127"/>
              <a:gd name="T13" fmla="*/ 69 h 128"/>
              <a:gd name="T14" fmla="*/ 37 w 127"/>
              <a:gd name="T15" fmla="*/ 57 h 128"/>
              <a:gd name="T16" fmla="*/ 52 w 127"/>
              <a:gd name="T17" fmla="*/ 76 h 128"/>
              <a:gd name="T18" fmla="*/ 98 w 127"/>
              <a:gd name="T19" fmla="*/ 38 h 128"/>
              <a:gd name="T20" fmla="*/ 103 w 127"/>
              <a:gd name="T21" fmla="*/ 44 h 128"/>
              <a:gd name="T22" fmla="*/ 52 w 127"/>
              <a:gd name="T23" fmla="*/ 10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7" h="128">
                <a:moveTo>
                  <a:pt x="63" y="0"/>
                </a:moveTo>
                <a:cubicBezTo>
                  <a:pt x="28" y="0"/>
                  <a:pt x="0" y="29"/>
                  <a:pt x="0" y="64"/>
                </a:cubicBezTo>
                <a:cubicBezTo>
                  <a:pt x="0" y="99"/>
                  <a:pt x="28" y="128"/>
                  <a:pt x="63" y="128"/>
                </a:cubicBezTo>
                <a:cubicBezTo>
                  <a:pt x="99" y="128"/>
                  <a:pt x="127" y="99"/>
                  <a:pt x="127" y="64"/>
                </a:cubicBezTo>
                <a:cubicBezTo>
                  <a:pt x="127" y="29"/>
                  <a:pt x="99" y="0"/>
                  <a:pt x="63" y="0"/>
                </a:cubicBezTo>
                <a:close/>
                <a:moveTo>
                  <a:pt x="52" y="104"/>
                </a:moveTo>
                <a:cubicBezTo>
                  <a:pt x="25" y="69"/>
                  <a:pt x="25" y="69"/>
                  <a:pt x="25" y="69"/>
                </a:cubicBezTo>
                <a:cubicBezTo>
                  <a:pt x="37" y="57"/>
                  <a:pt x="37" y="57"/>
                  <a:pt x="37" y="57"/>
                </a:cubicBezTo>
                <a:cubicBezTo>
                  <a:pt x="52" y="76"/>
                  <a:pt x="52" y="76"/>
                  <a:pt x="52" y="76"/>
                </a:cubicBezTo>
                <a:cubicBezTo>
                  <a:pt x="98" y="38"/>
                  <a:pt x="98" y="38"/>
                  <a:pt x="98" y="38"/>
                </a:cubicBezTo>
                <a:cubicBezTo>
                  <a:pt x="103" y="44"/>
                  <a:pt x="103" y="44"/>
                  <a:pt x="103" y="44"/>
                </a:cubicBezTo>
                <a:lnTo>
                  <a:pt x="52" y="104"/>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120" name="Freeform 147"/>
          <p:cNvSpPr>
            <a:spLocks noEditPoints="1"/>
          </p:cNvSpPr>
          <p:nvPr/>
        </p:nvSpPr>
        <p:spPr bwMode="auto">
          <a:xfrm>
            <a:off x="9758642" y="5641259"/>
            <a:ext cx="230155" cy="230155"/>
          </a:xfrm>
          <a:custGeom>
            <a:avLst/>
            <a:gdLst>
              <a:gd name="T0" fmla="*/ 0 w 157"/>
              <a:gd name="T1" fmla="*/ 74 h 157"/>
              <a:gd name="T2" fmla="*/ 0 w 157"/>
              <a:gd name="T3" fmla="*/ 23 h 157"/>
              <a:gd name="T4" fmla="*/ 64 w 157"/>
              <a:gd name="T5" fmla="*/ 13 h 157"/>
              <a:gd name="T6" fmla="*/ 64 w 157"/>
              <a:gd name="T7" fmla="*/ 74 h 157"/>
              <a:gd name="T8" fmla="*/ 0 w 157"/>
              <a:gd name="T9" fmla="*/ 74 h 157"/>
              <a:gd name="T10" fmla="*/ 73 w 157"/>
              <a:gd name="T11" fmla="*/ 12 h 157"/>
              <a:gd name="T12" fmla="*/ 157 w 157"/>
              <a:gd name="T13" fmla="*/ 0 h 157"/>
              <a:gd name="T14" fmla="*/ 157 w 157"/>
              <a:gd name="T15" fmla="*/ 74 h 157"/>
              <a:gd name="T16" fmla="*/ 73 w 157"/>
              <a:gd name="T17" fmla="*/ 74 h 157"/>
              <a:gd name="T18" fmla="*/ 73 w 157"/>
              <a:gd name="T19" fmla="*/ 12 h 157"/>
              <a:gd name="T20" fmla="*/ 157 w 157"/>
              <a:gd name="T21" fmla="*/ 84 h 157"/>
              <a:gd name="T22" fmla="*/ 157 w 157"/>
              <a:gd name="T23" fmla="*/ 157 h 157"/>
              <a:gd name="T24" fmla="*/ 73 w 157"/>
              <a:gd name="T25" fmla="*/ 146 h 157"/>
              <a:gd name="T26" fmla="*/ 73 w 157"/>
              <a:gd name="T27" fmla="*/ 84 h 157"/>
              <a:gd name="T28" fmla="*/ 157 w 157"/>
              <a:gd name="T29" fmla="*/ 84 h 157"/>
              <a:gd name="T30" fmla="*/ 64 w 157"/>
              <a:gd name="T31" fmla="*/ 144 h 157"/>
              <a:gd name="T32" fmla="*/ 0 w 157"/>
              <a:gd name="T33" fmla="*/ 136 h 157"/>
              <a:gd name="T34" fmla="*/ 0 w 157"/>
              <a:gd name="T35" fmla="*/ 84 h 157"/>
              <a:gd name="T36" fmla="*/ 64 w 157"/>
              <a:gd name="T37" fmla="*/ 84 h 157"/>
              <a:gd name="T38" fmla="*/ 64 w 157"/>
              <a:gd name="T39" fmla="*/ 144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7" h="157">
                <a:moveTo>
                  <a:pt x="0" y="74"/>
                </a:moveTo>
                <a:lnTo>
                  <a:pt x="0" y="23"/>
                </a:lnTo>
                <a:lnTo>
                  <a:pt x="64" y="13"/>
                </a:lnTo>
                <a:lnTo>
                  <a:pt x="64" y="74"/>
                </a:lnTo>
                <a:lnTo>
                  <a:pt x="0" y="74"/>
                </a:lnTo>
                <a:close/>
                <a:moveTo>
                  <a:pt x="73" y="12"/>
                </a:moveTo>
                <a:lnTo>
                  <a:pt x="157" y="0"/>
                </a:lnTo>
                <a:lnTo>
                  <a:pt x="157" y="74"/>
                </a:lnTo>
                <a:lnTo>
                  <a:pt x="73" y="74"/>
                </a:lnTo>
                <a:lnTo>
                  <a:pt x="73" y="12"/>
                </a:lnTo>
                <a:close/>
                <a:moveTo>
                  <a:pt x="157" y="84"/>
                </a:moveTo>
                <a:lnTo>
                  <a:pt x="157" y="157"/>
                </a:lnTo>
                <a:lnTo>
                  <a:pt x="73" y="146"/>
                </a:lnTo>
                <a:lnTo>
                  <a:pt x="73" y="84"/>
                </a:lnTo>
                <a:lnTo>
                  <a:pt x="157" y="84"/>
                </a:lnTo>
                <a:close/>
                <a:moveTo>
                  <a:pt x="64" y="144"/>
                </a:moveTo>
                <a:lnTo>
                  <a:pt x="0" y="136"/>
                </a:lnTo>
                <a:lnTo>
                  <a:pt x="0" y="84"/>
                </a:lnTo>
                <a:lnTo>
                  <a:pt x="64" y="84"/>
                </a:lnTo>
                <a:lnTo>
                  <a:pt x="64" y="144"/>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121" name="Freeform 148"/>
          <p:cNvSpPr>
            <a:spLocks noEditPoints="1"/>
          </p:cNvSpPr>
          <p:nvPr/>
        </p:nvSpPr>
        <p:spPr bwMode="auto">
          <a:xfrm>
            <a:off x="9506499" y="5591417"/>
            <a:ext cx="203767" cy="203767"/>
          </a:xfrm>
          <a:custGeom>
            <a:avLst/>
            <a:gdLst>
              <a:gd name="T0" fmla="*/ 11 w 85"/>
              <a:gd name="T1" fmla="*/ 42 h 85"/>
              <a:gd name="T2" fmla="*/ 29 w 85"/>
              <a:gd name="T3" fmla="*/ 70 h 85"/>
              <a:gd name="T4" fmla="*/ 14 w 85"/>
              <a:gd name="T5" fmla="*/ 30 h 85"/>
              <a:gd name="T6" fmla="*/ 11 w 85"/>
              <a:gd name="T7" fmla="*/ 42 h 85"/>
              <a:gd name="T8" fmla="*/ 64 w 85"/>
              <a:gd name="T9" fmla="*/ 41 h 85"/>
              <a:gd name="T10" fmla="*/ 62 w 85"/>
              <a:gd name="T11" fmla="*/ 32 h 85"/>
              <a:gd name="T12" fmla="*/ 59 w 85"/>
              <a:gd name="T13" fmla="*/ 25 h 85"/>
              <a:gd name="T14" fmla="*/ 64 w 85"/>
              <a:gd name="T15" fmla="*/ 20 h 85"/>
              <a:gd name="T16" fmla="*/ 64 w 85"/>
              <a:gd name="T17" fmla="*/ 20 h 85"/>
              <a:gd name="T18" fmla="*/ 43 w 85"/>
              <a:gd name="T19" fmla="*/ 11 h 85"/>
              <a:gd name="T20" fmla="*/ 16 w 85"/>
              <a:gd name="T21" fmla="*/ 25 h 85"/>
              <a:gd name="T22" fmla="*/ 18 w 85"/>
              <a:gd name="T23" fmla="*/ 25 h 85"/>
              <a:gd name="T24" fmla="*/ 27 w 85"/>
              <a:gd name="T25" fmla="*/ 25 h 85"/>
              <a:gd name="T26" fmla="*/ 27 w 85"/>
              <a:gd name="T27" fmla="*/ 28 h 85"/>
              <a:gd name="T28" fmla="*/ 23 w 85"/>
              <a:gd name="T29" fmla="*/ 28 h 85"/>
              <a:gd name="T30" fmla="*/ 35 w 85"/>
              <a:gd name="T31" fmla="*/ 61 h 85"/>
              <a:gd name="T32" fmla="*/ 42 w 85"/>
              <a:gd name="T33" fmla="*/ 41 h 85"/>
              <a:gd name="T34" fmla="*/ 37 w 85"/>
              <a:gd name="T35" fmla="*/ 28 h 85"/>
              <a:gd name="T36" fmla="*/ 34 w 85"/>
              <a:gd name="T37" fmla="*/ 28 h 85"/>
              <a:gd name="T38" fmla="*/ 34 w 85"/>
              <a:gd name="T39" fmla="*/ 25 h 85"/>
              <a:gd name="T40" fmla="*/ 42 w 85"/>
              <a:gd name="T41" fmla="*/ 25 h 85"/>
              <a:gd name="T42" fmla="*/ 51 w 85"/>
              <a:gd name="T43" fmla="*/ 25 h 85"/>
              <a:gd name="T44" fmla="*/ 51 w 85"/>
              <a:gd name="T45" fmla="*/ 28 h 85"/>
              <a:gd name="T46" fmla="*/ 47 w 85"/>
              <a:gd name="T47" fmla="*/ 28 h 85"/>
              <a:gd name="T48" fmla="*/ 59 w 85"/>
              <a:gd name="T49" fmla="*/ 61 h 85"/>
              <a:gd name="T50" fmla="*/ 62 w 85"/>
              <a:gd name="T51" fmla="*/ 51 h 85"/>
              <a:gd name="T52" fmla="*/ 64 w 85"/>
              <a:gd name="T53" fmla="*/ 41 h 85"/>
              <a:gd name="T54" fmla="*/ 43 w 85"/>
              <a:gd name="T55" fmla="*/ 45 h 85"/>
              <a:gd name="T56" fmla="*/ 34 w 85"/>
              <a:gd name="T57" fmla="*/ 72 h 85"/>
              <a:gd name="T58" fmla="*/ 43 w 85"/>
              <a:gd name="T59" fmla="*/ 73 h 85"/>
              <a:gd name="T60" fmla="*/ 53 w 85"/>
              <a:gd name="T61" fmla="*/ 72 h 85"/>
              <a:gd name="T62" fmla="*/ 53 w 85"/>
              <a:gd name="T63" fmla="*/ 71 h 85"/>
              <a:gd name="T64" fmla="*/ 43 w 85"/>
              <a:gd name="T65" fmla="*/ 45 h 85"/>
              <a:gd name="T66" fmla="*/ 71 w 85"/>
              <a:gd name="T67" fmla="*/ 28 h 85"/>
              <a:gd name="T68" fmla="*/ 71 w 85"/>
              <a:gd name="T69" fmla="*/ 31 h 85"/>
              <a:gd name="T70" fmla="*/ 69 w 85"/>
              <a:gd name="T71" fmla="*/ 42 h 85"/>
              <a:gd name="T72" fmla="*/ 59 w 85"/>
              <a:gd name="T73" fmla="*/ 69 h 85"/>
              <a:gd name="T74" fmla="*/ 75 w 85"/>
              <a:gd name="T75" fmla="*/ 42 h 85"/>
              <a:gd name="T76" fmla="*/ 71 w 85"/>
              <a:gd name="T77" fmla="*/ 28 h 85"/>
              <a:gd name="T78" fmla="*/ 43 w 85"/>
              <a:gd name="T79" fmla="*/ 0 h 85"/>
              <a:gd name="T80" fmla="*/ 0 w 85"/>
              <a:gd name="T81" fmla="*/ 42 h 85"/>
              <a:gd name="T82" fmla="*/ 43 w 85"/>
              <a:gd name="T83" fmla="*/ 85 h 85"/>
              <a:gd name="T84" fmla="*/ 85 w 85"/>
              <a:gd name="T85" fmla="*/ 42 h 85"/>
              <a:gd name="T86" fmla="*/ 43 w 85"/>
              <a:gd name="T87" fmla="*/ 0 h 85"/>
              <a:gd name="T88" fmla="*/ 43 w 85"/>
              <a:gd name="T89" fmla="*/ 79 h 85"/>
              <a:gd name="T90" fmla="*/ 6 w 85"/>
              <a:gd name="T91" fmla="*/ 42 h 85"/>
              <a:gd name="T92" fmla="*/ 43 w 85"/>
              <a:gd name="T93" fmla="*/ 5 h 85"/>
              <a:gd name="T94" fmla="*/ 80 w 85"/>
              <a:gd name="T95" fmla="*/ 42 h 85"/>
              <a:gd name="T96" fmla="*/ 43 w 85"/>
              <a:gd name="T97" fmla="*/ 7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5" h="85">
                <a:moveTo>
                  <a:pt x="11" y="42"/>
                </a:moveTo>
                <a:cubicBezTo>
                  <a:pt x="11" y="55"/>
                  <a:pt x="18" y="65"/>
                  <a:pt x="29" y="70"/>
                </a:cubicBezTo>
                <a:cubicBezTo>
                  <a:pt x="14" y="30"/>
                  <a:pt x="14" y="30"/>
                  <a:pt x="14" y="30"/>
                </a:cubicBezTo>
                <a:cubicBezTo>
                  <a:pt x="12" y="34"/>
                  <a:pt x="11" y="38"/>
                  <a:pt x="11" y="42"/>
                </a:cubicBezTo>
                <a:close/>
                <a:moveTo>
                  <a:pt x="64" y="41"/>
                </a:moveTo>
                <a:cubicBezTo>
                  <a:pt x="64" y="37"/>
                  <a:pt x="63" y="34"/>
                  <a:pt x="62" y="32"/>
                </a:cubicBezTo>
                <a:cubicBezTo>
                  <a:pt x="60" y="30"/>
                  <a:pt x="59" y="28"/>
                  <a:pt x="59" y="25"/>
                </a:cubicBezTo>
                <a:cubicBezTo>
                  <a:pt x="59" y="22"/>
                  <a:pt x="61" y="20"/>
                  <a:pt x="64" y="20"/>
                </a:cubicBezTo>
                <a:cubicBezTo>
                  <a:pt x="64" y="20"/>
                  <a:pt x="64" y="20"/>
                  <a:pt x="64" y="20"/>
                </a:cubicBezTo>
                <a:cubicBezTo>
                  <a:pt x="59" y="15"/>
                  <a:pt x="51" y="11"/>
                  <a:pt x="43" y="11"/>
                </a:cubicBezTo>
                <a:cubicBezTo>
                  <a:pt x="32" y="11"/>
                  <a:pt x="22" y="17"/>
                  <a:pt x="16" y="25"/>
                </a:cubicBezTo>
                <a:cubicBezTo>
                  <a:pt x="17" y="25"/>
                  <a:pt x="18" y="25"/>
                  <a:pt x="18" y="25"/>
                </a:cubicBezTo>
                <a:cubicBezTo>
                  <a:pt x="22" y="25"/>
                  <a:pt x="27" y="25"/>
                  <a:pt x="27" y="25"/>
                </a:cubicBezTo>
                <a:cubicBezTo>
                  <a:pt x="29" y="25"/>
                  <a:pt x="29" y="27"/>
                  <a:pt x="27" y="28"/>
                </a:cubicBezTo>
                <a:cubicBezTo>
                  <a:pt x="27" y="28"/>
                  <a:pt x="25" y="28"/>
                  <a:pt x="23" y="28"/>
                </a:cubicBezTo>
                <a:cubicBezTo>
                  <a:pt x="35" y="61"/>
                  <a:pt x="35" y="61"/>
                  <a:pt x="35" y="61"/>
                </a:cubicBezTo>
                <a:cubicBezTo>
                  <a:pt x="42" y="41"/>
                  <a:pt x="42" y="41"/>
                  <a:pt x="42" y="41"/>
                </a:cubicBezTo>
                <a:cubicBezTo>
                  <a:pt x="37" y="28"/>
                  <a:pt x="37" y="28"/>
                  <a:pt x="37" y="28"/>
                </a:cubicBezTo>
                <a:cubicBezTo>
                  <a:pt x="35" y="28"/>
                  <a:pt x="34" y="28"/>
                  <a:pt x="34" y="28"/>
                </a:cubicBezTo>
                <a:cubicBezTo>
                  <a:pt x="32" y="27"/>
                  <a:pt x="32" y="25"/>
                  <a:pt x="34" y="25"/>
                </a:cubicBezTo>
                <a:cubicBezTo>
                  <a:pt x="34" y="25"/>
                  <a:pt x="39" y="25"/>
                  <a:pt x="42" y="25"/>
                </a:cubicBezTo>
                <a:cubicBezTo>
                  <a:pt x="46" y="25"/>
                  <a:pt x="51" y="25"/>
                  <a:pt x="51" y="25"/>
                </a:cubicBezTo>
                <a:cubicBezTo>
                  <a:pt x="52" y="25"/>
                  <a:pt x="53" y="27"/>
                  <a:pt x="51" y="28"/>
                </a:cubicBezTo>
                <a:cubicBezTo>
                  <a:pt x="51" y="28"/>
                  <a:pt x="49" y="28"/>
                  <a:pt x="47" y="28"/>
                </a:cubicBezTo>
                <a:cubicBezTo>
                  <a:pt x="59" y="61"/>
                  <a:pt x="59" y="61"/>
                  <a:pt x="59" y="61"/>
                </a:cubicBezTo>
                <a:cubicBezTo>
                  <a:pt x="62" y="51"/>
                  <a:pt x="62" y="51"/>
                  <a:pt x="62" y="51"/>
                </a:cubicBezTo>
                <a:cubicBezTo>
                  <a:pt x="63" y="47"/>
                  <a:pt x="64" y="43"/>
                  <a:pt x="64" y="41"/>
                </a:cubicBezTo>
                <a:close/>
                <a:moveTo>
                  <a:pt x="43" y="45"/>
                </a:moveTo>
                <a:cubicBezTo>
                  <a:pt x="34" y="72"/>
                  <a:pt x="34" y="72"/>
                  <a:pt x="34" y="72"/>
                </a:cubicBezTo>
                <a:cubicBezTo>
                  <a:pt x="37" y="73"/>
                  <a:pt x="40" y="73"/>
                  <a:pt x="43" y="73"/>
                </a:cubicBezTo>
                <a:cubicBezTo>
                  <a:pt x="47" y="73"/>
                  <a:pt x="50" y="73"/>
                  <a:pt x="53" y="72"/>
                </a:cubicBezTo>
                <a:cubicBezTo>
                  <a:pt x="53" y="71"/>
                  <a:pt x="53" y="71"/>
                  <a:pt x="53" y="71"/>
                </a:cubicBezTo>
                <a:lnTo>
                  <a:pt x="43" y="45"/>
                </a:lnTo>
                <a:close/>
                <a:moveTo>
                  <a:pt x="71" y="28"/>
                </a:moveTo>
                <a:cubicBezTo>
                  <a:pt x="71" y="29"/>
                  <a:pt x="71" y="30"/>
                  <a:pt x="71" y="31"/>
                </a:cubicBezTo>
                <a:cubicBezTo>
                  <a:pt x="71" y="34"/>
                  <a:pt x="70" y="37"/>
                  <a:pt x="69" y="42"/>
                </a:cubicBezTo>
                <a:cubicBezTo>
                  <a:pt x="59" y="69"/>
                  <a:pt x="59" y="69"/>
                  <a:pt x="59" y="69"/>
                </a:cubicBezTo>
                <a:cubicBezTo>
                  <a:pt x="68" y="64"/>
                  <a:pt x="75" y="54"/>
                  <a:pt x="75" y="42"/>
                </a:cubicBezTo>
                <a:cubicBezTo>
                  <a:pt x="75" y="37"/>
                  <a:pt x="73" y="32"/>
                  <a:pt x="71" y="28"/>
                </a:cubicBezTo>
                <a:close/>
                <a:moveTo>
                  <a:pt x="43" y="0"/>
                </a:moveTo>
                <a:cubicBezTo>
                  <a:pt x="19" y="0"/>
                  <a:pt x="0" y="19"/>
                  <a:pt x="0" y="42"/>
                </a:cubicBezTo>
                <a:cubicBezTo>
                  <a:pt x="0" y="66"/>
                  <a:pt x="19" y="85"/>
                  <a:pt x="43" y="85"/>
                </a:cubicBezTo>
                <a:cubicBezTo>
                  <a:pt x="66" y="85"/>
                  <a:pt x="85" y="66"/>
                  <a:pt x="85" y="42"/>
                </a:cubicBezTo>
                <a:cubicBezTo>
                  <a:pt x="85" y="19"/>
                  <a:pt x="66" y="0"/>
                  <a:pt x="43" y="0"/>
                </a:cubicBezTo>
                <a:close/>
                <a:moveTo>
                  <a:pt x="43" y="79"/>
                </a:moveTo>
                <a:cubicBezTo>
                  <a:pt x="22" y="79"/>
                  <a:pt x="6" y="63"/>
                  <a:pt x="6" y="42"/>
                </a:cubicBezTo>
                <a:cubicBezTo>
                  <a:pt x="6" y="22"/>
                  <a:pt x="22" y="5"/>
                  <a:pt x="43" y="5"/>
                </a:cubicBezTo>
                <a:cubicBezTo>
                  <a:pt x="63" y="5"/>
                  <a:pt x="80" y="22"/>
                  <a:pt x="80" y="42"/>
                </a:cubicBezTo>
                <a:cubicBezTo>
                  <a:pt x="80" y="63"/>
                  <a:pt x="63" y="79"/>
                  <a:pt x="43" y="79"/>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122" name="Freeform 149"/>
          <p:cNvSpPr/>
          <p:nvPr/>
        </p:nvSpPr>
        <p:spPr bwMode="auto">
          <a:xfrm>
            <a:off x="9758642" y="5965236"/>
            <a:ext cx="272667" cy="269735"/>
          </a:xfrm>
          <a:custGeom>
            <a:avLst/>
            <a:gdLst>
              <a:gd name="T0" fmla="*/ 110 w 114"/>
              <a:gd name="T1" fmla="*/ 90 h 113"/>
              <a:gd name="T2" fmla="*/ 60 w 114"/>
              <a:gd name="T3" fmla="*/ 47 h 113"/>
              <a:gd name="T4" fmla="*/ 64 w 114"/>
              <a:gd name="T5" fmla="*/ 32 h 113"/>
              <a:gd name="T6" fmla="*/ 32 w 114"/>
              <a:gd name="T7" fmla="*/ 0 h 113"/>
              <a:gd name="T8" fmla="*/ 23 w 114"/>
              <a:gd name="T9" fmla="*/ 1 h 113"/>
              <a:gd name="T10" fmla="*/ 41 w 114"/>
              <a:gd name="T11" fmla="*/ 20 h 113"/>
              <a:gd name="T12" fmla="*/ 41 w 114"/>
              <a:gd name="T13" fmla="*/ 30 h 113"/>
              <a:gd name="T14" fmla="*/ 30 w 114"/>
              <a:gd name="T15" fmla="*/ 41 h 113"/>
              <a:gd name="T16" fmla="*/ 20 w 114"/>
              <a:gd name="T17" fmla="*/ 41 h 113"/>
              <a:gd name="T18" fmla="*/ 1 w 114"/>
              <a:gd name="T19" fmla="*/ 23 h 113"/>
              <a:gd name="T20" fmla="*/ 0 w 114"/>
              <a:gd name="T21" fmla="*/ 32 h 113"/>
              <a:gd name="T22" fmla="*/ 32 w 114"/>
              <a:gd name="T23" fmla="*/ 63 h 113"/>
              <a:gd name="T24" fmla="*/ 47 w 114"/>
              <a:gd name="T25" fmla="*/ 60 h 113"/>
              <a:gd name="T26" fmla="*/ 90 w 114"/>
              <a:gd name="T27" fmla="*/ 110 h 113"/>
              <a:gd name="T28" fmla="*/ 100 w 114"/>
              <a:gd name="T29" fmla="*/ 111 h 113"/>
              <a:gd name="T30" fmla="*/ 111 w 114"/>
              <a:gd name="T31" fmla="*/ 100 h 113"/>
              <a:gd name="T32" fmla="*/ 110 w 114"/>
              <a:gd name="T33" fmla="*/ 9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4" h="113">
                <a:moveTo>
                  <a:pt x="110" y="90"/>
                </a:moveTo>
                <a:cubicBezTo>
                  <a:pt x="60" y="47"/>
                  <a:pt x="60" y="47"/>
                  <a:pt x="60" y="47"/>
                </a:cubicBezTo>
                <a:cubicBezTo>
                  <a:pt x="62" y="42"/>
                  <a:pt x="64" y="37"/>
                  <a:pt x="64" y="32"/>
                </a:cubicBezTo>
                <a:cubicBezTo>
                  <a:pt x="64" y="14"/>
                  <a:pt x="49" y="0"/>
                  <a:pt x="32" y="0"/>
                </a:cubicBezTo>
                <a:cubicBezTo>
                  <a:pt x="29" y="0"/>
                  <a:pt x="26" y="0"/>
                  <a:pt x="23" y="1"/>
                </a:cubicBezTo>
                <a:cubicBezTo>
                  <a:pt x="41" y="20"/>
                  <a:pt x="41" y="20"/>
                  <a:pt x="41" y="20"/>
                </a:cubicBezTo>
                <a:cubicBezTo>
                  <a:pt x="44" y="22"/>
                  <a:pt x="44" y="27"/>
                  <a:pt x="41" y="30"/>
                </a:cubicBezTo>
                <a:cubicBezTo>
                  <a:pt x="30" y="41"/>
                  <a:pt x="30" y="41"/>
                  <a:pt x="30" y="41"/>
                </a:cubicBezTo>
                <a:cubicBezTo>
                  <a:pt x="27" y="44"/>
                  <a:pt x="23" y="44"/>
                  <a:pt x="20" y="41"/>
                </a:cubicBezTo>
                <a:cubicBezTo>
                  <a:pt x="1" y="23"/>
                  <a:pt x="1" y="23"/>
                  <a:pt x="1" y="23"/>
                </a:cubicBezTo>
                <a:cubicBezTo>
                  <a:pt x="1" y="25"/>
                  <a:pt x="0" y="29"/>
                  <a:pt x="0" y="32"/>
                </a:cubicBezTo>
                <a:cubicBezTo>
                  <a:pt x="0" y="49"/>
                  <a:pt x="14" y="63"/>
                  <a:pt x="32" y="63"/>
                </a:cubicBezTo>
                <a:cubicBezTo>
                  <a:pt x="37" y="63"/>
                  <a:pt x="42" y="62"/>
                  <a:pt x="47" y="60"/>
                </a:cubicBezTo>
                <a:cubicBezTo>
                  <a:pt x="90" y="110"/>
                  <a:pt x="90" y="110"/>
                  <a:pt x="90" y="110"/>
                </a:cubicBezTo>
                <a:cubicBezTo>
                  <a:pt x="93" y="113"/>
                  <a:pt x="97" y="113"/>
                  <a:pt x="100" y="111"/>
                </a:cubicBezTo>
                <a:cubicBezTo>
                  <a:pt x="111" y="100"/>
                  <a:pt x="111" y="100"/>
                  <a:pt x="111" y="100"/>
                </a:cubicBezTo>
                <a:cubicBezTo>
                  <a:pt x="114" y="97"/>
                  <a:pt x="113" y="93"/>
                  <a:pt x="110" y="90"/>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123" name="Freeform 150"/>
          <p:cNvSpPr>
            <a:spLocks noEditPoints="1"/>
          </p:cNvSpPr>
          <p:nvPr/>
        </p:nvSpPr>
        <p:spPr bwMode="auto">
          <a:xfrm>
            <a:off x="8936245" y="5705762"/>
            <a:ext cx="268270" cy="411932"/>
          </a:xfrm>
          <a:custGeom>
            <a:avLst/>
            <a:gdLst>
              <a:gd name="T0" fmla="*/ 84 w 112"/>
              <a:gd name="T1" fmla="*/ 3 h 172"/>
              <a:gd name="T2" fmla="*/ 111 w 112"/>
              <a:gd name="T3" fmla="*/ 19 h 172"/>
              <a:gd name="T4" fmla="*/ 110 w 112"/>
              <a:gd name="T5" fmla="*/ 33 h 172"/>
              <a:gd name="T6" fmla="*/ 103 w 112"/>
              <a:gd name="T7" fmla="*/ 44 h 172"/>
              <a:gd name="T8" fmla="*/ 65 w 112"/>
              <a:gd name="T9" fmla="*/ 21 h 172"/>
              <a:gd name="T10" fmla="*/ 72 w 112"/>
              <a:gd name="T11" fmla="*/ 10 h 172"/>
              <a:gd name="T12" fmla="*/ 84 w 112"/>
              <a:gd name="T13" fmla="*/ 3 h 172"/>
              <a:gd name="T14" fmla="*/ 0 w 112"/>
              <a:gd name="T15" fmla="*/ 130 h 172"/>
              <a:gd name="T16" fmla="*/ 1 w 112"/>
              <a:gd name="T17" fmla="*/ 172 h 172"/>
              <a:gd name="T18" fmla="*/ 38 w 112"/>
              <a:gd name="T19" fmla="*/ 153 h 172"/>
              <a:gd name="T20" fmla="*/ 98 w 112"/>
              <a:gd name="T21" fmla="*/ 52 h 172"/>
              <a:gd name="T22" fmla="*/ 60 w 112"/>
              <a:gd name="T23" fmla="*/ 29 h 172"/>
              <a:gd name="T24" fmla="*/ 0 w 112"/>
              <a:gd name="T25" fmla="*/ 130 h 172"/>
              <a:gd name="T26" fmla="*/ 76 w 112"/>
              <a:gd name="T27" fmla="*/ 57 h 172"/>
              <a:gd name="T28" fmla="*/ 30 w 112"/>
              <a:gd name="T29" fmla="*/ 134 h 172"/>
              <a:gd name="T30" fmla="*/ 20 w 112"/>
              <a:gd name="T31" fmla="*/ 128 h 172"/>
              <a:gd name="T32" fmla="*/ 66 w 112"/>
              <a:gd name="T33" fmla="*/ 52 h 172"/>
              <a:gd name="T34" fmla="*/ 76 w 112"/>
              <a:gd name="T35" fmla="*/ 57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2" h="172">
                <a:moveTo>
                  <a:pt x="84" y="3"/>
                </a:moveTo>
                <a:cubicBezTo>
                  <a:pt x="96" y="0"/>
                  <a:pt x="108" y="7"/>
                  <a:pt x="111" y="19"/>
                </a:cubicBezTo>
                <a:cubicBezTo>
                  <a:pt x="112" y="24"/>
                  <a:pt x="112" y="29"/>
                  <a:pt x="110" y="33"/>
                </a:cubicBezTo>
                <a:cubicBezTo>
                  <a:pt x="103" y="44"/>
                  <a:pt x="103" y="44"/>
                  <a:pt x="103" y="44"/>
                </a:cubicBezTo>
                <a:cubicBezTo>
                  <a:pt x="65" y="21"/>
                  <a:pt x="65" y="21"/>
                  <a:pt x="65" y="21"/>
                </a:cubicBezTo>
                <a:cubicBezTo>
                  <a:pt x="72" y="10"/>
                  <a:pt x="72" y="10"/>
                  <a:pt x="72" y="10"/>
                </a:cubicBezTo>
                <a:cubicBezTo>
                  <a:pt x="75" y="7"/>
                  <a:pt x="79" y="4"/>
                  <a:pt x="84" y="3"/>
                </a:cubicBezTo>
                <a:close/>
                <a:moveTo>
                  <a:pt x="0" y="130"/>
                </a:moveTo>
                <a:cubicBezTo>
                  <a:pt x="1" y="172"/>
                  <a:pt x="1" y="172"/>
                  <a:pt x="1" y="172"/>
                </a:cubicBezTo>
                <a:cubicBezTo>
                  <a:pt x="38" y="153"/>
                  <a:pt x="38" y="153"/>
                  <a:pt x="38" y="153"/>
                </a:cubicBezTo>
                <a:cubicBezTo>
                  <a:pt x="98" y="52"/>
                  <a:pt x="98" y="52"/>
                  <a:pt x="98" y="52"/>
                </a:cubicBezTo>
                <a:cubicBezTo>
                  <a:pt x="60" y="29"/>
                  <a:pt x="60" y="29"/>
                  <a:pt x="60" y="29"/>
                </a:cubicBezTo>
                <a:lnTo>
                  <a:pt x="0" y="130"/>
                </a:lnTo>
                <a:close/>
                <a:moveTo>
                  <a:pt x="76" y="57"/>
                </a:moveTo>
                <a:cubicBezTo>
                  <a:pt x="30" y="134"/>
                  <a:pt x="30" y="134"/>
                  <a:pt x="30" y="134"/>
                </a:cubicBezTo>
                <a:cubicBezTo>
                  <a:pt x="20" y="128"/>
                  <a:pt x="20" y="128"/>
                  <a:pt x="20" y="128"/>
                </a:cubicBezTo>
                <a:cubicBezTo>
                  <a:pt x="66" y="52"/>
                  <a:pt x="66" y="52"/>
                  <a:pt x="66" y="52"/>
                </a:cubicBezTo>
                <a:lnTo>
                  <a:pt x="76" y="57"/>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124" name="Freeform 151"/>
          <p:cNvSpPr>
            <a:spLocks noEditPoints="1"/>
          </p:cNvSpPr>
          <p:nvPr/>
        </p:nvSpPr>
        <p:spPr bwMode="auto">
          <a:xfrm>
            <a:off x="9257287" y="5720421"/>
            <a:ext cx="228689" cy="260939"/>
          </a:xfrm>
          <a:custGeom>
            <a:avLst/>
            <a:gdLst>
              <a:gd name="T0" fmla="*/ 40 w 95"/>
              <a:gd name="T1" fmla="*/ 61 h 109"/>
              <a:gd name="T2" fmla="*/ 34 w 95"/>
              <a:gd name="T3" fmla="*/ 54 h 109"/>
              <a:gd name="T4" fmla="*/ 13 w 95"/>
              <a:gd name="T5" fmla="*/ 75 h 109"/>
              <a:gd name="T6" fmla="*/ 34 w 95"/>
              <a:gd name="T7" fmla="*/ 95 h 109"/>
              <a:gd name="T8" fmla="*/ 40 w 95"/>
              <a:gd name="T9" fmla="*/ 88 h 109"/>
              <a:gd name="T10" fmla="*/ 27 w 95"/>
              <a:gd name="T11" fmla="*/ 75 h 109"/>
              <a:gd name="T12" fmla="*/ 40 w 95"/>
              <a:gd name="T13" fmla="*/ 61 h 109"/>
              <a:gd name="T14" fmla="*/ 54 w 95"/>
              <a:gd name="T15" fmla="*/ 88 h 109"/>
              <a:gd name="T16" fmla="*/ 61 w 95"/>
              <a:gd name="T17" fmla="*/ 95 h 109"/>
              <a:gd name="T18" fmla="*/ 81 w 95"/>
              <a:gd name="T19" fmla="*/ 75 h 109"/>
              <a:gd name="T20" fmla="*/ 61 w 95"/>
              <a:gd name="T21" fmla="*/ 54 h 109"/>
              <a:gd name="T22" fmla="*/ 54 w 95"/>
              <a:gd name="T23" fmla="*/ 61 h 109"/>
              <a:gd name="T24" fmla="*/ 68 w 95"/>
              <a:gd name="T25" fmla="*/ 75 h 109"/>
              <a:gd name="T26" fmla="*/ 54 w 95"/>
              <a:gd name="T27" fmla="*/ 88 h 109"/>
              <a:gd name="T28" fmla="*/ 89 w 95"/>
              <a:gd name="T29" fmla="*/ 21 h 109"/>
              <a:gd name="T30" fmla="*/ 74 w 95"/>
              <a:gd name="T31" fmla="*/ 6 h 109"/>
              <a:gd name="T32" fmla="*/ 59 w 95"/>
              <a:gd name="T33" fmla="*/ 0 h 109"/>
              <a:gd name="T34" fmla="*/ 8 w 95"/>
              <a:gd name="T35" fmla="*/ 0 h 109"/>
              <a:gd name="T36" fmla="*/ 0 w 95"/>
              <a:gd name="T37" fmla="*/ 8 h 109"/>
              <a:gd name="T38" fmla="*/ 0 w 95"/>
              <a:gd name="T39" fmla="*/ 100 h 109"/>
              <a:gd name="T40" fmla="*/ 8 w 95"/>
              <a:gd name="T41" fmla="*/ 109 h 109"/>
              <a:gd name="T42" fmla="*/ 86 w 95"/>
              <a:gd name="T43" fmla="*/ 109 h 109"/>
              <a:gd name="T44" fmla="*/ 95 w 95"/>
              <a:gd name="T45" fmla="*/ 100 h 109"/>
              <a:gd name="T46" fmla="*/ 95 w 95"/>
              <a:gd name="T47" fmla="*/ 36 h 109"/>
              <a:gd name="T48" fmla="*/ 89 w 95"/>
              <a:gd name="T49" fmla="*/ 21 h 109"/>
              <a:gd name="T50" fmla="*/ 84 w 95"/>
              <a:gd name="T51" fmla="*/ 26 h 109"/>
              <a:gd name="T52" fmla="*/ 85 w 95"/>
              <a:gd name="T53" fmla="*/ 27 h 109"/>
              <a:gd name="T54" fmla="*/ 68 w 95"/>
              <a:gd name="T55" fmla="*/ 27 h 109"/>
              <a:gd name="T56" fmla="*/ 68 w 95"/>
              <a:gd name="T57" fmla="*/ 10 h 109"/>
              <a:gd name="T58" fmla="*/ 69 w 95"/>
              <a:gd name="T59" fmla="*/ 11 h 109"/>
              <a:gd name="T60" fmla="*/ 84 w 95"/>
              <a:gd name="T61" fmla="*/ 26 h 109"/>
              <a:gd name="T62" fmla="*/ 88 w 95"/>
              <a:gd name="T63" fmla="*/ 100 h 109"/>
              <a:gd name="T64" fmla="*/ 86 w 95"/>
              <a:gd name="T65" fmla="*/ 102 h 109"/>
              <a:gd name="T66" fmla="*/ 8 w 95"/>
              <a:gd name="T67" fmla="*/ 102 h 109"/>
              <a:gd name="T68" fmla="*/ 6 w 95"/>
              <a:gd name="T69" fmla="*/ 100 h 109"/>
              <a:gd name="T70" fmla="*/ 6 w 95"/>
              <a:gd name="T71" fmla="*/ 8 h 109"/>
              <a:gd name="T72" fmla="*/ 8 w 95"/>
              <a:gd name="T73" fmla="*/ 7 h 109"/>
              <a:gd name="T74" fmla="*/ 59 w 95"/>
              <a:gd name="T75" fmla="*/ 7 h 109"/>
              <a:gd name="T76" fmla="*/ 61 w 95"/>
              <a:gd name="T77" fmla="*/ 7 h 109"/>
              <a:gd name="T78" fmla="*/ 61 w 95"/>
              <a:gd name="T79" fmla="*/ 34 h 109"/>
              <a:gd name="T80" fmla="*/ 88 w 95"/>
              <a:gd name="T81" fmla="*/ 34 h 109"/>
              <a:gd name="T82" fmla="*/ 88 w 95"/>
              <a:gd name="T83" fmla="*/ 36 h 109"/>
              <a:gd name="T84" fmla="*/ 88 w 95"/>
              <a:gd name="T85" fmla="*/ 10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5" h="109">
                <a:moveTo>
                  <a:pt x="40" y="61"/>
                </a:moveTo>
                <a:cubicBezTo>
                  <a:pt x="34" y="54"/>
                  <a:pt x="34" y="54"/>
                  <a:pt x="34" y="54"/>
                </a:cubicBezTo>
                <a:cubicBezTo>
                  <a:pt x="13" y="75"/>
                  <a:pt x="13" y="75"/>
                  <a:pt x="13" y="75"/>
                </a:cubicBezTo>
                <a:cubicBezTo>
                  <a:pt x="34" y="95"/>
                  <a:pt x="34" y="95"/>
                  <a:pt x="34" y="95"/>
                </a:cubicBezTo>
                <a:cubicBezTo>
                  <a:pt x="40" y="88"/>
                  <a:pt x="40" y="88"/>
                  <a:pt x="40" y="88"/>
                </a:cubicBezTo>
                <a:cubicBezTo>
                  <a:pt x="27" y="75"/>
                  <a:pt x="27" y="75"/>
                  <a:pt x="27" y="75"/>
                </a:cubicBezTo>
                <a:lnTo>
                  <a:pt x="40" y="61"/>
                </a:lnTo>
                <a:close/>
                <a:moveTo>
                  <a:pt x="54" y="88"/>
                </a:moveTo>
                <a:cubicBezTo>
                  <a:pt x="61" y="95"/>
                  <a:pt x="61" y="95"/>
                  <a:pt x="61" y="95"/>
                </a:cubicBezTo>
                <a:cubicBezTo>
                  <a:pt x="81" y="75"/>
                  <a:pt x="81" y="75"/>
                  <a:pt x="81" y="75"/>
                </a:cubicBezTo>
                <a:cubicBezTo>
                  <a:pt x="61" y="54"/>
                  <a:pt x="61" y="54"/>
                  <a:pt x="61" y="54"/>
                </a:cubicBezTo>
                <a:cubicBezTo>
                  <a:pt x="54" y="61"/>
                  <a:pt x="54" y="61"/>
                  <a:pt x="54" y="61"/>
                </a:cubicBezTo>
                <a:cubicBezTo>
                  <a:pt x="68" y="75"/>
                  <a:pt x="68" y="75"/>
                  <a:pt x="68" y="75"/>
                </a:cubicBezTo>
                <a:lnTo>
                  <a:pt x="54" y="88"/>
                </a:lnTo>
                <a:close/>
                <a:moveTo>
                  <a:pt x="89" y="21"/>
                </a:moveTo>
                <a:cubicBezTo>
                  <a:pt x="74" y="6"/>
                  <a:pt x="74" y="6"/>
                  <a:pt x="74" y="6"/>
                </a:cubicBezTo>
                <a:cubicBezTo>
                  <a:pt x="70" y="3"/>
                  <a:pt x="64" y="0"/>
                  <a:pt x="59" y="0"/>
                </a:cubicBezTo>
                <a:cubicBezTo>
                  <a:pt x="8" y="0"/>
                  <a:pt x="8" y="0"/>
                  <a:pt x="8" y="0"/>
                </a:cubicBezTo>
                <a:cubicBezTo>
                  <a:pt x="3" y="0"/>
                  <a:pt x="0" y="4"/>
                  <a:pt x="0" y="8"/>
                </a:cubicBezTo>
                <a:cubicBezTo>
                  <a:pt x="0" y="100"/>
                  <a:pt x="0" y="100"/>
                  <a:pt x="0" y="100"/>
                </a:cubicBezTo>
                <a:cubicBezTo>
                  <a:pt x="0" y="105"/>
                  <a:pt x="3" y="109"/>
                  <a:pt x="8" y="109"/>
                </a:cubicBezTo>
                <a:cubicBezTo>
                  <a:pt x="86" y="109"/>
                  <a:pt x="86" y="109"/>
                  <a:pt x="86" y="109"/>
                </a:cubicBezTo>
                <a:cubicBezTo>
                  <a:pt x="91" y="109"/>
                  <a:pt x="95" y="105"/>
                  <a:pt x="95" y="100"/>
                </a:cubicBezTo>
                <a:cubicBezTo>
                  <a:pt x="95" y="36"/>
                  <a:pt x="95" y="36"/>
                  <a:pt x="95" y="36"/>
                </a:cubicBezTo>
                <a:cubicBezTo>
                  <a:pt x="95" y="31"/>
                  <a:pt x="92" y="24"/>
                  <a:pt x="89" y="21"/>
                </a:cubicBezTo>
                <a:close/>
                <a:moveTo>
                  <a:pt x="84" y="26"/>
                </a:moveTo>
                <a:cubicBezTo>
                  <a:pt x="84" y="26"/>
                  <a:pt x="85" y="27"/>
                  <a:pt x="85" y="27"/>
                </a:cubicBezTo>
                <a:cubicBezTo>
                  <a:pt x="68" y="27"/>
                  <a:pt x="68" y="27"/>
                  <a:pt x="68" y="27"/>
                </a:cubicBezTo>
                <a:cubicBezTo>
                  <a:pt x="68" y="10"/>
                  <a:pt x="68" y="10"/>
                  <a:pt x="68" y="10"/>
                </a:cubicBezTo>
                <a:cubicBezTo>
                  <a:pt x="68" y="10"/>
                  <a:pt x="68" y="10"/>
                  <a:pt x="69" y="11"/>
                </a:cubicBezTo>
                <a:lnTo>
                  <a:pt x="84" y="26"/>
                </a:lnTo>
                <a:close/>
                <a:moveTo>
                  <a:pt x="88" y="100"/>
                </a:moveTo>
                <a:cubicBezTo>
                  <a:pt x="88" y="101"/>
                  <a:pt x="87" y="102"/>
                  <a:pt x="86" y="102"/>
                </a:cubicBezTo>
                <a:cubicBezTo>
                  <a:pt x="8" y="102"/>
                  <a:pt x="8" y="102"/>
                  <a:pt x="8" y="102"/>
                </a:cubicBezTo>
                <a:cubicBezTo>
                  <a:pt x="7" y="102"/>
                  <a:pt x="6" y="101"/>
                  <a:pt x="6" y="100"/>
                </a:cubicBezTo>
                <a:cubicBezTo>
                  <a:pt x="6" y="8"/>
                  <a:pt x="6" y="8"/>
                  <a:pt x="6" y="8"/>
                </a:cubicBezTo>
                <a:cubicBezTo>
                  <a:pt x="6" y="7"/>
                  <a:pt x="7" y="7"/>
                  <a:pt x="8" y="7"/>
                </a:cubicBezTo>
                <a:cubicBezTo>
                  <a:pt x="59" y="7"/>
                  <a:pt x="59" y="7"/>
                  <a:pt x="59" y="7"/>
                </a:cubicBezTo>
                <a:cubicBezTo>
                  <a:pt x="60" y="7"/>
                  <a:pt x="60" y="7"/>
                  <a:pt x="61" y="7"/>
                </a:cubicBezTo>
                <a:cubicBezTo>
                  <a:pt x="61" y="34"/>
                  <a:pt x="61" y="34"/>
                  <a:pt x="61" y="34"/>
                </a:cubicBezTo>
                <a:cubicBezTo>
                  <a:pt x="88" y="34"/>
                  <a:pt x="88" y="34"/>
                  <a:pt x="88" y="34"/>
                </a:cubicBezTo>
                <a:cubicBezTo>
                  <a:pt x="88" y="34"/>
                  <a:pt x="88" y="35"/>
                  <a:pt x="88" y="36"/>
                </a:cubicBezTo>
                <a:lnTo>
                  <a:pt x="88" y="100"/>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125" name="Freeform 152"/>
          <p:cNvSpPr>
            <a:spLocks noEditPoints="1"/>
          </p:cNvSpPr>
          <p:nvPr/>
        </p:nvSpPr>
        <p:spPr bwMode="auto">
          <a:xfrm>
            <a:off x="8838024" y="3212176"/>
            <a:ext cx="300521" cy="222825"/>
          </a:xfrm>
          <a:custGeom>
            <a:avLst/>
            <a:gdLst>
              <a:gd name="T0" fmla="*/ 101 w 125"/>
              <a:gd name="T1" fmla="*/ 0 h 93"/>
              <a:gd name="T2" fmla="*/ 23 w 125"/>
              <a:gd name="T3" fmla="*/ 0 h 93"/>
              <a:gd name="T4" fmla="*/ 0 w 125"/>
              <a:gd name="T5" fmla="*/ 23 h 93"/>
              <a:gd name="T6" fmla="*/ 0 w 125"/>
              <a:gd name="T7" fmla="*/ 70 h 93"/>
              <a:gd name="T8" fmla="*/ 23 w 125"/>
              <a:gd name="T9" fmla="*/ 93 h 93"/>
              <a:gd name="T10" fmla="*/ 101 w 125"/>
              <a:gd name="T11" fmla="*/ 93 h 93"/>
              <a:gd name="T12" fmla="*/ 125 w 125"/>
              <a:gd name="T13" fmla="*/ 70 h 93"/>
              <a:gd name="T14" fmla="*/ 125 w 125"/>
              <a:gd name="T15" fmla="*/ 23 h 93"/>
              <a:gd name="T16" fmla="*/ 101 w 125"/>
              <a:gd name="T17" fmla="*/ 0 h 93"/>
              <a:gd name="T18" fmla="*/ 47 w 125"/>
              <a:gd name="T19" fmla="*/ 78 h 93"/>
              <a:gd name="T20" fmla="*/ 47 w 125"/>
              <a:gd name="T21" fmla="*/ 15 h 93"/>
              <a:gd name="T22" fmla="*/ 86 w 125"/>
              <a:gd name="T23" fmla="*/ 46 h 93"/>
              <a:gd name="T24" fmla="*/ 47 w 125"/>
              <a:gd name="T25" fmla="*/ 7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5" h="93">
                <a:moveTo>
                  <a:pt x="101" y="0"/>
                </a:moveTo>
                <a:cubicBezTo>
                  <a:pt x="23" y="0"/>
                  <a:pt x="23" y="0"/>
                  <a:pt x="23" y="0"/>
                </a:cubicBezTo>
                <a:cubicBezTo>
                  <a:pt x="11" y="0"/>
                  <a:pt x="0" y="10"/>
                  <a:pt x="0" y="23"/>
                </a:cubicBezTo>
                <a:cubicBezTo>
                  <a:pt x="0" y="70"/>
                  <a:pt x="0" y="70"/>
                  <a:pt x="0" y="70"/>
                </a:cubicBezTo>
                <a:cubicBezTo>
                  <a:pt x="0" y="83"/>
                  <a:pt x="11" y="93"/>
                  <a:pt x="23" y="93"/>
                </a:cubicBezTo>
                <a:cubicBezTo>
                  <a:pt x="101" y="93"/>
                  <a:pt x="101" y="93"/>
                  <a:pt x="101" y="93"/>
                </a:cubicBezTo>
                <a:cubicBezTo>
                  <a:pt x="114" y="93"/>
                  <a:pt x="125" y="83"/>
                  <a:pt x="125" y="70"/>
                </a:cubicBezTo>
                <a:cubicBezTo>
                  <a:pt x="125" y="23"/>
                  <a:pt x="125" y="23"/>
                  <a:pt x="125" y="23"/>
                </a:cubicBezTo>
                <a:cubicBezTo>
                  <a:pt x="125" y="10"/>
                  <a:pt x="114" y="0"/>
                  <a:pt x="101" y="0"/>
                </a:cubicBezTo>
                <a:close/>
                <a:moveTo>
                  <a:pt x="47" y="78"/>
                </a:moveTo>
                <a:cubicBezTo>
                  <a:pt x="47" y="15"/>
                  <a:pt x="47" y="15"/>
                  <a:pt x="47" y="15"/>
                </a:cubicBezTo>
                <a:cubicBezTo>
                  <a:pt x="86" y="46"/>
                  <a:pt x="86" y="46"/>
                  <a:pt x="86" y="46"/>
                </a:cubicBezTo>
                <a:lnTo>
                  <a:pt x="47" y="78"/>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126" name="Freeform 153"/>
          <p:cNvSpPr>
            <a:spLocks noEditPoints="1"/>
          </p:cNvSpPr>
          <p:nvPr/>
        </p:nvSpPr>
        <p:spPr bwMode="auto">
          <a:xfrm>
            <a:off x="8467139" y="5021162"/>
            <a:ext cx="155392" cy="158322"/>
          </a:xfrm>
          <a:custGeom>
            <a:avLst/>
            <a:gdLst>
              <a:gd name="T0" fmla="*/ 61 w 65"/>
              <a:gd name="T1" fmla="*/ 19 h 66"/>
              <a:gd name="T2" fmla="*/ 47 w 65"/>
              <a:gd name="T3" fmla="*/ 4 h 66"/>
              <a:gd name="T4" fmla="*/ 51 w 65"/>
              <a:gd name="T5" fmla="*/ 0 h 66"/>
              <a:gd name="T6" fmla="*/ 65 w 65"/>
              <a:gd name="T7" fmla="*/ 15 h 66"/>
              <a:gd name="T8" fmla="*/ 61 w 65"/>
              <a:gd name="T9" fmla="*/ 19 h 66"/>
              <a:gd name="T10" fmla="*/ 57 w 65"/>
              <a:gd name="T11" fmla="*/ 23 h 66"/>
              <a:gd name="T12" fmla="*/ 55 w 65"/>
              <a:gd name="T13" fmla="*/ 46 h 66"/>
              <a:gd name="T14" fmla="*/ 10 w 65"/>
              <a:gd name="T15" fmla="*/ 66 h 66"/>
              <a:gd name="T16" fmla="*/ 6 w 65"/>
              <a:gd name="T17" fmla="*/ 63 h 66"/>
              <a:gd name="T18" fmla="*/ 24 w 65"/>
              <a:gd name="T19" fmla="*/ 45 h 66"/>
              <a:gd name="T20" fmla="*/ 26 w 65"/>
              <a:gd name="T21" fmla="*/ 46 h 66"/>
              <a:gd name="T22" fmla="*/ 32 w 65"/>
              <a:gd name="T23" fmla="*/ 39 h 66"/>
              <a:gd name="T24" fmla="*/ 26 w 65"/>
              <a:gd name="T25" fmla="*/ 33 h 66"/>
              <a:gd name="T26" fmla="*/ 20 w 65"/>
              <a:gd name="T27" fmla="*/ 39 h 66"/>
              <a:gd name="T28" fmla="*/ 21 w 65"/>
              <a:gd name="T29" fmla="*/ 42 h 66"/>
              <a:gd name="T30" fmla="*/ 3 w 65"/>
              <a:gd name="T31" fmla="*/ 59 h 66"/>
              <a:gd name="T32" fmla="*/ 0 w 65"/>
              <a:gd name="T33" fmla="*/ 56 h 66"/>
              <a:gd name="T34" fmla="*/ 20 w 65"/>
              <a:gd name="T35" fmla="*/ 10 h 66"/>
              <a:gd name="T36" fmla="*/ 43 w 65"/>
              <a:gd name="T37" fmla="*/ 8 h 66"/>
              <a:gd name="T38" fmla="*/ 57 w 65"/>
              <a:gd name="T39" fmla="*/ 23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5" h="66">
                <a:moveTo>
                  <a:pt x="61" y="19"/>
                </a:moveTo>
                <a:cubicBezTo>
                  <a:pt x="47" y="4"/>
                  <a:pt x="47" y="4"/>
                  <a:pt x="47" y="4"/>
                </a:cubicBezTo>
                <a:cubicBezTo>
                  <a:pt x="51" y="0"/>
                  <a:pt x="51" y="0"/>
                  <a:pt x="51" y="0"/>
                </a:cubicBezTo>
                <a:cubicBezTo>
                  <a:pt x="65" y="15"/>
                  <a:pt x="65" y="15"/>
                  <a:pt x="65" y="15"/>
                </a:cubicBezTo>
                <a:lnTo>
                  <a:pt x="61" y="19"/>
                </a:lnTo>
                <a:close/>
                <a:moveTo>
                  <a:pt x="57" y="23"/>
                </a:moveTo>
                <a:cubicBezTo>
                  <a:pt x="55" y="46"/>
                  <a:pt x="55" y="46"/>
                  <a:pt x="55" y="46"/>
                </a:cubicBezTo>
                <a:cubicBezTo>
                  <a:pt x="37" y="46"/>
                  <a:pt x="10" y="66"/>
                  <a:pt x="10" y="66"/>
                </a:cubicBezTo>
                <a:cubicBezTo>
                  <a:pt x="6" y="63"/>
                  <a:pt x="6" y="63"/>
                  <a:pt x="6" y="63"/>
                </a:cubicBezTo>
                <a:cubicBezTo>
                  <a:pt x="24" y="45"/>
                  <a:pt x="24" y="45"/>
                  <a:pt x="24" y="45"/>
                </a:cubicBezTo>
                <a:cubicBezTo>
                  <a:pt x="25" y="45"/>
                  <a:pt x="25" y="46"/>
                  <a:pt x="26" y="46"/>
                </a:cubicBezTo>
                <a:cubicBezTo>
                  <a:pt x="30" y="46"/>
                  <a:pt x="32" y="43"/>
                  <a:pt x="32" y="39"/>
                </a:cubicBezTo>
                <a:cubicBezTo>
                  <a:pt x="32" y="36"/>
                  <a:pt x="30" y="33"/>
                  <a:pt x="26" y="33"/>
                </a:cubicBezTo>
                <a:cubicBezTo>
                  <a:pt x="23" y="33"/>
                  <a:pt x="20" y="36"/>
                  <a:pt x="20" y="39"/>
                </a:cubicBezTo>
                <a:cubicBezTo>
                  <a:pt x="20" y="40"/>
                  <a:pt x="20" y="41"/>
                  <a:pt x="21" y="42"/>
                </a:cubicBezTo>
                <a:cubicBezTo>
                  <a:pt x="3" y="59"/>
                  <a:pt x="3" y="59"/>
                  <a:pt x="3" y="59"/>
                </a:cubicBezTo>
                <a:cubicBezTo>
                  <a:pt x="0" y="56"/>
                  <a:pt x="0" y="56"/>
                  <a:pt x="0" y="56"/>
                </a:cubicBezTo>
                <a:cubicBezTo>
                  <a:pt x="0" y="56"/>
                  <a:pt x="20" y="29"/>
                  <a:pt x="20" y="10"/>
                </a:cubicBezTo>
                <a:cubicBezTo>
                  <a:pt x="43" y="8"/>
                  <a:pt x="43" y="8"/>
                  <a:pt x="43" y="8"/>
                </a:cubicBezTo>
                <a:lnTo>
                  <a:pt x="57" y="23"/>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127" name="Freeform 154"/>
          <p:cNvSpPr/>
          <p:nvPr/>
        </p:nvSpPr>
        <p:spPr bwMode="auto">
          <a:xfrm>
            <a:off x="8733942" y="4836451"/>
            <a:ext cx="209632" cy="200834"/>
          </a:xfrm>
          <a:custGeom>
            <a:avLst/>
            <a:gdLst>
              <a:gd name="T0" fmla="*/ 55 w 88"/>
              <a:gd name="T1" fmla="*/ 59 h 84"/>
              <a:gd name="T2" fmla="*/ 53 w 88"/>
              <a:gd name="T3" fmla="*/ 53 h 84"/>
              <a:gd name="T4" fmla="*/ 61 w 88"/>
              <a:gd name="T5" fmla="*/ 38 h 84"/>
              <a:gd name="T6" fmla="*/ 63 w 88"/>
              <a:gd name="T7" fmla="*/ 26 h 84"/>
              <a:gd name="T8" fmla="*/ 44 w 88"/>
              <a:gd name="T9" fmla="*/ 0 h 84"/>
              <a:gd name="T10" fmla="*/ 25 w 88"/>
              <a:gd name="T11" fmla="*/ 26 h 84"/>
              <a:gd name="T12" fmla="*/ 28 w 88"/>
              <a:gd name="T13" fmla="*/ 38 h 84"/>
              <a:gd name="T14" fmla="*/ 36 w 88"/>
              <a:gd name="T15" fmla="*/ 53 h 84"/>
              <a:gd name="T16" fmla="*/ 33 w 88"/>
              <a:gd name="T17" fmla="*/ 59 h 84"/>
              <a:gd name="T18" fmla="*/ 0 w 88"/>
              <a:gd name="T19" fmla="*/ 84 h 84"/>
              <a:gd name="T20" fmla="*/ 44 w 88"/>
              <a:gd name="T21" fmla="*/ 84 h 84"/>
              <a:gd name="T22" fmla="*/ 88 w 88"/>
              <a:gd name="T23" fmla="*/ 84 h 84"/>
              <a:gd name="T24" fmla="*/ 55 w 88"/>
              <a:gd name="T25" fmla="*/ 59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 h="84">
                <a:moveTo>
                  <a:pt x="55" y="59"/>
                </a:moveTo>
                <a:cubicBezTo>
                  <a:pt x="53" y="59"/>
                  <a:pt x="53" y="53"/>
                  <a:pt x="53" y="53"/>
                </a:cubicBezTo>
                <a:cubicBezTo>
                  <a:pt x="53" y="53"/>
                  <a:pt x="59" y="46"/>
                  <a:pt x="61" y="38"/>
                </a:cubicBezTo>
                <a:cubicBezTo>
                  <a:pt x="64" y="38"/>
                  <a:pt x="67" y="29"/>
                  <a:pt x="63" y="26"/>
                </a:cubicBezTo>
                <a:cubicBezTo>
                  <a:pt x="63" y="22"/>
                  <a:pt x="68" y="0"/>
                  <a:pt x="44" y="0"/>
                </a:cubicBezTo>
                <a:cubicBezTo>
                  <a:pt x="21" y="0"/>
                  <a:pt x="25" y="22"/>
                  <a:pt x="25" y="26"/>
                </a:cubicBezTo>
                <a:cubicBezTo>
                  <a:pt x="22" y="29"/>
                  <a:pt x="24" y="38"/>
                  <a:pt x="28" y="38"/>
                </a:cubicBezTo>
                <a:cubicBezTo>
                  <a:pt x="29" y="46"/>
                  <a:pt x="36" y="53"/>
                  <a:pt x="36" y="53"/>
                </a:cubicBezTo>
                <a:cubicBezTo>
                  <a:pt x="36" y="53"/>
                  <a:pt x="35" y="59"/>
                  <a:pt x="33" y="59"/>
                </a:cubicBezTo>
                <a:cubicBezTo>
                  <a:pt x="26" y="60"/>
                  <a:pt x="0" y="72"/>
                  <a:pt x="0" y="84"/>
                </a:cubicBezTo>
                <a:cubicBezTo>
                  <a:pt x="44" y="84"/>
                  <a:pt x="44" y="84"/>
                  <a:pt x="44" y="84"/>
                </a:cubicBezTo>
                <a:cubicBezTo>
                  <a:pt x="88" y="84"/>
                  <a:pt x="88" y="84"/>
                  <a:pt x="88" y="84"/>
                </a:cubicBezTo>
                <a:cubicBezTo>
                  <a:pt x="88" y="72"/>
                  <a:pt x="62" y="60"/>
                  <a:pt x="55" y="59"/>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128" name="Freeform 155"/>
          <p:cNvSpPr>
            <a:spLocks noEditPoints="1"/>
          </p:cNvSpPr>
          <p:nvPr/>
        </p:nvSpPr>
        <p:spPr bwMode="auto">
          <a:xfrm>
            <a:off x="8096253" y="5186813"/>
            <a:ext cx="196438" cy="196438"/>
          </a:xfrm>
          <a:custGeom>
            <a:avLst/>
            <a:gdLst>
              <a:gd name="T0" fmla="*/ 0 w 82"/>
              <a:gd name="T1" fmla="*/ 41 h 82"/>
              <a:gd name="T2" fmla="*/ 82 w 82"/>
              <a:gd name="T3" fmla="*/ 41 h 82"/>
              <a:gd name="T4" fmla="*/ 64 w 82"/>
              <a:gd name="T5" fmla="*/ 55 h 82"/>
              <a:gd name="T6" fmla="*/ 77 w 82"/>
              <a:gd name="T7" fmla="*/ 44 h 82"/>
              <a:gd name="T8" fmla="*/ 64 w 82"/>
              <a:gd name="T9" fmla="*/ 55 h 82"/>
              <a:gd name="T10" fmla="*/ 16 w 82"/>
              <a:gd name="T11" fmla="*/ 38 h 82"/>
              <a:gd name="T12" fmla="*/ 8 w 82"/>
              <a:gd name="T13" fmla="*/ 27 h 82"/>
              <a:gd name="T14" fmla="*/ 59 w 82"/>
              <a:gd name="T15" fmla="*/ 27 h 82"/>
              <a:gd name="T16" fmla="*/ 44 w 82"/>
              <a:gd name="T17" fmla="*/ 38 h 82"/>
              <a:gd name="T18" fmla="*/ 59 w 82"/>
              <a:gd name="T19" fmla="*/ 27 h 82"/>
              <a:gd name="T20" fmla="*/ 44 w 82"/>
              <a:gd name="T21" fmla="*/ 5 h 82"/>
              <a:gd name="T22" fmla="*/ 54 w 82"/>
              <a:gd name="T23" fmla="*/ 14 h 82"/>
              <a:gd name="T24" fmla="*/ 44 w 82"/>
              <a:gd name="T25" fmla="*/ 22 h 82"/>
              <a:gd name="T26" fmla="*/ 35 w 82"/>
              <a:gd name="T27" fmla="*/ 7 h 82"/>
              <a:gd name="T28" fmla="*/ 38 w 82"/>
              <a:gd name="T29" fmla="*/ 22 h 82"/>
              <a:gd name="T30" fmla="*/ 28 w 82"/>
              <a:gd name="T31" fmla="*/ 14 h 82"/>
              <a:gd name="T32" fmla="*/ 38 w 82"/>
              <a:gd name="T33" fmla="*/ 38 h 82"/>
              <a:gd name="T34" fmla="*/ 23 w 82"/>
              <a:gd name="T35" fmla="*/ 27 h 82"/>
              <a:gd name="T36" fmla="*/ 8 w 82"/>
              <a:gd name="T37" fmla="*/ 55 h 82"/>
              <a:gd name="T38" fmla="*/ 16 w 82"/>
              <a:gd name="T39" fmla="*/ 44 h 82"/>
              <a:gd name="T40" fmla="*/ 8 w 82"/>
              <a:gd name="T41" fmla="*/ 55 h 82"/>
              <a:gd name="T42" fmla="*/ 38 w 82"/>
              <a:gd name="T43" fmla="*/ 44 h 82"/>
              <a:gd name="T44" fmla="*/ 23 w 82"/>
              <a:gd name="T45" fmla="*/ 55 h 82"/>
              <a:gd name="T46" fmla="*/ 38 w 82"/>
              <a:gd name="T47" fmla="*/ 60 h 82"/>
              <a:gd name="T48" fmla="*/ 35 w 82"/>
              <a:gd name="T49" fmla="*/ 74 h 82"/>
              <a:gd name="T50" fmla="*/ 25 w 82"/>
              <a:gd name="T51" fmla="*/ 60 h 82"/>
              <a:gd name="T52" fmla="*/ 54 w 82"/>
              <a:gd name="T53" fmla="*/ 67 h 82"/>
              <a:gd name="T54" fmla="*/ 44 w 82"/>
              <a:gd name="T55" fmla="*/ 76 h 82"/>
              <a:gd name="T56" fmla="*/ 57 w 82"/>
              <a:gd name="T57" fmla="*/ 60 h 82"/>
              <a:gd name="T58" fmla="*/ 44 w 82"/>
              <a:gd name="T59" fmla="*/ 55 h 82"/>
              <a:gd name="T60" fmla="*/ 60 w 82"/>
              <a:gd name="T61" fmla="*/ 44 h 82"/>
              <a:gd name="T62" fmla="*/ 44 w 82"/>
              <a:gd name="T63" fmla="*/ 55 h 82"/>
              <a:gd name="T64" fmla="*/ 64 w 82"/>
              <a:gd name="T65" fmla="*/ 27 h 82"/>
              <a:gd name="T66" fmla="*/ 77 w 82"/>
              <a:gd name="T67" fmla="*/ 38 h 82"/>
              <a:gd name="T68" fmla="*/ 71 w 82"/>
              <a:gd name="T69" fmla="*/ 22 h 82"/>
              <a:gd name="T70" fmla="*/ 57 w 82"/>
              <a:gd name="T71" fmla="*/ 9 h 82"/>
              <a:gd name="T72" fmla="*/ 71 w 82"/>
              <a:gd name="T73" fmla="*/ 22 h 82"/>
              <a:gd name="T74" fmla="*/ 26 w 82"/>
              <a:gd name="T75" fmla="*/ 9 h 82"/>
              <a:gd name="T76" fmla="*/ 11 w 82"/>
              <a:gd name="T77" fmla="*/ 22 h 82"/>
              <a:gd name="T78" fmla="*/ 11 w 82"/>
              <a:gd name="T79" fmla="*/ 60 h 82"/>
              <a:gd name="T80" fmla="*/ 26 w 82"/>
              <a:gd name="T81" fmla="*/ 73 h 82"/>
              <a:gd name="T82" fmla="*/ 11 w 82"/>
              <a:gd name="T83" fmla="*/ 60 h 82"/>
              <a:gd name="T84" fmla="*/ 57 w 82"/>
              <a:gd name="T85" fmla="*/ 73 h 82"/>
              <a:gd name="T86" fmla="*/ 71 w 82"/>
              <a:gd name="T87" fmla="*/ 6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82" h="82">
                <a:moveTo>
                  <a:pt x="41" y="0"/>
                </a:moveTo>
                <a:cubicBezTo>
                  <a:pt x="18" y="0"/>
                  <a:pt x="0" y="18"/>
                  <a:pt x="0" y="41"/>
                </a:cubicBezTo>
                <a:cubicBezTo>
                  <a:pt x="0" y="64"/>
                  <a:pt x="18" y="82"/>
                  <a:pt x="41" y="82"/>
                </a:cubicBezTo>
                <a:cubicBezTo>
                  <a:pt x="64" y="82"/>
                  <a:pt x="82" y="64"/>
                  <a:pt x="82" y="41"/>
                </a:cubicBezTo>
                <a:cubicBezTo>
                  <a:pt x="82" y="18"/>
                  <a:pt x="64" y="0"/>
                  <a:pt x="41" y="0"/>
                </a:cubicBezTo>
                <a:close/>
                <a:moveTo>
                  <a:pt x="64" y="55"/>
                </a:moveTo>
                <a:cubicBezTo>
                  <a:pt x="65" y="51"/>
                  <a:pt x="66" y="47"/>
                  <a:pt x="66" y="44"/>
                </a:cubicBezTo>
                <a:cubicBezTo>
                  <a:pt x="77" y="44"/>
                  <a:pt x="77" y="44"/>
                  <a:pt x="77" y="44"/>
                </a:cubicBezTo>
                <a:cubicBezTo>
                  <a:pt x="76" y="47"/>
                  <a:pt x="76" y="51"/>
                  <a:pt x="74" y="55"/>
                </a:cubicBezTo>
                <a:lnTo>
                  <a:pt x="64" y="55"/>
                </a:lnTo>
                <a:close/>
                <a:moveTo>
                  <a:pt x="18" y="27"/>
                </a:moveTo>
                <a:cubicBezTo>
                  <a:pt x="17" y="31"/>
                  <a:pt x="17" y="34"/>
                  <a:pt x="16" y="38"/>
                </a:cubicBezTo>
                <a:cubicBezTo>
                  <a:pt x="6" y="38"/>
                  <a:pt x="6" y="38"/>
                  <a:pt x="6" y="38"/>
                </a:cubicBezTo>
                <a:cubicBezTo>
                  <a:pt x="6" y="34"/>
                  <a:pt x="7" y="31"/>
                  <a:pt x="8" y="27"/>
                </a:cubicBezTo>
                <a:lnTo>
                  <a:pt x="18" y="27"/>
                </a:lnTo>
                <a:close/>
                <a:moveTo>
                  <a:pt x="59" y="27"/>
                </a:moveTo>
                <a:cubicBezTo>
                  <a:pt x="60" y="31"/>
                  <a:pt x="60" y="34"/>
                  <a:pt x="60" y="38"/>
                </a:cubicBezTo>
                <a:cubicBezTo>
                  <a:pt x="44" y="38"/>
                  <a:pt x="44" y="38"/>
                  <a:pt x="44" y="38"/>
                </a:cubicBezTo>
                <a:cubicBezTo>
                  <a:pt x="44" y="27"/>
                  <a:pt x="44" y="27"/>
                  <a:pt x="44" y="27"/>
                </a:cubicBezTo>
                <a:lnTo>
                  <a:pt x="59" y="27"/>
                </a:lnTo>
                <a:close/>
                <a:moveTo>
                  <a:pt x="44" y="22"/>
                </a:moveTo>
                <a:cubicBezTo>
                  <a:pt x="44" y="5"/>
                  <a:pt x="44" y="5"/>
                  <a:pt x="44" y="5"/>
                </a:cubicBezTo>
                <a:cubicBezTo>
                  <a:pt x="45" y="6"/>
                  <a:pt x="46" y="6"/>
                  <a:pt x="48" y="7"/>
                </a:cubicBezTo>
                <a:cubicBezTo>
                  <a:pt x="50" y="9"/>
                  <a:pt x="52" y="11"/>
                  <a:pt x="54" y="14"/>
                </a:cubicBezTo>
                <a:cubicBezTo>
                  <a:pt x="55" y="17"/>
                  <a:pt x="56" y="19"/>
                  <a:pt x="57" y="22"/>
                </a:cubicBezTo>
                <a:cubicBezTo>
                  <a:pt x="44" y="22"/>
                  <a:pt x="44" y="22"/>
                  <a:pt x="44" y="22"/>
                </a:cubicBezTo>
                <a:close/>
                <a:moveTo>
                  <a:pt x="28" y="14"/>
                </a:moveTo>
                <a:cubicBezTo>
                  <a:pt x="30" y="11"/>
                  <a:pt x="32" y="9"/>
                  <a:pt x="35" y="7"/>
                </a:cubicBezTo>
                <a:cubicBezTo>
                  <a:pt x="36" y="6"/>
                  <a:pt x="37" y="6"/>
                  <a:pt x="38" y="5"/>
                </a:cubicBezTo>
                <a:cubicBezTo>
                  <a:pt x="38" y="22"/>
                  <a:pt x="38" y="22"/>
                  <a:pt x="38" y="22"/>
                </a:cubicBezTo>
                <a:cubicBezTo>
                  <a:pt x="25" y="22"/>
                  <a:pt x="25" y="22"/>
                  <a:pt x="25" y="22"/>
                </a:cubicBezTo>
                <a:cubicBezTo>
                  <a:pt x="26" y="19"/>
                  <a:pt x="27" y="17"/>
                  <a:pt x="28" y="14"/>
                </a:cubicBezTo>
                <a:close/>
                <a:moveTo>
                  <a:pt x="38" y="27"/>
                </a:moveTo>
                <a:cubicBezTo>
                  <a:pt x="38" y="38"/>
                  <a:pt x="38" y="38"/>
                  <a:pt x="38" y="38"/>
                </a:cubicBezTo>
                <a:cubicBezTo>
                  <a:pt x="22" y="38"/>
                  <a:pt x="22" y="38"/>
                  <a:pt x="22" y="38"/>
                </a:cubicBezTo>
                <a:cubicBezTo>
                  <a:pt x="22" y="34"/>
                  <a:pt x="23" y="31"/>
                  <a:pt x="23" y="27"/>
                </a:cubicBezTo>
                <a:lnTo>
                  <a:pt x="38" y="27"/>
                </a:lnTo>
                <a:close/>
                <a:moveTo>
                  <a:pt x="8" y="55"/>
                </a:moveTo>
                <a:cubicBezTo>
                  <a:pt x="7" y="51"/>
                  <a:pt x="6" y="47"/>
                  <a:pt x="6" y="44"/>
                </a:cubicBezTo>
                <a:cubicBezTo>
                  <a:pt x="16" y="44"/>
                  <a:pt x="16" y="44"/>
                  <a:pt x="16" y="44"/>
                </a:cubicBezTo>
                <a:cubicBezTo>
                  <a:pt x="17" y="47"/>
                  <a:pt x="17" y="51"/>
                  <a:pt x="18" y="55"/>
                </a:cubicBezTo>
                <a:lnTo>
                  <a:pt x="8" y="55"/>
                </a:lnTo>
                <a:close/>
                <a:moveTo>
                  <a:pt x="22" y="44"/>
                </a:moveTo>
                <a:cubicBezTo>
                  <a:pt x="38" y="44"/>
                  <a:pt x="38" y="44"/>
                  <a:pt x="38" y="44"/>
                </a:cubicBezTo>
                <a:cubicBezTo>
                  <a:pt x="38" y="55"/>
                  <a:pt x="38" y="55"/>
                  <a:pt x="38" y="55"/>
                </a:cubicBezTo>
                <a:cubicBezTo>
                  <a:pt x="23" y="55"/>
                  <a:pt x="23" y="55"/>
                  <a:pt x="23" y="55"/>
                </a:cubicBezTo>
                <a:cubicBezTo>
                  <a:pt x="23" y="51"/>
                  <a:pt x="22" y="47"/>
                  <a:pt x="22" y="44"/>
                </a:cubicBezTo>
                <a:close/>
                <a:moveTo>
                  <a:pt x="38" y="60"/>
                </a:moveTo>
                <a:cubicBezTo>
                  <a:pt x="38" y="76"/>
                  <a:pt x="38" y="76"/>
                  <a:pt x="38" y="76"/>
                </a:cubicBezTo>
                <a:cubicBezTo>
                  <a:pt x="37" y="76"/>
                  <a:pt x="36" y="75"/>
                  <a:pt x="35" y="74"/>
                </a:cubicBezTo>
                <a:cubicBezTo>
                  <a:pt x="32" y="73"/>
                  <a:pt x="30" y="70"/>
                  <a:pt x="28" y="67"/>
                </a:cubicBezTo>
                <a:cubicBezTo>
                  <a:pt x="27" y="65"/>
                  <a:pt x="26" y="63"/>
                  <a:pt x="25" y="60"/>
                </a:cubicBezTo>
                <a:cubicBezTo>
                  <a:pt x="38" y="60"/>
                  <a:pt x="38" y="60"/>
                  <a:pt x="38" y="60"/>
                </a:cubicBezTo>
                <a:close/>
                <a:moveTo>
                  <a:pt x="54" y="67"/>
                </a:moveTo>
                <a:cubicBezTo>
                  <a:pt x="52" y="70"/>
                  <a:pt x="50" y="73"/>
                  <a:pt x="48" y="74"/>
                </a:cubicBezTo>
                <a:cubicBezTo>
                  <a:pt x="46" y="75"/>
                  <a:pt x="45" y="76"/>
                  <a:pt x="44" y="76"/>
                </a:cubicBezTo>
                <a:cubicBezTo>
                  <a:pt x="44" y="60"/>
                  <a:pt x="44" y="60"/>
                  <a:pt x="44" y="60"/>
                </a:cubicBezTo>
                <a:cubicBezTo>
                  <a:pt x="57" y="60"/>
                  <a:pt x="57" y="60"/>
                  <a:pt x="57" y="60"/>
                </a:cubicBezTo>
                <a:cubicBezTo>
                  <a:pt x="56" y="63"/>
                  <a:pt x="55" y="65"/>
                  <a:pt x="54" y="67"/>
                </a:cubicBezTo>
                <a:close/>
                <a:moveTo>
                  <a:pt x="44" y="55"/>
                </a:moveTo>
                <a:cubicBezTo>
                  <a:pt x="44" y="44"/>
                  <a:pt x="44" y="44"/>
                  <a:pt x="44" y="44"/>
                </a:cubicBezTo>
                <a:cubicBezTo>
                  <a:pt x="60" y="44"/>
                  <a:pt x="60" y="44"/>
                  <a:pt x="60" y="44"/>
                </a:cubicBezTo>
                <a:cubicBezTo>
                  <a:pt x="60" y="47"/>
                  <a:pt x="60" y="51"/>
                  <a:pt x="59" y="55"/>
                </a:cubicBezTo>
                <a:lnTo>
                  <a:pt x="44" y="55"/>
                </a:lnTo>
                <a:close/>
                <a:moveTo>
                  <a:pt x="66" y="38"/>
                </a:moveTo>
                <a:cubicBezTo>
                  <a:pt x="66" y="34"/>
                  <a:pt x="65" y="31"/>
                  <a:pt x="64" y="27"/>
                </a:cubicBezTo>
                <a:cubicBezTo>
                  <a:pt x="74" y="27"/>
                  <a:pt x="74" y="27"/>
                  <a:pt x="74" y="27"/>
                </a:cubicBezTo>
                <a:cubicBezTo>
                  <a:pt x="76" y="31"/>
                  <a:pt x="76" y="34"/>
                  <a:pt x="77" y="38"/>
                </a:cubicBezTo>
                <a:lnTo>
                  <a:pt x="66" y="38"/>
                </a:lnTo>
                <a:close/>
                <a:moveTo>
                  <a:pt x="71" y="22"/>
                </a:moveTo>
                <a:cubicBezTo>
                  <a:pt x="63" y="22"/>
                  <a:pt x="63" y="22"/>
                  <a:pt x="63" y="22"/>
                </a:cubicBezTo>
                <a:cubicBezTo>
                  <a:pt x="61" y="17"/>
                  <a:pt x="59" y="12"/>
                  <a:pt x="57" y="9"/>
                </a:cubicBezTo>
                <a:cubicBezTo>
                  <a:pt x="60" y="10"/>
                  <a:pt x="63" y="13"/>
                  <a:pt x="66" y="16"/>
                </a:cubicBezTo>
                <a:cubicBezTo>
                  <a:pt x="68" y="17"/>
                  <a:pt x="70" y="19"/>
                  <a:pt x="71" y="22"/>
                </a:cubicBezTo>
                <a:close/>
                <a:moveTo>
                  <a:pt x="16" y="16"/>
                </a:moveTo>
                <a:cubicBezTo>
                  <a:pt x="19" y="13"/>
                  <a:pt x="22" y="10"/>
                  <a:pt x="26" y="9"/>
                </a:cubicBezTo>
                <a:cubicBezTo>
                  <a:pt x="23" y="12"/>
                  <a:pt x="21" y="17"/>
                  <a:pt x="19" y="22"/>
                </a:cubicBezTo>
                <a:cubicBezTo>
                  <a:pt x="11" y="22"/>
                  <a:pt x="11" y="22"/>
                  <a:pt x="11" y="22"/>
                </a:cubicBezTo>
                <a:cubicBezTo>
                  <a:pt x="12" y="19"/>
                  <a:pt x="14" y="17"/>
                  <a:pt x="16" y="16"/>
                </a:cubicBezTo>
                <a:close/>
                <a:moveTo>
                  <a:pt x="11" y="60"/>
                </a:moveTo>
                <a:cubicBezTo>
                  <a:pt x="19" y="60"/>
                  <a:pt x="19" y="60"/>
                  <a:pt x="19" y="60"/>
                </a:cubicBezTo>
                <a:cubicBezTo>
                  <a:pt x="21" y="65"/>
                  <a:pt x="23" y="69"/>
                  <a:pt x="26" y="73"/>
                </a:cubicBezTo>
                <a:cubicBezTo>
                  <a:pt x="22" y="71"/>
                  <a:pt x="19" y="69"/>
                  <a:pt x="16" y="66"/>
                </a:cubicBezTo>
                <a:cubicBezTo>
                  <a:pt x="14" y="64"/>
                  <a:pt x="12" y="62"/>
                  <a:pt x="11" y="60"/>
                </a:cubicBezTo>
                <a:close/>
                <a:moveTo>
                  <a:pt x="66" y="66"/>
                </a:moveTo>
                <a:cubicBezTo>
                  <a:pt x="63" y="69"/>
                  <a:pt x="60" y="71"/>
                  <a:pt x="57" y="73"/>
                </a:cubicBezTo>
                <a:cubicBezTo>
                  <a:pt x="59" y="69"/>
                  <a:pt x="61" y="65"/>
                  <a:pt x="63" y="60"/>
                </a:cubicBezTo>
                <a:cubicBezTo>
                  <a:pt x="71" y="60"/>
                  <a:pt x="71" y="60"/>
                  <a:pt x="71" y="60"/>
                </a:cubicBezTo>
                <a:cubicBezTo>
                  <a:pt x="70" y="62"/>
                  <a:pt x="68" y="64"/>
                  <a:pt x="66" y="66"/>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129" name="Freeform 156"/>
          <p:cNvSpPr>
            <a:spLocks noEditPoints="1"/>
          </p:cNvSpPr>
          <p:nvPr/>
        </p:nvSpPr>
        <p:spPr bwMode="auto">
          <a:xfrm>
            <a:off x="8681169" y="3951017"/>
            <a:ext cx="164187" cy="174447"/>
          </a:xfrm>
          <a:custGeom>
            <a:avLst/>
            <a:gdLst>
              <a:gd name="T0" fmla="*/ 62 w 69"/>
              <a:gd name="T1" fmla="*/ 0 h 73"/>
              <a:gd name="T2" fmla="*/ 7 w 69"/>
              <a:gd name="T3" fmla="*/ 0 h 73"/>
              <a:gd name="T4" fmla="*/ 0 w 69"/>
              <a:gd name="T5" fmla="*/ 7 h 73"/>
              <a:gd name="T6" fmla="*/ 0 w 69"/>
              <a:gd name="T7" fmla="*/ 66 h 73"/>
              <a:gd name="T8" fmla="*/ 7 w 69"/>
              <a:gd name="T9" fmla="*/ 73 h 73"/>
              <a:gd name="T10" fmla="*/ 62 w 69"/>
              <a:gd name="T11" fmla="*/ 73 h 73"/>
              <a:gd name="T12" fmla="*/ 69 w 69"/>
              <a:gd name="T13" fmla="*/ 66 h 73"/>
              <a:gd name="T14" fmla="*/ 69 w 69"/>
              <a:gd name="T15" fmla="*/ 7 h 73"/>
              <a:gd name="T16" fmla="*/ 62 w 69"/>
              <a:gd name="T17" fmla="*/ 0 h 73"/>
              <a:gd name="T18" fmla="*/ 60 w 69"/>
              <a:gd name="T19" fmla="*/ 64 h 73"/>
              <a:gd name="T20" fmla="*/ 10 w 69"/>
              <a:gd name="T21" fmla="*/ 64 h 73"/>
              <a:gd name="T22" fmla="*/ 10 w 69"/>
              <a:gd name="T23" fmla="*/ 9 h 73"/>
              <a:gd name="T24" fmla="*/ 60 w 69"/>
              <a:gd name="T25" fmla="*/ 9 h 73"/>
              <a:gd name="T26" fmla="*/ 60 w 69"/>
              <a:gd name="T27" fmla="*/ 64 h 73"/>
              <a:gd name="T28" fmla="*/ 19 w 69"/>
              <a:gd name="T29" fmla="*/ 32 h 73"/>
              <a:gd name="T30" fmla="*/ 51 w 69"/>
              <a:gd name="T31" fmla="*/ 32 h 73"/>
              <a:gd name="T32" fmla="*/ 51 w 69"/>
              <a:gd name="T33" fmla="*/ 37 h 73"/>
              <a:gd name="T34" fmla="*/ 19 w 69"/>
              <a:gd name="T35" fmla="*/ 37 h 73"/>
              <a:gd name="T36" fmla="*/ 19 w 69"/>
              <a:gd name="T37" fmla="*/ 32 h 73"/>
              <a:gd name="T38" fmla="*/ 19 w 69"/>
              <a:gd name="T39" fmla="*/ 41 h 73"/>
              <a:gd name="T40" fmla="*/ 51 w 69"/>
              <a:gd name="T41" fmla="*/ 41 h 73"/>
              <a:gd name="T42" fmla="*/ 51 w 69"/>
              <a:gd name="T43" fmla="*/ 46 h 73"/>
              <a:gd name="T44" fmla="*/ 19 w 69"/>
              <a:gd name="T45" fmla="*/ 46 h 73"/>
              <a:gd name="T46" fmla="*/ 19 w 69"/>
              <a:gd name="T47" fmla="*/ 41 h 73"/>
              <a:gd name="T48" fmla="*/ 19 w 69"/>
              <a:gd name="T49" fmla="*/ 50 h 73"/>
              <a:gd name="T50" fmla="*/ 51 w 69"/>
              <a:gd name="T51" fmla="*/ 50 h 73"/>
              <a:gd name="T52" fmla="*/ 51 w 69"/>
              <a:gd name="T53" fmla="*/ 55 h 73"/>
              <a:gd name="T54" fmla="*/ 19 w 69"/>
              <a:gd name="T55" fmla="*/ 55 h 73"/>
              <a:gd name="T56" fmla="*/ 19 w 69"/>
              <a:gd name="T57" fmla="*/ 50 h 73"/>
              <a:gd name="T58" fmla="*/ 19 w 69"/>
              <a:gd name="T59" fmla="*/ 23 h 73"/>
              <a:gd name="T60" fmla="*/ 51 w 69"/>
              <a:gd name="T61" fmla="*/ 23 h 73"/>
              <a:gd name="T62" fmla="*/ 51 w 69"/>
              <a:gd name="T63" fmla="*/ 27 h 73"/>
              <a:gd name="T64" fmla="*/ 19 w 69"/>
              <a:gd name="T65" fmla="*/ 27 h 73"/>
              <a:gd name="T66" fmla="*/ 19 w 69"/>
              <a:gd name="T67" fmla="*/ 23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9" h="73">
                <a:moveTo>
                  <a:pt x="62" y="0"/>
                </a:moveTo>
                <a:cubicBezTo>
                  <a:pt x="7" y="0"/>
                  <a:pt x="7" y="0"/>
                  <a:pt x="7" y="0"/>
                </a:cubicBezTo>
                <a:cubicBezTo>
                  <a:pt x="4" y="0"/>
                  <a:pt x="0" y="3"/>
                  <a:pt x="0" y="7"/>
                </a:cubicBezTo>
                <a:cubicBezTo>
                  <a:pt x="0" y="66"/>
                  <a:pt x="0" y="66"/>
                  <a:pt x="0" y="66"/>
                </a:cubicBezTo>
                <a:cubicBezTo>
                  <a:pt x="0" y="70"/>
                  <a:pt x="4" y="73"/>
                  <a:pt x="7" y="73"/>
                </a:cubicBezTo>
                <a:cubicBezTo>
                  <a:pt x="62" y="73"/>
                  <a:pt x="62" y="73"/>
                  <a:pt x="62" y="73"/>
                </a:cubicBezTo>
                <a:cubicBezTo>
                  <a:pt x="66" y="73"/>
                  <a:pt x="69" y="70"/>
                  <a:pt x="69" y="66"/>
                </a:cubicBezTo>
                <a:cubicBezTo>
                  <a:pt x="69" y="7"/>
                  <a:pt x="69" y="7"/>
                  <a:pt x="69" y="7"/>
                </a:cubicBezTo>
                <a:cubicBezTo>
                  <a:pt x="69" y="3"/>
                  <a:pt x="66" y="0"/>
                  <a:pt x="62" y="0"/>
                </a:cubicBezTo>
                <a:close/>
                <a:moveTo>
                  <a:pt x="60" y="64"/>
                </a:moveTo>
                <a:cubicBezTo>
                  <a:pt x="10" y="64"/>
                  <a:pt x="10" y="64"/>
                  <a:pt x="10" y="64"/>
                </a:cubicBezTo>
                <a:cubicBezTo>
                  <a:pt x="10" y="9"/>
                  <a:pt x="10" y="9"/>
                  <a:pt x="10" y="9"/>
                </a:cubicBezTo>
                <a:cubicBezTo>
                  <a:pt x="60" y="9"/>
                  <a:pt x="60" y="9"/>
                  <a:pt x="60" y="9"/>
                </a:cubicBezTo>
                <a:lnTo>
                  <a:pt x="60" y="64"/>
                </a:lnTo>
                <a:close/>
                <a:moveTo>
                  <a:pt x="19" y="32"/>
                </a:moveTo>
                <a:cubicBezTo>
                  <a:pt x="51" y="32"/>
                  <a:pt x="51" y="32"/>
                  <a:pt x="51" y="32"/>
                </a:cubicBezTo>
                <a:cubicBezTo>
                  <a:pt x="51" y="37"/>
                  <a:pt x="51" y="37"/>
                  <a:pt x="51" y="37"/>
                </a:cubicBezTo>
                <a:cubicBezTo>
                  <a:pt x="19" y="37"/>
                  <a:pt x="19" y="37"/>
                  <a:pt x="19" y="37"/>
                </a:cubicBezTo>
                <a:lnTo>
                  <a:pt x="19" y="32"/>
                </a:lnTo>
                <a:close/>
                <a:moveTo>
                  <a:pt x="19" y="41"/>
                </a:moveTo>
                <a:cubicBezTo>
                  <a:pt x="51" y="41"/>
                  <a:pt x="51" y="41"/>
                  <a:pt x="51" y="41"/>
                </a:cubicBezTo>
                <a:cubicBezTo>
                  <a:pt x="51" y="46"/>
                  <a:pt x="51" y="46"/>
                  <a:pt x="51" y="46"/>
                </a:cubicBezTo>
                <a:cubicBezTo>
                  <a:pt x="19" y="46"/>
                  <a:pt x="19" y="46"/>
                  <a:pt x="19" y="46"/>
                </a:cubicBezTo>
                <a:lnTo>
                  <a:pt x="19" y="41"/>
                </a:lnTo>
                <a:close/>
                <a:moveTo>
                  <a:pt x="19" y="50"/>
                </a:moveTo>
                <a:cubicBezTo>
                  <a:pt x="51" y="50"/>
                  <a:pt x="51" y="50"/>
                  <a:pt x="51" y="50"/>
                </a:cubicBezTo>
                <a:cubicBezTo>
                  <a:pt x="51" y="55"/>
                  <a:pt x="51" y="55"/>
                  <a:pt x="51" y="55"/>
                </a:cubicBezTo>
                <a:cubicBezTo>
                  <a:pt x="19" y="55"/>
                  <a:pt x="19" y="55"/>
                  <a:pt x="19" y="55"/>
                </a:cubicBezTo>
                <a:lnTo>
                  <a:pt x="19" y="50"/>
                </a:lnTo>
                <a:close/>
                <a:moveTo>
                  <a:pt x="19" y="23"/>
                </a:moveTo>
                <a:cubicBezTo>
                  <a:pt x="51" y="23"/>
                  <a:pt x="51" y="23"/>
                  <a:pt x="51" y="23"/>
                </a:cubicBezTo>
                <a:cubicBezTo>
                  <a:pt x="51" y="27"/>
                  <a:pt x="51" y="27"/>
                  <a:pt x="51" y="27"/>
                </a:cubicBezTo>
                <a:cubicBezTo>
                  <a:pt x="19" y="27"/>
                  <a:pt x="19" y="27"/>
                  <a:pt x="19" y="27"/>
                </a:cubicBezTo>
                <a:lnTo>
                  <a:pt x="19" y="23"/>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130" name="Freeform 157"/>
          <p:cNvSpPr>
            <a:spLocks noEditPoints="1"/>
          </p:cNvSpPr>
          <p:nvPr/>
        </p:nvSpPr>
        <p:spPr bwMode="auto">
          <a:xfrm>
            <a:off x="8814570" y="2905792"/>
            <a:ext cx="181779" cy="211097"/>
          </a:xfrm>
          <a:custGeom>
            <a:avLst/>
            <a:gdLst>
              <a:gd name="T0" fmla="*/ 54 w 76"/>
              <a:gd name="T1" fmla="*/ 0 h 88"/>
              <a:gd name="T2" fmla="*/ 14 w 76"/>
              <a:gd name="T3" fmla="*/ 28 h 88"/>
              <a:gd name="T4" fmla="*/ 17 w 76"/>
              <a:gd name="T5" fmla="*/ 65 h 88"/>
              <a:gd name="T6" fmla="*/ 49 w 76"/>
              <a:gd name="T7" fmla="*/ 27 h 88"/>
              <a:gd name="T8" fmla="*/ 33 w 76"/>
              <a:gd name="T9" fmla="*/ 74 h 88"/>
              <a:gd name="T10" fmla="*/ 70 w 76"/>
              <a:gd name="T11" fmla="*/ 57 h 88"/>
              <a:gd name="T12" fmla="*/ 54 w 76"/>
              <a:gd name="T13" fmla="*/ 0 h 88"/>
              <a:gd name="T14" fmla="*/ 4 w 76"/>
              <a:gd name="T15" fmla="*/ 78 h 88"/>
              <a:gd name="T16" fmla="*/ 10 w 76"/>
              <a:gd name="T17" fmla="*/ 83 h 88"/>
              <a:gd name="T18" fmla="*/ 47 w 76"/>
              <a:gd name="T19" fmla="*/ 41 h 88"/>
              <a:gd name="T20" fmla="*/ 4 w 76"/>
              <a:gd name="T21" fmla="*/ 7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6" h="88">
                <a:moveTo>
                  <a:pt x="54" y="0"/>
                </a:moveTo>
                <a:cubicBezTo>
                  <a:pt x="41" y="23"/>
                  <a:pt x="30" y="12"/>
                  <a:pt x="14" y="28"/>
                </a:cubicBezTo>
                <a:cubicBezTo>
                  <a:pt x="0" y="42"/>
                  <a:pt x="5" y="59"/>
                  <a:pt x="17" y="65"/>
                </a:cubicBezTo>
                <a:cubicBezTo>
                  <a:pt x="28" y="59"/>
                  <a:pt x="40" y="46"/>
                  <a:pt x="49" y="27"/>
                </a:cubicBezTo>
                <a:cubicBezTo>
                  <a:pt x="49" y="27"/>
                  <a:pt x="57" y="51"/>
                  <a:pt x="33" y="74"/>
                </a:cubicBezTo>
                <a:cubicBezTo>
                  <a:pt x="45" y="88"/>
                  <a:pt x="64" y="79"/>
                  <a:pt x="70" y="57"/>
                </a:cubicBezTo>
                <a:cubicBezTo>
                  <a:pt x="76" y="33"/>
                  <a:pt x="60" y="9"/>
                  <a:pt x="54" y="0"/>
                </a:cubicBezTo>
                <a:close/>
                <a:moveTo>
                  <a:pt x="4" y="78"/>
                </a:moveTo>
                <a:cubicBezTo>
                  <a:pt x="4" y="78"/>
                  <a:pt x="5" y="83"/>
                  <a:pt x="10" y="83"/>
                </a:cubicBezTo>
                <a:cubicBezTo>
                  <a:pt x="15" y="83"/>
                  <a:pt x="36" y="71"/>
                  <a:pt x="47" y="41"/>
                </a:cubicBezTo>
                <a:cubicBezTo>
                  <a:pt x="30" y="70"/>
                  <a:pt x="6" y="78"/>
                  <a:pt x="4" y="78"/>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131" name="Freeform 158"/>
          <p:cNvSpPr>
            <a:spLocks noEditPoints="1"/>
          </p:cNvSpPr>
          <p:nvPr/>
        </p:nvSpPr>
        <p:spPr bwMode="auto">
          <a:xfrm>
            <a:off x="8580017" y="4276458"/>
            <a:ext cx="184710" cy="184710"/>
          </a:xfrm>
          <a:custGeom>
            <a:avLst/>
            <a:gdLst>
              <a:gd name="T0" fmla="*/ 53 w 77"/>
              <a:gd name="T1" fmla="*/ 30 h 77"/>
              <a:gd name="T2" fmla="*/ 25 w 77"/>
              <a:gd name="T3" fmla="*/ 2 h 77"/>
              <a:gd name="T4" fmla="*/ 38 w 77"/>
              <a:gd name="T5" fmla="*/ 0 h 77"/>
              <a:gd name="T6" fmla="*/ 53 w 77"/>
              <a:gd name="T7" fmla="*/ 3 h 77"/>
              <a:gd name="T8" fmla="*/ 53 w 77"/>
              <a:gd name="T9" fmla="*/ 30 h 77"/>
              <a:gd name="T10" fmla="*/ 58 w 77"/>
              <a:gd name="T11" fmla="*/ 53 h 77"/>
              <a:gd name="T12" fmla="*/ 58 w 77"/>
              <a:gd name="T13" fmla="*/ 5 h 77"/>
              <a:gd name="T14" fmla="*/ 77 w 77"/>
              <a:gd name="T15" fmla="*/ 39 h 77"/>
              <a:gd name="T16" fmla="*/ 74 w 77"/>
              <a:gd name="T17" fmla="*/ 53 h 77"/>
              <a:gd name="T18" fmla="*/ 58 w 77"/>
              <a:gd name="T19" fmla="*/ 53 h 77"/>
              <a:gd name="T20" fmla="*/ 24 w 77"/>
              <a:gd name="T21" fmla="*/ 58 h 77"/>
              <a:gd name="T22" fmla="*/ 72 w 77"/>
              <a:gd name="T23" fmla="*/ 58 h 77"/>
              <a:gd name="T24" fmla="*/ 38 w 77"/>
              <a:gd name="T25" fmla="*/ 77 h 77"/>
              <a:gd name="T26" fmla="*/ 24 w 77"/>
              <a:gd name="T27" fmla="*/ 74 h 77"/>
              <a:gd name="T28" fmla="*/ 24 w 77"/>
              <a:gd name="T29" fmla="*/ 58 h 77"/>
              <a:gd name="T30" fmla="*/ 32 w 77"/>
              <a:gd name="T31" fmla="*/ 17 h 77"/>
              <a:gd name="T32" fmla="*/ 1 w 77"/>
              <a:gd name="T33" fmla="*/ 48 h 77"/>
              <a:gd name="T34" fmla="*/ 0 w 77"/>
              <a:gd name="T35" fmla="*/ 39 h 77"/>
              <a:gd name="T36" fmla="*/ 20 w 77"/>
              <a:gd name="T37" fmla="*/ 5 h 77"/>
              <a:gd name="T38" fmla="*/ 32 w 77"/>
              <a:gd name="T39" fmla="*/ 17 h 77"/>
              <a:gd name="T40" fmla="*/ 19 w 77"/>
              <a:gd name="T41" fmla="*/ 38 h 77"/>
              <a:gd name="T42" fmla="*/ 19 w 77"/>
              <a:gd name="T43" fmla="*/ 72 h 77"/>
              <a:gd name="T44" fmla="*/ 3 w 77"/>
              <a:gd name="T45" fmla="*/ 54 h 77"/>
              <a:gd name="T46" fmla="*/ 19 w 77"/>
              <a:gd name="T4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7" h="77">
                <a:moveTo>
                  <a:pt x="53" y="30"/>
                </a:moveTo>
                <a:cubicBezTo>
                  <a:pt x="25" y="2"/>
                  <a:pt x="25" y="2"/>
                  <a:pt x="25" y="2"/>
                </a:cubicBezTo>
                <a:cubicBezTo>
                  <a:pt x="29" y="1"/>
                  <a:pt x="34" y="0"/>
                  <a:pt x="38" y="0"/>
                </a:cubicBezTo>
                <a:cubicBezTo>
                  <a:pt x="43" y="0"/>
                  <a:pt x="48" y="1"/>
                  <a:pt x="53" y="3"/>
                </a:cubicBezTo>
                <a:lnTo>
                  <a:pt x="53" y="30"/>
                </a:lnTo>
                <a:close/>
                <a:moveTo>
                  <a:pt x="58" y="53"/>
                </a:moveTo>
                <a:cubicBezTo>
                  <a:pt x="58" y="5"/>
                  <a:pt x="58" y="5"/>
                  <a:pt x="58" y="5"/>
                </a:cubicBezTo>
                <a:cubicBezTo>
                  <a:pt x="69" y="12"/>
                  <a:pt x="77" y="24"/>
                  <a:pt x="77" y="39"/>
                </a:cubicBezTo>
                <a:cubicBezTo>
                  <a:pt x="77" y="44"/>
                  <a:pt x="76" y="49"/>
                  <a:pt x="74" y="53"/>
                </a:cubicBezTo>
                <a:lnTo>
                  <a:pt x="58" y="53"/>
                </a:lnTo>
                <a:close/>
                <a:moveTo>
                  <a:pt x="24" y="58"/>
                </a:moveTo>
                <a:cubicBezTo>
                  <a:pt x="72" y="58"/>
                  <a:pt x="72" y="58"/>
                  <a:pt x="72" y="58"/>
                </a:cubicBezTo>
                <a:cubicBezTo>
                  <a:pt x="65" y="69"/>
                  <a:pt x="53" y="77"/>
                  <a:pt x="38" y="77"/>
                </a:cubicBezTo>
                <a:cubicBezTo>
                  <a:pt x="33" y="77"/>
                  <a:pt x="28" y="76"/>
                  <a:pt x="24" y="74"/>
                </a:cubicBezTo>
                <a:lnTo>
                  <a:pt x="24" y="58"/>
                </a:lnTo>
                <a:close/>
                <a:moveTo>
                  <a:pt x="32" y="17"/>
                </a:moveTo>
                <a:cubicBezTo>
                  <a:pt x="1" y="48"/>
                  <a:pt x="1" y="48"/>
                  <a:pt x="1" y="48"/>
                </a:cubicBezTo>
                <a:cubicBezTo>
                  <a:pt x="0" y="45"/>
                  <a:pt x="0" y="42"/>
                  <a:pt x="0" y="39"/>
                </a:cubicBezTo>
                <a:cubicBezTo>
                  <a:pt x="0" y="24"/>
                  <a:pt x="8" y="12"/>
                  <a:pt x="20" y="5"/>
                </a:cubicBezTo>
                <a:lnTo>
                  <a:pt x="32" y="17"/>
                </a:lnTo>
                <a:close/>
                <a:moveTo>
                  <a:pt x="19" y="38"/>
                </a:moveTo>
                <a:cubicBezTo>
                  <a:pt x="19" y="72"/>
                  <a:pt x="19" y="72"/>
                  <a:pt x="19" y="72"/>
                </a:cubicBezTo>
                <a:cubicBezTo>
                  <a:pt x="12" y="68"/>
                  <a:pt x="6" y="62"/>
                  <a:pt x="3" y="54"/>
                </a:cubicBezTo>
                <a:lnTo>
                  <a:pt x="19" y="38"/>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132" name="Freeform 159"/>
          <p:cNvSpPr>
            <a:spLocks noEditPoints="1"/>
          </p:cNvSpPr>
          <p:nvPr/>
        </p:nvSpPr>
        <p:spPr bwMode="auto">
          <a:xfrm>
            <a:off x="8261906" y="4774882"/>
            <a:ext cx="171516" cy="148061"/>
          </a:xfrm>
          <a:custGeom>
            <a:avLst/>
            <a:gdLst>
              <a:gd name="T0" fmla="*/ 18 w 72"/>
              <a:gd name="T1" fmla="*/ 0 h 62"/>
              <a:gd name="T2" fmla="*/ 54 w 72"/>
              <a:gd name="T3" fmla="*/ 0 h 62"/>
              <a:gd name="T4" fmla="*/ 54 w 72"/>
              <a:gd name="T5" fmla="*/ 9 h 62"/>
              <a:gd name="T6" fmla="*/ 18 w 72"/>
              <a:gd name="T7" fmla="*/ 9 h 62"/>
              <a:gd name="T8" fmla="*/ 18 w 72"/>
              <a:gd name="T9" fmla="*/ 0 h 62"/>
              <a:gd name="T10" fmla="*/ 67 w 72"/>
              <a:gd name="T11" fmla="*/ 13 h 62"/>
              <a:gd name="T12" fmla="*/ 4 w 72"/>
              <a:gd name="T13" fmla="*/ 13 h 62"/>
              <a:gd name="T14" fmla="*/ 0 w 72"/>
              <a:gd name="T15" fmla="*/ 18 h 62"/>
              <a:gd name="T16" fmla="*/ 0 w 72"/>
              <a:gd name="T17" fmla="*/ 40 h 62"/>
              <a:gd name="T18" fmla="*/ 4 w 72"/>
              <a:gd name="T19" fmla="*/ 44 h 62"/>
              <a:gd name="T20" fmla="*/ 18 w 72"/>
              <a:gd name="T21" fmla="*/ 44 h 62"/>
              <a:gd name="T22" fmla="*/ 18 w 72"/>
              <a:gd name="T23" fmla="*/ 62 h 62"/>
              <a:gd name="T24" fmla="*/ 54 w 72"/>
              <a:gd name="T25" fmla="*/ 62 h 62"/>
              <a:gd name="T26" fmla="*/ 54 w 72"/>
              <a:gd name="T27" fmla="*/ 44 h 62"/>
              <a:gd name="T28" fmla="*/ 67 w 72"/>
              <a:gd name="T29" fmla="*/ 44 h 62"/>
              <a:gd name="T30" fmla="*/ 72 w 72"/>
              <a:gd name="T31" fmla="*/ 40 h 62"/>
              <a:gd name="T32" fmla="*/ 72 w 72"/>
              <a:gd name="T33" fmla="*/ 18 h 62"/>
              <a:gd name="T34" fmla="*/ 67 w 72"/>
              <a:gd name="T35" fmla="*/ 13 h 62"/>
              <a:gd name="T36" fmla="*/ 49 w 72"/>
              <a:gd name="T37" fmla="*/ 58 h 62"/>
              <a:gd name="T38" fmla="*/ 22 w 72"/>
              <a:gd name="T39" fmla="*/ 58 h 62"/>
              <a:gd name="T40" fmla="*/ 22 w 72"/>
              <a:gd name="T41" fmla="*/ 35 h 62"/>
              <a:gd name="T42" fmla="*/ 49 w 72"/>
              <a:gd name="T43" fmla="*/ 35 h 62"/>
              <a:gd name="T44" fmla="*/ 49 w 72"/>
              <a:gd name="T45" fmla="*/ 58 h 62"/>
              <a:gd name="T46" fmla="*/ 68 w 72"/>
              <a:gd name="T47" fmla="*/ 20 h 62"/>
              <a:gd name="T48" fmla="*/ 65 w 72"/>
              <a:gd name="T49" fmla="*/ 23 h 62"/>
              <a:gd name="T50" fmla="*/ 62 w 72"/>
              <a:gd name="T51" fmla="*/ 20 h 62"/>
              <a:gd name="T52" fmla="*/ 65 w 72"/>
              <a:gd name="T53" fmla="*/ 17 h 62"/>
              <a:gd name="T54" fmla="*/ 68 w 72"/>
              <a:gd name="T55" fmla="*/ 2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2" h="62">
                <a:moveTo>
                  <a:pt x="18" y="0"/>
                </a:moveTo>
                <a:cubicBezTo>
                  <a:pt x="54" y="0"/>
                  <a:pt x="54" y="0"/>
                  <a:pt x="54" y="0"/>
                </a:cubicBezTo>
                <a:cubicBezTo>
                  <a:pt x="54" y="9"/>
                  <a:pt x="54" y="9"/>
                  <a:pt x="54" y="9"/>
                </a:cubicBezTo>
                <a:cubicBezTo>
                  <a:pt x="18" y="9"/>
                  <a:pt x="18" y="9"/>
                  <a:pt x="18" y="9"/>
                </a:cubicBezTo>
                <a:lnTo>
                  <a:pt x="18" y="0"/>
                </a:lnTo>
                <a:close/>
                <a:moveTo>
                  <a:pt x="67" y="13"/>
                </a:moveTo>
                <a:cubicBezTo>
                  <a:pt x="4" y="13"/>
                  <a:pt x="4" y="13"/>
                  <a:pt x="4" y="13"/>
                </a:cubicBezTo>
                <a:cubicBezTo>
                  <a:pt x="2" y="13"/>
                  <a:pt x="0" y="15"/>
                  <a:pt x="0" y="18"/>
                </a:cubicBezTo>
                <a:cubicBezTo>
                  <a:pt x="0" y="40"/>
                  <a:pt x="0" y="40"/>
                  <a:pt x="0" y="40"/>
                </a:cubicBezTo>
                <a:cubicBezTo>
                  <a:pt x="0" y="42"/>
                  <a:pt x="2" y="44"/>
                  <a:pt x="4" y="44"/>
                </a:cubicBezTo>
                <a:cubicBezTo>
                  <a:pt x="18" y="44"/>
                  <a:pt x="18" y="44"/>
                  <a:pt x="18" y="44"/>
                </a:cubicBezTo>
                <a:cubicBezTo>
                  <a:pt x="18" y="62"/>
                  <a:pt x="18" y="62"/>
                  <a:pt x="18" y="62"/>
                </a:cubicBezTo>
                <a:cubicBezTo>
                  <a:pt x="54" y="62"/>
                  <a:pt x="54" y="62"/>
                  <a:pt x="54" y="62"/>
                </a:cubicBezTo>
                <a:cubicBezTo>
                  <a:pt x="54" y="44"/>
                  <a:pt x="54" y="44"/>
                  <a:pt x="54" y="44"/>
                </a:cubicBezTo>
                <a:cubicBezTo>
                  <a:pt x="67" y="44"/>
                  <a:pt x="67" y="44"/>
                  <a:pt x="67" y="44"/>
                </a:cubicBezTo>
                <a:cubicBezTo>
                  <a:pt x="70" y="44"/>
                  <a:pt x="72" y="42"/>
                  <a:pt x="72" y="40"/>
                </a:cubicBezTo>
                <a:cubicBezTo>
                  <a:pt x="72" y="18"/>
                  <a:pt x="72" y="18"/>
                  <a:pt x="72" y="18"/>
                </a:cubicBezTo>
                <a:cubicBezTo>
                  <a:pt x="72" y="15"/>
                  <a:pt x="70" y="13"/>
                  <a:pt x="67" y="13"/>
                </a:cubicBezTo>
                <a:close/>
                <a:moveTo>
                  <a:pt x="49" y="58"/>
                </a:moveTo>
                <a:cubicBezTo>
                  <a:pt x="22" y="58"/>
                  <a:pt x="22" y="58"/>
                  <a:pt x="22" y="58"/>
                </a:cubicBezTo>
                <a:cubicBezTo>
                  <a:pt x="22" y="35"/>
                  <a:pt x="22" y="35"/>
                  <a:pt x="22" y="35"/>
                </a:cubicBezTo>
                <a:cubicBezTo>
                  <a:pt x="49" y="35"/>
                  <a:pt x="49" y="35"/>
                  <a:pt x="49" y="35"/>
                </a:cubicBezTo>
                <a:lnTo>
                  <a:pt x="49" y="58"/>
                </a:lnTo>
                <a:close/>
                <a:moveTo>
                  <a:pt x="68" y="20"/>
                </a:moveTo>
                <a:cubicBezTo>
                  <a:pt x="68" y="22"/>
                  <a:pt x="67" y="23"/>
                  <a:pt x="65" y="23"/>
                </a:cubicBezTo>
                <a:cubicBezTo>
                  <a:pt x="63" y="23"/>
                  <a:pt x="62" y="22"/>
                  <a:pt x="62" y="20"/>
                </a:cubicBezTo>
                <a:cubicBezTo>
                  <a:pt x="62" y="18"/>
                  <a:pt x="63" y="17"/>
                  <a:pt x="65" y="17"/>
                </a:cubicBezTo>
                <a:cubicBezTo>
                  <a:pt x="67" y="17"/>
                  <a:pt x="68" y="18"/>
                  <a:pt x="68" y="20"/>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133" name="Freeform 160"/>
          <p:cNvSpPr>
            <a:spLocks noEditPoints="1"/>
          </p:cNvSpPr>
          <p:nvPr/>
        </p:nvSpPr>
        <p:spPr bwMode="auto">
          <a:xfrm>
            <a:off x="8524311" y="4632684"/>
            <a:ext cx="172982" cy="172982"/>
          </a:xfrm>
          <a:custGeom>
            <a:avLst/>
            <a:gdLst>
              <a:gd name="T0" fmla="*/ 13 w 72"/>
              <a:gd name="T1" fmla="*/ 36 h 72"/>
              <a:gd name="T2" fmla="*/ 13 w 72"/>
              <a:gd name="T3" fmla="*/ 33 h 72"/>
              <a:gd name="T4" fmla="*/ 1 w 72"/>
              <a:gd name="T5" fmla="*/ 29 h 72"/>
              <a:gd name="T6" fmla="*/ 0 w 72"/>
              <a:gd name="T7" fmla="*/ 36 h 72"/>
              <a:gd name="T8" fmla="*/ 11 w 72"/>
              <a:gd name="T9" fmla="*/ 62 h 72"/>
              <a:gd name="T10" fmla="*/ 19 w 72"/>
              <a:gd name="T11" fmla="*/ 51 h 72"/>
              <a:gd name="T12" fmla="*/ 13 w 72"/>
              <a:gd name="T13" fmla="*/ 36 h 72"/>
              <a:gd name="T14" fmla="*/ 58 w 72"/>
              <a:gd name="T15" fmla="*/ 36 h 72"/>
              <a:gd name="T16" fmla="*/ 52 w 72"/>
              <a:gd name="T17" fmla="*/ 51 h 72"/>
              <a:gd name="T18" fmla="*/ 60 w 72"/>
              <a:gd name="T19" fmla="*/ 62 h 72"/>
              <a:gd name="T20" fmla="*/ 72 w 72"/>
              <a:gd name="T21" fmla="*/ 36 h 72"/>
              <a:gd name="T22" fmla="*/ 71 w 72"/>
              <a:gd name="T23" fmla="*/ 29 h 72"/>
              <a:gd name="T24" fmla="*/ 58 w 72"/>
              <a:gd name="T25" fmla="*/ 33 h 72"/>
              <a:gd name="T26" fmla="*/ 58 w 72"/>
              <a:gd name="T27" fmla="*/ 36 h 72"/>
              <a:gd name="T28" fmla="*/ 40 w 72"/>
              <a:gd name="T29" fmla="*/ 14 h 72"/>
              <a:gd name="T30" fmla="*/ 55 w 72"/>
              <a:gd name="T31" fmla="*/ 25 h 72"/>
              <a:gd name="T32" fmla="*/ 68 w 72"/>
              <a:gd name="T33" fmla="*/ 21 h 72"/>
              <a:gd name="T34" fmla="*/ 40 w 72"/>
              <a:gd name="T35" fmla="*/ 0 h 72"/>
              <a:gd name="T36" fmla="*/ 40 w 72"/>
              <a:gd name="T37" fmla="*/ 14 h 72"/>
              <a:gd name="T38" fmla="*/ 16 w 72"/>
              <a:gd name="T39" fmla="*/ 25 h 72"/>
              <a:gd name="T40" fmla="*/ 31 w 72"/>
              <a:gd name="T41" fmla="*/ 14 h 72"/>
              <a:gd name="T42" fmla="*/ 31 w 72"/>
              <a:gd name="T43" fmla="*/ 0 h 72"/>
              <a:gd name="T44" fmla="*/ 3 w 72"/>
              <a:gd name="T45" fmla="*/ 21 h 72"/>
              <a:gd name="T46" fmla="*/ 16 w 72"/>
              <a:gd name="T47" fmla="*/ 25 h 72"/>
              <a:gd name="T48" fmla="*/ 45 w 72"/>
              <a:gd name="T49" fmla="*/ 56 h 72"/>
              <a:gd name="T50" fmla="*/ 36 w 72"/>
              <a:gd name="T51" fmla="*/ 58 h 72"/>
              <a:gd name="T52" fmla="*/ 26 w 72"/>
              <a:gd name="T53" fmla="*/ 56 h 72"/>
              <a:gd name="T54" fmla="*/ 18 w 72"/>
              <a:gd name="T55" fmla="*/ 67 h 72"/>
              <a:gd name="T56" fmla="*/ 36 w 72"/>
              <a:gd name="T57" fmla="*/ 72 h 72"/>
              <a:gd name="T58" fmla="*/ 53 w 72"/>
              <a:gd name="T59" fmla="*/ 67 h 72"/>
              <a:gd name="T60" fmla="*/ 45 w 72"/>
              <a:gd name="T61" fmla="*/ 56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2" h="72">
                <a:moveTo>
                  <a:pt x="13" y="36"/>
                </a:moveTo>
                <a:cubicBezTo>
                  <a:pt x="13" y="35"/>
                  <a:pt x="13" y="34"/>
                  <a:pt x="13" y="33"/>
                </a:cubicBezTo>
                <a:cubicBezTo>
                  <a:pt x="1" y="29"/>
                  <a:pt x="1" y="29"/>
                  <a:pt x="1" y="29"/>
                </a:cubicBezTo>
                <a:cubicBezTo>
                  <a:pt x="0" y="31"/>
                  <a:pt x="0" y="34"/>
                  <a:pt x="0" y="36"/>
                </a:cubicBezTo>
                <a:cubicBezTo>
                  <a:pt x="0" y="46"/>
                  <a:pt x="4" y="56"/>
                  <a:pt x="11" y="62"/>
                </a:cubicBezTo>
                <a:cubicBezTo>
                  <a:pt x="19" y="51"/>
                  <a:pt x="19" y="51"/>
                  <a:pt x="19" y="51"/>
                </a:cubicBezTo>
                <a:cubicBezTo>
                  <a:pt x="16" y="47"/>
                  <a:pt x="13" y="42"/>
                  <a:pt x="13" y="36"/>
                </a:cubicBezTo>
                <a:close/>
                <a:moveTo>
                  <a:pt x="58" y="36"/>
                </a:moveTo>
                <a:cubicBezTo>
                  <a:pt x="58" y="42"/>
                  <a:pt x="56" y="47"/>
                  <a:pt x="52" y="51"/>
                </a:cubicBezTo>
                <a:cubicBezTo>
                  <a:pt x="60" y="62"/>
                  <a:pt x="60" y="62"/>
                  <a:pt x="60" y="62"/>
                </a:cubicBezTo>
                <a:cubicBezTo>
                  <a:pt x="67" y="56"/>
                  <a:pt x="72" y="46"/>
                  <a:pt x="72" y="36"/>
                </a:cubicBezTo>
                <a:cubicBezTo>
                  <a:pt x="72" y="34"/>
                  <a:pt x="71" y="31"/>
                  <a:pt x="71" y="29"/>
                </a:cubicBezTo>
                <a:cubicBezTo>
                  <a:pt x="58" y="33"/>
                  <a:pt x="58" y="33"/>
                  <a:pt x="58" y="33"/>
                </a:cubicBezTo>
                <a:cubicBezTo>
                  <a:pt x="58" y="34"/>
                  <a:pt x="58" y="35"/>
                  <a:pt x="58" y="36"/>
                </a:cubicBezTo>
                <a:close/>
                <a:moveTo>
                  <a:pt x="40" y="14"/>
                </a:moveTo>
                <a:cubicBezTo>
                  <a:pt x="47" y="15"/>
                  <a:pt x="52" y="19"/>
                  <a:pt x="55" y="25"/>
                </a:cubicBezTo>
                <a:cubicBezTo>
                  <a:pt x="68" y="21"/>
                  <a:pt x="68" y="21"/>
                  <a:pt x="68" y="21"/>
                </a:cubicBezTo>
                <a:cubicBezTo>
                  <a:pt x="63" y="10"/>
                  <a:pt x="53" y="2"/>
                  <a:pt x="40" y="0"/>
                </a:cubicBezTo>
                <a:lnTo>
                  <a:pt x="40" y="14"/>
                </a:lnTo>
                <a:close/>
                <a:moveTo>
                  <a:pt x="16" y="25"/>
                </a:moveTo>
                <a:cubicBezTo>
                  <a:pt x="19" y="19"/>
                  <a:pt x="25" y="15"/>
                  <a:pt x="31" y="14"/>
                </a:cubicBezTo>
                <a:cubicBezTo>
                  <a:pt x="31" y="0"/>
                  <a:pt x="31" y="0"/>
                  <a:pt x="31" y="0"/>
                </a:cubicBezTo>
                <a:cubicBezTo>
                  <a:pt x="19" y="2"/>
                  <a:pt x="8" y="10"/>
                  <a:pt x="3" y="21"/>
                </a:cubicBezTo>
                <a:lnTo>
                  <a:pt x="16" y="25"/>
                </a:lnTo>
                <a:close/>
                <a:moveTo>
                  <a:pt x="45" y="56"/>
                </a:moveTo>
                <a:cubicBezTo>
                  <a:pt x="42" y="58"/>
                  <a:pt x="39" y="58"/>
                  <a:pt x="36" y="58"/>
                </a:cubicBezTo>
                <a:cubicBezTo>
                  <a:pt x="32" y="58"/>
                  <a:pt x="29" y="58"/>
                  <a:pt x="26" y="56"/>
                </a:cubicBezTo>
                <a:cubicBezTo>
                  <a:pt x="18" y="67"/>
                  <a:pt x="18" y="67"/>
                  <a:pt x="18" y="67"/>
                </a:cubicBezTo>
                <a:cubicBezTo>
                  <a:pt x="24" y="70"/>
                  <a:pt x="30" y="72"/>
                  <a:pt x="36" y="72"/>
                </a:cubicBezTo>
                <a:cubicBezTo>
                  <a:pt x="42" y="72"/>
                  <a:pt x="48" y="70"/>
                  <a:pt x="53" y="67"/>
                </a:cubicBezTo>
                <a:lnTo>
                  <a:pt x="45" y="56"/>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134" name="Freeform 161"/>
          <p:cNvSpPr>
            <a:spLocks noEditPoints="1"/>
          </p:cNvSpPr>
          <p:nvPr/>
        </p:nvSpPr>
        <p:spPr bwMode="auto">
          <a:xfrm>
            <a:off x="8874674" y="2565691"/>
            <a:ext cx="165653" cy="165653"/>
          </a:xfrm>
          <a:custGeom>
            <a:avLst/>
            <a:gdLst>
              <a:gd name="T0" fmla="*/ 35 w 69"/>
              <a:gd name="T1" fmla="*/ 0 h 69"/>
              <a:gd name="T2" fmla="*/ 0 w 69"/>
              <a:gd name="T3" fmla="*/ 35 h 69"/>
              <a:gd name="T4" fmla="*/ 35 w 69"/>
              <a:gd name="T5" fmla="*/ 69 h 69"/>
              <a:gd name="T6" fmla="*/ 69 w 69"/>
              <a:gd name="T7" fmla="*/ 35 h 69"/>
              <a:gd name="T8" fmla="*/ 35 w 69"/>
              <a:gd name="T9" fmla="*/ 0 h 69"/>
              <a:gd name="T10" fmla="*/ 35 w 69"/>
              <a:gd name="T11" fmla="*/ 62 h 69"/>
              <a:gd name="T12" fmla="*/ 7 w 69"/>
              <a:gd name="T13" fmla="*/ 35 h 69"/>
              <a:gd name="T14" fmla="*/ 35 w 69"/>
              <a:gd name="T15" fmla="*/ 7 h 69"/>
              <a:gd name="T16" fmla="*/ 62 w 69"/>
              <a:gd name="T17" fmla="*/ 35 h 69"/>
              <a:gd name="T18" fmla="*/ 35 w 69"/>
              <a:gd name="T19" fmla="*/ 62 h 69"/>
              <a:gd name="T20" fmla="*/ 22 w 69"/>
              <a:gd name="T21" fmla="*/ 24 h 69"/>
              <a:gd name="T22" fmla="*/ 37 w 69"/>
              <a:gd name="T23" fmla="*/ 35 h 69"/>
              <a:gd name="T24" fmla="*/ 22 w 69"/>
              <a:gd name="T25" fmla="*/ 45 h 69"/>
              <a:gd name="T26" fmla="*/ 22 w 69"/>
              <a:gd name="T27" fmla="*/ 24 h 69"/>
              <a:gd name="T28" fmla="*/ 39 w 69"/>
              <a:gd name="T29" fmla="*/ 24 h 69"/>
              <a:gd name="T30" fmla="*/ 54 w 69"/>
              <a:gd name="T31" fmla="*/ 35 h 69"/>
              <a:gd name="T32" fmla="*/ 39 w 69"/>
              <a:gd name="T33" fmla="*/ 45 h 69"/>
              <a:gd name="T34" fmla="*/ 39 w 69"/>
              <a:gd name="T35" fmla="*/ 2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69">
                <a:moveTo>
                  <a:pt x="35" y="0"/>
                </a:moveTo>
                <a:cubicBezTo>
                  <a:pt x="16" y="0"/>
                  <a:pt x="0" y="16"/>
                  <a:pt x="0" y="35"/>
                </a:cubicBezTo>
                <a:cubicBezTo>
                  <a:pt x="0" y="53"/>
                  <a:pt x="16" y="69"/>
                  <a:pt x="35" y="69"/>
                </a:cubicBezTo>
                <a:cubicBezTo>
                  <a:pt x="53" y="69"/>
                  <a:pt x="69" y="53"/>
                  <a:pt x="69" y="35"/>
                </a:cubicBezTo>
                <a:cubicBezTo>
                  <a:pt x="69" y="16"/>
                  <a:pt x="53" y="0"/>
                  <a:pt x="35" y="0"/>
                </a:cubicBezTo>
                <a:close/>
                <a:moveTo>
                  <a:pt x="35" y="62"/>
                </a:moveTo>
                <a:cubicBezTo>
                  <a:pt x="19" y="62"/>
                  <a:pt x="7" y="50"/>
                  <a:pt x="7" y="35"/>
                </a:cubicBezTo>
                <a:cubicBezTo>
                  <a:pt x="7" y="19"/>
                  <a:pt x="19" y="7"/>
                  <a:pt x="35" y="7"/>
                </a:cubicBezTo>
                <a:cubicBezTo>
                  <a:pt x="50" y="7"/>
                  <a:pt x="62" y="19"/>
                  <a:pt x="62" y="35"/>
                </a:cubicBezTo>
                <a:cubicBezTo>
                  <a:pt x="62" y="50"/>
                  <a:pt x="50" y="62"/>
                  <a:pt x="35" y="62"/>
                </a:cubicBezTo>
                <a:close/>
                <a:moveTo>
                  <a:pt x="22" y="24"/>
                </a:moveTo>
                <a:cubicBezTo>
                  <a:pt x="37" y="35"/>
                  <a:pt x="37" y="35"/>
                  <a:pt x="37" y="35"/>
                </a:cubicBezTo>
                <a:cubicBezTo>
                  <a:pt x="22" y="45"/>
                  <a:pt x="22" y="45"/>
                  <a:pt x="22" y="45"/>
                </a:cubicBezTo>
                <a:lnTo>
                  <a:pt x="22" y="24"/>
                </a:lnTo>
                <a:close/>
                <a:moveTo>
                  <a:pt x="39" y="24"/>
                </a:moveTo>
                <a:cubicBezTo>
                  <a:pt x="54" y="35"/>
                  <a:pt x="54" y="35"/>
                  <a:pt x="54" y="35"/>
                </a:cubicBezTo>
                <a:cubicBezTo>
                  <a:pt x="39" y="45"/>
                  <a:pt x="39" y="45"/>
                  <a:pt x="39" y="45"/>
                </a:cubicBezTo>
                <a:lnTo>
                  <a:pt x="39" y="24"/>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135" name="Freeform 162"/>
          <p:cNvSpPr/>
          <p:nvPr/>
        </p:nvSpPr>
        <p:spPr bwMode="auto">
          <a:xfrm>
            <a:off x="8323476" y="4068293"/>
            <a:ext cx="181779" cy="189107"/>
          </a:xfrm>
          <a:custGeom>
            <a:avLst/>
            <a:gdLst>
              <a:gd name="T0" fmla="*/ 59 w 124"/>
              <a:gd name="T1" fmla="*/ 129 h 129"/>
              <a:gd name="T2" fmla="*/ 59 w 124"/>
              <a:gd name="T3" fmla="*/ 70 h 129"/>
              <a:gd name="T4" fmla="*/ 0 w 124"/>
              <a:gd name="T5" fmla="*/ 129 h 129"/>
              <a:gd name="T6" fmla="*/ 0 w 124"/>
              <a:gd name="T7" fmla="*/ 0 h 129"/>
              <a:gd name="T8" fmla="*/ 59 w 124"/>
              <a:gd name="T9" fmla="*/ 58 h 129"/>
              <a:gd name="T10" fmla="*/ 59 w 124"/>
              <a:gd name="T11" fmla="*/ 0 h 129"/>
              <a:gd name="T12" fmla="*/ 124 w 124"/>
              <a:gd name="T13" fmla="*/ 65 h 129"/>
              <a:gd name="T14" fmla="*/ 59 w 124"/>
              <a:gd name="T15" fmla="*/ 129 h 1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4" h="129">
                <a:moveTo>
                  <a:pt x="59" y="129"/>
                </a:moveTo>
                <a:lnTo>
                  <a:pt x="59" y="70"/>
                </a:lnTo>
                <a:lnTo>
                  <a:pt x="0" y="129"/>
                </a:lnTo>
                <a:lnTo>
                  <a:pt x="0" y="0"/>
                </a:lnTo>
                <a:lnTo>
                  <a:pt x="59" y="58"/>
                </a:lnTo>
                <a:lnTo>
                  <a:pt x="59" y="0"/>
                </a:lnTo>
                <a:lnTo>
                  <a:pt x="124" y="65"/>
                </a:lnTo>
                <a:lnTo>
                  <a:pt x="59" y="129"/>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136" name="Freeform 163"/>
          <p:cNvSpPr>
            <a:spLocks noEditPoints="1"/>
          </p:cNvSpPr>
          <p:nvPr/>
        </p:nvSpPr>
        <p:spPr bwMode="auto">
          <a:xfrm>
            <a:off x="8497924" y="3407147"/>
            <a:ext cx="192040" cy="190574"/>
          </a:xfrm>
          <a:custGeom>
            <a:avLst/>
            <a:gdLst>
              <a:gd name="T0" fmla="*/ 0 w 131"/>
              <a:gd name="T1" fmla="*/ 130 h 130"/>
              <a:gd name="T2" fmla="*/ 66 w 131"/>
              <a:gd name="T3" fmla="*/ 130 h 130"/>
              <a:gd name="T4" fmla="*/ 66 w 131"/>
              <a:gd name="T5" fmla="*/ 0 h 130"/>
              <a:gd name="T6" fmla="*/ 0 w 131"/>
              <a:gd name="T7" fmla="*/ 0 h 130"/>
              <a:gd name="T8" fmla="*/ 0 w 131"/>
              <a:gd name="T9" fmla="*/ 130 h 130"/>
              <a:gd name="T10" fmla="*/ 41 w 131"/>
              <a:gd name="T11" fmla="*/ 16 h 130"/>
              <a:gd name="T12" fmla="*/ 58 w 131"/>
              <a:gd name="T13" fmla="*/ 16 h 130"/>
              <a:gd name="T14" fmla="*/ 58 w 131"/>
              <a:gd name="T15" fmla="*/ 32 h 130"/>
              <a:gd name="T16" fmla="*/ 41 w 131"/>
              <a:gd name="T17" fmla="*/ 32 h 130"/>
              <a:gd name="T18" fmla="*/ 41 w 131"/>
              <a:gd name="T19" fmla="*/ 16 h 130"/>
              <a:gd name="T20" fmla="*/ 41 w 131"/>
              <a:gd name="T21" fmla="*/ 49 h 130"/>
              <a:gd name="T22" fmla="*/ 58 w 131"/>
              <a:gd name="T23" fmla="*/ 49 h 130"/>
              <a:gd name="T24" fmla="*/ 58 w 131"/>
              <a:gd name="T25" fmla="*/ 65 h 130"/>
              <a:gd name="T26" fmla="*/ 41 w 131"/>
              <a:gd name="T27" fmla="*/ 65 h 130"/>
              <a:gd name="T28" fmla="*/ 41 w 131"/>
              <a:gd name="T29" fmla="*/ 49 h 130"/>
              <a:gd name="T30" fmla="*/ 41 w 131"/>
              <a:gd name="T31" fmla="*/ 81 h 130"/>
              <a:gd name="T32" fmla="*/ 58 w 131"/>
              <a:gd name="T33" fmla="*/ 81 h 130"/>
              <a:gd name="T34" fmla="*/ 58 w 131"/>
              <a:gd name="T35" fmla="*/ 98 h 130"/>
              <a:gd name="T36" fmla="*/ 41 w 131"/>
              <a:gd name="T37" fmla="*/ 98 h 130"/>
              <a:gd name="T38" fmla="*/ 41 w 131"/>
              <a:gd name="T39" fmla="*/ 81 h 130"/>
              <a:gd name="T40" fmla="*/ 9 w 131"/>
              <a:gd name="T41" fmla="*/ 16 h 130"/>
              <a:gd name="T42" fmla="*/ 25 w 131"/>
              <a:gd name="T43" fmla="*/ 16 h 130"/>
              <a:gd name="T44" fmla="*/ 25 w 131"/>
              <a:gd name="T45" fmla="*/ 32 h 130"/>
              <a:gd name="T46" fmla="*/ 9 w 131"/>
              <a:gd name="T47" fmla="*/ 32 h 130"/>
              <a:gd name="T48" fmla="*/ 9 w 131"/>
              <a:gd name="T49" fmla="*/ 16 h 130"/>
              <a:gd name="T50" fmla="*/ 9 w 131"/>
              <a:gd name="T51" fmla="*/ 49 h 130"/>
              <a:gd name="T52" fmla="*/ 25 w 131"/>
              <a:gd name="T53" fmla="*/ 49 h 130"/>
              <a:gd name="T54" fmla="*/ 25 w 131"/>
              <a:gd name="T55" fmla="*/ 65 h 130"/>
              <a:gd name="T56" fmla="*/ 9 w 131"/>
              <a:gd name="T57" fmla="*/ 65 h 130"/>
              <a:gd name="T58" fmla="*/ 9 w 131"/>
              <a:gd name="T59" fmla="*/ 49 h 130"/>
              <a:gd name="T60" fmla="*/ 9 w 131"/>
              <a:gd name="T61" fmla="*/ 81 h 130"/>
              <a:gd name="T62" fmla="*/ 25 w 131"/>
              <a:gd name="T63" fmla="*/ 81 h 130"/>
              <a:gd name="T64" fmla="*/ 25 w 131"/>
              <a:gd name="T65" fmla="*/ 98 h 130"/>
              <a:gd name="T66" fmla="*/ 9 w 131"/>
              <a:gd name="T67" fmla="*/ 98 h 130"/>
              <a:gd name="T68" fmla="*/ 9 w 131"/>
              <a:gd name="T69" fmla="*/ 81 h 130"/>
              <a:gd name="T70" fmla="*/ 74 w 131"/>
              <a:gd name="T71" fmla="*/ 41 h 130"/>
              <a:gd name="T72" fmla="*/ 131 w 131"/>
              <a:gd name="T73" fmla="*/ 41 h 130"/>
              <a:gd name="T74" fmla="*/ 131 w 131"/>
              <a:gd name="T75" fmla="*/ 49 h 130"/>
              <a:gd name="T76" fmla="*/ 74 w 131"/>
              <a:gd name="T77" fmla="*/ 49 h 130"/>
              <a:gd name="T78" fmla="*/ 74 w 131"/>
              <a:gd name="T79" fmla="*/ 41 h 130"/>
              <a:gd name="T80" fmla="*/ 74 w 131"/>
              <a:gd name="T81" fmla="*/ 130 h 130"/>
              <a:gd name="T82" fmla="*/ 90 w 131"/>
              <a:gd name="T83" fmla="*/ 130 h 130"/>
              <a:gd name="T84" fmla="*/ 90 w 131"/>
              <a:gd name="T85" fmla="*/ 98 h 130"/>
              <a:gd name="T86" fmla="*/ 115 w 131"/>
              <a:gd name="T87" fmla="*/ 98 h 130"/>
              <a:gd name="T88" fmla="*/ 115 w 131"/>
              <a:gd name="T89" fmla="*/ 130 h 130"/>
              <a:gd name="T90" fmla="*/ 131 w 131"/>
              <a:gd name="T91" fmla="*/ 130 h 130"/>
              <a:gd name="T92" fmla="*/ 131 w 131"/>
              <a:gd name="T93" fmla="*/ 57 h 130"/>
              <a:gd name="T94" fmla="*/ 74 w 131"/>
              <a:gd name="T95" fmla="*/ 57 h 130"/>
              <a:gd name="T96" fmla="*/ 74 w 131"/>
              <a:gd name="T97"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31" h="130">
                <a:moveTo>
                  <a:pt x="0" y="130"/>
                </a:moveTo>
                <a:lnTo>
                  <a:pt x="66" y="130"/>
                </a:lnTo>
                <a:lnTo>
                  <a:pt x="66" y="0"/>
                </a:lnTo>
                <a:lnTo>
                  <a:pt x="0" y="0"/>
                </a:lnTo>
                <a:lnTo>
                  <a:pt x="0" y="130"/>
                </a:lnTo>
                <a:close/>
                <a:moveTo>
                  <a:pt x="41" y="16"/>
                </a:moveTo>
                <a:lnTo>
                  <a:pt x="58" y="16"/>
                </a:lnTo>
                <a:lnTo>
                  <a:pt x="58" y="32"/>
                </a:lnTo>
                <a:lnTo>
                  <a:pt x="41" y="32"/>
                </a:lnTo>
                <a:lnTo>
                  <a:pt x="41" y="16"/>
                </a:lnTo>
                <a:close/>
                <a:moveTo>
                  <a:pt x="41" y="49"/>
                </a:moveTo>
                <a:lnTo>
                  <a:pt x="58" y="49"/>
                </a:lnTo>
                <a:lnTo>
                  <a:pt x="58" y="65"/>
                </a:lnTo>
                <a:lnTo>
                  <a:pt x="41" y="65"/>
                </a:lnTo>
                <a:lnTo>
                  <a:pt x="41" y="49"/>
                </a:lnTo>
                <a:close/>
                <a:moveTo>
                  <a:pt x="41" y="81"/>
                </a:moveTo>
                <a:lnTo>
                  <a:pt x="58" y="81"/>
                </a:lnTo>
                <a:lnTo>
                  <a:pt x="58" y="98"/>
                </a:lnTo>
                <a:lnTo>
                  <a:pt x="41" y="98"/>
                </a:lnTo>
                <a:lnTo>
                  <a:pt x="41" y="81"/>
                </a:lnTo>
                <a:close/>
                <a:moveTo>
                  <a:pt x="9" y="16"/>
                </a:moveTo>
                <a:lnTo>
                  <a:pt x="25" y="16"/>
                </a:lnTo>
                <a:lnTo>
                  <a:pt x="25" y="32"/>
                </a:lnTo>
                <a:lnTo>
                  <a:pt x="9" y="32"/>
                </a:lnTo>
                <a:lnTo>
                  <a:pt x="9" y="16"/>
                </a:lnTo>
                <a:close/>
                <a:moveTo>
                  <a:pt x="9" y="49"/>
                </a:moveTo>
                <a:lnTo>
                  <a:pt x="25" y="49"/>
                </a:lnTo>
                <a:lnTo>
                  <a:pt x="25" y="65"/>
                </a:lnTo>
                <a:lnTo>
                  <a:pt x="9" y="65"/>
                </a:lnTo>
                <a:lnTo>
                  <a:pt x="9" y="49"/>
                </a:lnTo>
                <a:close/>
                <a:moveTo>
                  <a:pt x="9" y="81"/>
                </a:moveTo>
                <a:lnTo>
                  <a:pt x="25" y="81"/>
                </a:lnTo>
                <a:lnTo>
                  <a:pt x="25" y="98"/>
                </a:lnTo>
                <a:lnTo>
                  <a:pt x="9" y="98"/>
                </a:lnTo>
                <a:lnTo>
                  <a:pt x="9" y="81"/>
                </a:lnTo>
                <a:close/>
                <a:moveTo>
                  <a:pt x="74" y="41"/>
                </a:moveTo>
                <a:lnTo>
                  <a:pt x="131" y="41"/>
                </a:lnTo>
                <a:lnTo>
                  <a:pt x="131" y="49"/>
                </a:lnTo>
                <a:lnTo>
                  <a:pt x="74" y="49"/>
                </a:lnTo>
                <a:lnTo>
                  <a:pt x="74" y="41"/>
                </a:lnTo>
                <a:close/>
                <a:moveTo>
                  <a:pt x="74" y="130"/>
                </a:moveTo>
                <a:lnTo>
                  <a:pt x="90" y="130"/>
                </a:lnTo>
                <a:lnTo>
                  <a:pt x="90" y="98"/>
                </a:lnTo>
                <a:lnTo>
                  <a:pt x="115" y="98"/>
                </a:lnTo>
                <a:lnTo>
                  <a:pt x="115" y="130"/>
                </a:lnTo>
                <a:lnTo>
                  <a:pt x="131" y="130"/>
                </a:lnTo>
                <a:lnTo>
                  <a:pt x="131" y="57"/>
                </a:lnTo>
                <a:lnTo>
                  <a:pt x="74" y="57"/>
                </a:lnTo>
                <a:lnTo>
                  <a:pt x="74" y="130"/>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137" name="Freeform 164"/>
          <p:cNvSpPr>
            <a:spLocks noEditPoints="1"/>
          </p:cNvSpPr>
          <p:nvPr/>
        </p:nvSpPr>
        <p:spPr bwMode="auto">
          <a:xfrm>
            <a:off x="8582949" y="3729658"/>
            <a:ext cx="109947" cy="115809"/>
          </a:xfrm>
          <a:custGeom>
            <a:avLst/>
            <a:gdLst>
              <a:gd name="T0" fmla="*/ 43 w 46"/>
              <a:gd name="T1" fmla="*/ 29 h 48"/>
              <a:gd name="T2" fmla="*/ 46 w 46"/>
              <a:gd name="T3" fmla="*/ 16 h 48"/>
              <a:gd name="T4" fmla="*/ 41 w 46"/>
              <a:gd name="T5" fmla="*/ 8 h 48"/>
              <a:gd name="T6" fmla="*/ 37 w 46"/>
              <a:gd name="T7" fmla="*/ 9 h 48"/>
              <a:gd name="T8" fmla="*/ 28 w 46"/>
              <a:gd name="T9" fmla="*/ 0 h 48"/>
              <a:gd name="T10" fmla="*/ 18 w 46"/>
              <a:gd name="T11" fmla="*/ 0 h 48"/>
              <a:gd name="T12" fmla="*/ 17 w 46"/>
              <a:gd name="T13" fmla="*/ 4 h 48"/>
              <a:gd name="T14" fmla="*/ 4 w 46"/>
              <a:gd name="T15" fmla="*/ 8 h 48"/>
              <a:gd name="T16" fmla="*/ 0 w 46"/>
              <a:gd name="T17" fmla="*/ 16 h 48"/>
              <a:gd name="T18" fmla="*/ 3 w 46"/>
              <a:gd name="T19" fmla="*/ 19 h 48"/>
              <a:gd name="T20" fmla="*/ 0 w 46"/>
              <a:gd name="T21" fmla="*/ 32 h 48"/>
              <a:gd name="T22" fmla="*/ 4 w 46"/>
              <a:gd name="T23" fmla="*/ 40 h 48"/>
              <a:gd name="T24" fmla="*/ 9 w 46"/>
              <a:gd name="T25" fmla="*/ 39 h 48"/>
              <a:gd name="T26" fmla="*/ 18 w 46"/>
              <a:gd name="T27" fmla="*/ 48 h 48"/>
              <a:gd name="T28" fmla="*/ 28 w 46"/>
              <a:gd name="T29" fmla="*/ 48 h 48"/>
              <a:gd name="T30" fmla="*/ 29 w 46"/>
              <a:gd name="T31" fmla="*/ 44 h 48"/>
              <a:gd name="T32" fmla="*/ 41 w 46"/>
              <a:gd name="T33" fmla="*/ 40 h 48"/>
              <a:gd name="T34" fmla="*/ 46 w 46"/>
              <a:gd name="T35" fmla="*/ 32 h 48"/>
              <a:gd name="T36" fmla="*/ 43 w 46"/>
              <a:gd name="T37" fmla="*/ 29 h 48"/>
              <a:gd name="T38" fmla="*/ 23 w 46"/>
              <a:gd name="T39" fmla="*/ 34 h 48"/>
              <a:gd name="T40" fmla="*/ 13 w 46"/>
              <a:gd name="T41" fmla="*/ 24 h 48"/>
              <a:gd name="T42" fmla="*/ 23 w 46"/>
              <a:gd name="T43" fmla="*/ 14 h 48"/>
              <a:gd name="T44" fmla="*/ 33 w 46"/>
              <a:gd name="T45" fmla="*/ 24 h 48"/>
              <a:gd name="T46" fmla="*/ 23 w 46"/>
              <a:gd name="T47" fmla="*/ 3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6" h="48">
                <a:moveTo>
                  <a:pt x="43" y="29"/>
                </a:moveTo>
                <a:cubicBezTo>
                  <a:pt x="40" y="24"/>
                  <a:pt x="42" y="19"/>
                  <a:pt x="46" y="16"/>
                </a:cubicBezTo>
                <a:cubicBezTo>
                  <a:pt x="41" y="8"/>
                  <a:pt x="41" y="8"/>
                  <a:pt x="41" y="8"/>
                </a:cubicBezTo>
                <a:cubicBezTo>
                  <a:pt x="40" y="9"/>
                  <a:pt x="39" y="9"/>
                  <a:pt x="37" y="9"/>
                </a:cubicBezTo>
                <a:cubicBezTo>
                  <a:pt x="32" y="9"/>
                  <a:pt x="28" y="5"/>
                  <a:pt x="28" y="0"/>
                </a:cubicBezTo>
                <a:cubicBezTo>
                  <a:pt x="18" y="0"/>
                  <a:pt x="18" y="0"/>
                  <a:pt x="18" y="0"/>
                </a:cubicBezTo>
                <a:cubicBezTo>
                  <a:pt x="18" y="1"/>
                  <a:pt x="18" y="3"/>
                  <a:pt x="17" y="4"/>
                </a:cubicBezTo>
                <a:cubicBezTo>
                  <a:pt x="14" y="9"/>
                  <a:pt x="9" y="10"/>
                  <a:pt x="4" y="8"/>
                </a:cubicBezTo>
                <a:cubicBezTo>
                  <a:pt x="0" y="16"/>
                  <a:pt x="0" y="16"/>
                  <a:pt x="0" y="16"/>
                </a:cubicBezTo>
                <a:cubicBezTo>
                  <a:pt x="1" y="17"/>
                  <a:pt x="2" y="18"/>
                  <a:pt x="3" y="19"/>
                </a:cubicBezTo>
                <a:cubicBezTo>
                  <a:pt x="6" y="24"/>
                  <a:pt x="4" y="29"/>
                  <a:pt x="0" y="32"/>
                </a:cubicBezTo>
                <a:cubicBezTo>
                  <a:pt x="4" y="40"/>
                  <a:pt x="4" y="40"/>
                  <a:pt x="4" y="40"/>
                </a:cubicBezTo>
                <a:cubicBezTo>
                  <a:pt x="6" y="39"/>
                  <a:pt x="7" y="39"/>
                  <a:pt x="9" y="39"/>
                </a:cubicBezTo>
                <a:cubicBezTo>
                  <a:pt x="14" y="39"/>
                  <a:pt x="18" y="43"/>
                  <a:pt x="18" y="48"/>
                </a:cubicBezTo>
                <a:cubicBezTo>
                  <a:pt x="28" y="48"/>
                  <a:pt x="28" y="48"/>
                  <a:pt x="28" y="48"/>
                </a:cubicBezTo>
                <a:cubicBezTo>
                  <a:pt x="28" y="47"/>
                  <a:pt x="28" y="45"/>
                  <a:pt x="29" y="44"/>
                </a:cubicBezTo>
                <a:cubicBezTo>
                  <a:pt x="31" y="39"/>
                  <a:pt x="37" y="38"/>
                  <a:pt x="41" y="40"/>
                </a:cubicBezTo>
                <a:cubicBezTo>
                  <a:pt x="46" y="32"/>
                  <a:pt x="46" y="32"/>
                  <a:pt x="46" y="32"/>
                </a:cubicBezTo>
                <a:cubicBezTo>
                  <a:pt x="45" y="31"/>
                  <a:pt x="44" y="30"/>
                  <a:pt x="43" y="29"/>
                </a:cubicBezTo>
                <a:close/>
                <a:moveTo>
                  <a:pt x="23" y="34"/>
                </a:moveTo>
                <a:cubicBezTo>
                  <a:pt x="18" y="34"/>
                  <a:pt x="13" y="29"/>
                  <a:pt x="13" y="24"/>
                </a:cubicBezTo>
                <a:cubicBezTo>
                  <a:pt x="13" y="19"/>
                  <a:pt x="18" y="14"/>
                  <a:pt x="23" y="14"/>
                </a:cubicBezTo>
                <a:cubicBezTo>
                  <a:pt x="28" y="14"/>
                  <a:pt x="33" y="19"/>
                  <a:pt x="33" y="24"/>
                </a:cubicBezTo>
                <a:cubicBezTo>
                  <a:pt x="33" y="29"/>
                  <a:pt x="28" y="34"/>
                  <a:pt x="23" y="34"/>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138" name="Freeform 166"/>
          <p:cNvSpPr>
            <a:spLocks noEditPoints="1"/>
          </p:cNvSpPr>
          <p:nvPr/>
        </p:nvSpPr>
        <p:spPr bwMode="auto">
          <a:xfrm>
            <a:off x="8345465" y="4427451"/>
            <a:ext cx="80628" cy="155392"/>
          </a:xfrm>
          <a:custGeom>
            <a:avLst/>
            <a:gdLst>
              <a:gd name="T0" fmla="*/ 23 w 34"/>
              <a:gd name="T1" fmla="*/ 64 h 65"/>
              <a:gd name="T2" fmla="*/ 23 w 34"/>
              <a:gd name="T3" fmla="*/ 64 h 65"/>
              <a:gd name="T4" fmla="*/ 33 w 34"/>
              <a:gd name="T5" fmla="*/ 50 h 65"/>
              <a:gd name="T6" fmla="*/ 30 w 34"/>
              <a:gd name="T7" fmla="*/ 34 h 65"/>
              <a:gd name="T8" fmla="*/ 15 w 34"/>
              <a:gd name="T9" fmla="*/ 24 h 65"/>
              <a:gd name="T10" fmla="*/ 15 w 34"/>
              <a:gd name="T11" fmla="*/ 24 h 65"/>
              <a:gd name="T12" fmla="*/ 14 w 34"/>
              <a:gd name="T13" fmla="*/ 25 h 65"/>
              <a:gd name="T14" fmla="*/ 15 w 34"/>
              <a:gd name="T15" fmla="*/ 30 h 65"/>
              <a:gd name="T16" fmla="*/ 16 w 34"/>
              <a:gd name="T17" fmla="*/ 30 h 65"/>
              <a:gd name="T18" fmla="*/ 17 w 34"/>
              <a:gd name="T19" fmla="*/ 30 h 65"/>
              <a:gd name="T20" fmla="*/ 24 w 34"/>
              <a:gd name="T21" fmla="*/ 35 h 65"/>
              <a:gd name="T22" fmla="*/ 27 w 34"/>
              <a:gd name="T23" fmla="*/ 51 h 65"/>
              <a:gd name="T24" fmla="*/ 22 w 34"/>
              <a:gd name="T25" fmla="*/ 59 h 65"/>
              <a:gd name="T26" fmla="*/ 22 w 34"/>
              <a:gd name="T27" fmla="*/ 59 h 65"/>
              <a:gd name="T28" fmla="*/ 14 w 34"/>
              <a:gd name="T29" fmla="*/ 53 h 65"/>
              <a:gd name="T30" fmla="*/ 13 w 34"/>
              <a:gd name="T31" fmla="*/ 46 h 65"/>
              <a:gd name="T32" fmla="*/ 6 w 34"/>
              <a:gd name="T33" fmla="*/ 44 h 65"/>
              <a:gd name="T34" fmla="*/ 8 w 34"/>
              <a:gd name="T35" fmla="*/ 54 h 65"/>
              <a:gd name="T36" fmla="*/ 23 w 34"/>
              <a:gd name="T37" fmla="*/ 64 h 65"/>
              <a:gd name="T38" fmla="*/ 19 w 34"/>
              <a:gd name="T39" fmla="*/ 42 h 65"/>
              <a:gd name="T40" fmla="*/ 20 w 34"/>
              <a:gd name="T41" fmla="*/ 41 h 65"/>
              <a:gd name="T42" fmla="*/ 19 w 34"/>
              <a:gd name="T43" fmla="*/ 35 h 65"/>
              <a:gd name="T44" fmla="*/ 18 w 34"/>
              <a:gd name="T45" fmla="*/ 36 h 65"/>
              <a:gd name="T46" fmla="*/ 17 w 34"/>
              <a:gd name="T47" fmla="*/ 36 h 65"/>
              <a:gd name="T48" fmla="*/ 10 w 34"/>
              <a:gd name="T49" fmla="*/ 31 h 65"/>
              <a:gd name="T50" fmla="*/ 7 w 34"/>
              <a:gd name="T51" fmla="*/ 15 h 65"/>
              <a:gd name="T52" fmla="*/ 12 w 34"/>
              <a:gd name="T53" fmla="*/ 7 h 65"/>
              <a:gd name="T54" fmla="*/ 12 w 34"/>
              <a:gd name="T55" fmla="*/ 7 h 65"/>
              <a:gd name="T56" fmla="*/ 20 w 34"/>
              <a:gd name="T57" fmla="*/ 13 h 65"/>
              <a:gd name="T58" fmla="*/ 21 w 34"/>
              <a:gd name="T59" fmla="*/ 20 h 65"/>
              <a:gd name="T60" fmla="*/ 28 w 34"/>
              <a:gd name="T61" fmla="*/ 22 h 65"/>
              <a:gd name="T62" fmla="*/ 26 w 34"/>
              <a:gd name="T63" fmla="*/ 12 h 65"/>
              <a:gd name="T64" fmla="*/ 11 w 34"/>
              <a:gd name="T65" fmla="*/ 2 h 65"/>
              <a:gd name="T66" fmla="*/ 11 w 34"/>
              <a:gd name="T67" fmla="*/ 2 h 65"/>
              <a:gd name="T68" fmla="*/ 1 w 34"/>
              <a:gd name="T69" fmla="*/ 16 h 65"/>
              <a:gd name="T70" fmla="*/ 4 w 34"/>
              <a:gd name="T71" fmla="*/ 32 h 65"/>
              <a:gd name="T72" fmla="*/ 19 w 34"/>
              <a:gd name="T73" fmla="*/ 42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 h="65">
                <a:moveTo>
                  <a:pt x="23" y="64"/>
                </a:moveTo>
                <a:cubicBezTo>
                  <a:pt x="23" y="64"/>
                  <a:pt x="23" y="64"/>
                  <a:pt x="23" y="64"/>
                </a:cubicBezTo>
                <a:cubicBezTo>
                  <a:pt x="30" y="63"/>
                  <a:pt x="34" y="56"/>
                  <a:pt x="33" y="50"/>
                </a:cubicBezTo>
                <a:cubicBezTo>
                  <a:pt x="30" y="34"/>
                  <a:pt x="30" y="34"/>
                  <a:pt x="30" y="34"/>
                </a:cubicBezTo>
                <a:cubicBezTo>
                  <a:pt x="29" y="27"/>
                  <a:pt x="22" y="23"/>
                  <a:pt x="15" y="24"/>
                </a:cubicBezTo>
                <a:cubicBezTo>
                  <a:pt x="15" y="24"/>
                  <a:pt x="15" y="24"/>
                  <a:pt x="15" y="24"/>
                </a:cubicBezTo>
                <a:cubicBezTo>
                  <a:pt x="15" y="25"/>
                  <a:pt x="14" y="25"/>
                  <a:pt x="14" y="25"/>
                </a:cubicBezTo>
                <a:cubicBezTo>
                  <a:pt x="15" y="30"/>
                  <a:pt x="15" y="30"/>
                  <a:pt x="15" y="30"/>
                </a:cubicBezTo>
                <a:cubicBezTo>
                  <a:pt x="15" y="30"/>
                  <a:pt x="16" y="30"/>
                  <a:pt x="16" y="30"/>
                </a:cubicBezTo>
                <a:cubicBezTo>
                  <a:pt x="17" y="30"/>
                  <a:pt x="17" y="30"/>
                  <a:pt x="17" y="30"/>
                </a:cubicBezTo>
                <a:cubicBezTo>
                  <a:pt x="20" y="29"/>
                  <a:pt x="24" y="32"/>
                  <a:pt x="24" y="35"/>
                </a:cubicBezTo>
                <a:cubicBezTo>
                  <a:pt x="27" y="51"/>
                  <a:pt x="27" y="51"/>
                  <a:pt x="27" y="51"/>
                </a:cubicBezTo>
                <a:cubicBezTo>
                  <a:pt x="28" y="54"/>
                  <a:pt x="26" y="58"/>
                  <a:pt x="22" y="59"/>
                </a:cubicBezTo>
                <a:cubicBezTo>
                  <a:pt x="22" y="59"/>
                  <a:pt x="22" y="59"/>
                  <a:pt x="22" y="59"/>
                </a:cubicBezTo>
                <a:cubicBezTo>
                  <a:pt x="18" y="59"/>
                  <a:pt x="15" y="57"/>
                  <a:pt x="14" y="53"/>
                </a:cubicBezTo>
                <a:cubicBezTo>
                  <a:pt x="13" y="46"/>
                  <a:pt x="13" y="46"/>
                  <a:pt x="13" y="46"/>
                </a:cubicBezTo>
                <a:cubicBezTo>
                  <a:pt x="10" y="46"/>
                  <a:pt x="8" y="45"/>
                  <a:pt x="6" y="44"/>
                </a:cubicBezTo>
                <a:cubicBezTo>
                  <a:pt x="8" y="54"/>
                  <a:pt x="8" y="54"/>
                  <a:pt x="8" y="54"/>
                </a:cubicBezTo>
                <a:cubicBezTo>
                  <a:pt x="10" y="61"/>
                  <a:pt x="16" y="65"/>
                  <a:pt x="23" y="64"/>
                </a:cubicBezTo>
                <a:close/>
                <a:moveTo>
                  <a:pt x="19" y="42"/>
                </a:moveTo>
                <a:cubicBezTo>
                  <a:pt x="19" y="41"/>
                  <a:pt x="20" y="41"/>
                  <a:pt x="20" y="41"/>
                </a:cubicBezTo>
                <a:cubicBezTo>
                  <a:pt x="19" y="35"/>
                  <a:pt x="19" y="35"/>
                  <a:pt x="19" y="35"/>
                </a:cubicBezTo>
                <a:cubicBezTo>
                  <a:pt x="19" y="36"/>
                  <a:pt x="18" y="36"/>
                  <a:pt x="18" y="36"/>
                </a:cubicBezTo>
                <a:cubicBezTo>
                  <a:pt x="17" y="36"/>
                  <a:pt x="17" y="36"/>
                  <a:pt x="17" y="36"/>
                </a:cubicBezTo>
                <a:cubicBezTo>
                  <a:pt x="14" y="37"/>
                  <a:pt x="10" y="34"/>
                  <a:pt x="10" y="31"/>
                </a:cubicBezTo>
                <a:cubicBezTo>
                  <a:pt x="7" y="15"/>
                  <a:pt x="7" y="15"/>
                  <a:pt x="7" y="15"/>
                </a:cubicBezTo>
                <a:cubicBezTo>
                  <a:pt x="6" y="12"/>
                  <a:pt x="8" y="8"/>
                  <a:pt x="12" y="7"/>
                </a:cubicBezTo>
                <a:cubicBezTo>
                  <a:pt x="12" y="7"/>
                  <a:pt x="12" y="7"/>
                  <a:pt x="12" y="7"/>
                </a:cubicBezTo>
                <a:cubicBezTo>
                  <a:pt x="16" y="7"/>
                  <a:pt x="19" y="9"/>
                  <a:pt x="20" y="13"/>
                </a:cubicBezTo>
                <a:cubicBezTo>
                  <a:pt x="21" y="20"/>
                  <a:pt x="21" y="20"/>
                  <a:pt x="21" y="20"/>
                </a:cubicBezTo>
                <a:cubicBezTo>
                  <a:pt x="24" y="20"/>
                  <a:pt x="26" y="21"/>
                  <a:pt x="28" y="22"/>
                </a:cubicBezTo>
                <a:cubicBezTo>
                  <a:pt x="26" y="12"/>
                  <a:pt x="26" y="12"/>
                  <a:pt x="26" y="12"/>
                </a:cubicBezTo>
                <a:cubicBezTo>
                  <a:pt x="24" y="5"/>
                  <a:pt x="18" y="0"/>
                  <a:pt x="11" y="2"/>
                </a:cubicBezTo>
                <a:cubicBezTo>
                  <a:pt x="11" y="2"/>
                  <a:pt x="11" y="2"/>
                  <a:pt x="11" y="2"/>
                </a:cubicBezTo>
                <a:cubicBezTo>
                  <a:pt x="4" y="3"/>
                  <a:pt x="0" y="10"/>
                  <a:pt x="1" y="16"/>
                </a:cubicBezTo>
                <a:cubicBezTo>
                  <a:pt x="4" y="32"/>
                  <a:pt x="4" y="32"/>
                  <a:pt x="4" y="32"/>
                </a:cubicBezTo>
                <a:cubicBezTo>
                  <a:pt x="5" y="38"/>
                  <a:pt x="12" y="43"/>
                  <a:pt x="19" y="42"/>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139" name="Freeform 167"/>
          <p:cNvSpPr/>
          <p:nvPr/>
        </p:nvSpPr>
        <p:spPr bwMode="auto">
          <a:xfrm>
            <a:off x="8402638" y="2935111"/>
            <a:ext cx="219892" cy="219892"/>
          </a:xfrm>
          <a:custGeom>
            <a:avLst/>
            <a:gdLst>
              <a:gd name="T0" fmla="*/ 29 w 92"/>
              <a:gd name="T1" fmla="*/ 17 h 92"/>
              <a:gd name="T2" fmla="*/ 92 w 92"/>
              <a:gd name="T3" fmla="*/ 0 h 92"/>
              <a:gd name="T4" fmla="*/ 92 w 92"/>
              <a:gd name="T5" fmla="*/ 6 h 92"/>
              <a:gd name="T6" fmla="*/ 92 w 92"/>
              <a:gd name="T7" fmla="*/ 17 h 92"/>
              <a:gd name="T8" fmla="*/ 92 w 92"/>
              <a:gd name="T9" fmla="*/ 66 h 92"/>
              <a:gd name="T10" fmla="*/ 72 w 92"/>
              <a:gd name="T11" fmla="*/ 80 h 92"/>
              <a:gd name="T12" fmla="*/ 52 w 92"/>
              <a:gd name="T13" fmla="*/ 66 h 92"/>
              <a:gd name="T14" fmla="*/ 72 w 92"/>
              <a:gd name="T15" fmla="*/ 52 h 92"/>
              <a:gd name="T16" fmla="*/ 81 w 92"/>
              <a:gd name="T17" fmla="*/ 53 h 92"/>
              <a:gd name="T18" fmla="*/ 81 w 92"/>
              <a:gd name="T19" fmla="*/ 23 h 92"/>
              <a:gd name="T20" fmla="*/ 41 w 92"/>
              <a:gd name="T21" fmla="*/ 34 h 92"/>
              <a:gd name="T22" fmla="*/ 41 w 92"/>
              <a:gd name="T23" fmla="*/ 78 h 92"/>
              <a:gd name="T24" fmla="*/ 21 w 92"/>
              <a:gd name="T25" fmla="*/ 92 h 92"/>
              <a:gd name="T26" fmla="*/ 0 w 92"/>
              <a:gd name="T27" fmla="*/ 78 h 92"/>
              <a:gd name="T28" fmla="*/ 21 w 92"/>
              <a:gd name="T29" fmla="*/ 63 h 92"/>
              <a:gd name="T30" fmla="*/ 29 w 92"/>
              <a:gd name="T31" fmla="*/ 65 h 92"/>
              <a:gd name="T32" fmla="*/ 29 w 92"/>
              <a:gd name="T33" fmla="*/ 34 h 92"/>
              <a:gd name="T34" fmla="*/ 29 w 92"/>
              <a:gd name="T35" fmla="*/ 17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2" h="92">
                <a:moveTo>
                  <a:pt x="29" y="17"/>
                </a:moveTo>
                <a:cubicBezTo>
                  <a:pt x="92" y="0"/>
                  <a:pt x="92" y="0"/>
                  <a:pt x="92" y="0"/>
                </a:cubicBezTo>
                <a:cubicBezTo>
                  <a:pt x="92" y="6"/>
                  <a:pt x="92" y="6"/>
                  <a:pt x="92" y="6"/>
                </a:cubicBezTo>
                <a:cubicBezTo>
                  <a:pt x="92" y="17"/>
                  <a:pt x="92" y="17"/>
                  <a:pt x="92" y="17"/>
                </a:cubicBezTo>
                <a:cubicBezTo>
                  <a:pt x="92" y="66"/>
                  <a:pt x="92" y="66"/>
                  <a:pt x="92" y="66"/>
                </a:cubicBezTo>
                <a:cubicBezTo>
                  <a:pt x="92" y="74"/>
                  <a:pt x="83" y="80"/>
                  <a:pt x="72" y="80"/>
                </a:cubicBezTo>
                <a:cubicBezTo>
                  <a:pt x="61" y="80"/>
                  <a:pt x="52" y="74"/>
                  <a:pt x="52" y="66"/>
                </a:cubicBezTo>
                <a:cubicBezTo>
                  <a:pt x="52" y="58"/>
                  <a:pt x="61" y="52"/>
                  <a:pt x="72" y="52"/>
                </a:cubicBezTo>
                <a:cubicBezTo>
                  <a:pt x="75" y="52"/>
                  <a:pt x="78" y="52"/>
                  <a:pt x="81" y="53"/>
                </a:cubicBezTo>
                <a:cubicBezTo>
                  <a:pt x="81" y="23"/>
                  <a:pt x="81" y="23"/>
                  <a:pt x="81" y="23"/>
                </a:cubicBezTo>
                <a:cubicBezTo>
                  <a:pt x="41" y="34"/>
                  <a:pt x="41" y="34"/>
                  <a:pt x="41" y="34"/>
                </a:cubicBezTo>
                <a:cubicBezTo>
                  <a:pt x="41" y="78"/>
                  <a:pt x="41" y="78"/>
                  <a:pt x="41" y="78"/>
                </a:cubicBezTo>
                <a:cubicBezTo>
                  <a:pt x="41" y="86"/>
                  <a:pt x="32" y="92"/>
                  <a:pt x="21" y="92"/>
                </a:cubicBezTo>
                <a:cubicBezTo>
                  <a:pt x="9" y="92"/>
                  <a:pt x="0" y="86"/>
                  <a:pt x="0" y="78"/>
                </a:cubicBezTo>
                <a:cubicBezTo>
                  <a:pt x="0" y="70"/>
                  <a:pt x="9" y="63"/>
                  <a:pt x="21" y="63"/>
                </a:cubicBezTo>
                <a:cubicBezTo>
                  <a:pt x="24" y="63"/>
                  <a:pt x="27" y="64"/>
                  <a:pt x="29" y="65"/>
                </a:cubicBezTo>
                <a:cubicBezTo>
                  <a:pt x="29" y="34"/>
                  <a:pt x="29" y="34"/>
                  <a:pt x="29" y="34"/>
                </a:cubicBezTo>
                <a:lnTo>
                  <a:pt x="29" y="17"/>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140" name="Freeform 168"/>
          <p:cNvSpPr>
            <a:spLocks noEditPoints="1"/>
          </p:cNvSpPr>
          <p:nvPr/>
        </p:nvSpPr>
        <p:spPr bwMode="auto">
          <a:xfrm>
            <a:off x="7889554" y="4832053"/>
            <a:ext cx="170051" cy="150993"/>
          </a:xfrm>
          <a:custGeom>
            <a:avLst/>
            <a:gdLst>
              <a:gd name="T0" fmla="*/ 30 w 71"/>
              <a:gd name="T1" fmla="*/ 0 h 63"/>
              <a:gd name="T2" fmla="*/ 30 w 71"/>
              <a:gd name="T3" fmla="*/ 0 h 63"/>
              <a:gd name="T4" fmla="*/ 59 w 71"/>
              <a:gd name="T5" fmla="*/ 23 h 63"/>
              <a:gd name="T6" fmla="*/ 30 w 71"/>
              <a:gd name="T7" fmla="*/ 47 h 63"/>
              <a:gd name="T8" fmla="*/ 25 w 71"/>
              <a:gd name="T9" fmla="*/ 47 h 63"/>
              <a:gd name="T10" fmla="*/ 4 w 71"/>
              <a:gd name="T11" fmla="*/ 55 h 63"/>
              <a:gd name="T12" fmla="*/ 4 w 71"/>
              <a:gd name="T13" fmla="*/ 53 h 63"/>
              <a:gd name="T14" fmla="*/ 11 w 71"/>
              <a:gd name="T15" fmla="*/ 44 h 63"/>
              <a:gd name="T16" fmla="*/ 11 w 71"/>
              <a:gd name="T17" fmla="*/ 42 h 63"/>
              <a:gd name="T18" fmla="*/ 0 w 71"/>
              <a:gd name="T19" fmla="*/ 23 h 63"/>
              <a:gd name="T20" fmla="*/ 30 w 71"/>
              <a:gd name="T21" fmla="*/ 0 h 63"/>
              <a:gd name="T22" fmla="*/ 62 w 71"/>
              <a:gd name="T23" fmla="*/ 53 h 63"/>
              <a:gd name="T24" fmla="*/ 67 w 71"/>
              <a:gd name="T25" fmla="*/ 61 h 63"/>
              <a:gd name="T26" fmla="*/ 67 w 71"/>
              <a:gd name="T27" fmla="*/ 63 h 63"/>
              <a:gd name="T28" fmla="*/ 50 w 71"/>
              <a:gd name="T29" fmla="*/ 56 h 63"/>
              <a:gd name="T30" fmla="*/ 46 w 71"/>
              <a:gd name="T31" fmla="*/ 56 h 63"/>
              <a:gd name="T32" fmla="*/ 30 w 71"/>
              <a:gd name="T33" fmla="*/ 52 h 63"/>
              <a:gd name="T34" fmla="*/ 54 w 71"/>
              <a:gd name="T35" fmla="*/ 44 h 63"/>
              <a:gd name="T36" fmla="*/ 61 w 71"/>
              <a:gd name="T37" fmla="*/ 35 h 63"/>
              <a:gd name="T38" fmla="*/ 64 w 71"/>
              <a:gd name="T39" fmla="*/ 23 h 63"/>
              <a:gd name="T40" fmla="*/ 64 w 71"/>
              <a:gd name="T41" fmla="*/ 22 h 63"/>
              <a:gd name="T42" fmla="*/ 71 w 71"/>
              <a:gd name="T43" fmla="*/ 36 h 63"/>
              <a:gd name="T44" fmla="*/ 62 w 71"/>
              <a:gd name="T45" fmla="*/ 52 h 63"/>
              <a:gd name="T46" fmla="*/ 62 w 71"/>
              <a:gd name="T47" fmla="*/ 5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1" h="63">
                <a:moveTo>
                  <a:pt x="30" y="0"/>
                </a:moveTo>
                <a:cubicBezTo>
                  <a:pt x="30" y="0"/>
                  <a:pt x="30" y="0"/>
                  <a:pt x="30" y="0"/>
                </a:cubicBezTo>
                <a:cubicBezTo>
                  <a:pt x="46" y="0"/>
                  <a:pt x="59" y="10"/>
                  <a:pt x="59" y="23"/>
                </a:cubicBezTo>
                <a:cubicBezTo>
                  <a:pt x="59" y="37"/>
                  <a:pt x="46" y="47"/>
                  <a:pt x="30" y="47"/>
                </a:cubicBezTo>
                <a:cubicBezTo>
                  <a:pt x="28" y="47"/>
                  <a:pt x="27" y="47"/>
                  <a:pt x="25" y="47"/>
                </a:cubicBezTo>
                <a:cubicBezTo>
                  <a:pt x="19" y="53"/>
                  <a:pt x="11" y="55"/>
                  <a:pt x="4" y="55"/>
                </a:cubicBezTo>
                <a:cubicBezTo>
                  <a:pt x="4" y="53"/>
                  <a:pt x="4" y="53"/>
                  <a:pt x="4" y="53"/>
                </a:cubicBezTo>
                <a:cubicBezTo>
                  <a:pt x="8" y="51"/>
                  <a:pt x="11" y="48"/>
                  <a:pt x="11" y="44"/>
                </a:cubicBezTo>
                <a:cubicBezTo>
                  <a:pt x="11" y="43"/>
                  <a:pt x="11" y="43"/>
                  <a:pt x="11" y="42"/>
                </a:cubicBezTo>
                <a:cubicBezTo>
                  <a:pt x="4" y="38"/>
                  <a:pt x="0" y="31"/>
                  <a:pt x="0" y="23"/>
                </a:cubicBezTo>
                <a:cubicBezTo>
                  <a:pt x="0" y="10"/>
                  <a:pt x="13" y="0"/>
                  <a:pt x="30" y="0"/>
                </a:cubicBezTo>
                <a:close/>
                <a:moveTo>
                  <a:pt x="62" y="53"/>
                </a:moveTo>
                <a:cubicBezTo>
                  <a:pt x="62" y="57"/>
                  <a:pt x="64" y="60"/>
                  <a:pt x="67" y="61"/>
                </a:cubicBezTo>
                <a:cubicBezTo>
                  <a:pt x="67" y="63"/>
                  <a:pt x="67" y="63"/>
                  <a:pt x="67" y="63"/>
                </a:cubicBezTo>
                <a:cubicBezTo>
                  <a:pt x="61" y="62"/>
                  <a:pt x="55" y="61"/>
                  <a:pt x="50" y="56"/>
                </a:cubicBezTo>
                <a:cubicBezTo>
                  <a:pt x="48" y="56"/>
                  <a:pt x="47" y="56"/>
                  <a:pt x="46" y="56"/>
                </a:cubicBezTo>
                <a:cubicBezTo>
                  <a:pt x="40" y="56"/>
                  <a:pt x="34" y="55"/>
                  <a:pt x="30" y="52"/>
                </a:cubicBezTo>
                <a:cubicBezTo>
                  <a:pt x="39" y="52"/>
                  <a:pt x="47" y="49"/>
                  <a:pt x="54" y="44"/>
                </a:cubicBezTo>
                <a:cubicBezTo>
                  <a:pt x="57" y="41"/>
                  <a:pt x="59" y="38"/>
                  <a:pt x="61" y="35"/>
                </a:cubicBezTo>
                <a:cubicBezTo>
                  <a:pt x="63" y="31"/>
                  <a:pt x="64" y="27"/>
                  <a:pt x="64" y="23"/>
                </a:cubicBezTo>
                <a:cubicBezTo>
                  <a:pt x="64" y="23"/>
                  <a:pt x="64" y="22"/>
                  <a:pt x="64" y="22"/>
                </a:cubicBezTo>
                <a:cubicBezTo>
                  <a:pt x="68" y="25"/>
                  <a:pt x="71" y="30"/>
                  <a:pt x="71" y="36"/>
                </a:cubicBezTo>
                <a:cubicBezTo>
                  <a:pt x="71" y="42"/>
                  <a:pt x="67" y="48"/>
                  <a:pt x="62" y="52"/>
                </a:cubicBezTo>
                <a:cubicBezTo>
                  <a:pt x="62" y="52"/>
                  <a:pt x="62" y="53"/>
                  <a:pt x="62" y="53"/>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141" name="Freeform 169"/>
          <p:cNvSpPr/>
          <p:nvPr/>
        </p:nvSpPr>
        <p:spPr bwMode="auto">
          <a:xfrm>
            <a:off x="8027354" y="4511011"/>
            <a:ext cx="155392" cy="155392"/>
          </a:xfrm>
          <a:custGeom>
            <a:avLst/>
            <a:gdLst>
              <a:gd name="T0" fmla="*/ 65 w 65"/>
              <a:gd name="T1" fmla="*/ 24 h 65"/>
              <a:gd name="T2" fmla="*/ 41 w 65"/>
              <a:gd name="T3" fmla="*/ 24 h 65"/>
              <a:gd name="T4" fmla="*/ 50 w 65"/>
              <a:gd name="T5" fmla="*/ 15 h 65"/>
              <a:gd name="T6" fmla="*/ 33 w 65"/>
              <a:gd name="T7" fmla="*/ 8 h 65"/>
              <a:gd name="T8" fmla="*/ 16 w 65"/>
              <a:gd name="T9" fmla="*/ 15 h 65"/>
              <a:gd name="T10" fmla="*/ 9 w 65"/>
              <a:gd name="T11" fmla="*/ 32 h 65"/>
              <a:gd name="T12" fmla="*/ 16 w 65"/>
              <a:gd name="T13" fmla="*/ 49 h 65"/>
              <a:gd name="T14" fmla="*/ 33 w 65"/>
              <a:gd name="T15" fmla="*/ 56 h 65"/>
              <a:gd name="T16" fmla="*/ 50 w 65"/>
              <a:gd name="T17" fmla="*/ 49 h 65"/>
              <a:gd name="T18" fmla="*/ 51 w 65"/>
              <a:gd name="T19" fmla="*/ 48 h 65"/>
              <a:gd name="T20" fmla="*/ 57 w 65"/>
              <a:gd name="T21" fmla="*/ 54 h 65"/>
              <a:gd name="T22" fmla="*/ 33 w 65"/>
              <a:gd name="T23" fmla="*/ 65 h 65"/>
              <a:gd name="T24" fmla="*/ 0 w 65"/>
              <a:gd name="T25" fmla="*/ 32 h 65"/>
              <a:gd name="T26" fmla="*/ 33 w 65"/>
              <a:gd name="T27" fmla="*/ 0 h 65"/>
              <a:gd name="T28" fmla="*/ 56 w 65"/>
              <a:gd name="T29" fmla="*/ 9 h 65"/>
              <a:gd name="T30" fmla="*/ 65 w 65"/>
              <a:gd name="T31" fmla="*/ 0 h 65"/>
              <a:gd name="T32" fmla="*/ 65 w 65"/>
              <a:gd name="T33" fmla="*/ 2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5" h="65">
                <a:moveTo>
                  <a:pt x="65" y="24"/>
                </a:moveTo>
                <a:cubicBezTo>
                  <a:pt x="41" y="24"/>
                  <a:pt x="41" y="24"/>
                  <a:pt x="41" y="24"/>
                </a:cubicBezTo>
                <a:cubicBezTo>
                  <a:pt x="50" y="15"/>
                  <a:pt x="50" y="15"/>
                  <a:pt x="50" y="15"/>
                </a:cubicBezTo>
                <a:cubicBezTo>
                  <a:pt x="45" y="10"/>
                  <a:pt x="39" y="8"/>
                  <a:pt x="33" y="8"/>
                </a:cubicBezTo>
                <a:cubicBezTo>
                  <a:pt x="26" y="8"/>
                  <a:pt x="20" y="10"/>
                  <a:pt x="16" y="15"/>
                </a:cubicBezTo>
                <a:cubicBezTo>
                  <a:pt x="11" y="20"/>
                  <a:pt x="9" y="26"/>
                  <a:pt x="9" y="32"/>
                </a:cubicBezTo>
                <a:cubicBezTo>
                  <a:pt x="9" y="39"/>
                  <a:pt x="11" y="45"/>
                  <a:pt x="16" y="49"/>
                </a:cubicBezTo>
                <a:cubicBezTo>
                  <a:pt x="20" y="54"/>
                  <a:pt x="26" y="56"/>
                  <a:pt x="33" y="56"/>
                </a:cubicBezTo>
                <a:cubicBezTo>
                  <a:pt x="39" y="56"/>
                  <a:pt x="45" y="54"/>
                  <a:pt x="50" y="49"/>
                </a:cubicBezTo>
                <a:cubicBezTo>
                  <a:pt x="50" y="49"/>
                  <a:pt x="51" y="49"/>
                  <a:pt x="51" y="48"/>
                </a:cubicBezTo>
                <a:cubicBezTo>
                  <a:pt x="57" y="54"/>
                  <a:pt x="57" y="54"/>
                  <a:pt x="57" y="54"/>
                </a:cubicBezTo>
                <a:cubicBezTo>
                  <a:pt x="51" y="60"/>
                  <a:pt x="43" y="65"/>
                  <a:pt x="33" y="65"/>
                </a:cubicBezTo>
                <a:cubicBezTo>
                  <a:pt x="15" y="65"/>
                  <a:pt x="0" y="50"/>
                  <a:pt x="0" y="32"/>
                </a:cubicBezTo>
                <a:cubicBezTo>
                  <a:pt x="0" y="14"/>
                  <a:pt x="15" y="0"/>
                  <a:pt x="33" y="0"/>
                </a:cubicBezTo>
                <a:cubicBezTo>
                  <a:pt x="42" y="0"/>
                  <a:pt x="50" y="4"/>
                  <a:pt x="56" y="9"/>
                </a:cubicBezTo>
                <a:cubicBezTo>
                  <a:pt x="65" y="0"/>
                  <a:pt x="65" y="0"/>
                  <a:pt x="65" y="0"/>
                </a:cubicBezTo>
                <a:lnTo>
                  <a:pt x="65" y="24"/>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142" name="Freeform 171"/>
          <p:cNvSpPr>
            <a:spLocks noEditPoints="1"/>
          </p:cNvSpPr>
          <p:nvPr/>
        </p:nvSpPr>
        <p:spPr bwMode="auto">
          <a:xfrm>
            <a:off x="8594677" y="2637523"/>
            <a:ext cx="129004" cy="127537"/>
          </a:xfrm>
          <a:custGeom>
            <a:avLst/>
            <a:gdLst>
              <a:gd name="T0" fmla="*/ 27 w 54"/>
              <a:gd name="T1" fmla="*/ 0 h 53"/>
              <a:gd name="T2" fmla="*/ 0 w 54"/>
              <a:gd name="T3" fmla="*/ 26 h 53"/>
              <a:gd name="T4" fmla="*/ 27 w 54"/>
              <a:gd name="T5" fmla="*/ 53 h 53"/>
              <a:gd name="T6" fmla="*/ 54 w 54"/>
              <a:gd name="T7" fmla="*/ 26 h 53"/>
              <a:gd name="T8" fmla="*/ 27 w 54"/>
              <a:gd name="T9" fmla="*/ 0 h 53"/>
              <a:gd name="T10" fmla="*/ 16 w 54"/>
              <a:gd name="T11" fmla="*/ 43 h 53"/>
              <a:gd name="T12" fmla="*/ 17 w 54"/>
              <a:gd name="T13" fmla="*/ 38 h 53"/>
              <a:gd name="T14" fmla="*/ 7 w 54"/>
              <a:gd name="T15" fmla="*/ 24 h 53"/>
              <a:gd name="T16" fmla="*/ 13 w 54"/>
              <a:gd name="T17" fmla="*/ 12 h 53"/>
              <a:gd name="T18" fmla="*/ 27 w 54"/>
              <a:gd name="T19" fmla="*/ 6 h 53"/>
              <a:gd name="T20" fmla="*/ 41 w 54"/>
              <a:gd name="T21" fmla="*/ 12 h 53"/>
              <a:gd name="T22" fmla="*/ 47 w 54"/>
              <a:gd name="T23" fmla="*/ 24 h 53"/>
              <a:gd name="T24" fmla="*/ 37 w 54"/>
              <a:gd name="T25" fmla="*/ 38 h 53"/>
              <a:gd name="T26" fmla="*/ 38 w 54"/>
              <a:gd name="T27" fmla="*/ 43 h 53"/>
              <a:gd name="T28" fmla="*/ 27 w 54"/>
              <a:gd name="T29" fmla="*/ 46 h 53"/>
              <a:gd name="T30" fmla="*/ 16 w 54"/>
              <a:gd name="T31" fmla="*/ 43 h 53"/>
              <a:gd name="T32" fmla="*/ 29 w 54"/>
              <a:gd name="T33" fmla="*/ 33 h 53"/>
              <a:gd name="T34" fmla="*/ 30 w 54"/>
              <a:gd name="T35" fmla="*/ 35 h 53"/>
              <a:gd name="T36" fmla="*/ 30 w 54"/>
              <a:gd name="T37" fmla="*/ 38 h 53"/>
              <a:gd name="T38" fmla="*/ 28 w 54"/>
              <a:gd name="T39" fmla="*/ 40 h 53"/>
              <a:gd name="T40" fmla="*/ 25 w 54"/>
              <a:gd name="T41" fmla="*/ 40 h 53"/>
              <a:gd name="T42" fmla="*/ 23 w 54"/>
              <a:gd name="T43" fmla="*/ 38 h 53"/>
              <a:gd name="T44" fmla="*/ 23 w 54"/>
              <a:gd name="T45" fmla="*/ 35 h 53"/>
              <a:gd name="T46" fmla="*/ 25 w 54"/>
              <a:gd name="T47" fmla="*/ 33 h 53"/>
              <a:gd name="T48" fmla="*/ 26 w 54"/>
              <a:gd name="T49" fmla="*/ 10 h 53"/>
              <a:gd name="T50" fmla="*/ 28 w 54"/>
              <a:gd name="T51" fmla="*/ 10 h 53"/>
              <a:gd name="T52" fmla="*/ 29 w 54"/>
              <a:gd name="T53" fmla="*/ 3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4" h="53">
                <a:moveTo>
                  <a:pt x="27" y="0"/>
                </a:moveTo>
                <a:cubicBezTo>
                  <a:pt x="12" y="0"/>
                  <a:pt x="0" y="12"/>
                  <a:pt x="0" y="26"/>
                </a:cubicBezTo>
                <a:cubicBezTo>
                  <a:pt x="0" y="41"/>
                  <a:pt x="12" y="53"/>
                  <a:pt x="27" y="53"/>
                </a:cubicBezTo>
                <a:cubicBezTo>
                  <a:pt x="42" y="53"/>
                  <a:pt x="54" y="41"/>
                  <a:pt x="54" y="26"/>
                </a:cubicBezTo>
                <a:cubicBezTo>
                  <a:pt x="54" y="12"/>
                  <a:pt x="42" y="0"/>
                  <a:pt x="27" y="0"/>
                </a:cubicBezTo>
                <a:close/>
                <a:moveTo>
                  <a:pt x="16" y="43"/>
                </a:moveTo>
                <a:cubicBezTo>
                  <a:pt x="16" y="42"/>
                  <a:pt x="17" y="40"/>
                  <a:pt x="17" y="38"/>
                </a:cubicBezTo>
                <a:cubicBezTo>
                  <a:pt x="17" y="32"/>
                  <a:pt x="13" y="26"/>
                  <a:pt x="7" y="24"/>
                </a:cubicBezTo>
                <a:cubicBezTo>
                  <a:pt x="7" y="20"/>
                  <a:pt x="9" y="15"/>
                  <a:pt x="13" y="12"/>
                </a:cubicBezTo>
                <a:cubicBezTo>
                  <a:pt x="16" y="8"/>
                  <a:pt x="21" y="6"/>
                  <a:pt x="27" y="6"/>
                </a:cubicBezTo>
                <a:cubicBezTo>
                  <a:pt x="32" y="6"/>
                  <a:pt x="37" y="8"/>
                  <a:pt x="41" y="12"/>
                </a:cubicBezTo>
                <a:cubicBezTo>
                  <a:pt x="44" y="15"/>
                  <a:pt x="46" y="20"/>
                  <a:pt x="47" y="24"/>
                </a:cubicBezTo>
                <a:cubicBezTo>
                  <a:pt x="41" y="26"/>
                  <a:pt x="37" y="32"/>
                  <a:pt x="37" y="38"/>
                </a:cubicBezTo>
                <a:cubicBezTo>
                  <a:pt x="37" y="40"/>
                  <a:pt x="37" y="42"/>
                  <a:pt x="38" y="43"/>
                </a:cubicBezTo>
                <a:cubicBezTo>
                  <a:pt x="35" y="45"/>
                  <a:pt x="31" y="46"/>
                  <a:pt x="27" y="46"/>
                </a:cubicBezTo>
                <a:cubicBezTo>
                  <a:pt x="23" y="46"/>
                  <a:pt x="19" y="45"/>
                  <a:pt x="16" y="43"/>
                </a:cubicBezTo>
                <a:close/>
                <a:moveTo>
                  <a:pt x="29" y="33"/>
                </a:moveTo>
                <a:cubicBezTo>
                  <a:pt x="30" y="33"/>
                  <a:pt x="30" y="34"/>
                  <a:pt x="30" y="35"/>
                </a:cubicBezTo>
                <a:cubicBezTo>
                  <a:pt x="30" y="38"/>
                  <a:pt x="30" y="38"/>
                  <a:pt x="30" y="38"/>
                </a:cubicBezTo>
                <a:cubicBezTo>
                  <a:pt x="30" y="39"/>
                  <a:pt x="29" y="40"/>
                  <a:pt x="28" y="40"/>
                </a:cubicBezTo>
                <a:cubicBezTo>
                  <a:pt x="25" y="40"/>
                  <a:pt x="25" y="40"/>
                  <a:pt x="25" y="40"/>
                </a:cubicBezTo>
                <a:cubicBezTo>
                  <a:pt x="24" y="40"/>
                  <a:pt x="23" y="39"/>
                  <a:pt x="23" y="38"/>
                </a:cubicBezTo>
                <a:cubicBezTo>
                  <a:pt x="23" y="35"/>
                  <a:pt x="23" y="35"/>
                  <a:pt x="23" y="35"/>
                </a:cubicBezTo>
                <a:cubicBezTo>
                  <a:pt x="23" y="34"/>
                  <a:pt x="24" y="33"/>
                  <a:pt x="25" y="33"/>
                </a:cubicBezTo>
                <a:cubicBezTo>
                  <a:pt x="26" y="10"/>
                  <a:pt x="26" y="10"/>
                  <a:pt x="26" y="10"/>
                </a:cubicBezTo>
                <a:cubicBezTo>
                  <a:pt x="28" y="10"/>
                  <a:pt x="28" y="10"/>
                  <a:pt x="28" y="10"/>
                </a:cubicBezTo>
                <a:lnTo>
                  <a:pt x="29" y="33"/>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143" name="Freeform 174"/>
          <p:cNvSpPr>
            <a:spLocks noEditPoints="1"/>
          </p:cNvSpPr>
          <p:nvPr/>
        </p:nvSpPr>
        <p:spPr bwMode="auto">
          <a:xfrm>
            <a:off x="7684321" y="4371744"/>
            <a:ext cx="150993" cy="149528"/>
          </a:xfrm>
          <a:custGeom>
            <a:avLst/>
            <a:gdLst>
              <a:gd name="T0" fmla="*/ 32 w 63"/>
              <a:gd name="T1" fmla="*/ 62 h 62"/>
              <a:gd name="T2" fmla="*/ 0 w 63"/>
              <a:gd name="T3" fmla="*/ 31 h 62"/>
              <a:gd name="T4" fmla="*/ 32 w 63"/>
              <a:gd name="T5" fmla="*/ 0 h 62"/>
              <a:gd name="T6" fmla="*/ 63 w 63"/>
              <a:gd name="T7" fmla="*/ 31 h 62"/>
              <a:gd name="T8" fmla="*/ 32 w 63"/>
              <a:gd name="T9" fmla="*/ 62 h 62"/>
              <a:gd name="T10" fmla="*/ 58 w 63"/>
              <a:gd name="T11" fmla="*/ 36 h 62"/>
              <a:gd name="T12" fmla="*/ 41 w 63"/>
              <a:gd name="T13" fmla="*/ 34 h 62"/>
              <a:gd name="T14" fmla="*/ 46 w 63"/>
              <a:gd name="T15" fmla="*/ 53 h 62"/>
              <a:gd name="T16" fmla="*/ 58 w 63"/>
              <a:gd name="T17" fmla="*/ 36 h 62"/>
              <a:gd name="T18" fmla="*/ 42 w 63"/>
              <a:gd name="T19" fmla="*/ 56 h 62"/>
              <a:gd name="T20" fmla="*/ 36 w 63"/>
              <a:gd name="T21" fmla="*/ 36 h 62"/>
              <a:gd name="T22" fmla="*/ 36 w 63"/>
              <a:gd name="T23" fmla="*/ 36 h 62"/>
              <a:gd name="T24" fmla="*/ 15 w 63"/>
              <a:gd name="T25" fmla="*/ 52 h 62"/>
              <a:gd name="T26" fmla="*/ 32 w 63"/>
              <a:gd name="T27" fmla="*/ 58 h 62"/>
              <a:gd name="T28" fmla="*/ 42 w 63"/>
              <a:gd name="T29" fmla="*/ 56 h 62"/>
              <a:gd name="T30" fmla="*/ 12 w 63"/>
              <a:gd name="T31" fmla="*/ 49 h 62"/>
              <a:gd name="T32" fmla="*/ 33 w 63"/>
              <a:gd name="T33" fmla="*/ 32 h 62"/>
              <a:gd name="T34" fmla="*/ 34 w 63"/>
              <a:gd name="T35" fmla="*/ 31 h 62"/>
              <a:gd name="T36" fmla="*/ 32 w 63"/>
              <a:gd name="T37" fmla="*/ 27 h 62"/>
              <a:gd name="T38" fmla="*/ 5 w 63"/>
              <a:gd name="T39" fmla="*/ 31 h 62"/>
              <a:gd name="T40" fmla="*/ 5 w 63"/>
              <a:gd name="T41" fmla="*/ 31 h 62"/>
              <a:gd name="T42" fmla="*/ 12 w 63"/>
              <a:gd name="T43" fmla="*/ 49 h 62"/>
              <a:gd name="T44" fmla="*/ 5 w 63"/>
              <a:gd name="T45" fmla="*/ 26 h 62"/>
              <a:gd name="T46" fmla="*/ 30 w 63"/>
              <a:gd name="T47" fmla="*/ 23 h 62"/>
              <a:gd name="T48" fmla="*/ 20 w 63"/>
              <a:gd name="T49" fmla="*/ 7 h 62"/>
              <a:gd name="T50" fmla="*/ 5 w 63"/>
              <a:gd name="T51" fmla="*/ 26 h 62"/>
              <a:gd name="T52" fmla="*/ 25 w 63"/>
              <a:gd name="T53" fmla="*/ 6 h 62"/>
              <a:gd name="T54" fmla="*/ 35 w 63"/>
              <a:gd name="T55" fmla="*/ 21 h 62"/>
              <a:gd name="T56" fmla="*/ 49 w 63"/>
              <a:gd name="T57" fmla="*/ 12 h 62"/>
              <a:gd name="T58" fmla="*/ 32 w 63"/>
              <a:gd name="T59" fmla="*/ 5 h 62"/>
              <a:gd name="T60" fmla="*/ 25 w 63"/>
              <a:gd name="T61" fmla="*/ 6 h 62"/>
              <a:gd name="T62" fmla="*/ 52 w 63"/>
              <a:gd name="T63" fmla="*/ 15 h 62"/>
              <a:gd name="T64" fmla="*/ 37 w 63"/>
              <a:gd name="T65" fmla="*/ 25 h 62"/>
              <a:gd name="T66" fmla="*/ 39 w 63"/>
              <a:gd name="T67" fmla="*/ 29 h 62"/>
              <a:gd name="T68" fmla="*/ 40 w 63"/>
              <a:gd name="T69" fmla="*/ 30 h 62"/>
              <a:gd name="T70" fmla="*/ 58 w 63"/>
              <a:gd name="T71" fmla="*/ 31 h 62"/>
              <a:gd name="T72" fmla="*/ 52 w 63"/>
              <a:gd name="T73" fmla="*/ 15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3" h="62">
                <a:moveTo>
                  <a:pt x="32" y="62"/>
                </a:moveTo>
                <a:cubicBezTo>
                  <a:pt x="14" y="62"/>
                  <a:pt x="0" y="49"/>
                  <a:pt x="0" y="31"/>
                </a:cubicBezTo>
                <a:cubicBezTo>
                  <a:pt x="0" y="14"/>
                  <a:pt x="14" y="0"/>
                  <a:pt x="32" y="0"/>
                </a:cubicBezTo>
                <a:cubicBezTo>
                  <a:pt x="49" y="0"/>
                  <a:pt x="63" y="14"/>
                  <a:pt x="63" y="31"/>
                </a:cubicBezTo>
                <a:cubicBezTo>
                  <a:pt x="63" y="49"/>
                  <a:pt x="49" y="62"/>
                  <a:pt x="32" y="62"/>
                </a:cubicBezTo>
                <a:close/>
                <a:moveTo>
                  <a:pt x="58" y="36"/>
                </a:moveTo>
                <a:cubicBezTo>
                  <a:pt x="57" y="35"/>
                  <a:pt x="50" y="33"/>
                  <a:pt x="41" y="34"/>
                </a:cubicBezTo>
                <a:cubicBezTo>
                  <a:pt x="45" y="44"/>
                  <a:pt x="46" y="52"/>
                  <a:pt x="46" y="53"/>
                </a:cubicBezTo>
                <a:cubicBezTo>
                  <a:pt x="52" y="49"/>
                  <a:pt x="57" y="43"/>
                  <a:pt x="58" y="36"/>
                </a:cubicBezTo>
                <a:close/>
                <a:moveTo>
                  <a:pt x="42" y="56"/>
                </a:moveTo>
                <a:cubicBezTo>
                  <a:pt x="41" y="54"/>
                  <a:pt x="40" y="45"/>
                  <a:pt x="36" y="36"/>
                </a:cubicBezTo>
                <a:cubicBezTo>
                  <a:pt x="36" y="36"/>
                  <a:pt x="36" y="36"/>
                  <a:pt x="36" y="36"/>
                </a:cubicBezTo>
                <a:cubicBezTo>
                  <a:pt x="21" y="41"/>
                  <a:pt x="16" y="51"/>
                  <a:pt x="15" y="52"/>
                </a:cubicBezTo>
                <a:cubicBezTo>
                  <a:pt x="20" y="56"/>
                  <a:pt x="25" y="58"/>
                  <a:pt x="32" y="58"/>
                </a:cubicBezTo>
                <a:cubicBezTo>
                  <a:pt x="35" y="58"/>
                  <a:pt x="39" y="57"/>
                  <a:pt x="42" y="56"/>
                </a:cubicBezTo>
                <a:close/>
                <a:moveTo>
                  <a:pt x="12" y="49"/>
                </a:moveTo>
                <a:cubicBezTo>
                  <a:pt x="12" y="48"/>
                  <a:pt x="20" y="36"/>
                  <a:pt x="33" y="32"/>
                </a:cubicBezTo>
                <a:cubicBezTo>
                  <a:pt x="34" y="32"/>
                  <a:pt x="34" y="31"/>
                  <a:pt x="34" y="31"/>
                </a:cubicBezTo>
                <a:cubicBezTo>
                  <a:pt x="34" y="30"/>
                  <a:pt x="33" y="28"/>
                  <a:pt x="32" y="27"/>
                </a:cubicBezTo>
                <a:cubicBezTo>
                  <a:pt x="19" y="31"/>
                  <a:pt x="6" y="31"/>
                  <a:pt x="5" y="31"/>
                </a:cubicBezTo>
                <a:cubicBezTo>
                  <a:pt x="5" y="31"/>
                  <a:pt x="5" y="31"/>
                  <a:pt x="5" y="31"/>
                </a:cubicBezTo>
                <a:cubicBezTo>
                  <a:pt x="5" y="38"/>
                  <a:pt x="8" y="44"/>
                  <a:pt x="12" y="49"/>
                </a:cubicBezTo>
                <a:close/>
                <a:moveTo>
                  <a:pt x="5" y="26"/>
                </a:moveTo>
                <a:cubicBezTo>
                  <a:pt x="7" y="26"/>
                  <a:pt x="18" y="26"/>
                  <a:pt x="30" y="23"/>
                </a:cubicBezTo>
                <a:cubicBezTo>
                  <a:pt x="26" y="15"/>
                  <a:pt x="21" y="8"/>
                  <a:pt x="20" y="7"/>
                </a:cubicBezTo>
                <a:cubicBezTo>
                  <a:pt x="13" y="11"/>
                  <a:pt x="7" y="18"/>
                  <a:pt x="5" y="26"/>
                </a:cubicBezTo>
                <a:close/>
                <a:moveTo>
                  <a:pt x="25" y="6"/>
                </a:moveTo>
                <a:cubicBezTo>
                  <a:pt x="26" y="7"/>
                  <a:pt x="31" y="13"/>
                  <a:pt x="35" y="21"/>
                </a:cubicBezTo>
                <a:cubicBezTo>
                  <a:pt x="45" y="18"/>
                  <a:pt x="49" y="12"/>
                  <a:pt x="49" y="12"/>
                </a:cubicBezTo>
                <a:cubicBezTo>
                  <a:pt x="44" y="7"/>
                  <a:pt x="38" y="5"/>
                  <a:pt x="32" y="5"/>
                </a:cubicBezTo>
                <a:cubicBezTo>
                  <a:pt x="29" y="5"/>
                  <a:pt x="27" y="5"/>
                  <a:pt x="25" y="6"/>
                </a:cubicBezTo>
                <a:close/>
                <a:moveTo>
                  <a:pt x="52" y="15"/>
                </a:moveTo>
                <a:cubicBezTo>
                  <a:pt x="52" y="15"/>
                  <a:pt x="47" y="21"/>
                  <a:pt x="37" y="25"/>
                </a:cubicBezTo>
                <a:cubicBezTo>
                  <a:pt x="38" y="26"/>
                  <a:pt x="38" y="28"/>
                  <a:pt x="39" y="29"/>
                </a:cubicBezTo>
                <a:cubicBezTo>
                  <a:pt x="39" y="29"/>
                  <a:pt x="39" y="30"/>
                  <a:pt x="40" y="30"/>
                </a:cubicBezTo>
                <a:cubicBezTo>
                  <a:pt x="48" y="29"/>
                  <a:pt x="57" y="31"/>
                  <a:pt x="58" y="31"/>
                </a:cubicBezTo>
                <a:cubicBezTo>
                  <a:pt x="58" y="25"/>
                  <a:pt x="56" y="19"/>
                  <a:pt x="52" y="15"/>
                </a:cubicBez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144" name="Freeform 175"/>
          <p:cNvSpPr>
            <a:spLocks noEditPoints="1"/>
          </p:cNvSpPr>
          <p:nvPr/>
        </p:nvSpPr>
        <p:spPr bwMode="auto">
          <a:xfrm>
            <a:off x="7635944" y="5167758"/>
            <a:ext cx="155392" cy="136333"/>
          </a:xfrm>
          <a:custGeom>
            <a:avLst/>
            <a:gdLst>
              <a:gd name="T0" fmla="*/ 65 w 65"/>
              <a:gd name="T1" fmla="*/ 19 h 57"/>
              <a:gd name="T2" fmla="*/ 47 w 65"/>
              <a:gd name="T3" fmla="*/ 0 h 57"/>
              <a:gd name="T4" fmla="*/ 32 w 65"/>
              <a:gd name="T5" fmla="*/ 6 h 57"/>
              <a:gd name="T6" fmla="*/ 18 w 65"/>
              <a:gd name="T7" fmla="*/ 0 h 57"/>
              <a:gd name="T8" fmla="*/ 0 w 65"/>
              <a:gd name="T9" fmla="*/ 19 h 57"/>
              <a:gd name="T10" fmla="*/ 6 w 65"/>
              <a:gd name="T11" fmla="*/ 33 h 57"/>
              <a:gd name="T12" fmla="*/ 6 w 65"/>
              <a:gd name="T13" fmla="*/ 33 h 57"/>
              <a:gd name="T14" fmla="*/ 26 w 65"/>
              <a:gd name="T15" fmla="*/ 53 h 57"/>
              <a:gd name="T16" fmla="*/ 32 w 65"/>
              <a:gd name="T17" fmla="*/ 57 h 57"/>
              <a:gd name="T18" fmla="*/ 39 w 65"/>
              <a:gd name="T19" fmla="*/ 53 h 57"/>
              <a:gd name="T20" fmla="*/ 59 w 65"/>
              <a:gd name="T21" fmla="*/ 33 h 57"/>
              <a:gd name="T22" fmla="*/ 59 w 65"/>
              <a:gd name="T23" fmla="*/ 33 h 57"/>
              <a:gd name="T24" fmla="*/ 65 w 65"/>
              <a:gd name="T25" fmla="*/ 19 h 57"/>
              <a:gd name="T26" fmla="*/ 54 w 65"/>
              <a:gd name="T27" fmla="*/ 27 h 57"/>
              <a:gd name="T28" fmla="*/ 33 w 65"/>
              <a:gd name="T29" fmla="*/ 47 h 57"/>
              <a:gd name="T30" fmla="*/ 32 w 65"/>
              <a:gd name="T31" fmla="*/ 48 h 57"/>
              <a:gd name="T32" fmla="*/ 32 w 65"/>
              <a:gd name="T33" fmla="*/ 47 h 57"/>
              <a:gd name="T34" fmla="*/ 11 w 65"/>
              <a:gd name="T35" fmla="*/ 27 h 57"/>
              <a:gd name="T36" fmla="*/ 8 w 65"/>
              <a:gd name="T37" fmla="*/ 19 h 57"/>
              <a:gd name="T38" fmla="*/ 18 w 65"/>
              <a:gd name="T39" fmla="*/ 8 h 57"/>
              <a:gd name="T40" fmla="*/ 26 w 65"/>
              <a:gd name="T41" fmla="*/ 11 h 57"/>
              <a:gd name="T42" fmla="*/ 32 w 65"/>
              <a:gd name="T43" fmla="*/ 18 h 57"/>
              <a:gd name="T44" fmla="*/ 39 w 65"/>
              <a:gd name="T45" fmla="*/ 11 h 57"/>
              <a:gd name="T46" fmla="*/ 47 w 65"/>
              <a:gd name="T47" fmla="*/ 8 h 57"/>
              <a:gd name="T48" fmla="*/ 57 w 65"/>
              <a:gd name="T49" fmla="*/ 19 h 57"/>
              <a:gd name="T50" fmla="*/ 54 w 65"/>
              <a:gd name="T51" fmla="*/ 2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5" h="57">
                <a:moveTo>
                  <a:pt x="65" y="19"/>
                </a:moveTo>
                <a:cubicBezTo>
                  <a:pt x="65" y="8"/>
                  <a:pt x="57" y="0"/>
                  <a:pt x="47" y="0"/>
                </a:cubicBezTo>
                <a:cubicBezTo>
                  <a:pt x="41" y="0"/>
                  <a:pt x="36" y="2"/>
                  <a:pt x="32" y="6"/>
                </a:cubicBezTo>
                <a:cubicBezTo>
                  <a:pt x="29" y="2"/>
                  <a:pt x="24" y="0"/>
                  <a:pt x="18" y="0"/>
                </a:cubicBezTo>
                <a:cubicBezTo>
                  <a:pt x="8" y="0"/>
                  <a:pt x="0" y="8"/>
                  <a:pt x="0" y="19"/>
                </a:cubicBezTo>
                <a:cubicBezTo>
                  <a:pt x="0" y="24"/>
                  <a:pt x="2" y="29"/>
                  <a:pt x="6" y="33"/>
                </a:cubicBezTo>
                <a:cubicBezTo>
                  <a:pt x="6" y="33"/>
                  <a:pt x="6" y="33"/>
                  <a:pt x="6" y="33"/>
                </a:cubicBezTo>
                <a:cubicBezTo>
                  <a:pt x="26" y="53"/>
                  <a:pt x="26" y="53"/>
                  <a:pt x="26" y="53"/>
                </a:cubicBezTo>
                <a:cubicBezTo>
                  <a:pt x="28" y="55"/>
                  <a:pt x="30" y="57"/>
                  <a:pt x="32" y="57"/>
                </a:cubicBezTo>
                <a:cubicBezTo>
                  <a:pt x="35" y="57"/>
                  <a:pt x="37" y="55"/>
                  <a:pt x="39" y="53"/>
                </a:cubicBezTo>
                <a:cubicBezTo>
                  <a:pt x="59" y="33"/>
                  <a:pt x="59" y="33"/>
                  <a:pt x="59" y="33"/>
                </a:cubicBezTo>
                <a:cubicBezTo>
                  <a:pt x="59" y="33"/>
                  <a:pt x="59" y="33"/>
                  <a:pt x="59" y="33"/>
                </a:cubicBezTo>
                <a:cubicBezTo>
                  <a:pt x="63" y="29"/>
                  <a:pt x="65" y="24"/>
                  <a:pt x="65" y="19"/>
                </a:cubicBezTo>
                <a:close/>
                <a:moveTo>
                  <a:pt x="54" y="27"/>
                </a:moveTo>
                <a:cubicBezTo>
                  <a:pt x="33" y="47"/>
                  <a:pt x="33" y="47"/>
                  <a:pt x="33" y="47"/>
                </a:cubicBezTo>
                <a:cubicBezTo>
                  <a:pt x="33" y="47"/>
                  <a:pt x="33" y="48"/>
                  <a:pt x="32" y="48"/>
                </a:cubicBezTo>
                <a:cubicBezTo>
                  <a:pt x="32" y="48"/>
                  <a:pt x="32" y="47"/>
                  <a:pt x="32" y="47"/>
                </a:cubicBezTo>
                <a:cubicBezTo>
                  <a:pt x="11" y="27"/>
                  <a:pt x="11" y="27"/>
                  <a:pt x="11" y="27"/>
                </a:cubicBezTo>
                <a:cubicBezTo>
                  <a:pt x="9" y="24"/>
                  <a:pt x="8" y="22"/>
                  <a:pt x="8" y="19"/>
                </a:cubicBezTo>
                <a:cubicBezTo>
                  <a:pt x="8" y="13"/>
                  <a:pt x="13" y="8"/>
                  <a:pt x="18" y="8"/>
                </a:cubicBezTo>
                <a:cubicBezTo>
                  <a:pt x="22" y="8"/>
                  <a:pt x="24" y="9"/>
                  <a:pt x="26" y="11"/>
                </a:cubicBezTo>
                <a:cubicBezTo>
                  <a:pt x="32" y="18"/>
                  <a:pt x="32" y="18"/>
                  <a:pt x="32" y="18"/>
                </a:cubicBezTo>
                <a:cubicBezTo>
                  <a:pt x="39" y="11"/>
                  <a:pt x="39" y="11"/>
                  <a:pt x="39" y="11"/>
                </a:cubicBezTo>
                <a:cubicBezTo>
                  <a:pt x="41" y="9"/>
                  <a:pt x="43" y="8"/>
                  <a:pt x="47" y="8"/>
                </a:cubicBezTo>
                <a:cubicBezTo>
                  <a:pt x="52" y="8"/>
                  <a:pt x="57" y="13"/>
                  <a:pt x="57" y="19"/>
                </a:cubicBezTo>
                <a:cubicBezTo>
                  <a:pt x="57" y="22"/>
                  <a:pt x="56" y="24"/>
                  <a:pt x="54" y="27"/>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145" name="Freeform 177"/>
          <p:cNvSpPr>
            <a:spLocks noEditPoints="1"/>
          </p:cNvSpPr>
          <p:nvPr/>
        </p:nvSpPr>
        <p:spPr bwMode="auto">
          <a:xfrm>
            <a:off x="7861700" y="5478539"/>
            <a:ext cx="112878" cy="115809"/>
          </a:xfrm>
          <a:custGeom>
            <a:avLst/>
            <a:gdLst>
              <a:gd name="T0" fmla="*/ 43 w 47"/>
              <a:gd name="T1" fmla="*/ 29 h 48"/>
              <a:gd name="T2" fmla="*/ 47 w 47"/>
              <a:gd name="T3" fmla="*/ 16 h 48"/>
              <a:gd name="T4" fmla="*/ 42 w 47"/>
              <a:gd name="T5" fmla="*/ 8 h 48"/>
              <a:gd name="T6" fmla="*/ 37 w 47"/>
              <a:gd name="T7" fmla="*/ 9 h 48"/>
              <a:gd name="T8" fmla="*/ 28 w 47"/>
              <a:gd name="T9" fmla="*/ 0 h 48"/>
              <a:gd name="T10" fmla="*/ 19 w 47"/>
              <a:gd name="T11" fmla="*/ 0 h 48"/>
              <a:gd name="T12" fmla="*/ 18 w 47"/>
              <a:gd name="T13" fmla="*/ 5 h 48"/>
              <a:gd name="T14" fmla="*/ 5 w 47"/>
              <a:gd name="T15" fmla="*/ 8 h 48"/>
              <a:gd name="T16" fmla="*/ 0 w 47"/>
              <a:gd name="T17" fmla="*/ 16 h 48"/>
              <a:gd name="T18" fmla="*/ 4 w 47"/>
              <a:gd name="T19" fmla="*/ 20 h 48"/>
              <a:gd name="T20" fmla="*/ 0 w 47"/>
              <a:gd name="T21" fmla="*/ 32 h 48"/>
              <a:gd name="T22" fmla="*/ 5 w 47"/>
              <a:gd name="T23" fmla="*/ 40 h 48"/>
              <a:gd name="T24" fmla="*/ 10 w 47"/>
              <a:gd name="T25" fmla="*/ 39 h 48"/>
              <a:gd name="T26" fmla="*/ 19 w 47"/>
              <a:gd name="T27" fmla="*/ 48 h 48"/>
              <a:gd name="T28" fmla="*/ 28 w 47"/>
              <a:gd name="T29" fmla="*/ 48 h 48"/>
              <a:gd name="T30" fmla="*/ 29 w 47"/>
              <a:gd name="T31" fmla="*/ 44 h 48"/>
              <a:gd name="T32" fmla="*/ 42 w 47"/>
              <a:gd name="T33" fmla="*/ 40 h 48"/>
              <a:gd name="T34" fmla="*/ 47 w 47"/>
              <a:gd name="T35" fmla="*/ 32 h 48"/>
              <a:gd name="T36" fmla="*/ 43 w 47"/>
              <a:gd name="T37" fmla="*/ 29 h 48"/>
              <a:gd name="T38" fmla="*/ 23 w 47"/>
              <a:gd name="T39" fmla="*/ 34 h 48"/>
              <a:gd name="T40" fmla="*/ 14 w 47"/>
              <a:gd name="T41" fmla="*/ 24 h 48"/>
              <a:gd name="T42" fmla="*/ 23 w 47"/>
              <a:gd name="T43" fmla="*/ 14 h 48"/>
              <a:gd name="T44" fmla="*/ 33 w 47"/>
              <a:gd name="T45" fmla="*/ 24 h 48"/>
              <a:gd name="T46" fmla="*/ 23 w 47"/>
              <a:gd name="T47" fmla="*/ 3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7" h="48">
                <a:moveTo>
                  <a:pt x="43" y="29"/>
                </a:moveTo>
                <a:cubicBezTo>
                  <a:pt x="41" y="24"/>
                  <a:pt x="42" y="19"/>
                  <a:pt x="47" y="16"/>
                </a:cubicBezTo>
                <a:cubicBezTo>
                  <a:pt x="42" y="8"/>
                  <a:pt x="42" y="8"/>
                  <a:pt x="42" y="8"/>
                </a:cubicBezTo>
                <a:cubicBezTo>
                  <a:pt x="41" y="9"/>
                  <a:pt x="39" y="9"/>
                  <a:pt x="37" y="9"/>
                </a:cubicBezTo>
                <a:cubicBezTo>
                  <a:pt x="32" y="9"/>
                  <a:pt x="28" y="5"/>
                  <a:pt x="28" y="0"/>
                </a:cubicBezTo>
                <a:cubicBezTo>
                  <a:pt x="19" y="0"/>
                  <a:pt x="19" y="0"/>
                  <a:pt x="19" y="0"/>
                </a:cubicBezTo>
                <a:cubicBezTo>
                  <a:pt x="19" y="2"/>
                  <a:pt x="18" y="3"/>
                  <a:pt x="18" y="5"/>
                </a:cubicBezTo>
                <a:cubicBezTo>
                  <a:pt x="15" y="9"/>
                  <a:pt x="9" y="11"/>
                  <a:pt x="5" y="8"/>
                </a:cubicBezTo>
                <a:cubicBezTo>
                  <a:pt x="0" y="16"/>
                  <a:pt x="0" y="16"/>
                  <a:pt x="0" y="16"/>
                </a:cubicBezTo>
                <a:cubicBezTo>
                  <a:pt x="2" y="17"/>
                  <a:pt x="3" y="18"/>
                  <a:pt x="4" y="20"/>
                </a:cubicBezTo>
                <a:cubicBezTo>
                  <a:pt x="6" y="24"/>
                  <a:pt x="5" y="30"/>
                  <a:pt x="0" y="32"/>
                </a:cubicBezTo>
                <a:cubicBezTo>
                  <a:pt x="5" y="40"/>
                  <a:pt x="5" y="40"/>
                  <a:pt x="5" y="40"/>
                </a:cubicBezTo>
                <a:cubicBezTo>
                  <a:pt x="6" y="40"/>
                  <a:pt x="8" y="39"/>
                  <a:pt x="10" y="39"/>
                </a:cubicBezTo>
                <a:cubicBezTo>
                  <a:pt x="15" y="39"/>
                  <a:pt x="19" y="43"/>
                  <a:pt x="19" y="48"/>
                </a:cubicBezTo>
                <a:cubicBezTo>
                  <a:pt x="28" y="48"/>
                  <a:pt x="28" y="48"/>
                  <a:pt x="28" y="48"/>
                </a:cubicBezTo>
                <a:cubicBezTo>
                  <a:pt x="28" y="47"/>
                  <a:pt x="29" y="45"/>
                  <a:pt x="29" y="44"/>
                </a:cubicBezTo>
                <a:cubicBezTo>
                  <a:pt x="32" y="39"/>
                  <a:pt x="38" y="38"/>
                  <a:pt x="42" y="40"/>
                </a:cubicBezTo>
                <a:cubicBezTo>
                  <a:pt x="47" y="32"/>
                  <a:pt x="47" y="32"/>
                  <a:pt x="47" y="32"/>
                </a:cubicBezTo>
                <a:cubicBezTo>
                  <a:pt x="45" y="31"/>
                  <a:pt x="44" y="30"/>
                  <a:pt x="43" y="29"/>
                </a:cubicBezTo>
                <a:close/>
                <a:moveTo>
                  <a:pt x="23" y="34"/>
                </a:moveTo>
                <a:cubicBezTo>
                  <a:pt x="18" y="34"/>
                  <a:pt x="14" y="30"/>
                  <a:pt x="14" y="24"/>
                </a:cubicBezTo>
                <a:cubicBezTo>
                  <a:pt x="14" y="19"/>
                  <a:pt x="18" y="14"/>
                  <a:pt x="23" y="14"/>
                </a:cubicBezTo>
                <a:cubicBezTo>
                  <a:pt x="29" y="14"/>
                  <a:pt x="33" y="19"/>
                  <a:pt x="33" y="24"/>
                </a:cubicBezTo>
                <a:cubicBezTo>
                  <a:pt x="33" y="30"/>
                  <a:pt x="29" y="34"/>
                  <a:pt x="23" y="34"/>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146" name="Freeform 178"/>
          <p:cNvSpPr>
            <a:spLocks noEditPoints="1"/>
          </p:cNvSpPr>
          <p:nvPr/>
        </p:nvSpPr>
        <p:spPr bwMode="auto">
          <a:xfrm>
            <a:off x="7234273" y="5444821"/>
            <a:ext cx="186176" cy="187642"/>
          </a:xfrm>
          <a:custGeom>
            <a:avLst/>
            <a:gdLst>
              <a:gd name="T0" fmla="*/ 67 w 127"/>
              <a:gd name="T1" fmla="*/ 0 h 128"/>
              <a:gd name="T2" fmla="*/ 55 w 127"/>
              <a:gd name="T3" fmla="*/ 13 h 128"/>
              <a:gd name="T4" fmla="*/ 67 w 127"/>
              <a:gd name="T5" fmla="*/ 25 h 128"/>
              <a:gd name="T6" fmla="*/ 39 w 127"/>
              <a:gd name="T7" fmla="*/ 56 h 128"/>
              <a:gd name="T8" fmla="*/ 11 w 127"/>
              <a:gd name="T9" fmla="*/ 56 h 128"/>
              <a:gd name="T10" fmla="*/ 32 w 127"/>
              <a:gd name="T11" fmla="*/ 79 h 128"/>
              <a:gd name="T12" fmla="*/ 0 w 127"/>
              <a:gd name="T13" fmla="*/ 123 h 128"/>
              <a:gd name="T14" fmla="*/ 0 w 127"/>
              <a:gd name="T15" fmla="*/ 128 h 128"/>
              <a:gd name="T16" fmla="*/ 5 w 127"/>
              <a:gd name="T17" fmla="*/ 128 h 128"/>
              <a:gd name="T18" fmla="*/ 49 w 127"/>
              <a:gd name="T19" fmla="*/ 93 h 128"/>
              <a:gd name="T20" fmla="*/ 72 w 127"/>
              <a:gd name="T21" fmla="*/ 116 h 128"/>
              <a:gd name="T22" fmla="*/ 72 w 127"/>
              <a:gd name="T23" fmla="*/ 88 h 128"/>
              <a:gd name="T24" fmla="*/ 103 w 127"/>
              <a:gd name="T25" fmla="*/ 61 h 128"/>
              <a:gd name="T26" fmla="*/ 114 w 127"/>
              <a:gd name="T27" fmla="*/ 72 h 128"/>
              <a:gd name="T28" fmla="*/ 127 w 127"/>
              <a:gd name="T29" fmla="*/ 61 h 128"/>
              <a:gd name="T30" fmla="*/ 67 w 127"/>
              <a:gd name="T31" fmla="*/ 0 h 128"/>
              <a:gd name="T32" fmla="*/ 55 w 127"/>
              <a:gd name="T33" fmla="*/ 69 h 128"/>
              <a:gd name="T34" fmla="*/ 47 w 127"/>
              <a:gd name="T35" fmla="*/ 61 h 128"/>
              <a:gd name="T36" fmla="*/ 75 w 127"/>
              <a:gd name="T37" fmla="*/ 33 h 128"/>
              <a:gd name="T38" fmla="*/ 83 w 127"/>
              <a:gd name="T39" fmla="*/ 41 h 128"/>
              <a:gd name="T40" fmla="*/ 55 w 127"/>
              <a:gd name="T41" fmla="*/ 69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7" h="128">
                <a:moveTo>
                  <a:pt x="67" y="0"/>
                </a:moveTo>
                <a:lnTo>
                  <a:pt x="55" y="13"/>
                </a:lnTo>
                <a:lnTo>
                  <a:pt x="67" y="25"/>
                </a:lnTo>
                <a:lnTo>
                  <a:pt x="39" y="56"/>
                </a:lnTo>
                <a:lnTo>
                  <a:pt x="11" y="56"/>
                </a:lnTo>
                <a:lnTo>
                  <a:pt x="32" y="79"/>
                </a:lnTo>
                <a:lnTo>
                  <a:pt x="0" y="123"/>
                </a:lnTo>
                <a:lnTo>
                  <a:pt x="0" y="128"/>
                </a:lnTo>
                <a:lnTo>
                  <a:pt x="5" y="128"/>
                </a:lnTo>
                <a:lnTo>
                  <a:pt x="49" y="93"/>
                </a:lnTo>
                <a:lnTo>
                  <a:pt x="72" y="116"/>
                </a:lnTo>
                <a:lnTo>
                  <a:pt x="72" y="88"/>
                </a:lnTo>
                <a:lnTo>
                  <a:pt x="103" y="61"/>
                </a:lnTo>
                <a:lnTo>
                  <a:pt x="114" y="72"/>
                </a:lnTo>
                <a:lnTo>
                  <a:pt x="127" y="61"/>
                </a:lnTo>
                <a:lnTo>
                  <a:pt x="67" y="0"/>
                </a:lnTo>
                <a:close/>
                <a:moveTo>
                  <a:pt x="55" y="69"/>
                </a:moveTo>
                <a:lnTo>
                  <a:pt x="47" y="61"/>
                </a:lnTo>
                <a:lnTo>
                  <a:pt x="75" y="33"/>
                </a:lnTo>
                <a:lnTo>
                  <a:pt x="83" y="41"/>
                </a:lnTo>
                <a:lnTo>
                  <a:pt x="55" y="69"/>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147" name="Freeform 179"/>
          <p:cNvSpPr>
            <a:spLocks noEditPoints="1"/>
          </p:cNvSpPr>
          <p:nvPr/>
        </p:nvSpPr>
        <p:spPr bwMode="auto">
          <a:xfrm>
            <a:off x="7219613" y="5016763"/>
            <a:ext cx="136334" cy="139266"/>
          </a:xfrm>
          <a:custGeom>
            <a:avLst/>
            <a:gdLst>
              <a:gd name="T0" fmla="*/ 57 w 57"/>
              <a:gd name="T1" fmla="*/ 29 h 58"/>
              <a:gd name="T2" fmla="*/ 28 w 57"/>
              <a:gd name="T3" fmla="*/ 58 h 58"/>
              <a:gd name="T4" fmla="*/ 0 w 57"/>
              <a:gd name="T5" fmla="*/ 29 h 58"/>
              <a:gd name="T6" fmla="*/ 28 w 57"/>
              <a:gd name="T7" fmla="*/ 0 h 58"/>
              <a:gd name="T8" fmla="*/ 57 w 57"/>
              <a:gd name="T9" fmla="*/ 29 h 58"/>
              <a:gd name="T10" fmla="*/ 5 w 57"/>
              <a:gd name="T11" fmla="*/ 29 h 58"/>
              <a:gd name="T12" fmla="*/ 28 w 57"/>
              <a:gd name="T13" fmla="*/ 52 h 58"/>
              <a:gd name="T14" fmla="*/ 52 w 57"/>
              <a:gd name="T15" fmla="*/ 29 h 58"/>
              <a:gd name="T16" fmla="*/ 28 w 57"/>
              <a:gd name="T17" fmla="*/ 6 h 58"/>
              <a:gd name="T18" fmla="*/ 5 w 57"/>
              <a:gd name="T19" fmla="*/ 29 h 58"/>
              <a:gd name="T20" fmla="*/ 31 w 57"/>
              <a:gd name="T21" fmla="*/ 12 h 58"/>
              <a:gd name="T22" fmla="*/ 45 w 57"/>
              <a:gd name="T23" fmla="*/ 26 h 58"/>
              <a:gd name="T24" fmla="*/ 45 w 57"/>
              <a:gd name="T25" fmla="*/ 31 h 58"/>
              <a:gd name="T26" fmla="*/ 40 w 57"/>
              <a:gd name="T27" fmla="*/ 31 h 58"/>
              <a:gd name="T28" fmla="*/ 32 w 57"/>
              <a:gd name="T29" fmla="*/ 23 h 58"/>
              <a:gd name="T30" fmla="*/ 32 w 57"/>
              <a:gd name="T31" fmla="*/ 43 h 58"/>
              <a:gd name="T32" fmla="*/ 28 w 57"/>
              <a:gd name="T33" fmla="*/ 47 h 58"/>
              <a:gd name="T34" fmla="*/ 25 w 57"/>
              <a:gd name="T35" fmla="*/ 43 h 58"/>
              <a:gd name="T36" fmla="*/ 25 w 57"/>
              <a:gd name="T37" fmla="*/ 23 h 58"/>
              <a:gd name="T38" fmla="*/ 17 w 57"/>
              <a:gd name="T39" fmla="*/ 31 h 58"/>
              <a:gd name="T40" fmla="*/ 12 w 57"/>
              <a:gd name="T41" fmla="*/ 31 h 58"/>
              <a:gd name="T42" fmla="*/ 11 w 57"/>
              <a:gd name="T43" fmla="*/ 29 h 58"/>
              <a:gd name="T44" fmla="*/ 12 w 57"/>
              <a:gd name="T45" fmla="*/ 26 h 58"/>
              <a:gd name="T46" fmla="*/ 26 w 57"/>
              <a:gd name="T47" fmla="*/ 12 h 58"/>
              <a:gd name="T48" fmla="*/ 31 w 57"/>
              <a:gd name="T49" fmla="*/ 12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 h="58">
                <a:moveTo>
                  <a:pt x="57" y="29"/>
                </a:moveTo>
                <a:cubicBezTo>
                  <a:pt x="57" y="45"/>
                  <a:pt x="44" y="58"/>
                  <a:pt x="28" y="58"/>
                </a:cubicBezTo>
                <a:cubicBezTo>
                  <a:pt x="13" y="58"/>
                  <a:pt x="0" y="45"/>
                  <a:pt x="0" y="29"/>
                </a:cubicBezTo>
                <a:cubicBezTo>
                  <a:pt x="0" y="13"/>
                  <a:pt x="13" y="0"/>
                  <a:pt x="28" y="0"/>
                </a:cubicBezTo>
                <a:cubicBezTo>
                  <a:pt x="44" y="0"/>
                  <a:pt x="57" y="13"/>
                  <a:pt x="57" y="29"/>
                </a:cubicBezTo>
                <a:close/>
                <a:moveTo>
                  <a:pt x="5" y="29"/>
                </a:moveTo>
                <a:cubicBezTo>
                  <a:pt x="5" y="42"/>
                  <a:pt x="16" y="52"/>
                  <a:pt x="28" y="52"/>
                </a:cubicBezTo>
                <a:cubicBezTo>
                  <a:pt x="41" y="52"/>
                  <a:pt x="52" y="42"/>
                  <a:pt x="52" y="29"/>
                </a:cubicBezTo>
                <a:cubicBezTo>
                  <a:pt x="52" y="16"/>
                  <a:pt x="41" y="6"/>
                  <a:pt x="28" y="6"/>
                </a:cubicBezTo>
                <a:cubicBezTo>
                  <a:pt x="16" y="6"/>
                  <a:pt x="5" y="16"/>
                  <a:pt x="5" y="29"/>
                </a:cubicBezTo>
                <a:close/>
                <a:moveTo>
                  <a:pt x="31" y="12"/>
                </a:moveTo>
                <a:cubicBezTo>
                  <a:pt x="45" y="26"/>
                  <a:pt x="45" y="26"/>
                  <a:pt x="45" y="26"/>
                </a:cubicBezTo>
                <a:cubicBezTo>
                  <a:pt x="47" y="28"/>
                  <a:pt x="47" y="30"/>
                  <a:pt x="45" y="31"/>
                </a:cubicBezTo>
                <a:cubicBezTo>
                  <a:pt x="44" y="33"/>
                  <a:pt x="42" y="33"/>
                  <a:pt x="40" y="31"/>
                </a:cubicBezTo>
                <a:cubicBezTo>
                  <a:pt x="32" y="23"/>
                  <a:pt x="32" y="23"/>
                  <a:pt x="32" y="23"/>
                </a:cubicBezTo>
                <a:cubicBezTo>
                  <a:pt x="32" y="43"/>
                  <a:pt x="32" y="43"/>
                  <a:pt x="32" y="43"/>
                </a:cubicBezTo>
                <a:cubicBezTo>
                  <a:pt x="32" y="45"/>
                  <a:pt x="30" y="47"/>
                  <a:pt x="28" y="47"/>
                </a:cubicBezTo>
                <a:cubicBezTo>
                  <a:pt x="26" y="47"/>
                  <a:pt x="25" y="45"/>
                  <a:pt x="25" y="43"/>
                </a:cubicBezTo>
                <a:cubicBezTo>
                  <a:pt x="25" y="23"/>
                  <a:pt x="25" y="23"/>
                  <a:pt x="25" y="23"/>
                </a:cubicBezTo>
                <a:cubicBezTo>
                  <a:pt x="17" y="31"/>
                  <a:pt x="17" y="31"/>
                  <a:pt x="17" y="31"/>
                </a:cubicBezTo>
                <a:cubicBezTo>
                  <a:pt x="15" y="33"/>
                  <a:pt x="13" y="33"/>
                  <a:pt x="12" y="31"/>
                </a:cubicBezTo>
                <a:cubicBezTo>
                  <a:pt x="11" y="31"/>
                  <a:pt x="11" y="30"/>
                  <a:pt x="11" y="29"/>
                </a:cubicBezTo>
                <a:cubicBezTo>
                  <a:pt x="11" y="28"/>
                  <a:pt x="11" y="27"/>
                  <a:pt x="12" y="26"/>
                </a:cubicBezTo>
                <a:cubicBezTo>
                  <a:pt x="26" y="12"/>
                  <a:pt x="26" y="12"/>
                  <a:pt x="26" y="12"/>
                </a:cubicBezTo>
                <a:cubicBezTo>
                  <a:pt x="27" y="11"/>
                  <a:pt x="30" y="11"/>
                  <a:pt x="31" y="12"/>
                </a:cubicBez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148" name="Freeform 185"/>
          <p:cNvSpPr>
            <a:spLocks noEditPoints="1"/>
          </p:cNvSpPr>
          <p:nvPr/>
        </p:nvSpPr>
        <p:spPr bwMode="auto">
          <a:xfrm>
            <a:off x="7287048" y="4197296"/>
            <a:ext cx="215495" cy="120208"/>
          </a:xfrm>
          <a:custGeom>
            <a:avLst/>
            <a:gdLst>
              <a:gd name="T0" fmla="*/ 83 w 90"/>
              <a:gd name="T1" fmla="*/ 46 h 50"/>
              <a:gd name="T2" fmla="*/ 85 w 90"/>
              <a:gd name="T3" fmla="*/ 36 h 50"/>
              <a:gd name="T4" fmla="*/ 87 w 90"/>
              <a:gd name="T5" fmla="*/ 27 h 50"/>
              <a:gd name="T6" fmla="*/ 89 w 90"/>
              <a:gd name="T7" fmla="*/ 16 h 50"/>
              <a:gd name="T8" fmla="*/ 86 w 90"/>
              <a:gd name="T9" fmla="*/ 10 h 50"/>
              <a:gd name="T10" fmla="*/ 64 w 90"/>
              <a:gd name="T11" fmla="*/ 1 h 50"/>
              <a:gd name="T12" fmla="*/ 57 w 90"/>
              <a:gd name="T13" fmla="*/ 3 h 50"/>
              <a:gd name="T14" fmla="*/ 52 w 90"/>
              <a:gd name="T15" fmla="*/ 13 h 50"/>
              <a:gd name="T16" fmla="*/ 51 w 90"/>
              <a:gd name="T17" fmla="*/ 14 h 50"/>
              <a:gd name="T18" fmla="*/ 15 w 90"/>
              <a:gd name="T19" fmla="*/ 6 h 50"/>
              <a:gd name="T20" fmla="*/ 0 w 90"/>
              <a:gd name="T21" fmla="*/ 13 h 50"/>
              <a:gd name="T22" fmla="*/ 8 w 90"/>
              <a:gd name="T23" fmla="*/ 25 h 50"/>
              <a:gd name="T24" fmla="*/ 12 w 90"/>
              <a:gd name="T25" fmla="*/ 22 h 50"/>
              <a:gd name="T26" fmla="*/ 17 w 90"/>
              <a:gd name="T27" fmla="*/ 30 h 50"/>
              <a:gd name="T28" fmla="*/ 25 w 90"/>
              <a:gd name="T29" fmla="*/ 25 h 50"/>
              <a:gd name="T30" fmla="*/ 30 w 90"/>
              <a:gd name="T31" fmla="*/ 33 h 50"/>
              <a:gd name="T32" fmla="*/ 38 w 90"/>
              <a:gd name="T33" fmla="*/ 28 h 50"/>
              <a:gd name="T34" fmla="*/ 43 w 90"/>
              <a:gd name="T35" fmla="*/ 35 h 50"/>
              <a:gd name="T36" fmla="*/ 47 w 90"/>
              <a:gd name="T37" fmla="*/ 33 h 50"/>
              <a:gd name="T38" fmla="*/ 47 w 90"/>
              <a:gd name="T39" fmla="*/ 34 h 50"/>
              <a:gd name="T40" fmla="*/ 48 w 90"/>
              <a:gd name="T41" fmla="*/ 45 h 50"/>
              <a:gd name="T42" fmla="*/ 54 w 90"/>
              <a:gd name="T43" fmla="*/ 50 h 50"/>
              <a:gd name="T44" fmla="*/ 78 w 90"/>
              <a:gd name="T45" fmla="*/ 50 h 50"/>
              <a:gd name="T46" fmla="*/ 83 w 90"/>
              <a:gd name="T47" fmla="*/ 46 h 50"/>
              <a:gd name="T48" fmla="*/ 17 w 90"/>
              <a:gd name="T49" fmla="*/ 15 h 50"/>
              <a:gd name="T50" fmla="*/ 18 w 90"/>
              <a:gd name="T51" fmla="*/ 11 h 50"/>
              <a:gd name="T52" fmla="*/ 49 w 90"/>
              <a:gd name="T53" fmla="*/ 17 h 50"/>
              <a:gd name="T54" fmla="*/ 48 w 90"/>
              <a:gd name="T55" fmla="*/ 22 h 50"/>
              <a:gd name="T56" fmla="*/ 17 w 90"/>
              <a:gd name="T57" fmla="*/ 15 h 50"/>
              <a:gd name="T58" fmla="*/ 73 w 90"/>
              <a:gd name="T59" fmla="*/ 45 h 50"/>
              <a:gd name="T60" fmla="*/ 69 w 90"/>
              <a:gd name="T61" fmla="*/ 44 h 50"/>
              <a:gd name="T62" fmla="*/ 67 w 90"/>
              <a:gd name="T63" fmla="*/ 41 h 50"/>
              <a:gd name="T64" fmla="*/ 73 w 90"/>
              <a:gd name="T65" fmla="*/ 14 h 50"/>
              <a:gd name="T66" fmla="*/ 75 w 90"/>
              <a:gd name="T67" fmla="*/ 12 h 50"/>
              <a:gd name="T68" fmla="*/ 80 w 90"/>
              <a:gd name="T69" fmla="*/ 13 h 50"/>
              <a:gd name="T70" fmla="*/ 82 w 90"/>
              <a:gd name="T71" fmla="*/ 16 h 50"/>
              <a:gd name="T72" fmla="*/ 76 w 90"/>
              <a:gd name="T73" fmla="*/ 43 h 50"/>
              <a:gd name="T74" fmla="*/ 73 w 90"/>
              <a:gd name="T75" fmla="*/ 45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0" h="50">
                <a:moveTo>
                  <a:pt x="83" y="46"/>
                </a:moveTo>
                <a:cubicBezTo>
                  <a:pt x="85" y="36"/>
                  <a:pt x="85" y="36"/>
                  <a:pt x="85" y="36"/>
                </a:cubicBezTo>
                <a:cubicBezTo>
                  <a:pt x="86" y="33"/>
                  <a:pt x="87" y="29"/>
                  <a:pt x="87" y="27"/>
                </a:cubicBezTo>
                <a:cubicBezTo>
                  <a:pt x="89" y="16"/>
                  <a:pt x="89" y="16"/>
                  <a:pt x="89" y="16"/>
                </a:cubicBezTo>
                <a:cubicBezTo>
                  <a:pt x="90" y="14"/>
                  <a:pt x="88" y="11"/>
                  <a:pt x="86" y="10"/>
                </a:cubicBezTo>
                <a:cubicBezTo>
                  <a:pt x="64" y="1"/>
                  <a:pt x="64" y="1"/>
                  <a:pt x="64" y="1"/>
                </a:cubicBezTo>
                <a:cubicBezTo>
                  <a:pt x="62" y="0"/>
                  <a:pt x="59" y="1"/>
                  <a:pt x="57" y="3"/>
                </a:cubicBezTo>
                <a:cubicBezTo>
                  <a:pt x="52" y="13"/>
                  <a:pt x="52" y="13"/>
                  <a:pt x="52" y="13"/>
                </a:cubicBezTo>
                <a:cubicBezTo>
                  <a:pt x="51" y="13"/>
                  <a:pt x="51" y="13"/>
                  <a:pt x="51" y="14"/>
                </a:cubicBezTo>
                <a:cubicBezTo>
                  <a:pt x="15" y="6"/>
                  <a:pt x="15" y="6"/>
                  <a:pt x="15" y="6"/>
                </a:cubicBezTo>
                <a:cubicBezTo>
                  <a:pt x="0" y="13"/>
                  <a:pt x="0" y="13"/>
                  <a:pt x="0" y="13"/>
                </a:cubicBezTo>
                <a:cubicBezTo>
                  <a:pt x="8" y="25"/>
                  <a:pt x="8" y="25"/>
                  <a:pt x="8" y="25"/>
                </a:cubicBezTo>
                <a:cubicBezTo>
                  <a:pt x="12" y="22"/>
                  <a:pt x="12" y="22"/>
                  <a:pt x="12" y="22"/>
                </a:cubicBezTo>
                <a:cubicBezTo>
                  <a:pt x="17" y="30"/>
                  <a:pt x="17" y="30"/>
                  <a:pt x="17" y="30"/>
                </a:cubicBezTo>
                <a:cubicBezTo>
                  <a:pt x="25" y="25"/>
                  <a:pt x="25" y="25"/>
                  <a:pt x="25" y="25"/>
                </a:cubicBezTo>
                <a:cubicBezTo>
                  <a:pt x="30" y="33"/>
                  <a:pt x="30" y="33"/>
                  <a:pt x="30" y="33"/>
                </a:cubicBezTo>
                <a:cubicBezTo>
                  <a:pt x="38" y="28"/>
                  <a:pt x="38" y="28"/>
                  <a:pt x="38" y="28"/>
                </a:cubicBezTo>
                <a:cubicBezTo>
                  <a:pt x="43" y="35"/>
                  <a:pt x="43" y="35"/>
                  <a:pt x="43" y="35"/>
                </a:cubicBezTo>
                <a:cubicBezTo>
                  <a:pt x="47" y="33"/>
                  <a:pt x="47" y="33"/>
                  <a:pt x="47" y="33"/>
                </a:cubicBezTo>
                <a:cubicBezTo>
                  <a:pt x="47" y="33"/>
                  <a:pt x="47" y="34"/>
                  <a:pt x="47" y="34"/>
                </a:cubicBezTo>
                <a:cubicBezTo>
                  <a:pt x="48" y="45"/>
                  <a:pt x="48" y="45"/>
                  <a:pt x="48" y="45"/>
                </a:cubicBezTo>
                <a:cubicBezTo>
                  <a:pt x="49" y="48"/>
                  <a:pt x="51" y="50"/>
                  <a:pt x="54" y="50"/>
                </a:cubicBezTo>
                <a:cubicBezTo>
                  <a:pt x="78" y="50"/>
                  <a:pt x="78" y="50"/>
                  <a:pt x="78" y="50"/>
                </a:cubicBezTo>
                <a:cubicBezTo>
                  <a:pt x="80" y="50"/>
                  <a:pt x="83" y="48"/>
                  <a:pt x="83" y="46"/>
                </a:cubicBezTo>
                <a:close/>
                <a:moveTo>
                  <a:pt x="17" y="15"/>
                </a:moveTo>
                <a:cubicBezTo>
                  <a:pt x="18" y="11"/>
                  <a:pt x="18" y="11"/>
                  <a:pt x="18" y="11"/>
                </a:cubicBezTo>
                <a:cubicBezTo>
                  <a:pt x="49" y="17"/>
                  <a:pt x="49" y="17"/>
                  <a:pt x="49" y="17"/>
                </a:cubicBezTo>
                <a:cubicBezTo>
                  <a:pt x="48" y="22"/>
                  <a:pt x="48" y="22"/>
                  <a:pt x="48" y="22"/>
                </a:cubicBezTo>
                <a:lnTo>
                  <a:pt x="17" y="15"/>
                </a:lnTo>
                <a:close/>
                <a:moveTo>
                  <a:pt x="73" y="45"/>
                </a:moveTo>
                <a:cubicBezTo>
                  <a:pt x="69" y="44"/>
                  <a:pt x="69" y="44"/>
                  <a:pt x="69" y="44"/>
                </a:cubicBezTo>
                <a:cubicBezTo>
                  <a:pt x="67" y="44"/>
                  <a:pt x="67" y="42"/>
                  <a:pt x="67" y="41"/>
                </a:cubicBezTo>
                <a:cubicBezTo>
                  <a:pt x="73" y="14"/>
                  <a:pt x="73" y="14"/>
                  <a:pt x="73" y="14"/>
                </a:cubicBezTo>
                <a:cubicBezTo>
                  <a:pt x="73" y="13"/>
                  <a:pt x="74" y="12"/>
                  <a:pt x="75" y="12"/>
                </a:cubicBezTo>
                <a:cubicBezTo>
                  <a:pt x="80" y="13"/>
                  <a:pt x="80" y="13"/>
                  <a:pt x="80" y="13"/>
                </a:cubicBezTo>
                <a:cubicBezTo>
                  <a:pt x="81" y="13"/>
                  <a:pt x="82" y="15"/>
                  <a:pt x="82" y="16"/>
                </a:cubicBezTo>
                <a:cubicBezTo>
                  <a:pt x="76" y="43"/>
                  <a:pt x="76" y="43"/>
                  <a:pt x="76" y="43"/>
                </a:cubicBezTo>
                <a:cubicBezTo>
                  <a:pt x="76" y="44"/>
                  <a:pt x="74" y="45"/>
                  <a:pt x="73" y="45"/>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149" name="Freeform 186"/>
          <p:cNvSpPr>
            <a:spLocks noEditPoints="1"/>
          </p:cNvSpPr>
          <p:nvPr/>
        </p:nvSpPr>
        <p:spPr bwMode="auto">
          <a:xfrm>
            <a:off x="7839711" y="2380980"/>
            <a:ext cx="155392" cy="153925"/>
          </a:xfrm>
          <a:custGeom>
            <a:avLst/>
            <a:gdLst>
              <a:gd name="T0" fmla="*/ 0 w 65"/>
              <a:gd name="T1" fmla="*/ 32 h 64"/>
              <a:gd name="T2" fmla="*/ 65 w 65"/>
              <a:gd name="T3" fmla="*/ 32 h 64"/>
              <a:gd name="T4" fmla="*/ 51 w 65"/>
              <a:gd name="T5" fmla="*/ 42 h 64"/>
              <a:gd name="T6" fmla="*/ 60 w 65"/>
              <a:gd name="T7" fmla="*/ 34 h 64"/>
              <a:gd name="T8" fmla="*/ 51 w 65"/>
              <a:gd name="T9" fmla="*/ 42 h 64"/>
              <a:gd name="T10" fmla="*/ 13 w 65"/>
              <a:gd name="T11" fmla="*/ 30 h 64"/>
              <a:gd name="T12" fmla="*/ 7 w 65"/>
              <a:gd name="T13" fmla="*/ 21 h 64"/>
              <a:gd name="T14" fmla="*/ 46 w 65"/>
              <a:gd name="T15" fmla="*/ 21 h 64"/>
              <a:gd name="T16" fmla="*/ 35 w 65"/>
              <a:gd name="T17" fmla="*/ 30 h 64"/>
              <a:gd name="T18" fmla="*/ 46 w 65"/>
              <a:gd name="T19" fmla="*/ 21 h 64"/>
              <a:gd name="T20" fmla="*/ 35 w 65"/>
              <a:gd name="T21" fmla="*/ 4 h 64"/>
              <a:gd name="T22" fmla="*/ 42 w 65"/>
              <a:gd name="T23" fmla="*/ 11 h 64"/>
              <a:gd name="T24" fmla="*/ 35 w 65"/>
              <a:gd name="T25" fmla="*/ 17 h 64"/>
              <a:gd name="T26" fmla="*/ 27 w 65"/>
              <a:gd name="T27" fmla="*/ 6 h 64"/>
              <a:gd name="T28" fmla="*/ 30 w 65"/>
              <a:gd name="T29" fmla="*/ 17 h 64"/>
              <a:gd name="T30" fmla="*/ 23 w 65"/>
              <a:gd name="T31" fmla="*/ 11 h 64"/>
              <a:gd name="T32" fmla="*/ 30 w 65"/>
              <a:gd name="T33" fmla="*/ 30 h 64"/>
              <a:gd name="T34" fmla="*/ 19 w 65"/>
              <a:gd name="T35" fmla="*/ 21 h 64"/>
              <a:gd name="T36" fmla="*/ 7 w 65"/>
              <a:gd name="T37" fmla="*/ 42 h 64"/>
              <a:gd name="T38" fmla="*/ 13 w 65"/>
              <a:gd name="T39" fmla="*/ 34 h 64"/>
              <a:gd name="T40" fmla="*/ 7 w 65"/>
              <a:gd name="T41" fmla="*/ 42 h 64"/>
              <a:gd name="T42" fmla="*/ 30 w 65"/>
              <a:gd name="T43" fmla="*/ 34 h 64"/>
              <a:gd name="T44" fmla="*/ 19 w 65"/>
              <a:gd name="T45" fmla="*/ 42 h 64"/>
              <a:gd name="T46" fmla="*/ 30 w 65"/>
              <a:gd name="T47" fmla="*/ 47 h 64"/>
              <a:gd name="T48" fmla="*/ 27 w 65"/>
              <a:gd name="T49" fmla="*/ 58 h 64"/>
              <a:gd name="T50" fmla="*/ 20 w 65"/>
              <a:gd name="T51" fmla="*/ 47 h 64"/>
              <a:gd name="T52" fmla="*/ 42 w 65"/>
              <a:gd name="T53" fmla="*/ 52 h 64"/>
              <a:gd name="T54" fmla="*/ 35 w 65"/>
              <a:gd name="T55" fmla="*/ 59 h 64"/>
              <a:gd name="T56" fmla="*/ 45 w 65"/>
              <a:gd name="T57" fmla="*/ 47 h 64"/>
              <a:gd name="T58" fmla="*/ 35 w 65"/>
              <a:gd name="T59" fmla="*/ 42 h 64"/>
              <a:gd name="T60" fmla="*/ 47 w 65"/>
              <a:gd name="T61" fmla="*/ 34 h 64"/>
              <a:gd name="T62" fmla="*/ 35 w 65"/>
              <a:gd name="T63" fmla="*/ 42 h 64"/>
              <a:gd name="T64" fmla="*/ 51 w 65"/>
              <a:gd name="T65" fmla="*/ 21 h 64"/>
              <a:gd name="T66" fmla="*/ 60 w 65"/>
              <a:gd name="T67" fmla="*/ 30 h 64"/>
              <a:gd name="T68" fmla="*/ 56 w 65"/>
              <a:gd name="T69" fmla="*/ 17 h 64"/>
              <a:gd name="T70" fmla="*/ 44 w 65"/>
              <a:gd name="T71" fmla="*/ 7 h 64"/>
              <a:gd name="T72" fmla="*/ 56 w 65"/>
              <a:gd name="T73" fmla="*/ 17 h 64"/>
              <a:gd name="T74" fmla="*/ 20 w 65"/>
              <a:gd name="T75" fmla="*/ 7 h 64"/>
              <a:gd name="T76" fmla="*/ 9 w 65"/>
              <a:gd name="T77" fmla="*/ 17 h 64"/>
              <a:gd name="T78" fmla="*/ 9 w 65"/>
              <a:gd name="T79" fmla="*/ 47 h 64"/>
              <a:gd name="T80" fmla="*/ 20 w 65"/>
              <a:gd name="T81" fmla="*/ 57 h 64"/>
              <a:gd name="T82" fmla="*/ 9 w 65"/>
              <a:gd name="T83" fmla="*/ 47 h 64"/>
              <a:gd name="T84" fmla="*/ 44 w 65"/>
              <a:gd name="T85" fmla="*/ 57 h 64"/>
              <a:gd name="T86" fmla="*/ 56 w 65"/>
              <a:gd name="T87" fmla="*/ 47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5" h="64">
                <a:moveTo>
                  <a:pt x="32" y="0"/>
                </a:moveTo>
                <a:cubicBezTo>
                  <a:pt x="15" y="0"/>
                  <a:pt x="0" y="14"/>
                  <a:pt x="0" y="32"/>
                </a:cubicBezTo>
                <a:cubicBezTo>
                  <a:pt x="0" y="49"/>
                  <a:pt x="15" y="64"/>
                  <a:pt x="32" y="64"/>
                </a:cubicBezTo>
                <a:cubicBezTo>
                  <a:pt x="50" y="64"/>
                  <a:pt x="65" y="49"/>
                  <a:pt x="65" y="32"/>
                </a:cubicBezTo>
                <a:cubicBezTo>
                  <a:pt x="65" y="14"/>
                  <a:pt x="50" y="0"/>
                  <a:pt x="32" y="0"/>
                </a:cubicBezTo>
                <a:close/>
                <a:moveTo>
                  <a:pt x="51" y="42"/>
                </a:moveTo>
                <a:cubicBezTo>
                  <a:pt x="51" y="40"/>
                  <a:pt x="52" y="37"/>
                  <a:pt x="52" y="34"/>
                </a:cubicBezTo>
                <a:cubicBezTo>
                  <a:pt x="60" y="34"/>
                  <a:pt x="60" y="34"/>
                  <a:pt x="60" y="34"/>
                </a:cubicBezTo>
                <a:cubicBezTo>
                  <a:pt x="60" y="37"/>
                  <a:pt x="59" y="40"/>
                  <a:pt x="58" y="42"/>
                </a:cubicBezTo>
                <a:lnTo>
                  <a:pt x="51" y="42"/>
                </a:lnTo>
                <a:close/>
                <a:moveTo>
                  <a:pt x="14" y="21"/>
                </a:moveTo>
                <a:cubicBezTo>
                  <a:pt x="14" y="24"/>
                  <a:pt x="13" y="27"/>
                  <a:pt x="13" y="30"/>
                </a:cubicBezTo>
                <a:cubicBezTo>
                  <a:pt x="5" y="30"/>
                  <a:pt x="5" y="30"/>
                  <a:pt x="5" y="30"/>
                </a:cubicBezTo>
                <a:cubicBezTo>
                  <a:pt x="5" y="27"/>
                  <a:pt x="6" y="24"/>
                  <a:pt x="7" y="21"/>
                </a:cubicBezTo>
                <a:lnTo>
                  <a:pt x="14" y="21"/>
                </a:lnTo>
                <a:close/>
                <a:moveTo>
                  <a:pt x="46" y="21"/>
                </a:moveTo>
                <a:cubicBezTo>
                  <a:pt x="47" y="24"/>
                  <a:pt x="47" y="27"/>
                  <a:pt x="47" y="30"/>
                </a:cubicBezTo>
                <a:cubicBezTo>
                  <a:pt x="35" y="30"/>
                  <a:pt x="35" y="30"/>
                  <a:pt x="35" y="30"/>
                </a:cubicBezTo>
                <a:cubicBezTo>
                  <a:pt x="35" y="21"/>
                  <a:pt x="35" y="21"/>
                  <a:pt x="35" y="21"/>
                </a:cubicBezTo>
                <a:lnTo>
                  <a:pt x="46" y="21"/>
                </a:lnTo>
                <a:close/>
                <a:moveTo>
                  <a:pt x="35" y="17"/>
                </a:moveTo>
                <a:cubicBezTo>
                  <a:pt x="35" y="4"/>
                  <a:pt x="35" y="4"/>
                  <a:pt x="35" y="4"/>
                </a:cubicBezTo>
                <a:cubicBezTo>
                  <a:pt x="36" y="5"/>
                  <a:pt x="37" y="5"/>
                  <a:pt x="38" y="6"/>
                </a:cubicBezTo>
                <a:cubicBezTo>
                  <a:pt x="39" y="7"/>
                  <a:pt x="41" y="9"/>
                  <a:pt x="42" y="11"/>
                </a:cubicBezTo>
                <a:cubicBezTo>
                  <a:pt x="43" y="13"/>
                  <a:pt x="44" y="15"/>
                  <a:pt x="45" y="17"/>
                </a:cubicBezTo>
                <a:cubicBezTo>
                  <a:pt x="35" y="17"/>
                  <a:pt x="35" y="17"/>
                  <a:pt x="35" y="17"/>
                </a:cubicBezTo>
                <a:close/>
                <a:moveTo>
                  <a:pt x="23" y="11"/>
                </a:moveTo>
                <a:cubicBezTo>
                  <a:pt x="24" y="9"/>
                  <a:pt x="26" y="7"/>
                  <a:pt x="27" y="6"/>
                </a:cubicBezTo>
                <a:cubicBezTo>
                  <a:pt x="28" y="5"/>
                  <a:pt x="29" y="5"/>
                  <a:pt x="30" y="4"/>
                </a:cubicBezTo>
                <a:cubicBezTo>
                  <a:pt x="30" y="17"/>
                  <a:pt x="30" y="17"/>
                  <a:pt x="30" y="17"/>
                </a:cubicBezTo>
                <a:cubicBezTo>
                  <a:pt x="20" y="17"/>
                  <a:pt x="20" y="17"/>
                  <a:pt x="20" y="17"/>
                </a:cubicBezTo>
                <a:cubicBezTo>
                  <a:pt x="21" y="15"/>
                  <a:pt x="22" y="13"/>
                  <a:pt x="23" y="11"/>
                </a:cubicBezTo>
                <a:close/>
                <a:moveTo>
                  <a:pt x="30" y="21"/>
                </a:moveTo>
                <a:cubicBezTo>
                  <a:pt x="30" y="30"/>
                  <a:pt x="30" y="30"/>
                  <a:pt x="30" y="30"/>
                </a:cubicBezTo>
                <a:cubicBezTo>
                  <a:pt x="18" y="30"/>
                  <a:pt x="18" y="30"/>
                  <a:pt x="18" y="30"/>
                </a:cubicBezTo>
                <a:cubicBezTo>
                  <a:pt x="18" y="27"/>
                  <a:pt x="18" y="24"/>
                  <a:pt x="19" y="21"/>
                </a:cubicBezTo>
                <a:lnTo>
                  <a:pt x="30" y="21"/>
                </a:lnTo>
                <a:close/>
                <a:moveTo>
                  <a:pt x="7" y="42"/>
                </a:moveTo>
                <a:cubicBezTo>
                  <a:pt x="6" y="40"/>
                  <a:pt x="5" y="37"/>
                  <a:pt x="5" y="34"/>
                </a:cubicBezTo>
                <a:cubicBezTo>
                  <a:pt x="13" y="34"/>
                  <a:pt x="13" y="34"/>
                  <a:pt x="13" y="34"/>
                </a:cubicBezTo>
                <a:cubicBezTo>
                  <a:pt x="13" y="37"/>
                  <a:pt x="14" y="40"/>
                  <a:pt x="14" y="42"/>
                </a:cubicBezTo>
                <a:lnTo>
                  <a:pt x="7" y="42"/>
                </a:lnTo>
                <a:close/>
                <a:moveTo>
                  <a:pt x="18" y="34"/>
                </a:moveTo>
                <a:cubicBezTo>
                  <a:pt x="30" y="34"/>
                  <a:pt x="30" y="34"/>
                  <a:pt x="30" y="34"/>
                </a:cubicBezTo>
                <a:cubicBezTo>
                  <a:pt x="30" y="42"/>
                  <a:pt x="30" y="42"/>
                  <a:pt x="30" y="42"/>
                </a:cubicBezTo>
                <a:cubicBezTo>
                  <a:pt x="19" y="42"/>
                  <a:pt x="19" y="42"/>
                  <a:pt x="19" y="42"/>
                </a:cubicBezTo>
                <a:cubicBezTo>
                  <a:pt x="18" y="40"/>
                  <a:pt x="18" y="37"/>
                  <a:pt x="18" y="34"/>
                </a:cubicBezTo>
                <a:close/>
                <a:moveTo>
                  <a:pt x="30" y="47"/>
                </a:moveTo>
                <a:cubicBezTo>
                  <a:pt x="30" y="59"/>
                  <a:pt x="30" y="59"/>
                  <a:pt x="30" y="59"/>
                </a:cubicBezTo>
                <a:cubicBezTo>
                  <a:pt x="29" y="59"/>
                  <a:pt x="28" y="58"/>
                  <a:pt x="27" y="58"/>
                </a:cubicBezTo>
                <a:cubicBezTo>
                  <a:pt x="26" y="57"/>
                  <a:pt x="24" y="55"/>
                  <a:pt x="23" y="52"/>
                </a:cubicBezTo>
                <a:cubicBezTo>
                  <a:pt x="22" y="51"/>
                  <a:pt x="21" y="49"/>
                  <a:pt x="20" y="47"/>
                </a:cubicBezTo>
                <a:cubicBezTo>
                  <a:pt x="30" y="47"/>
                  <a:pt x="30" y="47"/>
                  <a:pt x="30" y="47"/>
                </a:cubicBezTo>
                <a:close/>
                <a:moveTo>
                  <a:pt x="42" y="52"/>
                </a:moveTo>
                <a:cubicBezTo>
                  <a:pt x="41" y="55"/>
                  <a:pt x="39" y="57"/>
                  <a:pt x="38" y="58"/>
                </a:cubicBezTo>
                <a:cubicBezTo>
                  <a:pt x="37" y="58"/>
                  <a:pt x="36" y="59"/>
                  <a:pt x="35" y="59"/>
                </a:cubicBezTo>
                <a:cubicBezTo>
                  <a:pt x="35" y="47"/>
                  <a:pt x="35" y="47"/>
                  <a:pt x="35" y="47"/>
                </a:cubicBezTo>
                <a:cubicBezTo>
                  <a:pt x="45" y="47"/>
                  <a:pt x="45" y="47"/>
                  <a:pt x="45" y="47"/>
                </a:cubicBezTo>
                <a:cubicBezTo>
                  <a:pt x="44" y="49"/>
                  <a:pt x="43" y="51"/>
                  <a:pt x="42" y="52"/>
                </a:cubicBezTo>
                <a:close/>
                <a:moveTo>
                  <a:pt x="35" y="42"/>
                </a:moveTo>
                <a:cubicBezTo>
                  <a:pt x="35" y="34"/>
                  <a:pt x="35" y="34"/>
                  <a:pt x="35" y="34"/>
                </a:cubicBezTo>
                <a:cubicBezTo>
                  <a:pt x="47" y="34"/>
                  <a:pt x="47" y="34"/>
                  <a:pt x="47" y="34"/>
                </a:cubicBezTo>
                <a:cubicBezTo>
                  <a:pt x="47" y="37"/>
                  <a:pt x="47" y="40"/>
                  <a:pt x="46" y="42"/>
                </a:cubicBezTo>
                <a:lnTo>
                  <a:pt x="35" y="42"/>
                </a:lnTo>
                <a:close/>
                <a:moveTo>
                  <a:pt x="52" y="30"/>
                </a:moveTo>
                <a:cubicBezTo>
                  <a:pt x="52" y="27"/>
                  <a:pt x="51" y="24"/>
                  <a:pt x="51" y="21"/>
                </a:cubicBezTo>
                <a:cubicBezTo>
                  <a:pt x="58" y="21"/>
                  <a:pt x="58" y="21"/>
                  <a:pt x="58" y="21"/>
                </a:cubicBezTo>
                <a:cubicBezTo>
                  <a:pt x="59" y="24"/>
                  <a:pt x="60" y="27"/>
                  <a:pt x="60" y="30"/>
                </a:cubicBezTo>
                <a:lnTo>
                  <a:pt x="52" y="30"/>
                </a:lnTo>
                <a:close/>
                <a:moveTo>
                  <a:pt x="56" y="17"/>
                </a:moveTo>
                <a:cubicBezTo>
                  <a:pt x="50" y="17"/>
                  <a:pt x="50" y="17"/>
                  <a:pt x="50" y="17"/>
                </a:cubicBezTo>
                <a:cubicBezTo>
                  <a:pt x="48" y="13"/>
                  <a:pt x="47" y="9"/>
                  <a:pt x="44" y="7"/>
                </a:cubicBezTo>
                <a:cubicBezTo>
                  <a:pt x="47" y="8"/>
                  <a:pt x="50" y="10"/>
                  <a:pt x="52" y="12"/>
                </a:cubicBezTo>
                <a:cubicBezTo>
                  <a:pt x="54" y="14"/>
                  <a:pt x="55" y="15"/>
                  <a:pt x="56" y="17"/>
                </a:cubicBezTo>
                <a:close/>
                <a:moveTo>
                  <a:pt x="13" y="12"/>
                </a:moveTo>
                <a:cubicBezTo>
                  <a:pt x="15" y="10"/>
                  <a:pt x="18" y="8"/>
                  <a:pt x="20" y="7"/>
                </a:cubicBezTo>
                <a:cubicBezTo>
                  <a:pt x="18" y="9"/>
                  <a:pt x="17" y="13"/>
                  <a:pt x="15" y="17"/>
                </a:cubicBezTo>
                <a:cubicBezTo>
                  <a:pt x="9" y="17"/>
                  <a:pt x="9" y="17"/>
                  <a:pt x="9" y="17"/>
                </a:cubicBezTo>
                <a:cubicBezTo>
                  <a:pt x="10" y="15"/>
                  <a:pt x="11" y="14"/>
                  <a:pt x="13" y="12"/>
                </a:cubicBezTo>
                <a:close/>
                <a:moveTo>
                  <a:pt x="9" y="47"/>
                </a:moveTo>
                <a:cubicBezTo>
                  <a:pt x="15" y="47"/>
                  <a:pt x="15" y="47"/>
                  <a:pt x="15" y="47"/>
                </a:cubicBezTo>
                <a:cubicBezTo>
                  <a:pt x="17" y="51"/>
                  <a:pt x="18" y="54"/>
                  <a:pt x="20" y="57"/>
                </a:cubicBezTo>
                <a:cubicBezTo>
                  <a:pt x="18" y="55"/>
                  <a:pt x="15" y="54"/>
                  <a:pt x="13" y="51"/>
                </a:cubicBezTo>
                <a:cubicBezTo>
                  <a:pt x="11" y="50"/>
                  <a:pt x="10" y="48"/>
                  <a:pt x="9" y="47"/>
                </a:cubicBezTo>
                <a:close/>
                <a:moveTo>
                  <a:pt x="52" y="51"/>
                </a:moveTo>
                <a:cubicBezTo>
                  <a:pt x="50" y="54"/>
                  <a:pt x="47" y="55"/>
                  <a:pt x="44" y="57"/>
                </a:cubicBezTo>
                <a:cubicBezTo>
                  <a:pt x="47" y="54"/>
                  <a:pt x="48" y="51"/>
                  <a:pt x="50" y="47"/>
                </a:cubicBezTo>
                <a:cubicBezTo>
                  <a:pt x="56" y="47"/>
                  <a:pt x="56" y="47"/>
                  <a:pt x="56" y="47"/>
                </a:cubicBezTo>
                <a:cubicBezTo>
                  <a:pt x="55" y="48"/>
                  <a:pt x="54" y="50"/>
                  <a:pt x="52" y="51"/>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150" name="Freeform 194"/>
          <p:cNvSpPr>
            <a:spLocks noEditPoints="1"/>
          </p:cNvSpPr>
          <p:nvPr/>
        </p:nvSpPr>
        <p:spPr bwMode="auto">
          <a:xfrm>
            <a:off x="8229655" y="5535711"/>
            <a:ext cx="143663" cy="146595"/>
          </a:xfrm>
          <a:custGeom>
            <a:avLst/>
            <a:gdLst>
              <a:gd name="T0" fmla="*/ 30 w 60"/>
              <a:gd name="T1" fmla="*/ 0 h 61"/>
              <a:gd name="T2" fmla="*/ 0 w 60"/>
              <a:gd name="T3" fmla="*/ 31 h 61"/>
              <a:gd name="T4" fmla="*/ 30 w 60"/>
              <a:gd name="T5" fmla="*/ 61 h 61"/>
              <a:gd name="T6" fmla="*/ 60 w 60"/>
              <a:gd name="T7" fmla="*/ 31 h 61"/>
              <a:gd name="T8" fmla="*/ 30 w 60"/>
              <a:gd name="T9" fmla="*/ 0 h 61"/>
              <a:gd name="T10" fmla="*/ 30 w 60"/>
              <a:gd name="T11" fmla="*/ 55 h 61"/>
              <a:gd name="T12" fmla="*/ 5 w 60"/>
              <a:gd name="T13" fmla="*/ 31 h 61"/>
              <a:gd name="T14" fmla="*/ 30 w 60"/>
              <a:gd name="T15" fmla="*/ 6 h 61"/>
              <a:gd name="T16" fmla="*/ 55 w 60"/>
              <a:gd name="T17" fmla="*/ 31 h 61"/>
              <a:gd name="T18" fmla="*/ 30 w 60"/>
              <a:gd name="T19" fmla="*/ 55 h 61"/>
              <a:gd name="T20" fmla="*/ 26 w 60"/>
              <a:gd name="T21" fmla="*/ 15 h 61"/>
              <a:gd name="T22" fmla="*/ 34 w 60"/>
              <a:gd name="T23" fmla="*/ 15 h 61"/>
              <a:gd name="T24" fmla="*/ 34 w 60"/>
              <a:gd name="T25" fmla="*/ 23 h 61"/>
              <a:gd name="T26" fmla="*/ 26 w 60"/>
              <a:gd name="T27" fmla="*/ 23 h 61"/>
              <a:gd name="T28" fmla="*/ 26 w 60"/>
              <a:gd name="T29" fmla="*/ 15 h 61"/>
              <a:gd name="T30" fmla="*/ 38 w 60"/>
              <a:gd name="T31" fmla="*/ 46 h 61"/>
              <a:gd name="T32" fmla="*/ 22 w 60"/>
              <a:gd name="T33" fmla="*/ 46 h 61"/>
              <a:gd name="T34" fmla="*/ 22 w 60"/>
              <a:gd name="T35" fmla="*/ 42 h 61"/>
              <a:gd name="T36" fmla="*/ 26 w 60"/>
              <a:gd name="T37" fmla="*/ 42 h 61"/>
              <a:gd name="T38" fmla="*/ 26 w 60"/>
              <a:gd name="T39" fmla="*/ 31 h 61"/>
              <a:gd name="T40" fmla="*/ 22 w 60"/>
              <a:gd name="T41" fmla="*/ 31 h 61"/>
              <a:gd name="T42" fmla="*/ 22 w 60"/>
              <a:gd name="T43" fmla="*/ 27 h 61"/>
              <a:gd name="T44" fmla="*/ 34 w 60"/>
              <a:gd name="T45" fmla="*/ 27 h 61"/>
              <a:gd name="T46" fmla="*/ 34 w 60"/>
              <a:gd name="T47" fmla="*/ 42 h 61"/>
              <a:gd name="T48" fmla="*/ 38 w 60"/>
              <a:gd name="T49" fmla="*/ 42 h 61"/>
              <a:gd name="T50" fmla="*/ 38 w 60"/>
              <a:gd name="T51" fmla="*/ 46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0" h="61">
                <a:moveTo>
                  <a:pt x="30" y="0"/>
                </a:moveTo>
                <a:cubicBezTo>
                  <a:pt x="13" y="0"/>
                  <a:pt x="0" y="14"/>
                  <a:pt x="0" y="31"/>
                </a:cubicBezTo>
                <a:cubicBezTo>
                  <a:pt x="0" y="47"/>
                  <a:pt x="13" y="61"/>
                  <a:pt x="30" y="61"/>
                </a:cubicBezTo>
                <a:cubicBezTo>
                  <a:pt x="47" y="61"/>
                  <a:pt x="60" y="47"/>
                  <a:pt x="60" y="31"/>
                </a:cubicBezTo>
                <a:cubicBezTo>
                  <a:pt x="60" y="14"/>
                  <a:pt x="47" y="0"/>
                  <a:pt x="30" y="0"/>
                </a:cubicBezTo>
                <a:close/>
                <a:moveTo>
                  <a:pt x="30" y="55"/>
                </a:moveTo>
                <a:cubicBezTo>
                  <a:pt x="16" y="55"/>
                  <a:pt x="5" y="44"/>
                  <a:pt x="5" y="31"/>
                </a:cubicBezTo>
                <a:cubicBezTo>
                  <a:pt x="5" y="17"/>
                  <a:pt x="16" y="6"/>
                  <a:pt x="30" y="6"/>
                </a:cubicBezTo>
                <a:cubicBezTo>
                  <a:pt x="44" y="6"/>
                  <a:pt x="55" y="17"/>
                  <a:pt x="55" y="31"/>
                </a:cubicBezTo>
                <a:cubicBezTo>
                  <a:pt x="55" y="44"/>
                  <a:pt x="44" y="55"/>
                  <a:pt x="30" y="55"/>
                </a:cubicBezTo>
                <a:close/>
                <a:moveTo>
                  <a:pt x="26" y="15"/>
                </a:moveTo>
                <a:cubicBezTo>
                  <a:pt x="34" y="15"/>
                  <a:pt x="34" y="15"/>
                  <a:pt x="34" y="15"/>
                </a:cubicBezTo>
                <a:cubicBezTo>
                  <a:pt x="34" y="23"/>
                  <a:pt x="34" y="23"/>
                  <a:pt x="34" y="23"/>
                </a:cubicBezTo>
                <a:cubicBezTo>
                  <a:pt x="26" y="23"/>
                  <a:pt x="26" y="23"/>
                  <a:pt x="26" y="23"/>
                </a:cubicBezTo>
                <a:lnTo>
                  <a:pt x="26" y="15"/>
                </a:lnTo>
                <a:close/>
                <a:moveTo>
                  <a:pt x="38" y="46"/>
                </a:moveTo>
                <a:cubicBezTo>
                  <a:pt x="22" y="46"/>
                  <a:pt x="22" y="46"/>
                  <a:pt x="22" y="46"/>
                </a:cubicBezTo>
                <a:cubicBezTo>
                  <a:pt x="22" y="42"/>
                  <a:pt x="22" y="42"/>
                  <a:pt x="22" y="42"/>
                </a:cubicBezTo>
                <a:cubicBezTo>
                  <a:pt x="26" y="42"/>
                  <a:pt x="26" y="42"/>
                  <a:pt x="26" y="42"/>
                </a:cubicBezTo>
                <a:cubicBezTo>
                  <a:pt x="26" y="31"/>
                  <a:pt x="26" y="31"/>
                  <a:pt x="26" y="31"/>
                </a:cubicBezTo>
                <a:cubicBezTo>
                  <a:pt x="22" y="31"/>
                  <a:pt x="22" y="31"/>
                  <a:pt x="22" y="31"/>
                </a:cubicBezTo>
                <a:cubicBezTo>
                  <a:pt x="22" y="27"/>
                  <a:pt x="22" y="27"/>
                  <a:pt x="22" y="27"/>
                </a:cubicBezTo>
                <a:cubicBezTo>
                  <a:pt x="34" y="27"/>
                  <a:pt x="34" y="27"/>
                  <a:pt x="34" y="27"/>
                </a:cubicBezTo>
                <a:cubicBezTo>
                  <a:pt x="34" y="42"/>
                  <a:pt x="34" y="42"/>
                  <a:pt x="34" y="42"/>
                </a:cubicBezTo>
                <a:cubicBezTo>
                  <a:pt x="38" y="42"/>
                  <a:pt x="38" y="42"/>
                  <a:pt x="38" y="42"/>
                </a:cubicBezTo>
                <a:lnTo>
                  <a:pt x="38" y="46"/>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151" name="Freeform 196"/>
          <p:cNvSpPr>
            <a:spLocks noEditPoints="1"/>
          </p:cNvSpPr>
          <p:nvPr/>
        </p:nvSpPr>
        <p:spPr bwMode="auto">
          <a:xfrm>
            <a:off x="7382335" y="5855288"/>
            <a:ext cx="165653" cy="164187"/>
          </a:xfrm>
          <a:custGeom>
            <a:avLst/>
            <a:gdLst>
              <a:gd name="T0" fmla="*/ 35 w 69"/>
              <a:gd name="T1" fmla="*/ 0 h 69"/>
              <a:gd name="T2" fmla="*/ 0 w 69"/>
              <a:gd name="T3" fmla="*/ 35 h 69"/>
              <a:gd name="T4" fmla="*/ 35 w 69"/>
              <a:gd name="T5" fmla="*/ 69 h 69"/>
              <a:gd name="T6" fmla="*/ 69 w 69"/>
              <a:gd name="T7" fmla="*/ 35 h 69"/>
              <a:gd name="T8" fmla="*/ 35 w 69"/>
              <a:gd name="T9" fmla="*/ 0 h 69"/>
              <a:gd name="T10" fmla="*/ 55 w 69"/>
              <a:gd name="T11" fmla="*/ 30 h 69"/>
              <a:gd name="T12" fmla="*/ 36 w 69"/>
              <a:gd name="T13" fmla="*/ 56 h 69"/>
              <a:gd name="T14" fmla="*/ 28 w 69"/>
              <a:gd name="T15" fmla="*/ 52 h 69"/>
              <a:gd name="T16" fmla="*/ 21 w 69"/>
              <a:gd name="T17" fmla="*/ 32 h 69"/>
              <a:gd name="T18" fmla="*/ 16 w 69"/>
              <a:gd name="T19" fmla="*/ 33 h 69"/>
              <a:gd name="T20" fmla="*/ 14 w 69"/>
              <a:gd name="T21" fmla="*/ 31 h 69"/>
              <a:gd name="T22" fmla="*/ 27 w 69"/>
              <a:gd name="T23" fmla="*/ 22 h 69"/>
              <a:gd name="T24" fmla="*/ 34 w 69"/>
              <a:gd name="T25" fmla="*/ 36 h 69"/>
              <a:gd name="T26" fmla="*/ 37 w 69"/>
              <a:gd name="T27" fmla="*/ 44 h 69"/>
              <a:gd name="T28" fmla="*/ 43 w 69"/>
              <a:gd name="T29" fmla="*/ 36 h 69"/>
              <a:gd name="T30" fmla="*/ 38 w 69"/>
              <a:gd name="T31" fmla="*/ 31 h 69"/>
              <a:gd name="T32" fmla="*/ 55 w 69"/>
              <a:gd name="T33" fmla="*/ 3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9" h="69">
                <a:moveTo>
                  <a:pt x="35" y="0"/>
                </a:moveTo>
                <a:cubicBezTo>
                  <a:pt x="16" y="0"/>
                  <a:pt x="0" y="16"/>
                  <a:pt x="0" y="35"/>
                </a:cubicBezTo>
                <a:cubicBezTo>
                  <a:pt x="0" y="54"/>
                  <a:pt x="16" y="69"/>
                  <a:pt x="35" y="69"/>
                </a:cubicBezTo>
                <a:cubicBezTo>
                  <a:pt x="54" y="69"/>
                  <a:pt x="69" y="54"/>
                  <a:pt x="69" y="35"/>
                </a:cubicBezTo>
                <a:cubicBezTo>
                  <a:pt x="69" y="16"/>
                  <a:pt x="54" y="0"/>
                  <a:pt x="35" y="0"/>
                </a:cubicBezTo>
                <a:close/>
                <a:moveTo>
                  <a:pt x="55" y="30"/>
                </a:moveTo>
                <a:cubicBezTo>
                  <a:pt x="53" y="43"/>
                  <a:pt x="40" y="54"/>
                  <a:pt x="36" y="56"/>
                </a:cubicBezTo>
                <a:cubicBezTo>
                  <a:pt x="32" y="58"/>
                  <a:pt x="29" y="55"/>
                  <a:pt x="28" y="52"/>
                </a:cubicBezTo>
                <a:cubicBezTo>
                  <a:pt x="26" y="49"/>
                  <a:pt x="22" y="33"/>
                  <a:pt x="21" y="32"/>
                </a:cubicBezTo>
                <a:cubicBezTo>
                  <a:pt x="19" y="30"/>
                  <a:pt x="16" y="33"/>
                  <a:pt x="16" y="33"/>
                </a:cubicBezTo>
                <a:cubicBezTo>
                  <a:pt x="14" y="31"/>
                  <a:pt x="14" y="31"/>
                  <a:pt x="14" y="31"/>
                </a:cubicBezTo>
                <a:cubicBezTo>
                  <a:pt x="14" y="31"/>
                  <a:pt x="21" y="23"/>
                  <a:pt x="27" y="22"/>
                </a:cubicBezTo>
                <a:cubicBezTo>
                  <a:pt x="32" y="21"/>
                  <a:pt x="32" y="30"/>
                  <a:pt x="34" y="36"/>
                </a:cubicBezTo>
                <a:cubicBezTo>
                  <a:pt x="35" y="41"/>
                  <a:pt x="36" y="44"/>
                  <a:pt x="37" y="44"/>
                </a:cubicBezTo>
                <a:cubicBezTo>
                  <a:pt x="38" y="44"/>
                  <a:pt x="40" y="41"/>
                  <a:pt x="43" y="36"/>
                </a:cubicBezTo>
                <a:cubicBezTo>
                  <a:pt x="45" y="32"/>
                  <a:pt x="42" y="28"/>
                  <a:pt x="38" y="31"/>
                </a:cubicBezTo>
                <a:cubicBezTo>
                  <a:pt x="40" y="20"/>
                  <a:pt x="57" y="17"/>
                  <a:pt x="55" y="30"/>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152" name="Freeform 206"/>
          <p:cNvSpPr>
            <a:spLocks noEditPoints="1"/>
          </p:cNvSpPr>
          <p:nvPr/>
        </p:nvSpPr>
        <p:spPr bwMode="auto">
          <a:xfrm>
            <a:off x="9714664" y="6237903"/>
            <a:ext cx="285862" cy="253609"/>
          </a:xfrm>
          <a:custGeom>
            <a:avLst/>
            <a:gdLst>
              <a:gd name="T0" fmla="*/ 50 w 119"/>
              <a:gd name="T1" fmla="*/ 0 h 106"/>
              <a:gd name="T2" fmla="*/ 50 w 119"/>
              <a:gd name="T3" fmla="*/ 0 h 106"/>
              <a:gd name="T4" fmla="*/ 99 w 119"/>
              <a:gd name="T5" fmla="*/ 40 h 106"/>
              <a:gd name="T6" fmla="*/ 50 w 119"/>
              <a:gd name="T7" fmla="*/ 81 h 106"/>
              <a:gd name="T8" fmla="*/ 42 w 119"/>
              <a:gd name="T9" fmla="*/ 80 h 106"/>
              <a:gd name="T10" fmla="*/ 7 w 119"/>
              <a:gd name="T11" fmla="*/ 93 h 106"/>
              <a:gd name="T12" fmla="*/ 7 w 119"/>
              <a:gd name="T13" fmla="*/ 90 h 106"/>
              <a:gd name="T14" fmla="*/ 19 w 119"/>
              <a:gd name="T15" fmla="*/ 74 h 106"/>
              <a:gd name="T16" fmla="*/ 18 w 119"/>
              <a:gd name="T17" fmla="*/ 72 h 106"/>
              <a:gd name="T18" fmla="*/ 0 w 119"/>
              <a:gd name="T19" fmla="*/ 40 h 106"/>
              <a:gd name="T20" fmla="*/ 50 w 119"/>
              <a:gd name="T21" fmla="*/ 0 h 106"/>
              <a:gd name="T22" fmla="*/ 103 w 119"/>
              <a:gd name="T23" fmla="*/ 90 h 106"/>
              <a:gd name="T24" fmla="*/ 113 w 119"/>
              <a:gd name="T25" fmla="*/ 104 h 106"/>
              <a:gd name="T26" fmla="*/ 113 w 119"/>
              <a:gd name="T27" fmla="*/ 106 h 106"/>
              <a:gd name="T28" fmla="*/ 83 w 119"/>
              <a:gd name="T29" fmla="*/ 95 h 106"/>
              <a:gd name="T30" fmla="*/ 76 w 119"/>
              <a:gd name="T31" fmla="*/ 96 h 106"/>
              <a:gd name="T32" fmla="*/ 50 w 119"/>
              <a:gd name="T33" fmla="*/ 88 h 106"/>
              <a:gd name="T34" fmla="*/ 90 w 119"/>
              <a:gd name="T35" fmla="*/ 75 h 106"/>
              <a:gd name="T36" fmla="*/ 103 w 119"/>
              <a:gd name="T37" fmla="*/ 60 h 106"/>
              <a:gd name="T38" fmla="*/ 107 w 119"/>
              <a:gd name="T39" fmla="*/ 40 h 106"/>
              <a:gd name="T40" fmla="*/ 107 w 119"/>
              <a:gd name="T41" fmla="*/ 37 h 106"/>
              <a:gd name="T42" fmla="*/ 119 w 119"/>
              <a:gd name="T43" fmla="*/ 61 h 106"/>
              <a:gd name="T44" fmla="*/ 103 w 119"/>
              <a:gd name="T45" fmla="*/ 88 h 106"/>
              <a:gd name="T46" fmla="*/ 103 w 119"/>
              <a:gd name="T47" fmla="*/ 9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9" h="106">
                <a:moveTo>
                  <a:pt x="50" y="0"/>
                </a:moveTo>
                <a:cubicBezTo>
                  <a:pt x="50" y="0"/>
                  <a:pt x="50" y="0"/>
                  <a:pt x="50" y="0"/>
                </a:cubicBezTo>
                <a:cubicBezTo>
                  <a:pt x="77" y="0"/>
                  <a:pt x="99" y="18"/>
                  <a:pt x="99" y="40"/>
                </a:cubicBezTo>
                <a:cubicBezTo>
                  <a:pt x="99" y="63"/>
                  <a:pt x="77" y="81"/>
                  <a:pt x="50" y="81"/>
                </a:cubicBezTo>
                <a:cubicBezTo>
                  <a:pt x="47" y="81"/>
                  <a:pt x="44" y="80"/>
                  <a:pt x="42" y="80"/>
                </a:cubicBezTo>
                <a:cubicBezTo>
                  <a:pt x="31" y="91"/>
                  <a:pt x="19" y="93"/>
                  <a:pt x="7" y="93"/>
                </a:cubicBezTo>
                <a:cubicBezTo>
                  <a:pt x="7" y="90"/>
                  <a:pt x="7" y="90"/>
                  <a:pt x="7" y="90"/>
                </a:cubicBezTo>
                <a:cubicBezTo>
                  <a:pt x="13" y="87"/>
                  <a:pt x="19" y="81"/>
                  <a:pt x="19" y="74"/>
                </a:cubicBezTo>
                <a:cubicBezTo>
                  <a:pt x="19" y="73"/>
                  <a:pt x="19" y="72"/>
                  <a:pt x="18" y="72"/>
                </a:cubicBezTo>
                <a:cubicBezTo>
                  <a:pt x="7" y="64"/>
                  <a:pt x="0" y="53"/>
                  <a:pt x="0" y="40"/>
                </a:cubicBezTo>
                <a:cubicBezTo>
                  <a:pt x="0" y="18"/>
                  <a:pt x="22" y="0"/>
                  <a:pt x="50" y="0"/>
                </a:cubicBezTo>
                <a:close/>
                <a:moveTo>
                  <a:pt x="103" y="90"/>
                </a:moveTo>
                <a:cubicBezTo>
                  <a:pt x="103" y="96"/>
                  <a:pt x="107" y="101"/>
                  <a:pt x="113" y="104"/>
                </a:cubicBezTo>
                <a:cubicBezTo>
                  <a:pt x="113" y="106"/>
                  <a:pt x="113" y="106"/>
                  <a:pt x="113" y="106"/>
                </a:cubicBezTo>
                <a:cubicBezTo>
                  <a:pt x="102" y="106"/>
                  <a:pt x="92" y="104"/>
                  <a:pt x="83" y="95"/>
                </a:cubicBezTo>
                <a:cubicBezTo>
                  <a:pt x="81" y="95"/>
                  <a:pt x="79" y="96"/>
                  <a:pt x="76" y="96"/>
                </a:cubicBezTo>
                <a:cubicBezTo>
                  <a:pt x="66" y="96"/>
                  <a:pt x="57" y="93"/>
                  <a:pt x="50" y="88"/>
                </a:cubicBezTo>
                <a:cubicBezTo>
                  <a:pt x="65" y="88"/>
                  <a:pt x="79" y="84"/>
                  <a:pt x="90" y="75"/>
                </a:cubicBezTo>
                <a:cubicBezTo>
                  <a:pt x="95" y="71"/>
                  <a:pt x="100" y="65"/>
                  <a:pt x="103" y="60"/>
                </a:cubicBezTo>
                <a:cubicBezTo>
                  <a:pt x="106" y="54"/>
                  <a:pt x="107" y="47"/>
                  <a:pt x="107" y="40"/>
                </a:cubicBezTo>
                <a:cubicBezTo>
                  <a:pt x="107" y="39"/>
                  <a:pt x="107" y="38"/>
                  <a:pt x="107" y="37"/>
                </a:cubicBezTo>
                <a:cubicBezTo>
                  <a:pt x="115" y="43"/>
                  <a:pt x="119" y="52"/>
                  <a:pt x="119" y="61"/>
                </a:cubicBezTo>
                <a:cubicBezTo>
                  <a:pt x="119" y="72"/>
                  <a:pt x="113" y="82"/>
                  <a:pt x="103" y="88"/>
                </a:cubicBezTo>
                <a:cubicBezTo>
                  <a:pt x="103" y="89"/>
                  <a:pt x="103" y="89"/>
                  <a:pt x="103" y="90"/>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153" name="Freeform 207"/>
          <p:cNvSpPr>
            <a:spLocks noEditPoints="1"/>
          </p:cNvSpPr>
          <p:nvPr/>
        </p:nvSpPr>
        <p:spPr bwMode="auto">
          <a:xfrm>
            <a:off x="9547546" y="5868483"/>
            <a:ext cx="167118" cy="168584"/>
          </a:xfrm>
          <a:custGeom>
            <a:avLst/>
            <a:gdLst>
              <a:gd name="T0" fmla="*/ 35 w 70"/>
              <a:gd name="T1" fmla="*/ 0 h 70"/>
              <a:gd name="T2" fmla="*/ 0 w 70"/>
              <a:gd name="T3" fmla="*/ 35 h 70"/>
              <a:gd name="T4" fmla="*/ 35 w 70"/>
              <a:gd name="T5" fmla="*/ 70 h 70"/>
              <a:gd name="T6" fmla="*/ 70 w 70"/>
              <a:gd name="T7" fmla="*/ 35 h 70"/>
              <a:gd name="T8" fmla="*/ 35 w 70"/>
              <a:gd name="T9" fmla="*/ 0 h 70"/>
              <a:gd name="T10" fmla="*/ 29 w 70"/>
              <a:gd name="T11" fmla="*/ 57 h 70"/>
              <a:gd name="T12" fmla="*/ 14 w 70"/>
              <a:gd name="T13" fmla="*/ 38 h 70"/>
              <a:gd name="T14" fmla="*/ 21 w 70"/>
              <a:gd name="T15" fmla="*/ 31 h 70"/>
              <a:gd name="T16" fmla="*/ 29 w 70"/>
              <a:gd name="T17" fmla="*/ 41 h 70"/>
              <a:gd name="T18" fmla="*/ 54 w 70"/>
              <a:gd name="T19" fmla="*/ 21 h 70"/>
              <a:gd name="T20" fmla="*/ 57 w 70"/>
              <a:gd name="T21" fmla="*/ 24 h 70"/>
              <a:gd name="T22" fmla="*/ 29 w 70"/>
              <a:gd name="T23" fmla="*/ 5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0" h="70">
                <a:moveTo>
                  <a:pt x="35" y="0"/>
                </a:moveTo>
                <a:cubicBezTo>
                  <a:pt x="16" y="0"/>
                  <a:pt x="0" y="16"/>
                  <a:pt x="0" y="35"/>
                </a:cubicBezTo>
                <a:cubicBezTo>
                  <a:pt x="0" y="54"/>
                  <a:pt x="16" y="70"/>
                  <a:pt x="35" y="70"/>
                </a:cubicBezTo>
                <a:cubicBezTo>
                  <a:pt x="54" y="70"/>
                  <a:pt x="70" y="54"/>
                  <a:pt x="70" y="35"/>
                </a:cubicBezTo>
                <a:cubicBezTo>
                  <a:pt x="70" y="16"/>
                  <a:pt x="54" y="0"/>
                  <a:pt x="35" y="0"/>
                </a:cubicBezTo>
                <a:close/>
                <a:moveTo>
                  <a:pt x="29" y="57"/>
                </a:moveTo>
                <a:cubicBezTo>
                  <a:pt x="14" y="38"/>
                  <a:pt x="14" y="38"/>
                  <a:pt x="14" y="38"/>
                </a:cubicBezTo>
                <a:cubicBezTo>
                  <a:pt x="21" y="31"/>
                  <a:pt x="21" y="31"/>
                  <a:pt x="21" y="31"/>
                </a:cubicBezTo>
                <a:cubicBezTo>
                  <a:pt x="29" y="41"/>
                  <a:pt x="29" y="41"/>
                  <a:pt x="29" y="41"/>
                </a:cubicBezTo>
                <a:cubicBezTo>
                  <a:pt x="54" y="21"/>
                  <a:pt x="54" y="21"/>
                  <a:pt x="54" y="21"/>
                </a:cubicBezTo>
                <a:cubicBezTo>
                  <a:pt x="57" y="24"/>
                  <a:pt x="57" y="24"/>
                  <a:pt x="57" y="24"/>
                </a:cubicBezTo>
                <a:lnTo>
                  <a:pt x="29" y="57"/>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154" name="Freeform 208"/>
          <p:cNvSpPr>
            <a:spLocks noEditPoints="1"/>
          </p:cNvSpPr>
          <p:nvPr/>
        </p:nvSpPr>
        <p:spPr bwMode="auto">
          <a:xfrm>
            <a:off x="8735408" y="6147013"/>
            <a:ext cx="206700" cy="234553"/>
          </a:xfrm>
          <a:custGeom>
            <a:avLst/>
            <a:gdLst>
              <a:gd name="T0" fmla="*/ 55 w 86"/>
              <a:gd name="T1" fmla="*/ 14 h 98"/>
              <a:gd name="T2" fmla="*/ 55 w 86"/>
              <a:gd name="T3" fmla="*/ 27 h 98"/>
              <a:gd name="T4" fmla="*/ 65 w 86"/>
              <a:gd name="T5" fmla="*/ 33 h 98"/>
              <a:gd name="T6" fmla="*/ 74 w 86"/>
              <a:gd name="T7" fmla="*/ 55 h 98"/>
              <a:gd name="T8" fmla="*/ 65 w 86"/>
              <a:gd name="T9" fmla="*/ 77 h 98"/>
              <a:gd name="T10" fmla="*/ 43 w 86"/>
              <a:gd name="T11" fmla="*/ 85 h 98"/>
              <a:gd name="T12" fmla="*/ 22 w 86"/>
              <a:gd name="T13" fmla="*/ 77 h 98"/>
              <a:gd name="T14" fmla="*/ 13 w 86"/>
              <a:gd name="T15" fmla="*/ 55 h 98"/>
              <a:gd name="T16" fmla="*/ 22 w 86"/>
              <a:gd name="T17" fmla="*/ 33 h 98"/>
              <a:gd name="T18" fmla="*/ 31 w 86"/>
              <a:gd name="T19" fmla="*/ 27 h 98"/>
              <a:gd name="T20" fmla="*/ 31 w 86"/>
              <a:gd name="T21" fmla="*/ 14 h 98"/>
              <a:gd name="T22" fmla="*/ 0 w 86"/>
              <a:gd name="T23" fmla="*/ 55 h 98"/>
              <a:gd name="T24" fmla="*/ 43 w 86"/>
              <a:gd name="T25" fmla="*/ 98 h 98"/>
              <a:gd name="T26" fmla="*/ 86 w 86"/>
              <a:gd name="T27" fmla="*/ 55 h 98"/>
              <a:gd name="T28" fmla="*/ 55 w 86"/>
              <a:gd name="T29" fmla="*/ 14 h 98"/>
              <a:gd name="T30" fmla="*/ 37 w 86"/>
              <a:gd name="T31" fmla="*/ 0 h 98"/>
              <a:gd name="T32" fmla="*/ 49 w 86"/>
              <a:gd name="T33" fmla="*/ 0 h 98"/>
              <a:gd name="T34" fmla="*/ 49 w 86"/>
              <a:gd name="T35" fmla="*/ 49 h 98"/>
              <a:gd name="T36" fmla="*/ 37 w 86"/>
              <a:gd name="T37" fmla="*/ 49 h 98"/>
              <a:gd name="T38" fmla="*/ 37 w 86"/>
              <a:gd name="T39"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6" h="98">
                <a:moveTo>
                  <a:pt x="55" y="14"/>
                </a:moveTo>
                <a:cubicBezTo>
                  <a:pt x="55" y="27"/>
                  <a:pt x="55" y="27"/>
                  <a:pt x="55" y="27"/>
                </a:cubicBezTo>
                <a:cubicBezTo>
                  <a:pt x="59" y="28"/>
                  <a:pt x="62" y="31"/>
                  <a:pt x="65" y="33"/>
                </a:cubicBezTo>
                <a:cubicBezTo>
                  <a:pt x="71" y="39"/>
                  <a:pt x="74" y="47"/>
                  <a:pt x="74" y="55"/>
                </a:cubicBezTo>
                <a:cubicBezTo>
                  <a:pt x="74" y="63"/>
                  <a:pt x="71" y="71"/>
                  <a:pt x="65" y="77"/>
                </a:cubicBezTo>
                <a:cubicBezTo>
                  <a:pt x="59" y="82"/>
                  <a:pt x="51" y="85"/>
                  <a:pt x="43" y="85"/>
                </a:cubicBezTo>
                <a:cubicBezTo>
                  <a:pt x="35" y="85"/>
                  <a:pt x="27" y="82"/>
                  <a:pt x="22" y="77"/>
                </a:cubicBezTo>
                <a:cubicBezTo>
                  <a:pt x="16" y="71"/>
                  <a:pt x="13" y="63"/>
                  <a:pt x="13" y="55"/>
                </a:cubicBezTo>
                <a:cubicBezTo>
                  <a:pt x="13" y="47"/>
                  <a:pt x="16" y="39"/>
                  <a:pt x="22" y="33"/>
                </a:cubicBezTo>
                <a:cubicBezTo>
                  <a:pt x="24" y="31"/>
                  <a:pt x="27" y="28"/>
                  <a:pt x="31" y="27"/>
                </a:cubicBezTo>
                <a:cubicBezTo>
                  <a:pt x="31" y="14"/>
                  <a:pt x="31" y="14"/>
                  <a:pt x="31" y="14"/>
                </a:cubicBezTo>
                <a:cubicBezTo>
                  <a:pt x="13" y="19"/>
                  <a:pt x="0" y="36"/>
                  <a:pt x="0" y="55"/>
                </a:cubicBezTo>
                <a:cubicBezTo>
                  <a:pt x="0" y="79"/>
                  <a:pt x="20" y="98"/>
                  <a:pt x="43" y="98"/>
                </a:cubicBezTo>
                <a:cubicBezTo>
                  <a:pt x="67" y="98"/>
                  <a:pt x="86" y="79"/>
                  <a:pt x="86" y="55"/>
                </a:cubicBezTo>
                <a:cubicBezTo>
                  <a:pt x="86" y="36"/>
                  <a:pt x="73" y="19"/>
                  <a:pt x="55" y="14"/>
                </a:cubicBezTo>
                <a:close/>
                <a:moveTo>
                  <a:pt x="37" y="0"/>
                </a:moveTo>
                <a:cubicBezTo>
                  <a:pt x="49" y="0"/>
                  <a:pt x="49" y="0"/>
                  <a:pt x="49" y="0"/>
                </a:cubicBezTo>
                <a:cubicBezTo>
                  <a:pt x="49" y="49"/>
                  <a:pt x="49" y="49"/>
                  <a:pt x="49" y="49"/>
                </a:cubicBezTo>
                <a:cubicBezTo>
                  <a:pt x="37" y="49"/>
                  <a:pt x="37" y="49"/>
                  <a:pt x="37" y="49"/>
                </a:cubicBezTo>
                <a:lnTo>
                  <a:pt x="37" y="0"/>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155" name="Freeform 209"/>
          <p:cNvSpPr/>
          <p:nvPr/>
        </p:nvSpPr>
        <p:spPr bwMode="auto">
          <a:xfrm>
            <a:off x="8478866" y="6388896"/>
            <a:ext cx="278530" cy="233086"/>
          </a:xfrm>
          <a:custGeom>
            <a:avLst/>
            <a:gdLst>
              <a:gd name="T0" fmla="*/ 57 w 116"/>
              <a:gd name="T1" fmla="*/ 1 h 97"/>
              <a:gd name="T2" fmla="*/ 48 w 116"/>
              <a:gd name="T3" fmla="*/ 8 h 97"/>
              <a:gd name="T4" fmla="*/ 55 w 116"/>
              <a:gd name="T5" fmla="*/ 18 h 97"/>
              <a:gd name="T6" fmla="*/ 85 w 116"/>
              <a:gd name="T7" fmla="*/ 22 h 97"/>
              <a:gd name="T8" fmla="*/ 5 w 116"/>
              <a:gd name="T9" fmla="*/ 81 h 97"/>
              <a:gd name="T10" fmla="*/ 3 w 116"/>
              <a:gd name="T11" fmla="*/ 93 h 97"/>
              <a:gd name="T12" fmla="*/ 8 w 116"/>
              <a:gd name="T13" fmla="*/ 96 h 97"/>
              <a:gd name="T14" fmla="*/ 15 w 116"/>
              <a:gd name="T15" fmla="*/ 95 h 97"/>
              <a:gd name="T16" fmla="*/ 95 w 116"/>
              <a:gd name="T17" fmla="*/ 36 h 97"/>
              <a:gd name="T18" fmla="*/ 90 w 116"/>
              <a:gd name="T19" fmla="*/ 66 h 97"/>
              <a:gd name="T20" fmla="*/ 97 w 116"/>
              <a:gd name="T21" fmla="*/ 76 h 97"/>
              <a:gd name="T22" fmla="*/ 107 w 116"/>
              <a:gd name="T23" fmla="*/ 69 h 97"/>
              <a:gd name="T24" fmla="*/ 116 w 116"/>
              <a:gd name="T25" fmla="*/ 10 h 97"/>
              <a:gd name="T26" fmla="*/ 57 w 116"/>
              <a:gd name="T27" fmla="*/ 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6" h="97">
                <a:moveTo>
                  <a:pt x="57" y="1"/>
                </a:moveTo>
                <a:cubicBezTo>
                  <a:pt x="53" y="0"/>
                  <a:pt x="48" y="3"/>
                  <a:pt x="48" y="8"/>
                </a:cubicBezTo>
                <a:cubicBezTo>
                  <a:pt x="47" y="13"/>
                  <a:pt x="50" y="17"/>
                  <a:pt x="55" y="18"/>
                </a:cubicBezTo>
                <a:cubicBezTo>
                  <a:pt x="85" y="22"/>
                  <a:pt x="85" y="22"/>
                  <a:pt x="85" y="22"/>
                </a:cubicBezTo>
                <a:cubicBezTo>
                  <a:pt x="5" y="81"/>
                  <a:pt x="5" y="81"/>
                  <a:pt x="5" y="81"/>
                </a:cubicBezTo>
                <a:cubicBezTo>
                  <a:pt x="1" y="84"/>
                  <a:pt x="0" y="89"/>
                  <a:pt x="3" y="93"/>
                </a:cubicBezTo>
                <a:cubicBezTo>
                  <a:pt x="4" y="95"/>
                  <a:pt x="6" y="96"/>
                  <a:pt x="8" y="96"/>
                </a:cubicBezTo>
                <a:cubicBezTo>
                  <a:pt x="10" y="97"/>
                  <a:pt x="13" y="96"/>
                  <a:pt x="15" y="95"/>
                </a:cubicBezTo>
                <a:cubicBezTo>
                  <a:pt x="95" y="36"/>
                  <a:pt x="95" y="36"/>
                  <a:pt x="95" y="36"/>
                </a:cubicBezTo>
                <a:cubicBezTo>
                  <a:pt x="90" y="66"/>
                  <a:pt x="90" y="66"/>
                  <a:pt x="90" y="66"/>
                </a:cubicBezTo>
                <a:cubicBezTo>
                  <a:pt x="90" y="71"/>
                  <a:pt x="93" y="75"/>
                  <a:pt x="97" y="76"/>
                </a:cubicBezTo>
                <a:cubicBezTo>
                  <a:pt x="102" y="76"/>
                  <a:pt x="106" y="73"/>
                  <a:pt x="107" y="69"/>
                </a:cubicBezTo>
                <a:cubicBezTo>
                  <a:pt x="116" y="10"/>
                  <a:pt x="116" y="10"/>
                  <a:pt x="116" y="10"/>
                </a:cubicBezTo>
                <a:lnTo>
                  <a:pt x="57" y="1"/>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156" name="Freeform 210"/>
          <p:cNvSpPr>
            <a:spLocks noEditPoints="1"/>
          </p:cNvSpPr>
          <p:nvPr/>
        </p:nvSpPr>
        <p:spPr bwMode="auto">
          <a:xfrm>
            <a:off x="9100431" y="6045863"/>
            <a:ext cx="238951" cy="256542"/>
          </a:xfrm>
          <a:custGeom>
            <a:avLst/>
            <a:gdLst>
              <a:gd name="T0" fmla="*/ 90 w 100"/>
              <a:gd name="T1" fmla="*/ 0 h 107"/>
              <a:gd name="T2" fmla="*/ 10 w 100"/>
              <a:gd name="T3" fmla="*/ 0 h 107"/>
              <a:gd name="T4" fmla="*/ 0 w 100"/>
              <a:gd name="T5" fmla="*/ 10 h 107"/>
              <a:gd name="T6" fmla="*/ 0 w 100"/>
              <a:gd name="T7" fmla="*/ 97 h 107"/>
              <a:gd name="T8" fmla="*/ 10 w 100"/>
              <a:gd name="T9" fmla="*/ 107 h 107"/>
              <a:gd name="T10" fmla="*/ 90 w 100"/>
              <a:gd name="T11" fmla="*/ 107 h 107"/>
              <a:gd name="T12" fmla="*/ 100 w 100"/>
              <a:gd name="T13" fmla="*/ 97 h 107"/>
              <a:gd name="T14" fmla="*/ 100 w 100"/>
              <a:gd name="T15" fmla="*/ 10 h 107"/>
              <a:gd name="T16" fmla="*/ 90 w 100"/>
              <a:gd name="T17" fmla="*/ 0 h 107"/>
              <a:gd name="T18" fmla="*/ 86 w 100"/>
              <a:gd name="T19" fmla="*/ 93 h 107"/>
              <a:gd name="T20" fmla="*/ 13 w 100"/>
              <a:gd name="T21" fmla="*/ 93 h 107"/>
              <a:gd name="T22" fmla="*/ 13 w 100"/>
              <a:gd name="T23" fmla="*/ 13 h 107"/>
              <a:gd name="T24" fmla="*/ 86 w 100"/>
              <a:gd name="T25" fmla="*/ 13 h 107"/>
              <a:gd name="T26" fmla="*/ 86 w 100"/>
              <a:gd name="T27" fmla="*/ 93 h 107"/>
              <a:gd name="T28" fmla="*/ 26 w 100"/>
              <a:gd name="T29" fmla="*/ 47 h 107"/>
              <a:gd name="T30" fmla="*/ 73 w 100"/>
              <a:gd name="T31" fmla="*/ 47 h 107"/>
              <a:gd name="T32" fmla="*/ 73 w 100"/>
              <a:gd name="T33" fmla="*/ 53 h 107"/>
              <a:gd name="T34" fmla="*/ 26 w 100"/>
              <a:gd name="T35" fmla="*/ 53 h 107"/>
              <a:gd name="T36" fmla="*/ 26 w 100"/>
              <a:gd name="T37" fmla="*/ 47 h 107"/>
              <a:gd name="T38" fmla="*/ 26 w 100"/>
              <a:gd name="T39" fmla="*/ 60 h 107"/>
              <a:gd name="T40" fmla="*/ 73 w 100"/>
              <a:gd name="T41" fmla="*/ 60 h 107"/>
              <a:gd name="T42" fmla="*/ 73 w 100"/>
              <a:gd name="T43" fmla="*/ 67 h 107"/>
              <a:gd name="T44" fmla="*/ 26 w 100"/>
              <a:gd name="T45" fmla="*/ 67 h 107"/>
              <a:gd name="T46" fmla="*/ 26 w 100"/>
              <a:gd name="T47" fmla="*/ 60 h 107"/>
              <a:gd name="T48" fmla="*/ 26 w 100"/>
              <a:gd name="T49" fmla="*/ 73 h 107"/>
              <a:gd name="T50" fmla="*/ 73 w 100"/>
              <a:gd name="T51" fmla="*/ 73 h 107"/>
              <a:gd name="T52" fmla="*/ 73 w 100"/>
              <a:gd name="T53" fmla="*/ 80 h 107"/>
              <a:gd name="T54" fmla="*/ 26 w 100"/>
              <a:gd name="T55" fmla="*/ 80 h 107"/>
              <a:gd name="T56" fmla="*/ 26 w 100"/>
              <a:gd name="T57" fmla="*/ 73 h 107"/>
              <a:gd name="T58" fmla="*/ 26 w 100"/>
              <a:gd name="T59" fmla="*/ 33 h 107"/>
              <a:gd name="T60" fmla="*/ 73 w 100"/>
              <a:gd name="T61" fmla="*/ 33 h 107"/>
              <a:gd name="T62" fmla="*/ 73 w 100"/>
              <a:gd name="T63" fmla="*/ 40 h 107"/>
              <a:gd name="T64" fmla="*/ 26 w 100"/>
              <a:gd name="T65" fmla="*/ 40 h 107"/>
              <a:gd name="T66" fmla="*/ 26 w 100"/>
              <a:gd name="T67" fmla="*/ 33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0" h="107">
                <a:moveTo>
                  <a:pt x="90" y="0"/>
                </a:moveTo>
                <a:cubicBezTo>
                  <a:pt x="10" y="0"/>
                  <a:pt x="10" y="0"/>
                  <a:pt x="10" y="0"/>
                </a:cubicBezTo>
                <a:cubicBezTo>
                  <a:pt x="4" y="0"/>
                  <a:pt x="0" y="5"/>
                  <a:pt x="0" y="10"/>
                </a:cubicBezTo>
                <a:cubicBezTo>
                  <a:pt x="0" y="97"/>
                  <a:pt x="0" y="97"/>
                  <a:pt x="0" y="97"/>
                </a:cubicBezTo>
                <a:cubicBezTo>
                  <a:pt x="0" y="102"/>
                  <a:pt x="4" y="107"/>
                  <a:pt x="10" y="107"/>
                </a:cubicBezTo>
                <a:cubicBezTo>
                  <a:pt x="90" y="107"/>
                  <a:pt x="90" y="107"/>
                  <a:pt x="90" y="107"/>
                </a:cubicBezTo>
                <a:cubicBezTo>
                  <a:pt x="95" y="107"/>
                  <a:pt x="100" y="102"/>
                  <a:pt x="100" y="97"/>
                </a:cubicBezTo>
                <a:cubicBezTo>
                  <a:pt x="100" y="10"/>
                  <a:pt x="100" y="10"/>
                  <a:pt x="100" y="10"/>
                </a:cubicBezTo>
                <a:cubicBezTo>
                  <a:pt x="100" y="5"/>
                  <a:pt x="95" y="0"/>
                  <a:pt x="90" y="0"/>
                </a:cubicBezTo>
                <a:close/>
                <a:moveTo>
                  <a:pt x="86" y="93"/>
                </a:moveTo>
                <a:cubicBezTo>
                  <a:pt x="13" y="93"/>
                  <a:pt x="13" y="93"/>
                  <a:pt x="13" y="93"/>
                </a:cubicBezTo>
                <a:cubicBezTo>
                  <a:pt x="13" y="13"/>
                  <a:pt x="13" y="13"/>
                  <a:pt x="13" y="13"/>
                </a:cubicBezTo>
                <a:cubicBezTo>
                  <a:pt x="86" y="13"/>
                  <a:pt x="86" y="13"/>
                  <a:pt x="86" y="13"/>
                </a:cubicBezTo>
                <a:lnTo>
                  <a:pt x="86" y="93"/>
                </a:lnTo>
                <a:close/>
                <a:moveTo>
                  <a:pt x="26" y="47"/>
                </a:moveTo>
                <a:cubicBezTo>
                  <a:pt x="73" y="47"/>
                  <a:pt x="73" y="47"/>
                  <a:pt x="73" y="47"/>
                </a:cubicBezTo>
                <a:cubicBezTo>
                  <a:pt x="73" y="53"/>
                  <a:pt x="73" y="53"/>
                  <a:pt x="73" y="53"/>
                </a:cubicBezTo>
                <a:cubicBezTo>
                  <a:pt x="26" y="53"/>
                  <a:pt x="26" y="53"/>
                  <a:pt x="26" y="53"/>
                </a:cubicBezTo>
                <a:lnTo>
                  <a:pt x="26" y="47"/>
                </a:lnTo>
                <a:close/>
                <a:moveTo>
                  <a:pt x="26" y="60"/>
                </a:moveTo>
                <a:cubicBezTo>
                  <a:pt x="73" y="60"/>
                  <a:pt x="73" y="60"/>
                  <a:pt x="73" y="60"/>
                </a:cubicBezTo>
                <a:cubicBezTo>
                  <a:pt x="73" y="67"/>
                  <a:pt x="73" y="67"/>
                  <a:pt x="73" y="67"/>
                </a:cubicBezTo>
                <a:cubicBezTo>
                  <a:pt x="26" y="67"/>
                  <a:pt x="26" y="67"/>
                  <a:pt x="26" y="67"/>
                </a:cubicBezTo>
                <a:lnTo>
                  <a:pt x="26" y="60"/>
                </a:lnTo>
                <a:close/>
                <a:moveTo>
                  <a:pt x="26" y="73"/>
                </a:moveTo>
                <a:cubicBezTo>
                  <a:pt x="73" y="73"/>
                  <a:pt x="73" y="73"/>
                  <a:pt x="73" y="73"/>
                </a:cubicBezTo>
                <a:cubicBezTo>
                  <a:pt x="73" y="80"/>
                  <a:pt x="73" y="80"/>
                  <a:pt x="73" y="80"/>
                </a:cubicBezTo>
                <a:cubicBezTo>
                  <a:pt x="26" y="80"/>
                  <a:pt x="26" y="80"/>
                  <a:pt x="26" y="80"/>
                </a:cubicBezTo>
                <a:lnTo>
                  <a:pt x="26" y="73"/>
                </a:lnTo>
                <a:close/>
                <a:moveTo>
                  <a:pt x="26" y="33"/>
                </a:moveTo>
                <a:cubicBezTo>
                  <a:pt x="73" y="33"/>
                  <a:pt x="73" y="33"/>
                  <a:pt x="73" y="33"/>
                </a:cubicBezTo>
                <a:cubicBezTo>
                  <a:pt x="73" y="40"/>
                  <a:pt x="73" y="40"/>
                  <a:pt x="73" y="40"/>
                </a:cubicBezTo>
                <a:cubicBezTo>
                  <a:pt x="26" y="40"/>
                  <a:pt x="26" y="40"/>
                  <a:pt x="26" y="40"/>
                </a:cubicBezTo>
                <a:lnTo>
                  <a:pt x="26" y="33"/>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157" name="Freeform 211"/>
          <p:cNvSpPr/>
          <p:nvPr/>
        </p:nvSpPr>
        <p:spPr bwMode="auto">
          <a:xfrm>
            <a:off x="9400950" y="6078113"/>
            <a:ext cx="274134" cy="272667"/>
          </a:xfrm>
          <a:custGeom>
            <a:avLst/>
            <a:gdLst>
              <a:gd name="T0" fmla="*/ 86 w 114"/>
              <a:gd name="T1" fmla="*/ 72 h 114"/>
              <a:gd name="T2" fmla="*/ 66 w 114"/>
              <a:gd name="T3" fmla="*/ 52 h 114"/>
              <a:gd name="T4" fmla="*/ 114 w 114"/>
              <a:gd name="T5" fmla="*/ 16 h 114"/>
              <a:gd name="T6" fmla="*/ 100 w 114"/>
              <a:gd name="T7" fmla="*/ 2 h 114"/>
              <a:gd name="T8" fmla="*/ 40 w 114"/>
              <a:gd name="T9" fmla="*/ 26 h 114"/>
              <a:gd name="T10" fmla="*/ 21 w 114"/>
              <a:gd name="T11" fmla="*/ 7 h 114"/>
              <a:gd name="T12" fmla="*/ 4 w 114"/>
              <a:gd name="T13" fmla="*/ 4 h 114"/>
              <a:gd name="T14" fmla="*/ 7 w 114"/>
              <a:gd name="T15" fmla="*/ 21 h 114"/>
              <a:gd name="T16" fmla="*/ 26 w 114"/>
              <a:gd name="T17" fmla="*/ 40 h 114"/>
              <a:gd name="T18" fmla="*/ 2 w 114"/>
              <a:gd name="T19" fmla="*/ 100 h 114"/>
              <a:gd name="T20" fmla="*/ 16 w 114"/>
              <a:gd name="T21" fmla="*/ 114 h 114"/>
              <a:gd name="T22" fmla="*/ 52 w 114"/>
              <a:gd name="T23" fmla="*/ 66 h 114"/>
              <a:gd name="T24" fmla="*/ 72 w 114"/>
              <a:gd name="T25" fmla="*/ 86 h 114"/>
              <a:gd name="T26" fmla="*/ 72 w 114"/>
              <a:gd name="T27" fmla="*/ 114 h 114"/>
              <a:gd name="T28" fmla="*/ 86 w 114"/>
              <a:gd name="T29" fmla="*/ 114 h 114"/>
              <a:gd name="T30" fmla="*/ 93 w 114"/>
              <a:gd name="T31" fmla="*/ 93 h 114"/>
              <a:gd name="T32" fmla="*/ 114 w 114"/>
              <a:gd name="T33" fmla="*/ 86 h 114"/>
              <a:gd name="T34" fmla="*/ 114 w 114"/>
              <a:gd name="T35" fmla="*/ 72 h 114"/>
              <a:gd name="T36" fmla="*/ 86 w 114"/>
              <a:gd name="T37" fmla="*/ 72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4" h="114">
                <a:moveTo>
                  <a:pt x="86" y="72"/>
                </a:moveTo>
                <a:cubicBezTo>
                  <a:pt x="66" y="52"/>
                  <a:pt x="66" y="52"/>
                  <a:pt x="66" y="52"/>
                </a:cubicBezTo>
                <a:cubicBezTo>
                  <a:pt x="114" y="16"/>
                  <a:pt x="114" y="16"/>
                  <a:pt x="114" y="16"/>
                </a:cubicBezTo>
                <a:cubicBezTo>
                  <a:pt x="100" y="2"/>
                  <a:pt x="100" y="2"/>
                  <a:pt x="100" y="2"/>
                </a:cubicBezTo>
                <a:cubicBezTo>
                  <a:pt x="40" y="26"/>
                  <a:pt x="40" y="26"/>
                  <a:pt x="40" y="26"/>
                </a:cubicBezTo>
                <a:cubicBezTo>
                  <a:pt x="21" y="7"/>
                  <a:pt x="21" y="7"/>
                  <a:pt x="21" y="7"/>
                </a:cubicBezTo>
                <a:cubicBezTo>
                  <a:pt x="16" y="2"/>
                  <a:pt x="8" y="0"/>
                  <a:pt x="4" y="4"/>
                </a:cubicBezTo>
                <a:cubicBezTo>
                  <a:pt x="0" y="8"/>
                  <a:pt x="2" y="16"/>
                  <a:pt x="7" y="21"/>
                </a:cubicBezTo>
                <a:cubicBezTo>
                  <a:pt x="26" y="40"/>
                  <a:pt x="26" y="40"/>
                  <a:pt x="26" y="40"/>
                </a:cubicBezTo>
                <a:cubicBezTo>
                  <a:pt x="2" y="100"/>
                  <a:pt x="2" y="100"/>
                  <a:pt x="2" y="100"/>
                </a:cubicBezTo>
                <a:cubicBezTo>
                  <a:pt x="16" y="114"/>
                  <a:pt x="16" y="114"/>
                  <a:pt x="16" y="114"/>
                </a:cubicBezTo>
                <a:cubicBezTo>
                  <a:pt x="52" y="66"/>
                  <a:pt x="52" y="66"/>
                  <a:pt x="52" y="66"/>
                </a:cubicBezTo>
                <a:cubicBezTo>
                  <a:pt x="72" y="86"/>
                  <a:pt x="72" y="86"/>
                  <a:pt x="72" y="86"/>
                </a:cubicBezTo>
                <a:cubicBezTo>
                  <a:pt x="72" y="114"/>
                  <a:pt x="72" y="114"/>
                  <a:pt x="72" y="114"/>
                </a:cubicBezTo>
                <a:cubicBezTo>
                  <a:pt x="86" y="114"/>
                  <a:pt x="86" y="114"/>
                  <a:pt x="86" y="114"/>
                </a:cubicBezTo>
                <a:cubicBezTo>
                  <a:pt x="93" y="93"/>
                  <a:pt x="93" y="93"/>
                  <a:pt x="93" y="93"/>
                </a:cubicBezTo>
                <a:cubicBezTo>
                  <a:pt x="114" y="86"/>
                  <a:pt x="114" y="86"/>
                  <a:pt x="114" y="86"/>
                </a:cubicBezTo>
                <a:cubicBezTo>
                  <a:pt x="114" y="72"/>
                  <a:pt x="114" y="72"/>
                  <a:pt x="114" y="72"/>
                </a:cubicBezTo>
                <a:cubicBezTo>
                  <a:pt x="86" y="72"/>
                  <a:pt x="86" y="72"/>
                  <a:pt x="86" y="72"/>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158" name="Freeform 212"/>
          <p:cNvSpPr/>
          <p:nvPr/>
        </p:nvSpPr>
        <p:spPr bwMode="auto">
          <a:xfrm>
            <a:off x="9418541" y="6415283"/>
            <a:ext cx="258008" cy="211097"/>
          </a:xfrm>
          <a:custGeom>
            <a:avLst/>
            <a:gdLst>
              <a:gd name="T0" fmla="*/ 108 w 108"/>
              <a:gd name="T1" fmla="*/ 11 h 88"/>
              <a:gd name="T2" fmla="*/ 96 w 108"/>
              <a:gd name="T3" fmla="*/ 14 h 88"/>
              <a:gd name="T4" fmla="*/ 105 w 108"/>
              <a:gd name="T5" fmla="*/ 2 h 88"/>
              <a:gd name="T6" fmla="*/ 91 w 108"/>
              <a:gd name="T7" fmla="*/ 7 h 88"/>
              <a:gd name="T8" fmla="*/ 75 w 108"/>
              <a:gd name="T9" fmla="*/ 0 h 88"/>
              <a:gd name="T10" fmla="*/ 53 w 108"/>
              <a:gd name="T11" fmla="*/ 22 h 88"/>
              <a:gd name="T12" fmla="*/ 54 w 108"/>
              <a:gd name="T13" fmla="*/ 27 h 88"/>
              <a:gd name="T14" fmla="*/ 8 w 108"/>
              <a:gd name="T15" fmla="*/ 4 h 88"/>
              <a:gd name="T16" fmla="*/ 5 w 108"/>
              <a:gd name="T17" fmla="*/ 15 h 88"/>
              <a:gd name="T18" fmla="*/ 15 w 108"/>
              <a:gd name="T19" fmla="*/ 34 h 88"/>
              <a:gd name="T20" fmla="*/ 5 w 108"/>
              <a:gd name="T21" fmla="*/ 31 h 88"/>
              <a:gd name="T22" fmla="*/ 5 w 108"/>
              <a:gd name="T23" fmla="*/ 31 h 88"/>
              <a:gd name="T24" fmla="*/ 23 w 108"/>
              <a:gd name="T25" fmla="*/ 53 h 88"/>
              <a:gd name="T26" fmla="*/ 17 w 108"/>
              <a:gd name="T27" fmla="*/ 54 h 88"/>
              <a:gd name="T28" fmla="*/ 13 w 108"/>
              <a:gd name="T29" fmla="*/ 53 h 88"/>
              <a:gd name="T30" fmla="*/ 33 w 108"/>
              <a:gd name="T31" fmla="*/ 69 h 88"/>
              <a:gd name="T32" fmla="*/ 6 w 108"/>
              <a:gd name="T33" fmla="*/ 78 h 88"/>
              <a:gd name="T34" fmla="*/ 0 w 108"/>
              <a:gd name="T35" fmla="*/ 78 h 88"/>
              <a:gd name="T36" fmla="*/ 34 w 108"/>
              <a:gd name="T37" fmla="*/ 88 h 88"/>
              <a:gd name="T38" fmla="*/ 97 w 108"/>
              <a:gd name="T39" fmla="*/ 25 h 88"/>
              <a:gd name="T40" fmla="*/ 97 w 108"/>
              <a:gd name="T41" fmla="*/ 22 h 88"/>
              <a:gd name="T42" fmla="*/ 108 w 108"/>
              <a:gd name="T43" fmla="*/ 11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8" h="88">
                <a:moveTo>
                  <a:pt x="108" y="11"/>
                </a:moveTo>
                <a:cubicBezTo>
                  <a:pt x="104" y="12"/>
                  <a:pt x="100" y="13"/>
                  <a:pt x="96" y="14"/>
                </a:cubicBezTo>
                <a:cubicBezTo>
                  <a:pt x="100" y="11"/>
                  <a:pt x="104" y="7"/>
                  <a:pt x="105" y="2"/>
                </a:cubicBezTo>
                <a:cubicBezTo>
                  <a:pt x="101" y="4"/>
                  <a:pt x="96" y="6"/>
                  <a:pt x="91" y="7"/>
                </a:cubicBezTo>
                <a:cubicBezTo>
                  <a:pt x="87" y="3"/>
                  <a:pt x="81" y="0"/>
                  <a:pt x="75" y="0"/>
                </a:cubicBezTo>
                <a:cubicBezTo>
                  <a:pt x="63" y="0"/>
                  <a:pt x="53" y="10"/>
                  <a:pt x="53" y="22"/>
                </a:cubicBezTo>
                <a:cubicBezTo>
                  <a:pt x="53" y="24"/>
                  <a:pt x="53" y="26"/>
                  <a:pt x="54" y="27"/>
                </a:cubicBezTo>
                <a:cubicBezTo>
                  <a:pt x="35" y="26"/>
                  <a:pt x="19" y="18"/>
                  <a:pt x="8" y="4"/>
                </a:cubicBezTo>
                <a:cubicBezTo>
                  <a:pt x="6" y="7"/>
                  <a:pt x="5" y="11"/>
                  <a:pt x="5" y="15"/>
                </a:cubicBezTo>
                <a:cubicBezTo>
                  <a:pt x="5" y="23"/>
                  <a:pt x="9" y="30"/>
                  <a:pt x="15" y="34"/>
                </a:cubicBezTo>
                <a:cubicBezTo>
                  <a:pt x="11" y="34"/>
                  <a:pt x="8" y="33"/>
                  <a:pt x="5" y="31"/>
                </a:cubicBezTo>
                <a:cubicBezTo>
                  <a:pt x="5" y="31"/>
                  <a:pt x="5" y="31"/>
                  <a:pt x="5" y="31"/>
                </a:cubicBezTo>
                <a:cubicBezTo>
                  <a:pt x="5" y="42"/>
                  <a:pt x="12" y="51"/>
                  <a:pt x="23" y="53"/>
                </a:cubicBezTo>
                <a:cubicBezTo>
                  <a:pt x="21" y="53"/>
                  <a:pt x="19" y="54"/>
                  <a:pt x="17" y="54"/>
                </a:cubicBezTo>
                <a:cubicBezTo>
                  <a:pt x="15" y="54"/>
                  <a:pt x="14" y="54"/>
                  <a:pt x="13" y="53"/>
                </a:cubicBezTo>
                <a:cubicBezTo>
                  <a:pt x="15" y="62"/>
                  <a:pt x="23" y="69"/>
                  <a:pt x="33" y="69"/>
                </a:cubicBezTo>
                <a:cubicBezTo>
                  <a:pt x="26" y="75"/>
                  <a:pt x="16" y="78"/>
                  <a:pt x="6" y="78"/>
                </a:cubicBezTo>
                <a:cubicBezTo>
                  <a:pt x="4" y="78"/>
                  <a:pt x="2" y="78"/>
                  <a:pt x="0" y="78"/>
                </a:cubicBezTo>
                <a:cubicBezTo>
                  <a:pt x="10" y="84"/>
                  <a:pt x="22" y="88"/>
                  <a:pt x="34" y="88"/>
                </a:cubicBezTo>
                <a:cubicBezTo>
                  <a:pt x="75" y="88"/>
                  <a:pt x="97" y="54"/>
                  <a:pt x="97" y="25"/>
                </a:cubicBezTo>
                <a:cubicBezTo>
                  <a:pt x="97" y="24"/>
                  <a:pt x="97" y="23"/>
                  <a:pt x="97" y="22"/>
                </a:cubicBezTo>
                <a:cubicBezTo>
                  <a:pt x="102" y="19"/>
                  <a:pt x="105" y="15"/>
                  <a:pt x="108" y="11"/>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159" name="Freeform 213"/>
          <p:cNvSpPr/>
          <p:nvPr/>
        </p:nvSpPr>
        <p:spPr bwMode="auto">
          <a:xfrm>
            <a:off x="9801156" y="6547218"/>
            <a:ext cx="181779" cy="189107"/>
          </a:xfrm>
          <a:custGeom>
            <a:avLst/>
            <a:gdLst>
              <a:gd name="T0" fmla="*/ 66 w 124"/>
              <a:gd name="T1" fmla="*/ 0 h 129"/>
              <a:gd name="T2" fmla="*/ 66 w 124"/>
              <a:gd name="T3" fmla="*/ 59 h 129"/>
              <a:gd name="T4" fmla="*/ 124 w 124"/>
              <a:gd name="T5" fmla="*/ 0 h 129"/>
              <a:gd name="T6" fmla="*/ 124 w 124"/>
              <a:gd name="T7" fmla="*/ 129 h 129"/>
              <a:gd name="T8" fmla="*/ 66 w 124"/>
              <a:gd name="T9" fmla="*/ 70 h 129"/>
              <a:gd name="T10" fmla="*/ 66 w 124"/>
              <a:gd name="T11" fmla="*/ 129 h 129"/>
              <a:gd name="T12" fmla="*/ 0 w 124"/>
              <a:gd name="T13" fmla="*/ 64 h 129"/>
              <a:gd name="T14" fmla="*/ 66 w 124"/>
              <a:gd name="T15" fmla="*/ 0 h 1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4" h="129">
                <a:moveTo>
                  <a:pt x="66" y="0"/>
                </a:moveTo>
                <a:lnTo>
                  <a:pt x="66" y="59"/>
                </a:lnTo>
                <a:lnTo>
                  <a:pt x="124" y="0"/>
                </a:lnTo>
                <a:lnTo>
                  <a:pt x="124" y="129"/>
                </a:lnTo>
                <a:lnTo>
                  <a:pt x="66" y="70"/>
                </a:lnTo>
                <a:lnTo>
                  <a:pt x="66" y="129"/>
                </a:lnTo>
                <a:lnTo>
                  <a:pt x="0" y="64"/>
                </a:lnTo>
                <a:lnTo>
                  <a:pt x="66" y="0"/>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160" name="Freeform 214"/>
          <p:cNvSpPr>
            <a:spLocks noEditPoints="1"/>
          </p:cNvSpPr>
          <p:nvPr/>
        </p:nvSpPr>
        <p:spPr bwMode="auto">
          <a:xfrm>
            <a:off x="9472783" y="6585333"/>
            <a:ext cx="274134" cy="272667"/>
          </a:xfrm>
          <a:custGeom>
            <a:avLst/>
            <a:gdLst>
              <a:gd name="T0" fmla="*/ 0 w 114"/>
              <a:gd name="T1" fmla="*/ 83 h 114"/>
              <a:gd name="T2" fmla="*/ 10 w 114"/>
              <a:gd name="T3" fmla="*/ 93 h 114"/>
              <a:gd name="T4" fmla="*/ 30 w 114"/>
              <a:gd name="T5" fmla="*/ 73 h 114"/>
              <a:gd name="T6" fmla="*/ 41 w 114"/>
              <a:gd name="T7" fmla="*/ 84 h 114"/>
              <a:gd name="T8" fmla="*/ 21 w 114"/>
              <a:gd name="T9" fmla="*/ 104 h 114"/>
              <a:gd name="T10" fmla="*/ 31 w 114"/>
              <a:gd name="T11" fmla="*/ 114 h 114"/>
              <a:gd name="T12" fmla="*/ 51 w 114"/>
              <a:gd name="T13" fmla="*/ 94 h 114"/>
              <a:gd name="T14" fmla="*/ 64 w 114"/>
              <a:gd name="T15" fmla="*/ 107 h 114"/>
              <a:gd name="T16" fmla="*/ 74 w 114"/>
              <a:gd name="T17" fmla="*/ 97 h 114"/>
              <a:gd name="T18" fmla="*/ 17 w 114"/>
              <a:gd name="T19" fmla="*/ 40 h 114"/>
              <a:gd name="T20" fmla="*/ 7 w 114"/>
              <a:gd name="T21" fmla="*/ 50 h 114"/>
              <a:gd name="T22" fmla="*/ 20 w 114"/>
              <a:gd name="T23" fmla="*/ 63 h 114"/>
              <a:gd name="T24" fmla="*/ 0 w 114"/>
              <a:gd name="T25" fmla="*/ 83 h 114"/>
              <a:gd name="T26" fmla="*/ 84 w 114"/>
              <a:gd name="T27" fmla="*/ 30 h 114"/>
              <a:gd name="T28" fmla="*/ 26 w 114"/>
              <a:gd name="T29" fmla="*/ 39 h 114"/>
              <a:gd name="T30" fmla="*/ 75 w 114"/>
              <a:gd name="T31" fmla="*/ 88 h 114"/>
              <a:gd name="T32" fmla="*/ 84 w 114"/>
              <a:gd name="T33" fmla="*/ 30 h 114"/>
              <a:gd name="T34" fmla="*/ 93 w 114"/>
              <a:gd name="T35" fmla="*/ 35 h 114"/>
              <a:gd name="T36" fmla="*/ 79 w 114"/>
              <a:gd name="T37" fmla="*/ 21 h 114"/>
              <a:gd name="T38" fmla="*/ 100 w 114"/>
              <a:gd name="T39" fmla="*/ 0 h 114"/>
              <a:gd name="T40" fmla="*/ 114 w 114"/>
              <a:gd name="T41" fmla="*/ 14 h 114"/>
              <a:gd name="T42" fmla="*/ 93 w 114"/>
              <a:gd name="T43" fmla="*/ 35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4" h="114">
                <a:moveTo>
                  <a:pt x="0" y="83"/>
                </a:moveTo>
                <a:cubicBezTo>
                  <a:pt x="10" y="93"/>
                  <a:pt x="10" y="93"/>
                  <a:pt x="10" y="93"/>
                </a:cubicBezTo>
                <a:cubicBezTo>
                  <a:pt x="30" y="73"/>
                  <a:pt x="30" y="73"/>
                  <a:pt x="30" y="73"/>
                </a:cubicBezTo>
                <a:cubicBezTo>
                  <a:pt x="41" y="84"/>
                  <a:pt x="41" y="84"/>
                  <a:pt x="41" y="84"/>
                </a:cubicBezTo>
                <a:cubicBezTo>
                  <a:pt x="21" y="104"/>
                  <a:pt x="21" y="104"/>
                  <a:pt x="21" y="104"/>
                </a:cubicBezTo>
                <a:cubicBezTo>
                  <a:pt x="31" y="114"/>
                  <a:pt x="31" y="114"/>
                  <a:pt x="31" y="114"/>
                </a:cubicBezTo>
                <a:cubicBezTo>
                  <a:pt x="51" y="94"/>
                  <a:pt x="51" y="94"/>
                  <a:pt x="51" y="94"/>
                </a:cubicBezTo>
                <a:cubicBezTo>
                  <a:pt x="64" y="107"/>
                  <a:pt x="64" y="107"/>
                  <a:pt x="64" y="107"/>
                </a:cubicBezTo>
                <a:cubicBezTo>
                  <a:pt x="74" y="97"/>
                  <a:pt x="74" y="97"/>
                  <a:pt x="74" y="97"/>
                </a:cubicBezTo>
                <a:cubicBezTo>
                  <a:pt x="17" y="40"/>
                  <a:pt x="17" y="40"/>
                  <a:pt x="17" y="40"/>
                </a:cubicBezTo>
                <a:cubicBezTo>
                  <a:pt x="7" y="50"/>
                  <a:pt x="7" y="50"/>
                  <a:pt x="7" y="50"/>
                </a:cubicBezTo>
                <a:cubicBezTo>
                  <a:pt x="20" y="63"/>
                  <a:pt x="20" y="63"/>
                  <a:pt x="20" y="63"/>
                </a:cubicBezTo>
                <a:lnTo>
                  <a:pt x="0" y="83"/>
                </a:lnTo>
                <a:close/>
                <a:moveTo>
                  <a:pt x="84" y="30"/>
                </a:moveTo>
                <a:cubicBezTo>
                  <a:pt x="65" y="12"/>
                  <a:pt x="41" y="26"/>
                  <a:pt x="26" y="39"/>
                </a:cubicBezTo>
                <a:cubicBezTo>
                  <a:pt x="75" y="88"/>
                  <a:pt x="75" y="88"/>
                  <a:pt x="75" y="88"/>
                </a:cubicBezTo>
                <a:cubicBezTo>
                  <a:pt x="88" y="73"/>
                  <a:pt x="102" y="49"/>
                  <a:pt x="84" y="30"/>
                </a:cubicBezTo>
                <a:close/>
                <a:moveTo>
                  <a:pt x="93" y="35"/>
                </a:moveTo>
                <a:cubicBezTo>
                  <a:pt x="79" y="21"/>
                  <a:pt x="79" y="21"/>
                  <a:pt x="79" y="21"/>
                </a:cubicBezTo>
                <a:cubicBezTo>
                  <a:pt x="100" y="0"/>
                  <a:pt x="100" y="0"/>
                  <a:pt x="100" y="0"/>
                </a:cubicBezTo>
                <a:cubicBezTo>
                  <a:pt x="114" y="14"/>
                  <a:pt x="114" y="14"/>
                  <a:pt x="114" y="14"/>
                </a:cubicBezTo>
                <a:lnTo>
                  <a:pt x="93" y="35"/>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161" name="Freeform 215"/>
          <p:cNvSpPr>
            <a:spLocks noEditPoints="1"/>
          </p:cNvSpPr>
          <p:nvPr/>
        </p:nvSpPr>
        <p:spPr bwMode="auto">
          <a:xfrm>
            <a:off x="8805773" y="6359576"/>
            <a:ext cx="274134" cy="268269"/>
          </a:xfrm>
          <a:custGeom>
            <a:avLst/>
            <a:gdLst>
              <a:gd name="T0" fmla="*/ 110 w 115"/>
              <a:gd name="T1" fmla="*/ 36 h 112"/>
              <a:gd name="T2" fmla="*/ 86 w 115"/>
              <a:gd name="T3" fmla="*/ 1 h 112"/>
              <a:gd name="T4" fmla="*/ 86 w 115"/>
              <a:gd name="T5" fmla="*/ 1 h 112"/>
              <a:gd name="T6" fmla="*/ 77 w 115"/>
              <a:gd name="T7" fmla="*/ 4 h 112"/>
              <a:gd name="T8" fmla="*/ 32 w 115"/>
              <a:gd name="T9" fmla="*/ 39 h 112"/>
              <a:gd name="T10" fmla="*/ 36 w 115"/>
              <a:gd name="T11" fmla="*/ 56 h 112"/>
              <a:gd name="T12" fmla="*/ 42 w 115"/>
              <a:gd name="T13" fmla="*/ 73 h 112"/>
              <a:gd name="T14" fmla="*/ 98 w 115"/>
              <a:gd name="T15" fmla="*/ 81 h 112"/>
              <a:gd name="T16" fmla="*/ 106 w 115"/>
              <a:gd name="T17" fmla="*/ 78 h 112"/>
              <a:gd name="T18" fmla="*/ 106 w 115"/>
              <a:gd name="T19" fmla="*/ 79 h 112"/>
              <a:gd name="T20" fmla="*/ 110 w 115"/>
              <a:gd name="T21" fmla="*/ 36 h 112"/>
              <a:gd name="T22" fmla="*/ 102 w 115"/>
              <a:gd name="T23" fmla="*/ 73 h 112"/>
              <a:gd name="T24" fmla="*/ 99 w 115"/>
              <a:gd name="T25" fmla="*/ 73 h 112"/>
              <a:gd name="T26" fmla="*/ 93 w 115"/>
              <a:gd name="T27" fmla="*/ 67 h 112"/>
              <a:gd name="T28" fmla="*/ 83 w 115"/>
              <a:gd name="T29" fmla="*/ 43 h 112"/>
              <a:gd name="T30" fmla="*/ 80 w 115"/>
              <a:gd name="T31" fmla="*/ 18 h 112"/>
              <a:gd name="T32" fmla="*/ 82 w 115"/>
              <a:gd name="T33" fmla="*/ 10 h 112"/>
              <a:gd name="T34" fmla="*/ 84 w 115"/>
              <a:gd name="T35" fmla="*/ 8 h 112"/>
              <a:gd name="T36" fmla="*/ 87 w 115"/>
              <a:gd name="T37" fmla="*/ 9 h 112"/>
              <a:gd name="T38" fmla="*/ 93 w 115"/>
              <a:gd name="T39" fmla="*/ 15 h 112"/>
              <a:gd name="T40" fmla="*/ 103 w 115"/>
              <a:gd name="T41" fmla="*/ 38 h 112"/>
              <a:gd name="T42" fmla="*/ 106 w 115"/>
              <a:gd name="T43" fmla="*/ 63 h 112"/>
              <a:gd name="T44" fmla="*/ 104 w 115"/>
              <a:gd name="T45" fmla="*/ 71 h 112"/>
              <a:gd name="T46" fmla="*/ 102 w 115"/>
              <a:gd name="T47" fmla="*/ 73 h 112"/>
              <a:gd name="T48" fmla="*/ 28 w 115"/>
              <a:gd name="T49" fmla="*/ 58 h 112"/>
              <a:gd name="T50" fmla="*/ 25 w 115"/>
              <a:gd name="T51" fmla="*/ 42 h 112"/>
              <a:gd name="T52" fmla="*/ 11 w 115"/>
              <a:gd name="T53" fmla="*/ 47 h 112"/>
              <a:gd name="T54" fmla="*/ 4 w 115"/>
              <a:gd name="T55" fmla="*/ 49 h 112"/>
              <a:gd name="T56" fmla="*/ 0 w 115"/>
              <a:gd name="T57" fmla="*/ 61 h 112"/>
              <a:gd name="T58" fmla="*/ 3 w 115"/>
              <a:gd name="T59" fmla="*/ 70 h 112"/>
              <a:gd name="T60" fmla="*/ 11 w 115"/>
              <a:gd name="T61" fmla="*/ 78 h 112"/>
              <a:gd name="T62" fmla="*/ 19 w 115"/>
              <a:gd name="T63" fmla="*/ 76 h 112"/>
              <a:gd name="T64" fmla="*/ 34 w 115"/>
              <a:gd name="T65" fmla="*/ 73 h 112"/>
              <a:gd name="T66" fmla="*/ 28 w 115"/>
              <a:gd name="T67" fmla="*/ 58 h 112"/>
              <a:gd name="T68" fmla="*/ 47 w 115"/>
              <a:gd name="T69" fmla="*/ 77 h 112"/>
              <a:gd name="T70" fmla="*/ 32 w 115"/>
              <a:gd name="T71" fmla="*/ 78 h 112"/>
              <a:gd name="T72" fmla="*/ 50 w 115"/>
              <a:gd name="T73" fmla="*/ 110 h 112"/>
              <a:gd name="T74" fmla="*/ 54 w 115"/>
              <a:gd name="T75" fmla="*/ 111 h 112"/>
              <a:gd name="T76" fmla="*/ 66 w 115"/>
              <a:gd name="T77" fmla="*/ 102 h 112"/>
              <a:gd name="T78" fmla="*/ 66 w 115"/>
              <a:gd name="T79" fmla="*/ 98 h 112"/>
              <a:gd name="T80" fmla="*/ 47 w 115"/>
              <a:gd name="T81" fmla="*/ 77 h 112"/>
              <a:gd name="T82" fmla="*/ 96 w 115"/>
              <a:gd name="T83" fmla="*/ 53 h 112"/>
              <a:gd name="T84" fmla="*/ 95 w 115"/>
              <a:gd name="T85" fmla="*/ 53 h 112"/>
              <a:gd name="T86" fmla="*/ 93 w 115"/>
              <a:gd name="T87" fmla="*/ 51 h 112"/>
              <a:gd name="T88" fmla="*/ 89 w 115"/>
              <a:gd name="T89" fmla="*/ 42 h 112"/>
              <a:gd name="T90" fmla="*/ 88 w 115"/>
              <a:gd name="T91" fmla="*/ 32 h 112"/>
              <a:gd name="T92" fmla="*/ 89 w 115"/>
              <a:gd name="T93" fmla="*/ 29 h 112"/>
              <a:gd name="T94" fmla="*/ 90 w 115"/>
              <a:gd name="T95" fmla="*/ 28 h 112"/>
              <a:gd name="T96" fmla="*/ 91 w 115"/>
              <a:gd name="T97" fmla="*/ 29 h 112"/>
              <a:gd name="T98" fmla="*/ 93 w 115"/>
              <a:gd name="T99" fmla="*/ 31 h 112"/>
              <a:gd name="T100" fmla="*/ 97 w 115"/>
              <a:gd name="T101" fmla="*/ 40 h 112"/>
              <a:gd name="T102" fmla="*/ 98 w 115"/>
              <a:gd name="T103" fmla="*/ 49 h 112"/>
              <a:gd name="T104" fmla="*/ 97 w 115"/>
              <a:gd name="T105" fmla="*/ 52 h 112"/>
              <a:gd name="T106" fmla="*/ 96 w 115"/>
              <a:gd name="T107" fmla="*/ 5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5" h="112">
                <a:moveTo>
                  <a:pt x="110" y="36"/>
                </a:moveTo>
                <a:cubicBezTo>
                  <a:pt x="104" y="15"/>
                  <a:pt x="93" y="0"/>
                  <a:pt x="86" y="1"/>
                </a:cubicBezTo>
                <a:cubicBezTo>
                  <a:pt x="86" y="1"/>
                  <a:pt x="86" y="1"/>
                  <a:pt x="86" y="1"/>
                </a:cubicBezTo>
                <a:cubicBezTo>
                  <a:pt x="77" y="4"/>
                  <a:pt x="77" y="4"/>
                  <a:pt x="77" y="4"/>
                </a:cubicBezTo>
                <a:cubicBezTo>
                  <a:pt x="77" y="4"/>
                  <a:pt x="60" y="25"/>
                  <a:pt x="32" y="39"/>
                </a:cubicBezTo>
                <a:cubicBezTo>
                  <a:pt x="33" y="44"/>
                  <a:pt x="34" y="50"/>
                  <a:pt x="36" y="56"/>
                </a:cubicBezTo>
                <a:cubicBezTo>
                  <a:pt x="37" y="63"/>
                  <a:pt x="39" y="68"/>
                  <a:pt x="42" y="73"/>
                </a:cubicBezTo>
                <a:cubicBezTo>
                  <a:pt x="73" y="71"/>
                  <a:pt x="98" y="81"/>
                  <a:pt x="98" y="81"/>
                </a:cubicBezTo>
                <a:cubicBezTo>
                  <a:pt x="106" y="78"/>
                  <a:pt x="106" y="78"/>
                  <a:pt x="106" y="78"/>
                </a:cubicBezTo>
                <a:cubicBezTo>
                  <a:pt x="106" y="78"/>
                  <a:pt x="106" y="79"/>
                  <a:pt x="106" y="79"/>
                </a:cubicBezTo>
                <a:cubicBezTo>
                  <a:pt x="114" y="76"/>
                  <a:pt x="115" y="57"/>
                  <a:pt x="110" y="36"/>
                </a:cubicBezTo>
                <a:close/>
                <a:moveTo>
                  <a:pt x="102" y="73"/>
                </a:moveTo>
                <a:cubicBezTo>
                  <a:pt x="101" y="74"/>
                  <a:pt x="99" y="73"/>
                  <a:pt x="99" y="73"/>
                </a:cubicBezTo>
                <a:cubicBezTo>
                  <a:pt x="97" y="71"/>
                  <a:pt x="95" y="69"/>
                  <a:pt x="93" y="67"/>
                </a:cubicBezTo>
                <a:cubicBezTo>
                  <a:pt x="89" y="61"/>
                  <a:pt x="85" y="53"/>
                  <a:pt x="83" y="43"/>
                </a:cubicBezTo>
                <a:cubicBezTo>
                  <a:pt x="80" y="34"/>
                  <a:pt x="79" y="25"/>
                  <a:pt x="80" y="18"/>
                </a:cubicBezTo>
                <a:cubicBezTo>
                  <a:pt x="80" y="15"/>
                  <a:pt x="81" y="12"/>
                  <a:pt x="82" y="10"/>
                </a:cubicBezTo>
                <a:cubicBezTo>
                  <a:pt x="82" y="10"/>
                  <a:pt x="83" y="8"/>
                  <a:pt x="84" y="8"/>
                </a:cubicBezTo>
                <a:cubicBezTo>
                  <a:pt x="85" y="8"/>
                  <a:pt x="87" y="9"/>
                  <a:pt x="87" y="9"/>
                </a:cubicBezTo>
                <a:cubicBezTo>
                  <a:pt x="89" y="10"/>
                  <a:pt x="91" y="12"/>
                  <a:pt x="93" y="15"/>
                </a:cubicBezTo>
                <a:cubicBezTo>
                  <a:pt x="97" y="20"/>
                  <a:pt x="101" y="29"/>
                  <a:pt x="103" y="38"/>
                </a:cubicBezTo>
                <a:cubicBezTo>
                  <a:pt x="106" y="47"/>
                  <a:pt x="107" y="56"/>
                  <a:pt x="106" y="63"/>
                </a:cubicBezTo>
                <a:cubicBezTo>
                  <a:pt x="105" y="67"/>
                  <a:pt x="105" y="69"/>
                  <a:pt x="104" y="71"/>
                </a:cubicBezTo>
                <a:cubicBezTo>
                  <a:pt x="103" y="72"/>
                  <a:pt x="103" y="73"/>
                  <a:pt x="102" y="73"/>
                </a:cubicBezTo>
                <a:close/>
                <a:moveTo>
                  <a:pt x="28" y="58"/>
                </a:moveTo>
                <a:cubicBezTo>
                  <a:pt x="27" y="53"/>
                  <a:pt x="26" y="47"/>
                  <a:pt x="25" y="42"/>
                </a:cubicBezTo>
                <a:cubicBezTo>
                  <a:pt x="20" y="44"/>
                  <a:pt x="16" y="46"/>
                  <a:pt x="11" y="47"/>
                </a:cubicBezTo>
                <a:cubicBezTo>
                  <a:pt x="4" y="49"/>
                  <a:pt x="4" y="49"/>
                  <a:pt x="4" y="49"/>
                </a:cubicBezTo>
                <a:cubicBezTo>
                  <a:pt x="0" y="61"/>
                  <a:pt x="0" y="61"/>
                  <a:pt x="0" y="61"/>
                </a:cubicBezTo>
                <a:cubicBezTo>
                  <a:pt x="3" y="70"/>
                  <a:pt x="3" y="70"/>
                  <a:pt x="3" y="70"/>
                </a:cubicBezTo>
                <a:cubicBezTo>
                  <a:pt x="11" y="78"/>
                  <a:pt x="11" y="78"/>
                  <a:pt x="11" y="78"/>
                </a:cubicBezTo>
                <a:cubicBezTo>
                  <a:pt x="11" y="78"/>
                  <a:pt x="11" y="78"/>
                  <a:pt x="19" y="76"/>
                </a:cubicBezTo>
                <a:cubicBezTo>
                  <a:pt x="24" y="75"/>
                  <a:pt x="28" y="74"/>
                  <a:pt x="34" y="73"/>
                </a:cubicBezTo>
                <a:cubicBezTo>
                  <a:pt x="32" y="69"/>
                  <a:pt x="30" y="64"/>
                  <a:pt x="28" y="58"/>
                </a:cubicBezTo>
                <a:close/>
                <a:moveTo>
                  <a:pt x="47" y="77"/>
                </a:moveTo>
                <a:cubicBezTo>
                  <a:pt x="32" y="78"/>
                  <a:pt x="32" y="78"/>
                  <a:pt x="32" y="78"/>
                </a:cubicBezTo>
                <a:cubicBezTo>
                  <a:pt x="50" y="110"/>
                  <a:pt x="50" y="110"/>
                  <a:pt x="50" y="110"/>
                </a:cubicBezTo>
                <a:cubicBezTo>
                  <a:pt x="51" y="112"/>
                  <a:pt x="53" y="112"/>
                  <a:pt x="54" y="111"/>
                </a:cubicBezTo>
                <a:cubicBezTo>
                  <a:pt x="66" y="102"/>
                  <a:pt x="66" y="102"/>
                  <a:pt x="66" y="102"/>
                </a:cubicBezTo>
                <a:cubicBezTo>
                  <a:pt x="67" y="101"/>
                  <a:pt x="67" y="99"/>
                  <a:pt x="66" y="98"/>
                </a:cubicBezTo>
                <a:lnTo>
                  <a:pt x="47" y="77"/>
                </a:lnTo>
                <a:close/>
                <a:moveTo>
                  <a:pt x="96" y="53"/>
                </a:moveTo>
                <a:cubicBezTo>
                  <a:pt x="96" y="53"/>
                  <a:pt x="95" y="53"/>
                  <a:pt x="95" y="53"/>
                </a:cubicBezTo>
                <a:cubicBezTo>
                  <a:pt x="94" y="53"/>
                  <a:pt x="94" y="52"/>
                  <a:pt x="93" y="51"/>
                </a:cubicBezTo>
                <a:cubicBezTo>
                  <a:pt x="91" y="49"/>
                  <a:pt x="90" y="45"/>
                  <a:pt x="89" y="42"/>
                </a:cubicBezTo>
                <a:cubicBezTo>
                  <a:pt x="88" y="38"/>
                  <a:pt x="88" y="35"/>
                  <a:pt x="88" y="32"/>
                </a:cubicBezTo>
                <a:cubicBezTo>
                  <a:pt x="88" y="31"/>
                  <a:pt x="88" y="30"/>
                  <a:pt x="89" y="29"/>
                </a:cubicBezTo>
                <a:cubicBezTo>
                  <a:pt x="89" y="29"/>
                  <a:pt x="89" y="28"/>
                  <a:pt x="90" y="28"/>
                </a:cubicBezTo>
                <a:cubicBezTo>
                  <a:pt x="90" y="28"/>
                  <a:pt x="90" y="28"/>
                  <a:pt x="91" y="29"/>
                </a:cubicBezTo>
                <a:cubicBezTo>
                  <a:pt x="91" y="29"/>
                  <a:pt x="92" y="30"/>
                  <a:pt x="93" y="31"/>
                </a:cubicBezTo>
                <a:cubicBezTo>
                  <a:pt x="94" y="33"/>
                  <a:pt x="96" y="36"/>
                  <a:pt x="97" y="40"/>
                </a:cubicBezTo>
                <a:cubicBezTo>
                  <a:pt x="98" y="43"/>
                  <a:pt x="98" y="47"/>
                  <a:pt x="98" y="49"/>
                </a:cubicBezTo>
                <a:cubicBezTo>
                  <a:pt x="98" y="51"/>
                  <a:pt x="98" y="52"/>
                  <a:pt x="97" y="52"/>
                </a:cubicBezTo>
                <a:cubicBezTo>
                  <a:pt x="97" y="53"/>
                  <a:pt x="97" y="53"/>
                  <a:pt x="96" y="53"/>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162" name="Freeform 216"/>
          <p:cNvSpPr>
            <a:spLocks noEditPoints="1"/>
          </p:cNvSpPr>
          <p:nvPr/>
        </p:nvSpPr>
        <p:spPr bwMode="auto">
          <a:xfrm>
            <a:off x="9131216" y="6366907"/>
            <a:ext cx="250678" cy="252144"/>
          </a:xfrm>
          <a:custGeom>
            <a:avLst/>
            <a:gdLst>
              <a:gd name="T0" fmla="*/ 100 w 105"/>
              <a:gd name="T1" fmla="*/ 29 h 105"/>
              <a:gd name="T2" fmla="*/ 71 w 105"/>
              <a:gd name="T3" fmla="*/ 26 h 105"/>
              <a:gd name="T4" fmla="*/ 88 w 105"/>
              <a:gd name="T5" fmla="*/ 9 h 105"/>
              <a:gd name="T6" fmla="*/ 82 w 105"/>
              <a:gd name="T7" fmla="*/ 3 h 105"/>
              <a:gd name="T8" fmla="*/ 59 w 105"/>
              <a:gd name="T9" fmla="*/ 26 h 105"/>
              <a:gd name="T10" fmla="*/ 52 w 105"/>
              <a:gd name="T11" fmla="*/ 26 h 105"/>
              <a:gd name="T12" fmla="*/ 52 w 105"/>
              <a:gd name="T13" fmla="*/ 26 h 105"/>
              <a:gd name="T14" fmla="*/ 26 w 105"/>
              <a:gd name="T15" fmla="*/ 0 h 105"/>
              <a:gd name="T16" fmla="*/ 19 w 105"/>
              <a:gd name="T17" fmla="*/ 6 h 105"/>
              <a:gd name="T18" fmla="*/ 39 w 105"/>
              <a:gd name="T19" fmla="*/ 26 h 105"/>
              <a:gd name="T20" fmla="*/ 4 w 105"/>
              <a:gd name="T21" fmla="*/ 29 h 105"/>
              <a:gd name="T22" fmla="*/ 0 w 105"/>
              <a:gd name="T23" fmla="*/ 65 h 105"/>
              <a:gd name="T24" fmla="*/ 4 w 105"/>
              <a:gd name="T25" fmla="*/ 101 h 105"/>
              <a:gd name="T26" fmla="*/ 52 w 105"/>
              <a:gd name="T27" fmla="*/ 105 h 105"/>
              <a:gd name="T28" fmla="*/ 100 w 105"/>
              <a:gd name="T29" fmla="*/ 101 h 105"/>
              <a:gd name="T30" fmla="*/ 105 w 105"/>
              <a:gd name="T31" fmla="*/ 65 h 105"/>
              <a:gd name="T32" fmla="*/ 100 w 105"/>
              <a:gd name="T33" fmla="*/ 29 h 105"/>
              <a:gd name="T34" fmla="*/ 88 w 105"/>
              <a:gd name="T35" fmla="*/ 89 h 105"/>
              <a:gd name="T36" fmla="*/ 52 w 105"/>
              <a:gd name="T37" fmla="*/ 92 h 105"/>
              <a:gd name="T38" fmla="*/ 16 w 105"/>
              <a:gd name="T39" fmla="*/ 89 h 105"/>
              <a:gd name="T40" fmla="*/ 13 w 105"/>
              <a:gd name="T41" fmla="*/ 65 h 105"/>
              <a:gd name="T42" fmla="*/ 16 w 105"/>
              <a:gd name="T43" fmla="*/ 41 h 105"/>
              <a:gd name="T44" fmla="*/ 52 w 105"/>
              <a:gd name="T45" fmla="*/ 39 h 105"/>
              <a:gd name="T46" fmla="*/ 88 w 105"/>
              <a:gd name="T47" fmla="*/ 41 h 105"/>
              <a:gd name="T48" fmla="*/ 92 w 105"/>
              <a:gd name="T49" fmla="*/ 65 h 105"/>
              <a:gd name="T50" fmla="*/ 88 w 105"/>
              <a:gd name="T51" fmla="*/ 89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5" h="105">
                <a:moveTo>
                  <a:pt x="100" y="29"/>
                </a:moveTo>
                <a:cubicBezTo>
                  <a:pt x="91" y="28"/>
                  <a:pt x="82" y="27"/>
                  <a:pt x="71" y="26"/>
                </a:cubicBezTo>
                <a:cubicBezTo>
                  <a:pt x="88" y="9"/>
                  <a:pt x="88" y="9"/>
                  <a:pt x="88" y="9"/>
                </a:cubicBezTo>
                <a:cubicBezTo>
                  <a:pt x="82" y="3"/>
                  <a:pt x="82" y="3"/>
                  <a:pt x="82" y="3"/>
                </a:cubicBezTo>
                <a:cubicBezTo>
                  <a:pt x="59" y="26"/>
                  <a:pt x="59" y="26"/>
                  <a:pt x="59" y="26"/>
                </a:cubicBezTo>
                <a:cubicBezTo>
                  <a:pt x="57" y="26"/>
                  <a:pt x="54" y="26"/>
                  <a:pt x="52" y="26"/>
                </a:cubicBezTo>
                <a:cubicBezTo>
                  <a:pt x="52" y="26"/>
                  <a:pt x="52" y="26"/>
                  <a:pt x="52" y="26"/>
                </a:cubicBezTo>
                <a:cubicBezTo>
                  <a:pt x="26" y="0"/>
                  <a:pt x="26" y="0"/>
                  <a:pt x="26" y="0"/>
                </a:cubicBezTo>
                <a:cubicBezTo>
                  <a:pt x="19" y="6"/>
                  <a:pt x="19" y="6"/>
                  <a:pt x="19" y="6"/>
                </a:cubicBezTo>
                <a:cubicBezTo>
                  <a:pt x="39" y="26"/>
                  <a:pt x="39" y="26"/>
                  <a:pt x="39" y="26"/>
                </a:cubicBezTo>
                <a:cubicBezTo>
                  <a:pt x="27" y="27"/>
                  <a:pt x="15" y="28"/>
                  <a:pt x="4" y="29"/>
                </a:cubicBezTo>
                <a:cubicBezTo>
                  <a:pt x="1" y="40"/>
                  <a:pt x="0" y="52"/>
                  <a:pt x="0" y="65"/>
                </a:cubicBezTo>
                <a:cubicBezTo>
                  <a:pt x="0" y="78"/>
                  <a:pt x="1" y="90"/>
                  <a:pt x="4" y="101"/>
                </a:cubicBezTo>
                <a:cubicBezTo>
                  <a:pt x="19" y="104"/>
                  <a:pt x="35" y="105"/>
                  <a:pt x="52" y="105"/>
                </a:cubicBezTo>
                <a:cubicBezTo>
                  <a:pt x="69" y="105"/>
                  <a:pt x="86" y="104"/>
                  <a:pt x="100" y="101"/>
                </a:cubicBezTo>
                <a:cubicBezTo>
                  <a:pt x="103" y="90"/>
                  <a:pt x="105" y="78"/>
                  <a:pt x="105" y="65"/>
                </a:cubicBezTo>
                <a:cubicBezTo>
                  <a:pt x="105" y="52"/>
                  <a:pt x="103" y="40"/>
                  <a:pt x="100" y="29"/>
                </a:cubicBezTo>
                <a:close/>
                <a:moveTo>
                  <a:pt x="88" y="89"/>
                </a:moveTo>
                <a:cubicBezTo>
                  <a:pt x="77" y="91"/>
                  <a:pt x="65" y="92"/>
                  <a:pt x="52" y="92"/>
                </a:cubicBezTo>
                <a:cubicBezTo>
                  <a:pt x="39" y="92"/>
                  <a:pt x="27" y="91"/>
                  <a:pt x="16" y="89"/>
                </a:cubicBezTo>
                <a:cubicBezTo>
                  <a:pt x="14" y="82"/>
                  <a:pt x="13" y="74"/>
                  <a:pt x="13" y="65"/>
                </a:cubicBezTo>
                <a:cubicBezTo>
                  <a:pt x="13" y="57"/>
                  <a:pt x="14" y="49"/>
                  <a:pt x="16" y="41"/>
                </a:cubicBezTo>
                <a:cubicBezTo>
                  <a:pt x="27" y="40"/>
                  <a:pt x="39" y="39"/>
                  <a:pt x="52" y="39"/>
                </a:cubicBezTo>
                <a:cubicBezTo>
                  <a:pt x="65" y="39"/>
                  <a:pt x="77" y="40"/>
                  <a:pt x="88" y="41"/>
                </a:cubicBezTo>
                <a:cubicBezTo>
                  <a:pt x="90" y="49"/>
                  <a:pt x="92" y="57"/>
                  <a:pt x="92" y="65"/>
                </a:cubicBezTo>
                <a:cubicBezTo>
                  <a:pt x="92" y="74"/>
                  <a:pt x="90" y="82"/>
                  <a:pt x="88" y="89"/>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163" name="Freeform 217"/>
          <p:cNvSpPr/>
          <p:nvPr/>
        </p:nvSpPr>
        <p:spPr bwMode="auto">
          <a:xfrm>
            <a:off x="9094567" y="6668893"/>
            <a:ext cx="306384" cy="172982"/>
          </a:xfrm>
          <a:custGeom>
            <a:avLst/>
            <a:gdLst>
              <a:gd name="T0" fmla="*/ 128 w 128"/>
              <a:gd name="T1" fmla="*/ 50 h 72"/>
              <a:gd name="T2" fmla="*/ 112 w 128"/>
              <a:gd name="T3" fmla="*/ 29 h 72"/>
              <a:gd name="T4" fmla="*/ 82 w 128"/>
              <a:gd name="T5" fmla="*/ 0 h 72"/>
              <a:gd name="T6" fmla="*/ 58 w 128"/>
              <a:gd name="T7" fmla="*/ 11 h 72"/>
              <a:gd name="T8" fmla="*/ 45 w 128"/>
              <a:gd name="T9" fmla="*/ 4 h 72"/>
              <a:gd name="T10" fmla="*/ 29 w 128"/>
              <a:gd name="T11" fmla="*/ 21 h 72"/>
              <a:gd name="T12" fmla="*/ 29 w 128"/>
              <a:gd name="T13" fmla="*/ 23 h 72"/>
              <a:gd name="T14" fmla="*/ 24 w 128"/>
              <a:gd name="T15" fmla="*/ 23 h 72"/>
              <a:gd name="T16" fmla="*/ 0 w 128"/>
              <a:gd name="T17" fmla="*/ 47 h 72"/>
              <a:gd name="T18" fmla="*/ 24 w 128"/>
              <a:gd name="T19" fmla="*/ 72 h 72"/>
              <a:gd name="T20" fmla="*/ 106 w 128"/>
              <a:gd name="T21" fmla="*/ 72 h 72"/>
              <a:gd name="T22" fmla="*/ 106 w 128"/>
              <a:gd name="T23" fmla="*/ 72 h 72"/>
              <a:gd name="T24" fmla="*/ 128 w 128"/>
              <a:gd name="T25" fmla="*/ 5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8" h="72">
                <a:moveTo>
                  <a:pt x="128" y="50"/>
                </a:moveTo>
                <a:cubicBezTo>
                  <a:pt x="128" y="39"/>
                  <a:pt x="121" y="31"/>
                  <a:pt x="112" y="29"/>
                </a:cubicBezTo>
                <a:cubicBezTo>
                  <a:pt x="111" y="12"/>
                  <a:pt x="98" y="0"/>
                  <a:pt x="82" y="0"/>
                </a:cubicBezTo>
                <a:cubicBezTo>
                  <a:pt x="72" y="0"/>
                  <a:pt x="64" y="4"/>
                  <a:pt x="58" y="11"/>
                </a:cubicBezTo>
                <a:cubicBezTo>
                  <a:pt x="55" y="7"/>
                  <a:pt x="51" y="4"/>
                  <a:pt x="45" y="4"/>
                </a:cubicBezTo>
                <a:cubicBezTo>
                  <a:pt x="36" y="4"/>
                  <a:pt x="29" y="12"/>
                  <a:pt x="29" y="21"/>
                </a:cubicBezTo>
                <a:cubicBezTo>
                  <a:pt x="29" y="22"/>
                  <a:pt x="29" y="23"/>
                  <a:pt x="29" y="23"/>
                </a:cubicBezTo>
                <a:cubicBezTo>
                  <a:pt x="27" y="23"/>
                  <a:pt x="26" y="23"/>
                  <a:pt x="24" y="23"/>
                </a:cubicBezTo>
                <a:cubicBezTo>
                  <a:pt x="11" y="23"/>
                  <a:pt x="0" y="34"/>
                  <a:pt x="0" y="47"/>
                </a:cubicBezTo>
                <a:cubicBezTo>
                  <a:pt x="0" y="61"/>
                  <a:pt x="11" y="72"/>
                  <a:pt x="24" y="72"/>
                </a:cubicBezTo>
                <a:cubicBezTo>
                  <a:pt x="106" y="72"/>
                  <a:pt x="106" y="72"/>
                  <a:pt x="106" y="72"/>
                </a:cubicBezTo>
                <a:cubicBezTo>
                  <a:pt x="106" y="72"/>
                  <a:pt x="106" y="72"/>
                  <a:pt x="106" y="72"/>
                </a:cubicBezTo>
                <a:cubicBezTo>
                  <a:pt x="118" y="71"/>
                  <a:pt x="128" y="62"/>
                  <a:pt x="128" y="50"/>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164" name="Freeform 218"/>
          <p:cNvSpPr>
            <a:spLocks noEditPoints="1"/>
          </p:cNvSpPr>
          <p:nvPr/>
        </p:nvSpPr>
        <p:spPr bwMode="auto">
          <a:xfrm>
            <a:off x="8810172" y="6668893"/>
            <a:ext cx="211097" cy="172982"/>
          </a:xfrm>
          <a:custGeom>
            <a:avLst/>
            <a:gdLst>
              <a:gd name="T0" fmla="*/ 0 w 88"/>
              <a:gd name="T1" fmla="*/ 0 h 72"/>
              <a:gd name="T2" fmla="*/ 0 w 88"/>
              <a:gd name="T3" fmla="*/ 72 h 72"/>
              <a:gd name="T4" fmla="*/ 88 w 88"/>
              <a:gd name="T5" fmla="*/ 72 h 72"/>
              <a:gd name="T6" fmla="*/ 88 w 88"/>
              <a:gd name="T7" fmla="*/ 0 h 72"/>
              <a:gd name="T8" fmla="*/ 0 w 88"/>
              <a:gd name="T9" fmla="*/ 0 h 72"/>
              <a:gd name="T10" fmla="*/ 83 w 88"/>
              <a:gd name="T11" fmla="*/ 66 h 72"/>
              <a:gd name="T12" fmla="*/ 5 w 88"/>
              <a:gd name="T13" fmla="*/ 66 h 72"/>
              <a:gd name="T14" fmla="*/ 5 w 88"/>
              <a:gd name="T15" fmla="*/ 5 h 72"/>
              <a:gd name="T16" fmla="*/ 83 w 88"/>
              <a:gd name="T17" fmla="*/ 5 h 72"/>
              <a:gd name="T18" fmla="*/ 83 w 88"/>
              <a:gd name="T19" fmla="*/ 66 h 72"/>
              <a:gd name="T20" fmla="*/ 61 w 88"/>
              <a:gd name="T21" fmla="*/ 19 h 72"/>
              <a:gd name="T22" fmla="*/ 69 w 88"/>
              <a:gd name="T23" fmla="*/ 27 h 72"/>
              <a:gd name="T24" fmla="*/ 77 w 88"/>
              <a:gd name="T25" fmla="*/ 19 h 72"/>
              <a:gd name="T26" fmla="*/ 69 w 88"/>
              <a:gd name="T27" fmla="*/ 11 h 72"/>
              <a:gd name="T28" fmla="*/ 61 w 88"/>
              <a:gd name="T29" fmla="*/ 19 h 72"/>
              <a:gd name="T30" fmla="*/ 77 w 88"/>
              <a:gd name="T31" fmla="*/ 60 h 72"/>
              <a:gd name="T32" fmla="*/ 11 w 88"/>
              <a:gd name="T33" fmla="*/ 60 h 72"/>
              <a:gd name="T34" fmla="*/ 27 w 88"/>
              <a:gd name="T35" fmla="*/ 16 h 72"/>
              <a:gd name="T36" fmla="*/ 50 w 88"/>
              <a:gd name="T37" fmla="*/ 44 h 72"/>
              <a:gd name="T38" fmla="*/ 61 w 88"/>
              <a:gd name="T39" fmla="*/ 36 h 72"/>
              <a:gd name="T40" fmla="*/ 77 w 88"/>
              <a:gd name="T41" fmla="*/ 6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8" h="72">
                <a:moveTo>
                  <a:pt x="0" y="0"/>
                </a:moveTo>
                <a:cubicBezTo>
                  <a:pt x="0" y="72"/>
                  <a:pt x="0" y="72"/>
                  <a:pt x="0" y="72"/>
                </a:cubicBezTo>
                <a:cubicBezTo>
                  <a:pt x="88" y="72"/>
                  <a:pt x="88" y="72"/>
                  <a:pt x="88" y="72"/>
                </a:cubicBezTo>
                <a:cubicBezTo>
                  <a:pt x="88" y="0"/>
                  <a:pt x="88" y="0"/>
                  <a:pt x="88" y="0"/>
                </a:cubicBezTo>
                <a:lnTo>
                  <a:pt x="0" y="0"/>
                </a:lnTo>
                <a:close/>
                <a:moveTo>
                  <a:pt x="83" y="66"/>
                </a:moveTo>
                <a:cubicBezTo>
                  <a:pt x="5" y="66"/>
                  <a:pt x="5" y="66"/>
                  <a:pt x="5" y="66"/>
                </a:cubicBezTo>
                <a:cubicBezTo>
                  <a:pt x="5" y="5"/>
                  <a:pt x="5" y="5"/>
                  <a:pt x="5" y="5"/>
                </a:cubicBezTo>
                <a:cubicBezTo>
                  <a:pt x="83" y="5"/>
                  <a:pt x="83" y="5"/>
                  <a:pt x="83" y="5"/>
                </a:cubicBezTo>
                <a:lnTo>
                  <a:pt x="83" y="66"/>
                </a:lnTo>
                <a:close/>
                <a:moveTo>
                  <a:pt x="61" y="19"/>
                </a:moveTo>
                <a:cubicBezTo>
                  <a:pt x="61" y="24"/>
                  <a:pt x="64" y="27"/>
                  <a:pt x="69" y="27"/>
                </a:cubicBezTo>
                <a:cubicBezTo>
                  <a:pt x="74" y="27"/>
                  <a:pt x="77" y="24"/>
                  <a:pt x="77" y="19"/>
                </a:cubicBezTo>
                <a:cubicBezTo>
                  <a:pt x="77" y="14"/>
                  <a:pt x="74" y="11"/>
                  <a:pt x="69" y="11"/>
                </a:cubicBezTo>
                <a:cubicBezTo>
                  <a:pt x="64" y="11"/>
                  <a:pt x="61" y="14"/>
                  <a:pt x="61" y="19"/>
                </a:cubicBezTo>
                <a:close/>
                <a:moveTo>
                  <a:pt x="77" y="60"/>
                </a:moveTo>
                <a:cubicBezTo>
                  <a:pt x="11" y="60"/>
                  <a:pt x="11" y="60"/>
                  <a:pt x="11" y="60"/>
                </a:cubicBezTo>
                <a:cubicBezTo>
                  <a:pt x="27" y="16"/>
                  <a:pt x="27" y="16"/>
                  <a:pt x="27" y="16"/>
                </a:cubicBezTo>
                <a:cubicBezTo>
                  <a:pt x="50" y="44"/>
                  <a:pt x="50" y="44"/>
                  <a:pt x="50" y="44"/>
                </a:cubicBezTo>
                <a:cubicBezTo>
                  <a:pt x="61" y="36"/>
                  <a:pt x="61" y="36"/>
                  <a:pt x="61" y="36"/>
                </a:cubicBezTo>
                <a:lnTo>
                  <a:pt x="77" y="60"/>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165" name="Freeform 219"/>
          <p:cNvSpPr>
            <a:spLocks noEditPoints="1"/>
          </p:cNvSpPr>
          <p:nvPr/>
        </p:nvSpPr>
        <p:spPr bwMode="auto">
          <a:xfrm>
            <a:off x="8503788" y="6627845"/>
            <a:ext cx="203767" cy="206699"/>
          </a:xfrm>
          <a:custGeom>
            <a:avLst/>
            <a:gdLst>
              <a:gd name="T0" fmla="*/ 57 w 85"/>
              <a:gd name="T1" fmla="*/ 59 h 86"/>
              <a:gd name="T2" fmla="*/ 82 w 85"/>
              <a:gd name="T3" fmla="*/ 47 h 86"/>
              <a:gd name="T4" fmla="*/ 82 w 85"/>
              <a:gd name="T5" fmla="*/ 59 h 86"/>
              <a:gd name="T6" fmla="*/ 66 w 85"/>
              <a:gd name="T7" fmla="*/ 67 h 86"/>
              <a:gd name="T8" fmla="*/ 59 w 85"/>
              <a:gd name="T9" fmla="*/ 84 h 86"/>
              <a:gd name="T10" fmla="*/ 47 w 85"/>
              <a:gd name="T11" fmla="*/ 84 h 86"/>
              <a:gd name="T12" fmla="*/ 57 w 85"/>
              <a:gd name="T13" fmla="*/ 59 h 86"/>
              <a:gd name="T14" fmla="*/ 24 w 85"/>
              <a:gd name="T15" fmla="*/ 85 h 86"/>
              <a:gd name="T16" fmla="*/ 39 w 85"/>
              <a:gd name="T17" fmla="*/ 42 h 86"/>
              <a:gd name="T18" fmla="*/ 81 w 85"/>
              <a:gd name="T19" fmla="*/ 23 h 86"/>
              <a:gd name="T20" fmla="*/ 81 w 85"/>
              <a:gd name="T21" fmla="*/ 35 h 86"/>
              <a:gd name="T22" fmla="*/ 81 w 85"/>
              <a:gd name="T23" fmla="*/ 35 h 86"/>
              <a:gd name="T24" fmla="*/ 48 w 85"/>
              <a:gd name="T25" fmla="*/ 51 h 86"/>
              <a:gd name="T26" fmla="*/ 36 w 85"/>
              <a:gd name="T27" fmla="*/ 85 h 86"/>
              <a:gd name="T28" fmla="*/ 24 w 85"/>
              <a:gd name="T29" fmla="*/ 85 h 86"/>
              <a:gd name="T30" fmla="*/ 49 w 85"/>
              <a:gd name="T31" fmla="*/ 7 h 86"/>
              <a:gd name="T32" fmla="*/ 80 w 85"/>
              <a:gd name="T33" fmla="*/ 0 h 86"/>
              <a:gd name="T34" fmla="*/ 80 w 85"/>
              <a:gd name="T35" fmla="*/ 0 h 86"/>
              <a:gd name="T36" fmla="*/ 80 w 85"/>
              <a:gd name="T37" fmla="*/ 12 h 86"/>
              <a:gd name="T38" fmla="*/ 31 w 85"/>
              <a:gd name="T39" fmla="*/ 34 h 86"/>
              <a:gd name="T40" fmla="*/ 12 w 85"/>
              <a:gd name="T41" fmla="*/ 86 h 86"/>
              <a:gd name="T42" fmla="*/ 0 w 85"/>
              <a:gd name="T43" fmla="*/ 86 h 86"/>
              <a:gd name="T44" fmla="*/ 5 w 85"/>
              <a:gd name="T45" fmla="*/ 55 h 86"/>
              <a:gd name="T46" fmla="*/ 22 w 85"/>
              <a:gd name="T47" fmla="*/ 26 h 86"/>
              <a:gd name="T48" fmla="*/ 49 w 85"/>
              <a:gd name="T49" fmla="*/ 7 h 86"/>
              <a:gd name="T50" fmla="*/ 75 w 85"/>
              <a:gd name="T51" fmla="*/ 83 h 86"/>
              <a:gd name="T52" fmla="*/ 83 w 85"/>
              <a:gd name="T53" fmla="*/ 83 h 86"/>
              <a:gd name="T54" fmla="*/ 83 w 85"/>
              <a:gd name="T55" fmla="*/ 74 h 86"/>
              <a:gd name="T56" fmla="*/ 74 w 85"/>
              <a:gd name="T57" fmla="*/ 75 h 86"/>
              <a:gd name="T58" fmla="*/ 75 w 85"/>
              <a:gd name="T59" fmla="*/ 8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5" h="86">
                <a:moveTo>
                  <a:pt x="57" y="59"/>
                </a:moveTo>
                <a:cubicBezTo>
                  <a:pt x="64" y="51"/>
                  <a:pt x="73" y="48"/>
                  <a:pt x="82" y="47"/>
                </a:cubicBezTo>
                <a:cubicBezTo>
                  <a:pt x="82" y="59"/>
                  <a:pt x="82" y="59"/>
                  <a:pt x="82" y="59"/>
                </a:cubicBezTo>
                <a:cubicBezTo>
                  <a:pt x="76" y="59"/>
                  <a:pt x="70" y="62"/>
                  <a:pt x="66" y="67"/>
                </a:cubicBezTo>
                <a:cubicBezTo>
                  <a:pt x="61" y="71"/>
                  <a:pt x="59" y="78"/>
                  <a:pt x="59" y="84"/>
                </a:cubicBezTo>
                <a:cubicBezTo>
                  <a:pt x="47" y="84"/>
                  <a:pt x="47" y="84"/>
                  <a:pt x="47" y="84"/>
                </a:cubicBezTo>
                <a:cubicBezTo>
                  <a:pt x="47" y="75"/>
                  <a:pt x="50" y="66"/>
                  <a:pt x="57" y="59"/>
                </a:cubicBezTo>
                <a:close/>
                <a:moveTo>
                  <a:pt x="24" y="85"/>
                </a:moveTo>
                <a:cubicBezTo>
                  <a:pt x="23" y="69"/>
                  <a:pt x="29" y="54"/>
                  <a:pt x="39" y="42"/>
                </a:cubicBezTo>
                <a:cubicBezTo>
                  <a:pt x="50" y="31"/>
                  <a:pt x="65" y="24"/>
                  <a:pt x="81" y="23"/>
                </a:cubicBezTo>
                <a:cubicBezTo>
                  <a:pt x="81" y="35"/>
                  <a:pt x="81" y="35"/>
                  <a:pt x="81" y="35"/>
                </a:cubicBezTo>
                <a:cubicBezTo>
                  <a:pt x="81" y="35"/>
                  <a:pt x="81" y="35"/>
                  <a:pt x="81" y="35"/>
                </a:cubicBezTo>
                <a:cubicBezTo>
                  <a:pt x="69" y="36"/>
                  <a:pt x="57" y="41"/>
                  <a:pt x="48" y="51"/>
                </a:cubicBezTo>
                <a:cubicBezTo>
                  <a:pt x="40" y="60"/>
                  <a:pt x="35" y="72"/>
                  <a:pt x="36" y="85"/>
                </a:cubicBezTo>
                <a:lnTo>
                  <a:pt x="24" y="85"/>
                </a:lnTo>
                <a:close/>
                <a:moveTo>
                  <a:pt x="49" y="7"/>
                </a:moveTo>
                <a:cubicBezTo>
                  <a:pt x="59" y="3"/>
                  <a:pt x="69" y="0"/>
                  <a:pt x="80" y="0"/>
                </a:cubicBezTo>
                <a:cubicBezTo>
                  <a:pt x="80" y="0"/>
                  <a:pt x="80" y="0"/>
                  <a:pt x="80" y="0"/>
                </a:cubicBezTo>
                <a:cubicBezTo>
                  <a:pt x="80" y="12"/>
                  <a:pt x="80" y="12"/>
                  <a:pt x="80" y="12"/>
                </a:cubicBezTo>
                <a:cubicBezTo>
                  <a:pt x="61" y="12"/>
                  <a:pt x="44" y="20"/>
                  <a:pt x="31" y="34"/>
                </a:cubicBezTo>
                <a:cubicBezTo>
                  <a:pt x="18" y="48"/>
                  <a:pt x="11" y="67"/>
                  <a:pt x="12" y="86"/>
                </a:cubicBezTo>
                <a:cubicBezTo>
                  <a:pt x="0" y="86"/>
                  <a:pt x="0" y="86"/>
                  <a:pt x="0" y="86"/>
                </a:cubicBezTo>
                <a:cubicBezTo>
                  <a:pt x="0" y="75"/>
                  <a:pt x="1" y="65"/>
                  <a:pt x="5" y="55"/>
                </a:cubicBezTo>
                <a:cubicBezTo>
                  <a:pt x="9" y="44"/>
                  <a:pt x="14" y="35"/>
                  <a:pt x="22" y="26"/>
                </a:cubicBezTo>
                <a:cubicBezTo>
                  <a:pt x="30" y="18"/>
                  <a:pt x="39" y="12"/>
                  <a:pt x="49" y="7"/>
                </a:cubicBezTo>
                <a:close/>
                <a:moveTo>
                  <a:pt x="75" y="83"/>
                </a:moveTo>
                <a:cubicBezTo>
                  <a:pt x="77" y="85"/>
                  <a:pt x="81" y="85"/>
                  <a:pt x="83" y="83"/>
                </a:cubicBezTo>
                <a:cubicBezTo>
                  <a:pt x="85" y="80"/>
                  <a:pt x="85" y="77"/>
                  <a:pt x="83" y="74"/>
                </a:cubicBezTo>
                <a:cubicBezTo>
                  <a:pt x="80" y="72"/>
                  <a:pt x="77" y="72"/>
                  <a:pt x="74" y="75"/>
                </a:cubicBezTo>
                <a:cubicBezTo>
                  <a:pt x="72" y="77"/>
                  <a:pt x="72" y="81"/>
                  <a:pt x="75" y="83"/>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166" name="Freeform 227"/>
          <p:cNvSpPr>
            <a:spLocks noEditPoints="1"/>
          </p:cNvSpPr>
          <p:nvPr/>
        </p:nvSpPr>
        <p:spPr bwMode="auto">
          <a:xfrm>
            <a:off x="7903823" y="4053629"/>
            <a:ext cx="172982" cy="170051"/>
          </a:xfrm>
          <a:custGeom>
            <a:avLst/>
            <a:gdLst>
              <a:gd name="T0" fmla="*/ 14 w 72"/>
              <a:gd name="T1" fmla="*/ 35 h 71"/>
              <a:gd name="T2" fmla="*/ 14 w 72"/>
              <a:gd name="T3" fmla="*/ 33 h 71"/>
              <a:gd name="T4" fmla="*/ 1 w 72"/>
              <a:gd name="T5" fmla="*/ 29 h 71"/>
              <a:gd name="T6" fmla="*/ 0 w 72"/>
              <a:gd name="T7" fmla="*/ 35 h 71"/>
              <a:gd name="T8" fmla="*/ 11 w 72"/>
              <a:gd name="T9" fmla="*/ 62 h 71"/>
              <a:gd name="T10" fmla="*/ 19 w 72"/>
              <a:gd name="T11" fmla="*/ 51 h 71"/>
              <a:gd name="T12" fmla="*/ 14 w 72"/>
              <a:gd name="T13" fmla="*/ 35 h 71"/>
              <a:gd name="T14" fmla="*/ 58 w 72"/>
              <a:gd name="T15" fmla="*/ 35 h 71"/>
              <a:gd name="T16" fmla="*/ 53 w 72"/>
              <a:gd name="T17" fmla="*/ 51 h 71"/>
              <a:gd name="T18" fmla="*/ 61 w 72"/>
              <a:gd name="T19" fmla="*/ 62 h 71"/>
              <a:gd name="T20" fmla="*/ 72 w 72"/>
              <a:gd name="T21" fmla="*/ 35 h 71"/>
              <a:gd name="T22" fmla="*/ 71 w 72"/>
              <a:gd name="T23" fmla="*/ 29 h 71"/>
              <a:gd name="T24" fmla="*/ 58 w 72"/>
              <a:gd name="T25" fmla="*/ 33 h 71"/>
              <a:gd name="T26" fmla="*/ 58 w 72"/>
              <a:gd name="T27" fmla="*/ 35 h 71"/>
              <a:gd name="T28" fmla="*/ 40 w 72"/>
              <a:gd name="T29" fmla="*/ 13 h 71"/>
              <a:gd name="T30" fmla="*/ 56 w 72"/>
              <a:gd name="T31" fmla="*/ 24 h 71"/>
              <a:gd name="T32" fmla="*/ 68 w 72"/>
              <a:gd name="T33" fmla="*/ 20 h 71"/>
              <a:gd name="T34" fmla="*/ 40 w 72"/>
              <a:gd name="T35" fmla="*/ 0 h 71"/>
              <a:gd name="T36" fmla="*/ 40 w 72"/>
              <a:gd name="T37" fmla="*/ 13 h 71"/>
              <a:gd name="T38" fmla="*/ 16 w 72"/>
              <a:gd name="T39" fmla="*/ 24 h 71"/>
              <a:gd name="T40" fmla="*/ 31 w 72"/>
              <a:gd name="T41" fmla="*/ 13 h 71"/>
              <a:gd name="T42" fmla="*/ 31 w 72"/>
              <a:gd name="T43" fmla="*/ 0 h 71"/>
              <a:gd name="T44" fmla="*/ 3 w 72"/>
              <a:gd name="T45" fmla="*/ 20 h 71"/>
              <a:gd name="T46" fmla="*/ 16 w 72"/>
              <a:gd name="T47" fmla="*/ 24 h 71"/>
              <a:gd name="T48" fmla="*/ 45 w 72"/>
              <a:gd name="T49" fmla="*/ 56 h 71"/>
              <a:gd name="T50" fmla="*/ 36 w 72"/>
              <a:gd name="T51" fmla="*/ 58 h 71"/>
              <a:gd name="T52" fmla="*/ 27 w 72"/>
              <a:gd name="T53" fmla="*/ 56 h 71"/>
              <a:gd name="T54" fmla="*/ 19 w 72"/>
              <a:gd name="T55" fmla="*/ 67 h 71"/>
              <a:gd name="T56" fmla="*/ 36 w 72"/>
              <a:gd name="T57" fmla="*/ 71 h 71"/>
              <a:gd name="T58" fmla="*/ 53 w 72"/>
              <a:gd name="T59" fmla="*/ 67 h 71"/>
              <a:gd name="T60" fmla="*/ 45 w 72"/>
              <a:gd name="T61" fmla="*/ 56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2" h="71">
                <a:moveTo>
                  <a:pt x="14" y="35"/>
                </a:moveTo>
                <a:cubicBezTo>
                  <a:pt x="14" y="35"/>
                  <a:pt x="14" y="34"/>
                  <a:pt x="14" y="33"/>
                </a:cubicBezTo>
                <a:cubicBezTo>
                  <a:pt x="1" y="29"/>
                  <a:pt x="1" y="29"/>
                  <a:pt x="1" y="29"/>
                </a:cubicBezTo>
                <a:cubicBezTo>
                  <a:pt x="0" y="31"/>
                  <a:pt x="0" y="33"/>
                  <a:pt x="0" y="35"/>
                </a:cubicBezTo>
                <a:cubicBezTo>
                  <a:pt x="0" y="46"/>
                  <a:pt x="4" y="55"/>
                  <a:pt x="11" y="62"/>
                </a:cubicBezTo>
                <a:cubicBezTo>
                  <a:pt x="19" y="51"/>
                  <a:pt x="19" y="51"/>
                  <a:pt x="19" y="51"/>
                </a:cubicBezTo>
                <a:cubicBezTo>
                  <a:pt x="16" y="47"/>
                  <a:pt x="14" y="41"/>
                  <a:pt x="14" y="35"/>
                </a:cubicBezTo>
                <a:close/>
                <a:moveTo>
                  <a:pt x="58" y="35"/>
                </a:moveTo>
                <a:cubicBezTo>
                  <a:pt x="58" y="41"/>
                  <a:pt x="56" y="47"/>
                  <a:pt x="53" y="51"/>
                </a:cubicBezTo>
                <a:cubicBezTo>
                  <a:pt x="61" y="62"/>
                  <a:pt x="61" y="62"/>
                  <a:pt x="61" y="62"/>
                </a:cubicBezTo>
                <a:cubicBezTo>
                  <a:pt x="68" y="55"/>
                  <a:pt x="72" y="46"/>
                  <a:pt x="72" y="35"/>
                </a:cubicBezTo>
                <a:cubicBezTo>
                  <a:pt x="72" y="33"/>
                  <a:pt x="72" y="31"/>
                  <a:pt x="71" y="29"/>
                </a:cubicBezTo>
                <a:cubicBezTo>
                  <a:pt x="58" y="33"/>
                  <a:pt x="58" y="33"/>
                  <a:pt x="58" y="33"/>
                </a:cubicBezTo>
                <a:cubicBezTo>
                  <a:pt x="58" y="34"/>
                  <a:pt x="58" y="35"/>
                  <a:pt x="58" y="35"/>
                </a:cubicBezTo>
                <a:close/>
                <a:moveTo>
                  <a:pt x="40" y="13"/>
                </a:moveTo>
                <a:cubicBezTo>
                  <a:pt x="47" y="15"/>
                  <a:pt x="52" y="19"/>
                  <a:pt x="56" y="24"/>
                </a:cubicBezTo>
                <a:cubicBezTo>
                  <a:pt x="68" y="20"/>
                  <a:pt x="68" y="20"/>
                  <a:pt x="68" y="20"/>
                </a:cubicBezTo>
                <a:cubicBezTo>
                  <a:pt x="63" y="9"/>
                  <a:pt x="53" y="1"/>
                  <a:pt x="40" y="0"/>
                </a:cubicBezTo>
                <a:lnTo>
                  <a:pt x="40" y="13"/>
                </a:lnTo>
                <a:close/>
                <a:moveTo>
                  <a:pt x="16" y="24"/>
                </a:moveTo>
                <a:cubicBezTo>
                  <a:pt x="20" y="19"/>
                  <a:pt x="25" y="15"/>
                  <a:pt x="31" y="13"/>
                </a:cubicBezTo>
                <a:cubicBezTo>
                  <a:pt x="31" y="0"/>
                  <a:pt x="31" y="0"/>
                  <a:pt x="31" y="0"/>
                </a:cubicBezTo>
                <a:cubicBezTo>
                  <a:pt x="19" y="1"/>
                  <a:pt x="9" y="9"/>
                  <a:pt x="3" y="20"/>
                </a:cubicBezTo>
                <a:lnTo>
                  <a:pt x="16" y="24"/>
                </a:lnTo>
                <a:close/>
                <a:moveTo>
                  <a:pt x="45" y="56"/>
                </a:moveTo>
                <a:cubicBezTo>
                  <a:pt x="42" y="57"/>
                  <a:pt x="39" y="58"/>
                  <a:pt x="36" y="58"/>
                </a:cubicBezTo>
                <a:cubicBezTo>
                  <a:pt x="33" y="58"/>
                  <a:pt x="30" y="57"/>
                  <a:pt x="27" y="56"/>
                </a:cubicBezTo>
                <a:cubicBezTo>
                  <a:pt x="19" y="67"/>
                  <a:pt x="19" y="67"/>
                  <a:pt x="19" y="67"/>
                </a:cubicBezTo>
                <a:cubicBezTo>
                  <a:pt x="24" y="70"/>
                  <a:pt x="30" y="71"/>
                  <a:pt x="36" y="71"/>
                </a:cubicBezTo>
                <a:cubicBezTo>
                  <a:pt x="42" y="71"/>
                  <a:pt x="48" y="70"/>
                  <a:pt x="53" y="67"/>
                </a:cubicBezTo>
                <a:lnTo>
                  <a:pt x="45" y="56"/>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167" name="Freeform 229"/>
          <p:cNvSpPr>
            <a:spLocks noEditPoints="1"/>
          </p:cNvSpPr>
          <p:nvPr/>
        </p:nvSpPr>
        <p:spPr bwMode="auto">
          <a:xfrm>
            <a:off x="8373319" y="2326741"/>
            <a:ext cx="142197" cy="140732"/>
          </a:xfrm>
          <a:custGeom>
            <a:avLst/>
            <a:gdLst>
              <a:gd name="T0" fmla="*/ 30 w 59"/>
              <a:gd name="T1" fmla="*/ 0 h 59"/>
              <a:gd name="T2" fmla="*/ 0 w 59"/>
              <a:gd name="T3" fmla="*/ 29 h 59"/>
              <a:gd name="T4" fmla="*/ 30 w 59"/>
              <a:gd name="T5" fmla="*/ 59 h 59"/>
              <a:gd name="T6" fmla="*/ 59 w 59"/>
              <a:gd name="T7" fmla="*/ 29 h 59"/>
              <a:gd name="T8" fmla="*/ 30 w 59"/>
              <a:gd name="T9" fmla="*/ 0 h 59"/>
              <a:gd name="T10" fmla="*/ 47 w 59"/>
              <a:gd name="T11" fmla="*/ 25 h 59"/>
              <a:gd name="T12" fmla="*/ 31 w 59"/>
              <a:gd name="T13" fmla="*/ 47 h 59"/>
              <a:gd name="T14" fmla="*/ 24 w 59"/>
              <a:gd name="T15" fmla="*/ 44 h 59"/>
              <a:gd name="T16" fmla="*/ 18 w 59"/>
              <a:gd name="T17" fmla="*/ 27 h 59"/>
              <a:gd name="T18" fmla="*/ 14 w 59"/>
              <a:gd name="T19" fmla="*/ 28 h 59"/>
              <a:gd name="T20" fmla="*/ 12 w 59"/>
              <a:gd name="T21" fmla="*/ 26 h 59"/>
              <a:gd name="T22" fmla="*/ 23 w 59"/>
              <a:gd name="T23" fmla="*/ 18 h 59"/>
              <a:gd name="T24" fmla="*/ 29 w 59"/>
              <a:gd name="T25" fmla="*/ 30 h 59"/>
              <a:gd name="T26" fmla="*/ 32 w 59"/>
              <a:gd name="T27" fmla="*/ 37 h 59"/>
              <a:gd name="T28" fmla="*/ 36 w 59"/>
              <a:gd name="T29" fmla="*/ 31 h 59"/>
              <a:gd name="T30" fmla="*/ 32 w 59"/>
              <a:gd name="T31" fmla="*/ 26 h 59"/>
              <a:gd name="T32" fmla="*/ 47 w 59"/>
              <a:gd name="T33" fmla="*/ 25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9" h="59">
                <a:moveTo>
                  <a:pt x="30" y="0"/>
                </a:moveTo>
                <a:cubicBezTo>
                  <a:pt x="14" y="0"/>
                  <a:pt x="0" y="13"/>
                  <a:pt x="0" y="29"/>
                </a:cubicBezTo>
                <a:cubicBezTo>
                  <a:pt x="0" y="45"/>
                  <a:pt x="14" y="59"/>
                  <a:pt x="30" y="59"/>
                </a:cubicBezTo>
                <a:cubicBezTo>
                  <a:pt x="46" y="59"/>
                  <a:pt x="59" y="45"/>
                  <a:pt x="59" y="29"/>
                </a:cubicBezTo>
                <a:cubicBezTo>
                  <a:pt x="59" y="13"/>
                  <a:pt x="46" y="0"/>
                  <a:pt x="30" y="0"/>
                </a:cubicBezTo>
                <a:close/>
                <a:moveTo>
                  <a:pt x="47" y="25"/>
                </a:moveTo>
                <a:cubicBezTo>
                  <a:pt x="45" y="36"/>
                  <a:pt x="34" y="45"/>
                  <a:pt x="31" y="47"/>
                </a:cubicBezTo>
                <a:cubicBezTo>
                  <a:pt x="28" y="49"/>
                  <a:pt x="25" y="46"/>
                  <a:pt x="24" y="44"/>
                </a:cubicBezTo>
                <a:cubicBezTo>
                  <a:pt x="22" y="42"/>
                  <a:pt x="19" y="28"/>
                  <a:pt x="18" y="27"/>
                </a:cubicBezTo>
                <a:cubicBezTo>
                  <a:pt x="17" y="25"/>
                  <a:pt x="14" y="28"/>
                  <a:pt x="14" y="28"/>
                </a:cubicBezTo>
                <a:cubicBezTo>
                  <a:pt x="12" y="26"/>
                  <a:pt x="12" y="26"/>
                  <a:pt x="12" y="26"/>
                </a:cubicBezTo>
                <a:cubicBezTo>
                  <a:pt x="12" y="26"/>
                  <a:pt x="18" y="19"/>
                  <a:pt x="23" y="18"/>
                </a:cubicBezTo>
                <a:cubicBezTo>
                  <a:pt x="28" y="17"/>
                  <a:pt x="28" y="25"/>
                  <a:pt x="29" y="30"/>
                </a:cubicBezTo>
                <a:cubicBezTo>
                  <a:pt x="30" y="34"/>
                  <a:pt x="31" y="37"/>
                  <a:pt x="32" y="37"/>
                </a:cubicBezTo>
                <a:cubicBezTo>
                  <a:pt x="33" y="37"/>
                  <a:pt x="34" y="34"/>
                  <a:pt x="36" y="31"/>
                </a:cubicBezTo>
                <a:cubicBezTo>
                  <a:pt x="39" y="27"/>
                  <a:pt x="36" y="23"/>
                  <a:pt x="32" y="26"/>
                </a:cubicBezTo>
                <a:cubicBezTo>
                  <a:pt x="34" y="16"/>
                  <a:pt x="49" y="14"/>
                  <a:pt x="47" y="25"/>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cs typeface="+mn-ea"/>
              <a:sym typeface="+mn-lt"/>
            </a:endParaRPr>
          </a:p>
        </p:txBody>
      </p:sp>
      <p:sp>
        <p:nvSpPr>
          <p:cNvPr id="168" name="文本框 167"/>
          <p:cNvSpPr txBox="1"/>
          <p:nvPr/>
        </p:nvSpPr>
        <p:spPr>
          <a:xfrm>
            <a:off x="2600128" y="1991235"/>
            <a:ext cx="3560462" cy="1198880"/>
          </a:xfrm>
          <a:prstGeom prst="rect">
            <a:avLst/>
          </a:prstGeom>
          <a:noFill/>
        </p:spPr>
        <p:txBody>
          <a:bodyPr wrap="square" rtlCol="0">
            <a:spAutoFit/>
          </a:bodyPr>
          <a:lstStyle/>
          <a:p>
            <a:pPr>
              <a:lnSpc>
                <a:spcPct val="150000"/>
              </a:lnSpc>
            </a:pPr>
            <a:r>
              <a:rPr lang="zh-CN" altLang="en-US" sz="1600">
                <a:solidFill>
                  <a:schemeClr val="tx1"/>
                </a:solidFill>
                <a:cs typeface="+mn-ea"/>
                <a:sym typeface="+mn-lt"/>
              </a:rPr>
              <a:t>文艺让生活更有范，文艺让生活更有范，文艺文艺让生活更有范文艺让生活更有范。</a:t>
            </a:r>
            <a:endParaRPr lang="zh-CN" altLang="en-US" sz="1600">
              <a:solidFill>
                <a:schemeClr val="tx1"/>
              </a:solidFill>
              <a:cs typeface="+mn-ea"/>
              <a:sym typeface="+mn-lt"/>
            </a:endParaRPr>
          </a:p>
        </p:txBody>
      </p:sp>
      <p:sp>
        <p:nvSpPr>
          <p:cNvPr id="169" name="Isosceles Triangle 336"/>
          <p:cNvSpPr/>
          <p:nvPr/>
        </p:nvSpPr>
        <p:spPr>
          <a:xfrm rot="5400000">
            <a:off x="2342474" y="1788760"/>
            <a:ext cx="244042" cy="210382"/>
          </a:xfrm>
          <a:prstGeom prst="triangle">
            <a:avLst/>
          </a:prstGeom>
          <a:solidFill>
            <a:schemeClr val="tx1"/>
          </a:solidFill>
          <a:ln w="12700" cap="flat" cmpd="sng" algn="ctr">
            <a:noFill/>
            <a:prstDash val="solid"/>
            <a:miter lim="800000"/>
          </a:ln>
          <a:effectLst/>
        </p:spPr>
        <p:txBody>
          <a:bodyPr lIns="68580" tIns="34290" rIns="68580" bIns="34290" rtlCol="0" anchor="ctr"/>
          <a:lstStyle/>
          <a:p>
            <a:pPr algn="ctr">
              <a:defRPr/>
            </a:pPr>
            <a:endParaRPr lang="en-US" sz="2400" kern="0" dirty="0">
              <a:solidFill>
                <a:prstClr val="white"/>
              </a:solidFill>
              <a:cs typeface="+mn-ea"/>
              <a:sym typeface="+mn-lt"/>
            </a:endParaRPr>
          </a:p>
        </p:txBody>
      </p:sp>
      <p:sp>
        <p:nvSpPr>
          <p:cNvPr id="170" name="TextBox 13"/>
          <p:cNvSpPr txBox="1"/>
          <p:nvPr/>
        </p:nvSpPr>
        <p:spPr>
          <a:xfrm>
            <a:off x="2720975" y="1778000"/>
            <a:ext cx="2318385" cy="307340"/>
          </a:xfrm>
          <a:prstGeom prst="rect">
            <a:avLst/>
          </a:prstGeom>
          <a:noFill/>
        </p:spPr>
        <p:txBody>
          <a:bodyPr wrap="square" lIns="0" tIns="0" rIns="0" bIns="0" rtlCol="0" anchor="t" anchorCtr="0">
            <a:spAutoFit/>
          </a:bodyPr>
          <a:lstStyle/>
          <a:p>
            <a:pPr defTabSz="912495">
              <a:spcBef>
                <a:spcPct val="20000"/>
              </a:spcBef>
              <a:defRPr/>
            </a:pPr>
            <a:r>
              <a:rPr lang="zh-CN" altLang="en-US" sz="2000" b="1" dirty="0">
                <a:solidFill>
                  <a:schemeClr val="tx1"/>
                </a:solidFill>
                <a:cs typeface="+mn-ea"/>
                <a:sym typeface="+mn-lt"/>
              </a:rPr>
              <a:t>单击编辑标题</a:t>
            </a:r>
            <a:endParaRPr lang="zh-CN" altLang="en-US" sz="2000" b="1" dirty="0">
              <a:solidFill>
                <a:schemeClr val="tx1"/>
              </a:solidFill>
              <a:cs typeface="+mn-ea"/>
              <a:sym typeface="+mn-lt"/>
            </a:endParaRPr>
          </a:p>
        </p:txBody>
      </p:sp>
      <p:sp>
        <p:nvSpPr>
          <p:cNvPr id="171" name="文本框 170"/>
          <p:cNvSpPr txBox="1"/>
          <p:nvPr/>
        </p:nvSpPr>
        <p:spPr>
          <a:xfrm>
            <a:off x="2600128" y="3561198"/>
            <a:ext cx="3560462" cy="1198880"/>
          </a:xfrm>
          <a:prstGeom prst="rect">
            <a:avLst/>
          </a:prstGeom>
          <a:noFill/>
        </p:spPr>
        <p:txBody>
          <a:bodyPr wrap="square" rtlCol="0">
            <a:spAutoFit/>
          </a:bodyPr>
          <a:lstStyle/>
          <a:p>
            <a:pPr>
              <a:lnSpc>
                <a:spcPct val="150000"/>
              </a:lnSpc>
            </a:pPr>
            <a:r>
              <a:rPr lang="zh-CN" altLang="en-US" sz="1600">
                <a:solidFill>
                  <a:schemeClr val="tx1"/>
                </a:solidFill>
                <a:cs typeface="+mn-ea"/>
                <a:sym typeface="+mn-lt"/>
              </a:rPr>
              <a:t>文艺让生活更有范，文艺让生活更有范，文艺文艺让生活更有范文艺让生活更有范。</a:t>
            </a:r>
            <a:endParaRPr lang="zh-CN" altLang="en-US" sz="1600">
              <a:solidFill>
                <a:schemeClr val="tx1"/>
              </a:solidFill>
              <a:cs typeface="+mn-ea"/>
              <a:sym typeface="+mn-lt"/>
            </a:endParaRPr>
          </a:p>
        </p:txBody>
      </p:sp>
      <p:sp>
        <p:nvSpPr>
          <p:cNvPr id="172" name="Isosceles Triangle 336"/>
          <p:cNvSpPr/>
          <p:nvPr/>
        </p:nvSpPr>
        <p:spPr>
          <a:xfrm rot="5400000">
            <a:off x="2342474" y="3358723"/>
            <a:ext cx="244042" cy="210382"/>
          </a:xfrm>
          <a:prstGeom prst="triangle">
            <a:avLst/>
          </a:prstGeom>
          <a:solidFill>
            <a:schemeClr val="tx1"/>
          </a:solidFill>
          <a:ln w="12700" cap="flat" cmpd="sng" algn="ctr">
            <a:noFill/>
            <a:prstDash val="solid"/>
            <a:miter lim="800000"/>
          </a:ln>
          <a:effectLst/>
        </p:spPr>
        <p:txBody>
          <a:bodyPr lIns="68580" tIns="34290" rIns="68580" bIns="34290" rtlCol="0" anchor="ctr"/>
          <a:lstStyle/>
          <a:p>
            <a:pPr algn="ctr">
              <a:defRPr/>
            </a:pPr>
            <a:endParaRPr lang="en-US" sz="2400" kern="0" dirty="0">
              <a:solidFill>
                <a:prstClr val="white"/>
              </a:solidFill>
              <a:cs typeface="+mn-ea"/>
              <a:sym typeface="+mn-lt"/>
            </a:endParaRPr>
          </a:p>
        </p:txBody>
      </p:sp>
      <p:sp>
        <p:nvSpPr>
          <p:cNvPr id="173" name="TextBox 13"/>
          <p:cNvSpPr txBox="1"/>
          <p:nvPr/>
        </p:nvSpPr>
        <p:spPr>
          <a:xfrm>
            <a:off x="2720975" y="3347720"/>
            <a:ext cx="2180590" cy="307340"/>
          </a:xfrm>
          <a:prstGeom prst="rect">
            <a:avLst/>
          </a:prstGeom>
          <a:noFill/>
        </p:spPr>
        <p:txBody>
          <a:bodyPr wrap="square" lIns="0" tIns="0" rIns="0" bIns="0" rtlCol="0" anchor="t" anchorCtr="0">
            <a:spAutoFit/>
          </a:bodyPr>
          <a:lstStyle/>
          <a:p>
            <a:pPr defTabSz="912495">
              <a:spcBef>
                <a:spcPct val="20000"/>
              </a:spcBef>
              <a:defRPr/>
            </a:pPr>
            <a:r>
              <a:rPr lang="zh-CN" altLang="en-US" sz="2000" b="1" dirty="0">
                <a:solidFill>
                  <a:schemeClr val="tx1"/>
                </a:solidFill>
                <a:cs typeface="+mn-ea"/>
                <a:sym typeface="+mn-lt"/>
              </a:rPr>
              <a:t>单击编辑标题</a:t>
            </a:r>
            <a:endParaRPr lang="zh-CN" altLang="en-US" sz="2000" b="1" dirty="0">
              <a:solidFill>
                <a:schemeClr val="tx1"/>
              </a:solidFill>
              <a:cs typeface="+mn-ea"/>
              <a:sym typeface="+mn-lt"/>
            </a:endParaRPr>
          </a:p>
        </p:txBody>
      </p:sp>
      <p:sp>
        <p:nvSpPr>
          <p:cNvPr id="174" name="文本框 173"/>
          <p:cNvSpPr txBox="1"/>
          <p:nvPr/>
        </p:nvSpPr>
        <p:spPr>
          <a:xfrm>
            <a:off x="2600429" y="5190123"/>
            <a:ext cx="3560462" cy="1198880"/>
          </a:xfrm>
          <a:prstGeom prst="rect">
            <a:avLst/>
          </a:prstGeom>
          <a:noFill/>
        </p:spPr>
        <p:txBody>
          <a:bodyPr wrap="square" rtlCol="0">
            <a:spAutoFit/>
          </a:bodyPr>
          <a:lstStyle/>
          <a:p>
            <a:pPr>
              <a:lnSpc>
                <a:spcPct val="150000"/>
              </a:lnSpc>
            </a:pPr>
            <a:r>
              <a:rPr lang="zh-CN" altLang="en-US" sz="1600">
                <a:solidFill>
                  <a:schemeClr val="tx1"/>
                </a:solidFill>
                <a:cs typeface="+mn-ea"/>
                <a:sym typeface="+mn-lt"/>
              </a:rPr>
              <a:t>文艺让生活更有范，文艺让生活更有范，文艺文艺让生活更有范文艺让生活更有范。</a:t>
            </a:r>
            <a:endParaRPr lang="zh-CN" altLang="en-US" sz="1600">
              <a:solidFill>
                <a:schemeClr val="tx1"/>
              </a:solidFill>
              <a:cs typeface="+mn-ea"/>
              <a:sym typeface="+mn-lt"/>
            </a:endParaRPr>
          </a:p>
        </p:txBody>
      </p:sp>
      <p:sp>
        <p:nvSpPr>
          <p:cNvPr id="175" name="Isosceles Triangle 336"/>
          <p:cNvSpPr/>
          <p:nvPr/>
        </p:nvSpPr>
        <p:spPr>
          <a:xfrm rot="5400000">
            <a:off x="2342775" y="4987648"/>
            <a:ext cx="244042" cy="210382"/>
          </a:xfrm>
          <a:prstGeom prst="triangle">
            <a:avLst/>
          </a:prstGeom>
          <a:solidFill>
            <a:schemeClr val="tx1"/>
          </a:solidFill>
          <a:ln w="12700" cap="flat" cmpd="sng" algn="ctr">
            <a:noFill/>
            <a:prstDash val="solid"/>
            <a:miter lim="800000"/>
          </a:ln>
          <a:effectLst/>
        </p:spPr>
        <p:txBody>
          <a:bodyPr lIns="68580" tIns="34290" rIns="68580" bIns="34290" rtlCol="0" anchor="ctr"/>
          <a:lstStyle/>
          <a:p>
            <a:pPr algn="ctr">
              <a:defRPr/>
            </a:pPr>
            <a:endParaRPr lang="en-US" sz="2400" kern="0" dirty="0">
              <a:solidFill>
                <a:prstClr val="white"/>
              </a:solidFill>
              <a:cs typeface="+mn-ea"/>
              <a:sym typeface="+mn-lt"/>
            </a:endParaRPr>
          </a:p>
        </p:txBody>
      </p:sp>
      <p:sp>
        <p:nvSpPr>
          <p:cNvPr id="176" name="TextBox 13"/>
          <p:cNvSpPr txBox="1"/>
          <p:nvPr/>
        </p:nvSpPr>
        <p:spPr>
          <a:xfrm>
            <a:off x="2720975" y="4976495"/>
            <a:ext cx="2180590" cy="307340"/>
          </a:xfrm>
          <a:prstGeom prst="rect">
            <a:avLst/>
          </a:prstGeom>
          <a:noFill/>
        </p:spPr>
        <p:txBody>
          <a:bodyPr wrap="square" lIns="0" tIns="0" rIns="0" bIns="0" rtlCol="0" anchor="t" anchorCtr="0">
            <a:spAutoFit/>
          </a:bodyPr>
          <a:lstStyle/>
          <a:p>
            <a:pPr defTabSz="912495">
              <a:spcBef>
                <a:spcPct val="20000"/>
              </a:spcBef>
              <a:defRPr/>
            </a:pPr>
            <a:r>
              <a:rPr lang="zh-CN" altLang="en-US" sz="2000" b="1" dirty="0">
                <a:solidFill>
                  <a:schemeClr val="tx1"/>
                </a:solidFill>
                <a:cs typeface="+mn-ea"/>
                <a:sym typeface="+mn-lt"/>
              </a:rPr>
              <a:t>单击编辑标题</a:t>
            </a:r>
            <a:endParaRPr lang="zh-CN" altLang="en-US" sz="2000" b="1" dirty="0">
              <a:solidFill>
                <a:schemeClr val="tx1"/>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168"/>
                                        </p:tgtEl>
                                        <p:attrNameLst>
                                          <p:attrName>style.visibility</p:attrName>
                                        </p:attrNameLst>
                                      </p:cBhvr>
                                      <p:to>
                                        <p:strVal val="visible"/>
                                      </p:to>
                                    </p:set>
                                    <p:animEffect transition="in" filter="strips(downLeft)">
                                      <p:cBhvr>
                                        <p:cTn id="7" dur="2000"/>
                                        <p:tgtEl>
                                          <p:spTgt spid="168"/>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169"/>
                                        </p:tgtEl>
                                        <p:attrNameLst>
                                          <p:attrName>style.visibility</p:attrName>
                                        </p:attrNameLst>
                                      </p:cBhvr>
                                      <p:to>
                                        <p:strVal val="visible"/>
                                      </p:to>
                                    </p:set>
                                    <p:animEffect transition="in" filter="strips(downLeft)">
                                      <p:cBhvr>
                                        <p:cTn id="10" dur="2000"/>
                                        <p:tgtEl>
                                          <p:spTgt spid="169"/>
                                        </p:tgtEl>
                                      </p:cBhvr>
                                    </p:animEffect>
                                  </p:childTnLst>
                                </p:cTn>
                              </p:par>
                              <p:par>
                                <p:cTn id="11" presetID="18" presetClass="entr" presetSubtype="12" fill="hold" grpId="0" nodeType="withEffect">
                                  <p:stCondLst>
                                    <p:cond delay="0"/>
                                  </p:stCondLst>
                                  <p:childTnLst>
                                    <p:set>
                                      <p:cBhvr>
                                        <p:cTn id="12" dur="1" fill="hold">
                                          <p:stCondLst>
                                            <p:cond delay="0"/>
                                          </p:stCondLst>
                                        </p:cTn>
                                        <p:tgtEl>
                                          <p:spTgt spid="170"/>
                                        </p:tgtEl>
                                        <p:attrNameLst>
                                          <p:attrName>style.visibility</p:attrName>
                                        </p:attrNameLst>
                                      </p:cBhvr>
                                      <p:to>
                                        <p:strVal val="visible"/>
                                      </p:to>
                                    </p:set>
                                    <p:animEffect transition="in" filter="strips(downLeft)">
                                      <p:cBhvr>
                                        <p:cTn id="13" dur="2000"/>
                                        <p:tgtEl>
                                          <p:spTgt spid="170"/>
                                        </p:tgtEl>
                                      </p:cBhvr>
                                    </p:animEffect>
                                  </p:childTnLst>
                                </p:cTn>
                              </p:par>
                              <p:par>
                                <p:cTn id="14" presetID="18" presetClass="entr" presetSubtype="12" fill="hold" grpId="0" nodeType="withEffect">
                                  <p:stCondLst>
                                    <p:cond delay="0"/>
                                  </p:stCondLst>
                                  <p:childTnLst>
                                    <p:set>
                                      <p:cBhvr>
                                        <p:cTn id="15" dur="1" fill="hold">
                                          <p:stCondLst>
                                            <p:cond delay="0"/>
                                          </p:stCondLst>
                                        </p:cTn>
                                        <p:tgtEl>
                                          <p:spTgt spid="171"/>
                                        </p:tgtEl>
                                        <p:attrNameLst>
                                          <p:attrName>style.visibility</p:attrName>
                                        </p:attrNameLst>
                                      </p:cBhvr>
                                      <p:to>
                                        <p:strVal val="visible"/>
                                      </p:to>
                                    </p:set>
                                    <p:animEffect transition="in" filter="strips(downLeft)">
                                      <p:cBhvr>
                                        <p:cTn id="16" dur="2000"/>
                                        <p:tgtEl>
                                          <p:spTgt spid="171"/>
                                        </p:tgtEl>
                                      </p:cBhvr>
                                    </p:animEffect>
                                  </p:childTnLst>
                                </p:cTn>
                              </p:par>
                              <p:par>
                                <p:cTn id="17" presetID="18" presetClass="entr" presetSubtype="12" fill="hold" grpId="0" nodeType="withEffect">
                                  <p:stCondLst>
                                    <p:cond delay="0"/>
                                  </p:stCondLst>
                                  <p:childTnLst>
                                    <p:set>
                                      <p:cBhvr>
                                        <p:cTn id="18" dur="1" fill="hold">
                                          <p:stCondLst>
                                            <p:cond delay="0"/>
                                          </p:stCondLst>
                                        </p:cTn>
                                        <p:tgtEl>
                                          <p:spTgt spid="172"/>
                                        </p:tgtEl>
                                        <p:attrNameLst>
                                          <p:attrName>style.visibility</p:attrName>
                                        </p:attrNameLst>
                                      </p:cBhvr>
                                      <p:to>
                                        <p:strVal val="visible"/>
                                      </p:to>
                                    </p:set>
                                    <p:animEffect transition="in" filter="strips(downLeft)">
                                      <p:cBhvr>
                                        <p:cTn id="19" dur="2000"/>
                                        <p:tgtEl>
                                          <p:spTgt spid="172"/>
                                        </p:tgtEl>
                                      </p:cBhvr>
                                    </p:animEffect>
                                  </p:childTnLst>
                                </p:cTn>
                              </p:par>
                              <p:par>
                                <p:cTn id="20" presetID="18" presetClass="entr" presetSubtype="12" fill="hold" grpId="0" nodeType="withEffect">
                                  <p:stCondLst>
                                    <p:cond delay="0"/>
                                  </p:stCondLst>
                                  <p:childTnLst>
                                    <p:set>
                                      <p:cBhvr>
                                        <p:cTn id="21" dur="1" fill="hold">
                                          <p:stCondLst>
                                            <p:cond delay="0"/>
                                          </p:stCondLst>
                                        </p:cTn>
                                        <p:tgtEl>
                                          <p:spTgt spid="173"/>
                                        </p:tgtEl>
                                        <p:attrNameLst>
                                          <p:attrName>style.visibility</p:attrName>
                                        </p:attrNameLst>
                                      </p:cBhvr>
                                      <p:to>
                                        <p:strVal val="visible"/>
                                      </p:to>
                                    </p:set>
                                    <p:animEffect transition="in" filter="strips(downLeft)">
                                      <p:cBhvr>
                                        <p:cTn id="22" dur="2000"/>
                                        <p:tgtEl>
                                          <p:spTgt spid="173"/>
                                        </p:tgtEl>
                                      </p:cBhvr>
                                    </p:animEffect>
                                  </p:childTnLst>
                                </p:cTn>
                              </p:par>
                              <p:par>
                                <p:cTn id="23" presetID="18" presetClass="entr" presetSubtype="12" fill="hold" grpId="0" nodeType="withEffect">
                                  <p:stCondLst>
                                    <p:cond delay="0"/>
                                  </p:stCondLst>
                                  <p:childTnLst>
                                    <p:set>
                                      <p:cBhvr>
                                        <p:cTn id="24" dur="1" fill="hold">
                                          <p:stCondLst>
                                            <p:cond delay="0"/>
                                          </p:stCondLst>
                                        </p:cTn>
                                        <p:tgtEl>
                                          <p:spTgt spid="174"/>
                                        </p:tgtEl>
                                        <p:attrNameLst>
                                          <p:attrName>style.visibility</p:attrName>
                                        </p:attrNameLst>
                                      </p:cBhvr>
                                      <p:to>
                                        <p:strVal val="visible"/>
                                      </p:to>
                                    </p:set>
                                    <p:animEffect transition="in" filter="strips(downLeft)">
                                      <p:cBhvr>
                                        <p:cTn id="25" dur="2000"/>
                                        <p:tgtEl>
                                          <p:spTgt spid="174"/>
                                        </p:tgtEl>
                                      </p:cBhvr>
                                    </p:animEffect>
                                  </p:childTnLst>
                                </p:cTn>
                              </p:par>
                              <p:par>
                                <p:cTn id="26" presetID="18" presetClass="entr" presetSubtype="12" fill="hold" grpId="0" nodeType="withEffect">
                                  <p:stCondLst>
                                    <p:cond delay="0"/>
                                  </p:stCondLst>
                                  <p:childTnLst>
                                    <p:set>
                                      <p:cBhvr>
                                        <p:cTn id="27" dur="1" fill="hold">
                                          <p:stCondLst>
                                            <p:cond delay="0"/>
                                          </p:stCondLst>
                                        </p:cTn>
                                        <p:tgtEl>
                                          <p:spTgt spid="175"/>
                                        </p:tgtEl>
                                        <p:attrNameLst>
                                          <p:attrName>style.visibility</p:attrName>
                                        </p:attrNameLst>
                                      </p:cBhvr>
                                      <p:to>
                                        <p:strVal val="visible"/>
                                      </p:to>
                                    </p:set>
                                    <p:animEffect transition="in" filter="strips(downLeft)">
                                      <p:cBhvr>
                                        <p:cTn id="28" dur="2000"/>
                                        <p:tgtEl>
                                          <p:spTgt spid="175"/>
                                        </p:tgtEl>
                                      </p:cBhvr>
                                    </p:animEffect>
                                  </p:childTnLst>
                                </p:cTn>
                              </p:par>
                              <p:par>
                                <p:cTn id="29" presetID="18" presetClass="entr" presetSubtype="12" fill="hold" grpId="0" nodeType="withEffect">
                                  <p:stCondLst>
                                    <p:cond delay="0"/>
                                  </p:stCondLst>
                                  <p:childTnLst>
                                    <p:set>
                                      <p:cBhvr>
                                        <p:cTn id="30" dur="1" fill="hold">
                                          <p:stCondLst>
                                            <p:cond delay="0"/>
                                          </p:stCondLst>
                                        </p:cTn>
                                        <p:tgtEl>
                                          <p:spTgt spid="176"/>
                                        </p:tgtEl>
                                        <p:attrNameLst>
                                          <p:attrName>style.visibility</p:attrName>
                                        </p:attrNameLst>
                                      </p:cBhvr>
                                      <p:to>
                                        <p:strVal val="visible"/>
                                      </p:to>
                                    </p:set>
                                    <p:animEffect transition="in" filter="strips(downLeft)">
                                      <p:cBhvr>
                                        <p:cTn id="31" dur="2000"/>
                                        <p:tgtEl>
                                          <p:spTgt spid="1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 grpId="0"/>
      <p:bldP spid="169" grpId="0" bldLvl="0" animBg="1"/>
      <p:bldP spid="170" grpId="0"/>
      <p:bldP spid="171" grpId="0"/>
      <p:bldP spid="172" grpId="0" bldLvl="0" animBg="1"/>
      <p:bldP spid="173" grpId="0"/>
      <p:bldP spid="174" grpId="0"/>
      <p:bldP spid="175" grpId="0" bldLvl="0" animBg="1"/>
      <p:bldP spid="17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7"/>
          <p:cNvSpPr/>
          <p:nvPr/>
        </p:nvSpPr>
        <p:spPr>
          <a:xfrm>
            <a:off x="1025206" y="852888"/>
            <a:ext cx="448364" cy="984885"/>
          </a:xfrm>
          <a:prstGeom prst="rect">
            <a:avLst/>
          </a:prstGeom>
        </p:spPr>
        <p:txBody>
          <a:bodyPr wrap="square" lIns="0" tIns="0" rIns="0" bIns="0">
            <a:spAutoFit/>
          </a:bodyPr>
          <a:lstStyle/>
          <a:p>
            <a:pPr algn="dist"/>
            <a:r>
              <a:rPr lang="en-US" altLang="zh-CN" sz="3200">
                <a:solidFill>
                  <a:schemeClr val="tx1"/>
                </a:solidFill>
                <a:cs typeface="+mn-ea"/>
                <a:sym typeface="+mn-lt"/>
              </a:rPr>
              <a:t>04</a:t>
            </a:r>
            <a:endParaRPr lang="en-US" altLang="zh-CN" sz="3200" dirty="0">
              <a:solidFill>
                <a:schemeClr val="tx1"/>
              </a:solidFill>
              <a:cs typeface="+mn-ea"/>
              <a:sym typeface="+mn-lt"/>
            </a:endParaRPr>
          </a:p>
        </p:txBody>
      </p:sp>
      <p:sp>
        <p:nvSpPr>
          <p:cNvPr id="9" name="Rectangle 47"/>
          <p:cNvSpPr/>
          <p:nvPr/>
        </p:nvSpPr>
        <p:spPr>
          <a:xfrm>
            <a:off x="1699679" y="894124"/>
            <a:ext cx="2833079" cy="430887"/>
          </a:xfrm>
          <a:prstGeom prst="rect">
            <a:avLst/>
          </a:prstGeom>
        </p:spPr>
        <p:txBody>
          <a:bodyPr wrap="square" lIns="0" tIns="0" rIns="0" bIns="0">
            <a:spAutoFit/>
          </a:bodyPr>
          <a:lstStyle/>
          <a:p>
            <a:pPr algn="dist"/>
            <a:r>
              <a:rPr lang="zh-CN" altLang="en-US" sz="2800">
                <a:solidFill>
                  <a:schemeClr val="tx1"/>
                </a:solidFill>
                <a:cs typeface="+mn-ea"/>
                <a:sym typeface="+mn-lt"/>
              </a:rPr>
              <a:t>未来应用方向</a:t>
            </a:r>
            <a:endParaRPr lang="zh-CN" altLang="en-US" sz="2800" dirty="0">
              <a:solidFill>
                <a:schemeClr val="tx1"/>
              </a:solidFill>
              <a:cs typeface="+mn-ea"/>
              <a:sym typeface="+mn-lt"/>
            </a:endParaRPr>
          </a:p>
        </p:txBody>
      </p:sp>
      <p:sp>
        <p:nvSpPr>
          <p:cNvPr id="6" name="任意多边形 5"/>
          <p:cNvSpPr/>
          <p:nvPr/>
        </p:nvSpPr>
        <p:spPr>
          <a:xfrm>
            <a:off x="3128790" y="2440847"/>
            <a:ext cx="6290632" cy="4125206"/>
          </a:xfrm>
          <a:custGeom>
            <a:avLst/>
            <a:gdLst>
              <a:gd name="connsiteX0" fmla="*/ 0 w 6290632"/>
              <a:gd name="connsiteY0" fmla="*/ 330506 h 4109292"/>
              <a:gd name="connsiteX1" fmla="*/ 0 w 6290632"/>
              <a:gd name="connsiteY1" fmla="*/ 0 h 4109292"/>
              <a:gd name="connsiteX2" fmla="*/ 2886420 w 6290632"/>
              <a:gd name="connsiteY2" fmla="*/ 253388 h 4109292"/>
              <a:gd name="connsiteX3" fmla="*/ 1740665 w 6290632"/>
              <a:gd name="connsiteY3" fmla="*/ 859316 h 4109292"/>
              <a:gd name="connsiteX4" fmla="*/ 4109292 w 6290632"/>
              <a:gd name="connsiteY4" fmla="*/ 1443210 h 4109292"/>
              <a:gd name="connsiteX5" fmla="*/ 2203374 w 6290632"/>
              <a:gd name="connsiteY5" fmla="*/ 2533880 h 4109292"/>
              <a:gd name="connsiteX6" fmla="*/ 6290632 w 6290632"/>
              <a:gd name="connsiteY6" fmla="*/ 2974555 h 4109292"/>
              <a:gd name="connsiteX7" fmla="*/ 6290632 w 6290632"/>
              <a:gd name="connsiteY7" fmla="*/ 4109292 h 4109292"/>
              <a:gd name="connsiteX8" fmla="*/ 947451 w 6290632"/>
              <a:gd name="connsiteY8" fmla="*/ 2655066 h 4109292"/>
              <a:gd name="connsiteX9" fmla="*/ 2765234 w 6290632"/>
              <a:gd name="connsiteY9" fmla="*/ 1564396 h 4109292"/>
              <a:gd name="connsiteX10" fmla="*/ 771181 w 6290632"/>
              <a:gd name="connsiteY10" fmla="*/ 991519 h 4109292"/>
              <a:gd name="connsiteX11" fmla="*/ 2214391 w 6290632"/>
              <a:gd name="connsiteY11" fmla="*/ 308473 h 4109292"/>
              <a:gd name="connsiteX12" fmla="*/ 0 w 6290632"/>
              <a:gd name="connsiteY12" fmla="*/ 330506 h 4109292"/>
              <a:gd name="connsiteX0-1" fmla="*/ 0 w 6290632"/>
              <a:gd name="connsiteY0-2" fmla="*/ 330506 h 4109292"/>
              <a:gd name="connsiteX1-3" fmla="*/ 0 w 6290632"/>
              <a:gd name="connsiteY1-4" fmla="*/ 0 h 4109292"/>
              <a:gd name="connsiteX2-5" fmla="*/ 2886420 w 6290632"/>
              <a:gd name="connsiteY2-6" fmla="*/ 253388 h 4109292"/>
              <a:gd name="connsiteX3-7" fmla="*/ 1740665 w 6290632"/>
              <a:gd name="connsiteY3-8" fmla="*/ 859316 h 4109292"/>
              <a:gd name="connsiteX4-9" fmla="*/ 4109292 w 6290632"/>
              <a:gd name="connsiteY4-10" fmla="*/ 1443210 h 4109292"/>
              <a:gd name="connsiteX5-11" fmla="*/ 2203374 w 6290632"/>
              <a:gd name="connsiteY5-12" fmla="*/ 2533880 h 4109292"/>
              <a:gd name="connsiteX6-13" fmla="*/ 6290632 w 6290632"/>
              <a:gd name="connsiteY6-14" fmla="*/ 2974555 h 4109292"/>
              <a:gd name="connsiteX7-15" fmla="*/ 6290632 w 6290632"/>
              <a:gd name="connsiteY7-16" fmla="*/ 4109292 h 4109292"/>
              <a:gd name="connsiteX8-17" fmla="*/ 947451 w 6290632"/>
              <a:gd name="connsiteY8-18" fmla="*/ 2655066 h 4109292"/>
              <a:gd name="connsiteX9-19" fmla="*/ 2765234 w 6290632"/>
              <a:gd name="connsiteY9-20" fmla="*/ 1564396 h 4109292"/>
              <a:gd name="connsiteX10-21" fmla="*/ 771181 w 6290632"/>
              <a:gd name="connsiteY10-22" fmla="*/ 991519 h 4109292"/>
              <a:gd name="connsiteX11-23" fmla="*/ 2214391 w 6290632"/>
              <a:gd name="connsiteY11-24" fmla="*/ 308473 h 4109292"/>
              <a:gd name="connsiteX12-25" fmla="*/ 0 w 6290632"/>
              <a:gd name="connsiteY12-26" fmla="*/ 330506 h 4109292"/>
              <a:gd name="connsiteX0-27" fmla="*/ 0 w 6290632"/>
              <a:gd name="connsiteY0-28" fmla="*/ 330506 h 4109292"/>
              <a:gd name="connsiteX1-29" fmla="*/ 0 w 6290632"/>
              <a:gd name="connsiteY1-30" fmla="*/ 0 h 4109292"/>
              <a:gd name="connsiteX2-31" fmla="*/ 2886420 w 6290632"/>
              <a:gd name="connsiteY2-32" fmla="*/ 253388 h 4109292"/>
              <a:gd name="connsiteX3-33" fmla="*/ 1740665 w 6290632"/>
              <a:gd name="connsiteY3-34" fmla="*/ 859316 h 4109292"/>
              <a:gd name="connsiteX4-35" fmla="*/ 4109292 w 6290632"/>
              <a:gd name="connsiteY4-36" fmla="*/ 1443210 h 4109292"/>
              <a:gd name="connsiteX5-37" fmla="*/ 2203374 w 6290632"/>
              <a:gd name="connsiteY5-38" fmla="*/ 2533880 h 4109292"/>
              <a:gd name="connsiteX6-39" fmla="*/ 6290632 w 6290632"/>
              <a:gd name="connsiteY6-40" fmla="*/ 2974555 h 4109292"/>
              <a:gd name="connsiteX7-41" fmla="*/ 6290632 w 6290632"/>
              <a:gd name="connsiteY7-42" fmla="*/ 4109292 h 4109292"/>
              <a:gd name="connsiteX8-43" fmla="*/ 947451 w 6290632"/>
              <a:gd name="connsiteY8-44" fmla="*/ 2655066 h 4109292"/>
              <a:gd name="connsiteX9-45" fmla="*/ 2765234 w 6290632"/>
              <a:gd name="connsiteY9-46" fmla="*/ 1564396 h 4109292"/>
              <a:gd name="connsiteX10-47" fmla="*/ 771181 w 6290632"/>
              <a:gd name="connsiteY10-48" fmla="*/ 991519 h 4109292"/>
              <a:gd name="connsiteX11-49" fmla="*/ 2214391 w 6290632"/>
              <a:gd name="connsiteY11-50" fmla="*/ 308473 h 4109292"/>
              <a:gd name="connsiteX12-51" fmla="*/ 0 w 6290632"/>
              <a:gd name="connsiteY12-52" fmla="*/ 330506 h 4109292"/>
              <a:gd name="connsiteX0-53" fmla="*/ 0 w 6290632"/>
              <a:gd name="connsiteY0-54" fmla="*/ 354602 h 4133388"/>
              <a:gd name="connsiteX1-55" fmla="*/ 0 w 6290632"/>
              <a:gd name="connsiteY1-56" fmla="*/ 24096 h 4133388"/>
              <a:gd name="connsiteX2-57" fmla="*/ 2886420 w 6290632"/>
              <a:gd name="connsiteY2-58" fmla="*/ 277484 h 4133388"/>
              <a:gd name="connsiteX3-59" fmla="*/ 1740665 w 6290632"/>
              <a:gd name="connsiteY3-60" fmla="*/ 883412 h 4133388"/>
              <a:gd name="connsiteX4-61" fmla="*/ 4109292 w 6290632"/>
              <a:gd name="connsiteY4-62" fmla="*/ 1467306 h 4133388"/>
              <a:gd name="connsiteX5-63" fmla="*/ 2203374 w 6290632"/>
              <a:gd name="connsiteY5-64" fmla="*/ 2557976 h 4133388"/>
              <a:gd name="connsiteX6-65" fmla="*/ 6290632 w 6290632"/>
              <a:gd name="connsiteY6-66" fmla="*/ 2998651 h 4133388"/>
              <a:gd name="connsiteX7-67" fmla="*/ 6290632 w 6290632"/>
              <a:gd name="connsiteY7-68" fmla="*/ 4133388 h 4133388"/>
              <a:gd name="connsiteX8-69" fmla="*/ 947451 w 6290632"/>
              <a:gd name="connsiteY8-70" fmla="*/ 2679162 h 4133388"/>
              <a:gd name="connsiteX9-71" fmla="*/ 2765234 w 6290632"/>
              <a:gd name="connsiteY9-72" fmla="*/ 1588492 h 4133388"/>
              <a:gd name="connsiteX10-73" fmla="*/ 771181 w 6290632"/>
              <a:gd name="connsiteY10-74" fmla="*/ 1015615 h 4133388"/>
              <a:gd name="connsiteX11-75" fmla="*/ 2214391 w 6290632"/>
              <a:gd name="connsiteY11-76" fmla="*/ 332569 h 4133388"/>
              <a:gd name="connsiteX12-77" fmla="*/ 0 w 6290632"/>
              <a:gd name="connsiteY12-78" fmla="*/ 354602 h 4133388"/>
              <a:gd name="connsiteX0-79" fmla="*/ 0 w 6290632"/>
              <a:gd name="connsiteY0-80" fmla="*/ 354602 h 4133388"/>
              <a:gd name="connsiteX1-81" fmla="*/ 0 w 6290632"/>
              <a:gd name="connsiteY1-82" fmla="*/ 24096 h 4133388"/>
              <a:gd name="connsiteX2-83" fmla="*/ 2886420 w 6290632"/>
              <a:gd name="connsiteY2-84" fmla="*/ 277484 h 4133388"/>
              <a:gd name="connsiteX3-85" fmla="*/ 1740665 w 6290632"/>
              <a:gd name="connsiteY3-86" fmla="*/ 883412 h 4133388"/>
              <a:gd name="connsiteX4-87" fmla="*/ 4109292 w 6290632"/>
              <a:gd name="connsiteY4-88" fmla="*/ 1467306 h 4133388"/>
              <a:gd name="connsiteX5-89" fmla="*/ 2203374 w 6290632"/>
              <a:gd name="connsiteY5-90" fmla="*/ 2557976 h 4133388"/>
              <a:gd name="connsiteX6-91" fmla="*/ 6290632 w 6290632"/>
              <a:gd name="connsiteY6-92" fmla="*/ 2998651 h 4133388"/>
              <a:gd name="connsiteX7-93" fmla="*/ 6290632 w 6290632"/>
              <a:gd name="connsiteY7-94" fmla="*/ 4133388 h 4133388"/>
              <a:gd name="connsiteX8-95" fmla="*/ 947451 w 6290632"/>
              <a:gd name="connsiteY8-96" fmla="*/ 2679162 h 4133388"/>
              <a:gd name="connsiteX9-97" fmla="*/ 2765234 w 6290632"/>
              <a:gd name="connsiteY9-98" fmla="*/ 1588492 h 4133388"/>
              <a:gd name="connsiteX10-99" fmla="*/ 771181 w 6290632"/>
              <a:gd name="connsiteY10-100" fmla="*/ 1015615 h 4133388"/>
              <a:gd name="connsiteX11-101" fmla="*/ 2214391 w 6290632"/>
              <a:gd name="connsiteY11-102" fmla="*/ 332569 h 4133388"/>
              <a:gd name="connsiteX12-103" fmla="*/ 0 w 6290632"/>
              <a:gd name="connsiteY12-104" fmla="*/ 354602 h 4133388"/>
              <a:gd name="connsiteX0-105" fmla="*/ 0 w 6290632"/>
              <a:gd name="connsiteY0-106" fmla="*/ 354602 h 4133388"/>
              <a:gd name="connsiteX1-107" fmla="*/ 0 w 6290632"/>
              <a:gd name="connsiteY1-108" fmla="*/ 24096 h 4133388"/>
              <a:gd name="connsiteX2-109" fmla="*/ 2886420 w 6290632"/>
              <a:gd name="connsiteY2-110" fmla="*/ 277484 h 4133388"/>
              <a:gd name="connsiteX3-111" fmla="*/ 1740665 w 6290632"/>
              <a:gd name="connsiteY3-112" fmla="*/ 883412 h 4133388"/>
              <a:gd name="connsiteX4-113" fmla="*/ 4109292 w 6290632"/>
              <a:gd name="connsiteY4-114" fmla="*/ 1467306 h 4133388"/>
              <a:gd name="connsiteX5-115" fmla="*/ 2203374 w 6290632"/>
              <a:gd name="connsiteY5-116" fmla="*/ 2557976 h 4133388"/>
              <a:gd name="connsiteX6-117" fmla="*/ 6290632 w 6290632"/>
              <a:gd name="connsiteY6-118" fmla="*/ 2998651 h 4133388"/>
              <a:gd name="connsiteX7-119" fmla="*/ 6290632 w 6290632"/>
              <a:gd name="connsiteY7-120" fmla="*/ 4133388 h 4133388"/>
              <a:gd name="connsiteX8-121" fmla="*/ 947451 w 6290632"/>
              <a:gd name="connsiteY8-122" fmla="*/ 2679162 h 4133388"/>
              <a:gd name="connsiteX9-123" fmla="*/ 2765234 w 6290632"/>
              <a:gd name="connsiteY9-124" fmla="*/ 1588492 h 4133388"/>
              <a:gd name="connsiteX10-125" fmla="*/ 771181 w 6290632"/>
              <a:gd name="connsiteY10-126" fmla="*/ 1015615 h 4133388"/>
              <a:gd name="connsiteX11-127" fmla="*/ 2214391 w 6290632"/>
              <a:gd name="connsiteY11-128" fmla="*/ 332569 h 4133388"/>
              <a:gd name="connsiteX12-129" fmla="*/ 0 w 6290632"/>
              <a:gd name="connsiteY12-130" fmla="*/ 354602 h 4133388"/>
              <a:gd name="connsiteX0-131" fmla="*/ 0 w 6290632"/>
              <a:gd name="connsiteY0-132" fmla="*/ 354602 h 4133388"/>
              <a:gd name="connsiteX1-133" fmla="*/ 0 w 6290632"/>
              <a:gd name="connsiteY1-134" fmla="*/ 24096 h 4133388"/>
              <a:gd name="connsiteX2-135" fmla="*/ 2886420 w 6290632"/>
              <a:gd name="connsiteY2-136" fmla="*/ 277484 h 4133388"/>
              <a:gd name="connsiteX3-137" fmla="*/ 1740665 w 6290632"/>
              <a:gd name="connsiteY3-138" fmla="*/ 883412 h 4133388"/>
              <a:gd name="connsiteX4-139" fmla="*/ 4109292 w 6290632"/>
              <a:gd name="connsiteY4-140" fmla="*/ 1467306 h 4133388"/>
              <a:gd name="connsiteX5-141" fmla="*/ 2203374 w 6290632"/>
              <a:gd name="connsiteY5-142" fmla="*/ 2557976 h 4133388"/>
              <a:gd name="connsiteX6-143" fmla="*/ 6290632 w 6290632"/>
              <a:gd name="connsiteY6-144" fmla="*/ 2998651 h 4133388"/>
              <a:gd name="connsiteX7-145" fmla="*/ 6290632 w 6290632"/>
              <a:gd name="connsiteY7-146" fmla="*/ 4133388 h 4133388"/>
              <a:gd name="connsiteX8-147" fmla="*/ 947451 w 6290632"/>
              <a:gd name="connsiteY8-148" fmla="*/ 2679162 h 4133388"/>
              <a:gd name="connsiteX9-149" fmla="*/ 2765234 w 6290632"/>
              <a:gd name="connsiteY9-150" fmla="*/ 1588492 h 4133388"/>
              <a:gd name="connsiteX10-151" fmla="*/ 771181 w 6290632"/>
              <a:gd name="connsiteY10-152" fmla="*/ 1015615 h 4133388"/>
              <a:gd name="connsiteX11-153" fmla="*/ 2214391 w 6290632"/>
              <a:gd name="connsiteY11-154" fmla="*/ 332569 h 4133388"/>
              <a:gd name="connsiteX12-155" fmla="*/ 0 w 6290632"/>
              <a:gd name="connsiteY12-156" fmla="*/ 354602 h 4133388"/>
              <a:gd name="connsiteX0-157" fmla="*/ 0 w 6290632"/>
              <a:gd name="connsiteY0-158" fmla="*/ 354602 h 4133388"/>
              <a:gd name="connsiteX1-159" fmla="*/ 0 w 6290632"/>
              <a:gd name="connsiteY1-160" fmla="*/ 24096 h 4133388"/>
              <a:gd name="connsiteX2-161" fmla="*/ 2886420 w 6290632"/>
              <a:gd name="connsiteY2-162" fmla="*/ 277484 h 4133388"/>
              <a:gd name="connsiteX3-163" fmla="*/ 1740665 w 6290632"/>
              <a:gd name="connsiteY3-164" fmla="*/ 883412 h 4133388"/>
              <a:gd name="connsiteX4-165" fmla="*/ 4109292 w 6290632"/>
              <a:gd name="connsiteY4-166" fmla="*/ 1467306 h 4133388"/>
              <a:gd name="connsiteX5-167" fmla="*/ 2203374 w 6290632"/>
              <a:gd name="connsiteY5-168" fmla="*/ 2557976 h 4133388"/>
              <a:gd name="connsiteX6-169" fmla="*/ 6290632 w 6290632"/>
              <a:gd name="connsiteY6-170" fmla="*/ 2998651 h 4133388"/>
              <a:gd name="connsiteX7-171" fmla="*/ 6290632 w 6290632"/>
              <a:gd name="connsiteY7-172" fmla="*/ 4133388 h 4133388"/>
              <a:gd name="connsiteX8-173" fmla="*/ 947451 w 6290632"/>
              <a:gd name="connsiteY8-174" fmla="*/ 2679162 h 4133388"/>
              <a:gd name="connsiteX9-175" fmla="*/ 2765234 w 6290632"/>
              <a:gd name="connsiteY9-176" fmla="*/ 1588492 h 4133388"/>
              <a:gd name="connsiteX10-177" fmla="*/ 771181 w 6290632"/>
              <a:gd name="connsiteY10-178" fmla="*/ 1015615 h 4133388"/>
              <a:gd name="connsiteX11-179" fmla="*/ 2214391 w 6290632"/>
              <a:gd name="connsiteY11-180" fmla="*/ 332569 h 4133388"/>
              <a:gd name="connsiteX12-181" fmla="*/ 0 w 6290632"/>
              <a:gd name="connsiteY12-182" fmla="*/ 354602 h 4133388"/>
              <a:gd name="connsiteX0-183" fmla="*/ 0 w 6290632"/>
              <a:gd name="connsiteY0-184" fmla="*/ 354602 h 4133388"/>
              <a:gd name="connsiteX1-185" fmla="*/ 0 w 6290632"/>
              <a:gd name="connsiteY1-186" fmla="*/ 24096 h 4133388"/>
              <a:gd name="connsiteX2-187" fmla="*/ 2886420 w 6290632"/>
              <a:gd name="connsiteY2-188" fmla="*/ 277484 h 4133388"/>
              <a:gd name="connsiteX3-189" fmla="*/ 1740665 w 6290632"/>
              <a:gd name="connsiteY3-190" fmla="*/ 883412 h 4133388"/>
              <a:gd name="connsiteX4-191" fmla="*/ 4109292 w 6290632"/>
              <a:gd name="connsiteY4-192" fmla="*/ 1467306 h 4133388"/>
              <a:gd name="connsiteX5-193" fmla="*/ 2203374 w 6290632"/>
              <a:gd name="connsiteY5-194" fmla="*/ 2557976 h 4133388"/>
              <a:gd name="connsiteX6-195" fmla="*/ 6290632 w 6290632"/>
              <a:gd name="connsiteY6-196" fmla="*/ 2998651 h 4133388"/>
              <a:gd name="connsiteX7-197" fmla="*/ 6290632 w 6290632"/>
              <a:gd name="connsiteY7-198" fmla="*/ 4133388 h 4133388"/>
              <a:gd name="connsiteX8-199" fmla="*/ 947451 w 6290632"/>
              <a:gd name="connsiteY8-200" fmla="*/ 2679162 h 4133388"/>
              <a:gd name="connsiteX9-201" fmla="*/ 2765234 w 6290632"/>
              <a:gd name="connsiteY9-202" fmla="*/ 1588492 h 4133388"/>
              <a:gd name="connsiteX10-203" fmla="*/ 771181 w 6290632"/>
              <a:gd name="connsiteY10-204" fmla="*/ 1015615 h 4133388"/>
              <a:gd name="connsiteX11-205" fmla="*/ 2214391 w 6290632"/>
              <a:gd name="connsiteY11-206" fmla="*/ 332569 h 4133388"/>
              <a:gd name="connsiteX12-207" fmla="*/ 0 w 6290632"/>
              <a:gd name="connsiteY12-208" fmla="*/ 354602 h 4133388"/>
              <a:gd name="connsiteX0-209" fmla="*/ 0 w 6290632"/>
              <a:gd name="connsiteY0-210" fmla="*/ 354602 h 4133388"/>
              <a:gd name="connsiteX1-211" fmla="*/ 0 w 6290632"/>
              <a:gd name="connsiteY1-212" fmla="*/ 24096 h 4133388"/>
              <a:gd name="connsiteX2-213" fmla="*/ 2886420 w 6290632"/>
              <a:gd name="connsiteY2-214" fmla="*/ 277484 h 4133388"/>
              <a:gd name="connsiteX3-215" fmla="*/ 1740665 w 6290632"/>
              <a:gd name="connsiteY3-216" fmla="*/ 883412 h 4133388"/>
              <a:gd name="connsiteX4-217" fmla="*/ 4109292 w 6290632"/>
              <a:gd name="connsiteY4-218" fmla="*/ 1467306 h 4133388"/>
              <a:gd name="connsiteX5-219" fmla="*/ 2203374 w 6290632"/>
              <a:gd name="connsiteY5-220" fmla="*/ 2557976 h 4133388"/>
              <a:gd name="connsiteX6-221" fmla="*/ 6290632 w 6290632"/>
              <a:gd name="connsiteY6-222" fmla="*/ 2998651 h 4133388"/>
              <a:gd name="connsiteX7-223" fmla="*/ 6290632 w 6290632"/>
              <a:gd name="connsiteY7-224" fmla="*/ 4133388 h 4133388"/>
              <a:gd name="connsiteX8-225" fmla="*/ 947451 w 6290632"/>
              <a:gd name="connsiteY8-226" fmla="*/ 2679162 h 4133388"/>
              <a:gd name="connsiteX9-227" fmla="*/ 2765234 w 6290632"/>
              <a:gd name="connsiteY9-228" fmla="*/ 1588492 h 4133388"/>
              <a:gd name="connsiteX10-229" fmla="*/ 771181 w 6290632"/>
              <a:gd name="connsiteY10-230" fmla="*/ 1015615 h 4133388"/>
              <a:gd name="connsiteX11-231" fmla="*/ 2214391 w 6290632"/>
              <a:gd name="connsiteY11-232" fmla="*/ 332569 h 4133388"/>
              <a:gd name="connsiteX12-233" fmla="*/ 0 w 6290632"/>
              <a:gd name="connsiteY12-234" fmla="*/ 354602 h 4133388"/>
              <a:gd name="connsiteX0-235" fmla="*/ 0 w 6290632"/>
              <a:gd name="connsiteY0-236" fmla="*/ 354602 h 4133388"/>
              <a:gd name="connsiteX1-237" fmla="*/ 0 w 6290632"/>
              <a:gd name="connsiteY1-238" fmla="*/ 24096 h 4133388"/>
              <a:gd name="connsiteX2-239" fmla="*/ 2886420 w 6290632"/>
              <a:gd name="connsiteY2-240" fmla="*/ 277484 h 4133388"/>
              <a:gd name="connsiteX3-241" fmla="*/ 1740665 w 6290632"/>
              <a:gd name="connsiteY3-242" fmla="*/ 883412 h 4133388"/>
              <a:gd name="connsiteX4-243" fmla="*/ 4109292 w 6290632"/>
              <a:gd name="connsiteY4-244" fmla="*/ 1467306 h 4133388"/>
              <a:gd name="connsiteX5-245" fmla="*/ 2203374 w 6290632"/>
              <a:gd name="connsiteY5-246" fmla="*/ 2557976 h 4133388"/>
              <a:gd name="connsiteX6-247" fmla="*/ 6290632 w 6290632"/>
              <a:gd name="connsiteY6-248" fmla="*/ 2998651 h 4133388"/>
              <a:gd name="connsiteX7-249" fmla="*/ 6290632 w 6290632"/>
              <a:gd name="connsiteY7-250" fmla="*/ 4133388 h 4133388"/>
              <a:gd name="connsiteX8-251" fmla="*/ 947451 w 6290632"/>
              <a:gd name="connsiteY8-252" fmla="*/ 2679162 h 4133388"/>
              <a:gd name="connsiteX9-253" fmla="*/ 2765234 w 6290632"/>
              <a:gd name="connsiteY9-254" fmla="*/ 1588492 h 4133388"/>
              <a:gd name="connsiteX10-255" fmla="*/ 771181 w 6290632"/>
              <a:gd name="connsiteY10-256" fmla="*/ 1015615 h 4133388"/>
              <a:gd name="connsiteX11-257" fmla="*/ 2214391 w 6290632"/>
              <a:gd name="connsiteY11-258" fmla="*/ 332569 h 4133388"/>
              <a:gd name="connsiteX12-259" fmla="*/ 0 w 6290632"/>
              <a:gd name="connsiteY12-260" fmla="*/ 354602 h 4133388"/>
              <a:gd name="connsiteX0-261" fmla="*/ 0 w 6290632"/>
              <a:gd name="connsiteY0-262" fmla="*/ 354602 h 4133388"/>
              <a:gd name="connsiteX1-263" fmla="*/ 0 w 6290632"/>
              <a:gd name="connsiteY1-264" fmla="*/ 24096 h 4133388"/>
              <a:gd name="connsiteX2-265" fmla="*/ 2886420 w 6290632"/>
              <a:gd name="connsiteY2-266" fmla="*/ 277484 h 4133388"/>
              <a:gd name="connsiteX3-267" fmla="*/ 1740665 w 6290632"/>
              <a:gd name="connsiteY3-268" fmla="*/ 883412 h 4133388"/>
              <a:gd name="connsiteX4-269" fmla="*/ 4109292 w 6290632"/>
              <a:gd name="connsiteY4-270" fmla="*/ 1467306 h 4133388"/>
              <a:gd name="connsiteX5-271" fmla="*/ 2203374 w 6290632"/>
              <a:gd name="connsiteY5-272" fmla="*/ 2557976 h 4133388"/>
              <a:gd name="connsiteX6-273" fmla="*/ 6290632 w 6290632"/>
              <a:gd name="connsiteY6-274" fmla="*/ 2998651 h 4133388"/>
              <a:gd name="connsiteX7-275" fmla="*/ 6290632 w 6290632"/>
              <a:gd name="connsiteY7-276" fmla="*/ 4133388 h 4133388"/>
              <a:gd name="connsiteX8-277" fmla="*/ 947451 w 6290632"/>
              <a:gd name="connsiteY8-278" fmla="*/ 2679162 h 4133388"/>
              <a:gd name="connsiteX9-279" fmla="*/ 2765234 w 6290632"/>
              <a:gd name="connsiteY9-280" fmla="*/ 1588492 h 4133388"/>
              <a:gd name="connsiteX10-281" fmla="*/ 771181 w 6290632"/>
              <a:gd name="connsiteY10-282" fmla="*/ 1015615 h 4133388"/>
              <a:gd name="connsiteX11-283" fmla="*/ 2214391 w 6290632"/>
              <a:gd name="connsiteY11-284" fmla="*/ 332569 h 4133388"/>
              <a:gd name="connsiteX12-285" fmla="*/ 0 w 6290632"/>
              <a:gd name="connsiteY12-286" fmla="*/ 354602 h 4133388"/>
              <a:gd name="connsiteX0-287" fmla="*/ 0 w 6290632"/>
              <a:gd name="connsiteY0-288" fmla="*/ 354602 h 4133388"/>
              <a:gd name="connsiteX1-289" fmla="*/ 0 w 6290632"/>
              <a:gd name="connsiteY1-290" fmla="*/ 24096 h 4133388"/>
              <a:gd name="connsiteX2-291" fmla="*/ 2886420 w 6290632"/>
              <a:gd name="connsiteY2-292" fmla="*/ 277484 h 4133388"/>
              <a:gd name="connsiteX3-293" fmla="*/ 1740665 w 6290632"/>
              <a:gd name="connsiteY3-294" fmla="*/ 883412 h 4133388"/>
              <a:gd name="connsiteX4-295" fmla="*/ 4109292 w 6290632"/>
              <a:gd name="connsiteY4-296" fmla="*/ 1467306 h 4133388"/>
              <a:gd name="connsiteX5-297" fmla="*/ 2203374 w 6290632"/>
              <a:gd name="connsiteY5-298" fmla="*/ 2557976 h 4133388"/>
              <a:gd name="connsiteX6-299" fmla="*/ 6290632 w 6290632"/>
              <a:gd name="connsiteY6-300" fmla="*/ 2998651 h 4133388"/>
              <a:gd name="connsiteX7-301" fmla="*/ 6290632 w 6290632"/>
              <a:gd name="connsiteY7-302" fmla="*/ 4133388 h 4133388"/>
              <a:gd name="connsiteX8-303" fmla="*/ 947451 w 6290632"/>
              <a:gd name="connsiteY8-304" fmla="*/ 2679162 h 4133388"/>
              <a:gd name="connsiteX9-305" fmla="*/ 2765234 w 6290632"/>
              <a:gd name="connsiteY9-306" fmla="*/ 1588492 h 4133388"/>
              <a:gd name="connsiteX10-307" fmla="*/ 771181 w 6290632"/>
              <a:gd name="connsiteY10-308" fmla="*/ 1015615 h 4133388"/>
              <a:gd name="connsiteX11-309" fmla="*/ 2214391 w 6290632"/>
              <a:gd name="connsiteY11-310" fmla="*/ 332569 h 4133388"/>
              <a:gd name="connsiteX12-311" fmla="*/ 0 w 6290632"/>
              <a:gd name="connsiteY12-312" fmla="*/ 354602 h 4133388"/>
              <a:gd name="connsiteX0-313" fmla="*/ 0 w 6290632"/>
              <a:gd name="connsiteY0-314" fmla="*/ 354602 h 4133388"/>
              <a:gd name="connsiteX1-315" fmla="*/ 0 w 6290632"/>
              <a:gd name="connsiteY1-316" fmla="*/ 24096 h 4133388"/>
              <a:gd name="connsiteX2-317" fmla="*/ 2886420 w 6290632"/>
              <a:gd name="connsiteY2-318" fmla="*/ 277484 h 4133388"/>
              <a:gd name="connsiteX3-319" fmla="*/ 1740665 w 6290632"/>
              <a:gd name="connsiteY3-320" fmla="*/ 883412 h 4133388"/>
              <a:gd name="connsiteX4-321" fmla="*/ 4109292 w 6290632"/>
              <a:gd name="connsiteY4-322" fmla="*/ 1467306 h 4133388"/>
              <a:gd name="connsiteX5-323" fmla="*/ 2203374 w 6290632"/>
              <a:gd name="connsiteY5-324" fmla="*/ 2557976 h 4133388"/>
              <a:gd name="connsiteX6-325" fmla="*/ 6290632 w 6290632"/>
              <a:gd name="connsiteY6-326" fmla="*/ 2998651 h 4133388"/>
              <a:gd name="connsiteX7-327" fmla="*/ 6290632 w 6290632"/>
              <a:gd name="connsiteY7-328" fmla="*/ 4133388 h 4133388"/>
              <a:gd name="connsiteX8-329" fmla="*/ 947451 w 6290632"/>
              <a:gd name="connsiteY8-330" fmla="*/ 2679162 h 4133388"/>
              <a:gd name="connsiteX9-331" fmla="*/ 2765234 w 6290632"/>
              <a:gd name="connsiteY9-332" fmla="*/ 1588492 h 4133388"/>
              <a:gd name="connsiteX10-333" fmla="*/ 771181 w 6290632"/>
              <a:gd name="connsiteY10-334" fmla="*/ 1015615 h 4133388"/>
              <a:gd name="connsiteX11-335" fmla="*/ 2214391 w 6290632"/>
              <a:gd name="connsiteY11-336" fmla="*/ 332569 h 4133388"/>
              <a:gd name="connsiteX12-337" fmla="*/ 0 w 6290632"/>
              <a:gd name="connsiteY12-338" fmla="*/ 354602 h 4133388"/>
              <a:gd name="connsiteX0-339" fmla="*/ 0 w 6290632"/>
              <a:gd name="connsiteY0-340" fmla="*/ 354602 h 4133388"/>
              <a:gd name="connsiteX1-341" fmla="*/ 0 w 6290632"/>
              <a:gd name="connsiteY1-342" fmla="*/ 24096 h 4133388"/>
              <a:gd name="connsiteX2-343" fmla="*/ 2886420 w 6290632"/>
              <a:gd name="connsiteY2-344" fmla="*/ 277484 h 4133388"/>
              <a:gd name="connsiteX3-345" fmla="*/ 1740665 w 6290632"/>
              <a:gd name="connsiteY3-346" fmla="*/ 883412 h 4133388"/>
              <a:gd name="connsiteX4-347" fmla="*/ 4109292 w 6290632"/>
              <a:gd name="connsiteY4-348" fmla="*/ 1467306 h 4133388"/>
              <a:gd name="connsiteX5-349" fmla="*/ 2203374 w 6290632"/>
              <a:gd name="connsiteY5-350" fmla="*/ 2557976 h 4133388"/>
              <a:gd name="connsiteX6-351" fmla="*/ 6290632 w 6290632"/>
              <a:gd name="connsiteY6-352" fmla="*/ 2998651 h 4133388"/>
              <a:gd name="connsiteX7-353" fmla="*/ 6290632 w 6290632"/>
              <a:gd name="connsiteY7-354" fmla="*/ 4133388 h 4133388"/>
              <a:gd name="connsiteX8-355" fmla="*/ 947451 w 6290632"/>
              <a:gd name="connsiteY8-356" fmla="*/ 2679162 h 4133388"/>
              <a:gd name="connsiteX9-357" fmla="*/ 2765234 w 6290632"/>
              <a:gd name="connsiteY9-358" fmla="*/ 1588492 h 4133388"/>
              <a:gd name="connsiteX10-359" fmla="*/ 771181 w 6290632"/>
              <a:gd name="connsiteY10-360" fmla="*/ 1015615 h 4133388"/>
              <a:gd name="connsiteX11-361" fmla="*/ 2214391 w 6290632"/>
              <a:gd name="connsiteY11-362" fmla="*/ 332569 h 4133388"/>
              <a:gd name="connsiteX12-363" fmla="*/ 0 w 6290632"/>
              <a:gd name="connsiteY12-364" fmla="*/ 354602 h 4133388"/>
              <a:gd name="connsiteX0-365" fmla="*/ 0 w 6290632"/>
              <a:gd name="connsiteY0-366" fmla="*/ 354602 h 4133388"/>
              <a:gd name="connsiteX1-367" fmla="*/ 0 w 6290632"/>
              <a:gd name="connsiteY1-368" fmla="*/ 24096 h 4133388"/>
              <a:gd name="connsiteX2-369" fmla="*/ 2886420 w 6290632"/>
              <a:gd name="connsiteY2-370" fmla="*/ 277484 h 4133388"/>
              <a:gd name="connsiteX3-371" fmla="*/ 1740665 w 6290632"/>
              <a:gd name="connsiteY3-372" fmla="*/ 883412 h 4133388"/>
              <a:gd name="connsiteX4-373" fmla="*/ 4109292 w 6290632"/>
              <a:gd name="connsiteY4-374" fmla="*/ 1467306 h 4133388"/>
              <a:gd name="connsiteX5-375" fmla="*/ 2203374 w 6290632"/>
              <a:gd name="connsiteY5-376" fmla="*/ 2557976 h 4133388"/>
              <a:gd name="connsiteX6-377" fmla="*/ 6290632 w 6290632"/>
              <a:gd name="connsiteY6-378" fmla="*/ 2998651 h 4133388"/>
              <a:gd name="connsiteX7-379" fmla="*/ 6290632 w 6290632"/>
              <a:gd name="connsiteY7-380" fmla="*/ 4133388 h 4133388"/>
              <a:gd name="connsiteX8-381" fmla="*/ 947451 w 6290632"/>
              <a:gd name="connsiteY8-382" fmla="*/ 2679162 h 4133388"/>
              <a:gd name="connsiteX9-383" fmla="*/ 2765234 w 6290632"/>
              <a:gd name="connsiteY9-384" fmla="*/ 1588492 h 4133388"/>
              <a:gd name="connsiteX10-385" fmla="*/ 771181 w 6290632"/>
              <a:gd name="connsiteY10-386" fmla="*/ 1015615 h 4133388"/>
              <a:gd name="connsiteX11-387" fmla="*/ 2214391 w 6290632"/>
              <a:gd name="connsiteY11-388" fmla="*/ 332569 h 4133388"/>
              <a:gd name="connsiteX12-389" fmla="*/ 0 w 6290632"/>
              <a:gd name="connsiteY12-390" fmla="*/ 354602 h 4133388"/>
              <a:gd name="connsiteX0-391" fmla="*/ 0 w 6290632"/>
              <a:gd name="connsiteY0-392" fmla="*/ 354602 h 4133388"/>
              <a:gd name="connsiteX1-393" fmla="*/ 0 w 6290632"/>
              <a:gd name="connsiteY1-394" fmla="*/ 24096 h 4133388"/>
              <a:gd name="connsiteX2-395" fmla="*/ 2886420 w 6290632"/>
              <a:gd name="connsiteY2-396" fmla="*/ 277484 h 4133388"/>
              <a:gd name="connsiteX3-397" fmla="*/ 1740665 w 6290632"/>
              <a:gd name="connsiteY3-398" fmla="*/ 883412 h 4133388"/>
              <a:gd name="connsiteX4-399" fmla="*/ 4109292 w 6290632"/>
              <a:gd name="connsiteY4-400" fmla="*/ 1467306 h 4133388"/>
              <a:gd name="connsiteX5-401" fmla="*/ 2203374 w 6290632"/>
              <a:gd name="connsiteY5-402" fmla="*/ 2557976 h 4133388"/>
              <a:gd name="connsiteX6-403" fmla="*/ 6290632 w 6290632"/>
              <a:gd name="connsiteY6-404" fmla="*/ 2998651 h 4133388"/>
              <a:gd name="connsiteX7-405" fmla="*/ 6290632 w 6290632"/>
              <a:gd name="connsiteY7-406" fmla="*/ 4133388 h 4133388"/>
              <a:gd name="connsiteX8-407" fmla="*/ 947451 w 6290632"/>
              <a:gd name="connsiteY8-408" fmla="*/ 2679162 h 4133388"/>
              <a:gd name="connsiteX9-409" fmla="*/ 2765234 w 6290632"/>
              <a:gd name="connsiteY9-410" fmla="*/ 1588492 h 4133388"/>
              <a:gd name="connsiteX10-411" fmla="*/ 771181 w 6290632"/>
              <a:gd name="connsiteY10-412" fmla="*/ 1015615 h 4133388"/>
              <a:gd name="connsiteX11-413" fmla="*/ 2214391 w 6290632"/>
              <a:gd name="connsiteY11-414" fmla="*/ 332569 h 4133388"/>
              <a:gd name="connsiteX12-415" fmla="*/ 0 w 6290632"/>
              <a:gd name="connsiteY12-416" fmla="*/ 354602 h 4133388"/>
              <a:gd name="connsiteX0-417" fmla="*/ 0 w 6290632"/>
              <a:gd name="connsiteY0-418" fmla="*/ 354602 h 4133388"/>
              <a:gd name="connsiteX1-419" fmla="*/ 0 w 6290632"/>
              <a:gd name="connsiteY1-420" fmla="*/ 24096 h 4133388"/>
              <a:gd name="connsiteX2-421" fmla="*/ 2886420 w 6290632"/>
              <a:gd name="connsiteY2-422" fmla="*/ 277484 h 4133388"/>
              <a:gd name="connsiteX3-423" fmla="*/ 1740665 w 6290632"/>
              <a:gd name="connsiteY3-424" fmla="*/ 883412 h 4133388"/>
              <a:gd name="connsiteX4-425" fmla="*/ 4109292 w 6290632"/>
              <a:gd name="connsiteY4-426" fmla="*/ 1467306 h 4133388"/>
              <a:gd name="connsiteX5-427" fmla="*/ 2203374 w 6290632"/>
              <a:gd name="connsiteY5-428" fmla="*/ 2557976 h 4133388"/>
              <a:gd name="connsiteX6-429" fmla="*/ 6290632 w 6290632"/>
              <a:gd name="connsiteY6-430" fmla="*/ 2998651 h 4133388"/>
              <a:gd name="connsiteX7-431" fmla="*/ 6290632 w 6290632"/>
              <a:gd name="connsiteY7-432" fmla="*/ 4133388 h 4133388"/>
              <a:gd name="connsiteX8-433" fmla="*/ 947451 w 6290632"/>
              <a:gd name="connsiteY8-434" fmla="*/ 2679162 h 4133388"/>
              <a:gd name="connsiteX9-435" fmla="*/ 2765234 w 6290632"/>
              <a:gd name="connsiteY9-436" fmla="*/ 1588492 h 4133388"/>
              <a:gd name="connsiteX10-437" fmla="*/ 771181 w 6290632"/>
              <a:gd name="connsiteY10-438" fmla="*/ 1015615 h 4133388"/>
              <a:gd name="connsiteX11-439" fmla="*/ 2214391 w 6290632"/>
              <a:gd name="connsiteY11-440" fmla="*/ 332569 h 4133388"/>
              <a:gd name="connsiteX12-441" fmla="*/ 0 w 6290632"/>
              <a:gd name="connsiteY12-442" fmla="*/ 354602 h 4133388"/>
              <a:gd name="connsiteX0-443" fmla="*/ 0 w 6290632"/>
              <a:gd name="connsiteY0-444" fmla="*/ 354602 h 4133388"/>
              <a:gd name="connsiteX1-445" fmla="*/ 0 w 6290632"/>
              <a:gd name="connsiteY1-446" fmla="*/ 24096 h 4133388"/>
              <a:gd name="connsiteX2-447" fmla="*/ 2886420 w 6290632"/>
              <a:gd name="connsiteY2-448" fmla="*/ 277484 h 4133388"/>
              <a:gd name="connsiteX3-449" fmla="*/ 1740665 w 6290632"/>
              <a:gd name="connsiteY3-450" fmla="*/ 883412 h 4133388"/>
              <a:gd name="connsiteX4-451" fmla="*/ 4109292 w 6290632"/>
              <a:gd name="connsiteY4-452" fmla="*/ 1467306 h 4133388"/>
              <a:gd name="connsiteX5-453" fmla="*/ 2203374 w 6290632"/>
              <a:gd name="connsiteY5-454" fmla="*/ 2557976 h 4133388"/>
              <a:gd name="connsiteX6-455" fmla="*/ 6290632 w 6290632"/>
              <a:gd name="connsiteY6-456" fmla="*/ 2998651 h 4133388"/>
              <a:gd name="connsiteX7-457" fmla="*/ 6290632 w 6290632"/>
              <a:gd name="connsiteY7-458" fmla="*/ 4133388 h 4133388"/>
              <a:gd name="connsiteX8-459" fmla="*/ 947451 w 6290632"/>
              <a:gd name="connsiteY8-460" fmla="*/ 2679162 h 4133388"/>
              <a:gd name="connsiteX9-461" fmla="*/ 2765234 w 6290632"/>
              <a:gd name="connsiteY9-462" fmla="*/ 1588492 h 4133388"/>
              <a:gd name="connsiteX10-463" fmla="*/ 771181 w 6290632"/>
              <a:gd name="connsiteY10-464" fmla="*/ 1015615 h 4133388"/>
              <a:gd name="connsiteX11-465" fmla="*/ 2214391 w 6290632"/>
              <a:gd name="connsiteY11-466" fmla="*/ 332569 h 4133388"/>
              <a:gd name="connsiteX12-467" fmla="*/ 0 w 6290632"/>
              <a:gd name="connsiteY12-468" fmla="*/ 354602 h 4133388"/>
              <a:gd name="connsiteX0-469" fmla="*/ 0 w 6290632"/>
              <a:gd name="connsiteY0-470" fmla="*/ 346420 h 4125206"/>
              <a:gd name="connsiteX1-471" fmla="*/ 0 w 6290632"/>
              <a:gd name="connsiteY1-472" fmla="*/ 15914 h 4125206"/>
              <a:gd name="connsiteX2-473" fmla="*/ 2886420 w 6290632"/>
              <a:gd name="connsiteY2-474" fmla="*/ 269302 h 4125206"/>
              <a:gd name="connsiteX3-475" fmla="*/ 1740665 w 6290632"/>
              <a:gd name="connsiteY3-476" fmla="*/ 875230 h 4125206"/>
              <a:gd name="connsiteX4-477" fmla="*/ 4109292 w 6290632"/>
              <a:gd name="connsiteY4-478" fmla="*/ 1459124 h 4125206"/>
              <a:gd name="connsiteX5-479" fmla="*/ 2203374 w 6290632"/>
              <a:gd name="connsiteY5-480" fmla="*/ 2549794 h 4125206"/>
              <a:gd name="connsiteX6-481" fmla="*/ 6290632 w 6290632"/>
              <a:gd name="connsiteY6-482" fmla="*/ 2990469 h 4125206"/>
              <a:gd name="connsiteX7-483" fmla="*/ 6290632 w 6290632"/>
              <a:gd name="connsiteY7-484" fmla="*/ 4125206 h 4125206"/>
              <a:gd name="connsiteX8-485" fmla="*/ 947451 w 6290632"/>
              <a:gd name="connsiteY8-486" fmla="*/ 2670980 h 4125206"/>
              <a:gd name="connsiteX9-487" fmla="*/ 2765234 w 6290632"/>
              <a:gd name="connsiteY9-488" fmla="*/ 1580310 h 4125206"/>
              <a:gd name="connsiteX10-489" fmla="*/ 771181 w 6290632"/>
              <a:gd name="connsiteY10-490" fmla="*/ 1007433 h 4125206"/>
              <a:gd name="connsiteX11-491" fmla="*/ 2214391 w 6290632"/>
              <a:gd name="connsiteY11-492" fmla="*/ 324387 h 4125206"/>
              <a:gd name="connsiteX12-493" fmla="*/ 0 w 6290632"/>
              <a:gd name="connsiteY12-494" fmla="*/ 346420 h 4125206"/>
              <a:gd name="connsiteX0-495" fmla="*/ 0 w 6290632"/>
              <a:gd name="connsiteY0-496" fmla="*/ 346420 h 4125206"/>
              <a:gd name="connsiteX1-497" fmla="*/ 0 w 6290632"/>
              <a:gd name="connsiteY1-498" fmla="*/ 15914 h 4125206"/>
              <a:gd name="connsiteX2-499" fmla="*/ 2886420 w 6290632"/>
              <a:gd name="connsiteY2-500" fmla="*/ 269302 h 4125206"/>
              <a:gd name="connsiteX3-501" fmla="*/ 1740665 w 6290632"/>
              <a:gd name="connsiteY3-502" fmla="*/ 875230 h 4125206"/>
              <a:gd name="connsiteX4-503" fmla="*/ 4109292 w 6290632"/>
              <a:gd name="connsiteY4-504" fmla="*/ 1459124 h 4125206"/>
              <a:gd name="connsiteX5-505" fmla="*/ 2203374 w 6290632"/>
              <a:gd name="connsiteY5-506" fmla="*/ 2549794 h 4125206"/>
              <a:gd name="connsiteX6-507" fmla="*/ 6290632 w 6290632"/>
              <a:gd name="connsiteY6-508" fmla="*/ 2990469 h 4125206"/>
              <a:gd name="connsiteX7-509" fmla="*/ 6290632 w 6290632"/>
              <a:gd name="connsiteY7-510" fmla="*/ 4125206 h 4125206"/>
              <a:gd name="connsiteX8-511" fmla="*/ 947451 w 6290632"/>
              <a:gd name="connsiteY8-512" fmla="*/ 2670980 h 4125206"/>
              <a:gd name="connsiteX9-513" fmla="*/ 2765234 w 6290632"/>
              <a:gd name="connsiteY9-514" fmla="*/ 1580310 h 4125206"/>
              <a:gd name="connsiteX10-515" fmla="*/ 771181 w 6290632"/>
              <a:gd name="connsiteY10-516" fmla="*/ 1007433 h 4125206"/>
              <a:gd name="connsiteX11-517" fmla="*/ 2214391 w 6290632"/>
              <a:gd name="connsiteY11-518" fmla="*/ 324387 h 4125206"/>
              <a:gd name="connsiteX12-519" fmla="*/ 0 w 6290632"/>
              <a:gd name="connsiteY12-520" fmla="*/ 346420 h 4125206"/>
              <a:gd name="connsiteX0-521" fmla="*/ 0 w 6290632"/>
              <a:gd name="connsiteY0-522" fmla="*/ 346420 h 4125206"/>
              <a:gd name="connsiteX1-523" fmla="*/ 0 w 6290632"/>
              <a:gd name="connsiteY1-524" fmla="*/ 15914 h 4125206"/>
              <a:gd name="connsiteX2-525" fmla="*/ 2886420 w 6290632"/>
              <a:gd name="connsiteY2-526" fmla="*/ 269302 h 4125206"/>
              <a:gd name="connsiteX3-527" fmla="*/ 1740665 w 6290632"/>
              <a:gd name="connsiteY3-528" fmla="*/ 875230 h 4125206"/>
              <a:gd name="connsiteX4-529" fmla="*/ 4109292 w 6290632"/>
              <a:gd name="connsiteY4-530" fmla="*/ 1459124 h 4125206"/>
              <a:gd name="connsiteX5-531" fmla="*/ 2203374 w 6290632"/>
              <a:gd name="connsiteY5-532" fmla="*/ 2549794 h 4125206"/>
              <a:gd name="connsiteX6-533" fmla="*/ 6290632 w 6290632"/>
              <a:gd name="connsiteY6-534" fmla="*/ 2990469 h 4125206"/>
              <a:gd name="connsiteX7-535" fmla="*/ 6290632 w 6290632"/>
              <a:gd name="connsiteY7-536" fmla="*/ 4125206 h 4125206"/>
              <a:gd name="connsiteX8-537" fmla="*/ 947451 w 6290632"/>
              <a:gd name="connsiteY8-538" fmla="*/ 2670980 h 4125206"/>
              <a:gd name="connsiteX9-539" fmla="*/ 2765234 w 6290632"/>
              <a:gd name="connsiteY9-540" fmla="*/ 1580310 h 4125206"/>
              <a:gd name="connsiteX10-541" fmla="*/ 771181 w 6290632"/>
              <a:gd name="connsiteY10-542" fmla="*/ 1007433 h 4125206"/>
              <a:gd name="connsiteX11-543" fmla="*/ 2214391 w 6290632"/>
              <a:gd name="connsiteY11-544" fmla="*/ 324387 h 4125206"/>
              <a:gd name="connsiteX12-545" fmla="*/ 0 w 6290632"/>
              <a:gd name="connsiteY12-546" fmla="*/ 346420 h 4125206"/>
              <a:gd name="connsiteX0-547" fmla="*/ 0 w 6290632"/>
              <a:gd name="connsiteY0-548" fmla="*/ 346420 h 4125206"/>
              <a:gd name="connsiteX1-549" fmla="*/ 0 w 6290632"/>
              <a:gd name="connsiteY1-550" fmla="*/ 15914 h 4125206"/>
              <a:gd name="connsiteX2-551" fmla="*/ 2886420 w 6290632"/>
              <a:gd name="connsiteY2-552" fmla="*/ 269302 h 4125206"/>
              <a:gd name="connsiteX3-553" fmla="*/ 1740665 w 6290632"/>
              <a:gd name="connsiteY3-554" fmla="*/ 875230 h 4125206"/>
              <a:gd name="connsiteX4-555" fmla="*/ 4109292 w 6290632"/>
              <a:gd name="connsiteY4-556" fmla="*/ 1459124 h 4125206"/>
              <a:gd name="connsiteX5-557" fmla="*/ 2203374 w 6290632"/>
              <a:gd name="connsiteY5-558" fmla="*/ 2549794 h 4125206"/>
              <a:gd name="connsiteX6-559" fmla="*/ 6290632 w 6290632"/>
              <a:gd name="connsiteY6-560" fmla="*/ 2990469 h 4125206"/>
              <a:gd name="connsiteX7-561" fmla="*/ 6290632 w 6290632"/>
              <a:gd name="connsiteY7-562" fmla="*/ 4125206 h 4125206"/>
              <a:gd name="connsiteX8-563" fmla="*/ 947451 w 6290632"/>
              <a:gd name="connsiteY8-564" fmla="*/ 2670980 h 4125206"/>
              <a:gd name="connsiteX9-565" fmla="*/ 2765234 w 6290632"/>
              <a:gd name="connsiteY9-566" fmla="*/ 1580310 h 4125206"/>
              <a:gd name="connsiteX10-567" fmla="*/ 771181 w 6290632"/>
              <a:gd name="connsiteY10-568" fmla="*/ 1007433 h 4125206"/>
              <a:gd name="connsiteX11-569" fmla="*/ 2214391 w 6290632"/>
              <a:gd name="connsiteY11-570" fmla="*/ 324387 h 4125206"/>
              <a:gd name="connsiteX12-571" fmla="*/ 0 w 6290632"/>
              <a:gd name="connsiteY12-572" fmla="*/ 346420 h 412520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Lst>
            <a:rect l="l" t="t" r="r" b="b"/>
            <a:pathLst>
              <a:path w="6290632" h="4125206">
                <a:moveTo>
                  <a:pt x="0" y="346420"/>
                </a:moveTo>
                <a:lnTo>
                  <a:pt x="0" y="15914"/>
                </a:lnTo>
                <a:cubicBezTo>
                  <a:pt x="984174" y="1225"/>
                  <a:pt x="2893765" y="-68549"/>
                  <a:pt x="2886420" y="269302"/>
                </a:cubicBezTo>
                <a:cubicBezTo>
                  <a:pt x="2868059" y="515344"/>
                  <a:pt x="1736993" y="684271"/>
                  <a:pt x="1740665" y="875230"/>
                </a:cubicBezTo>
                <a:cubicBezTo>
                  <a:pt x="1748010" y="1036811"/>
                  <a:pt x="4090931" y="1143308"/>
                  <a:pt x="4109292" y="1459124"/>
                </a:cubicBezTo>
                <a:cubicBezTo>
                  <a:pt x="4101947" y="1701495"/>
                  <a:pt x="2188685" y="2208270"/>
                  <a:pt x="2203374" y="2549794"/>
                </a:cubicBezTo>
                <a:cubicBezTo>
                  <a:pt x="2221736" y="2740753"/>
                  <a:pt x="4035847" y="3074931"/>
                  <a:pt x="6290632" y="2990469"/>
                </a:cubicBezTo>
                <a:lnTo>
                  <a:pt x="6290632" y="4125206"/>
                </a:lnTo>
                <a:cubicBezTo>
                  <a:pt x="2702806" y="4103172"/>
                  <a:pt x="965812" y="3475211"/>
                  <a:pt x="947451" y="2670980"/>
                </a:cubicBezTo>
                <a:cubicBezTo>
                  <a:pt x="980502" y="2020984"/>
                  <a:pt x="2754217" y="1723530"/>
                  <a:pt x="2765234" y="1580310"/>
                </a:cubicBezTo>
                <a:cubicBezTo>
                  <a:pt x="2761562" y="1411385"/>
                  <a:pt x="785870" y="1264493"/>
                  <a:pt x="771181" y="1007433"/>
                </a:cubicBezTo>
                <a:cubicBezTo>
                  <a:pt x="778526" y="779751"/>
                  <a:pt x="1733321" y="552069"/>
                  <a:pt x="2214391" y="324387"/>
                </a:cubicBezTo>
                <a:lnTo>
                  <a:pt x="0" y="34642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8" name="任意多边形 7"/>
          <p:cNvSpPr/>
          <p:nvPr/>
        </p:nvSpPr>
        <p:spPr>
          <a:xfrm>
            <a:off x="3117773" y="2606257"/>
            <a:ext cx="6290632" cy="3442003"/>
          </a:xfrm>
          <a:custGeom>
            <a:avLst/>
            <a:gdLst>
              <a:gd name="connsiteX0" fmla="*/ 0 w 6290632"/>
              <a:gd name="connsiteY0" fmla="*/ 4741 h 3442003"/>
              <a:gd name="connsiteX1" fmla="*/ 2577947 w 6290632"/>
              <a:gd name="connsiteY1" fmla="*/ 114909 h 3442003"/>
              <a:gd name="connsiteX2" fmla="*/ 1112704 w 6290632"/>
              <a:gd name="connsiteY2" fmla="*/ 775921 h 3442003"/>
              <a:gd name="connsiteX3" fmla="*/ 3470314 w 6290632"/>
              <a:gd name="connsiteY3" fmla="*/ 1293714 h 3442003"/>
              <a:gd name="connsiteX4" fmla="*/ 1564396 w 6290632"/>
              <a:gd name="connsiteY4" fmla="*/ 2571671 h 3442003"/>
              <a:gd name="connsiteX5" fmla="*/ 6290632 w 6290632"/>
              <a:gd name="connsiteY5" fmla="*/ 3442003 h 3442003"/>
              <a:gd name="connsiteX0-1" fmla="*/ 0 w 6290632"/>
              <a:gd name="connsiteY0-2" fmla="*/ 4741 h 3442003"/>
              <a:gd name="connsiteX1-3" fmla="*/ 2577947 w 6290632"/>
              <a:gd name="connsiteY1-4" fmla="*/ 114909 h 3442003"/>
              <a:gd name="connsiteX2-5" fmla="*/ 1112704 w 6290632"/>
              <a:gd name="connsiteY2-6" fmla="*/ 775921 h 3442003"/>
              <a:gd name="connsiteX3-7" fmla="*/ 3470314 w 6290632"/>
              <a:gd name="connsiteY3-8" fmla="*/ 1293714 h 3442003"/>
              <a:gd name="connsiteX4-9" fmla="*/ 1564396 w 6290632"/>
              <a:gd name="connsiteY4-10" fmla="*/ 2571671 h 3442003"/>
              <a:gd name="connsiteX5-11" fmla="*/ 6290632 w 6290632"/>
              <a:gd name="connsiteY5-12" fmla="*/ 3442003 h 344200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6290632" h="3442003">
                <a:moveTo>
                  <a:pt x="0" y="4741"/>
                </a:moveTo>
                <a:cubicBezTo>
                  <a:pt x="1196248" y="-4440"/>
                  <a:pt x="2392496" y="-13621"/>
                  <a:pt x="2577947" y="114909"/>
                </a:cubicBezTo>
                <a:cubicBezTo>
                  <a:pt x="2763398" y="243439"/>
                  <a:pt x="963976" y="579454"/>
                  <a:pt x="1112704" y="775921"/>
                </a:cubicBezTo>
                <a:cubicBezTo>
                  <a:pt x="1261432" y="972388"/>
                  <a:pt x="3395032" y="994422"/>
                  <a:pt x="3470314" y="1293714"/>
                </a:cubicBezTo>
                <a:cubicBezTo>
                  <a:pt x="3545596" y="1593006"/>
                  <a:pt x="1094343" y="1960235"/>
                  <a:pt x="1564396" y="2571671"/>
                </a:cubicBezTo>
                <a:cubicBezTo>
                  <a:pt x="2034449" y="3183107"/>
                  <a:pt x="4162540" y="3185861"/>
                  <a:pt x="6290632" y="3442003"/>
                </a:cubicBezTo>
              </a:path>
            </a:pathLst>
          </a:custGeom>
          <a:noFill/>
          <a:ln w="28575">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0" name="任意多边形 9"/>
          <p:cNvSpPr/>
          <p:nvPr/>
        </p:nvSpPr>
        <p:spPr>
          <a:xfrm>
            <a:off x="7524517" y="4087255"/>
            <a:ext cx="1465246" cy="1877262"/>
          </a:xfrm>
          <a:custGeom>
            <a:avLst/>
            <a:gdLst>
              <a:gd name="connsiteX0" fmla="*/ 732623 w 1465246"/>
              <a:gd name="connsiteY0" fmla="*/ 0 h 1877262"/>
              <a:gd name="connsiteX1" fmla="*/ 1465246 w 1465246"/>
              <a:gd name="connsiteY1" fmla="*/ 732623 h 1877262"/>
              <a:gd name="connsiteX2" fmla="*/ 1340126 w 1465246"/>
              <a:gd name="connsiteY2" fmla="*/ 1142240 h 1877262"/>
              <a:gd name="connsiteX3" fmla="*/ 1300533 w 1465246"/>
              <a:gd name="connsiteY3" fmla="*/ 1190227 h 1877262"/>
              <a:gd name="connsiteX4" fmla="*/ 1302729 w 1465246"/>
              <a:gd name="connsiteY4" fmla="*/ 1189968 h 1877262"/>
              <a:gd name="connsiteX5" fmla="*/ 1285462 w 1465246"/>
              <a:gd name="connsiteY5" fmla="*/ 1208493 h 1877262"/>
              <a:gd name="connsiteX6" fmla="*/ 1250666 w 1465246"/>
              <a:gd name="connsiteY6" fmla="*/ 1250666 h 1877262"/>
              <a:gd name="connsiteX7" fmla="*/ 1231119 w 1465246"/>
              <a:gd name="connsiteY7" fmla="*/ 1266794 h 1877262"/>
              <a:gd name="connsiteX8" fmla="*/ 1182207 w 1465246"/>
              <a:gd name="connsiteY8" fmla="*/ 1319268 h 1877262"/>
              <a:gd name="connsiteX9" fmla="*/ 466023 w 1465246"/>
              <a:gd name="connsiteY9" fmla="*/ 1877262 h 1877262"/>
              <a:gd name="connsiteX10" fmla="*/ 364330 w 1465246"/>
              <a:gd name="connsiteY10" fmla="*/ 1413618 h 1877262"/>
              <a:gd name="connsiteX11" fmla="*/ 288079 w 1465246"/>
              <a:gd name="connsiteY11" fmla="*/ 1311308 h 1877262"/>
              <a:gd name="connsiteX12" fmla="*/ 214580 w 1465246"/>
              <a:gd name="connsiteY12" fmla="*/ 1250666 h 1877262"/>
              <a:gd name="connsiteX13" fmla="*/ 0 w 1465246"/>
              <a:gd name="connsiteY13" fmla="*/ 732623 h 1877262"/>
              <a:gd name="connsiteX14" fmla="*/ 732623 w 1465246"/>
              <a:gd name="connsiteY14" fmla="*/ 0 h 1877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465246" h="1877262">
                <a:moveTo>
                  <a:pt x="732623" y="0"/>
                </a:moveTo>
                <a:cubicBezTo>
                  <a:pt x="1137240" y="0"/>
                  <a:pt x="1465246" y="328006"/>
                  <a:pt x="1465246" y="732623"/>
                </a:cubicBezTo>
                <a:cubicBezTo>
                  <a:pt x="1465246" y="884355"/>
                  <a:pt x="1419120" y="1025313"/>
                  <a:pt x="1340126" y="1142240"/>
                </a:cubicBezTo>
                <a:lnTo>
                  <a:pt x="1300533" y="1190227"/>
                </a:lnTo>
                <a:lnTo>
                  <a:pt x="1302729" y="1189968"/>
                </a:lnTo>
                <a:lnTo>
                  <a:pt x="1285462" y="1208493"/>
                </a:lnTo>
                <a:lnTo>
                  <a:pt x="1250666" y="1250666"/>
                </a:lnTo>
                <a:lnTo>
                  <a:pt x="1231119" y="1266794"/>
                </a:lnTo>
                <a:lnTo>
                  <a:pt x="1182207" y="1319268"/>
                </a:lnTo>
                <a:cubicBezTo>
                  <a:pt x="910305" y="1597924"/>
                  <a:pt x="699604" y="1723866"/>
                  <a:pt x="466023" y="1877262"/>
                </a:cubicBezTo>
                <a:cubicBezTo>
                  <a:pt x="501882" y="1654638"/>
                  <a:pt x="440250" y="1522782"/>
                  <a:pt x="364330" y="1413618"/>
                </a:cubicBezTo>
                <a:lnTo>
                  <a:pt x="288079" y="1311308"/>
                </a:lnTo>
                <a:lnTo>
                  <a:pt x="214580" y="1250666"/>
                </a:lnTo>
                <a:cubicBezTo>
                  <a:pt x="82002" y="1118087"/>
                  <a:pt x="0" y="934932"/>
                  <a:pt x="0" y="732623"/>
                </a:cubicBezTo>
                <a:cubicBezTo>
                  <a:pt x="0" y="328006"/>
                  <a:pt x="328006" y="0"/>
                  <a:pt x="732623" y="0"/>
                </a:cubicBezTo>
                <a:close/>
              </a:path>
            </a:pathLst>
          </a:cu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1" name="椭圆 10"/>
          <p:cNvSpPr/>
          <p:nvPr/>
        </p:nvSpPr>
        <p:spPr>
          <a:xfrm>
            <a:off x="7734372" y="4295572"/>
            <a:ext cx="1031852" cy="103185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2" name="任意多边形 11"/>
          <p:cNvSpPr/>
          <p:nvPr/>
        </p:nvSpPr>
        <p:spPr>
          <a:xfrm>
            <a:off x="6400800" y="2401281"/>
            <a:ext cx="1193608" cy="1529241"/>
          </a:xfrm>
          <a:custGeom>
            <a:avLst/>
            <a:gdLst>
              <a:gd name="connsiteX0" fmla="*/ 732623 w 1465246"/>
              <a:gd name="connsiteY0" fmla="*/ 0 h 1877262"/>
              <a:gd name="connsiteX1" fmla="*/ 1465246 w 1465246"/>
              <a:gd name="connsiteY1" fmla="*/ 732623 h 1877262"/>
              <a:gd name="connsiteX2" fmla="*/ 1340126 w 1465246"/>
              <a:gd name="connsiteY2" fmla="*/ 1142240 h 1877262"/>
              <a:gd name="connsiteX3" fmla="*/ 1300533 w 1465246"/>
              <a:gd name="connsiteY3" fmla="*/ 1190227 h 1877262"/>
              <a:gd name="connsiteX4" fmla="*/ 1302729 w 1465246"/>
              <a:gd name="connsiteY4" fmla="*/ 1189968 h 1877262"/>
              <a:gd name="connsiteX5" fmla="*/ 1285462 w 1465246"/>
              <a:gd name="connsiteY5" fmla="*/ 1208493 h 1877262"/>
              <a:gd name="connsiteX6" fmla="*/ 1250666 w 1465246"/>
              <a:gd name="connsiteY6" fmla="*/ 1250666 h 1877262"/>
              <a:gd name="connsiteX7" fmla="*/ 1231119 w 1465246"/>
              <a:gd name="connsiteY7" fmla="*/ 1266794 h 1877262"/>
              <a:gd name="connsiteX8" fmla="*/ 1182207 w 1465246"/>
              <a:gd name="connsiteY8" fmla="*/ 1319268 h 1877262"/>
              <a:gd name="connsiteX9" fmla="*/ 466023 w 1465246"/>
              <a:gd name="connsiteY9" fmla="*/ 1877262 h 1877262"/>
              <a:gd name="connsiteX10" fmla="*/ 364330 w 1465246"/>
              <a:gd name="connsiteY10" fmla="*/ 1413618 h 1877262"/>
              <a:gd name="connsiteX11" fmla="*/ 288079 w 1465246"/>
              <a:gd name="connsiteY11" fmla="*/ 1311308 h 1877262"/>
              <a:gd name="connsiteX12" fmla="*/ 214580 w 1465246"/>
              <a:gd name="connsiteY12" fmla="*/ 1250666 h 1877262"/>
              <a:gd name="connsiteX13" fmla="*/ 0 w 1465246"/>
              <a:gd name="connsiteY13" fmla="*/ 732623 h 1877262"/>
              <a:gd name="connsiteX14" fmla="*/ 732623 w 1465246"/>
              <a:gd name="connsiteY14" fmla="*/ 0 h 1877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465246" h="1877262">
                <a:moveTo>
                  <a:pt x="732623" y="0"/>
                </a:moveTo>
                <a:cubicBezTo>
                  <a:pt x="1137240" y="0"/>
                  <a:pt x="1465246" y="328006"/>
                  <a:pt x="1465246" y="732623"/>
                </a:cubicBezTo>
                <a:cubicBezTo>
                  <a:pt x="1465246" y="884355"/>
                  <a:pt x="1419120" y="1025313"/>
                  <a:pt x="1340126" y="1142240"/>
                </a:cubicBezTo>
                <a:lnTo>
                  <a:pt x="1300533" y="1190227"/>
                </a:lnTo>
                <a:lnTo>
                  <a:pt x="1302729" y="1189968"/>
                </a:lnTo>
                <a:lnTo>
                  <a:pt x="1285462" y="1208493"/>
                </a:lnTo>
                <a:lnTo>
                  <a:pt x="1250666" y="1250666"/>
                </a:lnTo>
                <a:lnTo>
                  <a:pt x="1231119" y="1266794"/>
                </a:lnTo>
                <a:lnTo>
                  <a:pt x="1182207" y="1319268"/>
                </a:lnTo>
                <a:cubicBezTo>
                  <a:pt x="910305" y="1597924"/>
                  <a:pt x="699604" y="1723866"/>
                  <a:pt x="466023" y="1877262"/>
                </a:cubicBezTo>
                <a:cubicBezTo>
                  <a:pt x="501882" y="1654638"/>
                  <a:pt x="440250" y="1522782"/>
                  <a:pt x="364330" y="1413618"/>
                </a:cubicBezTo>
                <a:lnTo>
                  <a:pt x="288079" y="1311308"/>
                </a:lnTo>
                <a:lnTo>
                  <a:pt x="214580" y="1250666"/>
                </a:lnTo>
                <a:cubicBezTo>
                  <a:pt x="82002" y="1118087"/>
                  <a:pt x="0" y="934932"/>
                  <a:pt x="0" y="732623"/>
                </a:cubicBezTo>
                <a:cubicBezTo>
                  <a:pt x="0" y="328006"/>
                  <a:pt x="328006" y="0"/>
                  <a:pt x="732623" y="0"/>
                </a:cubicBezTo>
                <a:close/>
              </a:path>
            </a:pathLst>
          </a:cu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3" name="椭圆 12"/>
          <p:cNvSpPr/>
          <p:nvPr/>
        </p:nvSpPr>
        <p:spPr>
          <a:xfrm>
            <a:off x="6571751" y="2570979"/>
            <a:ext cx="840560" cy="84055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4" name="任意多边形 13"/>
          <p:cNvSpPr/>
          <p:nvPr/>
        </p:nvSpPr>
        <p:spPr>
          <a:xfrm flipH="1">
            <a:off x="4177992" y="3749846"/>
            <a:ext cx="1385526" cy="1775125"/>
          </a:xfrm>
          <a:custGeom>
            <a:avLst/>
            <a:gdLst>
              <a:gd name="connsiteX0" fmla="*/ 732623 w 1465246"/>
              <a:gd name="connsiteY0" fmla="*/ 0 h 1877262"/>
              <a:gd name="connsiteX1" fmla="*/ 1465246 w 1465246"/>
              <a:gd name="connsiteY1" fmla="*/ 732623 h 1877262"/>
              <a:gd name="connsiteX2" fmla="*/ 1340126 w 1465246"/>
              <a:gd name="connsiteY2" fmla="*/ 1142240 h 1877262"/>
              <a:gd name="connsiteX3" fmla="*/ 1300533 w 1465246"/>
              <a:gd name="connsiteY3" fmla="*/ 1190227 h 1877262"/>
              <a:gd name="connsiteX4" fmla="*/ 1302729 w 1465246"/>
              <a:gd name="connsiteY4" fmla="*/ 1189968 h 1877262"/>
              <a:gd name="connsiteX5" fmla="*/ 1285462 w 1465246"/>
              <a:gd name="connsiteY5" fmla="*/ 1208493 h 1877262"/>
              <a:gd name="connsiteX6" fmla="*/ 1250666 w 1465246"/>
              <a:gd name="connsiteY6" fmla="*/ 1250666 h 1877262"/>
              <a:gd name="connsiteX7" fmla="*/ 1231119 w 1465246"/>
              <a:gd name="connsiteY7" fmla="*/ 1266794 h 1877262"/>
              <a:gd name="connsiteX8" fmla="*/ 1182207 w 1465246"/>
              <a:gd name="connsiteY8" fmla="*/ 1319268 h 1877262"/>
              <a:gd name="connsiteX9" fmla="*/ 466023 w 1465246"/>
              <a:gd name="connsiteY9" fmla="*/ 1877262 h 1877262"/>
              <a:gd name="connsiteX10" fmla="*/ 364330 w 1465246"/>
              <a:gd name="connsiteY10" fmla="*/ 1413618 h 1877262"/>
              <a:gd name="connsiteX11" fmla="*/ 288079 w 1465246"/>
              <a:gd name="connsiteY11" fmla="*/ 1311308 h 1877262"/>
              <a:gd name="connsiteX12" fmla="*/ 214580 w 1465246"/>
              <a:gd name="connsiteY12" fmla="*/ 1250666 h 1877262"/>
              <a:gd name="connsiteX13" fmla="*/ 0 w 1465246"/>
              <a:gd name="connsiteY13" fmla="*/ 732623 h 1877262"/>
              <a:gd name="connsiteX14" fmla="*/ 732623 w 1465246"/>
              <a:gd name="connsiteY14" fmla="*/ 0 h 1877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465246" h="1877262">
                <a:moveTo>
                  <a:pt x="732623" y="0"/>
                </a:moveTo>
                <a:cubicBezTo>
                  <a:pt x="1137240" y="0"/>
                  <a:pt x="1465246" y="328006"/>
                  <a:pt x="1465246" y="732623"/>
                </a:cubicBezTo>
                <a:cubicBezTo>
                  <a:pt x="1465246" y="884355"/>
                  <a:pt x="1419120" y="1025313"/>
                  <a:pt x="1340126" y="1142240"/>
                </a:cubicBezTo>
                <a:lnTo>
                  <a:pt x="1300533" y="1190227"/>
                </a:lnTo>
                <a:lnTo>
                  <a:pt x="1302729" y="1189968"/>
                </a:lnTo>
                <a:lnTo>
                  <a:pt x="1285462" y="1208493"/>
                </a:lnTo>
                <a:lnTo>
                  <a:pt x="1250666" y="1250666"/>
                </a:lnTo>
                <a:lnTo>
                  <a:pt x="1231119" y="1266794"/>
                </a:lnTo>
                <a:lnTo>
                  <a:pt x="1182207" y="1319268"/>
                </a:lnTo>
                <a:cubicBezTo>
                  <a:pt x="910305" y="1597924"/>
                  <a:pt x="699604" y="1723866"/>
                  <a:pt x="466023" y="1877262"/>
                </a:cubicBezTo>
                <a:cubicBezTo>
                  <a:pt x="501882" y="1654638"/>
                  <a:pt x="440250" y="1522782"/>
                  <a:pt x="364330" y="1413618"/>
                </a:cubicBezTo>
                <a:lnTo>
                  <a:pt x="288079" y="1311308"/>
                </a:lnTo>
                <a:lnTo>
                  <a:pt x="214580" y="1250666"/>
                </a:lnTo>
                <a:cubicBezTo>
                  <a:pt x="82002" y="1118087"/>
                  <a:pt x="0" y="934932"/>
                  <a:pt x="0" y="732623"/>
                </a:cubicBezTo>
                <a:cubicBezTo>
                  <a:pt x="0" y="328006"/>
                  <a:pt x="328006" y="0"/>
                  <a:pt x="732623" y="0"/>
                </a:cubicBez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5" name="椭圆 14"/>
          <p:cNvSpPr/>
          <p:nvPr/>
        </p:nvSpPr>
        <p:spPr>
          <a:xfrm flipH="1">
            <a:off x="4389369" y="3946829"/>
            <a:ext cx="975712" cy="97571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50000"/>
                </a:schemeClr>
              </a:solidFill>
              <a:cs typeface="+mn-ea"/>
              <a:sym typeface="+mn-lt"/>
            </a:endParaRPr>
          </a:p>
        </p:txBody>
      </p:sp>
      <p:sp>
        <p:nvSpPr>
          <p:cNvPr id="16" name="任意多边形 15"/>
          <p:cNvSpPr/>
          <p:nvPr/>
        </p:nvSpPr>
        <p:spPr>
          <a:xfrm flipH="1">
            <a:off x="4197426" y="1345335"/>
            <a:ext cx="1033749" cy="1324431"/>
          </a:xfrm>
          <a:custGeom>
            <a:avLst/>
            <a:gdLst>
              <a:gd name="connsiteX0" fmla="*/ 732623 w 1465246"/>
              <a:gd name="connsiteY0" fmla="*/ 0 h 1877262"/>
              <a:gd name="connsiteX1" fmla="*/ 1465246 w 1465246"/>
              <a:gd name="connsiteY1" fmla="*/ 732623 h 1877262"/>
              <a:gd name="connsiteX2" fmla="*/ 1340126 w 1465246"/>
              <a:gd name="connsiteY2" fmla="*/ 1142240 h 1877262"/>
              <a:gd name="connsiteX3" fmla="*/ 1300533 w 1465246"/>
              <a:gd name="connsiteY3" fmla="*/ 1190227 h 1877262"/>
              <a:gd name="connsiteX4" fmla="*/ 1302729 w 1465246"/>
              <a:gd name="connsiteY4" fmla="*/ 1189968 h 1877262"/>
              <a:gd name="connsiteX5" fmla="*/ 1285462 w 1465246"/>
              <a:gd name="connsiteY5" fmla="*/ 1208493 h 1877262"/>
              <a:gd name="connsiteX6" fmla="*/ 1250666 w 1465246"/>
              <a:gd name="connsiteY6" fmla="*/ 1250666 h 1877262"/>
              <a:gd name="connsiteX7" fmla="*/ 1231119 w 1465246"/>
              <a:gd name="connsiteY7" fmla="*/ 1266794 h 1877262"/>
              <a:gd name="connsiteX8" fmla="*/ 1182207 w 1465246"/>
              <a:gd name="connsiteY8" fmla="*/ 1319268 h 1877262"/>
              <a:gd name="connsiteX9" fmla="*/ 466023 w 1465246"/>
              <a:gd name="connsiteY9" fmla="*/ 1877262 h 1877262"/>
              <a:gd name="connsiteX10" fmla="*/ 364330 w 1465246"/>
              <a:gd name="connsiteY10" fmla="*/ 1413618 h 1877262"/>
              <a:gd name="connsiteX11" fmla="*/ 288079 w 1465246"/>
              <a:gd name="connsiteY11" fmla="*/ 1311308 h 1877262"/>
              <a:gd name="connsiteX12" fmla="*/ 214580 w 1465246"/>
              <a:gd name="connsiteY12" fmla="*/ 1250666 h 1877262"/>
              <a:gd name="connsiteX13" fmla="*/ 0 w 1465246"/>
              <a:gd name="connsiteY13" fmla="*/ 732623 h 1877262"/>
              <a:gd name="connsiteX14" fmla="*/ 732623 w 1465246"/>
              <a:gd name="connsiteY14" fmla="*/ 0 h 1877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465246" h="1877262">
                <a:moveTo>
                  <a:pt x="732623" y="0"/>
                </a:moveTo>
                <a:cubicBezTo>
                  <a:pt x="1137240" y="0"/>
                  <a:pt x="1465246" y="328006"/>
                  <a:pt x="1465246" y="732623"/>
                </a:cubicBezTo>
                <a:cubicBezTo>
                  <a:pt x="1465246" y="884355"/>
                  <a:pt x="1419120" y="1025313"/>
                  <a:pt x="1340126" y="1142240"/>
                </a:cubicBezTo>
                <a:lnTo>
                  <a:pt x="1300533" y="1190227"/>
                </a:lnTo>
                <a:lnTo>
                  <a:pt x="1302729" y="1189968"/>
                </a:lnTo>
                <a:lnTo>
                  <a:pt x="1285462" y="1208493"/>
                </a:lnTo>
                <a:lnTo>
                  <a:pt x="1250666" y="1250666"/>
                </a:lnTo>
                <a:lnTo>
                  <a:pt x="1231119" y="1266794"/>
                </a:lnTo>
                <a:lnTo>
                  <a:pt x="1182207" y="1319268"/>
                </a:lnTo>
                <a:cubicBezTo>
                  <a:pt x="910305" y="1597924"/>
                  <a:pt x="699604" y="1723866"/>
                  <a:pt x="466023" y="1877262"/>
                </a:cubicBezTo>
                <a:cubicBezTo>
                  <a:pt x="501882" y="1654638"/>
                  <a:pt x="440250" y="1522782"/>
                  <a:pt x="364330" y="1413618"/>
                </a:cubicBezTo>
                <a:lnTo>
                  <a:pt x="288079" y="1311308"/>
                </a:lnTo>
                <a:lnTo>
                  <a:pt x="214580" y="1250666"/>
                </a:lnTo>
                <a:cubicBezTo>
                  <a:pt x="82002" y="1118087"/>
                  <a:pt x="0" y="934932"/>
                  <a:pt x="0" y="732623"/>
                </a:cubicBezTo>
                <a:cubicBezTo>
                  <a:pt x="0" y="328006"/>
                  <a:pt x="328006" y="0"/>
                  <a:pt x="732623" y="0"/>
                </a:cubicBez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7" name="椭圆 16"/>
          <p:cNvSpPr/>
          <p:nvPr/>
        </p:nvSpPr>
        <p:spPr>
          <a:xfrm flipH="1">
            <a:off x="4355136" y="1492305"/>
            <a:ext cx="727984" cy="7279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8" name="矩形 17"/>
          <p:cNvSpPr/>
          <p:nvPr/>
        </p:nvSpPr>
        <p:spPr>
          <a:xfrm>
            <a:off x="4330105" y="1634353"/>
            <a:ext cx="744491" cy="338554"/>
          </a:xfrm>
          <a:prstGeom prst="rect">
            <a:avLst/>
          </a:prstGeom>
        </p:spPr>
        <p:txBody>
          <a:bodyPr wrap="square">
            <a:spAutoFit/>
          </a:bodyPr>
          <a:lstStyle/>
          <a:p>
            <a:pPr algn="ctr"/>
            <a:r>
              <a:rPr lang="zh-CN" altLang="en-US" sz="1600" b="1">
                <a:solidFill>
                  <a:schemeClr val="bg1">
                    <a:lumMod val="50000"/>
                  </a:schemeClr>
                </a:solidFill>
                <a:cs typeface="+mn-ea"/>
                <a:sym typeface="+mn-lt"/>
              </a:rPr>
              <a:t>意义</a:t>
            </a:r>
            <a:r>
              <a:rPr lang="en-US" altLang="zh-CN" sz="1600" b="1">
                <a:solidFill>
                  <a:schemeClr val="bg1">
                    <a:lumMod val="50000"/>
                  </a:schemeClr>
                </a:solidFill>
                <a:cs typeface="+mn-ea"/>
                <a:sym typeface="+mn-lt"/>
              </a:rPr>
              <a:t>1</a:t>
            </a:r>
            <a:endParaRPr lang="zh-CN" altLang="en-US" sz="1600" b="1" dirty="0">
              <a:solidFill>
                <a:schemeClr val="bg1">
                  <a:lumMod val="50000"/>
                </a:schemeClr>
              </a:solidFill>
              <a:cs typeface="+mn-ea"/>
              <a:sym typeface="+mn-lt"/>
            </a:endParaRPr>
          </a:p>
        </p:txBody>
      </p:sp>
      <p:sp>
        <p:nvSpPr>
          <p:cNvPr id="19" name="矩形 18"/>
          <p:cNvSpPr/>
          <p:nvPr/>
        </p:nvSpPr>
        <p:spPr>
          <a:xfrm>
            <a:off x="6482494" y="2766760"/>
            <a:ext cx="1039393" cy="400110"/>
          </a:xfrm>
          <a:prstGeom prst="rect">
            <a:avLst/>
          </a:prstGeom>
        </p:spPr>
        <p:txBody>
          <a:bodyPr wrap="square">
            <a:spAutoFit/>
          </a:bodyPr>
          <a:lstStyle/>
          <a:p>
            <a:pPr algn="ctr"/>
            <a:r>
              <a:rPr lang="zh-CN" altLang="en-US" sz="2000" b="1">
                <a:solidFill>
                  <a:schemeClr val="bg1">
                    <a:lumMod val="50000"/>
                  </a:schemeClr>
                </a:solidFill>
                <a:cs typeface="+mn-ea"/>
                <a:sym typeface="+mn-lt"/>
              </a:rPr>
              <a:t>意义</a:t>
            </a:r>
            <a:r>
              <a:rPr lang="en-US" altLang="zh-CN" sz="2000" b="1">
                <a:solidFill>
                  <a:schemeClr val="bg1">
                    <a:lumMod val="50000"/>
                  </a:schemeClr>
                </a:solidFill>
                <a:cs typeface="+mn-ea"/>
                <a:sym typeface="+mn-lt"/>
              </a:rPr>
              <a:t>2</a:t>
            </a:r>
            <a:endParaRPr lang="zh-CN" altLang="en-US" sz="2000" b="1" dirty="0">
              <a:solidFill>
                <a:schemeClr val="bg1">
                  <a:lumMod val="50000"/>
                </a:schemeClr>
              </a:solidFill>
              <a:cs typeface="+mn-ea"/>
              <a:sym typeface="+mn-lt"/>
            </a:endParaRPr>
          </a:p>
        </p:txBody>
      </p:sp>
      <p:sp>
        <p:nvSpPr>
          <p:cNvPr id="20" name="矩形 19"/>
          <p:cNvSpPr/>
          <p:nvPr/>
        </p:nvSpPr>
        <p:spPr>
          <a:xfrm>
            <a:off x="4334721" y="4189620"/>
            <a:ext cx="1039393" cy="400110"/>
          </a:xfrm>
          <a:prstGeom prst="rect">
            <a:avLst/>
          </a:prstGeom>
        </p:spPr>
        <p:txBody>
          <a:bodyPr wrap="square">
            <a:spAutoFit/>
          </a:bodyPr>
          <a:lstStyle/>
          <a:p>
            <a:pPr algn="ctr"/>
            <a:r>
              <a:rPr lang="zh-CN" altLang="en-US" sz="2000" b="1">
                <a:solidFill>
                  <a:schemeClr val="bg1">
                    <a:lumMod val="50000"/>
                  </a:schemeClr>
                </a:solidFill>
                <a:cs typeface="+mn-ea"/>
                <a:sym typeface="+mn-lt"/>
              </a:rPr>
              <a:t>意义</a:t>
            </a:r>
            <a:r>
              <a:rPr lang="en-US" altLang="zh-CN" sz="2000" b="1">
                <a:solidFill>
                  <a:schemeClr val="bg1">
                    <a:lumMod val="50000"/>
                  </a:schemeClr>
                </a:solidFill>
                <a:cs typeface="+mn-ea"/>
                <a:sym typeface="+mn-lt"/>
              </a:rPr>
              <a:t>3</a:t>
            </a:r>
            <a:endParaRPr lang="zh-CN" altLang="en-US" sz="2000" b="1" dirty="0">
              <a:solidFill>
                <a:schemeClr val="bg1">
                  <a:lumMod val="50000"/>
                </a:schemeClr>
              </a:solidFill>
              <a:cs typeface="+mn-ea"/>
              <a:sym typeface="+mn-lt"/>
            </a:endParaRPr>
          </a:p>
        </p:txBody>
      </p:sp>
      <p:sp>
        <p:nvSpPr>
          <p:cNvPr id="21" name="矩形 20"/>
          <p:cNvSpPr/>
          <p:nvPr/>
        </p:nvSpPr>
        <p:spPr>
          <a:xfrm>
            <a:off x="7726831" y="4552920"/>
            <a:ext cx="1039393" cy="400110"/>
          </a:xfrm>
          <a:prstGeom prst="rect">
            <a:avLst/>
          </a:prstGeom>
        </p:spPr>
        <p:txBody>
          <a:bodyPr wrap="square">
            <a:spAutoFit/>
          </a:bodyPr>
          <a:lstStyle/>
          <a:p>
            <a:pPr algn="ctr"/>
            <a:r>
              <a:rPr lang="zh-CN" altLang="en-US" sz="2000" b="1">
                <a:solidFill>
                  <a:schemeClr val="bg1">
                    <a:lumMod val="50000"/>
                  </a:schemeClr>
                </a:solidFill>
                <a:cs typeface="+mn-ea"/>
                <a:sym typeface="+mn-lt"/>
              </a:rPr>
              <a:t>意义</a:t>
            </a:r>
            <a:r>
              <a:rPr lang="en-US" altLang="zh-CN" sz="2000" b="1">
                <a:solidFill>
                  <a:schemeClr val="bg1">
                    <a:lumMod val="50000"/>
                  </a:schemeClr>
                </a:solidFill>
                <a:cs typeface="+mn-ea"/>
                <a:sym typeface="+mn-lt"/>
              </a:rPr>
              <a:t>4</a:t>
            </a:r>
            <a:endParaRPr lang="zh-CN" altLang="en-US" sz="2000" b="1" dirty="0">
              <a:solidFill>
                <a:schemeClr val="bg1">
                  <a:lumMod val="50000"/>
                </a:schemeClr>
              </a:solidFill>
              <a:cs typeface="+mn-ea"/>
              <a:sym typeface="+mn-lt"/>
            </a:endParaRPr>
          </a:p>
        </p:txBody>
      </p:sp>
      <p:sp>
        <p:nvSpPr>
          <p:cNvPr id="22" name="文本框 21"/>
          <p:cNvSpPr txBox="1"/>
          <p:nvPr/>
        </p:nvSpPr>
        <p:spPr>
          <a:xfrm>
            <a:off x="1194289" y="1737210"/>
            <a:ext cx="1523315" cy="400110"/>
          </a:xfrm>
          <a:prstGeom prst="rect">
            <a:avLst/>
          </a:prstGeom>
          <a:noFill/>
        </p:spPr>
        <p:txBody>
          <a:bodyPr wrap="square" rtlCol="0">
            <a:spAutoFit/>
          </a:bodyPr>
          <a:lstStyle/>
          <a:p>
            <a:r>
              <a:rPr lang="zh-CN" altLang="en-US" sz="2000">
                <a:solidFill>
                  <a:schemeClr val="tx1"/>
                </a:solidFill>
                <a:cs typeface="+mn-ea"/>
                <a:sym typeface="+mn-lt"/>
              </a:rPr>
              <a:t>这是小标题</a:t>
            </a:r>
            <a:endParaRPr lang="zh-CN" altLang="en-US" sz="2000" dirty="0">
              <a:solidFill>
                <a:schemeClr val="tx1"/>
              </a:solidFill>
              <a:cs typeface="+mn-ea"/>
              <a:sym typeface="+mn-lt"/>
            </a:endParaRPr>
          </a:p>
        </p:txBody>
      </p:sp>
      <p:sp>
        <p:nvSpPr>
          <p:cNvPr id="23" name="文本框 22"/>
          <p:cNvSpPr txBox="1"/>
          <p:nvPr/>
        </p:nvSpPr>
        <p:spPr>
          <a:xfrm>
            <a:off x="781794" y="2134831"/>
            <a:ext cx="2298621" cy="787523"/>
          </a:xfrm>
          <a:prstGeom prst="rect">
            <a:avLst/>
          </a:prstGeom>
          <a:noFill/>
        </p:spPr>
        <p:txBody>
          <a:bodyPr wrap="square" rtlCol="0">
            <a:spAutoFit/>
          </a:bodyPr>
          <a:lstStyle/>
          <a:p>
            <a:pPr algn="ctr">
              <a:lnSpc>
                <a:spcPct val="150000"/>
              </a:lnSpc>
            </a:pPr>
            <a:r>
              <a:rPr lang="zh-CN" altLang="en-US" sz="1600">
                <a:solidFill>
                  <a:schemeClr val="tx1"/>
                </a:solidFill>
                <a:cs typeface="+mn-ea"/>
                <a:sym typeface="+mn-lt"/>
              </a:rPr>
              <a:t>文艺让生活更有范文艺让生活更有范文艺</a:t>
            </a:r>
            <a:endParaRPr lang="zh-CN" altLang="en-US" sz="1600">
              <a:solidFill>
                <a:schemeClr val="tx1"/>
              </a:solidFill>
              <a:cs typeface="+mn-ea"/>
              <a:sym typeface="+mn-lt"/>
            </a:endParaRPr>
          </a:p>
        </p:txBody>
      </p:sp>
      <p:sp>
        <p:nvSpPr>
          <p:cNvPr id="24" name="文本框 23"/>
          <p:cNvSpPr txBox="1"/>
          <p:nvPr/>
        </p:nvSpPr>
        <p:spPr>
          <a:xfrm>
            <a:off x="8327689" y="2516224"/>
            <a:ext cx="1523315" cy="400110"/>
          </a:xfrm>
          <a:prstGeom prst="rect">
            <a:avLst/>
          </a:prstGeom>
          <a:noFill/>
        </p:spPr>
        <p:txBody>
          <a:bodyPr wrap="square" rtlCol="0">
            <a:spAutoFit/>
          </a:bodyPr>
          <a:lstStyle/>
          <a:p>
            <a:r>
              <a:rPr lang="zh-CN" altLang="en-US" sz="2000">
                <a:solidFill>
                  <a:schemeClr val="tx1"/>
                </a:solidFill>
                <a:cs typeface="+mn-ea"/>
                <a:sym typeface="+mn-lt"/>
              </a:rPr>
              <a:t>这是小标题</a:t>
            </a:r>
            <a:endParaRPr lang="zh-CN" altLang="en-US" sz="2000" dirty="0">
              <a:solidFill>
                <a:schemeClr val="tx1"/>
              </a:solidFill>
              <a:cs typeface="+mn-ea"/>
              <a:sym typeface="+mn-lt"/>
            </a:endParaRPr>
          </a:p>
        </p:txBody>
      </p:sp>
      <p:sp>
        <p:nvSpPr>
          <p:cNvPr id="25" name="文本框 24"/>
          <p:cNvSpPr txBox="1"/>
          <p:nvPr/>
        </p:nvSpPr>
        <p:spPr>
          <a:xfrm>
            <a:off x="7915194" y="2913845"/>
            <a:ext cx="2298621" cy="787523"/>
          </a:xfrm>
          <a:prstGeom prst="rect">
            <a:avLst/>
          </a:prstGeom>
          <a:noFill/>
        </p:spPr>
        <p:txBody>
          <a:bodyPr wrap="square" rtlCol="0">
            <a:spAutoFit/>
          </a:bodyPr>
          <a:lstStyle/>
          <a:p>
            <a:pPr algn="ctr">
              <a:lnSpc>
                <a:spcPct val="150000"/>
              </a:lnSpc>
            </a:pPr>
            <a:r>
              <a:rPr lang="zh-CN" altLang="en-US" sz="1600">
                <a:solidFill>
                  <a:schemeClr val="tx1"/>
                </a:solidFill>
                <a:cs typeface="+mn-ea"/>
                <a:sym typeface="+mn-lt"/>
              </a:rPr>
              <a:t>文艺让生活更有范文艺让生活更有范文艺</a:t>
            </a:r>
            <a:endParaRPr lang="zh-CN" altLang="en-US" sz="1600">
              <a:solidFill>
                <a:schemeClr val="tx1"/>
              </a:solidFill>
              <a:cs typeface="+mn-ea"/>
              <a:sym typeface="+mn-lt"/>
            </a:endParaRPr>
          </a:p>
        </p:txBody>
      </p:sp>
      <p:sp>
        <p:nvSpPr>
          <p:cNvPr id="26" name="文本框 25"/>
          <p:cNvSpPr txBox="1"/>
          <p:nvPr/>
        </p:nvSpPr>
        <p:spPr>
          <a:xfrm>
            <a:off x="1973971" y="4068929"/>
            <a:ext cx="1523315" cy="400110"/>
          </a:xfrm>
          <a:prstGeom prst="rect">
            <a:avLst/>
          </a:prstGeom>
          <a:noFill/>
        </p:spPr>
        <p:txBody>
          <a:bodyPr wrap="square" rtlCol="0">
            <a:spAutoFit/>
          </a:bodyPr>
          <a:lstStyle/>
          <a:p>
            <a:r>
              <a:rPr lang="zh-CN" altLang="en-US" sz="2000">
                <a:solidFill>
                  <a:schemeClr val="tx1"/>
                </a:solidFill>
                <a:cs typeface="+mn-ea"/>
                <a:sym typeface="+mn-lt"/>
              </a:rPr>
              <a:t>这是小标题</a:t>
            </a:r>
            <a:endParaRPr lang="zh-CN" altLang="en-US" sz="2000" dirty="0">
              <a:solidFill>
                <a:schemeClr val="tx1"/>
              </a:solidFill>
              <a:cs typeface="+mn-ea"/>
              <a:sym typeface="+mn-lt"/>
            </a:endParaRPr>
          </a:p>
        </p:txBody>
      </p:sp>
      <p:sp>
        <p:nvSpPr>
          <p:cNvPr id="27" name="文本框 26"/>
          <p:cNvSpPr txBox="1"/>
          <p:nvPr/>
        </p:nvSpPr>
        <p:spPr>
          <a:xfrm>
            <a:off x="1561476" y="4466550"/>
            <a:ext cx="2298621" cy="787523"/>
          </a:xfrm>
          <a:prstGeom prst="rect">
            <a:avLst/>
          </a:prstGeom>
          <a:noFill/>
        </p:spPr>
        <p:txBody>
          <a:bodyPr wrap="square" rtlCol="0">
            <a:spAutoFit/>
          </a:bodyPr>
          <a:lstStyle/>
          <a:p>
            <a:pPr algn="ctr">
              <a:lnSpc>
                <a:spcPct val="150000"/>
              </a:lnSpc>
            </a:pPr>
            <a:r>
              <a:rPr lang="zh-CN" altLang="en-US" sz="1600">
                <a:solidFill>
                  <a:schemeClr val="tx1"/>
                </a:solidFill>
                <a:cs typeface="+mn-ea"/>
                <a:sym typeface="+mn-lt"/>
              </a:rPr>
              <a:t>文艺让生活更有范文艺让生活更有范文艺</a:t>
            </a:r>
            <a:endParaRPr lang="zh-CN" altLang="en-US" sz="1600">
              <a:solidFill>
                <a:schemeClr val="tx1"/>
              </a:solidFill>
              <a:cs typeface="+mn-ea"/>
              <a:sym typeface="+mn-lt"/>
            </a:endParaRPr>
          </a:p>
        </p:txBody>
      </p:sp>
      <p:sp>
        <p:nvSpPr>
          <p:cNvPr id="28" name="文本框 27"/>
          <p:cNvSpPr txBox="1"/>
          <p:nvPr/>
        </p:nvSpPr>
        <p:spPr>
          <a:xfrm>
            <a:off x="9790549" y="4630965"/>
            <a:ext cx="1523315" cy="400110"/>
          </a:xfrm>
          <a:prstGeom prst="rect">
            <a:avLst/>
          </a:prstGeom>
          <a:noFill/>
        </p:spPr>
        <p:txBody>
          <a:bodyPr wrap="square" rtlCol="0">
            <a:spAutoFit/>
          </a:bodyPr>
          <a:lstStyle/>
          <a:p>
            <a:r>
              <a:rPr lang="zh-CN" altLang="en-US" sz="2000">
                <a:solidFill>
                  <a:schemeClr val="tx1"/>
                </a:solidFill>
                <a:cs typeface="+mn-ea"/>
                <a:sym typeface="+mn-lt"/>
              </a:rPr>
              <a:t>这是小标题</a:t>
            </a:r>
            <a:endParaRPr lang="zh-CN" altLang="en-US" sz="2000" dirty="0">
              <a:solidFill>
                <a:schemeClr val="tx1"/>
              </a:solidFill>
              <a:cs typeface="+mn-ea"/>
              <a:sym typeface="+mn-lt"/>
            </a:endParaRPr>
          </a:p>
        </p:txBody>
      </p:sp>
      <p:sp>
        <p:nvSpPr>
          <p:cNvPr id="29" name="文本框 28"/>
          <p:cNvSpPr txBox="1"/>
          <p:nvPr/>
        </p:nvSpPr>
        <p:spPr>
          <a:xfrm>
            <a:off x="9378054" y="5028586"/>
            <a:ext cx="2298621" cy="787523"/>
          </a:xfrm>
          <a:prstGeom prst="rect">
            <a:avLst/>
          </a:prstGeom>
          <a:noFill/>
        </p:spPr>
        <p:txBody>
          <a:bodyPr wrap="square" rtlCol="0">
            <a:spAutoFit/>
          </a:bodyPr>
          <a:lstStyle/>
          <a:p>
            <a:pPr algn="ctr">
              <a:lnSpc>
                <a:spcPct val="150000"/>
              </a:lnSpc>
            </a:pPr>
            <a:r>
              <a:rPr lang="zh-CN" altLang="en-US" sz="1600">
                <a:solidFill>
                  <a:schemeClr val="tx1"/>
                </a:solidFill>
                <a:cs typeface="+mn-ea"/>
                <a:sym typeface="+mn-lt"/>
              </a:rPr>
              <a:t>文艺让生活更有范文艺让生活更有范文艺</a:t>
            </a:r>
            <a:endParaRPr lang="zh-CN" altLang="en-US" sz="1600">
              <a:solidFill>
                <a:schemeClr val="tx1"/>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50"/>
                                        <p:tgtEl>
                                          <p:spTgt spid="6"/>
                                        </p:tgtEl>
                                      </p:cBhvr>
                                    </p:animEffect>
                                    <p:anim calcmode="lin" valueType="num">
                                      <p:cBhvr>
                                        <p:cTn id="8" dur="250" fill="hold"/>
                                        <p:tgtEl>
                                          <p:spTgt spid="6"/>
                                        </p:tgtEl>
                                        <p:attrNameLst>
                                          <p:attrName>ppt_x</p:attrName>
                                        </p:attrNameLst>
                                      </p:cBhvr>
                                      <p:tavLst>
                                        <p:tav tm="0">
                                          <p:val>
                                            <p:strVal val="#ppt_x"/>
                                          </p:val>
                                        </p:tav>
                                        <p:tav tm="100000">
                                          <p:val>
                                            <p:strVal val="#ppt_x"/>
                                          </p:val>
                                        </p:tav>
                                      </p:tavLst>
                                    </p:anim>
                                    <p:anim calcmode="lin" valueType="num">
                                      <p:cBhvr>
                                        <p:cTn id="9" dur="25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250"/>
                                        <p:tgtEl>
                                          <p:spTgt spid="8"/>
                                        </p:tgtEl>
                                      </p:cBhvr>
                                    </p:animEffect>
                                    <p:anim calcmode="lin" valueType="num">
                                      <p:cBhvr>
                                        <p:cTn id="14" dur="250" fill="hold"/>
                                        <p:tgtEl>
                                          <p:spTgt spid="8"/>
                                        </p:tgtEl>
                                        <p:attrNameLst>
                                          <p:attrName>ppt_x</p:attrName>
                                        </p:attrNameLst>
                                      </p:cBhvr>
                                      <p:tavLst>
                                        <p:tav tm="0">
                                          <p:val>
                                            <p:strVal val="#ppt_x"/>
                                          </p:val>
                                        </p:tav>
                                        <p:tav tm="100000">
                                          <p:val>
                                            <p:strVal val="#ppt_x"/>
                                          </p:val>
                                        </p:tav>
                                      </p:tavLst>
                                    </p:anim>
                                    <p:anim calcmode="lin" valueType="num">
                                      <p:cBhvr>
                                        <p:cTn id="15" dur="250" fill="hold"/>
                                        <p:tgtEl>
                                          <p:spTgt spid="8"/>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2" presetClass="entr" presetSubtype="0"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250"/>
                                        <p:tgtEl>
                                          <p:spTgt spid="10"/>
                                        </p:tgtEl>
                                      </p:cBhvr>
                                    </p:animEffect>
                                    <p:anim calcmode="lin" valueType="num">
                                      <p:cBhvr>
                                        <p:cTn id="20" dur="250" fill="hold"/>
                                        <p:tgtEl>
                                          <p:spTgt spid="10"/>
                                        </p:tgtEl>
                                        <p:attrNameLst>
                                          <p:attrName>ppt_x</p:attrName>
                                        </p:attrNameLst>
                                      </p:cBhvr>
                                      <p:tavLst>
                                        <p:tav tm="0">
                                          <p:val>
                                            <p:strVal val="#ppt_x"/>
                                          </p:val>
                                        </p:tav>
                                        <p:tav tm="100000">
                                          <p:val>
                                            <p:strVal val="#ppt_x"/>
                                          </p:val>
                                        </p:tav>
                                      </p:tavLst>
                                    </p:anim>
                                    <p:anim calcmode="lin" valueType="num">
                                      <p:cBhvr>
                                        <p:cTn id="21" dur="250" fill="hold"/>
                                        <p:tgtEl>
                                          <p:spTgt spid="10"/>
                                        </p:tgtEl>
                                        <p:attrNameLst>
                                          <p:attrName>ppt_y</p:attrName>
                                        </p:attrNameLst>
                                      </p:cBhvr>
                                      <p:tavLst>
                                        <p:tav tm="0">
                                          <p:val>
                                            <p:strVal val="#ppt_y+.1"/>
                                          </p:val>
                                        </p:tav>
                                        <p:tav tm="100000">
                                          <p:val>
                                            <p:strVal val="#ppt_y"/>
                                          </p:val>
                                        </p:tav>
                                      </p:tavLst>
                                    </p:anim>
                                  </p:childTnLst>
                                </p:cTn>
                              </p:par>
                            </p:childTnLst>
                          </p:cTn>
                        </p:par>
                        <p:par>
                          <p:cTn id="22" fill="hold">
                            <p:stCondLst>
                              <p:cond delay="1500"/>
                            </p:stCondLst>
                            <p:childTnLst>
                              <p:par>
                                <p:cTn id="23" presetID="42" presetClass="entr" presetSubtype="0" fill="hold" grpId="0" nodeType="after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250"/>
                                        <p:tgtEl>
                                          <p:spTgt spid="11"/>
                                        </p:tgtEl>
                                      </p:cBhvr>
                                    </p:animEffect>
                                    <p:anim calcmode="lin" valueType="num">
                                      <p:cBhvr>
                                        <p:cTn id="26" dur="250" fill="hold"/>
                                        <p:tgtEl>
                                          <p:spTgt spid="11"/>
                                        </p:tgtEl>
                                        <p:attrNameLst>
                                          <p:attrName>ppt_x</p:attrName>
                                        </p:attrNameLst>
                                      </p:cBhvr>
                                      <p:tavLst>
                                        <p:tav tm="0">
                                          <p:val>
                                            <p:strVal val="#ppt_x"/>
                                          </p:val>
                                        </p:tav>
                                        <p:tav tm="100000">
                                          <p:val>
                                            <p:strVal val="#ppt_x"/>
                                          </p:val>
                                        </p:tav>
                                      </p:tavLst>
                                    </p:anim>
                                    <p:anim calcmode="lin" valueType="num">
                                      <p:cBhvr>
                                        <p:cTn id="27" dur="250" fill="hold"/>
                                        <p:tgtEl>
                                          <p:spTgt spid="11"/>
                                        </p:tgtEl>
                                        <p:attrNameLst>
                                          <p:attrName>ppt_y</p:attrName>
                                        </p:attrNameLst>
                                      </p:cBhvr>
                                      <p:tavLst>
                                        <p:tav tm="0">
                                          <p:val>
                                            <p:strVal val="#ppt_y+.1"/>
                                          </p:val>
                                        </p:tav>
                                        <p:tav tm="100000">
                                          <p:val>
                                            <p:strVal val="#ppt_y"/>
                                          </p:val>
                                        </p:tav>
                                      </p:tavLst>
                                    </p:anim>
                                  </p:childTnLst>
                                </p:cTn>
                              </p:par>
                            </p:childTnLst>
                          </p:cTn>
                        </p:par>
                        <p:par>
                          <p:cTn id="28" fill="hold">
                            <p:stCondLst>
                              <p:cond delay="2000"/>
                            </p:stCondLst>
                            <p:childTnLst>
                              <p:par>
                                <p:cTn id="29" presetID="42" presetClass="entr" presetSubtype="0" fill="hold" grpId="0" nodeType="after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250"/>
                                        <p:tgtEl>
                                          <p:spTgt spid="12"/>
                                        </p:tgtEl>
                                      </p:cBhvr>
                                    </p:animEffect>
                                    <p:anim calcmode="lin" valueType="num">
                                      <p:cBhvr>
                                        <p:cTn id="32" dur="250" fill="hold"/>
                                        <p:tgtEl>
                                          <p:spTgt spid="12"/>
                                        </p:tgtEl>
                                        <p:attrNameLst>
                                          <p:attrName>ppt_x</p:attrName>
                                        </p:attrNameLst>
                                      </p:cBhvr>
                                      <p:tavLst>
                                        <p:tav tm="0">
                                          <p:val>
                                            <p:strVal val="#ppt_x"/>
                                          </p:val>
                                        </p:tav>
                                        <p:tav tm="100000">
                                          <p:val>
                                            <p:strVal val="#ppt_x"/>
                                          </p:val>
                                        </p:tav>
                                      </p:tavLst>
                                    </p:anim>
                                    <p:anim calcmode="lin" valueType="num">
                                      <p:cBhvr>
                                        <p:cTn id="33" dur="250" fill="hold"/>
                                        <p:tgtEl>
                                          <p:spTgt spid="12"/>
                                        </p:tgtEl>
                                        <p:attrNameLst>
                                          <p:attrName>ppt_y</p:attrName>
                                        </p:attrNameLst>
                                      </p:cBhvr>
                                      <p:tavLst>
                                        <p:tav tm="0">
                                          <p:val>
                                            <p:strVal val="#ppt_y+.1"/>
                                          </p:val>
                                        </p:tav>
                                        <p:tav tm="100000">
                                          <p:val>
                                            <p:strVal val="#ppt_y"/>
                                          </p:val>
                                        </p:tav>
                                      </p:tavLst>
                                    </p:anim>
                                  </p:childTnLst>
                                </p:cTn>
                              </p:par>
                            </p:childTnLst>
                          </p:cTn>
                        </p:par>
                        <p:par>
                          <p:cTn id="34" fill="hold">
                            <p:stCondLst>
                              <p:cond delay="2500"/>
                            </p:stCondLst>
                            <p:childTnLst>
                              <p:par>
                                <p:cTn id="35" presetID="42" presetClass="entr" presetSubtype="0" fill="hold" grpId="0" nodeType="after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250"/>
                                        <p:tgtEl>
                                          <p:spTgt spid="13"/>
                                        </p:tgtEl>
                                      </p:cBhvr>
                                    </p:animEffect>
                                    <p:anim calcmode="lin" valueType="num">
                                      <p:cBhvr>
                                        <p:cTn id="38" dur="250" fill="hold"/>
                                        <p:tgtEl>
                                          <p:spTgt spid="13"/>
                                        </p:tgtEl>
                                        <p:attrNameLst>
                                          <p:attrName>ppt_x</p:attrName>
                                        </p:attrNameLst>
                                      </p:cBhvr>
                                      <p:tavLst>
                                        <p:tav tm="0">
                                          <p:val>
                                            <p:strVal val="#ppt_x"/>
                                          </p:val>
                                        </p:tav>
                                        <p:tav tm="100000">
                                          <p:val>
                                            <p:strVal val="#ppt_x"/>
                                          </p:val>
                                        </p:tav>
                                      </p:tavLst>
                                    </p:anim>
                                    <p:anim calcmode="lin" valueType="num">
                                      <p:cBhvr>
                                        <p:cTn id="39" dur="250" fill="hold"/>
                                        <p:tgtEl>
                                          <p:spTgt spid="13"/>
                                        </p:tgtEl>
                                        <p:attrNameLst>
                                          <p:attrName>ppt_y</p:attrName>
                                        </p:attrNameLst>
                                      </p:cBhvr>
                                      <p:tavLst>
                                        <p:tav tm="0">
                                          <p:val>
                                            <p:strVal val="#ppt_y+.1"/>
                                          </p:val>
                                        </p:tav>
                                        <p:tav tm="100000">
                                          <p:val>
                                            <p:strVal val="#ppt_y"/>
                                          </p:val>
                                        </p:tav>
                                      </p:tavLst>
                                    </p:anim>
                                  </p:childTnLst>
                                </p:cTn>
                              </p:par>
                            </p:childTnLst>
                          </p:cTn>
                        </p:par>
                        <p:par>
                          <p:cTn id="40" fill="hold">
                            <p:stCondLst>
                              <p:cond delay="3000"/>
                            </p:stCondLst>
                            <p:childTnLst>
                              <p:par>
                                <p:cTn id="41" presetID="42" presetClass="entr" presetSubtype="0" fill="hold" grpId="0" nodeType="after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fade">
                                      <p:cBhvr>
                                        <p:cTn id="43" dur="250"/>
                                        <p:tgtEl>
                                          <p:spTgt spid="14"/>
                                        </p:tgtEl>
                                      </p:cBhvr>
                                    </p:animEffect>
                                    <p:anim calcmode="lin" valueType="num">
                                      <p:cBhvr>
                                        <p:cTn id="44" dur="250" fill="hold"/>
                                        <p:tgtEl>
                                          <p:spTgt spid="14"/>
                                        </p:tgtEl>
                                        <p:attrNameLst>
                                          <p:attrName>ppt_x</p:attrName>
                                        </p:attrNameLst>
                                      </p:cBhvr>
                                      <p:tavLst>
                                        <p:tav tm="0">
                                          <p:val>
                                            <p:strVal val="#ppt_x"/>
                                          </p:val>
                                        </p:tav>
                                        <p:tav tm="100000">
                                          <p:val>
                                            <p:strVal val="#ppt_x"/>
                                          </p:val>
                                        </p:tav>
                                      </p:tavLst>
                                    </p:anim>
                                    <p:anim calcmode="lin" valueType="num">
                                      <p:cBhvr>
                                        <p:cTn id="45" dur="250" fill="hold"/>
                                        <p:tgtEl>
                                          <p:spTgt spid="14"/>
                                        </p:tgtEl>
                                        <p:attrNameLst>
                                          <p:attrName>ppt_y</p:attrName>
                                        </p:attrNameLst>
                                      </p:cBhvr>
                                      <p:tavLst>
                                        <p:tav tm="0">
                                          <p:val>
                                            <p:strVal val="#ppt_y+.1"/>
                                          </p:val>
                                        </p:tav>
                                        <p:tav tm="100000">
                                          <p:val>
                                            <p:strVal val="#ppt_y"/>
                                          </p:val>
                                        </p:tav>
                                      </p:tavLst>
                                    </p:anim>
                                  </p:childTnLst>
                                </p:cTn>
                              </p:par>
                            </p:childTnLst>
                          </p:cTn>
                        </p:par>
                        <p:par>
                          <p:cTn id="46" fill="hold">
                            <p:stCondLst>
                              <p:cond delay="3500"/>
                            </p:stCondLst>
                            <p:childTnLst>
                              <p:par>
                                <p:cTn id="47" presetID="42" presetClass="entr" presetSubtype="0" fill="hold" grpId="0" nodeType="after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fade">
                                      <p:cBhvr>
                                        <p:cTn id="49" dur="250"/>
                                        <p:tgtEl>
                                          <p:spTgt spid="15"/>
                                        </p:tgtEl>
                                      </p:cBhvr>
                                    </p:animEffect>
                                    <p:anim calcmode="lin" valueType="num">
                                      <p:cBhvr>
                                        <p:cTn id="50" dur="250" fill="hold"/>
                                        <p:tgtEl>
                                          <p:spTgt spid="15"/>
                                        </p:tgtEl>
                                        <p:attrNameLst>
                                          <p:attrName>ppt_x</p:attrName>
                                        </p:attrNameLst>
                                      </p:cBhvr>
                                      <p:tavLst>
                                        <p:tav tm="0">
                                          <p:val>
                                            <p:strVal val="#ppt_x"/>
                                          </p:val>
                                        </p:tav>
                                        <p:tav tm="100000">
                                          <p:val>
                                            <p:strVal val="#ppt_x"/>
                                          </p:val>
                                        </p:tav>
                                      </p:tavLst>
                                    </p:anim>
                                    <p:anim calcmode="lin" valueType="num">
                                      <p:cBhvr>
                                        <p:cTn id="51" dur="250" fill="hold"/>
                                        <p:tgtEl>
                                          <p:spTgt spid="15"/>
                                        </p:tgtEl>
                                        <p:attrNameLst>
                                          <p:attrName>ppt_y</p:attrName>
                                        </p:attrNameLst>
                                      </p:cBhvr>
                                      <p:tavLst>
                                        <p:tav tm="0">
                                          <p:val>
                                            <p:strVal val="#ppt_y+.1"/>
                                          </p:val>
                                        </p:tav>
                                        <p:tav tm="100000">
                                          <p:val>
                                            <p:strVal val="#ppt_y"/>
                                          </p:val>
                                        </p:tav>
                                      </p:tavLst>
                                    </p:anim>
                                  </p:childTnLst>
                                </p:cTn>
                              </p:par>
                            </p:childTnLst>
                          </p:cTn>
                        </p:par>
                        <p:par>
                          <p:cTn id="52" fill="hold">
                            <p:stCondLst>
                              <p:cond delay="4000"/>
                            </p:stCondLst>
                            <p:childTnLst>
                              <p:par>
                                <p:cTn id="53" presetID="42" presetClass="entr" presetSubtype="0" fill="hold" grpId="0" nodeType="afterEffect">
                                  <p:stCondLst>
                                    <p:cond delay="0"/>
                                  </p:stCondLst>
                                  <p:childTnLst>
                                    <p:set>
                                      <p:cBhvr>
                                        <p:cTn id="54" dur="1" fill="hold">
                                          <p:stCondLst>
                                            <p:cond delay="0"/>
                                          </p:stCondLst>
                                        </p:cTn>
                                        <p:tgtEl>
                                          <p:spTgt spid="16"/>
                                        </p:tgtEl>
                                        <p:attrNameLst>
                                          <p:attrName>style.visibility</p:attrName>
                                        </p:attrNameLst>
                                      </p:cBhvr>
                                      <p:to>
                                        <p:strVal val="visible"/>
                                      </p:to>
                                    </p:set>
                                    <p:animEffect transition="in" filter="fade">
                                      <p:cBhvr>
                                        <p:cTn id="55" dur="250"/>
                                        <p:tgtEl>
                                          <p:spTgt spid="16"/>
                                        </p:tgtEl>
                                      </p:cBhvr>
                                    </p:animEffect>
                                    <p:anim calcmode="lin" valueType="num">
                                      <p:cBhvr>
                                        <p:cTn id="56" dur="250" fill="hold"/>
                                        <p:tgtEl>
                                          <p:spTgt spid="16"/>
                                        </p:tgtEl>
                                        <p:attrNameLst>
                                          <p:attrName>ppt_x</p:attrName>
                                        </p:attrNameLst>
                                      </p:cBhvr>
                                      <p:tavLst>
                                        <p:tav tm="0">
                                          <p:val>
                                            <p:strVal val="#ppt_x"/>
                                          </p:val>
                                        </p:tav>
                                        <p:tav tm="100000">
                                          <p:val>
                                            <p:strVal val="#ppt_x"/>
                                          </p:val>
                                        </p:tav>
                                      </p:tavLst>
                                    </p:anim>
                                    <p:anim calcmode="lin" valueType="num">
                                      <p:cBhvr>
                                        <p:cTn id="57" dur="250" fill="hold"/>
                                        <p:tgtEl>
                                          <p:spTgt spid="16"/>
                                        </p:tgtEl>
                                        <p:attrNameLst>
                                          <p:attrName>ppt_y</p:attrName>
                                        </p:attrNameLst>
                                      </p:cBhvr>
                                      <p:tavLst>
                                        <p:tav tm="0">
                                          <p:val>
                                            <p:strVal val="#ppt_y+.1"/>
                                          </p:val>
                                        </p:tav>
                                        <p:tav tm="100000">
                                          <p:val>
                                            <p:strVal val="#ppt_y"/>
                                          </p:val>
                                        </p:tav>
                                      </p:tavLst>
                                    </p:anim>
                                  </p:childTnLst>
                                </p:cTn>
                              </p:par>
                            </p:childTnLst>
                          </p:cTn>
                        </p:par>
                        <p:par>
                          <p:cTn id="58" fill="hold">
                            <p:stCondLst>
                              <p:cond delay="4500"/>
                            </p:stCondLst>
                            <p:childTnLst>
                              <p:par>
                                <p:cTn id="59" presetID="42" presetClass="entr" presetSubtype="0" fill="hold" grpId="0" nodeType="afterEffect">
                                  <p:stCondLst>
                                    <p:cond delay="0"/>
                                  </p:stCondLst>
                                  <p:childTnLst>
                                    <p:set>
                                      <p:cBhvr>
                                        <p:cTn id="60" dur="1" fill="hold">
                                          <p:stCondLst>
                                            <p:cond delay="0"/>
                                          </p:stCondLst>
                                        </p:cTn>
                                        <p:tgtEl>
                                          <p:spTgt spid="17"/>
                                        </p:tgtEl>
                                        <p:attrNameLst>
                                          <p:attrName>style.visibility</p:attrName>
                                        </p:attrNameLst>
                                      </p:cBhvr>
                                      <p:to>
                                        <p:strVal val="visible"/>
                                      </p:to>
                                    </p:set>
                                    <p:animEffect transition="in" filter="fade">
                                      <p:cBhvr>
                                        <p:cTn id="61" dur="250"/>
                                        <p:tgtEl>
                                          <p:spTgt spid="17"/>
                                        </p:tgtEl>
                                      </p:cBhvr>
                                    </p:animEffect>
                                    <p:anim calcmode="lin" valueType="num">
                                      <p:cBhvr>
                                        <p:cTn id="62" dur="250" fill="hold"/>
                                        <p:tgtEl>
                                          <p:spTgt spid="17"/>
                                        </p:tgtEl>
                                        <p:attrNameLst>
                                          <p:attrName>ppt_x</p:attrName>
                                        </p:attrNameLst>
                                      </p:cBhvr>
                                      <p:tavLst>
                                        <p:tav tm="0">
                                          <p:val>
                                            <p:strVal val="#ppt_x"/>
                                          </p:val>
                                        </p:tav>
                                        <p:tav tm="100000">
                                          <p:val>
                                            <p:strVal val="#ppt_x"/>
                                          </p:val>
                                        </p:tav>
                                      </p:tavLst>
                                    </p:anim>
                                    <p:anim calcmode="lin" valueType="num">
                                      <p:cBhvr>
                                        <p:cTn id="63" dur="250" fill="hold"/>
                                        <p:tgtEl>
                                          <p:spTgt spid="17"/>
                                        </p:tgtEl>
                                        <p:attrNameLst>
                                          <p:attrName>ppt_y</p:attrName>
                                        </p:attrNameLst>
                                      </p:cBhvr>
                                      <p:tavLst>
                                        <p:tav tm="0">
                                          <p:val>
                                            <p:strVal val="#ppt_y+.1"/>
                                          </p:val>
                                        </p:tav>
                                        <p:tav tm="100000">
                                          <p:val>
                                            <p:strVal val="#ppt_y"/>
                                          </p:val>
                                        </p:tav>
                                      </p:tavLst>
                                    </p:anim>
                                  </p:childTnLst>
                                </p:cTn>
                              </p:par>
                            </p:childTnLst>
                          </p:cTn>
                        </p:par>
                        <p:par>
                          <p:cTn id="64" fill="hold">
                            <p:stCondLst>
                              <p:cond delay="5000"/>
                            </p:stCondLst>
                            <p:childTnLst>
                              <p:par>
                                <p:cTn id="65" presetID="42" presetClass="entr" presetSubtype="0" fill="hold" grpId="0" nodeType="afterEffect">
                                  <p:stCondLst>
                                    <p:cond delay="0"/>
                                  </p:stCondLst>
                                  <p:childTnLst>
                                    <p:set>
                                      <p:cBhvr>
                                        <p:cTn id="66" dur="1" fill="hold">
                                          <p:stCondLst>
                                            <p:cond delay="0"/>
                                          </p:stCondLst>
                                        </p:cTn>
                                        <p:tgtEl>
                                          <p:spTgt spid="18"/>
                                        </p:tgtEl>
                                        <p:attrNameLst>
                                          <p:attrName>style.visibility</p:attrName>
                                        </p:attrNameLst>
                                      </p:cBhvr>
                                      <p:to>
                                        <p:strVal val="visible"/>
                                      </p:to>
                                    </p:set>
                                    <p:animEffect transition="in" filter="fade">
                                      <p:cBhvr>
                                        <p:cTn id="67" dur="250"/>
                                        <p:tgtEl>
                                          <p:spTgt spid="18"/>
                                        </p:tgtEl>
                                      </p:cBhvr>
                                    </p:animEffect>
                                    <p:anim calcmode="lin" valueType="num">
                                      <p:cBhvr>
                                        <p:cTn id="68" dur="250" fill="hold"/>
                                        <p:tgtEl>
                                          <p:spTgt spid="18"/>
                                        </p:tgtEl>
                                        <p:attrNameLst>
                                          <p:attrName>ppt_x</p:attrName>
                                        </p:attrNameLst>
                                      </p:cBhvr>
                                      <p:tavLst>
                                        <p:tav tm="0">
                                          <p:val>
                                            <p:strVal val="#ppt_x"/>
                                          </p:val>
                                        </p:tav>
                                        <p:tav tm="100000">
                                          <p:val>
                                            <p:strVal val="#ppt_x"/>
                                          </p:val>
                                        </p:tav>
                                      </p:tavLst>
                                    </p:anim>
                                    <p:anim calcmode="lin" valueType="num">
                                      <p:cBhvr>
                                        <p:cTn id="69" dur="250" fill="hold"/>
                                        <p:tgtEl>
                                          <p:spTgt spid="18"/>
                                        </p:tgtEl>
                                        <p:attrNameLst>
                                          <p:attrName>ppt_y</p:attrName>
                                        </p:attrNameLst>
                                      </p:cBhvr>
                                      <p:tavLst>
                                        <p:tav tm="0">
                                          <p:val>
                                            <p:strVal val="#ppt_y+.1"/>
                                          </p:val>
                                        </p:tav>
                                        <p:tav tm="100000">
                                          <p:val>
                                            <p:strVal val="#ppt_y"/>
                                          </p:val>
                                        </p:tav>
                                      </p:tavLst>
                                    </p:anim>
                                  </p:childTnLst>
                                </p:cTn>
                              </p:par>
                            </p:childTnLst>
                          </p:cTn>
                        </p:par>
                        <p:par>
                          <p:cTn id="70" fill="hold">
                            <p:stCondLst>
                              <p:cond delay="5500"/>
                            </p:stCondLst>
                            <p:childTnLst>
                              <p:par>
                                <p:cTn id="71" presetID="42" presetClass="entr" presetSubtype="0" fill="hold" grpId="0" nodeType="afterEffect">
                                  <p:stCondLst>
                                    <p:cond delay="0"/>
                                  </p:stCondLst>
                                  <p:childTnLst>
                                    <p:set>
                                      <p:cBhvr>
                                        <p:cTn id="72" dur="1" fill="hold">
                                          <p:stCondLst>
                                            <p:cond delay="0"/>
                                          </p:stCondLst>
                                        </p:cTn>
                                        <p:tgtEl>
                                          <p:spTgt spid="19"/>
                                        </p:tgtEl>
                                        <p:attrNameLst>
                                          <p:attrName>style.visibility</p:attrName>
                                        </p:attrNameLst>
                                      </p:cBhvr>
                                      <p:to>
                                        <p:strVal val="visible"/>
                                      </p:to>
                                    </p:set>
                                    <p:animEffect transition="in" filter="fade">
                                      <p:cBhvr>
                                        <p:cTn id="73" dur="250"/>
                                        <p:tgtEl>
                                          <p:spTgt spid="19"/>
                                        </p:tgtEl>
                                      </p:cBhvr>
                                    </p:animEffect>
                                    <p:anim calcmode="lin" valueType="num">
                                      <p:cBhvr>
                                        <p:cTn id="74" dur="250" fill="hold"/>
                                        <p:tgtEl>
                                          <p:spTgt spid="19"/>
                                        </p:tgtEl>
                                        <p:attrNameLst>
                                          <p:attrName>ppt_x</p:attrName>
                                        </p:attrNameLst>
                                      </p:cBhvr>
                                      <p:tavLst>
                                        <p:tav tm="0">
                                          <p:val>
                                            <p:strVal val="#ppt_x"/>
                                          </p:val>
                                        </p:tav>
                                        <p:tav tm="100000">
                                          <p:val>
                                            <p:strVal val="#ppt_x"/>
                                          </p:val>
                                        </p:tav>
                                      </p:tavLst>
                                    </p:anim>
                                    <p:anim calcmode="lin" valueType="num">
                                      <p:cBhvr>
                                        <p:cTn id="75" dur="250" fill="hold"/>
                                        <p:tgtEl>
                                          <p:spTgt spid="19"/>
                                        </p:tgtEl>
                                        <p:attrNameLst>
                                          <p:attrName>ppt_y</p:attrName>
                                        </p:attrNameLst>
                                      </p:cBhvr>
                                      <p:tavLst>
                                        <p:tav tm="0">
                                          <p:val>
                                            <p:strVal val="#ppt_y+.1"/>
                                          </p:val>
                                        </p:tav>
                                        <p:tav tm="100000">
                                          <p:val>
                                            <p:strVal val="#ppt_y"/>
                                          </p:val>
                                        </p:tav>
                                      </p:tavLst>
                                    </p:anim>
                                  </p:childTnLst>
                                </p:cTn>
                              </p:par>
                            </p:childTnLst>
                          </p:cTn>
                        </p:par>
                        <p:par>
                          <p:cTn id="76" fill="hold">
                            <p:stCondLst>
                              <p:cond delay="6000"/>
                            </p:stCondLst>
                            <p:childTnLst>
                              <p:par>
                                <p:cTn id="77" presetID="42" presetClass="entr" presetSubtype="0" fill="hold" grpId="0" nodeType="afterEffect">
                                  <p:stCondLst>
                                    <p:cond delay="0"/>
                                  </p:stCondLst>
                                  <p:childTnLst>
                                    <p:set>
                                      <p:cBhvr>
                                        <p:cTn id="78" dur="1" fill="hold">
                                          <p:stCondLst>
                                            <p:cond delay="0"/>
                                          </p:stCondLst>
                                        </p:cTn>
                                        <p:tgtEl>
                                          <p:spTgt spid="20"/>
                                        </p:tgtEl>
                                        <p:attrNameLst>
                                          <p:attrName>style.visibility</p:attrName>
                                        </p:attrNameLst>
                                      </p:cBhvr>
                                      <p:to>
                                        <p:strVal val="visible"/>
                                      </p:to>
                                    </p:set>
                                    <p:animEffect transition="in" filter="fade">
                                      <p:cBhvr>
                                        <p:cTn id="79" dur="250"/>
                                        <p:tgtEl>
                                          <p:spTgt spid="20"/>
                                        </p:tgtEl>
                                      </p:cBhvr>
                                    </p:animEffect>
                                    <p:anim calcmode="lin" valueType="num">
                                      <p:cBhvr>
                                        <p:cTn id="80" dur="250" fill="hold"/>
                                        <p:tgtEl>
                                          <p:spTgt spid="20"/>
                                        </p:tgtEl>
                                        <p:attrNameLst>
                                          <p:attrName>ppt_x</p:attrName>
                                        </p:attrNameLst>
                                      </p:cBhvr>
                                      <p:tavLst>
                                        <p:tav tm="0">
                                          <p:val>
                                            <p:strVal val="#ppt_x"/>
                                          </p:val>
                                        </p:tav>
                                        <p:tav tm="100000">
                                          <p:val>
                                            <p:strVal val="#ppt_x"/>
                                          </p:val>
                                        </p:tav>
                                      </p:tavLst>
                                    </p:anim>
                                    <p:anim calcmode="lin" valueType="num">
                                      <p:cBhvr>
                                        <p:cTn id="81" dur="250" fill="hold"/>
                                        <p:tgtEl>
                                          <p:spTgt spid="20"/>
                                        </p:tgtEl>
                                        <p:attrNameLst>
                                          <p:attrName>ppt_y</p:attrName>
                                        </p:attrNameLst>
                                      </p:cBhvr>
                                      <p:tavLst>
                                        <p:tav tm="0">
                                          <p:val>
                                            <p:strVal val="#ppt_y+.1"/>
                                          </p:val>
                                        </p:tav>
                                        <p:tav tm="100000">
                                          <p:val>
                                            <p:strVal val="#ppt_y"/>
                                          </p:val>
                                        </p:tav>
                                      </p:tavLst>
                                    </p:anim>
                                  </p:childTnLst>
                                </p:cTn>
                              </p:par>
                            </p:childTnLst>
                          </p:cTn>
                        </p:par>
                        <p:par>
                          <p:cTn id="82" fill="hold">
                            <p:stCondLst>
                              <p:cond delay="6500"/>
                            </p:stCondLst>
                            <p:childTnLst>
                              <p:par>
                                <p:cTn id="83" presetID="42" presetClass="entr" presetSubtype="0" fill="hold" grpId="0" nodeType="afterEffect">
                                  <p:stCondLst>
                                    <p:cond delay="0"/>
                                  </p:stCondLst>
                                  <p:childTnLst>
                                    <p:set>
                                      <p:cBhvr>
                                        <p:cTn id="84" dur="1" fill="hold">
                                          <p:stCondLst>
                                            <p:cond delay="0"/>
                                          </p:stCondLst>
                                        </p:cTn>
                                        <p:tgtEl>
                                          <p:spTgt spid="21"/>
                                        </p:tgtEl>
                                        <p:attrNameLst>
                                          <p:attrName>style.visibility</p:attrName>
                                        </p:attrNameLst>
                                      </p:cBhvr>
                                      <p:to>
                                        <p:strVal val="visible"/>
                                      </p:to>
                                    </p:set>
                                    <p:animEffect transition="in" filter="fade">
                                      <p:cBhvr>
                                        <p:cTn id="85" dur="250"/>
                                        <p:tgtEl>
                                          <p:spTgt spid="21"/>
                                        </p:tgtEl>
                                      </p:cBhvr>
                                    </p:animEffect>
                                    <p:anim calcmode="lin" valueType="num">
                                      <p:cBhvr>
                                        <p:cTn id="86" dur="250" fill="hold"/>
                                        <p:tgtEl>
                                          <p:spTgt spid="21"/>
                                        </p:tgtEl>
                                        <p:attrNameLst>
                                          <p:attrName>ppt_x</p:attrName>
                                        </p:attrNameLst>
                                      </p:cBhvr>
                                      <p:tavLst>
                                        <p:tav tm="0">
                                          <p:val>
                                            <p:strVal val="#ppt_x"/>
                                          </p:val>
                                        </p:tav>
                                        <p:tav tm="100000">
                                          <p:val>
                                            <p:strVal val="#ppt_x"/>
                                          </p:val>
                                        </p:tav>
                                      </p:tavLst>
                                    </p:anim>
                                    <p:anim calcmode="lin" valueType="num">
                                      <p:cBhvr>
                                        <p:cTn id="87" dur="25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10" grpId="0" bldLvl="0" animBg="1"/>
      <p:bldP spid="11" grpId="0" animBg="1"/>
      <p:bldP spid="12" grpId="0" bldLvl="0" animBg="1"/>
      <p:bldP spid="13" grpId="0" animBg="1"/>
      <p:bldP spid="14" grpId="0" bldLvl="0" animBg="1"/>
      <p:bldP spid="15" grpId="0" animBg="1"/>
      <p:bldP spid="16" grpId="0" bldLvl="0" animBg="1"/>
      <p:bldP spid="17" grpId="0" animBg="1"/>
      <p:bldP spid="18" grpId="0"/>
      <p:bldP spid="19" grpId="0"/>
      <p:bldP spid="20" grpId="0"/>
      <p:bldP spid="21" grpId="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图片 4" descr="dd490d4226540cc8deaaccd1d6d84e37"/>
          <p:cNvPicPr>
            <a:picLocks noChangeAspect="1"/>
          </p:cNvPicPr>
          <p:nvPr/>
        </p:nvPicPr>
        <p:blipFill>
          <a:blip r:embed="rId1"/>
          <a:stretch>
            <a:fillRect/>
          </a:stretch>
        </p:blipFill>
        <p:spPr>
          <a:xfrm>
            <a:off x="2540" y="1539875"/>
            <a:ext cx="12186920" cy="5301615"/>
          </a:xfrm>
          <a:prstGeom prst="rect">
            <a:avLst/>
          </a:prstGeom>
        </p:spPr>
      </p:pic>
      <p:sp>
        <p:nvSpPr>
          <p:cNvPr id="15" name="Rectangle 47"/>
          <p:cNvSpPr/>
          <p:nvPr/>
        </p:nvSpPr>
        <p:spPr>
          <a:xfrm>
            <a:off x="4866208" y="2277065"/>
            <a:ext cx="3085793" cy="430887"/>
          </a:xfrm>
          <a:prstGeom prst="rect">
            <a:avLst/>
          </a:prstGeom>
        </p:spPr>
        <p:txBody>
          <a:bodyPr wrap="square" lIns="0" tIns="0" rIns="0" bIns="0">
            <a:spAutoFit/>
          </a:bodyPr>
          <a:lstStyle/>
          <a:p>
            <a:pPr algn="dist"/>
            <a:r>
              <a:rPr lang="zh-CN" altLang="en-US" sz="2800" dirty="0">
                <a:solidFill>
                  <a:schemeClr val="tx1"/>
                </a:solidFill>
                <a:cs typeface="+mn-ea"/>
                <a:sym typeface="+mn-lt"/>
              </a:rPr>
              <a:t>研究背景及意义</a:t>
            </a:r>
            <a:endParaRPr lang="zh-CN" altLang="en-US" sz="2800" dirty="0">
              <a:solidFill>
                <a:schemeClr val="tx1"/>
              </a:solidFill>
              <a:cs typeface="+mn-ea"/>
              <a:sym typeface="+mn-lt"/>
            </a:endParaRPr>
          </a:p>
        </p:txBody>
      </p:sp>
      <p:sp>
        <p:nvSpPr>
          <p:cNvPr id="16" name="Rectangle 47"/>
          <p:cNvSpPr/>
          <p:nvPr/>
        </p:nvSpPr>
        <p:spPr>
          <a:xfrm>
            <a:off x="4844433" y="3183530"/>
            <a:ext cx="3085793" cy="430887"/>
          </a:xfrm>
          <a:prstGeom prst="rect">
            <a:avLst/>
          </a:prstGeom>
        </p:spPr>
        <p:txBody>
          <a:bodyPr wrap="square" lIns="0" tIns="0" rIns="0" bIns="0">
            <a:spAutoFit/>
          </a:bodyPr>
          <a:lstStyle/>
          <a:p>
            <a:pPr algn="dist"/>
            <a:r>
              <a:rPr lang="zh-CN" altLang="en-US" sz="2800" dirty="0">
                <a:solidFill>
                  <a:schemeClr val="tx1"/>
                </a:solidFill>
                <a:cs typeface="+mn-ea"/>
                <a:sym typeface="+mn-lt"/>
              </a:rPr>
              <a:t>研究现状及成果</a:t>
            </a:r>
            <a:endParaRPr lang="zh-CN" altLang="en-US" sz="2800" dirty="0">
              <a:solidFill>
                <a:schemeClr val="tx1"/>
              </a:solidFill>
              <a:cs typeface="+mn-ea"/>
              <a:sym typeface="+mn-lt"/>
            </a:endParaRPr>
          </a:p>
        </p:txBody>
      </p:sp>
      <p:sp>
        <p:nvSpPr>
          <p:cNvPr id="17" name="Rectangle 47"/>
          <p:cNvSpPr/>
          <p:nvPr/>
        </p:nvSpPr>
        <p:spPr>
          <a:xfrm>
            <a:off x="4844433" y="4089995"/>
            <a:ext cx="3085793" cy="430887"/>
          </a:xfrm>
          <a:prstGeom prst="rect">
            <a:avLst/>
          </a:prstGeom>
        </p:spPr>
        <p:txBody>
          <a:bodyPr wrap="square" lIns="0" tIns="0" rIns="0" bIns="0">
            <a:spAutoFit/>
          </a:bodyPr>
          <a:lstStyle/>
          <a:p>
            <a:pPr algn="dist"/>
            <a:r>
              <a:rPr lang="zh-CN" altLang="en-US" sz="2800" dirty="0">
                <a:solidFill>
                  <a:schemeClr val="tx1"/>
                </a:solidFill>
                <a:cs typeface="+mn-ea"/>
                <a:sym typeface="+mn-lt"/>
              </a:rPr>
              <a:t>实验方案及结论</a:t>
            </a:r>
            <a:endParaRPr lang="zh-CN" altLang="en-US" sz="2800" dirty="0">
              <a:solidFill>
                <a:schemeClr val="tx1"/>
              </a:solidFill>
              <a:cs typeface="+mn-ea"/>
              <a:sym typeface="+mn-lt"/>
            </a:endParaRPr>
          </a:p>
        </p:txBody>
      </p:sp>
      <p:sp>
        <p:nvSpPr>
          <p:cNvPr id="18" name="Rectangle 47"/>
          <p:cNvSpPr/>
          <p:nvPr/>
        </p:nvSpPr>
        <p:spPr>
          <a:xfrm>
            <a:off x="4844433" y="5013476"/>
            <a:ext cx="3085793" cy="430887"/>
          </a:xfrm>
          <a:prstGeom prst="rect">
            <a:avLst/>
          </a:prstGeom>
        </p:spPr>
        <p:txBody>
          <a:bodyPr wrap="square" lIns="0" tIns="0" rIns="0" bIns="0">
            <a:spAutoFit/>
          </a:bodyPr>
          <a:lstStyle/>
          <a:p>
            <a:pPr algn="dist"/>
            <a:r>
              <a:rPr lang="zh-CN" altLang="en-US" sz="2800" dirty="0">
                <a:solidFill>
                  <a:schemeClr val="tx1"/>
                </a:solidFill>
                <a:cs typeface="+mn-ea"/>
                <a:sym typeface="+mn-lt"/>
              </a:rPr>
              <a:t>未来发展及应用</a:t>
            </a:r>
            <a:endParaRPr lang="zh-CN" altLang="en-US" sz="2800" dirty="0">
              <a:solidFill>
                <a:schemeClr val="tx1"/>
              </a:solidFill>
              <a:cs typeface="+mn-ea"/>
              <a:sym typeface="+mn-lt"/>
            </a:endParaRPr>
          </a:p>
        </p:txBody>
      </p:sp>
      <p:sp>
        <p:nvSpPr>
          <p:cNvPr id="27" name="Rectangle 47"/>
          <p:cNvSpPr/>
          <p:nvPr/>
        </p:nvSpPr>
        <p:spPr>
          <a:xfrm>
            <a:off x="4287673" y="2277065"/>
            <a:ext cx="516608" cy="430887"/>
          </a:xfrm>
          <a:prstGeom prst="rect">
            <a:avLst/>
          </a:prstGeom>
        </p:spPr>
        <p:txBody>
          <a:bodyPr wrap="square" lIns="0" tIns="0" rIns="0" bIns="0">
            <a:spAutoFit/>
          </a:bodyPr>
          <a:lstStyle/>
          <a:p>
            <a:pPr algn="dist"/>
            <a:r>
              <a:rPr lang="en-US" altLang="zh-CN" sz="2800">
                <a:solidFill>
                  <a:schemeClr val="tx1"/>
                </a:solidFill>
                <a:cs typeface="+mn-ea"/>
                <a:sym typeface="+mn-lt"/>
              </a:rPr>
              <a:t>01.</a:t>
            </a:r>
            <a:endParaRPr lang="en-US" altLang="zh-CN" sz="2800" dirty="0">
              <a:solidFill>
                <a:schemeClr val="tx1"/>
              </a:solidFill>
              <a:cs typeface="+mn-ea"/>
              <a:sym typeface="+mn-lt"/>
            </a:endParaRPr>
          </a:p>
        </p:txBody>
      </p:sp>
      <p:sp>
        <p:nvSpPr>
          <p:cNvPr id="28" name="Rectangle 47"/>
          <p:cNvSpPr/>
          <p:nvPr/>
        </p:nvSpPr>
        <p:spPr>
          <a:xfrm>
            <a:off x="4287673" y="3183530"/>
            <a:ext cx="516608" cy="430887"/>
          </a:xfrm>
          <a:prstGeom prst="rect">
            <a:avLst/>
          </a:prstGeom>
        </p:spPr>
        <p:txBody>
          <a:bodyPr wrap="square" lIns="0" tIns="0" rIns="0" bIns="0">
            <a:spAutoFit/>
          </a:bodyPr>
          <a:lstStyle/>
          <a:p>
            <a:pPr algn="dist"/>
            <a:r>
              <a:rPr lang="en-US" altLang="zh-CN" sz="2800">
                <a:solidFill>
                  <a:schemeClr val="tx1"/>
                </a:solidFill>
                <a:cs typeface="+mn-ea"/>
                <a:sym typeface="+mn-lt"/>
              </a:rPr>
              <a:t>02.</a:t>
            </a:r>
            <a:endParaRPr lang="en-US" altLang="zh-CN" sz="2800" dirty="0">
              <a:solidFill>
                <a:schemeClr val="tx1"/>
              </a:solidFill>
              <a:cs typeface="+mn-ea"/>
              <a:sym typeface="+mn-lt"/>
            </a:endParaRPr>
          </a:p>
        </p:txBody>
      </p:sp>
      <p:sp>
        <p:nvSpPr>
          <p:cNvPr id="29" name="Rectangle 47"/>
          <p:cNvSpPr/>
          <p:nvPr/>
        </p:nvSpPr>
        <p:spPr>
          <a:xfrm>
            <a:off x="4287673" y="4089995"/>
            <a:ext cx="516608" cy="430887"/>
          </a:xfrm>
          <a:prstGeom prst="rect">
            <a:avLst/>
          </a:prstGeom>
        </p:spPr>
        <p:txBody>
          <a:bodyPr wrap="square" lIns="0" tIns="0" rIns="0" bIns="0">
            <a:spAutoFit/>
          </a:bodyPr>
          <a:lstStyle/>
          <a:p>
            <a:pPr algn="dist"/>
            <a:r>
              <a:rPr lang="en-US" altLang="zh-CN" sz="2800">
                <a:solidFill>
                  <a:schemeClr val="tx1"/>
                </a:solidFill>
                <a:cs typeface="+mn-ea"/>
                <a:sym typeface="+mn-lt"/>
              </a:rPr>
              <a:t>03.</a:t>
            </a:r>
            <a:endParaRPr lang="en-US" altLang="zh-CN" sz="2800" dirty="0">
              <a:solidFill>
                <a:schemeClr val="tx1"/>
              </a:solidFill>
              <a:cs typeface="+mn-ea"/>
              <a:sym typeface="+mn-lt"/>
            </a:endParaRPr>
          </a:p>
        </p:txBody>
      </p:sp>
      <p:sp>
        <p:nvSpPr>
          <p:cNvPr id="30" name="Rectangle 47"/>
          <p:cNvSpPr/>
          <p:nvPr/>
        </p:nvSpPr>
        <p:spPr>
          <a:xfrm>
            <a:off x="4287673" y="4996460"/>
            <a:ext cx="516608" cy="430887"/>
          </a:xfrm>
          <a:prstGeom prst="rect">
            <a:avLst/>
          </a:prstGeom>
        </p:spPr>
        <p:txBody>
          <a:bodyPr wrap="square" lIns="0" tIns="0" rIns="0" bIns="0">
            <a:spAutoFit/>
          </a:bodyPr>
          <a:lstStyle/>
          <a:p>
            <a:pPr algn="dist"/>
            <a:r>
              <a:rPr lang="en-US" altLang="zh-CN" sz="2800">
                <a:solidFill>
                  <a:schemeClr val="tx1"/>
                </a:solidFill>
                <a:cs typeface="+mn-ea"/>
                <a:sym typeface="+mn-lt"/>
              </a:rPr>
              <a:t>04.</a:t>
            </a:r>
            <a:endParaRPr lang="en-US" altLang="zh-CN" sz="2800" dirty="0">
              <a:solidFill>
                <a:schemeClr val="tx1"/>
              </a:solidFill>
              <a:cs typeface="+mn-ea"/>
              <a:sym typeface="+mn-lt"/>
            </a:endParaRPr>
          </a:p>
        </p:txBody>
      </p:sp>
      <p:sp>
        <p:nvSpPr>
          <p:cNvPr id="31" name="文本框 30"/>
          <p:cNvSpPr txBox="1"/>
          <p:nvPr/>
        </p:nvSpPr>
        <p:spPr>
          <a:xfrm>
            <a:off x="5445760" y="605155"/>
            <a:ext cx="1300480" cy="645160"/>
          </a:xfrm>
          <a:prstGeom prst="rect">
            <a:avLst/>
          </a:prstGeom>
          <a:noFill/>
        </p:spPr>
        <p:txBody>
          <a:bodyPr wrap="square" rtlCol="0">
            <a:spAutoFit/>
          </a:bodyPr>
          <a:lstStyle/>
          <a:p>
            <a:pPr algn="l"/>
            <a:r>
              <a:rPr lang="en-US" altLang="zh-CN" sz="3600" b="1" dirty="0">
                <a:solidFill>
                  <a:schemeClr val="tx1"/>
                </a:solidFill>
                <a:cs typeface="+mn-ea"/>
                <a:sym typeface="+mn-lt"/>
              </a:rPr>
              <a:t> </a:t>
            </a:r>
            <a:r>
              <a:rPr lang="zh-CN" altLang="en-US" sz="3600" b="1" dirty="0">
                <a:solidFill>
                  <a:schemeClr val="tx1"/>
                </a:solidFill>
                <a:cs typeface="+mn-ea"/>
                <a:sym typeface="+mn-lt"/>
              </a:rPr>
              <a:t>目录</a:t>
            </a:r>
            <a:endParaRPr lang="zh-CN" altLang="en-US" sz="3600" b="1" dirty="0">
              <a:solidFill>
                <a:schemeClr val="tx1"/>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strips(downLeft)">
                                      <p:cBhvr>
                                        <p:cTn id="7" dur="2000"/>
                                        <p:tgtEl>
                                          <p:spTgt spid="15"/>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strips(downLeft)">
                                      <p:cBhvr>
                                        <p:cTn id="10" dur="2000"/>
                                        <p:tgtEl>
                                          <p:spTgt spid="16"/>
                                        </p:tgtEl>
                                      </p:cBhvr>
                                    </p:animEffect>
                                  </p:childTnLst>
                                </p:cTn>
                              </p:par>
                              <p:par>
                                <p:cTn id="11" presetID="18" presetClass="entr" presetSubtype="12"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strips(downLeft)">
                                      <p:cBhvr>
                                        <p:cTn id="13" dur="2000"/>
                                        <p:tgtEl>
                                          <p:spTgt spid="17"/>
                                        </p:tgtEl>
                                      </p:cBhvr>
                                    </p:animEffect>
                                  </p:childTnLst>
                                </p:cTn>
                              </p:par>
                              <p:par>
                                <p:cTn id="14" presetID="18" presetClass="entr" presetSubtype="12" fill="hold" grpId="0"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strips(downLeft)">
                                      <p:cBhvr>
                                        <p:cTn id="16" dur="2000"/>
                                        <p:tgtEl>
                                          <p:spTgt spid="18"/>
                                        </p:tgtEl>
                                      </p:cBhvr>
                                    </p:animEffect>
                                  </p:childTnLst>
                                </p:cTn>
                              </p:par>
                              <p:par>
                                <p:cTn id="17" presetID="18" presetClass="entr" presetSubtype="12"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strips(downLeft)">
                                      <p:cBhvr>
                                        <p:cTn id="19" dur="2000"/>
                                        <p:tgtEl>
                                          <p:spTgt spid="27"/>
                                        </p:tgtEl>
                                      </p:cBhvr>
                                    </p:animEffect>
                                  </p:childTnLst>
                                </p:cTn>
                              </p:par>
                              <p:par>
                                <p:cTn id="20" presetID="18" presetClass="entr" presetSubtype="12" fill="hold" grpId="0" nodeType="with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strips(downLeft)">
                                      <p:cBhvr>
                                        <p:cTn id="22" dur="2000"/>
                                        <p:tgtEl>
                                          <p:spTgt spid="28"/>
                                        </p:tgtEl>
                                      </p:cBhvr>
                                    </p:animEffect>
                                  </p:childTnLst>
                                </p:cTn>
                              </p:par>
                              <p:par>
                                <p:cTn id="23" presetID="18" presetClass="entr" presetSubtype="12"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animEffect transition="in" filter="strips(downLeft)">
                                      <p:cBhvr>
                                        <p:cTn id="25" dur="2000"/>
                                        <p:tgtEl>
                                          <p:spTgt spid="29"/>
                                        </p:tgtEl>
                                      </p:cBhvr>
                                    </p:animEffect>
                                  </p:childTnLst>
                                </p:cTn>
                              </p:par>
                              <p:par>
                                <p:cTn id="26" presetID="18" presetClass="entr" presetSubtype="12" fill="hold" grpId="0" nodeType="withEffect">
                                  <p:stCondLst>
                                    <p:cond delay="0"/>
                                  </p:stCondLst>
                                  <p:childTnLst>
                                    <p:set>
                                      <p:cBhvr>
                                        <p:cTn id="27" dur="1" fill="hold">
                                          <p:stCondLst>
                                            <p:cond delay="0"/>
                                          </p:stCondLst>
                                        </p:cTn>
                                        <p:tgtEl>
                                          <p:spTgt spid="30"/>
                                        </p:tgtEl>
                                        <p:attrNameLst>
                                          <p:attrName>style.visibility</p:attrName>
                                        </p:attrNameLst>
                                      </p:cBhvr>
                                      <p:to>
                                        <p:strVal val="visible"/>
                                      </p:to>
                                    </p:set>
                                    <p:animEffect transition="in" filter="strips(downLeft)">
                                      <p:cBhvr>
                                        <p:cTn id="28" dur="2000"/>
                                        <p:tgtEl>
                                          <p:spTgt spid="30"/>
                                        </p:tgtEl>
                                      </p:cBhvr>
                                    </p:animEffect>
                                  </p:childTnLst>
                                </p:cTn>
                              </p:par>
                              <p:par>
                                <p:cTn id="29" presetID="18" presetClass="entr" presetSubtype="12" fill="hold" grpId="0" nodeType="withEffect">
                                  <p:stCondLst>
                                    <p:cond delay="0"/>
                                  </p:stCondLst>
                                  <p:childTnLst>
                                    <p:set>
                                      <p:cBhvr>
                                        <p:cTn id="30" dur="1" fill="hold">
                                          <p:stCondLst>
                                            <p:cond delay="0"/>
                                          </p:stCondLst>
                                        </p:cTn>
                                        <p:tgtEl>
                                          <p:spTgt spid="31"/>
                                        </p:tgtEl>
                                        <p:attrNameLst>
                                          <p:attrName>style.visibility</p:attrName>
                                        </p:attrNameLst>
                                      </p:cBhvr>
                                      <p:to>
                                        <p:strVal val="visible"/>
                                      </p:to>
                                    </p:set>
                                    <p:animEffect transition="in" filter="strips(downLeft)">
                                      <p:cBhvr>
                                        <p:cTn id="31" dur="20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P spid="18" grpId="0"/>
      <p:bldP spid="27" grpId="0"/>
      <p:bldP spid="28" grpId="0"/>
      <p:bldP spid="29" grpId="0"/>
      <p:bldP spid="30" grpId="0"/>
      <p:bldP spid="3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7"/>
          <p:cNvSpPr/>
          <p:nvPr/>
        </p:nvSpPr>
        <p:spPr>
          <a:xfrm>
            <a:off x="1107756" y="863048"/>
            <a:ext cx="448364" cy="984885"/>
          </a:xfrm>
          <a:prstGeom prst="rect">
            <a:avLst/>
          </a:prstGeom>
        </p:spPr>
        <p:txBody>
          <a:bodyPr wrap="square" lIns="0" tIns="0" rIns="0" bIns="0">
            <a:spAutoFit/>
          </a:bodyPr>
          <a:lstStyle/>
          <a:p>
            <a:pPr algn="dist"/>
            <a:r>
              <a:rPr lang="en-US" altLang="zh-CN" sz="3200">
                <a:solidFill>
                  <a:schemeClr val="tx1"/>
                </a:solidFill>
                <a:cs typeface="+mn-ea"/>
                <a:sym typeface="+mn-lt"/>
              </a:rPr>
              <a:t>04</a:t>
            </a:r>
            <a:endParaRPr lang="en-US" altLang="zh-CN" sz="3200" dirty="0">
              <a:solidFill>
                <a:schemeClr val="tx1"/>
              </a:solidFill>
              <a:cs typeface="+mn-ea"/>
              <a:sym typeface="+mn-lt"/>
            </a:endParaRPr>
          </a:p>
        </p:txBody>
      </p:sp>
      <p:sp>
        <p:nvSpPr>
          <p:cNvPr id="9" name="Rectangle 47"/>
          <p:cNvSpPr/>
          <p:nvPr/>
        </p:nvSpPr>
        <p:spPr>
          <a:xfrm>
            <a:off x="1670469" y="924604"/>
            <a:ext cx="2833079" cy="430887"/>
          </a:xfrm>
          <a:prstGeom prst="rect">
            <a:avLst/>
          </a:prstGeom>
        </p:spPr>
        <p:txBody>
          <a:bodyPr wrap="square" lIns="0" tIns="0" rIns="0" bIns="0">
            <a:spAutoFit/>
          </a:bodyPr>
          <a:lstStyle/>
          <a:p>
            <a:pPr algn="dist"/>
            <a:r>
              <a:rPr lang="zh-CN" altLang="en-US" sz="2800">
                <a:solidFill>
                  <a:schemeClr val="tx1"/>
                </a:solidFill>
                <a:cs typeface="+mn-ea"/>
                <a:sym typeface="+mn-lt"/>
              </a:rPr>
              <a:t>未来应用方向</a:t>
            </a:r>
            <a:endParaRPr lang="zh-CN" altLang="en-US" sz="2800" dirty="0">
              <a:solidFill>
                <a:schemeClr val="tx1"/>
              </a:solidFill>
              <a:cs typeface="+mn-ea"/>
              <a:sym typeface="+mn-lt"/>
            </a:endParaRPr>
          </a:p>
        </p:txBody>
      </p:sp>
      <p:sp>
        <p:nvSpPr>
          <p:cNvPr id="30" name="矩形 29"/>
          <p:cNvSpPr/>
          <p:nvPr/>
        </p:nvSpPr>
        <p:spPr>
          <a:xfrm>
            <a:off x="1670932" y="2285604"/>
            <a:ext cx="6996681" cy="2953955"/>
          </a:xfrm>
          <a:prstGeom prst="rect">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31" name="图片 3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043676" y="1209594"/>
            <a:ext cx="3247872" cy="5132918"/>
          </a:xfrm>
          <a:prstGeom prst="rect">
            <a:avLst/>
          </a:prstGeom>
        </p:spPr>
      </p:pic>
      <p:sp>
        <p:nvSpPr>
          <p:cNvPr id="32" name="矩形 31"/>
          <p:cNvSpPr/>
          <p:nvPr/>
        </p:nvSpPr>
        <p:spPr>
          <a:xfrm>
            <a:off x="1890462" y="2743460"/>
            <a:ext cx="4732189" cy="2012855"/>
          </a:xfrm>
          <a:prstGeom prst="rect">
            <a:avLst/>
          </a:prstGeom>
        </p:spPr>
        <p:txBody>
          <a:bodyPr wrap="square" lIns="91436" tIns="45718" rIns="91436" bIns="45718">
            <a:spAutoFit/>
          </a:bodyPr>
          <a:lstStyle/>
          <a:p>
            <a:pPr>
              <a:lnSpc>
                <a:spcPct val="130000"/>
              </a:lnSpc>
            </a:pPr>
            <a:r>
              <a:rPr lang="zh-CN" altLang="en-US" sz="2400" b="1" dirty="0">
                <a:solidFill>
                  <a:schemeClr val="tx1"/>
                </a:solidFill>
                <a:cs typeface="+mn-ea"/>
                <a:sym typeface="+mn-lt"/>
              </a:rPr>
              <a:t>添加小标题</a:t>
            </a:r>
            <a:endParaRPr lang="zh-CN" altLang="en-US" sz="2400" b="1" dirty="0">
              <a:solidFill>
                <a:schemeClr val="tx1"/>
              </a:solidFill>
              <a:cs typeface="+mn-ea"/>
              <a:sym typeface="+mn-lt"/>
            </a:endParaRPr>
          </a:p>
          <a:p>
            <a:pPr>
              <a:lnSpc>
                <a:spcPct val="130000"/>
              </a:lnSpc>
            </a:pPr>
            <a:r>
              <a:rPr lang="zh-CN" altLang="en-US" dirty="0">
                <a:solidFill>
                  <a:schemeClr val="tx1"/>
                </a:solidFill>
                <a:cs typeface="+mn-ea"/>
                <a:sym typeface="+mn-lt"/>
              </a:rPr>
              <a:t>论文就是用来进行科学研究和描述科研成果的文章，简称之为论文。它既是探讨问题进行科学研究的一种手段，又是描述科研成果进行学术交流的一种工具。</a:t>
            </a:r>
            <a:endParaRPr lang="zh-CN" altLang="en-US" dirty="0">
              <a:solidFill>
                <a:schemeClr val="tx1"/>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circle(in)">
                                      <p:cBhvr>
                                        <p:cTn id="7" dur="2000"/>
                                        <p:tgtEl>
                                          <p:spTgt spid="30"/>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circle(in)">
                                      <p:cBhvr>
                                        <p:cTn id="10" dur="20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bldLvl="0" animBg="1"/>
      <p:bldP spid="32" grpId="0"/>
    </p:bld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 name="任意多边形 18"/>
          <p:cNvSpPr/>
          <p:nvPr/>
        </p:nvSpPr>
        <p:spPr>
          <a:xfrm>
            <a:off x="0" y="-426085"/>
            <a:ext cx="12222480" cy="7466965"/>
          </a:xfrm>
          <a:custGeom>
            <a:avLst/>
            <a:gdLst>
              <a:gd name="connisteX0" fmla="*/ 0 w 12222480"/>
              <a:gd name="connsiteY0" fmla="*/ 426720 h 7466965"/>
              <a:gd name="connisteX1" fmla="*/ 2225040 w 12222480"/>
              <a:gd name="connsiteY1" fmla="*/ 7345045 h 7466965"/>
              <a:gd name="connisteX2" fmla="*/ 3230880 w 12222480"/>
              <a:gd name="connsiteY2" fmla="*/ 381000 h 7466965"/>
              <a:gd name="connisteX3" fmla="*/ 762000 w 12222480"/>
              <a:gd name="connsiteY3" fmla="*/ 2834005 h 7466965"/>
              <a:gd name="connisteX4" fmla="*/ 5486400 w 12222480"/>
              <a:gd name="connsiteY4" fmla="*/ 6247765 h 7466965"/>
              <a:gd name="connisteX5" fmla="*/ 3794760 w 12222480"/>
              <a:gd name="connsiteY5" fmla="*/ 7466965 h 7466965"/>
              <a:gd name="connisteX6" fmla="*/ 5532120 w 12222480"/>
              <a:gd name="connsiteY6" fmla="*/ 365760 h 7466965"/>
              <a:gd name="connisteX7" fmla="*/ 8671560 w 12222480"/>
              <a:gd name="connsiteY7" fmla="*/ 1066165 h 7466965"/>
              <a:gd name="connisteX8" fmla="*/ 5029200 w 12222480"/>
              <a:gd name="connsiteY8" fmla="*/ 2300605 h 7466965"/>
              <a:gd name="connisteX9" fmla="*/ 7818120 w 12222480"/>
              <a:gd name="connsiteY9" fmla="*/ 7299325 h 7466965"/>
              <a:gd name="connisteX10" fmla="*/ 8077200 w 12222480"/>
              <a:gd name="connsiteY10" fmla="*/ 411480 h 7466965"/>
              <a:gd name="connisteX11" fmla="*/ 5791200 w 12222480"/>
              <a:gd name="connsiteY11" fmla="*/ 3611245 h 7466965"/>
              <a:gd name="connisteX12" fmla="*/ 12222480 w 12222480"/>
              <a:gd name="connsiteY12" fmla="*/ 7329805 h 7466965"/>
              <a:gd name="connisteX13" fmla="*/ 10927080 w 12222480"/>
              <a:gd name="connsiteY13" fmla="*/ 365760 h 7466965"/>
              <a:gd name="connisteX14" fmla="*/ 9265920 w 12222480"/>
              <a:gd name="connsiteY14" fmla="*/ 5622925 h 7466965"/>
              <a:gd name="connisteX15" fmla="*/ 12192000 w 12222480"/>
              <a:gd name="connsiteY15" fmla="*/ 1005205 h 7466965"/>
              <a:gd name="connisteX16" fmla="*/ 7086600 w 12222480"/>
              <a:gd name="connsiteY16" fmla="*/ 0 h 7466965"/>
              <a:gd name="connisteX17" fmla="*/ 0 w 12222480"/>
              <a:gd name="connsiteY17" fmla="*/ 426720 h 746696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Lst>
            <a:rect l="l" t="t" r="r" b="b"/>
            <a:pathLst>
              <a:path w="12222480" h="7466965">
                <a:moveTo>
                  <a:pt x="0" y="426720"/>
                </a:moveTo>
                <a:lnTo>
                  <a:pt x="2225040" y="7345045"/>
                </a:lnTo>
                <a:lnTo>
                  <a:pt x="3230880" y="381000"/>
                </a:lnTo>
                <a:lnTo>
                  <a:pt x="762000" y="2834005"/>
                </a:lnTo>
                <a:lnTo>
                  <a:pt x="5486400" y="6247765"/>
                </a:lnTo>
                <a:lnTo>
                  <a:pt x="3794760" y="7466965"/>
                </a:lnTo>
                <a:lnTo>
                  <a:pt x="5532120" y="365760"/>
                </a:lnTo>
                <a:lnTo>
                  <a:pt x="8671560" y="1066165"/>
                </a:lnTo>
                <a:lnTo>
                  <a:pt x="5029200" y="2300605"/>
                </a:lnTo>
                <a:lnTo>
                  <a:pt x="7818120" y="7299325"/>
                </a:lnTo>
                <a:lnTo>
                  <a:pt x="8077200" y="411480"/>
                </a:lnTo>
                <a:lnTo>
                  <a:pt x="5791200" y="3611245"/>
                </a:lnTo>
                <a:lnTo>
                  <a:pt x="12222480" y="7329805"/>
                </a:lnTo>
                <a:lnTo>
                  <a:pt x="10927080" y="365760"/>
                </a:lnTo>
                <a:lnTo>
                  <a:pt x="9265920" y="5622925"/>
                </a:lnTo>
                <a:lnTo>
                  <a:pt x="12192000" y="1005205"/>
                </a:lnTo>
                <a:lnTo>
                  <a:pt x="7086600" y="0"/>
                </a:lnTo>
                <a:lnTo>
                  <a:pt x="0" y="426720"/>
                </a:lnTo>
                <a:close/>
              </a:path>
            </a:pathLst>
          </a:custGeom>
          <a:noFill/>
          <a:ln w="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文本框 5"/>
          <p:cNvSpPr txBox="1"/>
          <p:nvPr/>
        </p:nvSpPr>
        <p:spPr>
          <a:xfrm>
            <a:off x="5081314" y="1967074"/>
            <a:ext cx="2060294" cy="922020"/>
          </a:xfrm>
          <a:prstGeom prst="rect">
            <a:avLst/>
          </a:prstGeom>
          <a:noFill/>
          <a:ln>
            <a:solidFill>
              <a:schemeClr val="bg1">
                <a:lumMod val="65000"/>
              </a:schemeClr>
            </a:solidFill>
          </a:ln>
        </p:spPr>
        <p:txBody>
          <a:bodyPr wrap="square" rtlCol="0">
            <a:spAutoFit/>
          </a:bodyPr>
          <a:lstStyle/>
          <a:p>
            <a:r>
              <a:rPr lang="en-US" altLang="zh-CN" sz="5400" dirty="0" smtClean="0">
                <a:solidFill>
                  <a:schemeClr val="tx1"/>
                </a:solidFill>
                <a:cs typeface="+mn-ea"/>
                <a:sym typeface="+mn-lt"/>
              </a:rPr>
              <a:t>202X</a:t>
            </a:r>
            <a:endParaRPr lang="en-US" altLang="zh-CN" sz="5400" dirty="0">
              <a:solidFill>
                <a:schemeClr val="tx1"/>
              </a:solidFill>
              <a:cs typeface="+mn-ea"/>
              <a:sym typeface="+mn-lt"/>
            </a:endParaRPr>
          </a:p>
        </p:txBody>
      </p:sp>
      <p:sp>
        <p:nvSpPr>
          <p:cNvPr id="7" name="文本框 6"/>
          <p:cNvSpPr txBox="1"/>
          <p:nvPr/>
        </p:nvSpPr>
        <p:spPr>
          <a:xfrm>
            <a:off x="3432175" y="3013710"/>
            <a:ext cx="5358130" cy="829945"/>
          </a:xfrm>
          <a:prstGeom prst="rect">
            <a:avLst/>
          </a:prstGeom>
          <a:noFill/>
          <a:ln>
            <a:solidFill>
              <a:schemeClr val="bg1">
                <a:lumMod val="65000"/>
              </a:schemeClr>
            </a:solidFill>
          </a:ln>
        </p:spPr>
        <p:txBody>
          <a:bodyPr wrap="square" rtlCol="0">
            <a:spAutoFit/>
          </a:bodyPr>
          <a:lstStyle/>
          <a:p>
            <a:pPr algn="dist"/>
            <a:r>
              <a:rPr lang="zh-CN" altLang="en-US" sz="4800">
                <a:solidFill>
                  <a:schemeClr val="tx1">
                    <a:lumMod val="85000"/>
                    <a:lumOff val="15000"/>
                  </a:schemeClr>
                </a:solidFill>
                <a:cs typeface="+mn-ea"/>
                <a:sym typeface="+mn-lt"/>
              </a:rPr>
              <a:t>感谢导师们的倾听</a:t>
            </a:r>
            <a:endParaRPr lang="zh-CN" altLang="en-US" sz="4800">
              <a:solidFill>
                <a:schemeClr val="tx1">
                  <a:lumMod val="85000"/>
                  <a:lumOff val="15000"/>
                </a:schemeClr>
              </a:solidFill>
              <a:cs typeface="+mn-ea"/>
              <a:sym typeface="+mn-lt"/>
            </a:endParaRPr>
          </a:p>
        </p:txBody>
      </p:sp>
      <p:cxnSp>
        <p:nvCxnSpPr>
          <p:cNvPr id="9" name="直接连接符 8"/>
          <p:cNvCxnSpPr/>
          <p:nvPr/>
        </p:nvCxnSpPr>
        <p:spPr>
          <a:xfrm>
            <a:off x="5549832" y="4064176"/>
            <a:ext cx="1122744"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3688080" y="5542915"/>
            <a:ext cx="4816475" cy="368300"/>
          </a:xfrm>
          <a:prstGeom prst="rect">
            <a:avLst/>
          </a:prstGeom>
          <a:noFill/>
          <a:ln>
            <a:solidFill>
              <a:schemeClr val="bg1">
                <a:lumMod val="65000"/>
              </a:schemeClr>
            </a:solidFill>
          </a:ln>
        </p:spPr>
        <p:txBody>
          <a:bodyPr wrap="square" rtlCol="0">
            <a:spAutoFit/>
          </a:bodyPr>
          <a:lstStyle/>
          <a:p>
            <a:pPr algn="ctr"/>
            <a:r>
              <a:rPr lang="zh-CN" altLang="en-US" b="1" dirty="0">
                <a:solidFill>
                  <a:schemeClr val="tx1"/>
                </a:solidFill>
                <a:cs typeface="+mn-ea"/>
                <a:sym typeface="+mn-lt"/>
              </a:rPr>
              <a:t>汇报</a:t>
            </a:r>
            <a:r>
              <a:rPr lang="zh-CN" altLang="en-US" b="1">
                <a:solidFill>
                  <a:schemeClr val="tx1"/>
                </a:solidFill>
                <a:cs typeface="+mn-ea"/>
                <a:sym typeface="+mn-lt"/>
              </a:rPr>
              <a:t>人</a:t>
            </a:r>
            <a:r>
              <a:rPr lang="zh-CN" altLang="en-US" b="1" smtClean="0">
                <a:solidFill>
                  <a:schemeClr val="tx1"/>
                </a:solidFill>
                <a:cs typeface="+mn-ea"/>
                <a:sym typeface="+mn-lt"/>
              </a:rPr>
              <a:t>：青课      </a:t>
            </a:r>
            <a:r>
              <a:rPr lang="zh-CN" altLang="en-US" b="1" dirty="0">
                <a:solidFill>
                  <a:schemeClr val="tx1"/>
                </a:solidFill>
                <a:cs typeface="+mn-ea"/>
                <a:sym typeface="+mn-lt"/>
              </a:rPr>
              <a:t>汇报时间：</a:t>
            </a:r>
            <a:r>
              <a:rPr lang="en-US" altLang="zh-CN" b="1" dirty="0">
                <a:solidFill>
                  <a:schemeClr val="tx1"/>
                </a:solidFill>
                <a:cs typeface="+mn-ea"/>
                <a:sym typeface="+mn-lt"/>
              </a:rPr>
              <a:t>XX</a:t>
            </a:r>
            <a:r>
              <a:rPr lang="zh-CN" altLang="en-US" b="1" dirty="0">
                <a:solidFill>
                  <a:schemeClr val="tx1"/>
                </a:solidFill>
                <a:cs typeface="+mn-ea"/>
                <a:sym typeface="+mn-lt"/>
              </a:rPr>
              <a:t>年</a:t>
            </a:r>
            <a:r>
              <a:rPr lang="en-US" altLang="zh-CN" b="1" dirty="0">
                <a:solidFill>
                  <a:schemeClr val="tx1"/>
                </a:solidFill>
                <a:cs typeface="+mn-ea"/>
                <a:sym typeface="+mn-lt"/>
              </a:rPr>
              <a:t>XX</a:t>
            </a:r>
            <a:r>
              <a:rPr lang="zh-CN" altLang="en-US" b="1" dirty="0">
                <a:solidFill>
                  <a:schemeClr val="tx1"/>
                </a:solidFill>
                <a:cs typeface="+mn-ea"/>
                <a:sym typeface="+mn-lt"/>
              </a:rPr>
              <a:t>月</a:t>
            </a:r>
            <a:endParaRPr lang="zh-CN" altLang="en-US" b="1" dirty="0">
              <a:solidFill>
                <a:schemeClr val="tx1"/>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7"/>
                                        </p:tgtEl>
                                        <p:attrNameLst>
                                          <p:attrName>style.visibility</p:attrName>
                                        </p:attrNameLst>
                                      </p:cBhvr>
                                      <p:to>
                                        <p:strVal val="visible"/>
                                      </p:to>
                                    </p:set>
                                    <p:anim calcmode="lin" valueType="num">
                                      <p:cBhvr>
                                        <p:cTn id="7" dur="20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8" dur="2000" fill="hold"/>
                                        <p:tgtEl>
                                          <p:spTgt spid="7"/>
                                        </p:tgtEl>
                                        <p:attrNameLst>
                                          <p:attrName>ppt_y</p:attrName>
                                        </p:attrNameLst>
                                      </p:cBhvr>
                                      <p:tavLst>
                                        <p:tav tm="0">
                                          <p:val>
                                            <p:strVal val="#ppt_y"/>
                                          </p:val>
                                        </p:tav>
                                        <p:tav tm="100000">
                                          <p:val>
                                            <p:strVal val="#ppt_y"/>
                                          </p:val>
                                        </p:tav>
                                      </p:tavLst>
                                    </p:anim>
                                    <p:anim calcmode="lin" valueType="num">
                                      <p:cBhvr>
                                        <p:cTn id="9" dur="20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10" dur="20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11" dur="2000" tmFilter="0,0; .5, 1; 1, 1"/>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6" presetClass="entr" presetSubtype="16"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circle(in)">
                                      <p:cBhvr>
                                        <p:cTn id="16" dur="20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6" presetClass="entr" presetSubtype="16"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circle(in)">
                                      <p:cBhvr>
                                        <p:cTn id="21" dur="20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6" presetClass="entr" presetSubtype="16" fill="hold" grpId="0" nodeType="click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circle(in)">
                                      <p:cBhvr>
                                        <p:cTn id="26" dur="2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7" grpId="0" bldLvl="0" animBg="1"/>
      <p:bldP spid="14"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 name="任意多边形 18"/>
          <p:cNvSpPr/>
          <p:nvPr/>
        </p:nvSpPr>
        <p:spPr>
          <a:xfrm>
            <a:off x="0" y="-426085"/>
            <a:ext cx="12222480" cy="7466965"/>
          </a:xfrm>
          <a:custGeom>
            <a:avLst/>
            <a:gdLst>
              <a:gd name="connisteX0" fmla="*/ 0 w 12222480"/>
              <a:gd name="connsiteY0" fmla="*/ 426720 h 7466965"/>
              <a:gd name="connisteX1" fmla="*/ 2225040 w 12222480"/>
              <a:gd name="connsiteY1" fmla="*/ 7345045 h 7466965"/>
              <a:gd name="connisteX2" fmla="*/ 3230880 w 12222480"/>
              <a:gd name="connsiteY2" fmla="*/ 381000 h 7466965"/>
              <a:gd name="connisteX3" fmla="*/ 762000 w 12222480"/>
              <a:gd name="connsiteY3" fmla="*/ 2834005 h 7466965"/>
              <a:gd name="connisteX4" fmla="*/ 5486400 w 12222480"/>
              <a:gd name="connsiteY4" fmla="*/ 6247765 h 7466965"/>
              <a:gd name="connisteX5" fmla="*/ 3794760 w 12222480"/>
              <a:gd name="connsiteY5" fmla="*/ 7466965 h 7466965"/>
              <a:gd name="connisteX6" fmla="*/ 5532120 w 12222480"/>
              <a:gd name="connsiteY6" fmla="*/ 365760 h 7466965"/>
              <a:gd name="connisteX7" fmla="*/ 8671560 w 12222480"/>
              <a:gd name="connsiteY7" fmla="*/ 1066165 h 7466965"/>
              <a:gd name="connisteX8" fmla="*/ 5029200 w 12222480"/>
              <a:gd name="connsiteY8" fmla="*/ 2300605 h 7466965"/>
              <a:gd name="connisteX9" fmla="*/ 7818120 w 12222480"/>
              <a:gd name="connsiteY9" fmla="*/ 7299325 h 7466965"/>
              <a:gd name="connisteX10" fmla="*/ 8077200 w 12222480"/>
              <a:gd name="connsiteY10" fmla="*/ 411480 h 7466965"/>
              <a:gd name="connisteX11" fmla="*/ 5791200 w 12222480"/>
              <a:gd name="connsiteY11" fmla="*/ 3611245 h 7466965"/>
              <a:gd name="connisteX12" fmla="*/ 12222480 w 12222480"/>
              <a:gd name="connsiteY12" fmla="*/ 7329805 h 7466965"/>
              <a:gd name="connisteX13" fmla="*/ 10927080 w 12222480"/>
              <a:gd name="connsiteY13" fmla="*/ 365760 h 7466965"/>
              <a:gd name="connisteX14" fmla="*/ 9265920 w 12222480"/>
              <a:gd name="connsiteY14" fmla="*/ 5622925 h 7466965"/>
              <a:gd name="connisteX15" fmla="*/ 12192000 w 12222480"/>
              <a:gd name="connsiteY15" fmla="*/ 1005205 h 7466965"/>
              <a:gd name="connisteX16" fmla="*/ 7086600 w 12222480"/>
              <a:gd name="connsiteY16" fmla="*/ 0 h 7466965"/>
              <a:gd name="connisteX17" fmla="*/ 0 w 12222480"/>
              <a:gd name="connsiteY17" fmla="*/ 426720 h 746696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Lst>
            <a:rect l="l" t="t" r="r" b="b"/>
            <a:pathLst>
              <a:path w="12222480" h="7466965">
                <a:moveTo>
                  <a:pt x="0" y="426720"/>
                </a:moveTo>
                <a:lnTo>
                  <a:pt x="2225040" y="7345045"/>
                </a:lnTo>
                <a:lnTo>
                  <a:pt x="3230880" y="381000"/>
                </a:lnTo>
                <a:lnTo>
                  <a:pt x="762000" y="2834005"/>
                </a:lnTo>
                <a:lnTo>
                  <a:pt x="5486400" y="6247765"/>
                </a:lnTo>
                <a:lnTo>
                  <a:pt x="3794760" y="7466965"/>
                </a:lnTo>
                <a:lnTo>
                  <a:pt x="5532120" y="365760"/>
                </a:lnTo>
                <a:lnTo>
                  <a:pt x="8671560" y="1066165"/>
                </a:lnTo>
                <a:lnTo>
                  <a:pt x="5029200" y="2300605"/>
                </a:lnTo>
                <a:lnTo>
                  <a:pt x="7818120" y="7299325"/>
                </a:lnTo>
                <a:lnTo>
                  <a:pt x="8077200" y="411480"/>
                </a:lnTo>
                <a:lnTo>
                  <a:pt x="5791200" y="3611245"/>
                </a:lnTo>
                <a:lnTo>
                  <a:pt x="12222480" y="7329805"/>
                </a:lnTo>
                <a:lnTo>
                  <a:pt x="10927080" y="365760"/>
                </a:lnTo>
                <a:lnTo>
                  <a:pt x="9265920" y="5622925"/>
                </a:lnTo>
                <a:lnTo>
                  <a:pt x="12192000" y="1005205"/>
                </a:lnTo>
                <a:lnTo>
                  <a:pt x="7086600" y="0"/>
                </a:lnTo>
                <a:lnTo>
                  <a:pt x="0" y="426720"/>
                </a:lnTo>
                <a:close/>
              </a:path>
            </a:pathLst>
          </a:custGeom>
          <a:noFill/>
          <a:ln w="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Rectangle 47"/>
          <p:cNvSpPr/>
          <p:nvPr/>
        </p:nvSpPr>
        <p:spPr>
          <a:xfrm>
            <a:off x="5456555" y="1954530"/>
            <a:ext cx="1311910" cy="1107440"/>
          </a:xfrm>
          <a:prstGeom prst="rect">
            <a:avLst/>
          </a:prstGeom>
          <a:ln>
            <a:solidFill>
              <a:schemeClr val="bg1">
                <a:lumMod val="65000"/>
              </a:schemeClr>
            </a:solidFill>
          </a:ln>
        </p:spPr>
        <p:txBody>
          <a:bodyPr wrap="square" lIns="0" tIns="0" rIns="0" bIns="0">
            <a:spAutoFit/>
          </a:bodyPr>
          <a:lstStyle/>
          <a:p>
            <a:pPr algn="ctr"/>
            <a:r>
              <a:rPr lang="en-US" altLang="zh-CN" sz="7200">
                <a:solidFill>
                  <a:schemeClr val="tx1"/>
                </a:solidFill>
                <a:cs typeface="+mn-ea"/>
                <a:sym typeface="+mn-lt"/>
              </a:rPr>
              <a:t>01</a:t>
            </a:r>
            <a:endParaRPr lang="en-US" altLang="zh-CN" sz="7200" dirty="0">
              <a:solidFill>
                <a:schemeClr val="tx1"/>
              </a:solidFill>
              <a:cs typeface="+mn-ea"/>
              <a:sym typeface="+mn-lt"/>
            </a:endParaRPr>
          </a:p>
        </p:txBody>
      </p:sp>
      <p:sp>
        <p:nvSpPr>
          <p:cNvPr id="5" name="Rectangle 47"/>
          <p:cNvSpPr/>
          <p:nvPr/>
        </p:nvSpPr>
        <p:spPr>
          <a:xfrm>
            <a:off x="4317365" y="3548380"/>
            <a:ext cx="3588385" cy="615315"/>
          </a:xfrm>
          <a:prstGeom prst="rect">
            <a:avLst/>
          </a:prstGeom>
          <a:ln>
            <a:solidFill>
              <a:schemeClr val="bg1">
                <a:lumMod val="65000"/>
              </a:schemeClr>
            </a:solidFill>
          </a:ln>
        </p:spPr>
        <p:txBody>
          <a:bodyPr wrap="square" lIns="0" tIns="0" rIns="0" bIns="0">
            <a:spAutoFit/>
          </a:bodyPr>
          <a:lstStyle/>
          <a:p>
            <a:pPr algn="dist"/>
            <a:r>
              <a:rPr lang="zh-CN" altLang="en-US" sz="4000" dirty="0">
                <a:solidFill>
                  <a:schemeClr val="tx1"/>
                </a:solidFill>
                <a:cs typeface="+mn-ea"/>
                <a:sym typeface="+mn-lt"/>
              </a:rPr>
              <a:t>研究背景及意义</a:t>
            </a:r>
            <a:endParaRPr lang="zh-CN" altLang="en-US" sz="4000" dirty="0">
              <a:solidFill>
                <a:schemeClr val="tx1"/>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trips(downLeft)">
                                      <p:cBhvr>
                                        <p:cTn id="7" dur="2000"/>
                                        <p:tgtEl>
                                          <p:spTgt spid="3"/>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strips(downLeft)">
                                      <p:cBhvr>
                                        <p:cTn id="10"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7"/>
          <p:cNvSpPr/>
          <p:nvPr/>
        </p:nvSpPr>
        <p:spPr>
          <a:xfrm>
            <a:off x="1608874" y="893489"/>
            <a:ext cx="2833079" cy="430887"/>
          </a:xfrm>
          <a:prstGeom prst="rect">
            <a:avLst/>
          </a:prstGeom>
        </p:spPr>
        <p:txBody>
          <a:bodyPr wrap="square" lIns="0" tIns="0" rIns="0" bIns="0">
            <a:spAutoFit/>
          </a:bodyPr>
          <a:lstStyle/>
          <a:p>
            <a:pPr algn="dist"/>
            <a:r>
              <a:rPr lang="zh-CN" altLang="en-US" sz="2800">
                <a:solidFill>
                  <a:schemeClr val="tx1"/>
                </a:solidFill>
                <a:cs typeface="+mn-ea"/>
                <a:sym typeface="+mn-lt"/>
              </a:rPr>
              <a:t>选题背景概述</a:t>
            </a:r>
            <a:endParaRPr lang="zh-CN" altLang="en-US" sz="2800" dirty="0">
              <a:solidFill>
                <a:schemeClr val="tx1"/>
              </a:solidFill>
              <a:cs typeface="+mn-ea"/>
              <a:sym typeface="+mn-lt"/>
            </a:endParaRPr>
          </a:p>
        </p:txBody>
      </p:sp>
      <p:sp>
        <p:nvSpPr>
          <p:cNvPr id="7" name="Rectangle 47"/>
          <p:cNvSpPr/>
          <p:nvPr/>
        </p:nvSpPr>
        <p:spPr>
          <a:xfrm>
            <a:off x="1084896" y="863048"/>
            <a:ext cx="413640" cy="492443"/>
          </a:xfrm>
          <a:prstGeom prst="rect">
            <a:avLst/>
          </a:prstGeom>
        </p:spPr>
        <p:txBody>
          <a:bodyPr wrap="square" lIns="0" tIns="0" rIns="0" bIns="0">
            <a:spAutoFit/>
          </a:bodyPr>
          <a:lstStyle/>
          <a:p>
            <a:pPr algn="dist"/>
            <a:r>
              <a:rPr lang="en-US" altLang="zh-CN" sz="3200">
                <a:solidFill>
                  <a:schemeClr val="tx1"/>
                </a:solidFill>
                <a:cs typeface="+mn-ea"/>
                <a:sym typeface="+mn-lt"/>
              </a:rPr>
              <a:t>01</a:t>
            </a:r>
            <a:endParaRPr lang="en-US" altLang="zh-CN" sz="3200" dirty="0">
              <a:solidFill>
                <a:schemeClr val="tx1"/>
              </a:solidFill>
              <a:cs typeface="+mn-ea"/>
              <a:sym typeface="+mn-lt"/>
            </a:endParaRPr>
          </a:p>
        </p:txBody>
      </p:sp>
      <p:sp>
        <p:nvSpPr>
          <p:cNvPr id="8" name="矩形 7"/>
          <p:cNvSpPr>
            <a:spLocks noChangeArrowheads="1"/>
          </p:cNvSpPr>
          <p:nvPr/>
        </p:nvSpPr>
        <p:spPr bwMode="auto">
          <a:xfrm>
            <a:off x="2045108" y="2636900"/>
            <a:ext cx="8101498" cy="3079006"/>
          </a:xfrm>
          <a:prstGeom prst="rect">
            <a:avLst/>
          </a:prstGeom>
          <a:noFill/>
          <a:ln w="38100">
            <a:solidFill>
              <a:schemeClr val="bg1">
                <a:lumMod val="65000"/>
              </a:schemeClr>
            </a:solidFill>
            <a:miter lim="800000"/>
          </a:ln>
        </p:spPr>
        <p:txBody>
          <a:bodyPr anchor="ctr"/>
          <a:lstStyle/>
          <a:p>
            <a:pPr algn="ctr" defTabSz="1216025">
              <a:buFont typeface="Arial" panose="020B0604020202020204" pitchFamily="34" charset="0"/>
              <a:buNone/>
            </a:pPr>
            <a:endParaRPr lang="zh-CN" altLang="en-US" sz="3100">
              <a:solidFill>
                <a:schemeClr val="tx1"/>
              </a:solidFill>
              <a:cs typeface="+mn-ea"/>
              <a:sym typeface="+mn-lt"/>
            </a:endParaRPr>
          </a:p>
        </p:txBody>
      </p:sp>
      <p:sp>
        <p:nvSpPr>
          <p:cNvPr id="9" name="Rectangle 47"/>
          <p:cNvSpPr/>
          <p:nvPr/>
        </p:nvSpPr>
        <p:spPr>
          <a:xfrm>
            <a:off x="2045108" y="2025017"/>
            <a:ext cx="3317818" cy="430887"/>
          </a:xfrm>
          <a:prstGeom prst="rect">
            <a:avLst/>
          </a:prstGeom>
        </p:spPr>
        <p:txBody>
          <a:bodyPr wrap="square" lIns="0" tIns="0" rIns="0" bIns="0">
            <a:spAutoFit/>
          </a:bodyPr>
          <a:lstStyle/>
          <a:p>
            <a:r>
              <a:rPr lang="zh-CN" altLang="en-US" sz="2800" b="1">
                <a:solidFill>
                  <a:schemeClr val="tx1"/>
                </a:solidFill>
                <a:cs typeface="+mn-ea"/>
                <a:sym typeface="+mn-lt"/>
              </a:rPr>
              <a:t>背景概述</a:t>
            </a:r>
            <a:r>
              <a:rPr lang="en-US" altLang="zh-CN" b="1">
                <a:solidFill>
                  <a:schemeClr val="tx1"/>
                </a:solidFill>
                <a:cs typeface="+mn-ea"/>
                <a:sym typeface="+mn-lt"/>
              </a:rPr>
              <a:t>PREFACE</a:t>
            </a:r>
            <a:endParaRPr lang="en-US" altLang="zh-CN" b="1">
              <a:solidFill>
                <a:schemeClr val="tx1"/>
              </a:solidFill>
              <a:cs typeface="+mn-ea"/>
              <a:sym typeface="+mn-lt"/>
            </a:endParaRPr>
          </a:p>
        </p:txBody>
      </p:sp>
      <p:sp>
        <p:nvSpPr>
          <p:cNvPr id="10" name="文本框 9"/>
          <p:cNvSpPr txBox="1"/>
          <p:nvPr/>
        </p:nvSpPr>
        <p:spPr>
          <a:xfrm>
            <a:off x="2528238" y="2831164"/>
            <a:ext cx="7135373" cy="1569660"/>
          </a:xfrm>
          <a:prstGeom prst="rect">
            <a:avLst/>
          </a:prstGeom>
          <a:noFill/>
        </p:spPr>
        <p:txBody>
          <a:bodyPr wrap="square" rtlCol="0">
            <a:spAutoFit/>
          </a:bodyPr>
          <a:lstStyle/>
          <a:p>
            <a:pPr>
              <a:lnSpc>
                <a:spcPct val="150000"/>
              </a:lnSpc>
            </a:pPr>
            <a:r>
              <a:rPr lang="zh-CN" altLang="en-US" sz="1600">
                <a:solidFill>
                  <a:schemeClr val="tx1"/>
                </a:solidFill>
                <a:cs typeface="+mn-ea"/>
                <a:sym typeface="+mn-lt"/>
              </a:rPr>
              <a:t>文艺让生活更有范，文艺让生活更有范，文艺文艺让生活更有范文艺让生活更有范。文艺让生活更有范，文艺让生活更有范。文艺让更有范文艺文艺让生活更有范文艺。让生活更有范文艺文艺，文艺让更有范文艺文艺让生活更有范文艺。让生活更有范文艺文艺。</a:t>
            </a:r>
            <a:endParaRPr lang="zh-CN" altLang="en-US" sz="1600">
              <a:solidFill>
                <a:schemeClr val="tx1"/>
              </a:solidFill>
              <a:cs typeface="+mn-ea"/>
              <a:sym typeface="+mn-lt"/>
            </a:endParaRPr>
          </a:p>
        </p:txBody>
      </p:sp>
      <p:sp>
        <p:nvSpPr>
          <p:cNvPr id="12" name="文本框 11"/>
          <p:cNvSpPr txBox="1"/>
          <p:nvPr/>
        </p:nvSpPr>
        <p:spPr>
          <a:xfrm>
            <a:off x="2528552" y="4593864"/>
            <a:ext cx="7135373" cy="787523"/>
          </a:xfrm>
          <a:prstGeom prst="rect">
            <a:avLst/>
          </a:prstGeom>
          <a:noFill/>
        </p:spPr>
        <p:txBody>
          <a:bodyPr wrap="square" rtlCol="0">
            <a:spAutoFit/>
          </a:bodyPr>
          <a:lstStyle/>
          <a:p>
            <a:pPr>
              <a:lnSpc>
                <a:spcPct val="150000"/>
              </a:lnSpc>
            </a:pPr>
            <a:r>
              <a:rPr lang="zh-CN" altLang="en-US" sz="1600">
                <a:solidFill>
                  <a:schemeClr val="tx1"/>
                </a:solidFill>
                <a:cs typeface="+mn-ea"/>
                <a:sym typeface="+mn-lt"/>
              </a:rPr>
              <a:t>文艺让生活更有范，文艺让生活更有范，文艺文艺让生活更有范文艺让生活更有范。文艺让生活更有范，文艺让生活更有范。</a:t>
            </a:r>
            <a:endParaRPr lang="zh-CN" altLang="en-US" sz="1600">
              <a:solidFill>
                <a:schemeClr val="tx1"/>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strips(downLeft)">
                                      <p:cBhvr>
                                        <p:cTn id="12" dur="500"/>
                                        <p:tgtEl>
                                          <p:spTgt spid="9"/>
                                        </p:tgtEl>
                                      </p:cBhvr>
                                    </p:animEffect>
                                  </p:childTnLst>
                                </p:cTn>
                              </p:par>
                              <p:par>
                                <p:cTn id="13" presetID="18" presetClass="entr" presetSubtype="12"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strips(downLeft)">
                                      <p:cBhvr>
                                        <p:cTn id="15" dur="500"/>
                                        <p:tgtEl>
                                          <p:spTgt spid="10"/>
                                        </p:tgtEl>
                                      </p:cBhvr>
                                    </p:animEffect>
                                  </p:childTnLst>
                                </p:cTn>
                              </p:par>
                              <p:par>
                                <p:cTn id="16" presetID="18" presetClass="entr" presetSubtype="12"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strips(downLeft)">
                                      <p:cBhvr>
                                        <p:cTn id="1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9" grpId="0"/>
      <p:bldP spid="10" grpId="0"/>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7"/>
          <p:cNvSpPr/>
          <p:nvPr/>
        </p:nvSpPr>
        <p:spPr>
          <a:xfrm>
            <a:off x="1074736" y="816058"/>
            <a:ext cx="413640" cy="492443"/>
          </a:xfrm>
          <a:prstGeom prst="rect">
            <a:avLst/>
          </a:prstGeom>
        </p:spPr>
        <p:txBody>
          <a:bodyPr wrap="square" lIns="0" tIns="0" rIns="0" bIns="0">
            <a:spAutoFit/>
          </a:bodyPr>
          <a:lstStyle/>
          <a:p>
            <a:pPr algn="dist"/>
            <a:r>
              <a:rPr lang="en-US" altLang="zh-CN" sz="3200">
                <a:solidFill>
                  <a:schemeClr val="tx1"/>
                </a:solidFill>
                <a:cs typeface="+mn-ea"/>
                <a:sym typeface="+mn-lt"/>
              </a:rPr>
              <a:t>01</a:t>
            </a:r>
            <a:endParaRPr lang="en-US" altLang="zh-CN" sz="3200" dirty="0">
              <a:solidFill>
                <a:schemeClr val="tx1"/>
              </a:solidFill>
              <a:cs typeface="+mn-ea"/>
              <a:sym typeface="+mn-lt"/>
            </a:endParaRPr>
          </a:p>
        </p:txBody>
      </p:sp>
      <p:sp>
        <p:nvSpPr>
          <p:cNvPr id="9" name="Rectangle 47"/>
          <p:cNvSpPr/>
          <p:nvPr/>
        </p:nvSpPr>
        <p:spPr>
          <a:xfrm>
            <a:off x="1557439" y="846499"/>
            <a:ext cx="2833079" cy="430887"/>
          </a:xfrm>
          <a:prstGeom prst="rect">
            <a:avLst/>
          </a:prstGeom>
        </p:spPr>
        <p:txBody>
          <a:bodyPr wrap="square" lIns="0" tIns="0" rIns="0" bIns="0">
            <a:spAutoFit/>
          </a:bodyPr>
          <a:lstStyle/>
          <a:p>
            <a:pPr algn="dist"/>
            <a:r>
              <a:rPr lang="zh-CN" altLang="en-US" sz="2800">
                <a:solidFill>
                  <a:schemeClr val="tx1"/>
                </a:solidFill>
                <a:cs typeface="+mn-ea"/>
                <a:sym typeface="+mn-lt"/>
              </a:rPr>
              <a:t>选题意义概述</a:t>
            </a:r>
            <a:endParaRPr lang="zh-CN" altLang="en-US" sz="2800" dirty="0">
              <a:solidFill>
                <a:schemeClr val="tx1"/>
              </a:solidFill>
              <a:cs typeface="+mn-ea"/>
              <a:sym typeface="+mn-lt"/>
            </a:endParaRPr>
          </a:p>
        </p:txBody>
      </p:sp>
      <p:sp>
        <p:nvSpPr>
          <p:cNvPr id="10" name="矩形 9"/>
          <p:cNvSpPr/>
          <p:nvPr/>
        </p:nvSpPr>
        <p:spPr>
          <a:xfrm>
            <a:off x="1964575" y="1761203"/>
            <a:ext cx="8174327" cy="2047168"/>
          </a:xfrm>
          <a:prstGeom prst="rect">
            <a:avLst/>
          </a:prstGeom>
          <a:blipFill rotWithShape="1">
            <a:blip r:embed="rId1"/>
            <a:srcRect/>
            <a:stretch>
              <a:fillRect t="-97244" b="-90144"/>
            </a:stretch>
          </a:bli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cs typeface="+mn-ea"/>
              <a:sym typeface="+mn-lt"/>
            </a:endParaRPr>
          </a:p>
        </p:txBody>
      </p:sp>
      <p:sp>
        <p:nvSpPr>
          <p:cNvPr id="11" name="矩形 10"/>
          <p:cNvSpPr/>
          <p:nvPr/>
        </p:nvSpPr>
        <p:spPr>
          <a:xfrm>
            <a:off x="1964575" y="1761203"/>
            <a:ext cx="2634562" cy="2048729"/>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矩形 11"/>
          <p:cNvSpPr/>
          <p:nvPr/>
        </p:nvSpPr>
        <p:spPr>
          <a:xfrm>
            <a:off x="1937905" y="3924661"/>
            <a:ext cx="2634562" cy="2048729"/>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矩形 12"/>
          <p:cNvSpPr/>
          <p:nvPr/>
        </p:nvSpPr>
        <p:spPr>
          <a:xfrm>
            <a:off x="4734457" y="3924661"/>
            <a:ext cx="2634562" cy="204872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矩形 13"/>
          <p:cNvSpPr/>
          <p:nvPr/>
        </p:nvSpPr>
        <p:spPr>
          <a:xfrm>
            <a:off x="7504339" y="3924661"/>
            <a:ext cx="2634562" cy="2048729"/>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文本框 14"/>
          <p:cNvSpPr txBox="1"/>
          <p:nvPr/>
        </p:nvSpPr>
        <p:spPr>
          <a:xfrm>
            <a:off x="2614037" y="1943551"/>
            <a:ext cx="1653163" cy="707886"/>
          </a:xfrm>
          <a:prstGeom prst="rect">
            <a:avLst/>
          </a:prstGeom>
          <a:noFill/>
        </p:spPr>
        <p:txBody>
          <a:bodyPr wrap="square" rtlCol="0">
            <a:spAutoFit/>
          </a:bodyPr>
          <a:lstStyle/>
          <a:p>
            <a:r>
              <a:rPr lang="en-US" altLang="zh-CN" sz="4000" dirty="0">
                <a:solidFill>
                  <a:schemeClr val="bg1"/>
                </a:solidFill>
                <a:cs typeface="+mn-ea"/>
                <a:sym typeface="+mn-lt"/>
              </a:rPr>
              <a:t>6,000</a:t>
            </a:r>
            <a:endParaRPr lang="zh-CN" altLang="en-US" sz="4000" dirty="0">
              <a:solidFill>
                <a:schemeClr val="bg1"/>
              </a:solidFill>
              <a:cs typeface="+mn-ea"/>
              <a:sym typeface="+mn-lt"/>
            </a:endParaRPr>
          </a:p>
        </p:txBody>
      </p:sp>
      <p:cxnSp>
        <p:nvCxnSpPr>
          <p:cNvPr id="16" name="直接连接符 15"/>
          <p:cNvCxnSpPr/>
          <p:nvPr/>
        </p:nvCxnSpPr>
        <p:spPr>
          <a:xfrm>
            <a:off x="2775962" y="2575237"/>
            <a:ext cx="95783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TextBox 18"/>
          <p:cNvSpPr txBox="1"/>
          <p:nvPr/>
        </p:nvSpPr>
        <p:spPr>
          <a:xfrm>
            <a:off x="2195512" y="2689966"/>
            <a:ext cx="2195513" cy="873060"/>
          </a:xfrm>
          <a:prstGeom prst="rect">
            <a:avLst/>
          </a:prstGeom>
          <a:noFill/>
        </p:spPr>
        <p:txBody>
          <a:bodyPr wrap="square" rtlCol="0">
            <a:spAutoFit/>
          </a:bodyPr>
          <a:lstStyle/>
          <a:p>
            <a:pPr algn="ctr" defTabSz="914400">
              <a:lnSpc>
                <a:spcPct val="130000"/>
              </a:lnSpc>
            </a:pPr>
            <a:r>
              <a:rPr lang="zh-CN" altLang="en-US" sz="1000" dirty="0">
                <a:solidFill>
                  <a:schemeClr val="bg1"/>
                </a:solidFill>
                <a:cs typeface="+mn-ea"/>
                <a:sym typeface="+mn-lt"/>
              </a:rPr>
              <a:t>标题数字等都可以通过点击和重新输入进行更改，顶部“开始”面板中可以对字体、字号、颜色、行距等进行修改。</a:t>
            </a:r>
            <a:endParaRPr lang="zh-CN" altLang="en-US" sz="1000" dirty="0">
              <a:solidFill>
                <a:schemeClr val="bg1"/>
              </a:solidFill>
              <a:cs typeface="+mn-ea"/>
              <a:sym typeface="+mn-lt"/>
            </a:endParaRPr>
          </a:p>
        </p:txBody>
      </p:sp>
      <p:sp>
        <p:nvSpPr>
          <p:cNvPr id="18" name="文本框 17"/>
          <p:cNvSpPr txBox="1"/>
          <p:nvPr/>
        </p:nvSpPr>
        <p:spPr>
          <a:xfrm>
            <a:off x="2614037" y="4029248"/>
            <a:ext cx="1653163" cy="707886"/>
          </a:xfrm>
          <a:prstGeom prst="rect">
            <a:avLst/>
          </a:prstGeom>
          <a:noFill/>
        </p:spPr>
        <p:txBody>
          <a:bodyPr wrap="square" rtlCol="0">
            <a:spAutoFit/>
          </a:bodyPr>
          <a:lstStyle/>
          <a:p>
            <a:r>
              <a:rPr lang="en-US" altLang="zh-CN" sz="4000" dirty="0">
                <a:solidFill>
                  <a:schemeClr val="bg1"/>
                </a:solidFill>
                <a:cs typeface="+mn-ea"/>
                <a:sym typeface="+mn-lt"/>
              </a:rPr>
              <a:t>4,800</a:t>
            </a:r>
            <a:endParaRPr lang="zh-CN" altLang="en-US" sz="4000" dirty="0">
              <a:solidFill>
                <a:schemeClr val="bg1"/>
              </a:solidFill>
              <a:cs typeface="+mn-ea"/>
              <a:sym typeface="+mn-lt"/>
            </a:endParaRPr>
          </a:p>
        </p:txBody>
      </p:sp>
      <p:cxnSp>
        <p:nvCxnSpPr>
          <p:cNvPr id="19" name="直接连接符 18"/>
          <p:cNvCxnSpPr/>
          <p:nvPr/>
        </p:nvCxnSpPr>
        <p:spPr>
          <a:xfrm>
            <a:off x="2775962" y="4660934"/>
            <a:ext cx="95783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0" name="TextBox 18"/>
          <p:cNvSpPr txBox="1"/>
          <p:nvPr/>
        </p:nvSpPr>
        <p:spPr>
          <a:xfrm>
            <a:off x="2195512" y="4775663"/>
            <a:ext cx="2195513" cy="873060"/>
          </a:xfrm>
          <a:prstGeom prst="rect">
            <a:avLst/>
          </a:prstGeom>
          <a:noFill/>
        </p:spPr>
        <p:txBody>
          <a:bodyPr wrap="square" rtlCol="0">
            <a:spAutoFit/>
          </a:bodyPr>
          <a:lstStyle/>
          <a:p>
            <a:pPr algn="ctr" defTabSz="914400">
              <a:lnSpc>
                <a:spcPct val="130000"/>
              </a:lnSpc>
            </a:pPr>
            <a:r>
              <a:rPr lang="zh-CN" altLang="en-US" sz="1000" dirty="0">
                <a:solidFill>
                  <a:schemeClr val="bg1"/>
                </a:solidFill>
                <a:cs typeface="+mn-ea"/>
                <a:sym typeface="+mn-lt"/>
              </a:rPr>
              <a:t>标题数字等都可以通过点击和重新输入进行更改，顶部“开始”面板中可以对字体、字号、颜色、行距等进行修改。</a:t>
            </a:r>
            <a:endParaRPr lang="zh-CN" altLang="en-US" sz="1000" dirty="0">
              <a:solidFill>
                <a:schemeClr val="bg1"/>
              </a:solidFill>
              <a:cs typeface="+mn-ea"/>
              <a:sym typeface="+mn-lt"/>
            </a:endParaRPr>
          </a:p>
        </p:txBody>
      </p:sp>
      <p:sp>
        <p:nvSpPr>
          <p:cNvPr id="21" name="文本框 20"/>
          <p:cNvSpPr txBox="1"/>
          <p:nvPr/>
        </p:nvSpPr>
        <p:spPr>
          <a:xfrm>
            <a:off x="5373287" y="4029248"/>
            <a:ext cx="1653163" cy="707886"/>
          </a:xfrm>
          <a:prstGeom prst="rect">
            <a:avLst/>
          </a:prstGeom>
          <a:noFill/>
        </p:spPr>
        <p:txBody>
          <a:bodyPr wrap="square" rtlCol="0">
            <a:spAutoFit/>
          </a:bodyPr>
          <a:lstStyle/>
          <a:p>
            <a:r>
              <a:rPr lang="en-US" altLang="zh-CN" sz="4000" dirty="0">
                <a:solidFill>
                  <a:schemeClr val="bg1"/>
                </a:solidFill>
                <a:cs typeface="+mn-ea"/>
                <a:sym typeface="+mn-lt"/>
              </a:rPr>
              <a:t>8,200</a:t>
            </a:r>
            <a:endParaRPr lang="zh-CN" altLang="en-US" sz="4000" dirty="0">
              <a:solidFill>
                <a:schemeClr val="bg1"/>
              </a:solidFill>
              <a:cs typeface="+mn-ea"/>
              <a:sym typeface="+mn-lt"/>
            </a:endParaRPr>
          </a:p>
        </p:txBody>
      </p:sp>
      <p:cxnSp>
        <p:nvCxnSpPr>
          <p:cNvPr id="22" name="直接连接符 21"/>
          <p:cNvCxnSpPr/>
          <p:nvPr/>
        </p:nvCxnSpPr>
        <p:spPr>
          <a:xfrm>
            <a:off x="5535212" y="4660934"/>
            <a:ext cx="95783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3" name="TextBox 18"/>
          <p:cNvSpPr txBox="1"/>
          <p:nvPr/>
        </p:nvSpPr>
        <p:spPr>
          <a:xfrm>
            <a:off x="4954762" y="4775663"/>
            <a:ext cx="2195513" cy="873060"/>
          </a:xfrm>
          <a:prstGeom prst="rect">
            <a:avLst/>
          </a:prstGeom>
          <a:noFill/>
        </p:spPr>
        <p:txBody>
          <a:bodyPr wrap="square" rtlCol="0">
            <a:spAutoFit/>
          </a:bodyPr>
          <a:lstStyle/>
          <a:p>
            <a:pPr algn="ctr" defTabSz="914400">
              <a:lnSpc>
                <a:spcPct val="130000"/>
              </a:lnSpc>
            </a:pPr>
            <a:r>
              <a:rPr lang="zh-CN" altLang="en-US" sz="1000" dirty="0">
                <a:solidFill>
                  <a:schemeClr val="bg1"/>
                </a:solidFill>
                <a:cs typeface="+mn-ea"/>
                <a:sym typeface="+mn-lt"/>
              </a:rPr>
              <a:t>标题数字等都可以通过点击和重新输入进行更改，顶部“开始”面板中可以对字体、字号、颜色、行距等进行修改。</a:t>
            </a:r>
            <a:endParaRPr lang="zh-CN" altLang="en-US" sz="1000" dirty="0">
              <a:solidFill>
                <a:schemeClr val="bg1"/>
              </a:solidFill>
              <a:cs typeface="+mn-ea"/>
              <a:sym typeface="+mn-lt"/>
            </a:endParaRPr>
          </a:p>
        </p:txBody>
      </p:sp>
      <p:grpSp>
        <p:nvGrpSpPr>
          <p:cNvPr id="24" name="组合 23"/>
          <p:cNvGrpSpPr/>
          <p:nvPr/>
        </p:nvGrpSpPr>
        <p:grpSpPr>
          <a:xfrm>
            <a:off x="8297745" y="4260992"/>
            <a:ext cx="1047750" cy="977900"/>
            <a:chOff x="1674813" y="965200"/>
            <a:chExt cx="1047750" cy="977900"/>
          </a:xfrm>
          <a:solidFill>
            <a:schemeClr val="bg1"/>
          </a:solidFill>
        </p:grpSpPr>
        <p:sp>
          <p:nvSpPr>
            <p:cNvPr id="25" name="Freeform 16"/>
            <p:cNvSpPr>
              <a:spLocks noEditPoints="1"/>
            </p:cNvSpPr>
            <p:nvPr/>
          </p:nvSpPr>
          <p:spPr bwMode="auto">
            <a:xfrm>
              <a:off x="1674813" y="965200"/>
              <a:ext cx="635000" cy="977900"/>
            </a:xfrm>
            <a:custGeom>
              <a:avLst/>
              <a:gdLst/>
              <a:ahLst/>
              <a:cxnLst>
                <a:cxn ang="0">
                  <a:pos x="266" y="0"/>
                </a:cxn>
                <a:cxn ang="0">
                  <a:pos x="286" y="20"/>
                </a:cxn>
                <a:cxn ang="0">
                  <a:pos x="296" y="62"/>
                </a:cxn>
                <a:cxn ang="0">
                  <a:pos x="294" y="66"/>
                </a:cxn>
                <a:cxn ang="0">
                  <a:pos x="276" y="52"/>
                </a:cxn>
                <a:cxn ang="0">
                  <a:pos x="266" y="54"/>
                </a:cxn>
                <a:cxn ang="0">
                  <a:pos x="26" y="106"/>
                </a:cxn>
                <a:cxn ang="0">
                  <a:pos x="26" y="112"/>
                </a:cxn>
                <a:cxn ang="0">
                  <a:pos x="122" y="546"/>
                </a:cxn>
                <a:cxn ang="0">
                  <a:pos x="152" y="540"/>
                </a:cxn>
                <a:cxn ang="0">
                  <a:pos x="356" y="422"/>
                </a:cxn>
                <a:cxn ang="0">
                  <a:pos x="372" y="414"/>
                </a:cxn>
                <a:cxn ang="0">
                  <a:pos x="400" y="546"/>
                </a:cxn>
                <a:cxn ang="0">
                  <a:pos x="388" y="562"/>
                </a:cxn>
                <a:cxn ang="0">
                  <a:pos x="144" y="616"/>
                </a:cxn>
                <a:cxn ang="0">
                  <a:pos x="126" y="614"/>
                </a:cxn>
                <a:cxn ang="0">
                  <a:pos x="118" y="606"/>
                </a:cxn>
                <a:cxn ang="0">
                  <a:pos x="2" y="84"/>
                </a:cxn>
                <a:cxn ang="0">
                  <a:pos x="2" y="66"/>
                </a:cxn>
                <a:cxn ang="0">
                  <a:pos x="8" y="56"/>
                </a:cxn>
                <a:cxn ang="0">
                  <a:pos x="20" y="52"/>
                </a:cxn>
                <a:cxn ang="0">
                  <a:pos x="186" y="34"/>
                </a:cxn>
                <a:cxn ang="0">
                  <a:pos x="134" y="46"/>
                </a:cxn>
                <a:cxn ang="0">
                  <a:pos x="126" y="56"/>
                </a:cxn>
                <a:cxn ang="0">
                  <a:pos x="130" y="62"/>
                </a:cxn>
                <a:cxn ang="0">
                  <a:pos x="138" y="64"/>
                </a:cxn>
                <a:cxn ang="0">
                  <a:pos x="194" y="52"/>
                </a:cxn>
                <a:cxn ang="0">
                  <a:pos x="198" y="44"/>
                </a:cxn>
                <a:cxn ang="0">
                  <a:pos x="192" y="34"/>
                </a:cxn>
                <a:cxn ang="0">
                  <a:pos x="96" y="54"/>
                </a:cxn>
                <a:cxn ang="0">
                  <a:pos x="90" y="62"/>
                </a:cxn>
                <a:cxn ang="0">
                  <a:pos x="92" y="68"/>
                </a:cxn>
                <a:cxn ang="0">
                  <a:pos x="98" y="72"/>
                </a:cxn>
                <a:cxn ang="0">
                  <a:pos x="108" y="66"/>
                </a:cxn>
                <a:cxn ang="0">
                  <a:pos x="108" y="58"/>
                </a:cxn>
                <a:cxn ang="0">
                  <a:pos x="96" y="54"/>
                </a:cxn>
                <a:cxn ang="0">
                  <a:pos x="250" y="538"/>
                </a:cxn>
                <a:cxn ang="0">
                  <a:pos x="236" y="550"/>
                </a:cxn>
                <a:cxn ang="0">
                  <a:pos x="238" y="562"/>
                </a:cxn>
                <a:cxn ang="0">
                  <a:pos x="254" y="574"/>
                </a:cxn>
                <a:cxn ang="0">
                  <a:pos x="268" y="568"/>
                </a:cxn>
                <a:cxn ang="0">
                  <a:pos x="272" y="554"/>
                </a:cxn>
                <a:cxn ang="0">
                  <a:pos x="258" y="538"/>
                </a:cxn>
              </a:cxnLst>
              <a:rect l="0" t="0" r="r" b="b"/>
              <a:pathLst>
                <a:path w="400" h="616">
                  <a:moveTo>
                    <a:pt x="258" y="2"/>
                  </a:moveTo>
                  <a:lnTo>
                    <a:pt x="258" y="2"/>
                  </a:lnTo>
                  <a:lnTo>
                    <a:pt x="266" y="0"/>
                  </a:lnTo>
                  <a:lnTo>
                    <a:pt x="276" y="4"/>
                  </a:lnTo>
                  <a:lnTo>
                    <a:pt x="282" y="10"/>
                  </a:lnTo>
                  <a:lnTo>
                    <a:pt x="286" y="20"/>
                  </a:lnTo>
                  <a:lnTo>
                    <a:pt x="286" y="20"/>
                  </a:lnTo>
                  <a:lnTo>
                    <a:pt x="296" y="62"/>
                  </a:lnTo>
                  <a:lnTo>
                    <a:pt x="296" y="62"/>
                  </a:lnTo>
                  <a:lnTo>
                    <a:pt x="296" y="64"/>
                  </a:lnTo>
                  <a:lnTo>
                    <a:pt x="294" y="66"/>
                  </a:lnTo>
                  <a:lnTo>
                    <a:pt x="294" y="66"/>
                  </a:lnTo>
                  <a:lnTo>
                    <a:pt x="282" y="80"/>
                  </a:lnTo>
                  <a:lnTo>
                    <a:pt x="282" y="80"/>
                  </a:lnTo>
                  <a:lnTo>
                    <a:pt x="276" y="52"/>
                  </a:lnTo>
                  <a:lnTo>
                    <a:pt x="276" y="52"/>
                  </a:lnTo>
                  <a:lnTo>
                    <a:pt x="266" y="54"/>
                  </a:lnTo>
                  <a:lnTo>
                    <a:pt x="266" y="54"/>
                  </a:lnTo>
                  <a:lnTo>
                    <a:pt x="58" y="98"/>
                  </a:lnTo>
                  <a:lnTo>
                    <a:pt x="58" y="98"/>
                  </a:lnTo>
                  <a:lnTo>
                    <a:pt x="26" y="106"/>
                  </a:lnTo>
                  <a:lnTo>
                    <a:pt x="26" y="106"/>
                  </a:lnTo>
                  <a:lnTo>
                    <a:pt x="26" y="112"/>
                  </a:lnTo>
                  <a:lnTo>
                    <a:pt x="26" y="112"/>
                  </a:lnTo>
                  <a:lnTo>
                    <a:pt x="84" y="378"/>
                  </a:lnTo>
                  <a:lnTo>
                    <a:pt x="84" y="378"/>
                  </a:lnTo>
                  <a:lnTo>
                    <a:pt x="122" y="546"/>
                  </a:lnTo>
                  <a:lnTo>
                    <a:pt x="122" y="546"/>
                  </a:lnTo>
                  <a:lnTo>
                    <a:pt x="152" y="540"/>
                  </a:lnTo>
                  <a:lnTo>
                    <a:pt x="152" y="540"/>
                  </a:lnTo>
                  <a:lnTo>
                    <a:pt x="372" y="494"/>
                  </a:lnTo>
                  <a:lnTo>
                    <a:pt x="372" y="494"/>
                  </a:lnTo>
                  <a:lnTo>
                    <a:pt x="356" y="422"/>
                  </a:lnTo>
                  <a:lnTo>
                    <a:pt x="356" y="422"/>
                  </a:lnTo>
                  <a:lnTo>
                    <a:pt x="372" y="414"/>
                  </a:lnTo>
                  <a:lnTo>
                    <a:pt x="372" y="414"/>
                  </a:lnTo>
                  <a:lnTo>
                    <a:pt x="400" y="536"/>
                  </a:lnTo>
                  <a:lnTo>
                    <a:pt x="400" y="536"/>
                  </a:lnTo>
                  <a:lnTo>
                    <a:pt x="400" y="546"/>
                  </a:lnTo>
                  <a:lnTo>
                    <a:pt x="396" y="556"/>
                  </a:lnTo>
                  <a:lnTo>
                    <a:pt x="396" y="556"/>
                  </a:lnTo>
                  <a:lnTo>
                    <a:pt x="388" y="562"/>
                  </a:lnTo>
                  <a:lnTo>
                    <a:pt x="380" y="566"/>
                  </a:lnTo>
                  <a:lnTo>
                    <a:pt x="380" y="566"/>
                  </a:lnTo>
                  <a:lnTo>
                    <a:pt x="144" y="616"/>
                  </a:lnTo>
                  <a:lnTo>
                    <a:pt x="144" y="616"/>
                  </a:lnTo>
                  <a:lnTo>
                    <a:pt x="134" y="616"/>
                  </a:lnTo>
                  <a:lnTo>
                    <a:pt x="126" y="614"/>
                  </a:lnTo>
                  <a:lnTo>
                    <a:pt x="126" y="614"/>
                  </a:lnTo>
                  <a:lnTo>
                    <a:pt x="122" y="610"/>
                  </a:lnTo>
                  <a:lnTo>
                    <a:pt x="118" y="606"/>
                  </a:lnTo>
                  <a:lnTo>
                    <a:pt x="112" y="596"/>
                  </a:lnTo>
                  <a:lnTo>
                    <a:pt x="112" y="596"/>
                  </a:lnTo>
                  <a:lnTo>
                    <a:pt x="2" y="84"/>
                  </a:lnTo>
                  <a:lnTo>
                    <a:pt x="2" y="84"/>
                  </a:lnTo>
                  <a:lnTo>
                    <a:pt x="0" y="74"/>
                  </a:lnTo>
                  <a:lnTo>
                    <a:pt x="2" y="66"/>
                  </a:lnTo>
                  <a:lnTo>
                    <a:pt x="2" y="66"/>
                  </a:lnTo>
                  <a:lnTo>
                    <a:pt x="4" y="62"/>
                  </a:lnTo>
                  <a:lnTo>
                    <a:pt x="8" y="56"/>
                  </a:lnTo>
                  <a:lnTo>
                    <a:pt x="14" y="54"/>
                  </a:lnTo>
                  <a:lnTo>
                    <a:pt x="20" y="52"/>
                  </a:lnTo>
                  <a:lnTo>
                    <a:pt x="20" y="52"/>
                  </a:lnTo>
                  <a:lnTo>
                    <a:pt x="258" y="2"/>
                  </a:lnTo>
                  <a:lnTo>
                    <a:pt x="258" y="2"/>
                  </a:lnTo>
                  <a:close/>
                  <a:moveTo>
                    <a:pt x="186" y="34"/>
                  </a:moveTo>
                  <a:lnTo>
                    <a:pt x="186" y="34"/>
                  </a:lnTo>
                  <a:lnTo>
                    <a:pt x="134" y="46"/>
                  </a:lnTo>
                  <a:lnTo>
                    <a:pt x="134" y="46"/>
                  </a:lnTo>
                  <a:lnTo>
                    <a:pt x="128" y="50"/>
                  </a:lnTo>
                  <a:lnTo>
                    <a:pt x="126" y="52"/>
                  </a:lnTo>
                  <a:lnTo>
                    <a:pt x="126" y="56"/>
                  </a:lnTo>
                  <a:lnTo>
                    <a:pt x="126" y="56"/>
                  </a:lnTo>
                  <a:lnTo>
                    <a:pt x="128" y="58"/>
                  </a:lnTo>
                  <a:lnTo>
                    <a:pt x="130" y="62"/>
                  </a:lnTo>
                  <a:lnTo>
                    <a:pt x="134" y="64"/>
                  </a:lnTo>
                  <a:lnTo>
                    <a:pt x="138" y="64"/>
                  </a:lnTo>
                  <a:lnTo>
                    <a:pt x="138" y="64"/>
                  </a:lnTo>
                  <a:lnTo>
                    <a:pt x="190" y="52"/>
                  </a:lnTo>
                  <a:lnTo>
                    <a:pt x="190" y="52"/>
                  </a:lnTo>
                  <a:lnTo>
                    <a:pt x="194" y="52"/>
                  </a:lnTo>
                  <a:lnTo>
                    <a:pt x="196" y="50"/>
                  </a:lnTo>
                  <a:lnTo>
                    <a:pt x="196" y="50"/>
                  </a:lnTo>
                  <a:lnTo>
                    <a:pt x="198" y="44"/>
                  </a:lnTo>
                  <a:lnTo>
                    <a:pt x="196" y="38"/>
                  </a:lnTo>
                  <a:lnTo>
                    <a:pt x="196" y="38"/>
                  </a:lnTo>
                  <a:lnTo>
                    <a:pt x="192" y="34"/>
                  </a:lnTo>
                  <a:lnTo>
                    <a:pt x="186" y="34"/>
                  </a:lnTo>
                  <a:lnTo>
                    <a:pt x="186" y="34"/>
                  </a:lnTo>
                  <a:close/>
                  <a:moveTo>
                    <a:pt x="96" y="54"/>
                  </a:moveTo>
                  <a:lnTo>
                    <a:pt x="96" y="54"/>
                  </a:lnTo>
                  <a:lnTo>
                    <a:pt x="92" y="56"/>
                  </a:lnTo>
                  <a:lnTo>
                    <a:pt x="90" y="62"/>
                  </a:lnTo>
                  <a:lnTo>
                    <a:pt x="90" y="62"/>
                  </a:lnTo>
                  <a:lnTo>
                    <a:pt x="90" y="64"/>
                  </a:lnTo>
                  <a:lnTo>
                    <a:pt x="92" y="68"/>
                  </a:lnTo>
                  <a:lnTo>
                    <a:pt x="94" y="70"/>
                  </a:lnTo>
                  <a:lnTo>
                    <a:pt x="98" y="72"/>
                  </a:lnTo>
                  <a:lnTo>
                    <a:pt x="98" y="72"/>
                  </a:lnTo>
                  <a:lnTo>
                    <a:pt x="102" y="70"/>
                  </a:lnTo>
                  <a:lnTo>
                    <a:pt x="106" y="68"/>
                  </a:lnTo>
                  <a:lnTo>
                    <a:pt x="108" y="66"/>
                  </a:lnTo>
                  <a:lnTo>
                    <a:pt x="108" y="62"/>
                  </a:lnTo>
                  <a:lnTo>
                    <a:pt x="108" y="62"/>
                  </a:lnTo>
                  <a:lnTo>
                    <a:pt x="108" y="58"/>
                  </a:lnTo>
                  <a:lnTo>
                    <a:pt x="104" y="54"/>
                  </a:lnTo>
                  <a:lnTo>
                    <a:pt x="100" y="54"/>
                  </a:lnTo>
                  <a:lnTo>
                    <a:pt x="96" y="54"/>
                  </a:lnTo>
                  <a:lnTo>
                    <a:pt x="96" y="54"/>
                  </a:lnTo>
                  <a:close/>
                  <a:moveTo>
                    <a:pt x="250" y="538"/>
                  </a:moveTo>
                  <a:lnTo>
                    <a:pt x="250" y="538"/>
                  </a:lnTo>
                  <a:lnTo>
                    <a:pt x="244" y="540"/>
                  </a:lnTo>
                  <a:lnTo>
                    <a:pt x="240" y="544"/>
                  </a:lnTo>
                  <a:lnTo>
                    <a:pt x="236" y="550"/>
                  </a:lnTo>
                  <a:lnTo>
                    <a:pt x="236" y="556"/>
                  </a:lnTo>
                  <a:lnTo>
                    <a:pt x="236" y="556"/>
                  </a:lnTo>
                  <a:lnTo>
                    <a:pt x="238" y="562"/>
                  </a:lnTo>
                  <a:lnTo>
                    <a:pt x="242" y="568"/>
                  </a:lnTo>
                  <a:lnTo>
                    <a:pt x="248" y="572"/>
                  </a:lnTo>
                  <a:lnTo>
                    <a:pt x="254" y="574"/>
                  </a:lnTo>
                  <a:lnTo>
                    <a:pt x="254" y="574"/>
                  </a:lnTo>
                  <a:lnTo>
                    <a:pt x="262" y="572"/>
                  </a:lnTo>
                  <a:lnTo>
                    <a:pt x="268" y="568"/>
                  </a:lnTo>
                  <a:lnTo>
                    <a:pt x="272" y="560"/>
                  </a:lnTo>
                  <a:lnTo>
                    <a:pt x="272" y="554"/>
                  </a:lnTo>
                  <a:lnTo>
                    <a:pt x="272" y="554"/>
                  </a:lnTo>
                  <a:lnTo>
                    <a:pt x="270" y="546"/>
                  </a:lnTo>
                  <a:lnTo>
                    <a:pt x="264" y="540"/>
                  </a:lnTo>
                  <a:lnTo>
                    <a:pt x="258" y="538"/>
                  </a:lnTo>
                  <a:lnTo>
                    <a:pt x="250" y="538"/>
                  </a:lnTo>
                  <a:lnTo>
                    <a:pt x="250" y="538"/>
                  </a:lnTo>
                  <a:close/>
                </a:path>
              </a:pathLst>
            </a:custGeom>
            <a:grpFill/>
            <a:ln w="9525">
              <a:noFill/>
              <a:round/>
            </a:ln>
          </p:spPr>
          <p:txBody>
            <a:bodyPr vert="horz" wrap="square" lIns="91440" tIns="45720" rIns="91440" bIns="45720" numCol="1" anchor="t" anchorCtr="0" compatLnSpc="1"/>
            <a:lstStyle/>
            <a:p>
              <a:endParaRPr lang="zh-CN" altLang="en-US">
                <a:cs typeface="+mn-ea"/>
                <a:sym typeface="+mn-lt"/>
              </a:endParaRPr>
            </a:p>
          </p:txBody>
        </p:sp>
        <p:sp>
          <p:nvSpPr>
            <p:cNvPr id="26" name="Freeform 17"/>
            <p:cNvSpPr>
              <a:spLocks noEditPoints="1"/>
            </p:cNvSpPr>
            <p:nvPr/>
          </p:nvSpPr>
          <p:spPr bwMode="auto">
            <a:xfrm>
              <a:off x="2074863" y="977900"/>
              <a:ext cx="647700" cy="660400"/>
            </a:xfrm>
            <a:custGeom>
              <a:avLst/>
              <a:gdLst/>
              <a:ahLst/>
              <a:cxnLst>
                <a:cxn ang="0">
                  <a:pos x="194" y="0"/>
                </a:cxn>
                <a:cxn ang="0">
                  <a:pos x="228" y="2"/>
                </a:cxn>
                <a:cxn ang="0">
                  <a:pos x="262" y="8"/>
                </a:cxn>
                <a:cxn ang="0">
                  <a:pos x="288" y="18"/>
                </a:cxn>
                <a:cxn ang="0">
                  <a:pos x="332" y="46"/>
                </a:cxn>
                <a:cxn ang="0">
                  <a:pos x="352" y="64"/>
                </a:cxn>
                <a:cxn ang="0">
                  <a:pos x="384" y="104"/>
                </a:cxn>
                <a:cxn ang="0">
                  <a:pos x="402" y="154"/>
                </a:cxn>
                <a:cxn ang="0">
                  <a:pos x="406" y="176"/>
                </a:cxn>
                <a:cxn ang="0">
                  <a:pos x="408" y="220"/>
                </a:cxn>
                <a:cxn ang="0">
                  <a:pos x="404" y="242"/>
                </a:cxn>
                <a:cxn ang="0">
                  <a:pos x="382" y="298"/>
                </a:cxn>
                <a:cxn ang="0">
                  <a:pos x="346" y="346"/>
                </a:cxn>
                <a:cxn ang="0">
                  <a:pos x="324" y="364"/>
                </a:cxn>
                <a:cxn ang="0">
                  <a:pos x="298" y="380"/>
                </a:cxn>
                <a:cxn ang="0">
                  <a:pos x="266" y="392"/>
                </a:cxn>
                <a:cxn ang="0">
                  <a:pos x="234" y="400"/>
                </a:cxn>
                <a:cxn ang="0">
                  <a:pos x="212" y="402"/>
                </a:cxn>
                <a:cxn ang="0">
                  <a:pos x="168" y="398"/>
                </a:cxn>
                <a:cxn ang="0">
                  <a:pos x="146" y="394"/>
                </a:cxn>
                <a:cxn ang="0">
                  <a:pos x="128" y="388"/>
                </a:cxn>
                <a:cxn ang="0">
                  <a:pos x="126" y="388"/>
                </a:cxn>
                <a:cxn ang="0">
                  <a:pos x="92" y="404"/>
                </a:cxn>
                <a:cxn ang="0">
                  <a:pos x="56" y="414"/>
                </a:cxn>
                <a:cxn ang="0">
                  <a:pos x="42" y="416"/>
                </a:cxn>
                <a:cxn ang="0">
                  <a:pos x="40" y="414"/>
                </a:cxn>
                <a:cxn ang="0">
                  <a:pos x="40" y="414"/>
                </a:cxn>
                <a:cxn ang="0">
                  <a:pos x="44" y="406"/>
                </a:cxn>
                <a:cxn ang="0">
                  <a:pos x="58" y="388"/>
                </a:cxn>
                <a:cxn ang="0">
                  <a:pos x="70" y="370"/>
                </a:cxn>
                <a:cxn ang="0">
                  <a:pos x="72" y="364"/>
                </a:cxn>
                <a:cxn ang="0">
                  <a:pos x="74" y="358"/>
                </a:cxn>
                <a:cxn ang="0">
                  <a:pos x="72" y="354"/>
                </a:cxn>
                <a:cxn ang="0">
                  <a:pos x="38" y="318"/>
                </a:cxn>
                <a:cxn ang="0">
                  <a:pos x="14" y="276"/>
                </a:cxn>
                <a:cxn ang="0">
                  <a:pos x="4" y="246"/>
                </a:cxn>
                <a:cxn ang="0">
                  <a:pos x="0" y="216"/>
                </a:cxn>
                <a:cxn ang="0">
                  <a:pos x="2" y="166"/>
                </a:cxn>
                <a:cxn ang="0">
                  <a:pos x="18" y="116"/>
                </a:cxn>
                <a:cxn ang="0">
                  <a:pos x="28" y="96"/>
                </a:cxn>
                <a:cxn ang="0">
                  <a:pos x="58" y="58"/>
                </a:cxn>
                <a:cxn ang="0">
                  <a:pos x="76" y="44"/>
                </a:cxn>
                <a:cxn ang="0">
                  <a:pos x="118" y="18"/>
                </a:cxn>
                <a:cxn ang="0">
                  <a:pos x="164" y="4"/>
                </a:cxn>
                <a:cxn ang="0">
                  <a:pos x="194" y="0"/>
                </a:cxn>
                <a:cxn ang="0">
                  <a:pos x="76" y="112"/>
                </a:cxn>
                <a:cxn ang="0">
                  <a:pos x="76" y="288"/>
                </a:cxn>
                <a:cxn ang="0">
                  <a:pos x="330" y="288"/>
                </a:cxn>
                <a:cxn ang="0">
                  <a:pos x="330" y="112"/>
                </a:cxn>
                <a:cxn ang="0">
                  <a:pos x="76" y="112"/>
                </a:cxn>
              </a:cxnLst>
              <a:rect l="0" t="0" r="r" b="b"/>
              <a:pathLst>
                <a:path w="408" h="416">
                  <a:moveTo>
                    <a:pt x="194" y="0"/>
                  </a:moveTo>
                  <a:lnTo>
                    <a:pt x="194" y="0"/>
                  </a:lnTo>
                  <a:lnTo>
                    <a:pt x="212" y="0"/>
                  </a:lnTo>
                  <a:lnTo>
                    <a:pt x="228" y="2"/>
                  </a:lnTo>
                  <a:lnTo>
                    <a:pt x="246" y="4"/>
                  </a:lnTo>
                  <a:lnTo>
                    <a:pt x="262" y="8"/>
                  </a:lnTo>
                  <a:lnTo>
                    <a:pt x="262" y="8"/>
                  </a:lnTo>
                  <a:lnTo>
                    <a:pt x="288" y="18"/>
                  </a:lnTo>
                  <a:lnTo>
                    <a:pt x="310" y="30"/>
                  </a:lnTo>
                  <a:lnTo>
                    <a:pt x="332" y="46"/>
                  </a:lnTo>
                  <a:lnTo>
                    <a:pt x="352" y="64"/>
                  </a:lnTo>
                  <a:lnTo>
                    <a:pt x="352" y="64"/>
                  </a:lnTo>
                  <a:lnTo>
                    <a:pt x="370" y="82"/>
                  </a:lnTo>
                  <a:lnTo>
                    <a:pt x="384" y="104"/>
                  </a:lnTo>
                  <a:lnTo>
                    <a:pt x="394" y="128"/>
                  </a:lnTo>
                  <a:lnTo>
                    <a:pt x="402" y="154"/>
                  </a:lnTo>
                  <a:lnTo>
                    <a:pt x="402" y="154"/>
                  </a:lnTo>
                  <a:lnTo>
                    <a:pt x="406" y="176"/>
                  </a:lnTo>
                  <a:lnTo>
                    <a:pt x="408" y="198"/>
                  </a:lnTo>
                  <a:lnTo>
                    <a:pt x="408" y="220"/>
                  </a:lnTo>
                  <a:lnTo>
                    <a:pt x="404" y="242"/>
                  </a:lnTo>
                  <a:lnTo>
                    <a:pt x="404" y="242"/>
                  </a:lnTo>
                  <a:lnTo>
                    <a:pt x="396" y="272"/>
                  </a:lnTo>
                  <a:lnTo>
                    <a:pt x="382" y="298"/>
                  </a:lnTo>
                  <a:lnTo>
                    <a:pt x="366" y="324"/>
                  </a:lnTo>
                  <a:lnTo>
                    <a:pt x="346" y="346"/>
                  </a:lnTo>
                  <a:lnTo>
                    <a:pt x="346" y="346"/>
                  </a:lnTo>
                  <a:lnTo>
                    <a:pt x="324" y="364"/>
                  </a:lnTo>
                  <a:lnTo>
                    <a:pt x="298" y="380"/>
                  </a:lnTo>
                  <a:lnTo>
                    <a:pt x="298" y="380"/>
                  </a:lnTo>
                  <a:lnTo>
                    <a:pt x="282" y="386"/>
                  </a:lnTo>
                  <a:lnTo>
                    <a:pt x="266" y="392"/>
                  </a:lnTo>
                  <a:lnTo>
                    <a:pt x="250" y="396"/>
                  </a:lnTo>
                  <a:lnTo>
                    <a:pt x="234" y="400"/>
                  </a:lnTo>
                  <a:lnTo>
                    <a:pt x="234" y="400"/>
                  </a:lnTo>
                  <a:lnTo>
                    <a:pt x="212" y="402"/>
                  </a:lnTo>
                  <a:lnTo>
                    <a:pt x="190" y="402"/>
                  </a:lnTo>
                  <a:lnTo>
                    <a:pt x="168" y="398"/>
                  </a:lnTo>
                  <a:lnTo>
                    <a:pt x="146" y="394"/>
                  </a:lnTo>
                  <a:lnTo>
                    <a:pt x="146" y="394"/>
                  </a:lnTo>
                  <a:lnTo>
                    <a:pt x="128" y="388"/>
                  </a:lnTo>
                  <a:lnTo>
                    <a:pt x="128" y="388"/>
                  </a:lnTo>
                  <a:lnTo>
                    <a:pt x="126" y="388"/>
                  </a:lnTo>
                  <a:lnTo>
                    <a:pt x="126" y="388"/>
                  </a:lnTo>
                  <a:lnTo>
                    <a:pt x="110" y="396"/>
                  </a:lnTo>
                  <a:lnTo>
                    <a:pt x="92" y="404"/>
                  </a:lnTo>
                  <a:lnTo>
                    <a:pt x="56" y="414"/>
                  </a:lnTo>
                  <a:lnTo>
                    <a:pt x="56" y="414"/>
                  </a:lnTo>
                  <a:lnTo>
                    <a:pt x="50" y="416"/>
                  </a:lnTo>
                  <a:lnTo>
                    <a:pt x="42" y="416"/>
                  </a:lnTo>
                  <a:lnTo>
                    <a:pt x="42" y="416"/>
                  </a:lnTo>
                  <a:lnTo>
                    <a:pt x="40" y="414"/>
                  </a:lnTo>
                  <a:lnTo>
                    <a:pt x="40" y="414"/>
                  </a:lnTo>
                  <a:lnTo>
                    <a:pt x="40" y="414"/>
                  </a:lnTo>
                  <a:lnTo>
                    <a:pt x="42" y="410"/>
                  </a:lnTo>
                  <a:lnTo>
                    <a:pt x="44" y="406"/>
                  </a:lnTo>
                  <a:lnTo>
                    <a:pt x="44" y="406"/>
                  </a:lnTo>
                  <a:lnTo>
                    <a:pt x="58" y="388"/>
                  </a:lnTo>
                  <a:lnTo>
                    <a:pt x="64" y="380"/>
                  </a:lnTo>
                  <a:lnTo>
                    <a:pt x="70" y="370"/>
                  </a:lnTo>
                  <a:lnTo>
                    <a:pt x="70" y="370"/>
                  </a:lnTo>
                  <a:lnTo>
                    <a:pt x="72" y="364"/>
                  </a:lnTo>
                  <a:lnTo>
                    <a:pt x="74" y="358"/>
                  </a:lnTo>
                  <a:lnTo>
                    <a:pt x="74" y="358"/>
                  </a:lnTo>
                  <a:lnTo>
                    <a:pt x="72" y="354"/>
                  </a:lnTo>
                  <a:lnTo>
                    <a:pt x="72" y="354"/>
                  </a:lnTo>
                  <a:lnTo>
                    <a:pt x="54" y="338"/>
                  </a:lnTo>
                  <a:lnTo>
                    <a:pt x="38" y="318"/>
                  </a:lnTo>
                  <a:lnTo>
                    <a:pt x="24" y="298"/>
                  </a:lnTo>
                  <a:lnTo>
                    <a:pt x="14" y="276"/>
                  </a:lnTo>
                  <a:lnTo>
                    <a:pt x="14" y="276"/>
                  </a:lnTo>
                  <a:lnTo>
                    <a:pt x="4" y="246"/>
                  </a:lnTo>
                  <a:lnTo>
                    <a:pt x="0" y="216"/>
                  </a:lnTo>
                  <a:lnTo>
                    <a:pt x="0" y="216"/>
                  </a:lnTo>
                  <a:lnTo>
                    <a:pt x="0" y="190"/>
                  </a:lnTo>
                  <a:lnTo>
                    <a:pt x="2" y="166"/>
                  </a:lnTo>
                  <a:lnTo>
                    <a:pt x="8" y="140"/>
                  </a:lnTo>
                  <a:lnTo>
                    <a:pt x="18" y="116"/>
                  </a:lnTo>
                  <a:lnTo>
                    <a:pt x="18" y="116"/>
                  </a:lnTo>
                  <a:lnTo>
                    <a:pt x="28" y="96"/>
                  </a:lnTo>
                  <a:lnTo>
                    <a:pt x="42" y="76"/>
                  </a:lnTo>
                  <a:lnTo>
                    <a:pt x="58" y="58"/>
                  </a:lnTo>
                  <a:lnTo>
                    <a:pt x="76" y="44"/>
                  </a:lnTo>
                  <a:lnTo>
                    <a:pt x="76" y="44"/>
                  </a:lnTo>
                  <a:lnTo>
                    <a:pt x="96" y="30"/>
                  </a:lnTo>
                  <a:lnTo>
                    <a:pt x="118" y="18"/>
                  </a:lnTo>
                  <a:lnTo>
                    <a:pt x="140" y="10"/>
                  </a:lnTo>
                  <a:lnTo>
                    <a:pt x="164" y="4"/>
                  </a:lnTo>
                  <a:lnTo>
                    <a:pt x="164" y="4"/>
                  </a:lnTo>
                  <a:lnTo>
                    <a:pt x="194" y="0"/>
                  </a:lnTo>
                  <a:lnTo>
                    <a:pt x="194" y="0"/>
                  </a:lnTo>
                  <a:close/>
                  <a:moveTo>
                    <a:pt x="76" y="112"/>
                  </a:moveTo>
                  <a:lnTo>
                    <a:pt x="76" y="112"/>
                  </a:lnTo>
                  <a:lnTo>
                    <a:pt x="76" y="288"/>
                  </a:lnTo>
                  <a:lnTo>
                    <a:pt x="76" y="288"/>
                  </a:lnTo>
                  <a:lnTo>
                    <a:pt x="330" y="288"/>
                  </a:lnTo>
                  <a:lnTo>
                    <a:pt x="330" y="288"/>
                  </a:lnTo>
                  <a:lnTo>
                    <a:pt x="330" y="112"/>
                  </a:lnTo>
                  <a:lnTo>
                    <a:pt x="330" y="112"/>
                  </a:lnTo>
                  <a:lnTo>
                    <a:pt x="76" y="112"/>
                  </a:lnTo>
                  <a:lnTo>
                    <a:pt x="76" y="112"/>
                  </a:lnTo>
                  <a:close/>
                </a:path>
              </a:pathLst>
            </a:custGeom>
            <a:grpFill/>
            <a:ln w="9525">
              <a:noFill/>
              <a:round/>
            </a:ln>
          </p:spPr>
          <p:txBody>
            <a:bodyPr vert="horz" wrap="square" lIns="91440" tIns="45720" rIns="91440" bIns="45720" numCol="1" anchor="t" anchorCtr="0" compatLnSpc="1"/>
            <a:lstStyle/>
            <a:p>
              <a:endParaRPr lang="zh-CN" altLang="en-US">
                <a:cs typeface="+mn-ea"/>
                <a:sym typeface="+mn-lt"/>
              </a:endParaRPr>
            </a:p>
          </p:txBody>
        </p:sp>
        <p:sp>
          <p:nvSpPr>
            <p:cNvPr id="27" name="Freeform 18"/>
            <p:cNvSpPr>
              <a:spLocks noEditPoints="1"/>
            </p:cNvSpPr>
            <p:nvPr/>
          </p:nvSpPr>
          <p:spPr bwMode="auto">
            <a:xfrm>
              <a:off x="2220913" y="1181100"/>
              <a:ext cx="352425" cy="228600"/>
            </a:xfrm>
            <a:custGeom>
              <a:avLst/>
              <a:gdLst/>
              <a:ahLst/>
              <a:cxnLst>
                <a:cxn ang="0">
                  <a:pos x="0" y="0"/>
                </a:cxn>
                <a:cxn ang="0">
                  <a:pos x="160" y="0"/>
                </a:cxn>
                <a:cxn ang="0">
                  <a:pos x="222" y="0"/>
                </a:cxn>
                <a:cxn ang="0">
                  <a:pos x="222" y="76"/>
                </a:cxn>
                <a:cxn ang="0">
                  <a:pos x="222" y="144"/>
                </a:cxn>
                <a:cxn ang="0">
                  <a:pos x="84" y="144"/>
                </a:cxn>
                <a:cxn ang="0">
                  <a:pos x="0" y="144"/>
                </a:cxn>
                <a:cxn ang="0">
                  <a:pos x="0" y="0"/>
                </a:cxn>
                <a:cxn ang="0">
                  <a:pos x="54" y="18"/>
                </a:cxn>
                <a:cxn ang="0">
                  <a:pos x="36" y="28"/>
                </a:cxn>
                <a:cxn ang="0">
                  <a:pos x="32" y="38"/>
                </a:cxn>
                <a:cxn ang="0">
                  <a:pos x="32" y="48"/>
                </a:cxn>
                <a:cxn ang="0">
                  <a:pos x="44" y="62"/>
                </a:cxn>
                <a:cxn ang="0">
                  <a:pos x="52" y="66"/>
                </a:cxn>
                <a:cxn ang="0">
                  <a:pos x="60" y="66"/>
                </a:cxn>
                <a:cxn ang="0">
                  <a:pos x="70" y="62"/>
                </a:cxn>
                <a:cxn ang="0">
                  <a:pos x="76" y="54"/>
                </a:cxn>
                <a:cxn ang="0">
                  <a:pos x="80" y="46"/>
                </a:cxn>
                <a:cxn ang="0">
                  <a:pos x="80" y="38"/>
                </a:cxn>
                <a:cxn ang="0">
                  <a:pos x="68" y="22"/>
                </a:cxn>
                <a:cxn ang="0">
                  <a:pos x="60" y="18"/>
                </a:cxn>
                <a:cxn ang="0">
                  <a:pos x="54" y="18"/>
                </a:cxn>
                <a:cxn ang="0">
                  <a:pos x="142" y="48"/>
                </a:cxn>
                <a:cxn ang="0">
                  <a:pos x="112" y="94"/>
                </a:cxn>
                <a:cxn ang="0">
                  <a:pos x="106" y="92"/>
                </a:cxn>
                <a:cxn ang="0">
                  <a:pos x="80" y="78"/>
                </a:cxn>
                <a:cxn ang="0">
                  <a:pos x="34" y="124"/>
                </a:cxn>
                <a:cxn ang="0">
                  <a:pos x="32" y="126"/>
                </a:cxn>
                <a:cxn ang="0">
                  <a:pos x="190" y="126"/>
                </a:cxn>
                <a:cxn ang="0">
                  <a:pos x="190" y="124"/>
                </a:cxn>
                <a:cxn ang="0">
                  <a:pos x="144" y="46"/>
                </a:cxn>
                <a:cxn ang="0">
                  <a:pos x="142" y="48"/>
                </a:cxn>
              </a:cxnLst>
              <a:rect l="0" t="0" r="r" b="b"/>
              <a:pathLst>
                <a:path w="222" h="144">
                  <a:moveTo>
                    <a:pt x="0" y="0"/>
                  </a:moveTo>
                  <a:lnTo>
                    <a:pt x="0" y="0"/>
                  </a:lnTo>
                  <a:lnTo>
                    <a:pt x="160" y="0"/>
                  </a:lnTo>
                  <a:lnTo>
                    <a:pt x="160" y="0"/>
                  </a:lnTo>
                  <a:lnTo>
                    <a:pt x="222" y="0"/>
                  </a:lnTo>
                  <a:lnTo>
                    <a:pt x="222" y="0"/>
                  </a:lnTo>
                  <a:lnTo>
                    <a:pt x="222" y="76"/>
                  </a:lnTo>
                  <a:lnTo>
                    <a:pt x="222" y="76"/>
                  </a:lnTo>
                  <a:lnTo>
                    <a:pt x="222" y="144"/>
                  </a:lnTo>
                  <a:lnTo>
                    <a:pt x="222" y="144"/>
                  </a:lnTo>
                  <a:lnTo>
                    <a:pt x="84" y="144"/>
                  </a:lnTo>
                  <a:lnTo>
                    <a:pt x="84" y="144"/>
                  </a:lnTo>
                  <a:lnTo>
                    <a:pt x="0" y="144"/>
                  </a:lnTo>
                  <a:lnTo>
                    <a:pt x="0" y="144"/>
                  </a:lnTo>
                  <a:lnTo>
                    <a:pt x="0" y="0"/>
                  </a:lnTo>
                  <a:lnTo>
                    <a:pt x="0" y="0"/>
                  </a:lnTo>
                  <a:close/>
                  <a:moveTo>
                    <a:pt x="54" y="18"/>
                  </a:moveTo>
                  <a:lnTo>
                    <a:pt x="54" y="18"/>
                  </a:lnTo>
                  <a:lnTo>
                    <a:pt x="44" y="22"/>
                  </a:lnTo>
                  <a:lnTo>
                    <a:pt x="36" y="28"/>
                  </a:lnTo>
                  <a:lnTo>
                    <a:pt x="36" y="28"/>
                  </a:lnTo>
                  <a:lnTo>
                    <a:pt x="32" y="38"/>
                  </a:lnTo>
                  <a:lnTo>
                    <a:pt x="32" y="48"/>
                  </a:lnTo>
                  <a:lnTo>
                    <a:pt x="32" y="48"/>
                  </a:lnTo>
                  <a:lnTo>
                    <a:pt x="36" y="56"/>
                  </a:lnTo>
                  <a:lnTo>
                    <a:pt x="44" y="62"/>
                  </a:lnTo>
                  <a:lnTo>
                    <a:pt x="44" y="62"/>
                  </a:lnTo>
                  <a:lnTo>
                    <a:pt x="52" y="66"/>
                  </a:lnTo>
                  <a:lnTo>
                    <a:pt x="60" y="66"/>
                  </a:lnTo>
                  <a:lnTo>
                    <a:pt x="60" y="66"/>
                  </a:lnTo>
                  <a:lnTo>
                    <a:pt x="64" y="64"/>
                  </a:lnTo>
                  <a:lnTo>
                    <a:pt x="70" y="62"/>
                  </a:lnTo>
                  <a:lnTo>
                    <a:pt x="74" y="58"/>
                  </a:lnTo>
                  <a:lnTo>
                    <a:pt x="76" y="54"/>
                  </a:lnTo>
                  <a:lnTo>
                    <a:pt x="76" y="54"/>
                  </a:lnTo>
                  <a:lnTo>
                    <a:pt x="80" y="46"/>
                  </a:lnTo>
                  <a:lnTo>
                    <a:pt x="80" y="38"/>
                  </a:lnTo>
                  <a:lnTo>
                    <a:pt x="80" y="38"/>
                  </a:lnTo>
                  <a:lnTo>
                    <a:pt x="76" y="28"/>
                  </a:lnTo>
                  <a:lnTo>
                    <a:pt x="68" y="22"/>
                  </a:lnTo>
                  <a:lnTo>
                    <a:pt x="68" y="22"/>
                  </a:lnTo>
                  <a:lnTo>
                    <a:pt x="60" y="18"/>
                  </a:lnTo>
                  <a:lnTo>
                    <a:pt x="54" y="18"/>
                  </a:lnTo>
                  <a:lnTo>
                    <a:pt x="54" y="18"/>
                  </a:lnTo>
                  <a:close/>
                  <a:moveTo>
                    <a:pt x="142" y="48"/>
                  </a:moveTo>
                  <a:lnTo>
                    <a:pt x="142" y="48"/>
                  </a:lnTo>
                  <a:lnTo>
                    <a:pt x="112" y="94"/>
                  </a:lnTo>
                  <a:lnTo>
                    <a:pt x="112" y="94"/>
                  </a:lnTo>
                  <a:lnTo>
                    <a:pt x="106" y="92"/>
                  </a:lnTo>
                  <a:lnTo>
                    <a:pt x="106" y="92"/>
                  </a:lnTo>
                  <a:lnTo>
                    <a:pt x="80" y="78"/>
                  </a:lnTo>
                  <a:lnTo>
                    <a:pt x="80" y="78"/>
                  </a:lnTo>
                  <a:lnTo>
                    <a:pt x="34" y="124"/>
                  </a:lnTo>
                  <a:lnTo>
                    <a:pt x="34" y="124"/>
                  </a:lnTo>
                  <a:lnTo>
                    <a:pt x="32" y="126"/>
                  </a:lnTo>
                  <a:lnTo>
                    <a:pt x="32" y="126"/>
                  </a:lnTo>
                  <a:lnTo>
                    <a:pt x="190" y="126"/>
                  </a:lnTo>
                  <a:lnTo>
                    <a:pt x="190" y="126"/>
                  </a:lnTo>
                  <a:lnTo>
                    <a:pt x="190" y="124"/>
                  </a:lnTo>
                  <a:lnTo>
                    <a:pt x="190" y="124"/>
                  </a:lnTo>
                  <a:lnTo>
                    <a:pt x="144" y="46"/>
                  </a:lnTo>
                  <a:lnTo>
                    <a:pt x="144" y="46"/>
                  </a:lnTo>
                  <a:lnTo>
                    <a:pt x="142" y="48"/>
                  </a:lnTo>
                  <a:lnTo>
                    <a:pt x="142" y="48"/>
                  </a:lnTo>
                  <a:close/>
                </a:path>
              </a:pathLst>
            </a:custGeom>
            <a:grpFill/>
            <a:ln w="9525">
              <a:noFill/>
              <a:round/>
            </a:ln>
          </p:spPr>
          <p:txBody>
            <a:bodyPr vert="horz" wrap="square" lIns="91440" tIns="45720" rIns="91440" bIns="45720" numCol="1" anchor="t" anchorCtr="0" compatLnSpc="1"/>
            <a:lstStyle/>
            <a:p>
              <a:endParaRPr lang="zh-CN" altLang="en-US">
                <a:cs typeface="+mn-ea"/>
                <a:sym typeface="+mn-lt"/>
              </a:endParaRPr>
            </a:p>
          </p:txBody>
        </p:sp>
      </p:grpSp>
      <p:sp>
        <p:nvSpPr>
          <p:cNvPr id="28" name="文本框 27"/>
          <p:cNvSpPr txBox="1"/>
          <p:nvPr/>
        </p:nvSpPr>
        <p:spPr>
          <a:xfrm>
            <a:off x="8017335" y="5353499"/>
            <a:ext cx="1621965" cy="307777"/>
          </a:xfrm>
          <a:prstGeom prst="rect">
            <a:avLst/>
          </a:prstGeom>
          <a:noFill/>
        </p:spPr>
        <p:txBody>
          <a:bodyPr wrap="square" rtlCol="0">
            <a:spAutoFit/>
          </a:bodyPr>
          <a:lstStyle/>
          <a:p>
            <a:r>
              <a:rPr lang="zh-CN" altLang="en-US" sz="1400" b="1" dirty="0">
                <a:solidFill>
                  <a:schemeClr val="bg1"/>
                </a:solidFill>
                <a:cs typeface="+mn-ea"/>
                <a:sym typeface="+mn-lt"/>
              </a:rPr>
              <a:t>点击此处添加标题</a:t>
            </a:r>
            <a:endParaRPr lang="zh-CN" altLang="en-US" sz="1400" b="1" dirty="0">
              <a:solidFill>
                <a:schemeClr val="bg1"/>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strips(downLeft)">
                                      <p:cBhvr>
                                        <p:cTn id="7" dur="2000"/>
                                        <p:tgtEl>
                                          <p:spTgt spid="10"/>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strips(downLeft)">
                                      <p:cBhvr>
                                        <p:cTn id="10" dur="2000"/>
                                        <p:tgtEl>
                                          <p:spTgt spid="11"/>
                                        </p:tgtEl>
                                      </p:cBhvr>
                                    </p:animEffect>
                                  </p:childTnLst>
                                </p:cTn>
                              </p:par>
                              <p:par>
                                <p:cTn id="11" presetID="18" presetClass="entr" presetSubtype="12"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strips(downLeft)">
                                      <p:cBhvr>
                                        <p:cTn id="13" dur="2000"/>
                                        <p:tgtEl>
                                          <p:spTgt spid="12"/>
                                        </p:tgtEl>
                                      </p:cBhvr>
                                    </p:animEffect>
                                  </p:childTnLst>
                                </p:cTn>
                              </p:par>
                              <p:par>
                                <p:cTn id="14" presetID="18" presetClass="entr" presetSubtype="12"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strips(downLeft)">
                                      <p:cBhvr>
                                        <p:cTn id="16" dur="2000"/>
                                        <p:tgtEl>
                                          <p:spTgt spid="13"/>
                                        </p:tgtEl>
                                      </p:cBhvr>
                                    </p:animEffect>
                                  </p:childTnLst>
                                </p:cTn>
                              </p:par>
                              <p:par>
                                <p:cTn id="17" presetID="18" presetClass="entr" presetSubtype="12"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strips(downLeft)">
                                      <p:cBhvr>
                                        <p:cTn id="19" dur="2000"/>
                                        <p:tgtEl>
                                          <p:spTgt spid="14"/>
                                        </p:tgtEl>
                                      </p:cBhvr>
                                    </p:animEffect>
                                  </p:childTnLst>
                                </p:cTn>
                              </p:par>
                              <p:par>
                                <p:cTn id="20" presetID="18" presetClass="entr" presetSubtype="12" fill="hold" grpId="0"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strips(downLeft)">
                                      <p:cBhvr>
                                        <p:cTn id="22" dur="2000"/>
                                        <p:tgtEl>
                                          <p:spTgt spid="15"/>
                                        </p:tgtEl>
                                      </p:cBhvr>
                                    </p:animEffect>
                                  </p:childTnLst>
                                </p:cTn>
                              </p:par>
                              <p:par>
                                <p:cTn id="23" presetID="18" presetClass="entr" presetSubtype="12" fill="hold" nodeType="with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strips(downLeft)">
                                      <p:cBhvr>
                                        <p:cTn id="25" dur="2000"/>
                                        <p:tgtEl>
                                          <p:spTgt spid="16"/>
                                        </p:tgtEl>
                                      </p:cBhvr>
                                    </p:animEffect>
                                  </p:childTnLst>
                                </p:cTn>
                              </p:par>
                              <p:par>
                                <p:cTn id="26" presetID="18" presetClass="entr" presetSubtype="12" fill="hold" grpId="0" nodeType="with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strips(downLeft)">
                                      <p:cBhvr>
                                        <p:cTn id="28" dur="2000"/>
                                        <p:tgtEl>
                                          <p:spTgt spid="17"/>
                                        </p:tgtEl>
                                      </p:cBhvr>
                                    </p:animEffect>
                                  </p:childTnLst>
                                </p:cTn>
                              </p:par>
                              <p:par>
                                <p:cTn id="29" presetID="18" presetClass="entr" presetSubtype="12"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strips(downLeft)">
                                      <p:cBhvr>
                                        <p:cTn id="31" dur="2000"/>
                                        <p:tgtEl>
                                          <p:spTgt spid="18"/>
                                        </p:tgtEl>
                                      </p:cBhvr>
                                    </p:animEffect>
                                  </p:childTnLst>
                                </p:cTn>
                              </p:par>
                              <p:par>
                                <p:cTn id="32" presetID="18" presetClass="entr" presetSubtype="12" fill="hold" nodeType="with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strips(downLeft)">
                                      <p:cBhvr>
                                        <p:cTn id="34" dur="2000"/>
                                        <p:tgtEl>
                                          <p:spTgt spid="19"/>
                                        </p:tgtEl>
                                      </p:cBhvr>
                                    </p:animEffect>
                                  </p:childTnLst>
                                </p:cTn>
                              </p:par>
                              <p:par>
                                <p:cTn id="35" presetID="18" presetClass="entr" presetSubtype="12" fill="hold" grpId="0" nodeType="with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strips(downLeft)">
                                      <p:cBhvr>
                                        <p:cTn id="37" dur="2000"/>
                                        <p:tgtEl>
                                          <p:spTgt spid="20"/>
                                        </p:tgtEl>
                                      </p:cBhvr>
                                    </p:animEffect>
                                  </p:childTnLst>
                                </p:cTn>
                              </p:par>
                              <p:par>
                                <p:cTn id="38" presetID="18" presetClass="entr" presetSubtype="12" fill="hold" grpId="0" nodeType="with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strips(downLeft)">
                                      <p:cBhvr>
                                        <p:cTn id="40" dur="2000"/>
                                        <p:tgtEl>
                                          <p:spTgt spid="21"/>
                                        </p:tgtEl>
                                      </p:cBhvr>
                                    </p:animEffect>
                                  </p:childTnLst>
                                </p:cTn>
                              </p:par>
                              <p:par>
                                <p:cTn id="41" presetID="18" presetClass="entr" presetSubtype="12" fill="hold" nodeType="withEffect">
                                  <p:stCondLst>
                                    <p:cond delay="0"/>
                                  </p:stCondLst>
                                  <p:childTnLst>
                                    <p:set>
                                      <p:cBhvr>
                                        <p:cTn id="42" dur="1" fill="hold">
                                          <p:stCondLst>
                                            <p:cond delay="0"/>
                                          </p:stCondLst>
                                        </p:cTn>
                                        <p:tgtEl>
                                          <p:spTgt spid="22"/>
                                        </p:tgtEl>
                                        <p:attrNameLst>
                                          <p:attrName>style.visibility</p:attrName>
                                        </p:attrNameLst>
                                      </p:cBhvr>
                                      <p:to>
                                        <p:strVal val="visible"/>
                                      </p:to>
                                    </p:set>
                                    <p:animEffect transition="in" filter="strips(downLeft)">
                                      <p:cBhvr>
                                        <p:cTn id="43" dur="2000"/>
                                        <p:tgtEl>
                                          <p:spTgt spid="22"/>
                                        </p:tgtEl>
                                      </p:cBhvr>
                                    </p:animEffect>
                                  </p:childTnLst>
                                </p:cTn>
                              </p:par>
                              <p:par>
                                <p:cTn id="44" presetID="18" presetClass="entr" presetSubtype="12" fill="hold" grpId="0" nodeType="withEffect">
                                  <p:stCondLst>
                                    <p:cond delay="0"/>
                                  </p:stCondLst>
                                  <p:childTnLst>
                                    <p:set>
                                      <p:cBhvr>
                                        <p:cTn id="45" dur="1" fill="hold">
                                          <p:stCondLst>
                                            <p:cond delay="0"/>
                                          </p:stCondLst>
                                        </p:cTn>
                                        <p:tgtEl>
                                          <p:spTgt spid="23"/>
                                        </p:tgtEl>
                                        <p:attrNameLst>
                                          <p:attrName>style.visibility</p:attrName>
                                        </p:attrNameLst>
                                      </p:cBhvr>
                                      <p:to>
                                        <p:strVal val="visible"/>
                                      </p:to>
                                    </p:set>
                                    <p:animEffect transition="in" filter="strips(downLeft)">
                                      <p:cBhvr>
                                        <p:cTn id="46" dur="2000"/>
                                        <p:tgtEl>
                                          <p:spTgt spid="23"/>
                                        </p:tgtEl>
                                      </p:cBhvr>
                                    </p:animEffect>
                                  </p:childTnLst>
                                </p:cTn>
                              </p:par>
                              <p:par>
                                <p:cTn id="47" presetID="18" presetClass="entr" presetSubtype="12" fill="hold" nodeType="with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strips(downLeft)">
                                      <p:cBhvr>
                                        <p:cTn id="49" dur="2000"/>
                                        <p:tgtEl>
                                          <p:spTgt spid="24"/>
                                        </p:tgtEl>
                                      </p:cBhvr>
                                    </p:animEffect>
                                  </p:childTnLst>
                                </p:cTn>
                              </p:par>
                              <p:par>
                                <p:cTn id="50" presetID="18" presetClass="entr" presetSubtype="12" fill="hold" grpId="0" nodeType="withEffect">
                                  <p:stCondLst>
                                    <p:cond delay="0"/>
                                  </p:stCondLst>
                                  <p:childTnLst>
                                    <p:set>
                                      <p:cBhvr>
                                        <p:cTn id="51" dur="1" fill="hold">
                                          <p:stCondLst>
                                            <p:cond delay="0"/>
                                          </p:stCondLst>
                                        </p:cTn>
                                        <p:tgtEl>
                                          <p:spTgt spid="28"/>
                                        </p:tgtEl>
                                        <p:attrNameLst>
                                          <p:attrName>style.visibility</p:attrName>
                                        </p:attrNameLst>
                                      </p:cBhvr>
                                      <p:to>
                                        <p:strVal val="visible"/>
                                      </p:to>
                                    </p:set>
                                    <p:animEffect transition="in" filter="strips(downLeft)">
                                      <p:cBhvr>
                                        <p:cTn id="52" dur="2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bldLvl="0" animBg="1"/>
      <p:bldP spid="12" grpId="0" bldLvl="0" animBg="1"/>
      <p:bldP spid="13" grpId="0" bldLvl="0" animBg="1"/>
      <p:bldP spid="14" grpId="0" bldLvl="0" animBg="1"/>
      <p:bldP spid="15" grpId="0"/>
      <p:bldP spid="17" grpId="0"/>
      <p:bldP spid="18" grpId="0"/>
      <p:bldP spid="20" grpId="0"/>
      <p:bldP spid="21" grpId="0"/>
      <p:bldP spid="23" grpId="0"/>
      <p:bldP spid="2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7"/>
          <p:cNvSpPr/>
          <p:nvPr/>
        </p:nvSpPr>
        <p:spPr>
          <a:xfrm>
            <a:off x="1049336" y="832568"/>
            <a:ext cx="413640" cy="492443"/>
          </a:xfrm>
          <a:prstGeom prst="rect">
            <a:avLst/>
          </a:prstGeom>
        </p:spPr>
        <p:txBody>
          <a:bodyPr wrap="square" lIns="0" tIns="0" rIns="0" bIns="0">
            <a:spAutoFit/>
          </a:bodyPr>
          <a:lstStyle/>
          <a:p>
            <a:pPr algn="dist"/>
            <a:r>
              <a:rPr lang="en-US" altLang="zh-CN" sz="3200">
                <a:solidFill>
                  <a:schemeClr val="tx1"/>
                </a:solidFill>
                <a:cs typeface="+mn-ea"/>
                <a:sym typeface="+mn-lt"/>
              </a:rPr>
              <a:t>01</a:t>
            </a:r>
            <a:endParaRPr lang="en-US" altLang="zh-CN" sz="3200" dirty="0">
              <a:solidFill>
                <a:schemeClr val="tx1"/>
              </a:solidFill>
              <a:cs typeface="+mn-ea"/>
              <a:sym typeface="+mn-lt"/>
            </a:endParaRPr>
          </a:p>
        </p:txBody>
      </p:sp>
      <p:sp>
        <p:nvSpPr>
          <p:cNvPr id="9" name="Rectangle 47"/>
          <p:cNvSpPr/>
          <p:nvPr/>
        </p:nvSpPr>
        <p:spPr>
          <a:xfrm>
            <a:off x="1556169" y="894124"/>
            <a:ext cx="2833079" cy="430887"/>
          </a:xfrm>
          <a:prstGeom prst="rect">
            <a:avLst/>
          </a:prstGeom>
        </p:spPr>
        <p:txBody>
          <a:bodyPr wrap="square" lIns="0" tIns="0" rIns="0" bIns="0">
            <a:spAutoFit/>
          </a:bodyPr>
          <a:lstStyle/>
          <a:p>
            <a:pPr algn="dist"/>
            <a:r>
              <a:rPr lang="zh-CN" altLang="en-US" sz="2800">
                <a:solidFill>
                  <a:schemeClr val="tx1"/>
                </a:solidFill>
                <a:cs typeface="+mn-ea"/>
                <a:sym typeface="+mn-lt"/>
              </a:rPr>
              <a:t>国内外研究现状</a:t>
            </a:r>
            <a:endParaRPr lang="zh-CN" altLang="en-US" sz="2800" dirty="0">
              <a:solidFill>
                <a:schemeClr val="tx1"/>
              </a:solidFill>
              <a:cs typeface="+mn-ea"/>
              <a:sym typeface="+mn-lt"/>
            </a:endParaRPr>
          </a:p>
        </p:txBody>
      </p:sp>
      <p:sp>
        <p:nvSpPr>
          <p:cNvPr id="362" name="文本框 361"/>
          <p:cNvSpPr txBox="1"/>
          <p:nvPr/>
        </p:nvSpPr>
        <p:spPr>
          <a:xfrm>
            <a:off x="3737516" y="1513387"/>
            <a:ext cx="1415764" cy="532706"/>
          </a:xfrm>
          <a:prstGeom prst="rect">
            <a:avLst/>
          </a:prstGeom>
          <a:noFill/>
        </p:spPr>
        <p:txBody>
          <a:bodyPr wrap="none" lIns="91436" tIns="45718" rIns="91436" bIns="45718" rtlCol="0">
            <a:spAutoFit/>
          </a:bodyPr>
          <a:lstStyle/>
          <a:p>
            <a:pPr>
              <a:lnSpc>
                <a:spcPct val="130000"/>
              </a:lnSpc>
            </a:pPr>
            <a:r>
              <a:rPr lang="zh-CN" altLang="en-US" sz="2400" dirty="0">
                <a:solidFill>
                  <a:schemeClr val="tx1"/>
                </a:solidFill>
                <a:cs typeface="+mn-ea"/>
                <a:sym typeface="+mn-lt"/>
              </a:rPr>
              <a:t>国内现状</a:t>
            </a:r>
            <a:endParaRPr lang="zh-CN" altLang="en-US" sz="2400" dirty="0">
              <a:solidFill>
                <a:schemeClr val="tx1"/>
              </a:solidFill>
              <a:cs typeface="+mn-ea"/>
              <a:sym typeface="+mn-lt"/>
            </a:endParaRPr>
          </a:p>
        </p:txBody>
      </p:sp>
      <p:cxnSp>
        <p:nvCxnSpPr>
          <p:cNvPr id="363" name="直接连接符 362"/>
          <p:cNvCxnSpPr/>
          <p:nvPr/>
        </p:nvCxnSpPr>
        <p:spPr>
          <a:xfrm>
            <a:off x="3818099" y="2018654"/>
            <a:ext cx="2905225" cy="1611"/>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364" name="文本框 363"/>
          <p:cNvSpPr txBox="1"/>
          <p:nvPr/>
        </p:nvSpPr>
        <p:spPr>
          <a:xfrm>
            <a:off x="3737516" y="3869973"/>
            <a:ext cx="1415764" cy="532706"/>
          </a:xfrm>
          <a:prstGeom prst="rect">
            <a:avLst/>
          </a:prstGeom>
          <a:noFill/>
        </p:spPr>
        <p:txBody>
          <a:bodyPr wrap="none" lIns="91436" tIns="45718" rIns="91436" bIns="45718" rtlCol="0">
            <a:spAutoFit/>
          </a:bodyPr>
          <a:lstStyle/>
          <a:p>
            <a:pPr>
              <a:lnSpc>
                <a:spcPct val="130000"/>
              </a:lnSpc>
            </a:pPr>
            <a:r>
              <a:rPr lang="zh-CN" altLang="en-US" sz="2400" dirty="0">
                <a:solidFill>
                  <a:schemeClr val="tx1"/>
                </a:solidFill>
                <a:cs typeface="+mn-ea"/>
                <a:sym typeface="+mn-lt"/>
              </a:rPr>
              <a:t>国外现状</a:t>
            </a:r>
            <a:endParaRPr lang="zh-CN" altLang="en-US" sz="2400" dirty="0">
              <a:solidFill>
                <a:schemeClr val="tx1"/>
              </a:solidFill>
              <a:cs typeface="+mn-ea"/>
              <a:sym typeface="+mn-lt"/>
            </a:endParaRPr>
          </a:p>
        </p:txBody>
      </p:sp>
      <p:cxnSp>
        <p:nvCxnSpPr>
          <p:cNvPr id="365" name="直接连接符 364"/>
          <p:cNvCxnSpPr/>
          <p:nvPr/>
        </p:nvCxnSpPr>
        <p:spPr>
          <a:xfrm>
            <a:off x="3818099" y="4361986"/>
            <a:ext cx="2905225" cy="1611"/>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366" name="矩形 365"/>
          <p:cNvSpPr/>
          <p:nvPr/>
        </p:nvSpPr>
        <p:spPr>
          <a:xfrm>
            <a:off x="3729725" y="2033279"/>
            <a:ext cx="4732189" cy="1692771"/>
          </a:xfrm>
          <a:prstGeom prst="rect">
            <a:avLst/>
          </a:prstGeom>
        </p:spPr>
        <p:txBody>
          <a:bodyPr wrap="square" lIns="91436" tIns="45718" rIns="91436" bIns="45718">
            <a:spAutoFit/>
          </a:bodyPr>
          <a:lstStyle/>
          <a:p>
            <a:pPr>
              <a:lnSpc>
                <a:spcPct val="130000"/>
              </a:lnSpc>
            </a:pPr>
            <a:endParaRPr lang="en-US" altLang="zh-CN" sz="1600" dirty="0">
              <a:solidFill>
                <a:schemeClr val="tx1"/>
              </a:solidFill>
              <a:cs typeface="+mn-ea"/>
              <a:sym typeface="+mn-lt"/>
            </a:endParaRPr>
          </a:p>
          <a:p>
            <a:pPr>
              <a:lnSpc>
                <a:spcPct val="130000"/>
              </a:lnSpc>
            </a:pPr>
            <a:r>
              <a:rPr lang="zh-CN" altLang="en-US" sz="1600" dirty="0">
                <a:solidFill>
                  <a:schemeClr val="tx1"/>
                </a:solidFill>
                <a:cs typeface="+mn-ea"/>
                <a:sym typeface="+mn-lt"/>
              </a:rPr>
              <a:t>论文就是用来进行科学研究和描述科研成果的文章，简称之为论文。它既是探讨问题进行科学研究的一种手段，又是描述科研成果进行学术交流的一种工具。</a:t>
            </a:r>
            <a:endParaRPr lang="zh-CN" altLang="en-US" sz="1600" dirty="0">
              <a:solidFill>
                <a:schemeClr val="tx1"/>
              </a:solidFill>
              <a:cs typeface="+mn-ea"/>
              <a:sym typeface="+mn-lt"/>
            </a:endParaRPr>
          </a:p>
        </p:txBody>
      </p:sp>
      <p:sp>
        <p:nvSpPr>
          <p:cNvPr id="367" name="矩形 366"/>
          <p:cNvSpPr/>
          <p:nvPr/>
        </p:nvSpPr>
        <p:spPr>
          <a:xfrm>
            <a:off x="3660953" y="4362215"/>
            <a:ext cx="4732189" cy="1692771"/>
          </a:xfrm>
          <a:prstGeom prst="rect">
            <a:avLst/>
          </a:prstGeom>
        </p:spPr>
        <p:txBody>
          <a:bodyPr wrap="square" lIns="91436" tIns="45718" rIns="91436" bIns="45718">
            <a:spAutoFit/>
          </a:bodyPr>
          <a:lstStyle/>
          <a:p>
            <a:pPr>
              <a:lnSpc>
                <a:spcPct val="130000"/>
              </a:lnSpc>
            </a:pPr>
            <a:endParaRPr lang="en-US" altLang="zh-CN" sz="1600" dirty="0">
              <a:solidFill>
                <a:schemeClr val="tx1"/>
              </a:solidFill>
              <a:cs typeface="+mn-ea"/>
              <a:sym typeface="+mn-lt"/>
            </a:endParaRPr>
          </a:p>
          <a:p>
            <a:pPr>
              <a:lnSpc>
                <a:spcPct val="130000"/>
              </a:lnSpc>
            </a:pPr>
            <a:r>
              <a:rPr lang="zh-CN" altLang="en-US" sz="1600" dirty="0">
                <a:solidFill>
                  <a:schemeClr val="tx1"/>
                </a:solidFill>
                <a:cs typeface="+mn-ea"/>
                <a:sym typeface="+mn-lt"/>
              </a:rPr>
              <a:t>论文就是用来进行科学研究和描述科研成果的文章，简称之为论文。它既是探讨问题进行科学研究的一种手段，又是描述科研成果进行学术交流的一种工具。</a:t>
            </a:r>
            <a:endParaRPr lang="zh-CN" altLang="en-US" sz="1600" dirty="0">
              <a:solidFill>
                <a:schemeClr val="tx1"/>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362"/>
                                        </p:tgtEl>
                                        <p:attrNameLst>
                                          <p:attrName>style.visibility</p:attrName>
                                        </p:attrNameLst>
                                      </p:cBhvr>
                                      <p:to>
                                        <p:strVal val="visible"/>
                                      </p:to>
                                    </p:set>
                                    <p:animEffect transition="in" filter="strips(downLeft)">
                                      <p:cBhvr>
                                        <p:cTn id="7" dur="500"/>
                                        <p:tgtEl>
                                          <p:spTgt spid="362"/>
                                        </p:tgtEl>
                                      </p:cBhvr>
                                    </p:animEffect>
                                  </p:childTnLst>
                                </p:cTn>
                              </p:par>
                              <p:par>
                                <p:cTn id="8" presetID="18" presetClass="entr" presetSubtype="12" fill="hold" nodeType="withEffect">
                                  <p:stCondLst>
                                    <p:cond delay="0"/>
                                  </p:stCondLst>
                                  <p:childTnLst>
                                    <p:set>
                                      <p:cBhvr>
                                        <p:cTn id="9" dur="1" fill="hold">
                                          <p:stCondLst>
                                            <p:cond delay="0"/>
                                          </p:stCondLst>
                                        </p:cTn>
                                        <p:tgtEl>
                                          <p:spTgt spid="363"/>
                                        </p:tgtEl>
                                        <p:attrNameLst>
                                          <p:attrName>style.visibility</p:attrName>
                                        </p:attrNameLst>
                                      </p:cBhvr>
                                      <p:to>
                                        <p:strVal val="visible"/>
                                      </p:to>
                                    </p:set>
                                    <p:animEffect transition="in" filter="strips(downLeft)">
                                      <p:cBhvr>
                                        <p:cTn id="10" dur="500"/>
                                        <p:tgtEl>
                                          <p:spTgt spid="363"/>
                                        </p:tgtEl>
                                      </p:cBhvr>
                                    </p:animEffect>
                                  </p:childTnLst>
                                </p:cTn>
                              </p:par>
                              <p:par>
                                <p:cTn id="11" presetID="18" presetClass="entr" presetSubtype="12" fill="hold" grpId="0" nodeType="withEffect">
                                  <p:stCondLst>
                                    <p:cond delay="0"/>
                                  </p:stCondLst>
                                  <p:childTnLst>
                                    <p:set>
                                      <p:cBhvr>
                                        <p:cTn id="12" dur="1" fill="hold">
                                          <p:stCondLst>
                                            <p:cond delay="0"/>
                                          </p:stCondLst>
                                        </p:cTn>
                                        <p:tgtEl>
                                          <p:spTgt spid="364"/>
                                        </p:tgtEl>
                                        <p:attrNameLst>
                                          <p:attrName>style.visibility</p:attrName>
                                        </p:attrNameLst>
                                      </p:cBhvr>
                                      <p:to>
                                        <p:strVal val="visible"/>
                                      </p:to>
                                    </p:set>
                                    <p:animEffect transition="in" filter="strips(downLeft)">
                                      <p:cBhvr>
                                        <p:cTn id="13" dur="500"/>
                                        <p:tgtEl>
                                          <p:spTgt spid="364"/>
                                        </p:tgtEl>
                                      </p:cBhvr>
                                    </p:animEffect>
                                  </p:childTnLst>
                                </p:cTn>
                              </p:par>
                              <p:par>
                                <p:cTn id="14" presetID="18" presetClass="entr" presetSubtype="12" fill="hold" nodeType="withEffect">
                                  <p:stCondLst>
                                    <p:cond delay="0"/>
                                  </p:stCondLst>
                                  <p:childTnLst>
                                    <p:set>
                                      <p:cBhvr>
                                        <p:cTn id="15" dur="1" fill="hold">
                                          <p:stCondLst>
                                            <p:cond delay="0"/>
                                          </p:stCondLst>
                                        </p:cTn>
                                        <p:tgtEl>
                                          <p:spTgt spid="365"/>
                                        </p:tgtEl>
                                        <p:attrNameLst>
                                          <p:attrName>style.visibility</p:attrName>
                                        </p:attrNameLst>
                                      </p:cBhvr>
                                      <p:to>
                                        <p:strVal val="visible"/>
                                      </p:to>
                                    </p:set>
                                    <p:animEffect transition="in" filter="strips(downLeft)">
                                      <p:cBhvr>
                                        <p:cTn id="16" dur="500"/>
                                        <p:tgtEl>
                                          <p:spTgt spid="365"/>
                                        </p:tgtEl>
                                      </p:cBhvr>
                                    </p:animEffect>
                                  </p:childTnLst>
                                </p:cTn>
                              </p:par>
                              <p:par>
                                <p:cTn id="17" presetID="18" presetClass="entr" presetSubtype="12" fill="hold" grpId="0" nodeType="withEffect">
                                  <p:stCondLst>
                                    <p:cond delay="0"/>
                                  </p:stCondLst>
                                  <p:childTnLst>
                                    <p:set>
                                      <p:cBhvr>
                                        <p:cTn id="18" dur="1" fill="hold">
                                          <p:stCondLst>
                                            <p:cond delay="0"/>
                                          </p:stCondLst>
                                        </p:cTn>
                                        <p:tgtEl>
                                          <p:spTgt spid="366"/>
                                        </p:tgtEl>
                                        <p:attrNameLst>
                                          <p:attrName>style.visibility</p:attrName>
                                        </p:attrNameLst>
                                      </p:cBhvr>
                                      <p:to>
                                        <p:strVal val="visible"/>
                                      </p:to>
                                    </p:set>
                                    <p:animEffect transition="in" filter="strips(downLeft)">
                                      <p:cBhvr>
                                        <p:cTn id="19" dur="500"/>
                                        <p:tgtEl>
                                          <p:spTgt spid="366"/>
                                        </p:tgtEl>
                                      </p:cBhvr>
                                    </p:animEffect>
                                  </p:childTnLst>
                                </p:cTn>
                              </p:par>
                              <p:par>
                                <p:cTn id="20" presetID="18" presetClass="entr" presetSubtype="12" fill="hold" grpId="0" nodeType="withEffect">
                                  <p:stCondLst>
                                    <p:cond delay="0"/>
                                  </p:stCondLst>
                                  <p:childTnLst>
                                    <p:set>
                                      <p:cBhvr>
                                        <p:cTn id="21" dur="1" fill="hold">
                                          <p:stCondLst>
                                            <p:cond delay="0"/>
                                          </p:stCondLst>
                                        </p:cTn>
                                        <p:tgtEl>
                                          <p:spTgt spid="367"/>
                                        </p:tgtEl>
                                        <p:attrNameLst>
                                          <p:attrName>style.visibility</p:attrName>
                                        </p:attrNameLst>
                                      </p:cBhvr>
                                      <p:to>
                                        <p:strVal val="visible"/>
                                      </p:to>
                                    </p:set>
                                    <p:animEffect transition="in" filter="strips(downLeft)">
                                      <p:cBhvr>
                                        <p:cTn id="22" dur="500"/>
                                        <p:tgtEl>
                                          <p:spTgt spid="3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2" grpId="0"/>
      <p:bldP spid="364" grpId="0"/>
      <p:bldP spid="366" grpId="0"/>
      <p:bldP spid="367" grpId="0"/>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 name="任意多边形 18"/>
          <p:cNvSpPr/>
          <p:nvPr/>
        </p:nvSpPr>
        <p:spPr>
          <a:xfrm>
            <a:off x="0" y="-426085"/>
            <a:ext cx="12222480" cy="7466965"/>
          </a:xfrm>
          <a:custGeom>
            <a:avLst/>
            <a:gdLst>
              <a:gd name="connisteX0" fmla="*/ 0 w 12222480"/>
              <a:gd name="connsiteY0" fmla="*/ 426720 h 7466965"/>
              <a:gd name="connisteX1" fmla="*/ 2225040 w 12222480"/>
              <a:gd name="connsiteY1" fmla="*/ 7345045 h 7466965"/>
              <a:gd name="connisteX2" fmla="*/ 3230880 w 12222480"/>
              <a:gd name="connsiteY2" fmla="*/ 381000 h 7466965"/>
              <a:gd name="connisteX3" fmla="*/ 762000 w 12222480"/>
              <a:gd name="connsiteY3" fmla="*/ 2834005 h 7466965"/>
              <a:gd name="connisteX4" fmla="*/ 5486400 w 12222480"/>
              <a:gd name="connsiteY4" fmla="*/ 6247765 h 7466965"/>
              <a:gd name="connisteX5" fmla="*/ 3794760 w 12222480"/>
              <a:gd name="connsiteY5" fmla="*/ 7466965 h 7466965"/>
              <a:gd name="connisteX6" fmla="*/ 5532120 w 12222480"/>
              <a:gd name="connsiteY6" fmla="*/ 365760 h 7466965"/>
              <a:gd name="connisteX7" fmla="*/ 8671560 w 12222480"/>
              <a:gd name="connsiteY7" fmla="*/ 1066165 h 7466965"/>
              <a:gd name="connisteX8" fmla="*/ 5029200 w 12222480"/>
              <a:gd name="connsiteY8" fmla="*/ 2300605 h 7466965"/>
              <a:gd name="connisteX9" fmla="*/ 7818120 w 12222480"/>
              <a:gd name="connsiteY9" fmla="*/ 7299325 h 7466965"/>
              <a:gd name="connisteX10" fmla="*/ 8077200 w 12222480"/>
              <a:gd name="connsiteY10" fmla="*/ 411480 h 7466965"/>
              <a:gd name="connisteX11" fmla="*/ 5791200 w 12222480"/>
              <a:gd name="connsiteY11" fmla="*/ 3611245 h 7466965"/>
              <a:gd name="connisteX12" fmla="*/ 12222480 w 12222480"/>
              <a:gd name="connsiteY12" fmla="*/ 7329805 h 7466965"/>
              <a:gd name="connisteX13" fmla="*/ 10927080 w 12222480"/>
              <a:gd name="connsiteY13" fmla="*/ 365760 h 7466965"/>
              <a:gd name="connisteX14" fmla="*/ 9265920 w 12222480"/>
              <a:gd name="connsiteY14" fmla="*/ 5622925 h 7466965"/>
              <a:gd name="connisteX15" fmla="*/ 12192000 w 12222480"/>
              <a:gd name="connsiteY15" fmla="*/ 1005205 h 7466965"/>
              <a:gd name="connisteX16" fmla="*/ 7086600 w 12222480"/>
              <a:gd name="connsiteY16" fmla="*/ 0 h 7466965"/>
              <a:gd name="connisteX17" fmla="*/ 0 w 12222480"/>
              <a:gd name="connsiteY17" fmla="*/ 426720 h 746696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Lst>
            <a:rect l="l" t="t" r="r" b="b"/>
            <a:pathLst>
              <a:path w="12222480" h="7466965">
                <a:moveTo>
                  <a:pt x="0" y="426720"/>
                </a:moveTo>
                <a:lnTo>
                  <a:pt x="2225040" y="7345045"/>
                </a:lnTo>
                <a:lnTo>
                  <a:pt x="3230880" y="381000"/>
                </a:lnTo>
                <a:lnTo>
                  <a:pt x="762000" y="2834005"/>
                </a:lnTo>
                <a:lnTo>
                  <a:pt x="5486400" y="6247765"/>
                </a:lnTo>
                <a:lnTo>
                  <a:pt x="3794760" y="7466965"/>
                </a:lnTo>
                <a:lnTo>
                  <a:pt x="5532120" y="365760"/>
                </a:lnTo>
                <a:lnTo>
                  <a:pt x="8671560" y="1066165"/>
                </a:lnTo>
                <a:lnTo>
                  <a:pt x="5029200" y="2300605"/>
                </a:lnTo>
                <a:lnTo>
                  <a:pt x="7818120" y="7299325"/>
                </a:lnTo>
                <a:lnTo>
                  <a:pt x="8077200" y="411480"/>
                </a:lnTo>
                <a:lnTo>
                  <a:pt x="5791200" y="3611245"/>
                </a:lnTo>
                <a:lnTo>
                  <a:pt x="12222480" y="7329805"/>
                </a:lnTo>
                <a:lnTo>
                  <a:pt x="10927080" y="365760"/>
                </a:lnTo>
                <a:lnTo>
                  <a:pt x="9265920" y="5622925"/>
                </a:lnTo>
                <a:lnTo>
                  <a:pt x="12192000" y="1005205"/>
                </a:lnTo>
                <a:lnTo>
                  <a:pt x="7086600" y="0"/>
                </a:lnTo>
                <a:lnTo>
                  <a:pt x="0" y="426720"/>
                </a:lnTo>
                <a:close/>
              </a:path>
            </a:pathLst>
          </a:custGeom>
          <a:noFill/>
          <a:ln w="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Rectangle 47"/>
          <p:cNvSpPr/>
          <p:nvPr/>
        </p:nvSpPr>
        <p:spPr>
          <a:xfrm>
            <a:off x="5333365" y="1586865"/>
            <a:ext cx="1555750" cy="1107440"/>
          </a:xfrm>
          <a:prstGeom prst="rect">
            <a:avLst/>
          </a:prstGeom>
          <a:ln>
            <a:solidFill>
              <a:schemeClr val="bg1">
                <a:lumMod val="50000"/>
              </a:schemeClr>
            </a:solidFill>
          </a:ln>
        </p:spPr>
        <p:txBody>
          <a:bodyPr wrap="square" lIns="0" tIns="0" rIns="0" bIns="0">
            <a:spAutoFit/>
          </a:bodyPr>
          <a:lstStyle/>
          <a:p>
            <a:pPr algn="ctr"/>
            <a:r>
              <a:rPr lang="en-US" altLang="zh-CN" sz="7200">
                <a:solidFill>
                  <a:schemeClr val="tx1"/>
                </a:solidFill>
                <a:cs typeface="+mn-ea"/>
                <a:sym typeface="+mn-lt"/>
              </a:rPr>
              <a:t>02</a:t>
            </a:r>
            <a:endParaRPr lang="en-US" altLang="zh-CN" sz="7200" dirty="0">
              <a:solidFill>
                <a:schemeClr val="tx1"/>
              </a:solidFill>
              <a:cs typeface="+mn-ea"/>
              <a:sym typeface="+mn-lt"/>
            </a:endParaRPr>
          </a:p>
        </p:txBody>
      </p:sp>
      <p:sp>
        <p:nvSpPr>
          <p:cNvPr id="5" name="Rectangle 47"/>
          <p:cNvSpPr/>
          <p:nvPr/>
        </p:nvSpPr>
        <p:spPr>
          <a:xfrm>
            <a:off x="4043045" y="3090545"/>
            <a:ext cx="4136390" cy="676910"/>
          </a:xfrm>
          <a:prstGeom prst="rect">
            <a:avLst/>
          </a:prstGeom>
          <a:ln>
            <a:solidFill>
              <a:schemeClr val="bg1">
                <a:lumMod val="50000"/>
              </a:schemeClr>
            </a:solidFill>
          </a:ln>
        </p:spPr>
        <p:txBody>
          <a:bodyPr wrap="square" lIns="0" tIns="0" rIns="0" bIns="0">
            <a:spAutoFit/>
          </a:bodyPr>
          <a:lstStyle/>
          <a:p>
            <a:pPr algn="dist"/>
            <a:r>
              <a:rPr lang="zh-CN" altLang="en-US" sz="4400">
                <a:solidFill>
                  <a:schemeClr val="tx1"/>
                </a:solidFill>
                <a:cs typeface="+mn-ea"/>
                <a:sym typeface="+mn-lt"/>
              </a:rPr>
              <a:t>研究现状及成果</a:t>
            </a:r>
            <a:endParaRPr lang="zh-CN" altLang="en-US" sz="4400" dirty="0">
              <a:solidFill>
                <a:schemeClr val="tx1"/>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trips(downLeft)">
                                      <p:cBhvr>
                                        <p:cTn id="7" dur="2000"/>
                                        <p:tgtEl>
                                          <p:spTgt spid="3"/>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strips(downLeft)">
                                      <p:cBhvr>
                                        <p:cTn id="10"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7"/>
          <p:cNvSpPr/>
          <p:nvPr/>
        </p:nvSpPr>
        <p:spPr>
          <a:xfrm>
            <a:off x="1008061" y="817328"/>
            <a:ext cx="448364" cy="984885"/>
          </a:xfrm>
          <a:prstGeom prst="rect">
            <a:avLst/>
          </a:prstGeom>
        </p:spPr>
        <p:txBody>
          <a:bodyPr wrap="square" lIns="0" tIns="0" rIns="0" bIns="0">
            <a:spAutoFit/>
          </a:bodyPr>
          <a:lstStyle/>
          <a:p>
            <a:pPr algn="dist"/>
            <a:r>
              <a:rPr lang="en-US" altLang="zh-CN" sz="3200">
                <a:solidFill>
                  <a:schemeClr val="tx1"/>
                </a:solidFill>
                <a:cs typeface="+mn-ea"/>
                <a:sym typeface="+mn-lt"/>
              </a:rPr>
              <a:t>02</a:t>
            </a:r>
            <a:endParaRPr lang="en-US" altLang="zh-CN" sz="3200" dirty="0">
              <a:solidFill>
                <a:schemeClr val="tx1"/>
              </a:solidFill>
              <a:cs typeface="+mn-ea"/>
              <a:sym typeface="+mn-lt"/>
            </a:endParaRPr>
          </a:p>
        </p:txBody>
      </p:sp>
      <p:sp>
        <p:nvSpPr>
          <p:cNvPr id="9" name="Rectangle 47"/>
          <p:cNvSpPr/>
          <p:nvPr/>
        </p:nvSpPr>
        <p:spPr>
          <a:xfrm>
            <a:off x="1561249" y="862374"/>
            <a:ext cx="2833079" cy="430887"/>
          </a:xfrm>
          <a:prstGeom prst="rect">
            <a:avLst/>
          </a:prstGeom>
        </p:spPr>
        <p:txBody>
          <a:bodyPr wrap="square" lIns="0" tIns="0" rIns="0" bIns="0">
            <a:spAutoFit/>
          </a:bodyPr>
          <a:lstStyle/>
          <a:p>
            <a:pPr algn="dist"/>
            <a:r>
              <a:rPr lang="zh-CN" altLang="en-US" sz="2800">
                <a:solidFill>
                  <a:schemeClr val="tx1"/>
                </a:solidFill>
                <a:cs typeface="+mn-ea"/>
                <a:sym typeface="+mn-lt"/>
              </a:rPr>
              <a:t>选题整体分析</a:t>
            </a:r>
            <a:endParaRPr lang="zh-CN" altLang="en-US" sz="2800" dirty="0">
              <a:solidFill>
                <a:schemeClr val="tx1"/>
              </a:solidFill>
              <a:cs typeface="+mn-ea"/>
              <a:sym typeface="+mn-lt"/>
            </a:endParaRPr>
          </a:p>
        </p:txBody>
      </p:sp>
      <p:grpSp>
        <p:nvGrpSpPr>
          <p:cNvPr id="6" name="Group 10" descr="e7d195523061f1c0f55f9af68525816972d868573ada39bc763F3977967589A5F92C178830C92595A6CE4D0132F8C206B2B04C416AAA86B7FD80AB023F78DAEB544E2F013E11B2B95AD21703D1C90034A379EC9026EFAAF5D8D3F6EDD7215B018FE0102BB6E81C77B4FC3B86DE99B2AEE72277B97A45A4806D6C6F5344FAE938A90E129ED8BB004F34E789595D5D5B93"/>
          <p:cNvGrpSpPr/>
          <p:nvPr/>
        </p:nvGrpSpPr>
        <p:grpSpPr>
          <a:xfrm>
            <a:off x="5467106" y="2469476"/>
            <a:ext cx="1309476" cy="2522751"/>
            <a:chOff x="5084746" y="1980098"/>
            <a:chExt cx="2022667" cy="3896738"/>
          </a:xfrm>
          <a:solidFill>
            <a:schemeClr val="bg1">
              <a:lumMod val="65000"/>
            </a:schemeClr>
          </a:solidFill>
        </p:grpSpPr>
        <p:sp>
          <p:nvSpPr>
            <p:cNvPr id="8" name="Freeform 15"/>
            <p:cNvSpPr/>
            <p:nvPr/>
          </p:nvSpPr>
          <p:spPr bwMode="auto">
            <a:xfrm>
              <a:off x="5445521" y="4484852"/>
              <a:ext cx="1303004" cy="563544"/>
            </a:xfrm>
            <a:custGeom>
              <a:avLst/>
              <a:gdLst>
                <a:gd name="T0" fmla="*/ 63 w 537"/>
                <a:gd name="T1" fmla="*/ 120 h 233"/>
                <a:gd name="T2" fmla="*/ 448 w 537"/>
                <a:gd name="T3" fmla="*/ 17 h 233"/>
                <a:gd name="T4" fmla="*/ 473 w 537"/>
                <a:gd name="T5" fmla="*/ 113 h 233"/>
                <a:gd name="T6" fmla="*/ 89 w 537"/>
                <a:gd name="T7" fmla="*/ 216 h 233"/>
                <a:gd name="T8" fmla="*/ 63 w 537"/>
                <a:gd name="T9" fmla="*/ 120 h 233"/>
              </a:gdLst>
              <a:ahLst/>
              <a:cxnLst>
                <a:cxn ang="0">
                  <a:pos x="T0" y="T1"/>
                </a:cxn>
                <a:cxn ang="0">
                  <a:pos x="T2" y="T3"/>
                </a:cxn>
                <a:cxn ang="0">
                  <a:pos x="T4" y="T5"/>
                </a:cxn>
                <a:cxn ang="0">
                  <a:pos x="T6" y="T7"/>
                </a:cxn>
                <a:cxn ang="0">
                  <a:pos x="T8" y="T9"/>
                </a:cxn>
              </a:cxnLst>
              <a:rect l="0" t="0" r="r" b="b"/>
              <a:pathLst>
                <a:path w="537" h="233">
                  <a:moveTo>
                    <a:pt x="63" y="120"/>
                  </a:moveTo>
                  <a:cubicBezTo>
                    <a:pt x="448" y="17"/>
                    <a:pt x="448" y="17"/>
                    <a:pt x="448" y="17"/>
                  </a:cubicBezTo>
                  <a:cubicBezTo>
                    <a:pt x="511" y="0"/>
                    <a:pt x="537" y="96"/>
                    <a:pt x="473" y="113"/>
                  </a:cubicBezTo>
                  <a:cubicBezTo>
                    <a:pt x="89" y="216"/>
                    <a:pt x="89" y="216"/>
                    <a:pt x="89" y="216"/>
                  </a:cubicBezTo>
                  <a:cubicBezTo>
                    <a:pt x="25" y="233"/>
                    <a:pt x="0" y="137"/>
                    <a:pt x="63" y="120"/>
                  </a:cubicBezTo>
                  <a:close/>
                </a:path>
              </a:pathLst>
            </a:custGeom>
            <a:grpFill/>
            <a:ln>
              <a:noFill/>
            </a:ln>
          </p:spPr>
          <p:txBody>
            <a:bodyPr vert="horz" wrap="square" lIns="91440" tIns="45720" rIns="91440" bIns="45720" numCol="1" anchor="t" anchorCtr="0" compatLnSpc="1"/>
            <a:lstStyle/>
            <a:p>
              <a:endParaRPr lang="en-US">
                <a:solidFill>
                  <a:schemeClr val="bg1"/>
                </a:solidFill>
                <a:cs typeface="+mn-ea"/>
                <a:sym typeface="+mn-lt"/>
              </a:endParaRPr>
            </a:p>
          </p:txBody>
        </p:sp>
        <p:sp>
          <p:nvSpPr>
            <p:cNvPr id="10" name="Freeform 16"/>
            <p:cNvSpPr/>
            <p:nvPr/>
          </p:nvSpPr>
          <p:spPr bwMode="auto">
            <a:xfrm>
              <a:off x="5445521" y="4792704"/>
              <a:ext cx="1303004" cy="563544"/>
            </a:xfrm>
            <a:custGeom>
              <a:avLst/>
              <a:gdLst>
                <a:gd name="T0" fmla="*/ 63 w 537"/>
                <a:gd name="T1" fmla="*/ 120 h 233"/>
                <a:gd name="T2" fmla="*/ 89 w 537"/>
                <a:gd name="T3" fmla="*/ 216 h 233"/>
                <a:gd name="T4" fmla="*/ 473 w 537"/>
                <a:gd name="T5" fmla="*/ 113 h 233"/>
                <a:gd name="T6" fmla="*/ 448 w 537"/>
                <a:gd name="T7" fmla="*/ 17 h 233"/>
                <a:gd name="T8" fmla="*/ 63 w 537"/>
                <a:gd name="T9" fmla="*/ 120 h 233"/>
              </a:gdLst>
              <a:ahLst/>
              <a:cxnLst>
                <a:cxn ang="0">
                  <a:pos x="T0" y="T1"/>
                </a:cxn>
                <a:cxn ang="0">
                  <a:pos x="T2" y="T3"/>
                </a:cxn>
                <a:cxn ang="0">
                  <a:pos x="T4" y="T5"/>
                </a:cxn>
                <a:cxn ang="0">
                  <a:pos x="T6" y="T7"/>
                </a:cxn>
                <a:cxn ang="0">
                  <a:pos x="T8" y="T9"/>
                </a:cxn>
              </a:cxnLst>
              <a:rect l="0" t="0" r="r" b="b"/>
              <a:pathLst>
                <a:path w="537" h="233">
                  <a:moveTo>
                    <a:pt x="63" y="120"/>
                  </a:moveTo>
                  <a:cubicBezTo>
                    <a:pt x="0" y="137"/>
                    <a:pt x="25" y="233"/>
                    <a:pt x="89" y="216"/>
                  </a:cubicBezTo>
                  <a:cubicBezTo>
                    <a:pt x="473" y="113"/>
                    <a:pt x="473" y="113"/>
                    <a:pt x="473" y="113"/>
                  </a:cubicBezTo>
                  <a:cubicBezTo>
                    <a:pt x="537" y="96"/>
                    <a:pt x="511" y="0"/>
                    <a:pt x="448" y="17"/>
                  </a:cubicBezTo>
                  <a:cubicBezTo>
                    <a:pt x="63" y="120"/>
                    <a:pt x="63" y="120"/>
                    <a:pt x="63" y="120"/>
                  </a:cubicBezTo>
                  <a:close/>
                </a:path>
              </a:pathLst>
            </a:custGeom>
            <a:grpFill/>
            <a:ln>
              <a:noFill/>
            </a:ln>
          </p:spPr>
          <p:txBody>
            <a:bodyPr vert="horz" wrap="square" lIns="91440" tIns="45720" rIns="91440" bIns="45720" numCol="1" anchor="t" anchorCtr="0" compatLnSpc="1"/>
            <a:lstStyle/>
            <a:p>
              <a:endParaRPr lang="en-US">
                <a:solidFill>
                  <a:schemeClr val="bg1"/>
                </a:solidFill>
                <a:cs typeface="+mn-ea"/>
                <a:sym typeface="+mn-lt"/>
              </a:endParaRPr>
            </a:p>
          </p:txBody>
        </p:sp>
        <p:sp>
          <p:nvSpPr>
            <p:cNvPr id="11" name="Freeform 17"/>
            <p:cNvSpPr/>
            <p:nvPr/>
          </p:nvSpPr>
          <p:spPr bwMode="auto">
            <a:xfrm>
              <a:off x="5445521" y="4182113"/>
              <a:ext cx="1303004" cy="564567"/>
            </a:xfrm>
            <a:custGeom>
              <a:avLst/>
              <a:gdLst>
                <a:gd name="T0" fmla="*/ 63 w 537"/>
                <a:gd name="T1" fmla="*/ 120 h 233"/>
                <a:gd name="T2" fmla="*/ 89 w 537"/>
                <a:gd name="T3" fmla="*/ 216 h 233"/>
                <a:gd name="T4" fmla="*/ 473 w 537"/>
                <a:gd name="T5" fmla="*/ 113 h 233"/>
                <a:gd name="T6" fmla="*/ 448 w 537"/>
                <a:gd name="T7" fmla="*/ 17 h 233"/>
                <a:gd name="T8" fmla="*/ 63 w 537"/>
                <a:gd name="T9" fmla="*/ 120 h 233"/>
              </a:gdLst>
              <a:ahLst/>
              <a:cxnLst>
                <a:cxn ang="0">
                  <a:pos x="T0" y="T1"/>
                </a:cxn>
                <a:cxn ang="0">
                  <a:pos x="T2" y="T3"/>
                </a:cxn>
                <a:cxn ang="0">
                  <a:pos x="T4" y="T5"/>
                </a:cxn>
                <a:cxn ang="0">
                  <a:pos x="T6" y="T7"/>
                </a:cxn>
                <a:cxn ang="0">
                  <a:pos x="T8" y="T9"/>
                </a:cxn>
              </a:cxnLst>
              <a:rect l="0" t="0" r="r" b="b"/>
              <a:pathLst>
                <a:path w="537" h="233">
                  <a:moveTo>
                    <a:pt x="63" y="120"/>
                  </a:moveTo>
                  <a:cubicBezTo>
                    <a:pt x="0" y="137"/>
                    <a:pt x="25" y="233"/>
                    <a:pt x="89" y="216"/>
                  </a:cubicBezTo>
                  <a:cubicBezTo>
                    <a:pt x="473" y="113"/>
                    <a:pt x="473" y="113"/>
                    <a:pt x="473" y="113"/>
                  </a:cubicBezTo>
                  <a:cubicBezTo>
                    <a:pt x="537" y="96"/>
                    <a:pt x="511" y="0"/>
                    <a:pt x="448" y="17"/>
                  </a:cubicBezTo>
                  <a:cubicBezTo>
                    <a:pt x="63" y="120"/>
                    <a:pt x="63" y="120"/>
                    <a:pt x="63" y="120"/>
                  </a:cubicBezTo>
                  <a:close/>
                </a:path>
              </a:pathLst>
            </a:custGeom>
            <a:grpFill/>
            <a:ln>
              <a:noFill/>
            </a:ln>
          </p:spPr>
          <p:txBody>
            <a:bodyPr vert="horz" wrap="square" lIns="91440" tIns="45720" rIns="91440" bIns="45720" numCol="1" anchor="t" anchorCtr="0" compatLnSpc="1"/>
            <a:lstStyle/>
            <a:p>
              <a:endParaRPr lang="en-US">
                <a:solidFill>
                  <a:schemeClr val="bg1"/>
                </a:solidFill>
                <a:cs typeface="+mn-ea"/>
                <a:sym typeface="+mn-lt"/>
              </a:endParaRPr>
            </a:p>
          </p:txBody>
        </p:sp>
        <p:sp>
          <p:nvSpPr>
            <p:cNvPr id="12" name="Freeform 18"/>
            <p:cNvSpPr/>
            <p:nvPr/>
          </p:nvSpPr>
          <p:spPr bwMode="auto">
            <a:xfrm>
              <a:off x="5455749" y="3824145"/>
              <a:ext cx="909239" cy="496042"/>
            </a:xfrm>
            <a:custGeom>
              <a:avLst/>
              <a:gdLst>
                <a:gd name="T0" fmla="*/ 166 w 375"/>
                <a:gd name="T1" fmla="*/ 36 h 205"/>
                <a:gd name="T2" fmla="*/ 375 w 375"/>
                <a:gd name="T3" fmla="*/ 160 h 205"/>
                <a:gd name="T4" fmla="*/ 202 w 375"/>
                <a:gd name="T5" fmla="*/ 205 h 205"/>
                <a:gd name="T6" fmla="*/ 0 w 375"/>
                <a:gd name="T7" fmla="*/ 81 h 205"/>
                <a:gd name="T8" fmla="*/ 166 w 375"/>
                <a:gd name="T9" fmla="*/ 36 h 205"/>
              </a:gdLst>
              <a:ahLst/>
              <a:cxnLst>
                <a:cxn ang="0">
                  <a:pos x="T0" y="T1"/>
                </a:cxn>
                <a:cxn ang="0">
                  <a:pos x="T2" y="T3"/>
                </a:cxn>
                <a:cxn ang="0">
                  <a:pos x="T4" y="T5"/>
                </a:cxn>
                <a:cxn ang="0">
                  <a:pos x="T6" y="T7"/>
                </a:cxn>
                <a:cxn ang="0">
                  <a:pos x="T8" y="T9"/>
                </a:cxn>
              </a:cxnLst>
              <a:rect l="0" t="0" r="r" b="b"/>
              <a:pathLst>
                <a:path w="375" h="205">
                  <a:moveTo>
                    <a:pt x="166" y="36"/>
                  </a:moveTo>
                  <a:cubicBezTo>
                    <a:pt x="287" y="0"/>
                    <a:pt x="334" y="75"/>
                    <a:pt x="375" y="160"/>
                  </a:cubicBezTo>
                  <a:cubicBezTo>
                    <a:pt x="318" y="175"/>
                    <a:pt x="260" y="190"/>
                    <a:pt x="202" y="205"/>
                  </a:cubicBezTo>
                  <a:cubicBezTo>
                    <a:pt x="156" y="56"/>
                    <a:pt x="61" y="73"/>
                    <a:pt x="0" y="81"/>
                  </a:cubicBezTo>
                  <a:cubicBezTo>
                    <a:pt x="56" y="66"/>
                    <a:pt x="111" y="51"/>
                    <a:pt x="166" y="36"/>
                  </a:cubicBezTo>
                  <a:close/>
                </a:path>
              </a:pathLst>
            </a:custGeom>
            <a:grpFill/>
            <a:ln>
              <a:noFill/>
            </a:ln>
          </p:spPr>
          <p:txBody>
            <a:bodyPr vert="horz" wrap="square" lIns="91440" tIns="45720" rIns="91440" bIns="45720" numCol="1" anchor="t" anchorCtr="0" compatLnSpc="1"/>
            <a:lstStyle/>
            <a:p>
              <a:endParaRPr lang="en-US">
                <a:solidFill>
                  <a:schemeClr val="bg1"/>
                </a:solidFill>
                <a:cs typeface="+mn-ea"/>
                <a:sym typeface="+mn-lt"/>
              </a:endParaRPr>
            </a:p>
          </p:txBody>
        </p:sp>
        <p:grpSp>
          <p:nvGrpSpPr>
            <p:cNvPr id="13" name="Group 22"/>
            <p:cNvGrpSpPr/>
            <p:nvPr/>
          </p:nvGrpSpPr>
          <p:grpSpPr>
            <a:xfrm>
              <a:off x="5708371" y="5136354"/>
              <a:ext cx="831509" cy="740482"/>
              <a:chOff x="5708371" y="5136354"/>
              <a:chExt cx="831509" cy="740482"/>
            </a:xfrm>
            <a:grpFill/>
          </p:grpSpPr>
          <p:sp>
            <p:nvSpPr>
              <p:cNvPr id="18" name="Freeform 19"/>
              <p:cNvSpPr/>
              <p:nvPr/>
            </p:nvSpPr>
            <p:spPr bwMode="auto">
              <a:xfrm>
                <a:off x="5708371" y="5136354"/>
                <a:ext cx="831509" cy="563544"/>
              </a:xfrm>
              <a:custGeom>
                <a:avLst/>
                <a:gdLst>
                  <a:gd name="T0" fmla="*/ 813 w 813"/>
                  <a:gd name="T1" fmla="*/ 0 h 551"/>
                  <a:gd name="T2" fmla="*/ 524 w 813"/>
                  <a:gd name="T3" fmla="*/ 551 h 551"/>
                  <a:gd name="T4" fmla="*/ 256 w 813"/>
                  <a:gd name="T5" fmla="*/ 551 h 551"/>
                  <a:gd name="T6" fmla="*/ 0 w 813"/>
                  <a:gd name="T7" fmla="*/ 215 h 551"/>
                  <a:gd name="T8" fmla="*/ 0 w 813"/>
                  <a:gd name="T9" fmla="*/ 215 h 551"/>
                  <a:gd name="T10" fmla="*/ 813 w 813"/>
                  <a:gd name="T11" fmla="*/ 0 h 551"/>
                </a:gdLst>
                <a:ahLst/>
                <a:cxnLst>
                  <a:cxn ang="0">
                    <a:pos x="T0" y="T1"/>
                  </a:cxn>
                  <a:cxn ang="0">
                    <a:pos x="T2" y="T3"/>
                  </a:cxn>
                  <a:cxn ang="0">
                    <a:pos x="T4" y="T5"/>
                  </a:cxn>
                  <a:cxn ang="0">
                    <a:pos x="T6" y="T7"/>
                  </a:cxn>
                  <a:cxn ang="0">
                    <a:pos x="T8" y="T9"/>
                  </a:cxn>
                  <a:cxn ang="0">
                    <a:pos x="T10" y="T11"/>
                  </a:cxn>
                </a:cxnLst>
                <a:rect l="0" t="0" r="r" b="b"/>
                <a:pathLst>
                  <a:path w="813" h="551">
                    <a:moveTo>
                      <a:pt x="813" y="0"/>
                    </a:moveTo>
                    <a:lnTo>
                      <a:pt x="524" y="551"/>
                    </a:lnTo>
                    <a:lnTo>
                      <a:pt x="256" y="551"/>
                    </a:lnTo>
                    <a:lnTo>
                      <a:pt x="0" y="215"/>
                    </a:lnTo>
                    <a:lnTo>
                      <a:pt x="0" y="215"/>
                    </a:lnTo>
                    <a:lnTo>
                      <a:pt x="813" y="0"/>
                    </a:lnTo>
                    <a:close/>
                  </a:path>
                </a:pathLst>
              </a:custGeom>
              <a:grpFill/>
              <a:ln>
                <a:noFill/>
              </a:ln>
            </p:spPr>
            <p:txBody>
              <a:bodyPr vert="horz" wrap="square" lIns="91440" tIns="45720" rIns="91440" bIns="45720" numCol="1" anchor="t" anchorCtr="0" compatLnSpc="1"/>
              <a:lstStyle/>
              <a:p>
                <a:endParaRPr lang="en-US">
                  <a:solidFill>
                    <a:schemeClr val="bg1"/>
                  </a:solidFill>
                  <a:cs typeface="+mn-ea"/>
                  <a:sym typeface="+mn-lt"/>
                </a:endParaRPr>
              </a:p>
            </p:txBody>
          </p:sp>
          <p:grpSp>
            <p:nvGrpSpPr>
              <p:cNvPr id="19" name="Group 28"/>
              <p:cNvGrpSpPr/>
              <p:nvPr/>
            </p:nvGrpSpPr>
            <p:grpSpPr>
              <a:xfrm>
                <a:off x="5708371" y="5136354"/>
                <a:ext cx="831509" cy="740482"/>
                <a:chOff x="5708371" y="5136354"/>
                <a:chExt cx="831509" cy="740482"/>
              </a:xfrm>
              <a:grpFill/>
            </p:grpSpPr>
            <p:sp>
              <p:nvSpPr>
                <p:cNvPr id="20" name="Freeform 20"/>
                <p:cNvSpPr/>
                <p:nvPr/>
              </p:nvSpPr>
              <p:spPr bwMode="auto">
                <a:xfrm>
                  <a:off x="5708371" y="5136354"/>
                  <a:ext cx="831509" cy="563544"/>
                </a:xfrm>
                <a:custGeom>
                  <a:avLst/>
                  <a:gdLst>
                    <a:gd name="T0" fmla="*/ 813 w 813"/>
                    <a:gd name="T1" fmla="*/ 0 h 551"/>
                    <a:gd name="T2" fmla="*/ 524 w 813"/>
                    <a:gd name="T3" fmla="*/ 551 h 551"/>
                    <a:gd name="T4" fmla="*/ 256 w 813"/>
                    <a:gd name="T5" fmla="*/ 551 h 551"/>
                    <a:gd name="T6" fmla="*/ 0 w 813"/>
                    <a:gd name="T7" fmla="*/ 215 h 551"/>
                    <a:gd name="T8" fmla="*/ 0 w 813"/>
                    <a:gd name="T9" fmla="*/ 215 h 551"/>
                    <a:gd name="T10" fmla="*/ 813 w 813"/>
                    <a:gd name="T11" fmla="*/ 0 h 551"/>
                  </a:gdLst>
                  <a:ahLst/>
                  <a:cxnLst>
                    <a:cxn ang="0">
                      <a:pos x="T0" y="T1"/>
                    </a:cxn>
                    <a:cxn ang="0">
                      <a:pos x="T2" y="T3"/>
                    </a:cxn>
                    <a:cxn ang="0">
                      <a:pos x="T4" y="T5"/>
                    </a:cxn>
                    <a:cxn ang="0">
                      <a:pos x="T6" y="T7"/>
                    </a:cxn>
                    <a:cxn ang="0">
                      <a:pos x="T8" y="T9"/>
                    </a:cxn>
                    <a:cxn ang="0">
                      <a:pos x="T10" y="T11"/>
                    </a:cxn>
                  </a:cxnLst>
                  <a:rect l="0" t="0" r="r" b="b"/>
                  <a:pathLst>
                    <a:path w="813" h="551">
                      <a:moveTo>
                        <a:pt x="813" y="0"/>
                      </a:moveTo>
                      <a:lnTo>
                        <a:pt x="524" y="551"/>
                      </a:lnTo>
                      <a:lnTo>
                        <a:pt x="256" y="551"/>
                      </a:lnTo>
                      <a:lnTo>
                        <a:pt x="0" y="215"/>
                      </a:lnTo>
                      <a:lnTo>
                        <a:pt x="0" y="215"/>
                      </a:lnTo>
                      <a:lnTo>
                        <a:pt x="813" y="0"/>
                      </a:lnTo>
                    </a:path>
                  </a:pathLst>
                </a:custGeom>
                <a:grpFill/>
                <a:ln>
                  <a:noFill/>
                </a:ln>
              </p:spPr>
              <p:txBody>
                <a:bodyPr vert="horz" wrap="square" lIns="91440" tIns="45720" rIns="91440" bIns="45720" numCol="1" anchor="t" anchorCtr="0" compatLnSpc="1"/>
                <a:lstStyle/>
                <a:p>
                  <a:endParaRPr lang="en-US">
                    <a:solidFill>
                      <a:schemeClr val="bg1"/>
                    </a:solidFill>
                    <a:cs typeface="+mn-ea"/>
                    <a:sym typeface="+mn-lt"/>
                  </a:endParaRPr>
                </a:p>
              </p:txBody>
            </p:sp>
            <p:sp>
              <p:nvSpPr>
                <p:cNvPr id="21" name="Freeform 21"/>
                <p:cNvSpPr/>
                <p:nvPr/>
              </p:nvSpPr>
              <p:spPr bwMode="auto">
                <a:xfrm>
                  <a:off x="5967131" y="5733649"/>
                  <a:ext cx="279215" cy="143187"/>
                </a:xfrm>
                <a:custGeom>
                  <a:avLst/>
                  <a:gdLst>
                    <a:gd name="T0" fmla="*/ 115 w 115"/>
                    <a:gd name="T1" fmla="*/ 0 h 59"/>
                    <a:gd name="T2" fmla="*/ 115 w 115"/>
                    <a:gd name="T3" fmla="*/ 2 h 59"/>
                    <a:gd name="T4" fmla="*/ 57 w 115"/>
                    <a:gd name="T5" fmla="*/ 59 h 59"/>
                    <a:gd name="T6" fmla="*/ 0 w 115"/>
                    <a:gd name="T7" fmla="*/ 2 h 59"/>
                    <a:gd name="T8" fmla="*/ 0 w 115"/>
                    <a:gd name="T9" fmla="*/ 0 h 59"/>
                    <a:gd name="T10" fmla="*/ 1 w 115"/>
                    <a:gd name="T11" fmla="*/ 2 h 59"/>
                    <a:gd name="T12" fmla="*/ 114 w 115"/>
                    <a:gd name="T13" fmla="*/ 2 h 59"/>
                    <a:gd name="T14" fmla="*/ 115 w 115"/>
                    <a:gd name="T15" fmla="*/ 0 h 5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5" h="59">
                      <a:moveTo>
                        <a:pt x="115" y="0"/>
                      </a:moveTo>
                      <a:cubicBezTo>
                        <a:pt x="115" y="0"/>
                        <a:pt x="115" y="1"/>
                        <a:pt x="115" y="2"/>
                      </a:cubicBezTo>
                      <a:cubicBezTo>
                        <a:pt x="115" y="33"/>
                        <a:pt x="89" y="59"/>
                        <a:pt x="57" y="59"/>
                      </a:cubicBezTo>
                      <a:cubicBezTo>
                        <a:pt x="26" y="59"/>
                        <a:pt x="0" y="33"/>
                        <a:pt x="0" y="2"/>
                      </a:cubicBezTo>
                      <a:cubicBezTo>
                        <a:pt x="0" y="1"/>
                        <a:pt x="0" y="1"/>
                        <a:pt x="0" y="0"/>
                      </a:cubicBezTo>
                      <a:cubicBezTo>
                        <a:pt x="1" y="2"/>
                        <a:pt x="1" y="2"/>
                        <a:pt x="1" y="2"/>
                      </a:cubicBezTo>
                      <a:cubicBezTo>
                        <a:pt x="114" y="2"/>
                        <a:pt x="114" y="2"/>
                        <a:pt x="114" y="2"/>
                      </a:cubicBezTo>
                      <a:cubicBezTo>
                        <a:pt x="115" y="0"/>
                        <a:pt x="115" y="0"/>
                        <a:pt x="115" y="0"/>
                      </a:cubicBezTo>
                      <a:close/>
                    </a:path>
                  </a:pathLst>
                </a:custGeom>
                <a:grpFill/>
                <a:ln>
                  <a:noFill/>
                </a:ln>
              </p:spPr>
              <p:txBody>
                <a:bodyPr vert="horz" wrap="square" lIns="91440" tIns="45720" rIns="91440" bIns="45720" numCol="1" anchor="t" anchorCtr="0" compatLnSpc="1"/>
                <a:lstStyle/>
                <a:p>
                  <a:endParaRPr lang="en-US">
                    <a:solidFill>
                      <a:schemeClr val="bg1"/>
                    </a:solidFill>
                    <a:cs typeface="+mn-ea"/>
                    <a:sym typeface="+mn-lt"/>
                  </a:endParaRPr>
                </a:p>
              </p:txBody>
            </p:sp>
          </p:grpSp>
        </p:grpSp>
        <p:sp>
          <p:nvSpPr>
            <p:cNvPr id="14" name="Freeform 22"/>
            <p:cNvSpPr/>
            <p:nvPr/>
          </p:nvSpPr>
          <p:spPr bwMode="auto">
            <a:xfrm>
              <a:off x="5241990" y="1980098"/>
              <a:ext cx="1048335" cy="411152"/>
            </a:xfrm>
            <a:custGeom>
              <a:avLst/>
              <a:gdLst>
                <a:gd name="T0" fmla="*/ 85 w 432"/>
                <a:gd name="T1" fmla="*/ 0 h 170"/>
                <a:gd name="T2" fmla="*/ 106 w 432"/>
                <a:gd name="T3" fmla="*/ 3 h 170"/>
                <a:gd name="T4" fmla="*/ 106 w 432"/>
                <a:gd name="T5" fmla="*/ 3 h 170"/>
                <a:gd name="T6" fmla="*/ 432 w 432"/>
                <a:gd name="T7" fmla="*/ 86 h 170"/>
                <a:gd name="T8" fmla="*/ 112 w 432"/>
                <a:gd name="T9" fmla="*/ 166 h 170"/>
                <a:gd name="T10" fmla="*/ 112 w 432"/>
                <a:gd name="T11" fmla="*/ 166 h 170"/>
                <a:gd name="T12" fmla="*/ 85 w 432"/>
                <a:gd name="T13" fmla="*/ 170 h 170"/>
                <a:gd name="T14" fmla="*/ 0 w 432"/>
                <a:gd name="T15" fmla="*/ 85 h 170"/>
                <a:gd name="T16" fmla="*/ 85 w 432"/>
                <a:gd name="T17"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2" h="170">
                  <a:moveTo>
                    <a:pt x="85" y="0"/>
                  </a:moveTo>
                  <a:cubicBezTo>
                    <a:pt x="92" y="0"/>
                    <a:pt x="99" y="1"/>
                    <a:pt x="106" y="3"/>
                  </a:cubicBezTo>
                  <a:cubicBezTo>
                    <a:pt x="106" y="3"/>
                    <a:pt x="106" y="3"/>
                    <a:pt x="106" y="3"/>
                  </a:cubicBezTo>
                  <a:cubicBezTo>
                    <a:pt x="432" y="86"/>
                    <a:pt x="432" y="86"/>
                    <a:pt x="432" y="86"/>
                  </a:cubicBezTo>
                  <a:cubicBezTo>
                    <a:pt x="112" y="166"/>
                    <a:pt x="112" y="166"/>
                    <a:pt x="112" y="166"/>
                  </a:cubicBezTo>
                  <a:cubicBezTo>
                    <a:pt x="112" y="166"/>
                    <a:pt x="112" y="166"/>
                    <a:pt x="112" y="166"/>
                  </a:cubicBezTo>
                  <a:cubicBezTo>
                    <a:pt x="103" y="169"/>
                    <a:pt x="94" y="170"/>
                    <a:pt x="85" y="170"/>
                  </a:cubicBezTo>
                  <a:cubicBezTo>
                    <a:pt x="38" y="170"/>
                    <a:pt x="0" y="132"/>
                    <a:pt x="0" y="85"/>
                  </a:cubicBezTo>
                  <a:cubicBezTo>
                    <a:pt x="0" y="38"/>
                    <a:pt x="38" y="0"/>
                    <a:pt x="85" y="0"/>
                  </a:cubicBezTo>
                  <a:close/>
                </a:path>
              </a:pathLst>
            </a:custGeom>
            <a:grpFill/>
            <a:ln>
              <a:noFill/>
            </a:ln>
          </p:spPr>
          <p:txBody>
            <a:bodyPr vert="horz" wrap="square" lIns="91440" tIns="45720" rIns="91440" bIns="45720" numCol="1" anchor="t" anchorCtr="0" compatLnSpc="1"/>
            <a:lstStyle/>
            <a:p>
              <a:endParaRPr lang="en-US">
                <a:solidFill>
                  <a:schemeClr val="bg1"/>
                </a:solidFill>
                <a:cs typeface="+mn-ea"/>
                <a:sym typeface="+mn-lt"/>
              </a:endParaRPr>
            </a:p>
          </p:txBody>
        </p:sp>
        <p:sp>
          <p:nvSpPr>
            <p:cNvPr id="15" name="Freeform 24"/>
            <p:cNvSpPr/>
            <p:nvPr/>
          </p:nvSpPr>
          <p:spPr bwMode="auto">
            <a:xfrm>
              <a:off x="5084746" y="2107509"/>
              <a:ext cx="2022667" cy="846697"/>
            </a:xfrm>
            <a:custGeom>
              <a:avLst/>
              <a:gdLst>
                <a:gd name="connsiteX0" fmla="*/ 982060 w 2022667"/>
                <a:gd name="connsiteY0" fmla="*/ 271936 h 846697"/>
                <a:gd name="connsiteX1" fmla="*/ 123436 w 2022667"/>
                <a:gd name="connsiteY1" fmla="*/ 504080 h 846697"/>
                <a:gd name="connsiteX2" fmla="*/ 140415 w 2022667"/>
                <a:gd name="connsiteY2" fmla="*/ 564534 h 846697"/>
                <a:gd name="connsiteX3" fmla="*/ 999038 w 2022667"/>
                <a:gd name="connsiteY3" fmla="*/ 332390 h 846697"/>
                <a:gd name="connsiteX4" fmla="*/ 982060 w 2022667"/>
                <a:gd name="connsiteY4" fmla="*/ 271936 h 846697"/>
                <a:gd name="connsiteX5" fmla="*/ 1810824 w 2022667"/>
                <a:gd name="connsiteY5" fmla="*/ 386 h 846697"/>
                <a:gd name="connsiteX6" fmla="*/ 1869874 w 2022667"/>
                <a:gd name="connsiteY6" fmla="*/ 407616 h 846697"/>
                <a:gd name="connsiteX7" fmla="*/ 261781 w 2022667"/>
                <a:gd name="connsiteY7" fmla="*/ 838458 h 846697"/>
                <a:gd name="connsiteX8" fmla="*/ 152634 w 2022667"/>
                <a:gd name="connsiteY8" fmla="*/ 439082 h 846697"/>
                <a:gd name="connsiteX9" fmla="*/ 1763153 w 2022667"/>
                <a:gd name="connsiteY9" fmla="*/ 8239 h 846697"/>
                <a:gd name="connsiteX10" fmla="*/ 1810824 w 2022667"/>
                <a:gd name="connsiteY10" fmla="*/ 386 h 846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22667" h="846697">
                  <a:moveTo>
                    <a:pt x="982060" y="271936"/>
                  </a:moveTo>
                  <a:cubicBezTo>
                    <a:pt x="123436" y="504080"/>
                    <a:pt x="123436" y="504080"/>
                    <a:pt x="123436" y="504080"/>
                  </a:cubicBezTo>
                  <a:cubicBezTo>
                    <a:pt x="84628" y="513753"/>
                    <a:pt x="101607" y="574207"/>
                    <a:pt x="140415" y="564534"/>
                  </a:cubicBezTo>
                  <a:cubicBezTo>
                    <a:pt x="999038" y="332390"/>
                    <a:pt x="999038" y="332390"/>
                    <a:pt x="999038" y="332390"/>
                  </a:cubicBezTo>
                  <a:cubicBezTo>
                    <a:pt x="1037846" y="320299"/>
                    <a:pt x="1020868" y="262263"/>
                    <a:pt x="982060" y="271936"/>
                  </a:cubicBezTo>
                  <a:close/>
                  <a:moveTo>
                    <a:pt x="1810824" y="386"/>
                  </a:moveTo>
                  <a:cubicBezTo>
                    <a:pt x="2039421" y="-13318"/>
                    <a:pt x="2117728" y="341809"/>
                    <a:pt x="1869874" y="407616"/>
                  </a:cubicBezTo>
                  <a:cubicBezTo>
                    <a:pt x="1869874" y="407616"/>
                    <a:pt x="1869874" y="407616"/>
                    <a:pt x="261781" y="838458"/>
                  </a:cubicBezTo>
                  <a:cubicBezTo>
                    <a:pt x="-5022" y="908651"/>
                    <a:pt x="-111743" y="509275"/>
                    <a:pt x="152634" y="439082"/>
                  </a:cubicBezTo>
                  <a:cubicBezTo>
                    <a:pt x="152634" y="439082"/>
                    <a:pt x="152634" y="439082"/>
                    <a:pt x="1763153" y="8239"/>
                  </a:cubicBezTo>
                  <a:cubicBezTo>
                    <a:pt x="1779676" y="3852"/>
                    <a:pt x="1795584" y="1299"/>
                    <a:pt x="1810824" y="386"/>
                  </a:cubicBezTo>
                  <a:close/>
                </a:path>
              </a:pathLst>
            </a:custGeom>
            <a:grpFill/>
            <a:ln>
              <a:noFill/>
            </a:ln>
          </p:spPr>
          <p:txBody>
            <a:bodyPr vert="horz" wrap="square" lIns="91440" tIns="45720" rIns="91440" bIns="45720" numCol="1" anchor="t" anchorCtr="0" compatLnSpc="1">
              <a:noAutofit/>
            </a:bodyPr>
            <a:lstStyle/>
            <a:p>
              <a:endParaRPr lang="en-US">
                <a:solidFill>
                  <a:schemeClr val="bg1"/>
                </a:solidFill>
                <a:cs typeface="+mn-ea"/>
                <a:sym typeface="+mn-lt"/>
              </a:endParaRPr>
            </a:p>
          </p:txBody>
        </p:sp>
        <p:sp>
          <p:nvSpPr>
            <p:cNvPr id="16" name="Freeform 25"/>
            <p:cNvSpPr/>
            <p:nvPr/>
          </p:nvSpPr>
          <p:spPr bwMode="auto">
            <a:xfrm>
              <a:off x="5084746" y="2630163"/>
              <a:ext cx="2022667" cy="848703"/>
            </a:xfrm>
            <a:custGeom>
              <a:avLst/>
              <a:gdLst>
                <a:gd name="connsiteX0" fmla="*/ 982060 w 2022667"/>
                <a:gd name="connsiteY0" fmla="*/ 266822 h 848703"/>
                <a:gd name="connsiteX1" fmla="*/ 123436 w 2022667"/>
                <a:gd name="connsiteY1" fmla="*/ 499446 h 848703"/>
                <a:gd name="connsiteX2" fmla="*/ 140415 w 2022667"/>
                <a:gd name="connsiteY2" fmla="*/ 560025 h 848703"/>
                <a:gd name="connsiteX3" fmla="*/ 999038 w 2022667"/>
                <a:gd name="connsiteY3" fmla="*/ 327401 h 848703"/>
                <a:gd name="connsiteX4" fmla="*/ 982060 w 2022667"/>
                <a:gd name="connsiteY4" fmla="*/ 266822 h 848703"/>
                <a:gd name="connsiteX5" fmla="*/ 1810824 w 2022667"/>
                <a:gd name="connsiteY5" fmla="*/ 369 h 848703"/>
                <a:gd name="connsiteX6" fmla="*/ 1869874 w 2022667"/>
                <a:gd name="connsiteY6" fmla="*/ 409834 h 848703"/>
                <a:gd name="connsiteX7" fmla="*/ 261781 w 2022667"/>
                <a:gd name="connsiteY7" fmla="*/ 840511 h 848703"/>
                <a:gd name="connsiteX8" fmla="*/ 152634 w 2022667"/>
                <a:gd name="connsiteY8" fmla="*/ 438869 h 848703"/>
                <a:gd name="connsiteX9" fmla="*/ 1763153 w 2022667"/>
                <a:gd name="connsiteY9" fmla="*/ 8192 h 848703"/>
                <a:gd name="connsiteX10" fmla="*/ 1810824 w 2022667"/>
                <a:gd name="connsiteY10" fmla="*/ 369 h 848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22667" h="848703">
                  <a:moveTo>
                    <a:pt x="982060" y="266822"/>
                  </a:moveTo>
                  <a:cubicBezTo>
                    <a:pt x="123436" y="499446"/>
                    <a:pt x="123436" y="499446"/>
                    <a:pt x="123436" y="499446"/>
                  </a:cubicBezTo>
                  <a:cubicBezTo>
                    <a:pt x="84628" y="511562"/>
                    <a:pt x="101607" y="572141"/>
                    <a:pt x="140415" y="560025"/>
                  </a:cubicBezTo>
                  <a:cubicBezTo>
                    <a:pt x="999038" y="327401"/>
                    <a:pt x="999038" y="327401"/>
                    <a:pt x="999038" y="327401"/>
                  </a:cubicBezTo>
                  <a:cubicBezTo>
                    <a:pt x="1037846" y="317708"/>
                    <a:pt x="1020868" y="257129"/>
                    <a:pt x="982060" y="266822"/>
                  </a:cubicBezTo>
                  <a:close/>
                  <a:moveTo>
                    <a:pt x="1810824" y="369"/>
                  </a:moveTo>
                  <a:cubicBezTo>
                    <a:pt x="2039421" y="-13064"/>
                    <a:pt x="2117728" y="344054"/>
                    <a:pt x="1869874" y="409834"/>
                  </a:cubicBezTo>
                  <a:cubicBezTo>
                    <a:pt x="261781" y="840511"/>
                    <a:pt x="261781" y="840511"/>
                    <a:pt x="261781" y="840511"/>
                  </a:cubicBezTo>
                  <a:cubicBezTo>
                    <a:pt x="-5022" y="910677"/>
                    <a:pt x="-111743" y="509035"/>
                    <a:pt x="152634" y="438869"/>
                  </a:cubicBezTo>
                  <a:cubicBezTo>
                    <a:pt x="1763153" y="8192"/>
                    <a:pt x="1763153" y="8192"/>
                    <a:pt x="1763153" y="8192"/>
                  </a:cubicBezTo>
                  <a:cubicBezTo>
                    <a:pt x="1779676" y="3807"/>
                    <a:pt x="1795584" y="1264"/>
                    <a:pt x="1810824" y="369"/>
                  </a:cubicBezTo>
                  <a:close/>
                </a:path>
              </a:pathLst>
            </a:custGeom>
            <a:grpFill/>
            <a:ln>
              <a:noFill/>
            </a:ln>
          </p:spPr>
          <p:txBody>
            <a:bodyPr vert="horz" wrap="square" lIns="91440" tIns="45720" rIns="91440" bIns="45720" numCol="1" anchor="t" anchorCtr="0" compatLnSpc="1">
              <a:noAutofit/>
            </a:bodyPr>
            <a:lstStyle/>
            <a:p>
              <a:endParaRPr lang="en-US">
                <a:solidFill>
                  <a:schemeClr val="bg1"/>
                </a:solidFill>
                <a:cs typeface="+mn-ea"/>
                <a:sym typeface="+mn-lt"/>
              </a:endParaRPr>
            </a:p>
          </p:txBody>
        </p:sp>
        <p:sp>
          <p:nvSpPr>
            <p:cNvPr id="17" name="Freeform 26"/>
            <p:cNvSpPr/>
            <p:nvPr/>
          </p:nvSpPr>
          <p:spPr bwMode="auto">
            <a:xfrm>
              <a:off x="5084746" y="3159912"/>
              <a:ext cx="2022667" cy="846868"/>
            </a:xfrm>
            <a:custGeom>
              <a:avLst/>
              <a:gdLst>
                <a:gd name="connsiteX0" fmla="*/ 982060 w 2022667"/>
                <a:gd name="connsiteY0" fmla="*/ 272356 h 846868"/>
                <a:gd name="connsiteX1" fmla="*/ 123436 w 2022667"/>
                <a:gd name="connsiteY1" fmla="*/ 504980 h 846868"/>
                <a:gd name="connsiteX2" fmla="*/ 140415 w 2022667"/>
                <a:gd name="connsiteY2" fmla="*/ 565559 h 846868"/>
                <a:gd name="connsiteX3" fmla="*/ 999038 w 2022667"/>
                <a:gd name="connsiteY3" fmla="*/ 332935 h 846868"/>
                <a:gd name="connsiteX4" fmla="*/ 982060 w 2022667"/>
                <a:gd name="connsiteY4" fmla="*/ 272356 h 846868"/>
                <a:gd name="connsiteX5" fmla="*/ 1810824 w 2022667"/>
                <a:gd name="connsiteY5" fmla="*/ 385 h 846868"/>
                <a:gd name="connsiteX6" fmla="*/ 1869874 w 2022667"/>
                <a:gd name="connsiteY6" fmla="*/ 409877 h 846868"/>
                <a:gd name="connsiteX7" fmla="*/ 261781 w 2022667"/>
                <a:gd name="connsiteY7" fmla="*/ 838134 h 846868"/>
                <a:gd name="connsiteX8" fmla="*/ 152634 w 2022667"/>
                <a:gd name="connsiteY8" fmla="*/ 438912 h 846868"/>
                <a:gd name="connsiteX9" fmla="*/ 1763153 w 2022667"/>
                <a:gd name="connsiteY9" fmla="*/ 8235 h 846868"/>
                <a:gd name="connsiteX10" fmla="*/ 1810824 w 2022667"/>
                <a:gd name="connsiteY10" fmla="*/ 385 h 846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22667" h="846868">
                  <a:moveTo>
                    <a:pt x="982060" y="272356"/>
                  </a:moveTo>
                  <a:lnTo>
                    <a:pt x="123436" y="504980"/>
                  </a:lnTo>
                  <a:cubicBezTo>
                    <a:pt x="84628" y="514673"/>
                    <a:pt x="101607" y="575252"/>
                    <a:pt x="140415" y="565559"/>
                  </a:cubicBezTo>
                  <a:cubicBezTo>
                    <a:pt x="999038" y="332935"/>
                    <a:pt x="999038" y="332935"/>
                    <a:pt x="999038" y="332935"/>
                  </a:cubicBezTo>
                  <a:cubicBezTo>
                    <a:pt x="1037846" y="320819"/>
                    <a:pt x="1020868" y="260240"/>
                    <a:pt x="982060" y="272356"/>
                  </a:cubicBezTo>
                  <a:close/>
                  <a:moveTo>
                    <a:pt x="1810824" y="385"/>
                  </a:moveTo>
                  <a:cubicBezTo>
                    <a:pt x="2039421" y="-13304"/>
                    <a:pt x="2117728" y="341828"/>
                    <a:pt x="1869874" y="409877"/>
                  </a:cubicBezTo>
                  <a:cubicBezTo>
                    <a:pt x="1869874" y="409877"/>
                    <a:pt x="1869874" y="409877"/>
                    <a:pt x="261781" y="838134"/>
                  </a:cubicBezTo>
                  <a:cubicBezTo>
                    <a:pt x="-5022" y="910720"/>
                    <a:pt x="-111743" y="509078"/>
                    <a:pt x="152634" y="438912"/>
                  </a:cubicBezTo>
                  <a:cubicBezTo>
                    <a:pt x="152634" y="438912"/>
                    <a:pt x="152634" y="438912"/>
                    <a:pt x="1763153" y="8235"/>
                  </a:cubicBezTo>
                  <a:cubicBezTo>
                    <a:pt x="1779676" y="3850"/>
                    <a:pt x="1795584" y="1298"/>
                    <a:pt x="1810824" y="385"/>
                  </a:cubicBezTo>
                  <a:close/>
                </a:path>
              </a:pathLst>
            </a:custGeom>
            <a:grpFill/>
            <a:ln>
              <a:noFill/>
            </a:ln>
          </p:spPr>
          <p:txBody>
            <a:bodyPr vert="horz" wrap="square" lIns="91440" tIns="45720" rIns="91440" bIns="45720" numCol="1" anchor="t" anchorCtr="0" compatLnSpc="1">
              <a:noAutofit/>
            </a:bodyPr>
            <a:lstStyle/>
            <a:p>
              <a:endParaRPr lang="en-US">
                <a:solidFill>
                  <a:schemeClr val="bg1"/>
                </a:solidFill>
                <a:cs typeface="+mn-ea"/>
                <a:sym typeface="+mn-lt"/>
              </a:endParaRPr>
            </a:p>
          </p:txBody>
        </p:sp>
      </p:grpSp>
      <p:sp>
        <p:nvSpPr>
          <p:cNvPr id="22" name="Oval 38"/>
          <p:cNvSpPr>
            <a:spLocks noChangeAspect="1"/>
          </p:cNvSpPr>
          <p:nvPr/>
        </p:nvSpPr>
        <p:spPr>
          <a:xfrm>
            <a:off x="7192650" y="1861820"/>
            <a:ext cx="804661" cy="805334"/>
          </a:xfrm>
          <a:prstGeom prst="ellipse">
            <a:avLst/>
          </a:prstGeom>
          <a:solidFill>
            <a:schemeClr val="bg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dirty="0">
              <a:cs typeface="+mn-ea"/>
              <a:sym typeface="+mn-lt"/>
            </a:endParaRPr>
          </a:p>
        </p:txBody>
      </p:sp>
      <p:sp>
        <p:nvSpPr>
          <p:cNvPr id="23" name="Oval 39"/>
          <p:cNvSpPr>
            <a:spLocks noChangeAspect="1"/>
          </p:cNvSpPr>
          <p:nvPr/>
        </p:nvSpPr>
        <p:spPr>
          <a:xfrm>
            <a:off x="7285496" y="1940139"/>
            <a:ext cx="618970" cy="619488"/>
          </a:xfrm>
          <a:prstGeom prst="ellipse">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bg1"/>
                </a:solidFill>
                <a:cs typeface="+mn-ea"/>
                <a:sym typeface="+mn-lt"/>
              </a:rPr>
              <a:t>4</a:t>
            </a:r>
            <a:endParaRPr lang="en-US" sz="3200" b="1" dirty="0">
              <a:solidFill>
                <a:schemeClr val="bg1"/>
              </a:solidFill>
              <a:cs typeface="+mn-ea"/>
              <a:sym typeface="+mn-lt"/>
            </a:endParaRPr>
          </a:p>
        </p:txBody>
      </p:sp>
      <p:sp>
        <p:nvSpPr>
          <p:cNvPr id="24" name="Rectangle 3"/>
          <p:cNvSpPr txBox="1">
            <a:spLocks noChangeArrowheads="1"/>
          </p:cNvSpPr>
          <p:nvPr/>
        </p:nvSpPr>
        <p:spPr bwMode="auto">
          <a:xfrm flipH="1">
            <a:off x="8016941" y="2096048"/>
            <a:ext cx="2413252" cy="553998"/>
          </a:xfrm>
          <a:prstGeom prst="rect">
            <a:avLst/>
          </a:prstGeom>
          <a:noFill/>
        </p:spPr>
        <p:txBody>
          <a:bodyPr wrap="square" rtlCol="0">
            <a:spAutoFit/>
          </a:bodyPr>
          <a:lstStyle>
            <a:defPPr>
              <a:defRPr lang="zh-CN"/>
            </a:defPPr>
            <a:lvl1pPr algn="just">
              <a:lnSpc>
                <a:spcPts val="1800"/>
              </a:lnSpc>
              <a:defRPr sz="1000">
                <a:solidFill>
                  <a:schemeClr val="bg1">
                    <a:lumMod val="85000"/>
                  </a:schemeClr>
                </a:solidFill>
                <a:latin typeface="微软雅黑" panose="020B0503020204020204" pitchFamily="34" charset="-122"/>
                <a:ea typeface="微软雅黑" panose="020B0503020204020204" pitchFamily="34" charset="-122"/>
                <a:cs typeface="Lato Light"/>
              </a:defRPr>
            </a:lvl1pPr>
          </a:lstStyle>
          <a:p>
            <a:pPr algn="l"/>
            <a:r>
              <a:rPr lang="zh-CN" altLang="en-US" sz="1400" dirty="0">
                <a:solidFill>
                  <a:schemeClr val="tx1"/>
                </a:solidFill>
                <a:latin typeface="+mn-lt"/>
                <a:ea typeface="+mn-ea"/>
                <a:cs typeface="+mn-ea"/>
                <a:sym typeface="+mn-lt"/>
              </a:rPr>
              <a:t>您的内容打在这里，或者通过复制您的</a:t>
            </a:r>
            <a:r>
              <a:rPr lang="zh-CN" altLang="en-US" sz="1400">
                <a:solidFill>
                  <a:schemeClr val="tx1"/>
                </a:solidFill>
                <a:latin typeface="+mn-lt"/>
                <a:ea typeface="+mn-ea"/>
                <a:cs typeface="+mn-ea"/>
                <a:sym typeface="+mn-lt"/>
              </a:rPr>
              <a:t>文本后</a:t>
            </a:r>
            <a:endParaRPr lang="zh-CN" altLang="en-US" sz="1400" dirty="0">
              <a:solidFill>
                <a:schemeClr val="tx1"/>
              </a:solidFill>
              <a:latin typeface="+mn-lt"/>
              <a:ea typeface="+mn-ea"/>
              <a:cs typeface="+mn-ea"/>
              <a:sym typeface="+mn-lt"/>
            </a:endParaRPr>
          </a:p>
        </p:txBody>
      </p:sp>
      <p:sp>
        <p:nvSpPr>
          <p:cNvPr id="25" name="TextBox 198"/>
          <p:cNvSpPr txBox="1"/>
          <p:nvPr/>
        </p:nvSpPr>
        <p:spPr>
          <a:xfrm>
            <a:off x="8016941" y="1794095"/>
            <a:ext cx="2147935" cy="338554"/>
          </a:xfrm>
          <a:prstGeom prst="rect">
            <a:avLst/>
          </a:prstGeom>
        </p:spPr>
        <p:txBody>
          <a:bodyPr wrap="square" rtlCol="0">
            <a:spAutoFit/>
          </a:bodyPr>
          <a:lstStyle/>
          <a:p>
            <a:pPr>
              <a:buClr>
                <a:schemeClr val="tx1">
                  <a:lumMod val="85000"/>
                  <a:lumOff val="15000"/>
                </a:schemeClr>
              </a:buClr>
              <a:buSzPct val="105000"/>
            </a:pPr>
            <a:r>
              <a:rPr lang="zh-CN" altLang="en-US" sz="1600" dirty="0">
                <a:solidFill>
                  <a:schemeClr val="tx1"/>
                </a:solidFill>
                <a:cs typeface="+mn-ea"/>
                <a:sym typeface="+mn-lt"/>
              </a:rPr>
              <a:t>点击添加标题</a:t>
            </a:r>
            <a:endParaRPr lang="zh-CN" altLang="en-US" sz="1600" dirty="0">
              <a:solidFill>
                <a:schemeClr val="tx1"/>
              </a:solidFill>
              <a:cs typeface="+mn-ea"/>
              <a:sym typeface="+mn-lt"/>
            </a:endParaRPr>
          </a:p>
        </p:txBody>
      </p:sp>
      <p:sp>
        <p:nvSpPr>
          <p:cNvPr id="26" name="Oval 41"/>
          <p:cNvSpPr>
            <a:spLocks noChangeAspect="1"/>
          </p:cNvSpPr>
          <p:nvPr/>
        </p:nvSpPr>
        <p:spPr>
          <a:xfrm>
            <a:off x="7771695" y="3249224"/>
            <a:ext cx="804661" cy="805334"/>
          </a:xfrm>
          <a:prstGeom prst="ellipse">
            <a:avLst/>
          </a:prstGeom>
          <a:solidFill>
            <a:schemeClr val="bg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dirty="0">
              <a:cs typeface="+mn-ea"/>
              <a:sym typeface="+mn-lt"/>
            </a:endParaRPr>
          </a:p>
        </p:txBody>
      </p:sp>
      <p:sp>
        <p:nvSpPr>
          <p:cNvPr id="27" name="Oval 42"/>
          <p:cNvSpPr>
            <a:spLocks noChangeAspect="1"/>
          </p:cNvSpPr>
          <p:nvPr/>
        </p:nvSpPr>
        <p:spPr>
          <a:xfrm>
            <a:off x="7864541" y="3316748"/>
            <a:ext cx="618970" cy="619488"/>
          </a:xfrm>
          <a:prstGeom prst="ellipse">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bg1"/>
                </a:solidFill>
                <a:cs typeface="+mn-ea"/>
                <a:sym typeface="+mn-lt"/>
              </a:rPr>
              <a:t>5</a:t>
            </a:r>
            <a:endParaRPr lang="en-US" sz="3200" b="1" dirty="0">
              <a:solidFill>
                <a:schemeClr val="bg1"/>
              </a:solidFill>
              <a:cs typeface="+mn-ea"/>
              <a:sym typeface="+mn-lt"/>
            </a:endParaRPr>
          </a:p>
        </p:txBody>
      </p:sp>
      <p:sp>
        <p:nvSpPr>
          <p:cNvPr id="28" name="Rectangle 3"/>
          <p:cNvSpPr txBox="1">
            <a:spLocks noChangeArrowheads="1"/>
          </p:cNvSpPr>
          <p:nvPr/>
        </p:nvSpPr>
        <p:spPr bwMode="auto">
          <a:xfrm flipH="1">
            <a:off x="8589056" y="3539462"/>
            <a:ext cx="2413252" cy="553998"/>
          </a:xfrm>
          <a:prstGeom prst="rect">
            <a:avLst/>
          </a:prstGeom>
          <a:noFill/>
        </p:spPr>
        <p:txBody>
          <a:bodyPr wrap="square" rtlCol="0">
            <a:spAutoFit/>
          </a:bodyPr>
          <a:lstStyle>
            <a:defPPr>
              <a:defRPr lang="zh-CN"/>
            </a:defPPr>
            <a:lvl1pPr algn="just">
              <a:lnSpc>
                <a:spcPts val="1800"/>
              </a:lnSpc>
              <a:defRPr sz="1000">
                <a:solidFill>
                  <a:schemeClr val="bg1">
                    <a:lumMod val="85000"/>
                  </a:schemeClr>
                </a:solidFill>
                <a:latin typeface="微软雅黑" panose="020B0503020204020204" pitchFamily="34" charset="-122"/>
                <a:ea typeface="微软雅黑" panose="020B0503020204020204" pitchFamily="34" charset="-122"/>
                <a:cs typeface="Lato Light"/>
              </a:defRPr>
            </a:lvl1pPr>
          </a:lstStyle>
          <a:p>
            <a:pPr algn="l"/>
            <a:r>
              <a:rPr lang="zh-CN" altLang="en-US" sz="1400" dirty="0">
                <a:solidFill>
                  <a:schemeClr val="tx1"/>
                </a:solidFill>
                <a:latin typeface="+mn-lt"/>
                <a:ea typeface="+mn-ea"/>
                <a:cs typeface="+mn-ea"/>
                <a:sym typeface="+mn-lt"/>
              </a:rPr>
              <a:t>您的内容打在这里，或者通过复制您的</a:t>
            </a:r>
            <a:r>
              <a:rPr lang="zh-CN" altLang="en-US" sz="1400">
                <a:solidFill>
                  <a:schemeClr val="tx1"/>
                </a:solidFill>
                <a:latin typeface="+mn-lt"/>
                <a:ea typeface="+mn-ea"/>
                <a:cs typeface="+mn-ea"/>
                <a:sym typeface="+mn-lt"/>
              </a:rPr>
              <a:t>文本后</a:t>
            </a:r>
            <a:endParaRPr lang="zh-CN" altLang="en-US" sz="1400" dirty="0">
              <a:solidFill>
                <a:schemeClr val="tx1"/>
              </a:solidFill>
              <a:latin typeface="+mn-lt"/>
              <a:ea typeface="+mn-ea"/>
              <a:cs typeface="+mn-ea"/>
              <a:sym typeface="+mn-lt"/>
            </a:endParaRPr>
          </a:p>
        </p:txBody>
      </p:sp>
      <p:sp>
        <p:nvSpPr>
          <p:cNvPr id="29" name="TextBox 198"/>
          <p:cNvSpPr txBox="1"/>
          <p:nvPr/>
        </p:nvSpPr>
        <p:spPr>
          <a:xfrm>
            <a:off x="8589056" y="3237509"/>
            <a:ext cx="2147935" cy="338554"/>
          </a:xfrm>
          <a:prstGeom prst="rect">
            <a:avLst/>
          </a:prstGeom>
        </p:spPr>
        <p:txBody>
          <a:bodyPr wrap="square" rtlCol="0">
            <a:spAutoFit/>
          </a:bodyPr>
          <a:lstStyle/>
          <a:p>
            <a:pPr>
              <a:buClr>
                <a:schemeClr val="tx1">
                  <a:lumMod val="85000"/>
                  <a:lumOff val="15000"/>
                </a:schemeClr>
              </a:buClr>
              <a:buSzPct val="105000"/>
            </a:pPr>
            <a:r>
              <a:rPr lang="zh-CN" altLang="en-US" sz="1600" dirty="0">
                <a:solidFill>
                  <a:schemeClr val="tx1"/>
                </a:solidFill>
                <a:cs typeface="+mn-ea"/>
                <a:sym typeface="+mn-lt"/>
              </a:rPr>
              <a:t>点击添加标题</a:t>
            </a:r>
            <a:endParaRPr lang="zh-CN" altLang="en-US" sz="1600" dirty="0">
              <a:solidFill>
                <a:schemeClr val="tx1"/>
              </a:solidFill>
              <a:cs typeface="+mn-ea"/>
              <a:sym typeface="+mn-lt"/>
            </a:endParaRPr>
          </a:p>
        </p:txBody>
      </p:sp>
      <p:sp>
        <p:nvSpPr>
          <p:cNvPr id="30" name="Oval 44"/>
          <p:cNvSpPr>
            <a:spLocks noChangeAspect="1"/>
          </p:cNvSpPr>
          <p:nvPr/>
        </p:nvSpPr>
        <p:spPr>
          <a:xfrm>
            <a:off x="7186880" y="4616916"/>
            <a:ext cx="804661" cy="805334"/>
          </a:xfrm>
          <a:prstGeom prst="ellipse">
            <a:avLst/>
          </a:prstGeom>
          <a:solidFill>
            <a:schemeClr val="bg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dirty="0">
              <a:cs typeface="+mn-ea"/>
              <a:sym typeface="+mn-lt"/>
            </a:endParaRPr>
          </a:p>
        </p:txBody>
      </p:sp>
      <p:sp>
        <p:nvSpPr>
          <p:cNvPr id="31" name="Oval 45"/>
          <p:cNvSpPr>
            <a:spLocks noChangeAspect="1"/>
          </p:cNvSpPr>
          <p:nvPr/>
        </p:nvSpPr>
        <p:spPr>
          <a:xfrm>
            <a:off x="7279726" y="4684440"/>
            <a:ext cx="618970" cy="619488"/>
          </a:xfrm>
          <a:prstGeom prst="ellipse">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bg1"/>
                </a:solidFill>
                <a:cs typeface="+mn-ea"/>
                <a:sym typeface="+mn-lt"/>
              </a:rPr>
              <a:t>6</a:t>
            </a:r>
            <a:endParaRPr lang="en-US" sz="3200" b="1" dirty="0">
              <a:solidFill>
                <a:schemeClr val="bg1"/>
              </a:solidFill>
              <a:cs typeface="+mn-ea"/>
              <a:sym typeface="+mn-lt"/>
            </a:endParaRPr>
          </a:p>
        </p:txBody>
      </p:sp>
      <p:sp>
        <p:nvSpPr>
          <p:cNvPr id="32" name="Rectangle 3"/>
          <p:cNvSpPr txBox="1">
            <a:spLocks noChangeArrowheads="1"/>
          </p:cNvSpPr>
          <p:nvPr/>
        </p:nvSpPr>
        <p:spPr bwMode="auto">
          <a:xfrm flipH="1">
            <a:off x="8016941" y="4910893"/>
            <a:ext cx="2413252" cy="553998"/>
          </a:xfrm>
          <a:prstGeom prst="rect">
            <a:avLst/>
          </a:prstGeom>
          <a:noFill/>
        </p:spPr>
        <p:txBody>
          <a:bodyPr wrap="square" rtlCol="0">
            <a:spAutoFit/>
          </a:bodyPr>
          <a:lstStyle>
            <a:defPPr>
              <a:defRPr lang="zh-CN"/>
            </a:defPPr>
            <a:lvl1pPr algn="just">
              <a:lnSpc>
                <a:spcPts val="1800"/>
              </a:lnSpc>
              <a:defRPr sz="1000">
                <a:solidFill>
                  <a:schemeClr val="bg1">
                    <a:lumMod val="85000"/>
                  </a:schemeClr>
                </a:solidFill>
                <a:latin typeface="微软雅黑" panose="020B0503020204020204" pitchFamily="34" charset="-122"/>
                <a:ea typeface="微软雅黑" panose="020B0503020204020204" pitchFamily="34" charset="-122"/>
                <a:cs typeface="Lato Light"/>
              </a:defRPr>
            </a:lvl1pPr>
          </a:lstStyle>
          <a:p>
            <a:pPr algn="l"/>
            <a:r>
              <a:rPr lang="zh-CN" altLang="en-US" sz="1400" dirty="0">
                <a:solidFill>
                  <a:schemeClr val="tx1"/>
                </a:solidFill>
                <a:latin typeface="+mn-lt"/>
                <a:ea typeface="+mn-ea"/>
                <a:cs typeface="+mn-ea"/>
                <a:sym typeface="+mn-lt"/>
              </a:rPr>
              <a:t>您的内容打在这里，或者通过复制您的</a:t>
            </a:r>
            <a:r>
              <a:rPr lang="zh-CN" altLang="en-US" sz="1400">
                <a:solidFill>
                  <a:schemeClr val="tx1"/>
                </a:solidFill>
                <a:latin typeface="+mn-lt"/>
                <a:ea typeface="+mn-ea"/>
                <a:cs typeface="+mn-ea"/>
                <a:sym typeface="+mn-lt"/>
              </a:rPr>
              <a:t>文本后</a:t>
            </a:r>
            <a:endParaRPr lang="zh-CN" altLang="en-US" sz="1400" dirty="0">
              <a:solidFill>
                <a:schemeClr val="tx1"/>
              </a:solidFill>
              <a:latin typeface="+mn-lt"/>
              <a:ea typeface="+mn-ea"/>
              <a:cs typeface="+mn-ea"/>
              <a:sym typeface="+mn-lt"/>
            </a:endParaRPr>
          </a:p>
        </p:txBody>
      </p:sp>
      <p:sp>
        <p:nvSpPr>
          <p:cNvPr id="33" name="TextBox 198"/>
          <p:cNvSpPr txBox="1"/>
          <p:nvPr/>
        </p:nvSpPr>
        <p:spPr>
          <a:xfrm>
            <a:off x="8016941" y="4608940"/>
            <a:ext cx="2147935" cy="338554"/>
          </a:xfrm>
          <a:prstGeom prst="rect">
            <a:avLst/>
          </a:prstGeom>
        </p:spPr>
        <p:txBody>
          <a:bodyPr wrap="square" rtlCol="0">
            <a:spAutoFit/>
          </a:bodyPr>
          <a:lstStyle/>
          <a:p>
            <a:pPr>
              <a:buClr>
                <a:schemeClr val="tx1">
                  <a:lumMod val="85000"/>
                  <a:lumOff val="15000"/>
                </a:schemeClr>
              </a:buClr>
              <a:buSzPct val="105000"/>
            </a:pPr>
            <a:r>
              <a:rPr lang="zh-CN" altLang="en-US" sz="1600" dirty="0">
                <a:solidFill>
                  <a:schemeClr val="tx1"/>
                </a:solidFill>
                <a:cs typeface="+mn-ea"/>
                <a:sym typeface="+mn-lt"/>
              </a:rPr>
              <a:t>点击添加标题</a:t>
            </a:r>
            <a:endParaRPr lang="zh-CN" altLang="en-US" sz="1600" dirty="0">
              <a:solidFill>
                <a:schemeClr val="tx1"/>
              </a:solidFill>
              <a:cs typeface="+mn-ea"/>
              <a:sym typeface="+mn-lt"/>
            </a:endParaRPr>
          </a:p>
        </p:txBody>
      </p:sp>
      <p:sp>
        <p:nvSpPr>
          <p:cNvPr id="34" name="Oval 47"/>
          <p:cNvSpPr>
            <a:spLocks noChangeAspect="1"/>
          </p:cNvSpPr>
          <p:nvPr/>
        </p:nvSpPr>
        <p:spPr>
          <a:xfrm>
            <a:off x="4220414" y="1886798"/>
            <a:ext cx="804661" cy="805334"/>
          </a:xfrm>
          <a:prstGeom prst="ellipse">
            <a:avLst/>
          </a:prstGeom>
          <a:solidFill>
            <a:schemeClr val="bg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dirty="0">
              <a:cs typeface="+mn-ea"/>
              <a:sym typeface="+mn-lt"/>
            </a:endParaRPr>
          </a:p>
        </p:txBody>
      </p:sp>
      <p:sp>
        <p:nvSpPr>
          <p:cNvPr id="35" name="Oval 48"/>
          <p:cNvSpPr>
            <a:spLocks noChangeAspect="1"/>
          </p:cNvSpPr>
          <p:nvPr/>
        </p:nvSpPr>
        <p:spPr>
          <a:xfrm>
            <a:off x="4313258" y="1954322"/>
            <a:ext cx="618970" cy="619488"/>
          </a:xfrm>
          <a:prstGeom prst="ellipse">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bg1"/>
                </a:solidFill>
                <a:cs typeface="+mn-ea"/>
                <a:sym typeface="+mn-lt"/>
              </a:rPr>
              <a:t>1</a:t>
            </a:r>
            <a:endParaRPr lang="en-US" sz="3200" b="1" dirty="0">
              <a:solidFill>
                <a:schemeClr val="bg1"/>
              </a:solidFill>
              <a:cs typeface="+mn-ea"/>
              <a:sym typeface="+mn-lt"/>
            </a:endParaRPr>
          </a:p>
        </p:txBody>
      </p:sp>
      <p:sp>
        <p:nvSpPr>
          <p:cNvPr id="36" name="Rectangle 3"/>
          <p:cNvSpPr txBox="1">
            <a:spLocks noChangeArrowheads="1"/>
          </p:cNvSpPr>
          <p:nvPr/>
        </p:nvSpPr>
        <p:spPr bwMode="auto">
          <a:xfrm flipH="1">
            <a:off x="1793519" y="2096048"/>
            <a:ext cx="2413252" cy="553998"/>
          </a:xfrm>
          <a:prstGeom prst="rect">
            <a:avLst/>
          </a:prstGeom>
          <a:noFill/>
        </p:spPr>
        <p:txBody>
          <a:bodyPr wrap="square" rtlCol="0">
            <a:spAutoFit/>
          </a:bodyPr>
          <a:lstStyle>
            <a:defPPr>
              <a:defRPr lang="zh-CN"/>
            </a:defPPr>
            <a:lvl1pPr algn="just">
              <a:lnSpc>
                <a:spcPts val="1800"/>
              </a:lnSpc>
              <a:defRPr sz="1000">
                <a:solidFill>
                  <a:schemeClr val="bg1">
                    <a:lumMod val="85000"/>
                  </a:schemeClr>
                </a:solidFill>
                <a:latin typeface="微软雅黑" panose="020B0503020204020204" pitchFamily="34" charset="-122"/>
                <a:ea typeface="微软雅黑" panose="020B0503020204020204" pitchFamily="34" charset="-122"/>
                <a:cs typeface="Lato Light"/>
              </a:defRPr>
            </a:lvl1pPr>
          </a:lstStyle>
          <a:p>
            <a:pPr algn="r"/>
            <a:r>
              <a:rPr lang="zh-CN" altLang="en-US" sz="1400" dirty="0">
                <a:solidFill>
                  <a:schemeClr val="tx1"/>
                </a:solidFill>
                <a:latin typeface="+mn-lt"/>
                <a:ea typeface="+mn-ea"/>
                <a:cs typeface="+mn-ea"/>
                <a:sym typeface="+mn-lt"/>
              </a:rPr>
              <a:t>您的内容打在这里，或者通过复制您的</a:t>
            </a:r>
            <a:r>
              <a:rPr lang="zh-CN" altLang="en-US" sz="1400">
                <a:solidFill>
                  <a:schemeClr val="tx1"/>
                </a:solidFill>
                <a:latin typeface="+mn-lt"/>
                <a:ea typeface="+mn-ea"/>
                <a:cs typeface="+mn-ea"/>
                <a:sym typeface="+mn-lt"/>
              </a:rPr>
              <a:t>文本后</a:t>
            </a:r>
            <a:endParaRPr lang="zh-CN" altLang="en-US" sz="1400" dirty="0">
              <a:solidFill>
                <a:schemeClr val="tx1"/>
              </a:solidFill>
              <a:latin typeface="+mn-lt"/>
              <a:ea typeface="+mn-ea"/>
              <a:cs typeface="+mn-ea"/>
              <a:sym typeface="+mn-lt"/>
            </a:endParaRPr>
          </a:p>
        </p:txBody>
      </p:sp>
      <p:sp>
        <p:nvSpPr>
          <p:cNvPr id="37" name="TextBox 198"/>
          <p:cNvSpPr txBox="1"/>
          <p:nvPr/>
        </p:nvSpPr>
        <p:spPr>
          <a:xfrm>
            <a:off x="2058836" y="1794095"/>
            <a:ext cx="2147935" cy="338554"/>
          </a:xfrm>
          <a:prstGeom prst="rect">
            <a:avLst/>
          </a:prstGeom>
        </p:spPr>
        <p:txBody>
          <a:bodyPr wrap="square" rtlCol="0">
            <a:spAutoFit/>
          </a:bodyPr>
          <a:lstStyle/>
          <a:p>
            <a:pPr algn="r">
              <a:buClr>
                <a:schemeClr val="tx1">
                  <a:lumMod val="85000"/>
                  <a:lumOff val="15000"/>
                </a:schemeClr>
              </a:buClr>
              <a:buSzPct val="105000"/>
            </a:pPr>
            <a:r>
              <a:rPr lang="zh-CN" altLang="en-US" sz="1600" dirty="0">
                <a:solidFill>
                  <a:schemeClr val="tx1"/>
                </a:solidFill>
                <a:cs typeface="+mn-ea"/>
                <a:sym typeface="+mn-lt"/>
              </a:rPr>
              <a:t>点击添加标题</a:t>
            </a:r>
            <a:endParaRPr lang="zh-CN" altLang="en-US" sz="1600" dirty="0">
              <a:solidFill>
                <a:schemeClr val="tx1"/>
              </a:solidFill>
              <a:cs typeface="+mn-ea"/>
              <a:sym typeface="+mn-lt"/>
            </a:endParaRPr>
          </a:p>
        </p:txBody>
      </p:sp>
      <p:sp>
        <p:nvSpPr>
          <p:cNvPr id="38" name="Oval 32"/>
          <p:cNvSpPr>
            <a:spLocks noChangeAspect="1"/>
          </p:cNvSpPr>
          <p:nvPr/>
        </p:nvSpPr>
        <p:spPr>
          <a:xfrm>
            <a:off x="3590168" y="3249224"/>
            <a:ext cx="804661" cy="805334"/>
          </a:xfrm>
          <a:prstGeom prst="ellipse">
            <a:avLst/>
          </a:prstGeom>
          <a:solidFill>
            <a:schemeClr val="bg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dirty="0">
              <a:cs typeface="+mn-ea"/>
              <a:sym typeface="+mn-lt"/>
            </a:endParaRPr>
          </a:p>
        </p:txBody>
      </p:sp>
      <p:sp>
        <p:nvSpPr>
          <p:cNvPr id="39" name="Oval 33"/>
          <p:cNvSpPr>
            <a:spLocks noChangeAspect="1"/>
          </p:cNvSpPr>
          <p:nvPr/>
        </p:nvSpPr>
        <p:spPr>
          <a:xfrm>
            <a:off x="3683014" y="3316748"/>
            <a:ext cx="618970" cy="619488"/>
          </a:xfrm>
          <a:prstGeom prst="ellipse">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bg1"/>
                </a:solidFill>
                <a:cs typeface="+mn-ea"/>
                <a:sym typeface="+mn-lt"/>
              </a:rPr>
              <a:t>2</a:t>
            </a:r>
            <a:endParaRPr lang="en-US" sz="3200" b="1" dirty="0">
              <a:solidFill>
                <a:schemeClr val="bg1"/>
              </a:solidFill>
              <a:cs typeface="+mn-ea"/>
              <a:sym typeface="+mn-lt"/>
            </a:endParaRPr>
          </a:p>
        </p:txBody>
      </p:sp>
      <p:sp>
        <p:nvSpPr>
          <p:cNvPr id="40" name="Rectangle 3"/>
          <p:cNvSpPr txBox="1">
            <a:spLocks noChangeArrowheads="1"/>
          </p:cNvSpPr>
          <p:nvPr/>
        </p:nvSpPr>
        <p:spPr bwMode="auto">
          <a:xfrm flipH="1">
            <a:off x="1155700" y="3539462"/>
            <a:ext cx="2413252" cy="553998"/>
          </a:xfrm>
          <a:prstGeom prst="rect">
            <a:avLst/>
          </a:prstGeom>
          <a:noFill/>
        </p:spPr>
        <p:txBody>
          <a:bodyPr wrap="square" rtlCol="0">
            <a:spAutoFit/>
          </a:bodyPr>
          <a:lstStyle>
            <a:defPPr>
              <a:defRPr lang="zh-CN"/>
            </a:defPPr>
            <a:lvl1pPr algn="just">
              <a:lnSpc>
                <a:spcPts val="1800"/>
              </a:lnSpc>
              <a:defRPr sz="1000">
                <a:solidFill>
                  <a:schemeClr val="bg1">
                    <a:lumMod val="85000"/>
                  </a:schemeClr>
                </a:solidFill>
                <a:latin typeface="微软雅黑" panose="020B0503020204020204" pitchFamily="34" charset="-122"/>
                <a:ea typeface="微软雅黑" panose="020B0503020204020204" pitchFamily="34" charset="-122"/>
                <a:cs typeface="Lato Light"/>
              </a:defRPr>
            </a:lvl1pPr>
          </a:lstStyle>
          <a:p>
            <a:pPr algn="r"/>
            <a:r>
              <a:rPr lang="zh-CN" altLang="en-US" sz="1400" dirty="0">
                <a:solidFill>
                  <a:schemeClr val="tx1"/>
                </a:solidFill>
                <a:latin typeface="+mn-lt"/>
                <a:ea typeface="+mn-ea"/>
                <a:cs typeface="+mn-ea"/>
                <a:sym typeface="+mn-lt"/>
              </a:rPr>
              <a:t>您的内容打在这里，或者通过复制您的</a:t>
            </a:r>
            <a:r>
              <a:rPr lang="zh-CN" altLang="en-US" sz="1400">
                <a:solidFill>
                  <a:schemeClr val="tx1"/>
                </a:solidFill>
                <a:latin typeface="+mn-lt"/>
                <a:ea typeface="+mn-ea"/>
                <a:cs typeface="+mn-ea"/>
                <a:sym typeface="+mn-lt"/>
              </a:rPr>
              <a:t>文本后</a:t>
            </a:r>
            <a:endParaRPr lang="zh-CN" altLang="en-US" sz="1400" dirty="0">
              <a:solidFill>
                <a:schemeClr val="tx1"/>
              </a:solidFill>
              <a:latin typeface="+mn-lt"/>
              <a:ea typeface="+mn-ea"/>
              <a:cs typeface="+mn-ea"/>
              <a:sym typeface="+mn-lt"/>
            </a:endParaRPr>
          </a:p>
        </p:txBody>
      </p:sp>
      <p:sp>
        <p:nvSpPr>
          <p:cNvPr id="41" name="TextBox 198"/>
          <p:cNvSpPr txBox="1"/>
          <p:nvPr/>
        </p:nvSpPr>
        <p:spPr>
          <a:xfrm>
            <a:off x="1421017" y="3237509"/>
            <a:ext cx="2147935" cy="338554"/>
          </a:xfrm>
          <a:prstGeom prst="rect">
            <a:avLst/>
          </a:prstGeom>
        </p:spPr>
        <p:txBody>
          <a:bodyPr wrap="square" rtlCol="0">
            <a:spAutoFit/>
          </a:bodyPr>
          <a:lstStyle/>
          <a:p>
            <a:pPr algn="r">
              <a:buClr>
                <a:schemeClr val="tx1">
                  <a:lumMod val="85000"/>
                  <a:lumOff val="15000"/>
                </a:schemeClr>
              </a:buClr>
              <a:buSzPct val="105000"/>
            </a:pPr>
            <a:r>
              <a:rPr lang="zh-CN" altLang="en-US" sz="1600" dirty="0">
                <a:solidFill>
                  <a:schemeClr val="tx1"/>
                </a:solidFill>
                <a:cs typeface="+mn-ea"/>
                <a:sym typeface="+mn-lt"/>
              </a:rPr>
              <a:t>点击添加标题</a:t>
            </a:r>
            <a:endParaRPr lang="zh-CN" altLang="en-US" sz="1600" dirty="0">
              <a:solidFill>
                <a:schemeClr val="tx1"/>
              </a:solidFill>
              <a:cs typeface="+mn-ea"/>
              <a:sym typeface="+mn-lt"/>
            </a:endParaRPr>
          </a:p>
        </p:txBody>
      </p:sp>
      <p:sp>
        <p:nvSpPr>
          <p:cNvPr id="42" name="Oval 35"/>
          <p:cNvSpPr>
            <a:spLocks noChangeAspect="1"/>
          </p:cNvSpPr>
          <p:nvPr/>
        </p:nvSpPr>
        <p:spPr>
          <a:xfrm>
            <a:off x="4220414" y="4616916"/>
            <a:ext cx="804661" cy="805334"/>
          </a:xfrm>
          <a:prstGeom prst="ellipse">
            <a:avLst/>
          </a:prstGeom>
          <a:solidFill>
            <a:schemeClr val="bg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dirty="0">
              <a:cs typeface="+mn-ea"/>
              <a:sym typeface="+mn-lt"/>
            </a:endParaRPr>
          </a:p>
        </p:txBody>
      </p:sp>
      <p:sp>
        <p:nvSpPr>
          <p:cNvPr id="43" name="Oval 36"/>
          <p:cNvSpPr>
            <a:spLocks noChangeAspect="1"/>
          </p:cNvSpPr>
          <p:nvPr/>
        </p:nvSpPr>
        <p:spPr>
          <a:xfrm>
            <a:off x="4313260" y="4684440"/>
            <a:ext cx="618970" cy="619488"/>
          </a:xfrm>
          <a:prstGeom prst="ellipse">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bg1"/>
                </a:solidFill>
                <a:cs typeface="+mn-ea"/>
                <a:sym typeface="+mn-lt"/>
              </a:rPr>
              <a:t>3</a:t>
            </a:r>
            <a:endParaRPr lang="en-US" sz="3200" b="1" dirty="0">
              <a:solidFill>
                <a:schemeClr val="bg1"/>
              </a:solidFill>
              <a:cs typeface="+mn-ea"/>
              <a:sym typeface="+mn-lt"/>
            </a:endParaRPr>
          </a:p>
        </p:txBody>
      </p:sp>
      <p:sp>
        <p:nvSpPr>
          <p:cNvPr id="44" name="Rectangle 3"/>
          <p:cNvSpPr txBox="1">
            <a:spLocks noChangeArrowheads="1"/>
          </p:cNvSpPr>
          <p:nvPr/>
        </p:nvSpPr>
        <p:spPr bwMode="auto">
          <a:xfrm flipH="1">
            <a:off x="1793519" y="4910893"/>
            <a:ext cx="2413252" cy="553998"/>
          </a:xfrm>
          <a:prstGeom prst="rect">
            <a:avLst/>
          </a:prstGeom>
          <a:noFill/>
        </p:spPr>
        <p:txBody>
          <a:bodyPr wrap="square" rtlCol="0">
            <a:spAutoFit/>
          </a:bodyPr>
          <a:lstStyle>
            <a:defPPr>
              <a:defRPr lang="zh-CN"/>
            </a:defPPr>
            <a:lvl1pPr algn="just">
              <a:lnSpc>
                <a:spcPts val="1800"/>
              </a:lnSpc>
              <a:defRPr sz="1000">
                <a:solidFill>
                  <a:schemeClr val="bg1">
                    <a:lumMod val="85000"/>
                  </a:schemeClr>
                </a:solidFill>
                <a:latin typeface="微软雅黑" panose="020B0503020204020204" pitchFamily="34" charset="-122"/>
                <a:ea typeface="微软雅黑" panose="020B0503020204020204" pitchFamily="34" charset="-122"/>
                <a:cs typeface="Lato Light"/>
              </a:defRPr>
            </a:lvl1pPr>
          </a:lstStyle>
          <a:p>
            <a:pPr algn="r"/>
            <a:r>
              <a:rPr lang="zh-CN" altLang="en-US" sz="1400" dirty="0">
                <a:solidFill>
                  <a:schemeClr val="tx1"/>
                </a:solidFill>
                <a:latin typeface="+mn-lt"/>
                <a:ea typeface="+mn-ea"/>
                <a:cs typeface="+mn-ea"/>
                <a:sym typeface="+mn-lt"/>
              </a:rPr>
              <a:t>您的内容打在这里，或者通过复制您的</a:t>
            </a:r>
            <a:r>
              <a:rPr lang="zh-CN" altLang="en-US" sz="1400">
                <a:solidFill>
                  <a:schemeClr val="tx1"/>
                </a:solidFill>
                <a:latin typeface="+mn-lt"/>
                <a:ea typeface="+mn-ea"/>
                <a:cs typeface="+mn-ea"/>
                <a:sym typeface="+mn-lt"/>
              </a:rPr>
              <a:t>文本后</a:t>
            </a:r>
            <a:endParaRPr lang="zh-CN" altLang="en-US" sz="1400" dirty="0">
              <a:solidFill>
                <a:schemeClr val="tx1"/>
              </a:solidFill>
              <a:latin typeface="+mn-lt"/>
              <a:ea typeface="+mn-ea"/>
              <a:cs typeface="+mn-ea"/>
              <a:sym typeface="+mn-lt"/>
            </a:endParaRPr>
          </a:p>
        </p:txBody>
      </p:sp>
      <p:sp>
        <p:nvSpPr>
          <p:cNvPr id="45" name="TextBox 198"/>
          <p:cNvSpPr txBox="1"/>
          <p:nvPr/>
        </p:nvSpPr>
        <p:spPr>
          <a:xfrm>
            <a:off x="2058836" y="4608940"/>
            <a:ext cx="2147935" cy="338554"/>
          </a:xfrm>
          <a:prstGeom prst="rect">
            <a:avLst/>
          </a:prstGeom>
        </p:spPr>
        <p:txBody>
          <a:bodyPr wrap="square" rtlCol="0">
            <a:spAutoFit/>
          </a:bodyPr>
          <a:lstStyle/>
          <a:p>
            <a:pPr algn="r">
              <a:buClr>
                <a:schemeClr val="tx1">
                  <a:lumMod val="85000"/>
                  <a:lumOff val="15000"/>
                </a:schemeClr>
              </a:buClr>
              <a:buSzPct val="105000"/>
            </a:pPr>
            <a:r>
              <a:rPr lang="zh-CN" altLang="en-US" sz="1600" dirty="0">
                <a:solidFill>
                  <a:schemeClr val="tx1"/>
                </a:solidFill>
                <a:cs typeface="+mn-ea"/>
                <a:sym typeface="+mn-lt"/>
              </a:rPr>
              <a:t>点击添加标题</a:t>
            </a:r>
            <a:endParaRPr lang="zh-CN" altLang="en-US" sz="1600" dirty="0">
              <a:solidFill>
                <a:schemeClr val="tx1"/>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8" presetClass="entr" presetSubtype="12"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strips(downLeft)">
                                      <p:cBhvr>
                                        <p:cTn id="14" dur="2000"/>
                                        <p:tgtEl>
                                          <p:spTgt spid="7"/>
                                        </p:tgtEl>
                                      </p:cBhvr>
                                    </p:animEffect>
                                  </p:childTnLst>
                                </p:cTn>
                              </p:par>
                              <p:par>
                                <p:cTn id="15" presetID="18" presetClass="entr" presetSubtype="12"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strips(downLeft)">
                                      <p:cBhvr>
                                        <p:cTn id="17" dur="2000"/>
                                        <p:tgtEl>
                                          <p:spTgt spid="9"/>
                                        </p:tgtEl>
                                      </p:cBhvr>
                                    </p:animEffect>
                                  </p:childTnLst>
                                </p:cTn>
                              </p:par>
                              <p:par>
                                <p:cTn id="18" presetID="18" presetClass="entr" presetSubtype="12" fill="hold"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strips(downLeft)">
                                      <p:cBhvr>
                                        <p:cTn id="20" dur="2000"/>
                                        <p:tgtEl>
                                          <p:spTgt spid="6"/>
                                        </p:tgtEl>
                                      </p:cBhvr>
                                    </p:animEffect>
                                  </p:childTnLst>
                                </p:cTn>
                              </p:par>
                              <p:par>
                                <p:cTn id="21" presetID="18" presetClass="entr" presetSubtype="12" fill="hold" grpId="0" nodeType="with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strips(downLeft)">
                                      <p:cBhvr>
                                        <p:cTn id="23" dur="2000"/>
                                        <p:tgtEl>
                                          <p:spTgt spid="22"/>
                                        </p:tgtEl>
                                      </p:cBhvr>
                                    </p:animEffect>
                                  </p:childTnLst>
                                </p:cTn>
                              </p:par>
                              <p:par>
                                <p:cTn id="24" presetID="18" presetClass="entr" presetSubtype="12" fill="hold" grpId="0" nodeType="with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strips(downLeft)">
                                      <p:cBhvr>
                                        <p:cTn id="26" dur="2000"/>
                                        <p:tgtEl>
                                          <p:spTgt spid="23"/>
                                        </p:tgtEl>
                                      </p:cBhvr>
                                    </p:animEffect>
                                  </p:childTnLst>
                                </p:cTn>
                              </p:par>
                              <p:par>
                                <p:cTn id="27" presetID="18" presetClass="entr" presetSubtype="12" fill="hold" grpId="0" nodeType="with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strips(downLeft)">
                                      <p:cBhvr>
                                        <p:cTn id="29" dur="2000"/>
                                        <p:tgtEl>
                                          <p:spTgt spid="24"/>
                                        </p:tgtEl>
                                      </p:cBhvr>
                                    </p:animEffect>
                                  </p:childTnLst>
                                </p:cTn>
                              </p:par>
                              <p:par>
                                <p:cTn id="30" presetID="18" presetClass="entr" presetSubtype="12" fill="hold" grpId="0" nodeType="with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strips(downLeft)">
                                      <p:cBhvr>
                                        <p:cTn id="32" dur="2000"/>
                                        <p:tgtEl>
                                          <p:spTgt spid="25"/>
                                        </p:tgtEl>
                                      </p:cBhvr>
                                    </p:animEffect>
                                  </p:childTnLst>
                                </p:cTn>
                              </p:par>
                              <p:par>
                                <p:cTn id="33" presetID="18" presetClass="entr" presetSubtype="12" fill="hold" grpId="0" nodeType="withEffect">
                                  <p:stCondLst>
                                    <p:cond delay="0"/>
                                  </p:stCondLst>
                                  <p:childTnLst>
                                    <p:set>
                                      <p:cBhvr>
                                        <p:cTn id="34" dur="1" fill="hold">
                                          <p:stCondLst>
                                            <p:cond delay="0"/>
                                          </p:stCondLst>
                                        </p:cTn>
                                        <p:tgtEl>
                                          <p:spTgt spid="26"/>
                                        </p:tgtEl>
                                        <p:attrNameLst>
                                          <p:attrName>style.visibility</p:attrName>
                                        </p:attrNameLst>
                                      </p:cBhvr>
                                      <p:to>
                                        <p:strVal val="visible"/>
                                      </p:to>
                                    </p:set>
                                    <p:animEffect transition="in" filter="strips(downLeft)">
                                      <p:cBhvr>
                                        <p:cTn id="35" dur="2000"/>
                                        <p:tgtEl>
                                          <p:spTgt spid="26"/>
                                        </p:tgtEl>
                                      </p:cBhvr>
                                    </p:animEffect>
                                  </p:childTnLst>
                                </p:cTn>
                              </p:par>
                              <p:par>
                                <p:cTn id="36" presetID="18" presetClass="entr" presetSubtype="12" fill="hold" grpId="0" nodeType="withEffect">
                                  <p:stCondLst>
                                    <p:cond delay="0"/>
                                  </p:stCondLst>
                                  <p:childTnLst>
                                    <p:set>
                                      <p:cBhvr>
                                        <p:cTn id="37" dur="1" fill="hold">
                                          <p:stCondLst>
                                            <p:cond delay="0"/>
                                          </p:stCondLst>
                                        </p:cTn>
                                        <p:tgtEl>
                                          <p:spTgt spid="27"/>
                                        </p:tgtEl>
                                        <p:attrNameLst>
                                          <p:attrName>style.visibility</p:attrName>
                                        </p:attrNameLst>
                                      </p:cBhvr>
                                      <p:to>
                                        <p:strVal val="visible"/>
                                      </p:to>
                                    </p:set>
                                    <p:animEffect transition="in" filter="strips(downLeft)">
                                      <p:cBhvr>
                                        <p:cTn id="38" dur="2000"/>
                                        <p:tgtEl>
                                          <p:spTgt spid="27"/>
                                        </p:tgtEl>
                                      </p:cBhvr>
                                    </p:animEffect>
                                  </p:childTnLst>
                                </p:cTn>
                              </p:par>
                              <p:par>
                                <p:cTn id="39" presetID="18" presetClass="entr" presetSubtype="12" fill="hold" grpId="0" nodeType="withEffect">
                                  <p:stCondLst>
                                    <p:cond delay="0"/>
                                  </p:stCondLst>
                                  <p:childTnLst>
                                    <p:set>
                                      <p:cBhvr>
                                        <p:cTn id="40" dur="1" fill="hold">
                                          <p:stCondLst>
                                            <p:cond delay="0"/>
                                          </p:stCondLst>
                                        </p:cTn>
                                        <p:tgtEl>
                                          <p:spTgt spid="28"/>
                                        </p:tgtEl>
                                        <p:attrNameLst>
                                          <p:attrName>style.visibility</p:attrName>
                                        </p:attrNameLst>
                                      </p:cBhvr>
                                      <p:to>
                                        <p:strVal val="visible"/>
                                      </p:to>
                                    </p:set>
                                    <p:animEffect transition="in" filter="strips(downLeft)">
                                      <p:cBhvr>
                                        <p:cTn id="41" dur="2000"/>
                                        <p:tgtEl>
                                          <p:spTgt spid="28"/>
                                        </p:tgtEl>
                                      </p:cBhvr>
                                    </p:animEffect>
                                  </p:childTnLst>
                                </p:cTn>
                              </p:par>
                              <p:par>
                                <p:cTn id="42" presetID="18" presetClass="entr" presetSubtype="12" fill="hold" grpId="0" nodeType="withEffect">
                                  <p:stCondLst>
                                    <p:cond delay="0"/>
                                  </p:stCondLst>
                                  <p:childTnLst>
                                    <p:set>
                                      <p:cBhvr>
                                        <p:cTn id="43" dur="1" fill="hold">
                                          <p:stCondLst>
                                            <p:cond delay="0"/>
                                          </p:stCondLst>
                                        </p:cTn>
                                        <p:tgtEl>
                                          <p:spTgt spid="29"/>
                                        </p:tgtEl>
                                        <p:attrNameLst>
                                          <p:attrName>style.visibility</p:attrName>
                                        </p:attrNameLst>
                                      </p:cBhvr>
                                      <p:to>
                                        <p:strVal val="visible"/>
                                      </p:to>
                                    </p:set>
                                    <p:animEffect transition="in" filter="strips(downLeft)">
                                      <p:cBhvr>
                                        <p:cTn id="44" dur="2000"/>
                                        <p:tgtEl>
                                          <p:spTgt spid="29"/>
                                        </p:tgtEl>
                                      </p:cBhvr>
                                    </p:animEffect>
                                  </p:childTnLst>
                                </p:cTn>
                              </p:par>
                              <p:par>
                                <p:cTn id="45" presetID="18" presetClass="entr" presetSubtype="12" fill="hold" grpId="0" nodeType="withEffect">
                                  <p:stCondLst>
                                    <p:cond delay="0"/>
                                  </p:stCondLst>
                                  <p:childTnLst>
                                    <p:set>
                                      <p:cBhvr>
                                        <p:cTn id="46" dur="1" fill="hold">
                                          <p:stCondLst>
                                            <p:cond delay="0"/>
                                          </p:stCondLst>
                                        </p:cTn>
                                        <p:tgtEl>
                                          <p:spTgt spid="30"/>
                                        </p:tgtEl>
                                        <p:attrNameLst>
                                          <p:attrName>style.visibility</p:attrName>
                                        </p:attrNameLst>
                                      </p:cBhvr>
                                      <p:to>
                                        <p:strVal val="visible"/>
                                      </p:to>
                                    </p:set>
                                    <p:animEffect transition="in" filter="strips(downLeft)">
                                      <p:cBhvr>
                                        <p:cTn id="47" dur="2000"/>
                                        <p:tgtEl>
                                          <p:spTgt spid="30"/>
                                        </p:tgtEl>
                                      </p:cBhvr>
                                    </p:animEffect>
                                  </p:childTnLst>
                                </p:cTn>
                              </p:par>
                              <p:par>
                                <p:cTn id="48" presetID="18" presetClass="entr" presetSubtype="12" fill="hold" grpId="0" nodeType="withEffect">
                                  <p:stCondLst>
                                    <p:cond delay="0"/>
                                  </p:stCondLst>
                                  <p:childTnLst>
                                    <p:set>
                                      <p:cBhvr>
                                        <p:cTn id="49" dur="1" fill="hold">
                                          <p:stCondLst>
                                            <p:cond delay="0"/>
                                          </p:stCondLst>
                                        </p:cTn>
                                        <p:tgtEl>
                                          <p:spTgt spid="31"/>
                                        </p:tgtEl>
                                        <p:attrNameLst>
                                          <p:attrName>style.visibility</p:attrName>
                                        </p:attrNameLst>
                                      </p:cBhvr>
                                      <p:to>
                                        <p:strVal val="visible"/>
                                      </p:to>
                                    </p:set>
                                    <p:animEffect transition="in" filter="strips(downLeft)">
                                      <p:cBhvr>
                                        <p:cTn id="50" dur="2000"/>
                                        <p:tgtEl>
                                          <p:spTgt spid="31"/>
                                        </p:tgtEl>
                                      </p:cBhvr>
                                    </p:animEffect>
                                  </p:childTnLst>
                                </p:cTn>
                              </p:par>
                              <p:par>
                                <p:cTn id="51" presetID="18" presetClass="entr" presetSubtype="12" fill="hold" grpId="0" nodeType="withEffect">
                                  <p:stCondLst>
                                    <p:cond delay="0"/>
                                  </p:stCondLst>
                                  <p:childTnLst>
                                    <p:set>
                                      <p:cBhvr>
                                        <p:cTn id="52" dur="1" fill="hold">
                                          <p:stCondLst>
                                            <p:cond delay="0"/>
                                          </p:stCondLst>
                                        </p:cTn>
                                        <p:tgtEl>
                                          <p:spTgt spid="32"/>
                                        </p:tgtEl>
                                        <p:attrNameLst>
                                          <p:attrName>style.visibility</p:attrName>
                                        </p:attrNameLst>
                                      </p:cBhvr>
                                      <p:to>
                                        <p:strVal val="visible"/>
                                      </p:to>
                                    </p:set>
                                    <p:animEffect transition="in" filter="strips(downLeft)">
                                      <p:cBhvr>
                                        <p:cTn id="53" dur="2000"/>
                                        <p:tgtEl>
                                          <p:spTgt spid="32"/>
                                        </p:tgtEl>
                                      </p:cBhvr>
                                    </p:animEffect>
                                  </p:childTnLst>
                                </p:cTn>
                              </p:par>
                              <p:par>
                                <p:cTn id="54" presetID="18" presetClass="entr" presetSubtype="12" fill="hold" grpId="0" nodeType="withEffect">
                                  <p:stCondLst>
                                    <p:cond delay="0"/>
                                  </p:stCondLst>
                                  <p:childTnLst>
                                    <p:set>
                                      <p:cBhvr>
                                        <p:cTn id="55" dur="1" fill="hold">
                                          <p:stCondLst>
                                            <p:cond delay="0"/>
                                          </p:stCondLst>
                                        </p:cTn>
                                        <p:tgtEl>
                                          <p:spTgt spid="33"/>
                                        </p:tgtEl>
                                        <p:attrNameLst>
                                          <p:attrName>style.visibility</p:attrName>
                                        </p:attrNameLst>
                                      </p:cBhvr>
                                      <p:to>
                                        <p:strVal val="visible"/>
                                      </p:to>
                                    </p:set>
                                    <p:animEffect transition="in" filter="strips(downLeft)">
                                      <p:cBhvr>
                                        <p:cTn id="56" dur="2000"/>
                                        <p:tgtEl>
                                          <p:spTgt spid="33"/>
                                        </p:tgtEl>
                                      </p:cBhvr>
                                    </p:animEffect>
                                  </p:childTnLst>
                                </p:cTn>
                              </p:par>
                              <p:par>
                                <p:cTn id="57" presetID="18" presetClass="entr" presetSubtype="12" fill="hold" grpId="0" nodeType="withEffect">
                                  <p:stCondLst>
                                    <p:cond delay="0"/>
                                  </p:stCondLst>
                                  <p:childTnLst>
                                    <p:set>
                                      <p:cBhvr>
                                        <p:cTn id="58" dur="1" fill="hold">
                                          <p:stCondLst>
                                            <p:cond delay="0"/>
                                          </p:stCondLst>
                                        </p:cTn>
                                        <p:tgtEl>
                                          <p:spTgt spid="34"/>
                                        </p:tgtEl>
                                        <p:attrNameLst>
                                          <p:attrName>style.visibility</p:attrName>
                                        </p:attrNameLst>
                                      </p:cBhvr>
                                      <p:to>
                                        <p:strVal val="visible"/>
                                      </p:to>
                                    </p:set>
                                    <p:animEffect transition="in" filter="strips(downLeft)">
                                      <p:cBhvr>
                                        <p:cTn id="59" dur="2000"/>
                                        <p:tgtEl>
                                          <p:spTgt spid="34"/>
                                        </p:tgtEl>
                                      </p:cBhvr>
                                    </p:animEffect>
                                  </p:childTnLst>
                                </p:cTn>
                              </p:par>
                              <p:par>
                                <p:cTn id="60" presetID="18" presetClass="entr" presetSubtype="12" fill="hold" grpId="0" nodeType="withEffect">
                                  <p:stCondLst>
                                    <p:cond delay="0"/>
                                  </p:stCondLst>
                                  <p:childTnLst>
                                    <p:set>
                                      <p:cBhvr>
                                        <p:cTn id="61" dur="1" fill="hold">
                                          <p:stCondLst>
                                            <p:cond delay="0"/>
                                          </p:stCondLst>
                                        </p:cTn>
                                        <p:tgtEl>
                                          <p:spTgt spid="35"/>
                                        </p:tgtEl>
                                        <p:attrNameLst>
                                          <p:attrName>style.visibility</p:attrName>
                                        </p:attrNameLst>
                                      </p:cBhvr>
                                      <p:to>
                                        <p:strVal val="visible"/>
                                      </p:to>
                                    </p:set>
                                    <p:animEffect transition="in" filter="strips(downLeft)">
                                      <p:cBhvr>
                                        <p:cTn id="62" dur="2000"/>
                                        <p:tgtEl>
                                          <p:spTgt spid="35"/>
                                        </p:tgtEl>
                                      </p:cBhvr>
                                    </p:animEffect>
                                  </p:childTnLst>
                                </p:cTn>
                              </p:par>
                              <p:par>
                                <p:cTn id="63" presetID="18" presetClass="entr" presetSubtype="12" fill="hold" grpId="0" nodeType="withEffect">
                                  <p:stCondLst>
                                    <p:cond delay="0"/>
                                  </p:stCondLst>
                                  <p:childTnLst>
                                    <p:set>
                                      <p:cBhvr>
                                        <p:cTn id="64" dur="1" fill="hold">
                                          <p:stCondLst>
                                            <p:cond delay="0"/>
                                          </p:stCondLst>
                                        </p:cTn>
                                        <p:tgtEl>
                                          <p:spTgt spid="36"/>
                                        </p:tgtEl>
                                        <p:attrNameLst>
                                          <p:attrName>style.visibility</p:attrName>
                                        </p:attrNameLst>
                                      </p:cBhvr>
                                      <p:to>
                                        <p:strVal val="visible"/>
                                      </p:to>
                                    </p:set>
                                    <p:animEffect transition="in" filter="strips(downLeft)">
                                      <p:cBhvr>
                                        <p:cTn id="65" dur="2000"/>
                                        <p:tgtEl>
                                          <p:spTgt spid="36"/>
                                        </p:tgtEl>
                                      </p:cBhvr>
                                    </p:animEffect>
                                  </p:childTnLst>
                                </p:cTn>
                              </p:par>
                              <p:par>
                                <p:cTn id="66" presetID="18" presetClass="entr" presetSubtype="12" fill="hold" grpId="0" nodeType="withEffect">
                                  <p:stCondLst>
                                    <p:cond delay="0"/>
                                  </p:stCondLst>
                                  <p:childTnLst>
                                    <p:set>
                                      <p:cBhvr>
                                        <p:cTn id="67" dur="1" fill="hold">
                                          <p:stCondLst>
                                            <p:cond delay="0"/>
                                          </p:stCondLst>
                                        </p:cTn>
                                        <p:tgtEl>
                                          <p:spTgt spid="37"/>
                                        </p:tgtEl>
                                        <p:attrNameLst>
                                          <p:attrName>style.visibility</p:attrName>
                                        </p:attrNameLst>
                                      </p:cBhvr>
                                      <p:to>
                                        <p:strVal val="visible"/>
                                      </p:to>
                                    </p:set>
                                    <p:animEffect transition="in" filter="strips(downLeft)">
                                      <p:cBhvr>
                                        <p:cTn id="68" dur="2000"/>
                                        <p:tgtEl>
                                          <p:spTgt spid="37"/>
                                        </p:tgtEl>
                                      </p:cBhvr>
                                    </p:animEffect>
                                  </p:childTnLst>
                                </p:cTn>
                              </p:par>
                              <p:par>
                                <p:cTn id="69" presetID="18" presetClass="entr" presetSubtype="12" fill="hold" grpId="0" nodeType="withEffect">
                                  <p:stCondLst>
                                    <p:cond delay="0"/>
                                  </p:stCondLst>
                                  <p:childTnLst>
                                    <p:set>
                                      <p:cBhvr>
                                        <p:cTn id="70" dur="1" fill="hold">
                                          <p:stCondLst>
                                            <p:cond delay="0"/>
                                          </p:stCondLst>
                                        </p:cTn>
                                        <p:tgtEl>
                                          <p:spTgt spid="38"/>
                                        </p:tgtEl>
                                        <p:attrNameLst>
                                          <p:attrName>style.visibility</p:attrName>
                                        </p:attrNameLst>
                                      </p:cBhvr>
                                      <p:to>
                                        <p:strVal val="visible"/>
                                      </p:to>
                                    </p:set>
                                    <p:animEffect transition="in" filter="strips(downLeft)">
                                      <p:cBhvr>
                                        <p:cTn id="71" dur="2000"/>
                                        <p:tgtEl>
                                          <p:spTgt spid="38"/>
                                        </p:tgtEl>
                                      </p:cBhvr>
                                    </p:animEffect>
                                  </p:childTnLst>
                                </p:cTn>
                              </p:par>
                              <p:par>
                                <p:cTn id="72" presetID="18" presetClass="entr" presetSubtype="12" fill="hold" grpId="0" nodeType="withEffect">
                                  <p:stCondLst>
                                    <p:cond delay="0"/>
                                  </p:stCondLst>
                                  <p:childTnLst>
                                    <p:set>
                                      <p:cBhvr>
                                        <p:cTn id="73" dur="1" fill="hold">
                                          <p:stCondLst>
                                            <p:cond delay="0"/>
                                          </p:stCondLst>
                                        </p:cTn>
                                        <p:tgtEl>
                                          <p:spTgt spid="39"/>
                                        </p:tgtEl>
                                        <p:attrNameLst>
                                          <p:attrName>style.visibility</p:attrName>
                                        </p:attrNameLst>
                                      </p:cBhvr>
                                      <p:to>
                                        <p:strVal val="visible"/>
                                      </p:to>
                                    </p:set>
                                    <p:animEffect transition="in" filter="strips(downLeft)">
                                      <p:cBhvr>
                                        <p:cTn id="74" dur="2000"/>
                                        <p:tgtEl>
                                          <p:spTgt spid="39"/>
                                        </p:tgtEl>
                                      </p:cBhvr>
                                    </p:animEffect>
                                  </p:childTnLst>
                                </p:cTn>
                              </p:par>
                              <p:par>
                                <p:cTn id="75" presetID="18" presetClass="entr" presetSubtype="12" fill="hold" grpId="0" nodeType="withEffect">
                                  <p:stCondLst>
                                    <p:cond delay="0"/>
                                  </p:stCondLst>
                                  <p:childTnLst>
                                    <p:set>
                                      <p:cBhvr>
                                        <p:cTn id="76" dur="1" fill="hold">
                                          <p:stCondLst>
                                            <p:cond delay="0"/>
                                          </p:stCondLst>
                                        </p:cTn>
                                        <p:tgtEl>
                                          <p:spTgt spid="40"/>
                                        </p:tgtEl>
                                        <p:attrNameLst>
                                          <p:attrName>style.visibility</p:attrName>
                                        </p:attrNameLst>
                                      </p:cBhvr>
                                      <p:to>
                                        <p:strVal val="visible"/>
                                      </p:to>
                                    </p:set>
                                    <p:animEffect transition="in" filter="strips(downLeft)">
                                      <p:cBhvr>
                                        <p:cTn id="77" dur="2000"/>
                                        <p:tgtEl>
                                          <p:spTgt spid="40"/>
                                        </p:tgtEl>
                                      </p:cBhvr>
                                    </p:animEffect>
                                  </p:childTnLst>
                                </p:cTn>
                              </p:par>
                              <p:par>
                                <p:cTn id="78" presetID="18" presetClass="entr" presetSubtype="12" fill="hold" grpId="0" nodeType="withEffect">
                                  <p:stCondLst>
                                    <p:cond delay="0"/>
                                  </p:stCondLst>
                                  <p:childTnLst>
                                    <p:set>
                                      <p:cBhvr>
                                        <p:cTn id="79" dur="1" fill="hold">
                                          <p:stCondLst>
                                            <p:cond delay="0"/>
                                          </p:stCondLst>
                                        </p:cTn>
                                        <p:tgtEl>
                                          <p:spTgt spid="41"/>
                                        </p:tgtEl>
                                        <p:attrNameLst>
                                          <p:attrName>style.visibility</p:attrName>
                                        </p:attrNameLst>
                                      </p:cBhvr>
                                      <p:to>
                                        <p:strVal val="visible"/>
                                      </p:to>
                                    </p:set>
                                    <p:animEffect transition="in" filter="strips(downLeft)">
                                      <p:cBhvr>
                                        <p:cTn id="80" dur="2000"/>
                                        <p:tgtEl>
                                          <p:spTgt spid="41"/>
                                        </p:tgtEl>
                                      </p:cBhvr>
                                    </p:animEffect>
                                  </p:childTnLst>
                                </p:cTn>
                              </p:par>
                              <p:par>
                                <p:cTn id="81" presetID="18" presetClass="entr" presetSubtype="12" fill="hold" grpId="0" nodeType="withEffect">
                                  <p:stCondLst>
                                    <p:cond delay="0"/>
                                  </p:stCondLst>
                                  <p:childTnLst>
                                    <p:set>
                                      <p:cBhvr>
                                        <p:cTn id="82" dur="1" fill="hold">
                                          <p:stCondLst>
                                            <p:cond delay="0"/>
                                          </p:stCondLst>
                                        </p:cTn>
                                        <p:tgtEl>
                                          <p:spTgt spid="42"/>
                                        </p:tgtEl>
                                        <p:attrNameLst>
                                          <p:attrName>style.visibility</p:attrName>
                                        </p:attrNameLst>
                                      </p:cBhvr>
                                      <p:to>
                                        <p:strVal val="visible"/>
                                      </p:to>
                                    </p:set>
                                    <p:animEffect transition="in" filter="strips(downLeft)">
                                      <p:cBhvr>
                                        <p:cTn id="83" dur="2000"/>
                                        <p:tgtEl>
                                          <p:spTgt spid="42"/>
                                        </p:tgtEl>
                                      </p:cBhvr>
                                    </p:animEffect>
                                  </p:childTnLst>
                                </p:cTn>
                              </p:par>
                              <p:par>
                                <p:cTn id="84" presetID="18" presetClass="entr" presetSubtype="12" fill="hold" grpId="0" nodeType="withEffect">
                                  <p:stCondLst>
                                    <p:cond delay="0"/>
                                  </p:stCondLst>
                                  <p:childTnLst>
                                    <p:set>
                                      <p:cBhvr>
                                        <p:cTn id="85" dur="1" fill="hold">
                                          <p:stCondLst>
                                            <p:cond delay="0"/>
                                          </p:stCondLst>
                                        </p:cTn>
                                        <p:tgtEl>
                                          <p:spTgt spid="43"/>
                                        </p:tgtEl>
                                        <p:attrNameLst>
                                          <p:attrName>style.visibility</p:attrName>
                                        </p:attrNameLst>
                                      </p:cBhvr>
                                      <p:to>
                                        <p:strVal val="visible"/>
                                      </p:to>
                                    </p:set>
                                    <p:animEffect transition="in" filter="strips(downLeft)">
                                      <p:cBhvr>
                                        <p:cTn id="86" dur="2000"/>
                                        <p:tgtEl>
                                          <p:spTgt spid="43"/>
                                        </p:tgtEl>
                                      </p:cBhvr>
                                    </p:animEffect>
                                  </p:childTnLst>
                                </p:cTn>
                              </p:par>
                              <p:par>
                                <p:cTn id="87" presetID="18" presetClass="entr" presetSubtype="12" fill="hold" grpId="0" nodeType="withEffect">
                                  <p:stCondLst>
                                    <p:cond delay="0"/>
                                  </p:stCondLst>
                                  <p:childTnLst>
                                    <p:set>
                                      <p:cBhvr>
                                        <p:cTn id="88" dur="1" fill="hold">
                                          <p:stCondLst>
                                            <p:cond delay="0"/>
                                          </p:stCondLst>
                                        </p:cTn>
                                        <p:tgtEl>
                                          <p:spTgt spid="44"/>
                                        </p:tgtEl>
                                        <p:attrNameLst>
                                          <p:attrName>style.visibility</p:attrName>
                                        </p:attrNameLst>
                                      </p:cBhvr>
                                      <p:to>
                                        <p:strVal val="visible"/>
                                      </p:to>
                                    </p:set>
                                    <p:animEffect transition="in" filter="strips(downLeft)">
                                      <p:cBhvr>
                                        <p:cTn id="89" dur="2000"/>
                                        <p:tgtEl>
                                          <p:spTgt spid="44"/>
                                        </p:tgtEl>
                                      </p:cBhvr>
                                    </p:animEffect>
                                  </p:childTnLst>
                                </p:cTn>
                              </p:par>
                              <p:par>
                                <p:cTn id="90" presetID="18" presetClass="entr" presetSubtype="12" fill="hold" grpId="0" nodeType="withEffect">
                                  <p:stCondLst>
                                    <p:cond delay="0"/>
                                  </p:stCondLst>
                                  <p:childTnLst>
                                    <p:set>
                                      <p:cBhvr>
                                        <p:cTn id="91" dur="1" fill="hold">
                                          <p:stCondLst>
                                            <p:cond delay="0"/>
                                          </p:stCondLst>
                                        </p:cTn>
                                        <p:tgtEl>
                                          <p:spTgt spid="45"/>
                                        </p:tgtEl>
                                        <p:attrNameLst>
                                          <p:attrName>style.visibility</p:attrName>
                                        </p:attrNameLst>
                                      </p:cBhvr>
                                      <p:to>
                                        <p:strVal val="visible"/>
                                      </p:to>
                                    </p:set>
                                    <p:animEffect transition="in" filter="strips(downLeft)">
                                      <p:cBhvr>
                                        <p:cTn id="92" dur="20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22" grpId="0" bldLvl="0" animBg="1"/>
      <p:bldP spid="23" grpId="0" animBg="1"/>
      <p:bldP spid="24" grpId="0"/>
      <p:bldP spid="25" grpId="0"/>
      <p:bldP spid="26" grpId="0" bldLvl="0" animBg="1"/>
      <p:bldP spid="27" grpId="0" animBg="1"/>
      <p:bldP spid="28" grpId="0"/>
      <p:bldP spid="29" grpId="0"/>
      <p:bldP spid="30" grpId="0" bldLvl="0" animBg="1"/>
      <p:bldP spid="31" grpId="0" animBg="1"/>
      <p:bldP spid="32" grpId="0"/>
      <p:bldP spid="33" grpId="0"/>
      <p:bldP spid="34" grpId="0" bldLvl="0" animBg="1"/>
      <p:bldP spid="35" grpId="0" animBg="1"/>
      <p:bldP spid="36" grpId="0"/>
      <p:bldP spid="37" grpId="0"/>
      <p:bldP spid="38" grpId="0" bldLvl="0" animBg="1"/>
      <p:bldP spid="39" grpId="0" animBg="1"/>
      <p:bldP spid="40" grpId="0"/>
      <p:bldP spid="41" grpId="0"/>
      <p:bldP spid="42" grpId="0" bldLvl="0" animBg="1"/>
      <p:bldP spid="43" grpId="0" animBg="1"/>
      <p:bldP spid="44" grpId="0"/>
      <p:bldP spid="4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7"/>
          <p:cNvSpPr/>
          <p:nvPr/>
        </p:nvSpPr>
        <p:spPr>
          <a:xfrm>
            <a:off x="1080451" y="832568"/>
            <a:ext cx="448364" cy="984885"/>
          </a:xfrm>
          <a:prstGeom prst="rect">
            <a:avLst/>
          </a:prstGeom>
        </p:spPr>
        <p:txBody>
          <a:bodyPr wrap="square" lIns="0" tIns="0" rIns="0" bIns="0">
            <a:spAutoFit/>
          </a:bodyPr>
          <a:lstStyle/>
          <a:p>
            <a:pPr algn="dist"/>
            <a:r>
              <a:rPr lang="en-US" altLang="zh-CN" sz="3200">
                <a:solidFill>
                  <a:schemeClr val="tx1"/>
                </a:solidFill>
                <a:cs typeface="+mn-ea"/>
                <a:sym typeface="+mn-lt"/>
              </a:rPr>
              <a:t>02</a:t>
            </a:r>
            <a:endParaRPr lang="en-US" altLang="zh-CN" sz="3200" dirty="0">
              <a:solidFill>
                <a:schemeClr val="tx1"/>
              </a:solidFill>
              <a:cs typeface="+mn-ea"/>
              <a:sym typeface="+mn-lt"/>
            </a:endParaRPr>
          </a:p>
        </p:txBody>
      </p:sp>
      <p:sp>
        <p:nvSpPr>
          <p:cNvPr id="9" name="Rectangle 47"/>
          <p:cNvSpPr/>
          <p:nvPr/>
        </p:nvSpPr>
        <p:spPr>
          <a:xfrm>
            <a:off x="1563154" y="894124"/>
            <a:ext cx="2833079" cy="430887"/>
          </a:xfrm>
          <a:prstGeom prst="rect">
            <a:avLst/>
          </a:prstGeom>
        </p:spPr>
        <p:txBody>
          <a:bodyPr wrap="square" lIns="0" tIns="0" rIns="0" bIns="0">
            <a:spAutoFit/>
          </a:bodyPr>
          <a:lstStyle/>
          <a:p>
            <a:pPr algn="dist"/>
            <a:r>
              <a:rPr lang="zh-CN" altLang="en-US" sz="2800">
                <a:solidFill>
                  <a:schemeClr val="tx1"/>
                </a:solidFill>
                <a:cs typeface="+mn-ea"/>
                <a:sym typeface="+mn-lt"/>
              </a:rPr>
              <a:t>选题现状描述</a:t>
            </a:r>
            <a:endParaRPr lang="zh-CN" altLang="en-US" sz="2800" dirty="0">
              <a:solidFill>
                <a:schemeClr val="tx1"/>
              </a:solidFill>
              <a:cs typeface="+mn-ea"/>
              <a:sym typeface="+mn-lt"/>
            </a:endParaRPr>
          </a:p>
        </p:txBody>
      </p:sp>
      <p:sp>
        <p:nvSpPr>
          <p:cNvPr id="6" name="圆角矩形 19"/>
          <p:cNvSpPr/>
          <p:nvPr/>
        </p:nvSpPr>
        <p:spPr>
          <a:xfrm>
            <a:off x="4862681" y="2884521"/>
            <a:ext cx="2259019" cy="2236715"/>
          </a:xfrm>
          <a:prstGeom prst="ellipse">
            <a:avLst/>
          </a:prstGeom>
          <a:solidFill>
            <a:srgbClr val="567FBD">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4000" dirty="0">
              <a:cs typeface="+mn-ea"/>
              <a:sym typeface="+mn-lt"/>
            </a:endParaRPr>
          </a:p>
        </p:txBody>
      </p:sp>
      <p:grpSp>
        <p:nvGrpSpPr>
          <p:cNvPr id="8" name="组合 7"/>
          <p:cNvGrpSpPr/>
          <p:nvPr/>
        </p:nvGrpSpPr>
        <p:grpSpPr>
          <a:xfrm>
            <a:off x="5042785" y="2594954"/>
            <a:ext cx="2418483" cy="2515367"/>
            <a:chOff x="4721608" y="1835707"/>
            <a:chExt cx="1879634" cy="1954931"/>
          </a:xfrm>
          <a:solidFill>
            <a:schemeClr val="bg1">
              <a:lumMod val="50000"/>
              <a:alpha val="39000"/>
            </a:schemeClr>
          </a:solidFill>
        </p:grpSpPr>
        <p:sp>
          <p:nvSpPr>
            <p:cNvPr id="10" name="圆角矩形 19"/>
            <p:cNvSpPr/>
            <p:nvPr/>
          </p:nvSpPr>
          <p:spPr>
            <a:xfrm>
              <a:off x="4721608" y="1835707"/>
              <a:ext cx="1755699" cy="173836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4000" dirty="0">
                <a:cs typeface="+mn-ea"/>
                <a:sym typeface="+mn-lt"/>
              </a:endParaRPr>
            </a:p>
          </p:txBody>
        </p:sp>
        <p:sp>
          <p:nvSpPr>
            <p:cNvPr id="11" name="圆角矩形 20"/>
            <p:cNvSpPr/>
            <p:nvPr/>
          </p:nvSpPr>
          <p:spPr>
            <a:xfrm>
              <a:off x="4845543" y="2052274"/>
              <a:ext cx="1755699" cy="173836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4000" dirty="0">
                <a:cs typeface="+mn-ea"/>
                <a:sym typeface="+mn-lt"/>
              </a:endParaRPr>
            </a:p>
          </p:txBody>
        </p:sp>
      </p:grpSp>
      <p:sp>
        <p:nvSpPr>
          <p:cNvPr id="12" name="矩形 11"/>
          <p:cNvSpPr/>
          <p:nvPr/>
        </p:nvSpPr>
        <p:spPr>
          <a:xfrm>
            <a:off x="5398016" y="3023611"/>
            <a:ext cx="1527435" cy="1614799"/>
          </a:xfrm>
          <a:prstGeom prst="rect">
            <a:avLst/>
          </a:prstGeom>
        </p:spPr>
        <p:txBody>
          <a:bodyPr wrap="square" lIns="91438" tIns="45719" rIns="91438" bIns="45719">
            <a:spAutoFit/>
          </a:bodyPr>
          <a:lstStyle/>
          <a:p>
            <a:pPr algn="ctr">
              <a:lnSpc>
                <a:spcPct val="130000"/>
              </a:lnSpc>
            </a:pPr>
            <a:r>
              <a:rPr lang="zh-CN" altLang="en-US" sz="4000">
                <a:solidFill>
                  <a:schemeClr val="bg1"/>
                </a:solidFill>
                <a:cs typeface="+mn-ea"/>
                <a:sym typeface="+mn-lt"/>
              </a:rPr>
              <a:t>现状描述</a:t>
            </a:r>
            <a:endParaRPr lang="en-US" altLang="zh-CN" sz="4000" dirty="0">
              <a:solidFill>
                <a:schemeClr val="bg1"/>
              </a:solidFill>
              <a:cs typeface="+mn-ea"/>
              <a:sym typeface="+mn-lt"/>
            </a:endParaRPr>
          </a:p>
        </p:txBody>
      </p:sp>
      <p:sp>
        <p:nvSpPr>
          <p:cNvPr id="13" name="圆角矩形 12"/>
          <p:cNvSpPr/>
          <p:nvPr/>
        </p:nvSpPr>
        <p:spPr>
          <a:xfrm rot="10800000" flipV="1">
            <a:off x="784904" y="1905739"/>
            <a:ext cx="272237" cy="276076"/>
          </a:xfrm>
          <a:prstGeom prst="roundRect">
            <a:avLst>
              <a:gd name="adj" fmla="val 5039"/>
            </a:avLst>
          </a:prstGeom>
          <a:solidFill>
            <a:schemeClr val="tx2">
              <a:lumMod val="60000"/>
              <a:lumOff val="40000"/>
            </a:schemeClr>
          </a:solidFill>
          <a:ln>
            <a:solidFill>
              <a:srgbClr val="7F7F7F"/>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cs typeface="+mn-ea"/>
              <a:sym typeface="+mn-lt"/>
            </a:endParaRPr>
          </a:p>
        </p:txBody>
      </p:sp>
      <p:sp>
        <p:nvSpPr>
          <p:cNvPr id="14" name="文本框 13"/>
          <p:cNvSpPr txBox="1"/>
          <p:nvPr/>
        </p:nvSpPr>
        <p:spPr>
          <a:xfrm>
            <a:off x="1209269" y="1874037"/>
            <a:ext cx="1170509" cy="419728"/>
          </a:xfrm>
          <a:prstGeom prst="rect">
            <a:avLst/>
          </a:prstGeom>
          <a:noFill/>
        </p:spPr>
        <p:txBody>
          <a:bodyPr wrap="none" lIns="91438" tIns="45719" rIns="91438" bIns="45719" rtlCol="0">
            <a:spAutoFit/>
          </a:bodyPr>
          <a:lstStyle/>
          <a:p>
            <a:pPr>
              <a:lnSpc>
                <a:spcPct val="130000"/>
              </a:lnSpc>
            </a:pPr>
            <a:r>
              <a:rPr lang="zh-CN" altLang="en-US" dirty="0">
                <a:solidFill>
                  <a:schemeClr val="tx1"/>
                </a:solidFill>
                <a:cs typeface="+mn-ea"/>
                <a:sym typeface="+mn-lt"/>
              </a:rPr>
              <a:t>关键词 </a:t>
            </a:r>
            <a:r>
              <a:rPr lang="en-US" altLang="zh-CN" dirty="0">
                <a:solidFill>
                  <a:schemeClr val="tx1"/>
                </a:solidFill>
                <a:cs typeface="+mn-ea"/>
                <a:sym typeface="+mn-lt"/>
              </a:rPr>
              <a:t>A </a:t>
            </a:r>
            <a:endParaRPr lang="en-US" altLang="zh-CN" dirty="0">
              <a:solidFill>
                <a:schemeClr val="tx1"/>
              </a:solidFill>
              <a:cs typeface="+mn-ea"/>
              <a:sym typeface="+mn-lt"/>
            </a:endParaRPr>
          </a:p>
        </p:txBody>
      </p:sp>
      <p:cxnSp>
        <p:nvCxnSpPr>
          <p:cNvPr id="15" name="直接连接符 14"/>
          <p:cNvCxnSpPr/>
          <p:nvPr/>
        </p:nvCxnSpPr>
        <p:spPr>
          <a:xfrm>
            <a:off x="1297640" y="2242764"/>
            <a:ext cx="2229467" cy="14627"/>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1213763" y="2320651"/>
            <a:ext cx="3532695" cy="1285480"/>
          </a:xfrm>
          <a:prstGeom prst="rect">
            <a:avLst/>
          </a:prstGeom>
        </p:spPr>
        <p:txBody>
          <a:bodyPr wrap="square" lIns="91438" tIns="45719" rIns="91438" bIns="45719">
            <a:spAutoFit/>
          </a:bodyPr>
          <a:lstStyle/>
          <a:p>
            <a:pPr>
              <a:lnSpc>
                <a:spcPct val="130000"/>
              </a:lnSpc>
            </a:pPr>
            <a:r>
              <a:rPr lang="zh-CN" altLang="en-US" sz="1500" dirty="0">
                <a:solidFill>
                  <a:schemeClr val="tx1"/>
                </a:solidFill>
                <a:cs typeface="+mn-ea"/>
                <a:sym typeface="+mn-lt"/>
              </a:rPr>
              <a:t>论文就是用来进行科学研究和描述科研成果的文章，简称之为论文。它既是探讨问题进行科学研究的一种手段，又是描述科研成果进行学术交流的一种工具。</a:t>
            </a:r>
            <a:endParaRPr lang="zh-CN" altLang="en-US" sz="1500" dirty="0">
              <a:solidFill>
                <a:schemeClr val="tx1"/>
              </a:solidFill>
              <a:cs typeface="+mn-ea"/>
              <a:sym typeface="+mn-lt"/>
            </a:endParaRPr>
          </a:p>
        </p:txBody>
      </p:sp>
      <p:sp>
        <p:nvSpPr>
          <p:cNvPr id="17" name="圆角矩形 16"/>
          <p:cNvSpPr/>
          <p:nvPr/>
        </p:nvSpPr>
        <p:spPr>
          <a:xfrm rot="10800000" flipV="1">
            <a:off x="784902" y="4044607"/>
            <a:ext cx="272237" cy="276076"/>
          </a:xfrm>
          <a:prstGeom prst="roundRect">
            <a:avLst>
              <a:gd name="adj" fmla="val 5039"/>
            </a:avLst>
          </a:prstGeom>
          <a:solidFill>
            <a:schemeClr val="tx2">
              <a:lumMod val="60000"/>
              <a:lumOff val="40000"/>
            </a:schemeClr>
          </a:solidFill>
          <a:ln>
            <a:solidFill>
              <a:srgbClr val="7F7F7F"/>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cs typeface="+mn-ea"/>
              <a:sym typeface="+mn-lt"/>
            </a:endParaRPr>
          </a:p>
        </p:txBody>
      </p:sp>
      <p:sp>
        <p:nvSpPr>
          <p:cNvPr id="18" name="文本框 17"/>
          <p:cNvSpPr txBox="1"/>
          <p:nvPr/>
        </p:nvSpPr>
        <p:spPr>
          <a:xfrm>
            <a:off x="1209266" y="4012905"/>
            <a:ext cx="1154479" cy="419728"/>
          </a:xfrm>
          <a:prstGeom prst="rect">
            <a:avLst/>
          </a:prstGeom>
          <a:noFill/>
        </p:spPr>
        <p:txBody>
          <a:bodyPr wrap="none" lIns="91438" tIns="45719" rIns="91438" bIns="45719" rtlCol="0">
            <a:spAutoFit/>
          </a:bodyPr>
          <a:lstStyle/>
          <a:p>
            <a:pPr>
              <a:lnSpc>
                <a:spcPct val="130000"/>
              </a:lnSpc>
            </a:pPr>
            <a:r>
              <a:rPr lang="zh-CN" altLang="en-US" dirty="0">
                <a:solidFill>
                  <a:schemeClr val="tx1"/>
                </a:solidFill>
                <a:cs typeface="+mn-ea"/>
                <a:sym typeface="+mn-lt"/>
              </a:rPr>
              <a:t>关键词 </a:t>
            </a:r>
            <a:r>
              <a:rPr lang="en-US" altLang="zh-CN" dirty="0">
                <a:solidFill>
                  <a:schemeClr val="tx1"/>
                </a:solidFill>
                <a:cs typeface="+mn-ea"/>
                <a:sym typeface="+mn-lt"/>
              </a:rPr>
              <a:t>B </a:t>
            </a:r>
            <a:endParaRPr lang="en-US" altLang="zh-CN" dirty="0">
              <a:solidFill>
                <a:schemeClr val="tx1"/>
              </a:solidFill>
              <a:cs typeface="+mn-ea"/>
              <a:sym typeface="+mn-lt"/>
            </a:endParaRPr>
          </a:p>
        </p:txBody>
      </p:sp>
      <p:cxnSp>
        <p:nvCxnSpPr>
          <p:cNvPr id="19" name="直接连接符 18"/>
          <p:cNvCxnSpPr/>
          <p:nvPr/>
        </p:nvCxnSpPr>
        <p:spPr>
          <a:xfrm>
            <a:off x="1297637" y="4381631"/>
            <a:ext cx="2229467" cy="14627"/>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1213760" y="4459517"/>
            <a:ext cx="3532696" cy="1285480"/>
          </a:xfrm>
          <a:prstGeom prst="rect">
            <a:avLst/>
          </a:prstGeom>
        </p:spPr>
        <p:txBody>
          <a:bodyPr wrap="square" lIns="91438" tIns="45719" rIns="91438" bIns="45719">
            <a:spAutoFit/>
          </a:bodyPr>
          <a:lstStyle/>
          <a:p>
            <a:pPr>
              <a:lnSpc>
                <a:spcPct val="130000"/>
              </a:lnSpc>
            </a:pPr>
            <a:r>
              <a:rPr lang="zh-CN" altLang="en-US" sz="1500" dirty="0">
                <a:solidFill>
                  <a:schemeClr val="tx1"/>
                </a:solidFill>
                <a:cs typeface="+mn-ea"/>
                <a:sym typeface="+mn-lt"/>
              </a:rPr>
              <a:t>论文就是用来进行科学研究和描述科研成果的文章，简称之为论文。它既是探讨问题进行科学研究的一种手段，又是描述科研成果进行学术交流的一种工具。</a:t>
            </a:r>
            <a:endParaRPr lang="zh-CN" altLang="en-US" sz="1500" dirty="0">
              <a:solidFill>
                <a:schemeClr val="tx1"/>
              </a:solidFill>
              <a:cs typeface="+mn-ea"/>
              <a:sym typeface="+mn-lt"/>
            </a:endParaRPr>
          </a:p>
        </p:txBody>
      </p:sp>
      <p:sp>
        <p:nvSpPr>
          <p:cNvPr id="21" name="圆角矩形 20"/>
          <p:cNvSpPr/>
          <p:nvPr/>
        </p:nvSpPr>
        <p:spPr>
          <a:xfrm rot="10800000" flipV="1">
            <a:off x="11083920" y="1920667"/>
            <a:ext cx="272237" cy="276076"/>
          </a:xfrm>
          <a:prstGeom prst="roundRect">
            <a:avLst>
              <a:gd name="adj" fmla="val 5039"/>
            </a:avLst>
          </a:prstGeom>
          <a:solidFill>
            <a:schemeClr val="tx2">
              <a:lumMod val="60000"/>
              <a:lumOff val="4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cs typeface="+mn-ea"/>
              <a:sym typeface="+mn-lt"/>
            </a:endParaRPr>
          </a:p>
        </p:txBody>
      </p:sp>
      <p:sp>
        <p:nvSpPr>
          <p:cNvPr id="22" name="文本框 21"/>
          <p:cNvSpPr txBox="1"/>
          <p:nvPr/>
        </p:nvSpPr>
        <p:spPr>
          <a:xfrm>
            <a:off x="9679933" y="1874037"/>
            <a:ext cx="1151273" cy="419728"/>
          </a:xfrm>
          <a:prstGeom prst="rect">
            <a:avLst/>
          </a:prstGeom>
          <a:noFill/>
        </p:spPr>
        <p:txBody>
          <a:bodyPr wrap="none" lIns="91438" tIns="45719" rIns="91438" bIns="45719" rtlCol="0">
            <a:spAutoFit/>
          </a:bodyPr>
          <a:lstStyle/>
          <a:p>
            <a:pPr>
              <a:lnSpc>
                <a:spcPct val="130000"/>
              </a:lnSpc>
            </a:pPr>
            <a:r>
              <a:rPr lang="zh-CN" altLang="en-US" dirty="0">
                <a:solidFill>
                  <a:schemeClr val="tx1"/>
                </a:solidFill>
                <a:cs typeface="+mn-ea"/>
                <a:sym typeface="+mn-lt"/>
              </a:rPr>
              <a:t>关键词 </a:t>
            </a:r>
            <a:r>
              <a:rPr lang="en-US" altLang="zh-CN" dirty="0">
                <a:solidFill>
                  <a:schemeClr val="tx1"/>
                </a:solidFill>
                <a:cs typeface="+mn-ea"/>
                <a:sym typeface="+mn-lt"/>
              </a:rPr>
              <a:t>C </a:t>
            </a:r>
            <a:endParaRPr lang="en-US" altLang="zh-CN" dirty="0">
              <a:solidFill>
                <a:schemeClr val="tx1"/>
              </a:solidFill>
              <a:cs typeface="+mn-ea"/>
              <a:sym typeface="+mn-lt"/>
            </a:endParaRPr>
          </a:p>
        </p:txBody>
      </p:sp>
      <p:cxnSp>
        <p:nvCxnSpPr>
          <p:cNvPr id="23" name="直接连接符 22"/>
          <p:cNvCxnSpPr/>
          <p:nvPr/>
        </p:nvCxnSpPr>
        <p:spPr>
          <a:xfrm>
            <a:off x="8627391" y="2242764"/>
            <a:ext cx="2229467" cy="14627"/>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7577498" y="2320651"/>
            <a:ext cx="3532695" cy="1285480"/>
          </a:xfrm>
          <a:prstGeom prst="rect">
            <a:avLst/>
          </a:prstGeom>
        </p:spPr>
        <p:txBody>
          <a:bodyPr wrap="square" lIns="91438" tIns="45719" rIns="91438" bIns="45719">
            <a:spAutoFit/>
          </a:bodyPr>
          <a:lstStyle/>
          <a:p>
            <a:pPr>
              <a:lnSpc>
                <a:spcPct val="130000"/>
              </a:lnSpc>
            </a:pPr>
            <a:r>
              <a:rPr lang="zh-CN" altLang="en-US" sz="1500" dirty="0">
                <a:solidFill>
                  <a:schemeClr val="tx1"/>
                </a:solidFill>
                <a:cs typeface="+mn-ea"/>
                <a:sym typeface="+mn-lt"/>
              </a:rPr>
              <a:t>论文就是用来进行科学研究和描述科研成果的文章，简称之为论文。它既是探讨问题进行科学研究的一种手段，又是描述科研成果进行学术交流的一种工具。</a:t>
            </a:r>
            <a:endParaRPr lang="zh-CN" altLang="en-US" sz="1500" dirty="0">
              <a:solidFill>
                <a:schemeClr val="tx1"/>
              </a:solidFill>
              <a:cs typeface="+mn-ea"/>
              <a:sym typeface="+mn-lt"/>
            </a:endParaRPr>
          </a:p>
        </p:txBody>
      </p:sp>
      <p:sp>
        <p:nvSpPr>
          <p:cNvPr id="25" name="圆角矩形 24"/>
          <p:cNvSpPr/>
          <p:nvPr/>
        </p:nvSpPr>
        <p:spPr>
          <a:xfrm rot="10800000" flipV="1">
            <a:off x="11083919" y="4059534"/>
            <a:ext cx="272237" cy="276076"/>
          </a:xfrm>
          <a:prstGeom prst="roundRect">
            <a:avLst>
              <a:gd name="adj" fmla="val 5039"/>
            </a:avLst>
          </a:prstGeom>
          <a:solidFill>
            <a:schemeClr val="tx2">
              <a:lumMod val="60000"/>
              <a:lumOff val="4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cs typeface="+mn-ea"/>
              <a:sym typeface="+mn-lt"/>
            </a:endParaRPr>
          </a:p>
        </p:txBody>
      </p:sp>
      <p:sp>
        <p:nvSpPr>
          <p:cNvPr id="26" name="文本框 25"/>
          <p:cNvSpPr txBox="1"/>
          <p:nvPr/>
        </p:nvSpPr>
        <p:spPr>
          <a:xfrm>
            <a:off x="9676303" y="4012905"/>
            <a:ext cx="1149670" cy="419728"/>
          </a:xfrm>
          <a:prstGeom prst="rect">
            <a:avLst/>
          </a:prstGeom>
          <a:noFill/>
        </p:spPr>
        <p:txBody>
          <a:bodyPr wrap="none" lIns="91438" tIns="45719" rIns="91438" bIns="45719" rtlCol="0">
            <a:spAutoFit/>
          </a:bodyPr>
          <a:lstStyle/>
          <a:p>
            <a:pPr>
              <a:lnSpc>
                <a:spcPct val="130000"/>
              </a:lnSpc>
            </a:pPr>
            <a:r>
              <a:rPr lang="zh-CN" altLang="en-US" dirty="0">
                <a:solidFill>
                  <a:schemeClr val="tx1"/>
                </a:solidFill>
                <a:cs typeface="+mn-ea"/>
                <a:sym typeface="+mn-lt"/>
              </a:rPr>
              <a:t>关键词 </a:t>
            </a:r>
            <a:r>
              <a:rPr lang="en-US" altLang="zh-CN" dirty="0">
                <a:solidFill>
                  <a:schemeClr val="tx1"/>
                </a:solidFill>
                <a:cs typeface="+mn-ea"/>
                <a:sym typeface="+mn-lt"/>
              </a:rPr>
              <a:t>R </a:t>
            </a:r>
            <a:endParaRPr lang="en-US" altLang="zh-CN" dirty="0">
              <a:solidFill>
                <a:schemeClr val="tx1"/>
              </a:solidFill>
              <a:cs typeface="+mn-ea"/>
              <a:sym typeface="+mn-lt"/>
            </a:endParaRPr>
          </a:p>
        </p:txBody>
      </p:sp>
      <p:cxnSp>
        <p:nvCxnSpPr>
          <p:cNvPr id="27" name="直接连接符 26"/>
          <p:cNvCxnSpPr/>
          <p:nvPr/>
        </p:nvCxnSpPr>
        <p:spPr>
          <a:xfrm>
            <a:off x="8627391" y="4381631"/>
            <a:ext cx="2229467" cy="14627"/>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28" name="矩形 27"/>
          <p:cNvSpPr/>
          <p:nvPr/>
        </p:nvSpPr>
        <p:spPr>
          <a:xfrm>
            <a:off x="7577498" y="4459517"/>
            <a:ext cx="3532695" cy="1285480"/>
          </a:xfrm>
          <a:prstGeom prst="rect">
            <a:avLst/>
          </a:prstGeom>
        </p:spPr>
        <p:txBody>
          <a:bodyPr wrap="square" lIns="91438" tIns="45719" rIns="91438" bIns="45719">
            <a:spAutoFit/>
          </a:bodyPr>
          <a:lstStyle/>
          <a:p>
            <a:pPr>
              <a:lnSpc>
                <a:spcPct val="130000"/>
              </a:lnSpc>
            </a:pPr>
            <a:r>
              <a:rPr lang="zh-CN" altLang="en-US" sz="1500" dirty="0">
                <a:solidFill>
                  <a:schemeClr val="tx1"/>
                </a:solidFill>
                <a:cs typeface="+mn-ea"/>
                <a:sym typeface="+mn-lt"/>
              </a:rPr>
              <a:t>论文就是用来进行科学研究和描述科研成果的文章，简称之为论文。它既是探讨问题进行科学研究的一种手段，又是描述科研成果进行学术交流的一种工具。</a:t>
            </a:r>
            <a:endParaRPr lang="zh-CN" altLang="en-US" sz="1500" dirty="0">
              <a:solidFill>
                <a:schemeClr val="tx1"/>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trips(downLeft)">
                                      <p:cBhvr>
                                        <p:cTn id="7" dur="2000"/>
                                        <p:tgtEl>
                                          <p:spTgt spid="7"/>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strips(downLeft)">
                                      <p:cBhvr>
                                        <p:cTn id="10" dur="2000"/>
                                        <p:tgtEl>
                                          <p:spTgt spid="9"/>
                                        </p:tgtEl>
                                      </p:cBhvr>
                                    </p:animEffect>
                                  </p:childTnLst>
                                </p:cTn>
                              </p:par>
                              <p:par>
                                <p:cTn id="11" presetID="18" presetClass="entr" presetSubtype="12"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strips(downLeft)">
                                      <p:cBhvr>
                                        <p:cTn id="13" dur="2000"/>
                                        <p:tgtEl>
                                          <p:spTgt spid="6"/>
                                        </p:tgtEl>
                                      </p:cBhvr>
                                    </p:animEffect>
                                  </p:childTnLst>
                                </p:cTn>
                              </p:par>
                              <p:par>
                                <p:cTn id="14" presetID="18" presetClass="entr" presetSubtype="12" fill="hold"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strips(downLeft)">
                                      <p:cBhvr>
                                        <p:cTn id="16" dur="2000"/>
                                        <p:tgtEl>
                                          <p:spTgt spid="8"/>
                                        </p:tgtEl>
                                      </p:cBhvr>
                                    </p:animEffect>
                                  </p:childTnLst>
                                </p:cTn>
                              </p:par>
                              <p:par>
                                <p:cTn id="17" presetID="18" presetClass="entr" presetSubtype="12"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strips(downLeft)">
                                      <p:cBhvr>
                                        <p:cTn id="19" dur="2000"/>
                                        <p:tgtEl>
                                          <p:spTgt spid="12"/>
                                        </p:tgtEl>
                                      </p:cBhvr>
                                    </p:animEffect>
                                  </p:childTnLst>
                                </p:cTn>
                              </p:par>
                              <p:par>
                                <p:cTn id="20" presetID="18" presetClass="entr" presetSubtype="12"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strips(downLeft)">
                                      <p:cBhvr>
                                        <p:cTn id="22" dur="2000"/>
                                        <p:tgtEl>
                                          <p:spTgt spid="13"/>
                                        </p:tgtEl>
                                      </p:cBhvr>
                                    </p:animEffect>
                                  </p:childTnLst>
                                </p:cTn>
                              </p:par>
                              <p:par>
                                <p:cTn id="23" presetID="18" presetClass="entr" presetSubtype="12"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strips(downLeft)">
                                      <p:cBhvr>
                                        <p:cTn id="25" dur="2000"/>
                                        <p:tgtEl>
                                          <p:spTgt spid="14"/>
                                        </p:tgtEl>
                                      </p:cBhvr>
                                    </p:animEffect>
                                  </p:childTnLst>
                                </p:cTn>
                              </p:par>
                              <p:par>
                                <p:cTn id="26" presetID="18" presetClass="entr" presetSubtype="12" fill="hold"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strips(downLeft)">
                                      <p:cBhvr>
                                        <p:cTn id="28" dur="2000"/>
                                        <p:tgtEl>
                                          <p:spTgt spid="15"/>
                                        </p:tgtEl>
                                      </p:cBhvr>
                                    </p:animEffect>
                                  </p:childTnLst>
                                </p:cTn>
                              </p:par>
                              <p:par>
                                <p:cTn id="29" presetID="18" presetClass="entr" presetSubtype="12"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strips(downLeft)">
                                      <p:cBhvr>
                                        <p:cTn id="31" dur="2000"/>
                                        <p:tgtEl>
                                          <p:spTgt spid="16"/>
                                        </p:tgtEl>
                                      </p:cBhvr>
                                    </p:animEffect>
                                  </p:childTnLst>
                                </p:cTn>
                              </p:par>
                              <p:par>
                                <p:cTn id="32" presetID="18" presetClass="entr" presetSubtype="12" fill="hold" grpId="0"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strips(downLeft)">
                                      <p:cBhvr>
                                        <p:cTn id="34" dur="2000"/>
                                        <p:tgtEl>
                                          <p:spTgt spid="17"/>
                                        </p:tgtEl>
                                      </p:cBhvr>
                                    </p:animEffect>
                                  </p:childTnLst>
                                </p:cTn>
                              </p:par>
                              <p:par>
                                <p:cTn id="35" presetID="18" presetClass="entr" presetSubtype="12"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strips(downLeft)">
                                      <p:cBhvr>
                                        <p:cTn id="37" dur="2000"/>
                                        <p:tgtEl>
                                          <p:spTgt spid="18"/>
                                        </p:tgtEl>
                                      </p:cBhvr>
                                    </p:animEffect>
                                  </p:childTnLst>
                                </p:cTn>
                              </p:par>
                              <p:par>
                                <p:cTn id="38" presetID="18" presetClass="entr" presetSubtype="12" fill="hold" nodeType="with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strips(downLeft)">
                                      <p:cBhvr>
                                        <p:cTn id="40" dur="2000"/>
                                        <p:tgtEl>
                                          <p:spTgt spid="19"/>
                                        </p:tgtEl>
                                      </p:cBhvr>
                                    </p:animEffect>
                                  </p:childTnLst>
                                </p:cTn>
                              </p:par>
                              <p:par>
                                <p:cTn id="41" presetID="18" presetClass="entr" presetSubtype="12" fill="hold" grpId="0" nodeType="with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strips(downLeft)">
                                      <p:cBhvr>
                                        <p:cTn id="43" dur="2000"/>
                                        <p:tgtEl>
                                          <p:spTgt spid="20"/>
                                        </p:tgtEl>
                                      </p:cBhvr>
                                    </p:animEffect>
                                  </p:childTnLst>
                                </p:cTn>
                              </p:par>
                              <p:par>
                                <p:cTn id="44" presetID="18" presetClass="entr" presetSubtype="12" fill="hold" grpId="0" nodeType="withEffect">
                                  <p:stCondLst>
                                    <p:cond delay="0"/>
                                  </p:stCondLst>
                                  <p:childTnLst>
                                    <p:set>
                                      <p:cBhvr>
                                        <p:cTn id="45" dur="1" fill="hold">
                                          <p:stCondLst>
                                            <p:cond delay="0"/>
                                          </p:stCondLst>
                                        </p:cTn>
                                        <p:tgtEl>
                                          <p:spTgt spid="21"/>
                                        </p:tgtEl>
                                        <p:attrNameLst>
                                          <p:attrName>style.visibility</p:attrName>
                                        </p:attrNameLst>
                                      </p:cBhvr>
                                      <p:to>
                                        <p:strVal val="visible"/>
                                      </p:to>
                                    </p:set>
                                    <p:animEffect transition="in" filter="strips(downLeft)">
                                      <p:cBhvr>
                                        <p:cTn id="46" dur="2000"/>
                                        <p:tgtEl>
                                          <p:spTgt spid="21"/>
                                        </p:tgtEl>
                                      </p:cBhvr>
                                    </p:animEffect>
                                  </p:childTnLst>
                                </p:cTn>
                              </p:par>
                              <p:par>
                                <p:cTn id="47" presetID="18" presetClass="entr" presetSubtype="12" fill="hold" grpId="0" nodeType="with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strips(downLeft)">
                                      <p:cBhvr>
                                        <p:cTn id="49" dur="2000"/>
                                        <p:tgtEl>
                                          <p:spTgt spid="22"/>
                                        </p:tgtEl>
                                      </p:cBhvr>
                                    </p:animEffect>
                                  </p:childTnLst>
                                </p:cTn>
                              </p:par>
                              <p:par>
                                <p:cTn id="50" presetID="18" presetClass="entr" presetSubtype="12" fill="hold" nodeType="withEffect">
                                  <p:stCondLst>
                                    <p:cond delay="0"/>
                                  </p:stCondLst>
                                  <p:childTnLst>
                                    <p:set>
                                      <p:cBhvr>
                                        <p:cTn id="51" dur="1" fill="hold">
                                          <p:stCondLst>
                                            <p:cond delay="0"/>
                                          </p:stCondLst>
                                        </p:cTn>
                                        <p:tgtEl>
                                          <p:spTgt spid="23"/>
                                        </p:tgtEl>
                                        <p:attrNameLst>
                                          <p:attrName>style.visibility</p:attrName>
                                        </p:attrNameLst>
                                      </p:cBhvr>
                                      <p:to>
                                        <p:strVal val="visible"/>
                                      </p:to>
                                    </p:set>
                                    <p:animEffect transition="in" filter="strips(downLeft)">
                                      <p:cBhvr>
                                        <p:cTn id="52" dur="2000"/>
                                        <p:tgtEl>
                                          <p:spTgt spid="23"/>
                                        </p:tgtEl>
                                      </p:cBhvr>
                                    </p:animEffect>
                                  </p:childTnLst>
                                </p:cTn>
                              </p:par>
                              <p:par>
                                <p:cTn id="53" presetID="18" presetClass="entr" presetSubtype="12" fill="hold" grpId="0" nodeType="withEffect">
                                  <p:stCondLst>
                                    <p:cond delay="0"/>
                                  </p:stCondLst>
                                  <p:childTnLst>
                                    <p:set>
                                      <p:cBhvr>
                                        <p:cTn id="54" dur="1" fill="hold">
                                          <p:stCondLst>
                                            <p:cond delay="0"/>
                                          </p:stCondLst>
                                        </p:cTn>
                                        <p:tgtEl>
                                          <p:spTgt spid="24"/>
                                        </p:tgtEl>
                                        <p:attrNameLst>
                                          <p:attrName>style.visibility</p:attrName>
                                        </p:attrNameLst>
                                      </p:cBhvr>
                                      <p:to>
                                        <p:strVal val="visible"/>
                                      </p:to>
                                    </p:set>
                                    <p:animEffect transition="in" filter="strips(downLeft)">
                                      <p:cBhvr>
                                        <p:cTn id="55" dur="2000"/>
                                        <p:tgtEl>
                                          <p:spTgt spid="24"/>
                                        </p:tgtEl>
                                      </p:cBhvr>
                                    </p:animEffect>
                                  </p:childTnLst>
                                </p:cTn>
                              </p:par>
                              <p:par>
                                <p:cTn id="56" presetID="18" presetClass="entr" presetSubtype="12" fill="hold" grpId="0" nodeType="withEffect">
                                  <p:stCondLst>
                                    <p:cond delay="0"/>
                                  </p:stCondLst>
                                  <p:childTnLst>
                                    <p:set>
                                      <p:cBhvr>
                                        <p:cTn id="57" dur="1" fill="hold">
                                          <p:stCondLst>
                                            <p:cond delay="0"/>
                                          </p:stCondLst>
                                        </p:cTn>
                                        <p:tgtEl>
                                          <p:spTgt spid="25"/>
                                        </p:tgtEl>
                                        <p:attrNameLst>
                                          <p:attrName>style.visibility</p:attrName>
                                        </p:attrNameLst>
                                      </p:cBhvr>
                                      <p:to>
                                        <p:strVal val="visible"/>
                                      </p:to>
                                    </p:set>
                                    <p:animEffect transition="in" filter="strips(downLeft)">
                                      <p:cBhvr>
                                        <p:cTn id="58" dur="2000"/>
                                        <p:tgtEl>
                                          <p:spTgt spid="25"/>
                                        </p:tgtEl>
                                      </p:cBhvr>
                                    </p:animEffect>
                                  </p:childTnLst>
                                </p:cTn>
                              </p:par>
                              <p:par>
                                <p:cTn id="59" presetID="18" presetClass="entr" presetSubtype="12" fill="hold" grpId="0" nodeType="withEffect">
                                  <p:stCondLst>
                                    <p:cond delay="0"/>
                                  </p:stCondLst>
                                  <p:childTnLst>
                                    <p:set>
                                      <p:cBhvr>
                                        <p:cTn id="60" dur="1" fill="hold">
                                          <p:stCondLst>
                                            <p:cond delay="0"/>
                                          </p:stCondLst>
                                        </p:cTn>
                                        <p:tgtEl>
                                          <p:spTgt spid="26"/>
                                        </p:tgtEl>
                                        <p:attrNameLst>
                                          <p:attrName>style.visibility</p:attrName>
                                        </p:attrNameLst>
                                      </p:cBhvr>
                                      <p:to>
                                        <p:strVal val="visible"/>
                                      </p:to>
                                    </p:set>
                                    <p:animEffect transition="in" filter="strips(downLeft)">
                                      <p:cBhvr>
                                        <p:cTn id="61" dur="2000"/>
                                        <p:tgtEl>
                                          <p:spTgt spid="26"/>
                                        </p:tgtEl>
                                      </p:cBhvr>
                                    </p:animEffect>
                                  </p:childTnLst>
                                </p:cTn>
                              </p:par>
                              <p:par>
                                <p:cTn id="62" presetID="18" presetClass="entr" presetSubtype="12" fill="hold" nodeType="withEffect">
                                  <p:stCondLst>
                                    <p:cond delay="0"/>
                                  </p:stCondLst>
                                  <p:childTnLst>
                                    <p:set>
                                      <p:cBhvr>
                                        <p:cTn id="63" dur="1" fill="hold">
                                          <p:stCondLst>
                                            <p:cond delay="0"/>
                                          </p:stCondLst>
                                        </p:cTn>
                                        <p:tgtEl>
                                          <p:spTgt spid="27"/>
                                        </p:tgtEl>
                                        <p:attrNameLst>
                                          <p:attrName>style.visibility</p:attrName>
                                        </p:attrNameLst>
                                      </p:cBhvr>
                                      <p:to>
                                        <p:strVal val="visible"/>
                                      </p:to>
                                    </p:set>
                                    <p:animEffect transition="in" filter="strips(downLeft)">
                                      <p:cBhvr>
                                        <p:cTn id="64" dur="2000"/>
                                        <p:tgtEl>
                                          <p:spTgt spid="27"/>
                                        </p:tgtEl>
                                      </p:cBhvr>
                                    </p:animEffect>
                                  </p:childTnLst>
                                </p:cTn>
                              </p:par>
                              <p:par>
                                <p:cTn id="65" presetID="18" presetClass="entr" presetSubtype="12" fill="hold" grpId="0" nodeType="withEffect">
                                  <p:stCondLst>
                                    <p:cond delay="0"/>
                                  </p:stCondLst>
                                  <p:childTnLst>
                                    <p:set>
                                      <p:cBhvr>
                                        <p:cTn id="66" dur="1" fill="hold">
                                          <p:stCondLst>
                                            <p:cond delay="0"/>
                                          </p:stCondLst>
                                        </p:cTn>
                                        <p:tgtEl>
                                          <p:spTgt spid="28"/>
                                        </p:tgtEl>
                                        <p:attrNameLst>
                                          <p:attrName>style.visibility</p:attrName>
                                        </p:attrNameLst>
                                      </p:cBhvr>
                                      <p:to>
                                        <p:strVal val="visible"/>
                                      </p:to>
                                    </p:set>
                                    <p:animEffect transition="in" filter="strips(downLeft)">
                                      <p:cBhvr>
                                        <p:cTn id="67" dur="2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6" grpId="0" bldLvl="0" animBg="1"/>
      <p:bldP spid="12" grpId="0"/>
      <p:bldP spid="13" grpId="0" bldLvl="0" animBg="1"/>
      <p:bldP spid="14" grpId="0"/>
      <p:bldP spid="16" grpId="0"/>
      <p:bldP spid="17" grpId="0" bldLvl="0" animBg="1"/>
      <p:bldP spid="18" grpId="0"/>
      <p:bldP spid="20" grpId="0"/>
      <p:bldP spid="21" grpId="0" bldLvl="0" animBg="1"/>
      <p:bldP spid="22" grpId="0"/>
      <p:bldP spid="24" grpId="0"/>
      <p:bldP spid="25" grpId="0" bldLvl="0" animBg="1"/>
      <p:bldP spid="26" grpId="0"/>
      <p:bldP spid="28" grpId="0"/>
    </p:bldLst>
  </p:timing>
</p:sld>
</file>

<file path=ppt/theme/theme1.xml><?xml version="1.0" encoding="utf-8"?>
<a:theme xmlns:a="http://schemas.openxmlformats.org/drawingml/2006/main" name="webwppDef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1ilxorat">
      <a:majorFont>
        <a:latin typeface="字魂5号-无外润黑体"/>
        <a:ea typeface="字魂59号-创粗黑"/>
        <a:cs typeface=""/>
      </a:majorFont>
      <a:minorFont>
        <a:latin typeface="字魂5号-无外润黑体"/>
        <a:ea typeface="字魂59号-创粗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2339</Words>
  <Application>WWO_openplatform_20200924161515-8e733aaadf</Application>
  <PresentationFormat>宽屏</PresentationFormat>
  <Paragraphs>351</Paragraphs>
  <Slides>21</Slides>
  <Notes>22</Notes>
  <HiddenSlides>0</HiddenSlides>
  <MMClips>0</MMClips>
  <ScaleCrop>false</ScaleCrop>
  <HeadingPairs>
    <vt:vector size="6" baseType="variant">
      <vt:variant>
        <vt:lpstr>已用的字体</vt:lpstr>
      </vt:variant>
      <vt:variant>
        <vt:i4>13</vt:i4>
      </vt:variant>
      <vt:variant>
        <vt:lpstr>主题</vt:lpstr>
      </vt:variant>
      <vt:variant>
        <vt:i4>3</vt:i4>
      </vt:variant>
      <vt:variant>
        <vt:lpstr>幻灯片标题</vt:lpstr>
      </vt:variant>
      <vt:variant>
        <vt:i4>21</vt:i4>
      </vt:variant>
    </vt:vector>
  </HeadingPairs>
  <TitlesOfParts>
    <vt:vector size="37" baseType="lpstr">
      <vt:lpstr>Arial</vt:lpstr>
      <vt:lpstr>宋体</vt:lpstr>
      <vt:lpstr>Wingdings</vt:lpstr>
      <vt:lpstr>微软雅黑</vt:lpstr>
      <vt:lpstr>汉仪旗黑KW 55S</vt:lpstr>
      <vt:lpstr>Lato Light</vt:lpstr>
      <vt:lpstr>Calibri</vt:lpstr>
      <vt:lpstr>汉仪书宋二KW</vt:lpstr>
      <vt:lpstr>字魂36号-正文宋楷</vt:lpstr>
      <vt:lpstr>Calibri</vt:lpstr>
      <vt:lpstr>字魂5号-无外润黑体</vt:lpstr>
      <vt:lpstr>汉仪中黑KW</vt:lpstr>
      <vt:lpstr>字魂59号-创粗黑</vt:lpstr>
      <vt:lpstr>webwppDefTheme</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 R 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75</dc:title>
  <dc:creator>China</dc:creator>
  <cp:lastModifiedBy>上海维湾8号机</cp:lastModifiedBy>
  <dcterms:created xsi:type="dcterms:W3CDTF">2021-12-08T10:20:18Z</dcterms:created>
  <dcterms:modified xsi:type="dcterms:W3CDTF">2021-12-08T10:20:18Z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2052-0.0.0.0</vt:lpwstr>
  </property>
</Properties>
</file>