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20"/>
  </p:notesMasterIdLst>
  <p:sldIdLst>
    <p:sldId id="259" r:id="rId4"/>
    <p:sldId id="257" r:id="rId5"/>
    <p:sldId id="278" r:id="rId6"/>
    <p:sldId id="276" r:id="rId7"/>
    <p:sldId id="269" r:id="rId8"/>
    <p:sldId id="279" r:id="rId9"/>
    <p:sldId id="270" r:id="rId10"/>
    <p:sldId id="271" r:id="rId11"/>
    <p:sldId id="280" r:id="rId12"/>
    <p:sldId id="272" r:id="rId13"/>
    <p:sldId id="273" r:id="rId14"/>
    <p:sldId id="281" r:id="rId15"/>
    <p:sldId id="274" r:id="rId16"/>
    <p:sldId id="275" r:id="rId17"/>
    <p:sldId id="277" r:id="rId18"/>
    <p:sldId id="28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785"/>
    <a:srgbClr val="3BB7A2"/>
    <a:srgbClr val="43CBB4"/>
    <a:srgbClr val="FFFFFF"/>
    <a:srgbClr val="175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3" d="100"/>
          <a:sy n="103" d="100"/>
        </p:scale>
        <p:origin x="108" y="372"/>
      </p:cViewPr>
      <p:guideLst>
        <p:guide orient="horz" pos="744"/>
        <p:guide pos="1798"/>
        <p:guide orient="horz" pos="538"/>
        <p:guide orient="horz" pos="141"/>
        <p:guide pos="242"/>
        <p:guide pos="1146"/>
        <p:guide orient="horz" pos="38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E44FE-37F7-4CAB-9F3D-7E54EE7C2A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ADAF3-2AB5-484F-BFAC-7C51975F3C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EA4114-C76D-4E50-91A2-566125AA7A82}" type="slidenum">
              <a:rPr lang="zh-CN" altLang="en-US" smtClean="0"/>
            </a:fld>
            <a:endParaRPr lang="zh-CN" altLang="en-US"/>
          </a:p>
        </p:txBody>
      </p:sp>
      <p:sp>
        <p:nvSpPr>
          <p:cNvPr id="8" name="文本框 7"/>
          <p:cNvSpPr txBox="1"/>
          <p:nvPr userDrawn="1"/>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研究背景及意义</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 name="AutoShape 4"/>
          <p:cNvSpPr/>
          <p:nvPr userDrawn="1"/>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6371F16-81C7-4151-9AAC-C7353B90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EA4114-C76D-4E50-91A2-566125AA7A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71F16-81C7-4151-9AAC-C7353B90A0E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A4114-C76D-4E50-91A2-566125AA7A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6.jpeg"/><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99812" y="2320471"/>
            <a:ext cx="8520899" cy="2217058"/>
            <a:chOff x="1568292" y="2264747"/>
            <a:chExt cx="8520899" cy="2217058"/>
          </a:xfrm>
        </p:grpSpPr>
        <p:sp>
          <p:nvSpPr>
            <p:cNvPr id="9" name="文本框 8"/>
            <p:cNvSpPr txBox="1"/>
            <p:nvPr/>
          </p:nvSpPr>
          <p:spPr>
            <a:xfrm>
              <a:off x="3710254" y="2264747"/>
              <a:ext cx="6378937" cy="1015663"/>
            </a:xfrm>
            <a:prstGeom prst="rect">
              <a:avLst/>
            </a:prstGeom>
            <a:noFill/>
          </p:spPr>
          <p:txBody>
            <a:bodyPr wrap="square" rtlCol="0">
              <a:spAutoFit/>
            </a:bodyPr>
            <a:lstStyle>
              <a:defPPr>
                <a:defRPr lang="zh-CN"/>
              </a:defPPr>
              <a:lvl1pPr>
                <a:defRPr sz="3200">
                  <a:solidFill>
                    <a:srgbClr val="53585F"/>
                  </a:solidFill>
                  <a:latin typeface="微软雅黑 Light" panose="020B0502040204020203" pitchFamily="34" charset="-122"/>
                  <a:ea typeface="微软雅黑 Light" panose="020B0502040204020203" pitchFamily="34" charset="-122"/>
                </a:defRPr>
              </a:lvl1pPr>
            </a:lstStyle>
            <a:p>
              <a:r>
                <a:rPr lang="zh-CN" altLang="en-US" sz="6000" dirty="0">
                  <a:sym typeface="+mn-lt"/>
                </a:rPr>
                <a:t>毕业答辩模板</a:t>
              </a:r>
              <a:endParaRPr lang="zh-CN" altLang="en-US" sz="6000" dirty="0">
                <a:sym typeface="+mn-lt"/>
              </a:endParaRPr>
            </a:p>
          </p:txBody>
        </p:sp>
        <p:sp>
          <p:nvSpPr>
            <p:cNvPr id="19" name="文本框 18"/>
            <p:cNvSpPr txBox="1"/>
            <p:nvPr/>
          </p:nvSpPr>
          <p:spPr>
            <a:xfrm>
              <a:off x="3736697" y="3764351"/>
              <a:ext cx="2001593" cy="338554"/>
            </a:xfrm>
            <a:prstGeom prst="rect">
              <a:avLst/>
            </a:prstGeom>
            <a:noFill/>
          </p:spPr>
          <p:txBody>
            <a:bodyPr wrap="square" rtlCol="0">
              <a:spAutoFit/>
            </a:bodyPr>
            <a:lstStyle/>
            <a:p>
              <a:r>
                <a:rPr lang="zh-CN" altLang="en-US" sz="1600" dirty="0">
                  <a:solidFill>
                    <a:srgbClr val="5B6169"/>
                  </a:solidFill>
                </a:rPr>
                <a:t>答辩人</a:t>
              </a:r>
              <a:r>
                <a:rPr lang="zh-CN" altLang="en-US" sz="1600" dirty="0" smtClean="0">
                  <a:solidFill>
                    <a:srgbClr val="5B6169"/>
                  </a:solidFill>
                </a:rPr>
                <a:t>：青课</a:t>
              </a:r>
              <a:endParaRPr lang="zh-CN" altLang="en-US" sz="2000" dirty="0">
                <a:solidFill>
                  <a:srgbClr val="5B6169"/>
                </a:solidFill>
              </a:endParaRPr>
            </a:p>
          </p:txBody>
        </p:sp>
        <p:sp>
          <p:nvSpPr>
            <p:cNvPr id="30" name="文本框 29"/>
            <p:cNvSpPr txBox="1"/>
            <p:nvPr/>
          </p:nvSpPr>
          <p:spPr>
            <a:xfrm>
              <a:off x="3736698" y="4143251"/>
              <a:ext cx="2160240" cy="338554"/>
            </a:xfrm>
            <a:prstGeom prst="rect">
              <a:avLst/>
            </a:prstGeom>
            <a:noFill/>
          </p:spPr>
          <p:txBody>
            <a:bodyPr wrap="square" rtlCol="0">
              <a:spAutoFit/>
            </a:bodyPr>
            <a:lstStyle>
              <a:defPPr>
                <a:defRPr lang="zh-CN"/>
              </a:defPPr>
              <a:lvl1pPr>
                <a:defRPr sz="1600">
                  <a:solidFill>
                    <a:schemeClr val="bg1">
                      <a:lumMod val="95000"/>
                    </a:schemeClr>
                  </a:solidFill>
                </a:defRPr>
              </a:lvl1pPr>
            </a:lstStyle>
            <a:p>
              <a:r>
                <a:rPr lang="zh-CN" altLang="en-US" dirty="0">
                  <a:solidFill>
                    <a:srgbClr val="5B6169"/>
                  </a:solidFill>
                </a:rPr>
                <a:t>指导老师</a:t>
              </a:r>
              <a:r>
                <a:rPr lang="zh-CN" altLang="en-US" dirty="0" smtClean="0">
                  <a:solidFill>
                    <a:srgbClr val="5B6169"/>
                  </a:solidFill>
                </a:rPr>
                <a:t>：青课</a:t>
              </a:r>
              <a:endParaRPr lang="zh-CN" altLang="en-US" dirty="0">
                <a:solidFill>
                  <a:srgbClr val="5B6169"/>
                </a:solidFill>
              </a:endParaRPr>
            </a:p>
          </p:txBody>
        </p:sp>
        <p:sp>
          <p:nvSpPr>
            <p:cNvPr id="44" name="Freeform 483"/>
            <p:cNvSpPr>
              <a:spLocks noEditPoints="1"/>
            </p:cNvSpPr>
            <p:nvPr/>
          </p:nvSpPr>
          <p:spPr bwMode="auto">
            <a:xfrm>
              <a:off x="1568292" y="2323048"/>
              <a:ext cx="1490895" cy="957362"/>
            </a:xfrm>
            <a:custGeom>
              <a:avLst/>
              <a:gdLst>
                <a:gd name="T0" fmla="*/ 126 w 126"/>
                <a:gd name="T1" fmla="*/ 21 h 81"/>
                <a:gd name="T2" fmla="*/ 116 w 126"/>
                <a:gd name="T3" fmla="*/ 29 h 81"/>
                <a:gd name="T4" fmla="*/ 97 w 126"/>
                <a:gd name="T5" fmla="*/ 43 h 81"/>
                <a:gd name="T6" fmla="*/ 60 w 126"/>
                <a:gd name="T7" fmla="*/ 66 h 81"/>
                <a:gd name="T8" fmla="*/ 38 w 126"/>
                <a:gd name="T9" fmla="*/ 81 h 81"/>
                <a:gd name="T10" fmla="*/ 35 w 126"/>
                <a:gd name="T11" fmla="*/ 81 h 81"/>
                <a:gd name="T12" fmla="*/ 22 w 126"/>
                <a:gd name="T13" fmla="*/ 61 h 81"/>
                <a:gd name="T14" fmla="*/ 3 w 126"/>
                <a:gd name="T15" fmla="*/ 63 h 81"/>
                <a:gd name="T16" fmla="*/ 14 w 126"/>
                <a:gd name="T17" fmla="*/ 36 h 81"/>
                <a:gd name="T18" fmla="*/ 13 w 126"/>
                <a:gd name="T19" fmla="*/ 34 h 81"/>
                <a:gd name="T20" fmla="*/ 24 w 126"/>
                <a:gd name="T21" fmla="*/ 0 h 81"/>
                <a:gd name="T22" fmla="*/ 52 w 126"/>
                <a:gd name="T23" fmla="*/ 7 h 81"/>
                <a:gd name="T24" fmla="*/ 97 w 126"/>
                <a:gd name="T25" fmla="*/ 17 h 81"/>
                <a:gd name="T26" fmla="*/ 123 w 126"/>
                <a:gd name="T27" fmla="*/ 20 h 81"/>
                <a:gd name="T28" fmla="*/ 126 w 126"/>
                <a:gd name="T29" fmla="*/ 21 h 81"/>
                <a:gd name="T30" fmla="*/ 27 w 126"/>
                <a:gd name="T31" fmla="*/ 5 h 81"/>
                <a:gd name="T32" fmla="*/ 21 w 126"/>
                <a:gd name="T33" fmla="*/ 24 h 81"/>
                <a:gd name="T34" fmla="*/ 19 w 126"/>
                <a:gd name="T35" fmla="*/ 34 h 81"/>
                <a:gd name="T36" fmla="*/ 85 w 126"/>
                <a:gd name="T37" fmla="*/ 27 h 81"/>
                <a:gd name="T38" fmla="*/ 112 w 126"/>
                <a:gd name="T39" fmla="*/ 22 h 81"/>
                <a:gd name="T40" fmla="*/ 27 w 126"/>
                <a:gd name="T41" fmla="*/ 5 h 81"/>
                <a:gd name="T42" fmla="*/ 19 w 126"/>
                <a:gd name="T43" fmla="*/ 50 h 81"/>
                <a:gd name="T44" fmla="*/ 37 w 126"/>
                <a:gd name="T45" fmla="*/ 78 h 81"/>
                <a:gd name="T46" fmla="*/ 107 w 126"/>
                <a:gd name="T47" fmla="*/ 31 h 81"/>
                <a:gd name="T48" fmla="*/ 106 w 126"/>
                <a:gd name="T49" fmla="*/ 30 h 81"/>
                <a:gd name="T50" fmla="*/ 19 w 126"/>
                <a:gd name="T51" fmla="*/ 50 h 81"/>
                <a:gd name="T52" fmla="*/ 17 w 126"/>
                <a:gd name="T53" fmla="*/ 38 h 81"/>
                <a:gd name="T54" fmla="*/ 9 w 126"/>
                <a:gd name="T55" fmla="*/ 53 h 81"/>
                <a:gd name="T56" fmla="*/ 15 w 126"/>
                <a:gd name="T57" fmla="*/ 46 h 81"/>
                <a:gd name="T58" fmla="*/ 19 w 126"/>
                <a:gd name="T59" fmla="*/ 47 h 81"/>
                <a:gd name="T60" fmla="*/ 75 w 126"/>
                <a:gd name="T61" fmla="*/ 36 h 81"/>
                <a:gd name="T62" fmla="*/ 100 w 126"/>
                <a:gd name="T63" fmla="*/ 28 h 81"/>
                <a:gd name="T64" fmla="*/ 17 w 126"/>
                <a:gd name="T65" fmla="*/ 38 h 81"/>
                <a:gd name="T66" fmla="*/ 8 w 126"/>
                <a:gd name="T67" fmla="*/ 59 h 81"/>
                <a:gd name="T68" fmla="*/ 19 w 126"/>
                <a:gd name="T69" fmla="*/ 57 h 81"/>
                <a:gd name="T70" fmla="*/ 15 w 126"/>
                <a:gd name="T71" fmla="*/ 51 h 81"/>
                <a:gd name="T72" fmla="*/ 8 w 126"/>
                <a:gd name="T73"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81">
                  <a:moveTo>
                    <a:pt x="126" y="21"/>
                  </a:moveTo>
                  <a:cubicBezTo>
                    <a:pt x="125" y="26"/>
                    <a:pt x="119" y="25"/>
                    <a:pt x="116" y="29"/>
                  </a:cubicBezTo>
                  <a:cubicBezTo>
                    <a:pt x="110" y="31"/>
                    <a:pt x="104" y="38"/>
                    <a:pt x="97" y="43"/>
                  </a:cubicBezTo>
                  <a:cubicBezTo>
                    <a:pt x="85" y="50"/>
                    <a:pt x="73" y="59"/>
                    <a:pt x="60" y="66"/>
                  </a:cubicBezTo>
                  <a:cubicBezTo>
                    <a:pt x="53" y="70"/>
                    <a:pt x="46" y="76"/>
                    <a:pt x="38" y="81"/>
                  </a:cubicBezTo>
                  <a:cubicBezTo>
                    <a:pt x="37" y="80"/>
                    <a:pt x="36" y="81"/>
                    <a:pt x="35" y="81"/>
                  </a:cubicBezTo>
                  <a:cubicBezTo>
                    <a:pt x="29" y="74"/>
                    <a:pt x="26" y="68"/>
                    <a:pt x="22" y="61"/>
                  </a:cubicBezTo>
                  <a:cubicBezTo>
                    <a:pt x="16" y="61"/>
                    <a:pt x="8" y="64"/>
                    <a:pt x="3" y="63"/>
                  </a:cubicBezTo>
                  <a:cubicBezTo>
                    <a:pt x="0" y="54"/>
                    <a:pt x="9" y="46"/>
                    <a:pt x="14" y="36"/>
                  </a:cubicBezTo>
                  <a:cubicBezTo>
                    <a:pt x="14" y="36"/>
                    <a:pt x="13" y="35"/>
                    <a:pt x="13" y="34"/>
                  </a:cubicBezTo>
                  <a:cubicBezTo>
                    <a:pt x="18" y="23"/>
                    <a:pt x="19" y="10"/>
                    <a:pt x="24" y="0"/>
                  </a:cubicBezTo>
                  <a:cubicBezTo>
                    <a:pt x="33" y="1"/>
                    <a:pt x="43" y="6"/>
                    <a:pt x="52" y="7"/>
                  </a:cubicBezTo>
                  <a:cubicBezTo>
                    <a:pt x="67" y="11"/>
                    <a:pt x="82" y="14"/>
                    <a:pt x="97" y="17"/>
                  </a:cubicBezTo>
                  <a:cubicBezTo>
                    <a:pt x="105" y="17"/>
                    <a:pt x="115" y="20"/>
                    <a:pt x="123" y="20"/>
                  </a:cubicBezTo>
                  <a:cubicBezTo>
                    <a:pt x="123" y="20"/>
                    <a:pt x="125" y="19"/>
                    <a:pt x="126" y="21"/>
                  </a:cubicBezTo>
                  <a:close/>
                  <a:moveTo>
                    <a:pt x="27" y="5"/>
                  </a:moveTo>
                  <a:cubicBezTo>
                    <a:pt x="24" y="11"/>
                    <a:pt x="22" y="18"/>
                    <a:pt x="21" y="24"/>
                  </a:cubicBezTo>
                  <a:cubicBezTo>
                    <a:pt x="19" y="28"/>
                    <a:pt x="18" y="31"/>
                    <a:pt x="19" y="34"/>
                  </a:cubicBezTo>
                  <a:cubicBezTo>
                    <a:pt x="41" y="31"/>
                    <a:pt x="63" y="28"/>
                    <a:pt x="85" y="27"/>
                  </a:cubicBezTo>
                  <a:cubicBezTo>
                    <a:pt x="93" y="25"/>
                    <a:pt x="104" y="25"/>
                    <a:pt x="112" y="22"/>
                  </a:cubicBezTo>
                  <a:cubicBezTo>
                    <a:pt x="83" y="19"/>
                    <a:pt x="54" y="10"/>
                    <a:pt x="27" y="5"/>
                  </a:cubicBezTo>
                  <a:close/>
                  <a:moveTo>
                    <a:pt x="19" y="50"/>
                  </a:moveTo>
                  <a:cubicBezTo>
                    <a:pt x="25" y="59"/>
                    <a:pt x="28" y="69"/>
                    <a:pt x="37" y="78"/>
                  </a:cubicBezTo>
                  <a:cubicBezTo>
                    <a:pt x="61" y="62"/>
                    <a:pt x="83" y="49"/>
                    <a:pt x="107" y="31"/>
                  </a:cubicBezTo>
                  <a:cubicBezTo>
                    <a:pt x="107" y="31"/>
                    <a:pt x="107" y="31"/>
                    <a:pt x="106" y="30"/>
                  </a:cubicBezTo>
                  <a:cubicBezTo>
                    <a:pt x="77" y="38"/>
                    <a:pt x="48" y="46"/>
                    <a:pt x="19" y="50"/>
                  </a:cubicBezTo>
                  <a:close/>
                  <a:moveTo>
                    <a:pt x="17" y="38"/>
                  </a:moveTo>
                  <a:cubicBezTo>
                    <a:pt x="15" y="43"/>
                    <a:pt x="11" y="48"/>
                    <a:pt x="9" y="53"/>
                  </a:cubicBezTo>
                  <a:cubicBezTo>
                    <a:pt x="13" y="51"/>
                    <a:pt x="12" y="48"/>
                    <a:pt x="15" y="46"/>
                  </a:cubicBezTo>
                  <a:cubicBezTo>
                    <a:pt x="17" y="46"/>
                    <a:pt x="18" y="46"/>
                    <a:pt x="19" y="47"/>
                  </a:cubicBezTo>
                  <a:cubicBezTo>
                    <a:pt x="38" y="44"/>
                    <a:pt x="56" y="40"/>
                    <a:pt x="75" y="36"/>
                  </a:cubicBezTo>
                  <a:cubicBezTo>
                    <a:pt x="83" y="32"/>
                    <a:pt x="92" y="31"/>
                    <a:pt x="100" y="28"/>
                  </a:cubicBezTo>
                  <a:cubicBezTo>
                    <a:pt x="72" y="30"/>
                    <a:pt x="45" y="33"/>
                    <a:pt x="17" y="38"/>
                  </a:cubicBezTo>
                  <a:close/>
                  <a:moveTo>
                    <a:pt x="8" y="59"/>
                  </a:moveTo>
                  <a:cubicBezTo>
                    <a:pt x="12" y="61"/>
                    <a:pt x="16" y="58"/>
                    <a:pt x="19" y="57"/>
                  </a:cubicBezTo>
                  <a:cubicBezTo>
                    <a:pt x="18" y="55"/>
                    <a:pt x="17" y="53"/>
                    <a:pt x="15" y="51"/>
                  </a:cubicBezTo>
                  <a:cubicBezTo>
                    <a:pt x="14" y="54"/>
                    <a:pt x="11" y="57"/>
                    <a:pt x="8" y="59"/>
                  </a:cubicBezTo>
                  <a:close/>
                </a:path>
              </a:pathLst>
            </a:custGeom>
            <a:solidFill>
              <a:schemeClr val="bg2">
                <a:lumMod val="75000"/>
                <a:alpha val="69000"/>
              </a:schemeClr>
            </a:solidFill>
            <a:ln>
              <a:noFill/>
            </a:ln>
          </p:spPr>
          <p:txBody>
            <a:bodyPr vert="horz" wrap="square" lIns="91440" tIns="45720" rIns="91440" bIns="45720" numCol="1" anchor="t" anchorCtr="0" compatLnSpc="1"/>
            <a:lstStyle/>
            <a:p>
              <a:endParaRPr lang="zh-CN" altLang="en-US"/>
            </a:p>
          </p:txBody>
        </p:sp>
        <p:sp>
          <p:nvSpPr>
            <p:cNvPr id="10" name="AutoShape 4"/>
            <p:cNvSpPr/>
            <p:nvPr/>
          </p:nvSpPr>
          <p:spPr bwMode="auto">
            <a:xfrm>
              <a:off x="3371280" y="2276872"/>
              <a:ext cx="157163" cy="1003538"/>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sp>
        <p:nvSpPr>
          <p:cNvPr id="11" name="文本框 10"/>
          <p:cNvSpPr txBox="1"/>
          <p:nvPr/>
        </p:nvSpPr>
        <p:spPr>
          <a:xfrm>
            <a:off x="157164" y="129632"/>
            <a:ext cx="3579534" cy="707886"/>
          </a:xfrm>
          <a:prstGeom prst="rect">
            <a:avLst/>
          </a:prstGeom>
          <a:noFill/>
        </p:spPr>
        <p:txBody>
          <a:bodyPr wrap="square" rtlCol="0">
            <a:spAutoFit/>
          </a:bodyPr>
          <a:lstStyle/>
          <a:p>
            <a:r>
              <a:rPr lang="en-US" altLang="zh-CN" sz="4000" dirty="0">
                <a:solidFill>
                  <a:srgbClr val="53585F"/>
                </a:solidFill>
                <a:latin typeface="微软雅黑 Light" panose="020B0502040204020203" pitchFamily="34" charset="-122"/>
                <a:ea typeface="微软雅黑 Light" panose="020B0502040204020203" pitchFamily="34" charset="-122"/>
              </a:rPr>
              <a:t>LOGO</a:t>
            </a:r>
            <a:endParaRPr lang="zh-CN" altLang="en-US" sz="4000" dirty="0">
              <a:solidFill>
                <a:srgbClr val="53585F"/>
              </a:solidFill>
              <a:latin typeface="微软雅黑 Light" panose="020B0502040204020203" pitchFamily="34" charset="-122"/>
              <a:ea typeface="微软雅黑 Light" panose="020B0502040204020203" pitchFamily="34" charset="-122"/>
            </a:endParaRPr>
          </a:p>
        </p:txBody>
      </p:sp>
      <p:sp>
        <p:nvSpPr>
          <p:cNvPr id="13" name="Line 6"/>
          <p:cNvSpPr>
            <a:spLocks noChangeShapeType="1"/>
          </p:cNvSpPr>
          <p:nvPr/>
        </p:nvSpPr>
        <p:spPr bwMode="auto">
          <a:xfrm flipV="1">
            <a:off x="961256" y="3584977"/>
            <a:ext cx="10274300" cy="0"/>
          </a:xfrm>
          <a:prstGeom prst="line">
            <a:avLst/>
          </a:prstGeom>
          <a:noFill/>
          <a:ln w="25400" cap="flat" cmpd="sng">
            <a:solidFill>
              <a:srgbClr val="DCDEE0"/>
            </a:solidFill>
            <a:prstDash val="sysDot"/>
            <a:round/>
          </a:ln>
          <a:effectLst/>
        </p:spPr>
        <p:txBody>
          <a:bodyPr lIns="0" tIns="0" rIns="0" bIns="0" anchor="ctr"/>
          <a:lstStyle/>
          <a:p>
            <a:pPr>
              <a:defRPr/>
            </a:pPr>
            <a:endParaRPr lang="es-ES" sz="5600" dirty="0">
              <a:effectLst>
                <a:outerShdw blurRad="38100" dist="38100" dir="2700000" algn="tl">
                  <a:srgbClr val="DDDDDD"/>
                </a:outerShdw>
              </a:effectLst>
              <a:latin typeface="Gill Sans" charset="0"/>
              <a:ea typeface="MS PGothic" charset="0"/>
              <a:sym typeface="Gill Sans" charset="0"/>
            </a:endParaRPr>
          </a:p>
        </p:txBody>
      </p:sp>
      <p:sp>
        <p:nvSpPr>
          <p:cNvPr id="20" name="AutoShape 29"/>
          <p:cNvSpPr/>
          <p:nvPr/>
        </p:nvSpPr>
        <p:spPr bwMode="auto">
          <a:xfrm flipH="1">
            <a:off x="9913279" y="4429534"/>
            <a:ext cx="2278721" cy="2428466"/>
          </a:xfrm>
          <a:prstGeom prst="rtTriangle">
            <a:avLst/>
          </a:prstGeom>
          <a:solidFill>
            <a:srgbClr val="32C0AC"/>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论文综述</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74" name="组合 73"/>
          <p:cNvGrpSpPr/>
          <p:nvPr/>
        </p:nvGrpSpPr>
        <p:grpSpPr>
          <a:xfrm>
            <a:off x="2368191" y="-35868"/>
            <a:ext cx="6861851" cy="6257281"/>
            <a:chOff x="1423311" y="-35868"/>
            <a:chExt cx="6861851" cy="6257281"/>
          </a:xfrm>
        </p:grpSpPr>
        <p:grpSp>
          <p:nvGrpSpPr>
            <p:cNvPr id="75" name="组合 41"/>
            <p:cNvGrpSpPr/>
            <p:nvPr/>
          </p:nvGrpSpPr>
          <p:grpSpPr bwMode="auto">
            <a:xfrm>
              <a:off x="1476375" y="1412875"/>
              <a:ext cx="5994400" cy="1909763"/>
              <a:chOff x="1489689" y="1421993"/>
              <a:chExt cx="5994304" cy="1909283"/>
            </a:xfrm>
          </p:grpSpPr>
          <p:cxnSp>
            <p:nvCxnSpPr>
              <p:cNvPr id="109" name="直接连接符​​ 6"/>
              <p:cNvCxnSpPr/>
              <p:nvPr/>
            </p:nvCxnSpPr>
            <p:spPr>
              <a:xfrm flipV="1">
                <a:off x="2794593" y="1913170"/>
                <a:ext cx="3043189" cy="3174"/>
              </a:xfrm>
              <a:prstGeom prst="line">
                <a:avLst/>
              </a:prstGeom>
              <a:noFill/>
              <a:ln w="57150" cap="flat" cmpd="sng" algn="ctr">
                <a:solidFill>
                  <a:srgbClr val="43CBB4"/>
                </a:solidFill>
                <a:prstDash val="solid"/>
              </a:ln>
              <a:effectLst/>
            </p:spPr>
          </p:cxnSp>
          <p:grpSp>
            <p:nvGrpSpPr>
              <p:cNvPr id="110" name="组合 7"/>
              <p:cNvGrpSpPr/>
              <p:nvPr/>
            </p:nvGrpSpPr>
            <p:grpSpPr bwMode="auto">
              <a:xfrm rot="-5400000">
                <a:off x="5706384" y="1553668"/>
                <a:ext cx="1909283" cy="1645934"/>
                <a:chOff x="2447764" y="1124744"/>
                <a:chExt cx="2232248" cy="1924352"/>
              </a:xfrm>
            </p:grpSpPr>
            <p:sp>
              <p:nvSpPr>
                <p:cNvPr id="116" name="六边形 115"/>
                <p:cNvSpPr>
                  <a:spLocks noChangeArrowheads="1"/>
                </p:cNvSpPr>
                <p:nvPr/>
              </p:nvSpPr>
              <p:spPr bwMode="auto">
                <a:xfrm>
                  <a:off x="2447764" y="1124744"/>
                  <a:ext cx="2232248" cy="1924352"/>
                </a:xfrm>
                <a:prstGeom prst="hexagon">
                  <a:avLst>
                    <a:gd name="adj" fmla="val 28044"/>
                    <a:gd name="vf" fmla="val 115470"/>
                  </a:avLst>
                </a:prstGeom>
                <a:solidFill>
                  <a:schemeClr val="bg2">
                    <a:lumMod val="90000"/>
                    <a:alpha val="30000"/>
                  </a:schemeClr>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a:ea typeface="宋体"/>
                  </a:endParaRPr>
                </a:p>
              </p:txBody>
            </p:sp>
            <p:sp>
              <p:nvSpPr>
                <p:cNvPr id="117" name="椭圆​​ 40"/>
                <p:cNvSpPr>
                  <a:spLocks noChangeArrowheads="1"/>
                </p:cNvSpPr>
                <p:nvPr/>
              </p:nvSpPr>
              <p:spPr bwMode="auto">
                <a:xfrm>
                  <a:off x="2697309" y="1220341"/>
                  <a:ext cx="1733158" cy="1733158"/>
                </a:xfrm>
                <a:prstGeom prst="ellipse">
                  <a:avLst/>
                </a:prstGeom>
                <a:solidFill>
                  <a:srgbClr val="43CBB4"/>
                </a:solidFill>
                <a:ln w="38100" algn="ctr">
                  <a:solidFill>
                    <a:sysClr val="window" lastClr="FFFFFF"/>
                  </a:solidFill>
                  <a:round/>
                </a:ln>
                <a:effectLst>
                  <a:innerShdw blurRad="114300">
                    <a:prstClr val="black"/>
                  </a:inn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a:ea typeface="宋体"/>
                  </a:endParaRPr>
                </a:p>
              </p:txBody>
            </p:sp>
          </p:grpSp>
          <p:sp>
            <p:nvSpPr>
              <p:cNvPr id="111" name="TextBox 8"/>
              <p:cNvSpPr txBox="1">
                <a:spLocks noChangeArrowheads="1"/>
              </p:cNvSpPr>
              <p:nvPr/>
            </p:nvSpPr>
            <p:spPr bwMode="auto">
              <a:xfrm>
                <a:off x="6081499" y="2492453"/>
                <a:ext cx="1107978"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itchFamily="34" charset="-122"/>
                    <a:ea typeface="微软雅黑" pitchFamily="34" charset="-122"/>
                  </a:rPr>
                  <a:t>添加标题</a:t>
                </a:r>
                <a:endParaRPr kumimoji="0" lang="en-US" altLang="zh-CN" sz="18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12" name="矩形​​ 9"/>
              <p:cNvSpPr/>
              <p:nvPr/>
            </p:nvSpPr>
            <p:spPr>
              <a:xfrm>
                <a:off x="1489689" y="1672755"/>
                <a:ext cx="2231989" cy="269807"/>
              </a:xfrm>
              <a:prstGeom prst="rect">
                <a:avLst/>
              </a:prstGeom>
              <a:solidFill>
                <a:srgbClr val="43CBB4"/>
              </a:solidFill>
              <a:ln w="571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b="1" kern="0" dirty="0">
                    <a:solidFill>
                      <a:prstClr val="white"/>
                    </a:solidFill>
                    <a:latin typeface="微软雅黑" pitchFamily="34" charset="-122"/>
                    <a:ea typeface="微软雅黑" pitchFamily="34" charset="-122"/>
                  </a:rPr>
                  <a:t>添加文本</a:t>
                </a:r>
                <a:endParaRPr kumimoji="0" lang="zh-CN" altLang="en-US" sz="18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grpSp>
          <p:nvGrpSpPr>
            <p:cNvPr id="76" name="组合 42"/>
            <p:cNvGrpSpPr/>
            <p:nvPr/>
          </p:nvGrpSpPr>
          <p:grpSpPr bwMode="auto">
            <a:xfrm>
              <a:off x="2298700" y="2863850"/>
              <a:ext cx="5986462" cy="1909763"/>
              <a:chOff x="2299244" y="2864248"/>
              <a:chExt cx="5986278" cy="1909283"/>
            </a:xfrm>
          </p:grpSpPr>
          <p:cxnSp>
            <p:nvCxnSpPr>
              <p:cNvPr id="95" name="直接连接符​​ 10"/>
              <p:cNvCxnSpPr/>
              <p:nvPr/>
            </p:nvCxnSpPr>
            <p:spPr>
              <a:xfrm>
                <a:off x="2412301" y="3322922"/>
                <a:ext cx="4227035" cy="20632"/>
              </a:xfrm>
              <a:prstGeom prst="line">
                <a:avLst/>
              </a:prstGeom>
              <a:noFill/>
              <a:ln w="57150" cap="flat" cmpd="sng" algn="ctr">
                <a:solidFill>
                  <a:srgbClr val="3BB7A2"/>
                </a:solidFill>
                <a:prstDash val="solid"/>
              </a:ln>
              <a:effectLst/>
            </p:spPr>
          </p:cxnSp>
          <p:grpSp>
            <p:nvGrpSpPr>
              <p:cNvPr id="96" name="组合 11"/>
              <p:cNvGrpSpPr/>
              <p:nvPr/>
            </p:nvGrpSpPr>
            <p:grpSpPr bwMode="auto">
              <a:xfrm rot="-5400000">
                <a:off x="6507787" y="2995796"/>
                <a:ext cx="1909283" cy="1646187"/>
                <a:chOff x="2447765" y="1124448"/>
                <a:chExt cx="2232248" cy="1924648"/>
              </a:xfrm>
            </p:grpSpPr>
            <p:sp>
              <p:nvSpPr>
                <p:cNvPr id="107" name="六边形 106"/>
                <p:cNvSpPr/>
                <p:nvPr/>
              </p:nvSpPr>
              <p:spPr>
                <a:xfrm>
                  <a:off x="2447765" y="1124448"/>
                  <a:ext cx="2232248" cy="1924648"/>
                </a:xfrm>
                <a:prstGeom prst="hexagon">
                  <a:avLst>
                    <a:gd name="adj" fmla="val 28044"/>
                    <a:gd name="vf" fmla="val 115470"/>
                  </a:avLst>
                </a:prstGeom>
                <a:solidFill>
                  <a:schemeClr val="bg2">
                    <a:lumMod val="90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a:ea typeface="宋体"/>
                    <a:cs typeface="+mn-cs"/>
                  </a:endParaRPr>
                </a:p>
              </p:txBody>
            </p:sp>
            <p:sp>
              <p:nvSpPr>
                <p:cNvPr id="108" name="椭圆​​ 38"/>
                <p:cNvSpPr/>
                <p:nvPr/>
              </p:nvSpPr>
              <p:spPr>
                <a:xfrm>
                  <a:off x="2696411" y="1220958"/>
                  <a:ext cx="1734956" cy="1731626"/>
                </a:xfrm>
                <a:prstGeom prst="ellipse">
                  <a:avLst/>
                </a:prstGeom>
                <a:solidFill>
                  <a:srgbClr val="3BB7A2"/>
                </a:solidFill>
                <a:ln w="38100" cap="flat" cmpd="sng" algn="ctr">
                  <a:solidFill>
                    <a:sysClr val="window" lastClr="FFFFFF"/>
                  </a:solidFill>
                  <a:prstDash val="solid"/>
                </a:ln>
                <a:effectLst>
                  <a:innerShdw blurRad="114300">
                    <a:prstClr val="black"/>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a:ea typeface="宋体"/>
                    <a:cs typeface="+mn-cs"/>
                  </a:endParaRPr>
                </a:p>
              </p:txBody>
            </p:sp>
          </p:grpSp>
          <p:sp>
            <p:nvSpPr>
              <p:cNvPr id="98" name="TextBox 12"/>
              <p:cNvSpPr txBox="1">
                <a:spLocks noChangeArrowheads="1"/>
              </p:cNvSpPr>
              <p:nvPr/>
            </p:nvSpPr>
            <p:spPr bwMode="auto">
              <a:xfrm>
                <a:off x="6918948" y="3878249"/>
                <a:ext cx="1107962"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itchFamily="34" charset="-122"/>
                    <a:ea typeface="微软雅黑" pitchFamily="34" charset="-122"/>
                  </a:rPr>
                  <a:t>添加标题</a:t>
                </a:r>
                <a:endParaRPr kumimoji="0" lang="en-US" altLang="zh-CN" sz="18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99" name="矩形​​ 13"/>
              <p:cNvSpPr/>
              <p:nvPr/>
            </p:nvSpPr>
            <p:spPr>
              <a:xfrm>
                <a:off x="2299244" y="3086442"/>
                <a:ext cx="2231956" cy="269807"/>
              </a:xfrm>
              <a:prstGeom prst="rect">
                <a:avLst/>
              </a:prstGeom>
              <a:solidFill>
                <a:srgbClr val="3BB7A2"/>
              </a:solidFill>
              <a:ln w="5715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600" b="1" kern="0" dirty="0">
                    <a:solidFill>
                      <a:prstClr val="white"/>
                    </a:solidFill>
                    <a:latin typeface="微软雅黑" pitchFamily="34" charset="-122"/>
                    <a:ea typeface="微软雅黑" pitchFamily="34" charset="-122"/>
                  </a:rPr>
                  <a:t>添加文本</a:t>
                </a:r>
                <a:endParaRPr kumimoji="0" lang="en-US" altLang="zh-CN" sz="16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grpSp>
          <p:nvGrpSpPr>
            <p:cNvPr id="77" name="组合 43"/>
            <p:cNvGrpSpPr/>
            <p:nvPr/>
          </p:nvGrpSpPr>
          <p:grpSpPr bwMode="auto">
            <a:xfrm>
              <a:off x="1489075" y="-35868"/>
              <a:ext cx="5986463" cy="6257281"/>
              <a:chOff x="1489689" y="-35046"/>
              <a:chExt cx="5986279" cy="6255708"/>
            </a:xfrm>
          </p:grpSpPr>
          <p:cxnSp>
            <p:nvCxnSpPr>
              <p:cNvPr id="81" name="直接连接符​​ 14"/>
              <p:cNvCxnSpPr/>
              <p:nvPr/>
            </p:nvCxnSpPr>
            <p:spPr>
              <a:xfrm flipV="1">
                <a:off x="2785049" y="4802556"/>
                <a:ext cx="3044731" cy="3174"/>
              </a:xfrm>
              <a:prstGeom prst="line">
                <a:avLst/>
              </a:prstGeom>
              <a:noFill/>
              <a:ln w="57150" cap="flat" cmpd="sng" algn="ctr">
                <a:solidFill>
                  <a:srgbClr val="2F9785"/>
                </a:solidFill>
                <a:prstDash val="solid"/>
              </a:ln>
              <a:effectLst/>
            </p:spPr>
          </p:cxnSp>
          <p:grpSp>
            <p:nvGrpSpPr>
              <p:cNvPr id="82" name="组合 15"/>
              <p:cNvGrpSpPr/>
              <p:nvPr/>
            </p:nvGrpSpPr>
            <p:grpSpPr bwMode="auto">
              <a:xfrm rot="-5400000">
                <a:off x="5698359" y="4443054"/>
                <a:ext cx="1909283" cy="1645934"/>
                <a:chOff x="2447764" y="1124744"/>
                <a:chExt cx="2232248" cy="1924352"/>
              </a:xfrm>
            </p:grpSpPr>
            <p:sp>
              <p:nvSpPr>
                <p:cNvPr id="93" name="六边形 92"/>
                <p:cNvSpPr/>
                <p:nvPr/>
              </p:nvSpPr>
              <p:spPr>
                <a:xfrm>
                  <a:off x="2447765" y="1124448"/>
                  <a:ext cx="2232248" cy="1924648"/>
                </a:xfrm>
                <a:prstGeom prst="hexagon">
                  <a:avLst>
                    <a:gd name="adj" fmla="val 28044"/>
                    <a:gd name="vf" fmla="val 115470"/>
                  </a:avLst>
                </a:prstGeom>
                <a:solidFill>
                  <a:schemeClr val="bg2">
                    <a:lumMod val="75000"/>
                  </a:schemeClr>
                </a:solidFill>
                <a:ln w="25400" cap="flat" cmpd="sng" algn="ctr">
                  <a:noFill/>
                  <a:prstDash val="solid"/>
                </a:ln>
                <a:effectLst>
                  <a:outerShdw blurRad="50800" dist="38100" dir="2700000" algn="tl"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a:ea typeface="宋体"/>
                    <a:cs typeface="+mn-cs"/>
                  </a:endParaRPr>
                </a:p>
              </p:txBody>
            </p:sp>
            <p:sp>
              <p:nvSpPr>
                <p:cNvPr id="94" name="椭圆​​ 36"/>
                <p:cNvSpPr/>
                <p:nvPr/>
              </p:nvSpPr>
              <p:spPr>
                <a:xfrm>
                  <a:off x="2696411" y="1220958"/>
                  <a:ext cx="1734956" cy="1731626"/>
                </a:xfrm>
                <a:prstGeom prst="ellipse">
                  <a:avLst/>
                </a:prstGeom>
                <a:solidFill>
                  <a:srgbClr val="2F9785"/>
                </a:solidFill>
                <a:ln w="38100" cap="flat" cmpd="sng" algn="ctr">
                  <a:solidFill>
                    <a:sysClr val="window" lastClr="FFFFFF"/>
                  </a:solidFill>
                  <a:prstDash val="solid"/>
                </a:ln>
                <a:effectLst>
                  <a:innerShdw blurRad="114300">
                    <a:prstClr val="black"/>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a:ea typeface="宋体"/>
                    <a:cs typeface="+mn-cs"/>
                  </a:endParaRPr>
                </a:p>
              </p:txBody>
            </p:sp>
          </p:grpSp>
          <p:sp>
            <p:nvSpPr>
              <p:cNvPr id="83" name="TextBox 16"/>
              <p:cNvSpPr txBox="1">
                <a:spLocks noChangeArrowheads="1"/>
              </p:cNvSpPr>
              <p:nvPr/>
            </p:nvSpPr>
            <p:spPr bwMode="auto">
              <a:xfrm>
                <a:off x="6073769" y="5313508"/>
                <a:ext cx="1107962"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itchFamily="34" charset="-122"/>
                    <a:ea typeface="微软雅黑" pitchFamily="34" charset="-122"/>
                  </a:rPr>
                  <a:t>添加标题</a:t>
                </a:r>
                <a:endParaRPr kumimoji="0" lang="en-US" altLang="zh-CN" sz="18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89" name="Line 25"/>
              <p:cNvSpPr>
                <a:spLocks noChangeShapeType="1"/>
              </p:cNvSpPr>
              <p:nvPr/>
            </p:nvSpPr>
            <p:spPr bwMode="gray">
              <a:xfrm flipH="1">
                <a:off x="6751422" y="-35046"/>
                <a:ext cx="67801" cy="0"/>
              </a:xfrm>
              <a:prstGeom prst="line">
                <a:avLst/>
              </a:prstGeom>
              <a:noFill/>
              <a:ln w="25400">
                <a:solidFill>
                  <a:srgbClr val="FFFFFF"/>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itchFamily="2" charset="-122"/>
                </a:endParaRPr>
              </a:p>
            </p:txBody>
          </p:sp>
          <p:sp>
            <p:nvSpPr>
              <p:cNvPr id="84" name="矩形​​ 17"/>
              <p:cNvSpPr/>
              <p:nvPr/>
            </p:nvSpPr>
            <p:spPr>
              <a:xfrm>
                <a:off x="1489689" y="4562141"/>
                <a:ext cx="2231956" cy="269807"/>
              </a:xfrm>
              <a:prstGeom prst="rect">
                <a:avLst/>
              </a:prstGeom>
              <a:solidFill>
                <a:srgbClr val="2F9785"/>
              </a:solidFill>
              <a:ln w="5715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rPr>
                  <a:t>添加文本</a:t>
                </a:r>
                <a:endParaRPr kumimoji="0" lang="en-US" altLang="zh-CN" sz="1600" b="1" i="0" u="none" strike="noStrike" kern="0" cap="none" spc="0" normalizeH="0" baseline="0" noProof="0" dirty="0">
                  <a:ln>
                    <a:noFill/>
                  </a:ln>
                  <a:solidFill>
                    <a:prstClr val="white"/>
                  </a:solidFill>
                  <a:effectLst/>
                  <a:uLnTx/>
                  <a:uFillTx/>
                  <a:latin typeface="微软雅黑" pitchFamily="34" charset="-122"/>
                  <a:ea typeface="微软雅黑" pitchFamily="34" charset="-122"/>
                  <a:cs typeface="+mn-cs"/>
                </a:endParaRPr>
              </a:p>
            </p:txBody>
          </p:sp>
        </p:grpSp>
        <p:sp>
          <p:nvSpPr>
            <p:cNvPr id="78" name="TextBox 44"/>
            <p:cNvSpPr txBox="1"/>
            <p:nvPr/>
          </p:nvSpPr>
          <p:spPr>
            <a:xfrm>
              <a:off x="1423311" y="2017341"/>
              <a:ext cx="3292705" cy="789127"/>
            </a:xfrm>
            <a:prstGeom prst="rect">
              <a:avLst/>
            </a:prstGeom>
            <a:noFill/>
          </p:spPr>
          <p:txBody>
            <a:bodyPr wrap="square" rtlCol="0">
              <a:spAutoFit/>
            </a:bodyPr>
            <a:lstStyle/>
            <a:p>
              <a:pPr lvl="0" fontAlgn="base">
                <a:lnSpc>
                  <a:spcPct val="130000"/>
                </a:lnSpc>
                <a:spcBef>
                  <a:spcPct val="0"/>
                </a:spcBef>
                <a:spcAft>
                  <a:spcPct val="0"/>
                </a:spcAft>
              </a:pPr>
              <a:r>
                <a:rPr lang="zh-CN" altLang="en-US" sz="1200" kern="0" dirty="0">
                  <a:solidFill>
                    <a:prstClr val="black">
                      <a:lumMod val="65000"/>
                      <a:lumOff val="35000"/>
                    </a:prstClr>
                  </a:solidFill>
                  <a:latin typeface="微软雅黑" pitchFamily="34" charset="-122"/>
                  <a:ea typeface="微软雅黑" pitchFamily="34" charset="-122"/>
                </a:rPr>
                <a:t>点击此处添加文本点击此处添加文本点击此处添加文本点击此处添加文本点击此处添加文本</a:t>
              </a:r>
              <a:endParaRPr lang="zh-CN" altLang="en-US" sz="1200" kern="0" dirty="0">
                <a:solidFill>
                  <a:prstClr val="black">
                    <a:lumMod val="65000"/>
                    <a:lumOff val="35000"/>
                  </a:prstClr>
                </a:solidFill>
                <a:latin typeface="微软雅黑" pitchFamily="34" charset="-122"/>
                <a:ea typeface="微软雅黑" pitchFamily="34" charset="-122"/>
              </a:endParaRPr>
            </a:p>
            <a:p>
              <a:pPr marL="0" marR="0" lvl="0" indent="0" defTabSz="914400" eaLnBrk="1" fontAlgn="base" latinLnBrk="0" hangingPunct="1">
                <a:lnSpc>
                  <a:spcPct val="130000"/>
                </a:lnSpc>
                <a:spcBef>
                  <a:spcPct val="0"/>
                </a:spcBef>
                <a:spcAft>
                  <a:spcPct val="0"/>
                </a:spcAft>
                <a:buClrTx/>
                <a:buSzTx/>
                <a:buFontTx/>
                <a:buNone/>
                <a:defRPr/>
              </a:pPr>
              <a:endParaRPr kumimoji="0" lang="en-US" altLang="zh-CN" sz="1200" b="0" i="0" u="none" strike="noStrike" kern="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79" name="TextBox 45"/>
            <p:cNvSpPr txBox="1"/>
            <p:nvPr/>
          </p:nvSpPr>
          <p:spPr>
            <a:xfrm>
              <a:off x="2267744" y="3452650"/>
              <a:ext cx="3292705" cy="789127"/>
            </a:xfrm>
            <a:prstGeom prst="rect">
              <a:avLst/>
            </a:prstGeom>
            <a:noFill/>
          </p:spPr>
          <p:txBody>
            <a:bodyPr wrap="square" rtlCol="0">
              <a:spAutoFit/>
            </a:bodyPr>
            <a:lstStyle/>
            <a:p>
              <a:pPr lvl="0" fontAlgn="base">
                <a:lnSpc>
                  <a:spcPct val="130000"/>
                </a:lnSpc>
                <a:spcBef>
                  <a:spcPct val="0"/>
                </a:spcBef>
                <a:spcAft>
                  <a:spcPct val="0"/>
                </a:spcAft>
              </a:pPr>
              <a:r>
                <a:rPr lang="zh-CN" altLang="en-US" sz="1200" kern="0" dirty="0">
                  <a:solidFill>
                    <a:prstClr val="black">
                      <a:lumMod val="65000"/>
                      <a:lumOff val="35000"/>
                    </a:prstClr>
                  </a:solidFill>
                  <a:latin typeface="微软雅黑" pitchFamily="34" charset="-122"/>
                  <a:ea typeface="微软雅黑" pitchFamily="34" charset="-122"/>
                </a:rPr>
                <a:t>点击此处添加文本点击此处添加文本点击此处添加文本点击此处添加文本点击此处添加文本</a:t>
              </a:r>
              <a:endParaRPr lang="zh-CN" altLang="en-US" sz="1200" kern="0" dirty="0">
                <a:solidFill>
                  <a:prstClr val="black">
                    <a:lumMod val="65000"/>
                    <a:lumOff val="35000"/>
                  </a:prstClr>
                </a:solidFill>
                <a:latin typeface="微软雅黑" pitchFamily="34" charset="-122"/>
                <a:ea typeface="微软雅黑" pitchFamily="34" charset="-122"/>
              </a:endParaRPr>
            </a:p>
            <a:p>
              <a:pPr marL="0" marR="0" lvl="0" indent="0" defTabSz="914400" eaLnBrk="1" fontAlgn="base" latinLnBrk="0" hangingPunct="1">
                <a:lnSpc>
                  <a:spcPct val="130000"/>
                </a:lnSpc>
                <a:spcBef>
                  <a:spcPct val="0"/>
                </a:spcBef>
                <a:spcAft>
                  <a:spcPct val="0"/>
                </a:spcAft>
                <a:buClrTx/>
                <a:buSzTx/>
                <a:buFontTx/>
                <a:buNone/>
                <a:defRPr/>
              </a:pPr>
              <a:endParaRPr kumimoji="0" lang="en-US" altLang="zh-CN" sz="1200" b="0" i="0" u="none" strike="noStrike" kern="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sp>
          <p:nvSpPr>
            <p:cNvPr id="80" name="TextBox 46"/>
            <p:cNvSpPr txBox="1"/>
            <p:nvPr/>
          </p:nvSpPr>
          <p:spPr>
            <a:xfrm>
              <a:off x="1461203" y="4890608"/>
              <a:ext cx="3292705" cy="789127"/>
            </a:xfrm>
            <a:prstGeom prst="rect">
              <a:avLst/>
            </a:prstGeom>
            <a:noFill/>
          </p:spPr>
          <p:txBody>
            <a:bodyPr wrap="square" rtlCol="0">
              <a:spAutoFit/>
            </a:bodyPr>
            <a:lstStyle/>
            <a:p>
              <a:pPr lvl="0" fontAlgn="base">
                <a:lnSpc>
                  <a:spcPct val="130000"/>
                </a:lnSpc>
                <a:spcBef>
                  <a:spcPct val="0"/>
                </a:spcBef>
                <a:spcAft>
                  <a:spcPct val="0"/>
                </a:spcAft>
              </a:pPr>
              <a:r>
                <a:rPr lang="zh-CN" altLang="en-US" sz="1200" kern="0" dirty="0">
                  <a:solidFill>
                    <a:prstClr val="black">
                      <a:lumMod val="65000"/>
                      <a:lumOff val="35000"/>
                    </a:prstClr>
                  </a:solidFill>
                  <a:latin typeface="微软雅黑" pitchFamily="34" charset="-122"/>
                  <a:ea typeface="微软雅黑" pitchFamily="34" charset="-122"/>
                </a:rPr>
                <a:t>点击此处添加文本点击此处添加文本点击此处添加文本点击此处添加文本点击此处添加文本</a:t>
              </a:r>
              <a:endParaRPr lang="zh-CN" altLang="en-US" sz="1200" kern="0" dirty="0">
                <a:solidFill>
                  <a:prstClr val="black">
                    <a:lumMod val="65000"/>
                    <a:lumOff val="35000"/>
                  </a:prstClr>
                </a:solidFill>
                <a:latin typeface="微软雅黑" pitchFamily="34" charset="-122"/>
                <a:ea typeface="微软雅黑" pitchFamily="34" charset="-122"/>
              </a:endParaRPr>
            </a:p>
            <a:p>
              <a:pPr marL="0" marR="0" lvl="0" indent="0" defTabSz="914400" eaLnBrk="1" fontAlgn="base" latinLnBrk="0" hangingPunct="1">
                <a:lnSpc>
                  <a:spcPct val="130000"/>
                </a:lnSpc>
                <a:spcBef>
                  <a:spcPct val="0"/>
                </a:spcBef>
                <a:spcAft>
                  <a:spcPct val="0"/>
                </a:spcAft>
                <a:buClrTx/>
                <a:buSzTx/>
                <a:buFontTx/>
                <a:buNone/>
                <a:defRPr/>
              </a:pPr>
              <a:endParaRPr kumimoji="0" lang="en-US" altLang="zh-CN" sz="1200" b="0" i="0" u="none" strike="noStrike" kern="0" cap="none" spc="0" normalizeH="0" baseline="0" noProof="0" dirty="0">
                <a:ln>
                  <a:noFill/>
                </a:ln>
                <a:solidFill>
                  <a:prstClr val="black">
                    <a:lumMod val="65000"/>
                    <a:lumOff val="35000"/>
                  </a:prstClr>
                </a:solidFill>
                <a:effectLst/>
                <a:uLnTx/>
                <a:uFillTx/>
                <a:latin typeface="微软雅黑" pitchFamily="34" charset="-122"/>
                <a:ea typeface="微软雅黑" pitchFamily="34" charset="-122"/>
              </a:endParaRPr>
            </a:p>
          </p:txBody>
        </p:sp>
      </p:grpSp>
      <p:sp>
        <p:nvSpPr>
          <p:cNvPr id="118" name="AutoShape 11"/>
          <p:cNvSpPr/>
          <p:nvPr/>
        </p:nvSpPr>
        <p:spPr bwMode="auto">
          <a:xfrm>
            <a:off x="7362671" y="1926236"/>
            <a:ext cx="485555" cy="480495"/>
          </a:xfrm>
          <a:custGeom>
            <a:avLst/>
            <a:gdLst>
              <a:gd name="T0" fmla="*/ 381000 w 21600"/>
              <a:gd name="T1" fmla="*/ 377031 h 21600"/>
              <a:gd name="T2" fmla="*/ 381000 w 21600"/>
              <a:gd name="T3" fmla="*/ 377031 h 21600"/>
              <a:gd name="T4" fmla="*/ 381000 w 21600"/>
              <a:gd name="T5" fmla="*/ 377031 h 21600"/>
              <a:gd name="T6" fmla="*/ 381000 w 21600"/>
              <a:gd name="T7" fmla="*/ 37703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cubicBezTo>
                  <a:pt x="4859" y="0"/>
                  <a:pt x="0" y="4859"/>
                  <a:pt x="0" y="10800"/>
                </a:cubicBezTo>
                <a:cubicBezTo>
                  <a:pt x="0" y="16739"/>
                  <a:pt x="4859" y="21599"/>
                  <a:pt x="10800" y="21599"/>
                </a:cubicBezTo>
                <a:cubicBezTo>
                  <a:pt x="16739" y="21599"/>
                  <a:pt x="21600" y="16739"/>
                  <a:pt x="21600" y="10800"/>
                </a:cubicBezTo>
                <a:cubicBezTo>
                  <a:pt x="21600" y="4859"/>
                  <a:pt x="16739" y="0"/>
                  <a:pt x="10800" y="0"/>
                </a:cubicBezTo>
                <a:close/>
                <a:moveTo>
                  <a:pt x="14940" y="4319"/>
                </a:moveTo>
                <a:cubicBezTo>
                  <a:pt x="15659" y="3779"/>
                  <a:pt x="15659" y="3779"/>
                  <a:pt x="15659" y="3779"/>
                </a:cubicBezTo>
                <a:cubicBezTo>
                  <a:pt x="15659" y="3779"/>
                  <a:pt x="15299" y="3059"/>
                  <a:pt x="15479" y="2519"/>
                </a:cubicBezTo>
                <a:cubicBezTo>
                  <a:pt x="15659" y="2519"/>
                  <a:pt x="16379" y="2879"/>
                  <a:pt x="16919" y="3599"/>
                </a:cubicBezTo>
                <a:cubicBezTo>
                  <a:pt x="16559" y="5219"/>
                  <a:pt x="15479" y="5039"/>
                  <a:pt x="15479" y="5039"/>
                </a:cubicBezTo>
                <a:cubicBezTo>
                  <a:pt x="15479" y="5039"/>
                  <a:pt x="14760" y="5039"/>
                  <a:pt x="14940" y="4319"/>
                </a:cubicBezTo>
                <a:close/>
                <a:moveTo>
                  <a:pt x="8459" y="13859"/>
                </a:moveTo>
                <a:cubicBezTo>
                  <a:pt x="8279" y="14039"/>
                  <a:pt x="8100" y="14579"/>
                  <a:pt x="7919" y="15119"/>
                </a:cubicBezTo>
                <a:cubicBezTo>
                  <a:pt x="7739" y="15479"/>
                  <a:pt x="7559" y="15660"/>
                  <a:pt x="7380" y="15839"/>
                </a:cubicBezTo>
                <a:cubicBezTo>
                  <a:pt x="7019" y="16019"/>
                  <a:pt x="7019" y="16379"/>
                  <a:pt x="7019" y="16379"/>
                </a:cubicBezTo>
                <a:cubicBezTo>
                  <a:pt x="6840" y="17099"/>
                  <a:pt x="6840" y="17099"/>
                  <a:pt x="6840" y="17099"/>
                </a:cubicBezTo>
                <a:cubicBezTo>
                  <a:pt x="6840" y="17099"/>
                  <a:pt x="7019" y="17819"/>
                  <a:pt x="7200" y="17999"/>
                </a:cubicBezTo>
                <a:cubicBezTo>
                  <a:pt x="7200" y="18359"/>
                  <a:pt x="6659" y="19799"/>
                  <a:pt x="6659" y="19799"/>
                </a:cubicBezTo>
                <a:cubicBezTo>
                  <a:pt x="6120" y="19620"/>
                  <a:pt x="5939" y="19079"/>
                  <a:pt x="5760" y="18719"/>
                </a:cubicBezTo>
                <a:cubicBezTo>
                  <a:pt x="5760" y="18359"/>
                  <a:pt x="5400" y="18179"/>
                  <a:pt x="5579" y="17819"/>
                </a:cubicBezTo>
                <a:cubicBezTo>
                  <a:pt x="5579" y="17279"/>
                  <a:pt x="5219" y="17099"/>
                  <a:pt x="5039" y="16919"/>
                </a:cubicBezTo>
                <a:cubicBezTo>
                  <a:pt x="4859" y="16559"/>
                  <a:pt x="4679" y="16199"/>
                  <a:pt x="4679" y="16019"/>
                </a:cubicBezTo>
                <a:cubicBezTo>
                  <a:pt x="4679" y="15839"/>
                  <a:pt x="4139" y="15479"/>
                  <a:pt x="4139" y="15479"/>
                </a:cubicBezTo>
                <a:cubicBezTo>
                  <a:pt x="4139" y="15479"/>
                  <a:pt x="3240" y="14939"/>
                  <a:pt x="3060" y="14759"/>
                </a:cubicBezTo>
                <a:cubicBezTo>
                  <a:pt x="2880" y="14579"/>
                  <a:pt x="2700" y="13859"/>
                  <a:pt x="2700" y="13499"/>
                </a:cubicBezTo>
                <a:cubicBezTo>
                  <a:pt x="2700" y="13139"/>
                  <a:pt x="2880" y="12239"/>
                  <a:pt x="2880" y="12239"/>
                </a:cubicBezTo>
                <a:cubicBezTo>
                  <a:pt x="2880" y="12239"/>
                  <a:pt x="3240" y="11879"/>
                  <a:pt x="3060" y="11699"/>
                </a:cubicBezTo>
                <a:cubicBezTo>
                  <a:pt x="2700" y="11519"/>
                  <a:pt x="2700" y="10800"/>
                  <a:pt x="2700" y="10800"/>
                </a:cubicBezTo>
                <a:cubicBezTo>
                  <a:pt x="2339" y="10439"/>
                  <a:pt x="2339" y="10439"/>
                  <a:pt x="2339" y="10439"/>
                </a:cubicBezTo>
                <a:cubicBezTo>
                  <a:pt x="2339" y="10439"/>
                  <a:pt x="1979" y="9899"/>
                  <a:pt x="1800" y="9719"/>
                </a:cubicBezTo>
                <a:cubicBezTo>
                  <a:pt x="1800" y="9359"/>
                  <a:pt x="1800" y="9179"/>
                  <a:pt x="1979" y="8999"/>
                </a:cubicBezTo>
                <a:cubicBezTo>
                  <a:pt x="1979" y="8819"/>
                  <a:pt x="1800" y="8279"/>
                  <a:pt x="1800" y="8099"/>
                </a:cubicBezTo>
                <a:cubicBezTo>
                  <a:pt x="3600" y="3599"/>
                  <a:pt x="6659" y="2700"/>
                  <a:pt x="6659" y="2700"/>
                </a:cubicBezTo>
                <a:cubicBezTo>
                  <a:pt x="6840" y="3599"/>
                  <a:pt x="6840" y="3599"/>
                  <a:pt x="6840" y="3599"/>
                </a:cubicBezTo>
                <a:cubicBezTo>
                  <a:pt x="6840" y="3599"/>
                  <a:pt x="6299" y="3779"/>
                  <a:pt x="6120" y="3779"/>
                </a:cubicBezTo>
                <a:cubicBezTo>
                  <a:pt x="5760" y="3599"/>
                  <a:pt x="5579" y="3599"/>
                  <a:pt x="5579" y="3599"/>
                </a:cubicBezTo>
                <a:cubicBezTo>
                  <a:pt x="5219" y="4139"/>
                  <a:pt x="5219" y="4139"/>
                  <a:pt x="5219" y="4139"/>
                </a:cubicBezTo>
                <a:cubicBezTo>
                  <a:pt x="5219" y="4139"/>
                  <a:pt x="5039" y="4499"/>
                  <a:pt x="5039" y="4679"/>
                </a:cubicBezTo>
                <a:cubicBezTo>
                  <a:pt x="5039" y="4859"/>
                  <a:pt x="5219" y="5219"/>
                  <a:pt x="5219" y="5219"/>
                </a:cubicBezTo>
                <a:cubicBezTo>
                  <a:pt x="5219" y="5219"/>
                  <a:pt x="5760" y="5219"/>
                  <a:pt x="5760" y="5039"/>
                </a:cubicBezTo>
                <a:cubicBezTo>
                  <a:pt x="5760" y="4859"/>
                  <a:pt x="5760" y="4679"/>
                  <a:pt x="5760" y="4679"/>
                </a:cubicBezTo>
                <a:cubicBezTo>
                  <a:pt x="5579" y="4319"/>
                  <a:pt x="5579" y="4319"/>
                  <a:pt x="5579" y="4319"/>
                </a:cubicBezTo>
                <a:cubicBezTo>
                  <a:pt x="5579" y="4319"/>
                  <a:pt x="6120" y="4139"/>
                  <a:pt x="7200" y="4319"/>
                </a:cubicBezTo>
                <a:cubicBezTo>
                  <a:pt x="8459" y="4319"/>
                  <a:pt x="7919" y="5219"/>
                  <a:pt x="8459" y="5400"/>
                </a:cubicBezTo>
                <a:cubicBezTo>
                  <a:pt x="8999" y="5580"/>
                  <a:pt x="8100" y="6299"/>
                  <a:pt x="7919" y="6659"/>
                </a:cubicBezTo>
                <a:cubicBezTo>
                  <a:pt x="7739" y="7019"/>
                  <a:pt x="7380" y="6119"/>
                  <a:pt x="7380" y="6119"/>
                </a:cubicBezTo>
                <a:cubicBezTo>
                  <a:pt x="7380" y="6119"/>
                  <a:pt x="7739" y="5759"/>
                  <a:pt x="7200" y="5759"/>
                </a:cubicBezTo>
                <a:cubicBezTo>
                  <a:pt x="6659" y="5580"/>
                  <a:pt x="6299" y="6480"/>
                  <a:pt x="6659" y="6480"/>
                </a:cubicBezTo>
                <a:cubicBezTo>
                  <a:pt x="6840" y="6480"/>
                  <a:pt x="7200" y="6839"/>
                  <a:pt x="7019" y="7019"/>
                </a:cubicBezTo>
                <a:cubicBezTo>
                  <a:pt x="7019" y="7199"/>
                  <a:pt x="7019" y="7199"/>
                  <a:pt x="6840" y="7739"/>
                </a:cubicBezTo>
                <a:cubicBezTo>
                  <a:pt x="6480" y="8279"/>
                  <a:pt x="6120" y="8639"/>
                  <a:pt x="6120" y="8639"/>
                </a:cubicBezTo>
                <a:cubicBezTo>
                  <a:pt x="6120" y="8639"/>
                  <a:pt x="5760" y="8459"/>
                  <a:pt x="5939" y="8819"/>
                </a:cubicBezTo>
                <a:cubicBezTo>
                  <a:pt x="6120" y="9179"/>
                  <a:pt x="5939" y="9719"/>
                  <a:pt x="5939" y="9899"/>
                </a:cubicBezTo>
                <a:cubicBezTo>
                  <a:pt x="5939" y="10259"/>
                  <a:pt x="5219" y="9719"/>
                  <a:pt x="5219" y="9179"/>
                </a:cubicBezTo>
                <a:cubicBezTo>
                  <a:pt x="5039" y="8639"/>
                  <a:pt x="4499" y="9179"/>
                  <a:pt x="4319" y="9179"/>
                </a:cubicBezTo>
                <a:cubicBezTo>
                  <a:pt x="4139" y="9179"/>
                  <a:pt x="3779" y="8999"/>
                  <a:pt x="3779" y="8819"/>
                </a:cubicBezTo>
                <a:cubicBezTo>
                  <a:pt x="3600" y="8639"/>
                  <a:pt x="2700" y="9359"/>
                  <a:pt x="2519" y="9359"/>
                </a:cubicBezTo>
                <a:cubicBezTo>
                  <a:pt x="2339" y="9539"/>
                  <a:pt x="2339" y="9899"/>
                  <a:pt x="2700" y="9719"/>
                </a:cubicBezTo>
                <a:cubicBezTo>
                  <a:pt x="3060" y="9539"/>
                  <a:pt x="3420" y="9719"/>
                  <a:pt x="3420" y="10079"/>
                </a:cubicBezTo>
                <a:cubicBezTo>
                  <a:pt x="3240" y="10439"/>
                  <a:pt x="2880" y="10259"/>
                  <a:pt x="2880" y="10439"/>
                </a:cubicBezTo>
                <a:cubicBezTo>
                  <a:pt x="3060" y="10800"/>
                  <a:pt x="3420" y="10979"/>
                  <a:pt x="3420" y="11339"/>
                </a:cubicBezTo>
                <a:cubicBezTo>
                  <a:pt x="3600" y="11699"/>
                  <a:pt x="4499" y="11339"/>
                  <a:pt x="4859" y="11160"/>
                </a:cubicBezTo>
                <a:cubicBezTo>
                  <a:pt x="5039" y="11160"/>
                  <a:pt x="5939" y="10979"/>
                  <a:pt x="5939" y="11339"/>
                </a:cubicBezTo>
                <a:cubicBezTo>
                  <a:pt x="6120" y="11699"/>
                  <a:pt x="7019" y="11879"/>
                  <a:pt x="7380" y="11879"/>
                </a:cubicBezTo>
                <a:cubicBezTo>
                  <a:pt x="7739" y="12059"/>
                  <a:pt x="8279" y="12059"/>
                  <a:pt x="8820" y="12419"/>
                </a:cubicBezTo>
                <a:cubicBezTo>
                  <a:pt x="9179" y="12960"/>
                  <a:pt x="8459" y="13679"/>
                  <a:pt x="8459" y="13859"/>
                </a:cubicBezTo>
                <a:close/>
                <a:moveTo>
                  <a:pt x="10619" y="2519"/>
                </a:moveTo>
                <a:cubicBezTo>
                  <a:pt x="10439" y="3059"/>
                  <a:pt x="9719" y="3599"/>
                  <a:pt x="9899" y="3779"/>
                </a:cubicBezTo>
                <a:cubicBezTo>
                  <a:pt x="9899" y="3959"/>
                  <a:pt x="9899" y="4859"/>
                  <a:pt x="9179" y="4139"/>
                </a:cubicBezTo>
                <a:cubicBezTo>
                  <a:pt x="8459" y="3419"/>
                  <a:pt x="7739" y="3240"/>
                  <a:pt x="7919" y="2700"/>
                </a:cubicBezTo>
                <a:cubicBezTo>
                  <a:pt x="7919" y="2519"/>
                  <a:pt x="8639" y="2519"/>
                  <a:pt x="8639" y="2339"/>
                </a:cubicBezTo>
                <a:cubicBezTo>
                  <a:pt x="9540" y="1259"/>
                  <a:pt x="11159" y="1439"/>
                  <a:pt x="11339" y="1799"/>
                </a:cubicBezTo>
                <a:cubicBezTo>
                  <a:pt x="10979" y="2159"/>
                  <a:pt x="10619" y="1979"/>
                  <a:pt x="10619" y="2519"/>
                </a:cubicBezTo>
                <a:close/>
                <a:moveTo>
                  <a:pt x="19259" y="11160"/>
                </a:moveTo>
                <a:cubicBezTo>
                  <a:pt x="19259" y="11160"/>
                  <a:pt x="19619" y="11699"/>
                  <a:pt x="20159" y="11699"/>
                </a:cubicBezTo>
                <a:cubicBezTo>
                  <a:pt x="19799" y="15660"/>
                  <a:pt x="16559" y="18359"/>
                  <a:pt x="16559" y="18359"/>
                </a:cubicBezTo>
                <a:cubicBezTo>
                  <a:pt x="16019" y="17819"/>
                  <a:pt x="16200" y="17279"/>
                  <a:pt x="16200" y="17279"/>
                </a:cubicBezTo>
                <a:cubicBezTo>
                  <a:pt x="16379" y="16559"/>
                  <a:pt x="16379" y="16559"/>
                  <a:pt x="16379" y="16559"/>
                </a:cubicBezTo>
                <a:cubicBezTo>
                  <a:pt x="16379" y="15299"/>
                  <a:pt x="16379" y="15299"/>
                  <a:pt x="16379" y="15299"/>
                </a:cubicBezTo>
                <a:cubicBezTo>
                  <a:pt x="16379" y="15299"/>
                  <a:pt x="16379" y="13859"/>
                  <a:pt x="15119" y="14579"/>
                </a:cubicBezTo>
                <a:cubicBezTo>
                  <a:pt x="13859" y="14939"/>
                  <a:pt x="14400" y="14939"/>
                  <a:pt x="12960" y="14939"/>
                </a:cubicBezTo>
                <a:cubicBezTo>
                  <a:pt x="11520" y="15119"/>
                  <a:pt x="11879" y="12059"/>
                  <a:pt x="11879" y="12059"/>
                </a:cubicBezTo>
                <a:cubicBezTo>
                  <a:pt x="11879" y="7739"/>
                  <a:pt x="15119" y="10979"/>
                  <a:pt x="15119" y="10979"/>
                </a:cubicBezTo>
                <a:cubicBezTo>
                  <a:pt x="17100" y="12419"/>
                  <a:pt x="17459" y="10079"/>
                  <a:pt x="17459" y="10079"/>
                </a:cubicBezTo>
                <a:cubicBezTo>
                  <a:pt x="18719" y="9539"/>
                  <a:pt x="18719" y="9539"/>
                  <a:pt x="18719" y="9539"/>
                </a:cubicBezTo>
                <a:cubicBezTo>
                  <a:pt x="18899" y="8819"/>
                  <a:pt x="18899" y="8819"/>
                  <a:pt x="18899" y="8819"/>
                </a:cubicBezTo>
                <a:cubicBezTo>
                  <a:pt x="18719" y="7919"/>
                  <a:pt x="18719" y="7919"/>
                  <a:pt x="18719" y="7919"/>
                </a:cubicBezTo>
                <a:cubicBezTo>
                  <a:pt x="16739" y="7019"/>
                  <a:pt x="16739" y="7019"/>
                  <a:pt x="16739" y="7019"/>
                </a:cubicBezTo>
                <a:cubicBezTo>
                  <a:pt x="16739" y="7019"/>
                  <a:pt x="16379" y="7739"/>
                  <a:pt x="16919" y="8639"/>
                </a:cubicBezTo>
                <a:cubicBezTo>
                  <a:pt x="16919" y="8639"/>
                  <a:pt x="16739" y="9539"/>
                  <a:pt x="16379" y="9359"/>
                </a:cubicBezTo>
                <a:cubicBezTo>
                  <a:pt x="15119" y="8639"/>
                  <a:pt x="15119" y="8639"/>
                  <a:pt x="15119" y="8639"/>
                </a:cubicBezTo>
                <a:cubicBezTo>
                  <a:pt x="15119" y="8639"/>
                  <a:pt x="14760" y="8459"/>
                  <a:pt x="14220" y="8819"/>
                </a:cubicBezTo>
                <a:cubicBezTo>
                  <a:pt x="13500" y="9359"/>
                  <a:pt x="12420" y="8819"/>
                  <a:pt x="12420" y="8819"/>
                </a:cubicBezTo>
                <a:cubicBezTo>
                  <a:pt x="12420" y="8819"/>
                  <a:pt x="12420" y="8279"/>
                  <a:pt x="13140" y="7919"/>
                </a:cubicBezTo>
                <a:cubicBezTo>
                  <a:pt x="13680" y="7559"/>
                  <a:pt x="13680" y="7559"/>
                  <a:pt x="13680" y="7559"/>
                </a:cubicBezTo>
                <a:cubicBezTo>
                  <a:pt x="13680" y="7559"/>
                  <a:pt x="13500" y="6839"/>
                  <a:pt x="13680" y="6299"/>
                </a:cubicBezTo>
                <a:cubicBezTo>
                  <a:pt x="13859" y="5759"/>
                  <a:pt x="14039" y="6299"/>
                  <a:pt x="14579" y="5939"/>
                </a:cubicBezTo>
                <a:cubicBezTo>
                  <a:pt x="15119" y="5580"/>
                  <a:pt x="15479" y="6659"/>
                  <a:pt x="16200" y="6480"/>
                </a:cubicBezTo>
                <a:cubicBezTo>
                  <a:pt x="16919" y="6480"/>
                  <a:pt x="16559" y="6299"/>
                  <a:pt x="17100" y="5939"/>
                </a:cubicBezTo>
                <a:cubicBezTo>
                  <a:pt x="17640" y="5759"/>
                  <a:pt x="17999" y="6480"/>
                  <a:pt x="17999" y="6480"/>
                </a:cubicBezTo>
                <a:cubicBezTo>
                  <a:pt x="19080" y="6659"/>
                  <a:pt x="19080" y="6659"/>
                  <a:pt x="19080" y="6659"/>
                </a:cubicBezTo>
                <a:cubicBezTo>
                  <a:pt x="19080" y="6659"/>
                  <a:pt x="18899" y="5400"/>
                  <a:pt x="18899" y="5759"/>
                </a:cubicBezTo>
                <a:cubicBezTo>
                  <a:pt x="19619" y="6839"/>
                  <a:pt x="20520" y="9899"/>
                  <a:pt x="20159" y="10439"/>
                </a:cubicBezTo>
                <a:cubicBezTo>
                  <a:pt x="19979" y="10259"/>
                  <a:pt x="19799" y="10259"/>
                  <a:pt x="19799" y="10259"/>
                </a:cubicBezTo>
                <a:cubicBezTo>
                  <a:pt x="18539" y="10259"/>
                  <a:pt x="18539" y="10259"/>
                  <a:pt x="18539" y="10259"/>
                </a:cubicBezTo>
                <a:lnTo>
                  <a:pt x="19259" y="1116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9" tIns="45719" rIns="45719" bIns="45719"/>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
        <p:nvSpPr>
          <p:cNvPr id="119" name="AutoShape 15"/>
          <p:cNvSpPr/>
          <p:nvPr/>
        </p:nvSpPr>
        <p:spPr bwMode="auto">
          <a:xfrm>
            <a:off x="7339134" y="4771381"/>
            <a:ext cx="467853" cy="467853"/>
          </a:xfrm>
          <a:custGeom>
            <a:avLst/>
            <a:gdLst>
              <a:gd name="T0" fmla="*/ 197635 w 21459"/>
              <a:gd name="T1" fmla="*/ 198350 h 21561"/>
              <a:gd name="T2" fmla="*/ 197635 w 21459"/>
              <a:gd name="T3" fmla="*/ 198350 h 21561"/>
              <a:gd name="T4" fmla="*/ 197635 w 21459"/>
              <a:gd name="T5" fmla="*/ 198350 h 21561"/>
              <a:gd name="T6" fmla="*/ 197635 w 21459"/>
              <a:gd name="T7" fmla="*/ 198350 h 2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rgbClr val="FFFFFF"/>
          </a:solidFill>
          <a:ln>
            <a:noFill/>
          </a:ln>
          <a:effectLst/>
        </p:spPr>
        <p:txBody>
          <a:bodyPr lIns="38100" tIns="38100" rIns="38100" bIns="38100" anchor="ctr"/>
          <a:lstStyle/>
          <a:p>
            <a:endParaRPr lang="zh-CN" altLang="en-US"/>
          </a:p>
        </p:txBody>
      </p:sp>
      <p:sp>
        <p:nvSpPr>
          <p:cNvPr id="120" name="Freeform 5"/>
          <p:cNvSpPr>
            <a:spLocks noEditPoints="1"/>
          </p:cNvSpPr>
          <p:nvPr/>
        </p:nvSpPr>
        <p:spPr bwMode="auto">
          <a:xfrm>
            <a:off x="8074921" y="3350288"/>
            <a:ext cx="681467" cy="390554"/>
          </a:xfrm>
          <a:custGeom>
            <a:avLst/>
            <a:gdLst>
              <a:gd name="T0" fmla="*/ 2804 w 3043"/>
              <a:gd name="T1" fmla="*/ 712 h 1741"/>
              <a:gd name="T2" fmla="*/ 2804 w 3043"/>
              <a:gd name="T3" fmla="*/ 1190 h 1741"/>
              <a:gd name="T4" fmla="*/ 2904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9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4" y="1291"/>
                  <a:pt x="2904" y="1291"/>
                  <a:pt x="2904"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9" y="1193"/>
                </a:cubicBezTo>
                <a:cubicBezTo>
                  <a:pt x="1184" y="1142"/>
                  <a:pt x="544" y="906"/>
                  <a:pt x="226" y="752"/>
                </a:cubicBezTo>
                <a:cubicBezTo>
                  <a:pt x="14" y="650"/>
                  <a:pt x="0" y="585"/>
                  <a:pt x="229" y="498"/>
                </a:cubicBezTo>
                <a:cubicBezTo>
                  <a:pt x="529" y="383"/>
                  <a:pt x="1024" y="199"/>
                  <a:pt x="1286" y="98"/>
                </a:cubicBezTo>
                <a:cubicBezTo>
                  <a:pt x="1441" y="35"/>
                  <a:pt x="1524"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rgbClr val="FFFFFF"/>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论文综述</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2" name="组合 1"/>
          <p:cNvGrpSpPr/>
          <p:nvPr/>
        </p:nvGrpSpPr>
        <p:grpSpPr>
          <a:xfrm>
            <a:off x="2037296" y="1649192"/>
            <a:ext cx="7754404" cy="3752139"/>
            <a:chOff x="1025360" y="2058768"/>
            <a:chExt cx="7093281" cy="3432240"/>
          </a:xfrm>
        </p:grpSpPr>
        <p:sp>
          <p:nvSpPr>
            <p:cNvPr id="23" name="Freeform 2"/>
            <p:cNvSpPr/>
            <p:nvPr/>
          </p:nvSpPr>
          <p:spPr bwMode="blackWhite">
            <a:xfrm>
              <a:off x="4908118" y="2071726"/>
              <a:ext cx="1446517" cy="1373544"/>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24" name="Freeform 3"/>
            <p:cNvSpPr/>
            <p:nvPr/>
          </p:nvSpPr>
          <p:spPr bwMode="blackWhite">
            <a:xfrm>
              <a:off x="4908118" y="4088309"/>
              <a:ext cx="1452996" cy="1389741"/>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25" name="Freeform 4"/>
            <p:cNvSpPr/>
            <p:nvPr/>
          </p:nvSpPr>
          <p:spPr bwMode="blackWhite">
            <a:xfrm>
              <a:off x="2789367" y="4088309"/>
              <a:ext cx="1465955" cy="1402699"/>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32" name="Freeform 5"/>
            <p:cNvSpPr/>
            <p:nvPr/>
          </p:nvSpPr>
          <p:spPr bwMode="blackWhite">
            <a:xfrm>
              <a:off x="2789367" y="2058768"/>
              <a:ext cx="1465955" cy="1386502"/>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sp>
          <p:nvSpPr>
            <p:cNvPr id="33" name="AutoShape 10"/>
            <p:cNvSpPr>
              <a:spLocks noChangeArrowheads="1"/>
            </p:cNvSpPr>
            <p:nvPr/>
          </p:nvSpPr>
          <p:spPr bwMode="blackWhite">
            <a:xfrm>
              <a:off x="4245602" y="3446890"/>
              <a:ext cx="644697" cy="644658"/>
            </a:xfrm>
            <a:prstGeom prst="flowChartOr">
              <a:avLst/>
            </a:pr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grpSp>
          <p:nvGrpSpPr>
            <p:cNvPr id="34" name="组合 4"/>
            <p:cNvGrpSpPr/>
            <p:nvPr/>
          </p:nvGrpSpPr>
          <p:grpSpPr>
            <a:xfrm>
              <a:off x="1025360" y="4178209"/>
              <a:ext cx="1764007" cy="1261407"/>
              <a:chOff x="1052897" y="5281774"/>
              <a:chExt cx="1764007" cy="1261407"/>
            </a:xfrm>
          </p:grpSpPr>
          <p:sp>
            <p:nvSpPr>
              <p:cNvPr id="35" name="TextBox 20"/>
              <p:cNvSpPr txBox="1"/>
              <p:nvPr/>
            </p:nvSpPr>
            <p:spPr bwMode="auto">
              <a:xfrm>
                <a:off x="1052897" y="5580327"/>
                <a:ext cx="1764007" cy="962854"/>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t>点击此处添加文本点击此处添加文本点击此处添加文本点击此处添加文本点击此处添加文本</a:t>
                </a:r>
                <a:endParaRPr lang="en-US" altLang="zh-CN" dirty="0"/>
              </a:p>
            </p:txBody>
          </p:sp>
          <p:sp>
            <p:nvSpPr>
              <p:cNvPr id="36" name="TextBox 19"/>
              <p:cNvSpPr txBox="1">
                <a:spLocks noChangeArrowheads="1"/>
              </p:cNvSpPr>
              <p:nvPr/>
            </p:nvSpPr>
            <p:spPr bwMode="auto">
              <a:xfrm>
                <a:off x="1052898" y="5281774"/>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zh-CN" dirty="0"/>
                  <a:t>添加标题</a:t>
                </a:r>
                <a:endParaRPr lang="zh-CN" altLang="zh-CN" dirty="0"/>
              </a:p>
            </p:txBody>
          </p:sp>
        </p:grpSp>
        <p:grpSp>
          <p:nvGrpSpPr>
            <p:cNvPr id="37" name="组合 11"/>
            <p:cNvGrpSpPr/>
            <p:nvPr/>
          </p:nvGrpSpPr>
          <p:grpSpPr>
            <a:xfrm>
              <a:off x="1025360" y="2079618"/>
              <a:ext cx="1764007" cy="1261407"/>
              <a:chOff x="1052897" y="2195545"/>
              <a:chExt cx="1764007" cy="1261407"/>
            </a:xfrm>
          </p:grpSpPr>
          <p:sp>
            <p:nvSpPr>
              <p:cNvPr id="38" name="TextBox 20"/>
              <p:cNvSpPr txBox="1"/>
              <p:nvPr/>
            </p:nvSpPr>
            <p:spPr bwMode="auto">
              <a:xfrm>
                <a:off x="1052897" y="2494098"/>
                <a:ext cx="1764007" cy="962854"/>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t>点击此处添加文本点击此处添加文本点击此处添加文本点击此处添加文本点击此处添加文本</a:t>
                </a:r>
                <a:endParaRPr lang="en-US" altLang="zh-CN" dirty="0"/>
              </a:p>
            </p:txBody>
          </p:sp>
          <p:sp>
            <p:nvSpPr>
              <p:cNvPr id="42" name="TextBox 19"/>
              <p:cNvSpPr txBox="1">
                <a:spLocks noChangeArrowheads="1"/>
              </p:cNvSpPr>
              <p:nvPr/>
            </p:nvSpPr>
            <p:spPr bwMode="auto">
              <a:xfrm>
                <a:off x="1052898" y="2195545"/>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zh-CN" dirty="0"/>
                  <a:t>添加标题</a:t>
                </a:r>
                <a:endParaRPr lang="zh-CN" altLang="zh-CN" dirty="0"/>
              </a:p>
            </p:txBody>
          </p:sp>
        </p:grpSp>
        <p:grpSp>
          <p:nvGrpSpPr>
            <p:cNvPr id="43" name="组合 1"/>
            <p:cNvGrpSpPr/>
            <p:nvPr/>
          </p:nvGrpSpPr>
          <p:grpSpPr>
            <a:xfrm>
              <a:off x="6354634" y="2079618"/>
              <a:ext cx="1764007" cy="1261407"/>
              <a:chOff x="6382171" y="2195545"/>
              <a:chExt cx="1764007" cy="1261407"/>
            </a:xfrm>
          </p:grpSpPr>
          <p:sp>
            <p:nvSpPr>
              <p:cNvPr id="44" name="TextBox 20"/>
              <p:cNvSpPr txBox="1"/>
              <p:nvPr/>
            </p:nvSpPr>
            <p:spPr bwMode="auto">
              <a:xfrm>
                <a:off x="6382171" y="2494098"/>
                <a:ext cx="1764007" cy="962854"/>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t>点击此处添加文本点击此处添加文本点击此处添加文本点击此处添加文本点击此处添加文本</a:t>
                </a:r>
                <a:endParaRPr lang="en-US" altLang="zh-CN" dirty="0"/>
              </a:p>
            </p:txBody>
          </p:sp>
          <p:sp>
            <p:nvSpPr>
              <p:cNvPr id="45" name="TextBox 19"/>
              <p:cNvSpPr txBox="1">
                <a:spLocks noChangeArrowheads="1"/>
              </p:cNvSpPr>
              <p:nvPr/>
            </p:nvSpPr>
            <p:spPr bwMode="auto">
              <a:xfrm>
                <a:off x="6382172" y="2195545"/>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zh-CN" dirty="0"/>
                  <a:t>添加标题</a:t>
                </a:r>
                <a:endParaRPr lang="zh-CN" altLang="zh-CN" dirty="0"/>
              </a:p>
            </p:txBody>
          </p:sp>
        </p:grpSp>
        <p:grpSp>
          <p:nvGrpSpPr>
            <p:cNvPr id="46" name="组合 2"/>
            <p:cNvGrpSpPr/>
            <p:nvPr/>
          </p:nvGrpSpPr>
          <p:grpSpPr>
            <a:xfrm>
              <a:off x="6354634" y="4142394"/>
              <a:ext cx="1764007" cy="1261407"/>
              <a:chOff x="6382171" y="5245959"/>
              <a:chExt cx="1764007" cy="1261407"/>
            </a:xfrm>
          </p:grpSpPr>
          <p:sp>
            <p:nvSpPr>
              <p:cNvPr id="47" name="TextBox 20"/>
              <p:cNvSpPr txBox="1"/>
              <p:nvPr/>
            </p:nvSpPr>
            <p:spPr bwMode="auto">
              <a:xfrm>
                <a:off x="6382171" y="5544512"/>
                <a:ext cx="1764007" cy="962854"/>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t>点击此处添加文本点击此处添加文本点击此处添加文本点击此处添加文本点击此处添加文本</a:t>
                </a:r>
                <a:endParaRPr lang="en-US" altLang="zh-CN" dirty="0"/>
              </a:p>
            </p:txBody>
          </p:sp>
          <p:sp>
            <p:nvSpPr>
              <p:cNvPr id="48" name="TextBox 19"/>
              <p:cNvSpPr txBox="1">
                <a:spLocks noChangeArrowheads="1"/>
              </p:cNvSpPr>
              <p:nvPr/>
            </p:nvSpPr>
            <p:spPr bwMode="auto">
              <a:xfrm>
                <a:off x="6382172" y="5245959"/>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zh-CN" dirty="0"/>
                  <a:t>添加标题</a:t>
                </a:r>
                <a:endParaRPr lang="zh-CN" altLang="zh-CN" dirty="0"/>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6"/>
          <p:cNvSpPr>
            <a:spLocks noChangeShapeType="1"/>
          </p:cNvSpPr>
          <p:nvPr/>
        </p:nvSpPr>
        <p:spPr bwMode="auto">
          <a:xfrm flipV="1">
            <a:off x="3058160" y="3584977"/>
            <a:ext cx="5506720" cy="0"/>
          </a:xfrm>
          <a:prstGeom prst="line">
            <a:avLst/>
          </a:prstGeom>
          <a:noFill/>
          <a:ln w="25400" cap="flat" cmpd="sng">
            <a:solidFill>
              <a:srgbClr val="DCDEE0"/>
            </a:solidFill>
            <a:prstDash val="sysDot"/>
            <a:round/>
          </a:ln>
          <a:effectLst/>
        </p:spPr>
        <p:txBody>
          <a:bodyPr lIns="0" tIns="0" rIns="0" bIns="0" anchor="ctr"/>
          <a:lstStyle/>
          <a:p>
            <a:pPr>
              <a:defRPr/>
            </a:pPr>
            <a:endParaRPr lang="es-ES" sz="5600" dirty="0">
              <a:effectLst>
                <a:outerShdw blurRad="38100" dist="38100" dir="2700000" algn="tl">
                  <a:srgbClr val="DDDDDD"/>
                </a:outerShdw>
              </a:effectLst>
              <a:latin typeface="Gill Sans" charset="0"/>
              <a:ea typeface="MS PGothic" charset="0"/>
              <a:sym typeface="Gill Sans" charset="0"/>
            </a:endParaRPr>
          </a:p>
        </p:txBody>
      </p:sp>
      <p:sp>
        <p:nvSpPr>
          <p:cNvPr id="19" name="AutoShape 29"/>
          <p:cNvSpPr/>
          <p:nvPr/>
        </p:nvSpPr>
        <p:spPr bwMode="auto">
          <a:xfrm flipH="1">
            <a:off x="6878320" y="0"/>
            <a:ext cx="5313680" cy="6858000"/>
          </a:xfrm>
          <a:prstGeom prst="rtTriangle">
            <a:avLst/>
          </a:prstGeom>
          <a:solidFill>
            <a:srgbClr val="43CBB4"/>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3" name="Freeform 483"/>
          <p:cNvSpPr>
            <a:spLocks noEditPoints="1"/>
          </p:cNvSpPr>
          <p:nvPr/>
        </p:nvSpPr>
        <p:spPr bwMode="auto">
          <a:xfrm>
            <a:off x="-29619" y="828279"/>
            <a:ext cx="4769037" cy="3062386"/>
          </a:xfrm>
          <a:custGeom>
            <a:avLst/>
            <a:gdLst>
              <a:gd name="T0" fmla="*/ 126 w 126"/>
              <a:gd name="T1" fmla="*/ 21 h 81"/>
              <a:gd name="T2" fmla="*/ 116 w 126"/>
              <a:gd name="T3" fmla="*/ 29 h 81"/>
              <a:gd name="T4" fmla="*/ 97 w 126"/>
              <a:gd name="T5" fmla="*/ 43 h 81"/>
              <a:gd name="T6" fmla="*/ 60 w 126"/>
              <a:gd name="T7" fmla="*/ 66 h 81"/>
              <a:gd name="T8" fmla="*/ 38 w 126"/>
              <a:gd name="T9" fmla="*/ 81 h 81"/>
              <a:gd name="T10" fmla="*/ 35 w 126"/>
              <a:gd name="T11" fmla="*/ 81 h 81"/>
              <a:gd name="T12" fmla="*/ 22 w 126"/>
              <a:gd name="T13" fmla="*/ 61 h 81"/>
              <a:gd name="T14" fmla="*/ 3 w 126"/>
              <a:gd name="T15" fmla="*/ 63 h 81"/>
              <a:gd name="T16" fmla="*/ 14 w 126"/>
              <a:gd name="T17" fmla="*/ 36 h 81"/>
              <a:gd name="T18" fmla="*/ 13 w 126"/>
              <a:gd name="T19" fmla="*/ 34 h 81"/>
              <a:gd name="T20" fmla="*/ 24 w 126"/>
              <a:gd name="T21" fmla="*/ 0 h 81"/>
              <a:gd name="T22" fmla="*/ 52 w 126"/>
              <a:gd name="T23" fmla="*/ 7 h 81"/>
              <a:gd name="T24" fmla="*/ 97 w 126"/>
              <a:gd name="T25" fmla="*/ 17 h 81"/>
              <a:gd name="T26" fmla="*/ 123 w 126"/>
              <a:gd name="T27" fmla="*/ 20 h 81"/>
              <a:gd name="T28" fmla="*/ 126 w 126"/>
              <a:gd name="T29" fmla="*/ 21 h 81"/>
              <a:gd name="T30" fmla="*/ 27 w 126"/>
              <a:gd name="T31" fmla="*/ 5 h 81"/>
              <a:gd name="T32" fmla="*/ 21 w 126"/>
              <a:gd name="T33" fmla="*/ 24 h 81"/>
              <a:gd name="T34" fmla="*/ 19 w 126"/>
              <a:gd name="T35" fmla="*/ 34 h 81"/>
              <a:gd name="T36" fmla="*/ 85 w 126"/>
              <a:gd name="T37" fmla="*/ 27 h 81"/>
              <a:gd name="T38" fmla="*/ 112 w 126"/>
              <a:gd name="T39" fmla="*/ 22 h 81"/>
              <a:gd name="T40" fmla="*/ 27 w 126"/>
              <a:gd name="T41" fmla="*/ 5 h 81"/>
              <a:gd name="T42" fmla="*/ 19 w 126"/>
              <a:gd name="T43" fmla="*/ 50 h 81"/>
              <a:gd name="T44" fmla="*/ 37 w 126"/>
              <a:gd name="T45" fmla="*/ 78 h 81"/>
              <a:gd name="T46" fmla="*/ 107 w 126"/>
              <a:gd name="T47" fmla="*/ 31 h 81"/>
              <a:gd name="T48" fmla="*/ 106 w 126"/>
              <a:gd name="T49" fmla="*/ 30 h 81"/>
              <a:gd name="T50" fmla="*/ 19 w 126"/>
              <a:gd name="T51" fmla="*/ 50 h 81"/>
              <a:gd name="T52" fmla="*/ 17 w 126"/>
              <a:gd name="T53" fmla="*/ 38 h 81"/>
              <a:gd name="T54" fmla="*/ 9 w 126"/>
              <a:gd name="T55" fmla="*/ 53 h 81"/>
              <a:gd name="T56" fmla="*/ 15 w 126"/>
              <a:gd name="T57" fmla="*/ 46 h 81"/>
              <a:gd name="T58" fmla="*/ 19 w 126"/>
              <a:gd name="T59" fmla="*/ 47 h 81"/>
              <a:gd name="T60" fmla="*/ 75 w 126"/>
              <a:gd name="T61" fmla="*/ 36 h 81"/>
              <a:gd name="T62" fmla="*/ 100 w 126"/>
              <a:gd name="T63" fmla="*/ 28 h 81"/>
              <a:gd name="T64" fmla="*/ 17 w 126"/>
              <a:gd name="T65" fmla="*/ 38 h 81"/>
              <a:gd name="T66" fmla="*/ 8 w 126"/>
              <a:gd name="T67" fmla="*/ 59 h 81"/>
              <a:gd name="T68" fmla="*/ 19 w 126"/>
              <a:gd name="T69" fmla="*/ 57 h 81"/>
              <a:gd name="T70" fmla="*/ 15 w 126"/>
              <a:gd name="T71" fmla="*/ 51 h 81"/>
              <a:gd name="T72" fmla="*/ 8 w 126"/>
              <a:gd name="T73"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81">
                <a:moveTo>
                  <a:pt x="126" y="21"/>
                </a:moveTo>
                <a:cubicBezTo>
                  <a:pt x="125" y="26"/>
                  <a:pt x="119" y="25"/>
                  <a:pt x="116" y="29"/>
                </a:cubicBezTo>
                <a:cubicBezTo>
                  <a:pt x="110" y="31"/>
                  <a:pt x="104" y="38"/>
                  <a:pt x="97" y="43"/>
                </a:cubicBezTo>
                <a:cubicBezTo>
                  <a:pt x="85" y="50"/>
                  <a:pt x="73" y="59"/>
                  <a:pt x="60" y="66"/>
                </a:cubicBezTo>
                <a:cubicBezTo>
                  <a:pt x="53" y="70"/>
                  <a:pt x="46" y="76"/>
                  <a:pt x="38" y="81"/>
                </a:cubicBezTo>
                <a:cubicBezTo>
                  <a:pt x="37" y="80"/>
                  <a:pt x="36" y="81"/>
                  <a:pt x="35" y="81"/>
                </a:cubicBezTo>
                <a:cubicBezTo>
                  <a:pt x="29" y="74"/>
                  <a:pt x="26" y="68"/>
                  <a:pt x="22" y="61"/>
                </a:cubicBezTo>
                <a:cubicBezTo>
                  <a:pt x="16" y="61"/>
                  <a:pt x="8" y="64"/>
                  <a:pt x="3" y="63"/>
                </a:cubicBezTo>
                <a:cubicBezTo>
                  <a:pt x="0" y="54"/>
                  <a:pt x="9" y="46"/>
                  <a:pt x="14" y="36"/>
                </a:cubicBezTo>
                <a:cubicBezTo>
                  <a:pt x="14" y="36"/>
                  <a:pt x="13" y="35"/>
                  <a:pt x="13" y="34"/>
                </a:cubicBezTo>
                <a:cubicBezTo>
                  <a:pt x="18" y="23"/>
                  <a:pt x="19" y="10"/>
                  <a:pt x="24" y="0"/>
                </a:cubicBezTo>
                <a:cubicBezTo>
                  <a:pt x="33" y="1"/>
                  <a:pt x="43" y="6"/>
                  <a:pt x="52" y="7"/>
                </a:cubicBezTo>
                <a:cubicBezTo>
                  <a:pt x="67" y="11"/>
                  <a:pt x="82" y="14"/>
                  <a:pt x="97" y="17"/>
                </a:cubicBezTo>
                <a:cubicBezTo>
                  <a:pt x="105" y="17"/>
                  <a:pt x="115" y="20"/>
                  <a:pt x="123" y="20"/>
                </a:cubicBezTo>
                <a:cubicBezTo>
                  <a:pt x="123" y="20"/>
                  <a:pt x="125" y="19"/>
                  <a:pt x="126" y="21"/>
                </a:cubicBezTo>
                <a:close/>
                <a:moveTo>
                  <a:pt x="27" y="5"/>
                </a:moveTo>
                <a:cubicBezTo>
                  <a:pt x="24" y="11"/>
                  <a:pt x="22" y="18"/>
                  <a:pt x="21" y="24"/>
                </a:cubicBezTo>
                <a:cubicBezTo>
                  <a:pt x="19" y="28"/>
                  <a:pt x="18" y="31"/>
                  <a:pt x="19" y="34"/>
                </a:cubicBezTo>
                <a:cubicBezTo>
                  <a:pt x="41" y="31"/>
                  <a:pt x="63" y="28"/>
                  <a:pt x="85" y="27"/>
                </a:cubicBezTo>
                <a:cubicBezTo>
                  <a:pt x="93" y="25"/>
                  <a:pt x="104" y="25"/>
                  <a:pt x="112" y="22"/>
                </a:cubicBezTo>
                <a:cubicBezTo>
                  <a:pt x="83" y="19"/>
                  <a:pt x="54" y="10"/>
                  <a:pt x="27" y="5"/>
                </a:cubicBezTo>
                <a:close/>
                <a:moveTo>
                  <a:pt x="19" y="50"/>
                </a:moveTo>
                <a:cubicBezTo>
                  <a:pt x="25" y="59"/>
                  <a:pt x="28" y="69"/>
                  <a:pt x="37" y="78"/>
                </a:cubicBezTo>
                <a:cubicBezTo>
                  <a:pt x="61" y="62"/>
                  <a:pt x="83" y="49"/>
                  <a:pt x="107" y="31"/>
                </a:cubicBezTo>
                <a:cubicBezTo>
                  <a:pt x="107" y="31"/>
                  <a:pt x="107" y="31"/>
                  <a:pt x="106" y="30"/>
                </a:cubicBezTo>
                <a:cubicBezTo>
                  <a:pt x="77" y="38"/>
                  <a:pt x="48" y="46"/>
                  <a:pt x="19" y="50"/>
                </a:cubicBezTo>
                <a:close/>
                <a:moveTo>
                  <a:pt x="17" y="38"/>
                </a:moveTo>
                <a:cubicBezTo>
                  <a:pt x="15" y="43"/>
                  <a:pt x="11" y="48"/>
                  <a:pt x="9" y="53"/>
                </a:cubicBezTo>
                <a:cubicBezTo>
                  <a:pt x="13" y="51"/>
                  <a:pt x="12" y="48"/>
                  <a:pt x="15" y="46"/>
                </a:cubicBezTo>
                <a:cubicBezTo>
                  <a:pt x="17" y="46"/>
                  <a:pt x="18" y="46"/>
                  <a:pt x="19" y="47"/>
                </a:cubicBezTo>
                <a:cubicBezTo>
                  <a:pt x="38" y="44"/>
                  <a:pt x="56" y="40"/>
                  <a:pt x="75" y="36"/>
                </a:cubicBezTo>
                <a:cubicBezTo>
                  <a:pt x="83" y="32"/>
                  <a:pt x="92" y="31"/>
                  <a:pt x="100" y="28"/>
                </a:cubicBezTo>
                <a:cubicBezTo>
                  <a:pt x="72" y="30"/>
                  <a:pt x="45" y="33"/>
                  <a:pt x="17" y="38"/>
                </a:cubicBezTo>
                <a:close/>
                <a:moveTo>
                  <a:pt x="8" y="59"/>
                </a:moveTo>
                <a:cubicBezTo>
                  <a:pt x="12" y="61"/>
                  <a:pt x="16" y="58"/>
                  <a:pt x="19" y="57"/>
                </a:cubicBezTo>
                <a:cubicBezTo>
                  <a:pt x="18" y="55"/>
                  <a:pt x="17" y="53"/>
                  <a:pt x="15" y="51"/>
                </a:cubicBezTo>
                <a:cubicBezTo>
                  <a:pt x="14" y="54"/>
                  <a:pt x="11" y="57"/>
                  <a:pt x="8" y="59"/>
                </a:cubicBezTo>
                <a:close/>
              </a:path>
            </a:pathLst>
          </a:custGeom>
          <a:solidFill>
            <a:schemeClr val="bg1">
              <a:lumMod val="95000"/>
              <a:alpha val="46000"/>
            </a:schemeClr>
          </a:solidFill>
          <a:ln>
            <a:noFill/>
          </a:ln>
        </p:spPr>
        <p:txBody>
          <a:bodyPr vert="horz" wrap="square" lIns="91440" tIns="45720" rIns="91440" bIns="45720" numCol="1" anchor="t" anchorCtr="0" compatLnSpc="1"/>
          <a:lstStyle/>
          <a:p>
            <a:endParaRPr lang="zh-CN" altLang="en-US"/>
          </a:p>
        </p:txBody>
      </p:sp>
      <p:sp>
        <p:nvSpPr>
          <p:cNvPr id="18" name="AutoShape 29"/>
          <p:cNvSpPr/>
          <p:nvPr/>
        </p:nvSpPr>
        <p:spPr bwMode="auto">
          <a:xfrm flipH="1">
            <a:off x="8483600" y="1879600"/>
            <a:ext cx="3708400" cy="4978400"/>
          </a:xfrm>
          <a:prstGeom prst="rtTriangle">
            <a:avLst/>
          </a:prstGeom>
          <a:solidFill>
            <a:srgbClr val="3BB7A2"/>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0" name="AutoShape 29"/>
          <p:cNvSpPr/>
          <p:nvPr/>
        </p:nvSpPr>
        <p:spPr bwMode="auto">
          <a:xfrm flipH="1">
            <a:off x="10312398" y="4348480"/>
            <a:ext cx="1879599" cy="2509520"/>
          </a:xfrm>
          <a:prstGeom prst="rtTriangle">
            <a:avLst/>
          </a:prstGeom>
          <a:solidFill>
            <a:srgbClr val="2F9785"/>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1" name="文本框 20"/>
          <p:cNvSpPr txBox="1"/>
          <p:nvPr/>
        </p:nvSpPr>
        <p:spPr>
          <a:xfrm>
            <a:off x="3434941" y="2661647"/>
            <a:ext cx="5292499" cy="923330"/>
          </a:xfrm>
          <a:prstGeom prst="rect">
            <a:avLst/>
          </a:prstGeom>
          <a:noFill/>
        </p:spPr>
        <p:txBody>
          <a:bodyPr wrap="square" rtlCol="0">
            <a:spAutoFit/>
          </a:bodyPr>
          <a:lstStyle/>
          <a:p>
            <a:r>
              <a:rPr lang="zh-CN" altLang="en-US" sz="5400" dirty="0">
                <a:solidFill>
                  <a:schemeClr val="tx1">
                    <a:lumMod val="65000"/>
                    <a:lumOff val="35000"/>
                  </a:schemeClr>
                </a:solidFill>
                <a:latin typeface="黑体" panose="02010609060101010101" pitchFamily="49" charset="-122"/>
                <a:ea typeface="黑体" panose="02010609060101010101" pitchFamily="49" charset="-122"/>
              </a:rPr>
              <a:t>论文总结</a:t>
            </a:r>
            <a:endParaRPr lang="zh-CN" altLang="en-US" sz="5400" dirty="0">
              <a:solidFill>
                <a:schemeClr val="tx1">
                  <a:lumMod val="65000"/>
                  <a:lumOff val="3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论文总结</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9" name="组合 8"/>
          <p:cNvGrpSpPr/>
          <p:nvPr/>
        </p:nvGrpSpPr>
        <p:grpSpPr>
          <a:xfrm>
            <a:off x="2037296" y="2586385"/>
            <a:ext cx="7754404" cy="3673164"/>
            <a:chOff x="2037296" y="1671985"/>
            <a:chExt cx="7754404" cy="3673164"/>
          </a:xfrm>
        </p:grpSpPr>
        <p:grpSp>
          <p:nvGrpSpPr>
            <p:cNvPr id="8" name="组合 7"/>
            <p:cNvGrpSpPr/>
            <p:nvPr/>
          </p:nvGrpSpPr>
          <p:grpSpPr>
            <a:xfrm>
              <a:off x="4166039" y="1714910"/>
              <a:ext cx="3453961" cy="3428180"/>
              <a:chOff x="4531799" y="1833577"/>
              <a:chExt cx="4275284" cy="4243373"/>
            </a:xfrm>
          </p:grpSpPr>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l="12712" r="20818"/>
              <a:stretch>
                <a:fillRect/>
              </a:stretch>
            </p:blipFill>
            <p:spPr>
              <a:xfrm>
                <a:off x="4531799" y="4061569"/>
                <a:ext cx="2015381" cy="2015381"/>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6699" r="16699"/>
              <a:stretch>
                <a:fillRect/>
              </a:stretch>
            </p:blipFill>
            <p:spPr>
              <a:xfrm>
                <a:off x="6791702" y="4061569"/>
                <a:ext cx="2015381" cy="2015381"/>
              </a:xfrm>
              <a:prstGeom prst="rect">
                <a:avLst/>
              </a:prstGeom>
            </p:spPr>
          </p:pic>
          <p:pic>
            <p:nvPicPr>
              <p:cNvPr id="4" name="图片 3"/>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l="16765" r="16765"/>
              <a:stretch>
                <a:fillRect/>
              </a:stretch>
            </p:blipFill>
            <p:spPr>
              <a:xfrm>
                <a:off x="6791702" y="1833577"/>
                <a:ext cx="2013995" cy="2013995"/>
              </a:xfrm>
              <a:prstGeom prst="rect">
                <a:avLst/>
              </a:prstGeom>
            </p:spPr>
          </p:pic>
          <p:pic>
            <p:nvPicPr>
              <p:cNvPr id="5" name="图片 4"/>
              <p:cNvPicPr>
                <a:picLocks noChangeAspect="1"/>
              </p:cNvPicPr>
              <p:nvPr/>
            </p:nvPicPr>
            <p:blipFill rotWithShape="1">
              <a:blip r:embed="rId5" cstate="print">
                <a:extLst>
                  <a:ext uri="{28A0092B-C50C-407E-A947-70E740481C1C}">
                    <a14:useLocalDpi xmlns:a14="http://schemas.microsoft.com/office/drawing/2010/main" val="0"/>
                  </a:ext>
                </a:extLst>
              </a:blip>
              <a:srcRect l="14294" r="14294"/>
              <a:stretch>
                <a:fillRect/>
              </a:stretch>
            </p:blipFill>
            <p:spPr>
              <a:xfrm>
                <a:off x="4531800" y="1833577"/>
                <a:ext cx="2015381" cy="2015381"/>
              </a:xfrm>
              <a:prstGeom prst="rect">
                <a:avLst/>
              </a:prstGeom>
            </p:spPr>
          </p:pic>
        </p:grpSp>
        <p:sp>
          <p:nvSpPr>
            <p:cNvPr id="32" name="TextBox 20"/>
            <p:cNvSpPr txBox="1"/>
            <p:nvPr/>
          </p:nvSpPr>
          <p:spPr bwMode="auto">
            <a:xfrm>
              <a:off x="2037296" y="4292553"/>
              <a:ext cx="1928420" cy="1052596"/>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latin typeface="微软雅黑 Light" panose="020B0502040204020203" pitchFamily="34" charset="-122"/>
                  <a:ea typeface="微软雅黑 Light" panose="020B0502040204020203" pitchFamily="34" charset="-122"/>
                </a:rPr>
                <a:t>点击此处添加文本点击此处添加文本点击此处添加文本点击此处添加文本点击此处添加文本</a:t>
              </a:r>
              <a:endParaRPr lang="en-US" altLang="zh-CN" dirty="0">
                <a:latin typeface="微软雅黑 Light" panose="020B0502040204020203" pitchFamily="34" charset="-122"/>
                <a:ea typeface="微软雅黑 Light" panose="020B0502040204020203" pitchFamily="34" charset="-122"/>
              </a:endParaRPr>
            </a:p>
          </p:txBody>
        </p:sp>
        <p:sp>
          <p:nvSpPr>
            <p:cNvPr id="33" name="TextBox 19"/>
            <p:cNvSpPr txBox="1">
              <a:spLocks noChangeArrowheads="1"/>
            </p:cNvSpPr>
            <p:nvPr/>
          </p:nvSpPr>
          <p:spPr bwMode="auto">
            <a:xfrm>
              <a:off x="2037297" y="3966174"/>
              <a:ext cx="1928419" cy="401984"/>
            </a:xfrm>
            <a:prstGeom prst="rect">
              <a:avLst/>
            </a:prstGeom>
            <a:noFill/>
          </p:spPr>
          <p:txBody>
            <a:bodyPr wrap="square" rtlCol="0">
              <a:spAutoFit/>
            </a:bodyPr>
            <a:lstStyle>
              <a:defPPr>
                <a:defRPr lang="zh-CN"/>
              </a:defPPr>
              <a:lvl1pPr>
                <a:defRPr sz="2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zh-CN" dirty="0"/>
                <a:t>添加标题</a:t>
              </a:r>
              <a:endParaRPr lang="zh-CN" altLang="zh-CN" dirty="0"/>
            </a:p>
          </p:txBody>
        </p:sp>
        <p:sp>
          <p:nvSpPr>
            <p:cNvPr id="34" name="TextBox 20"/>
            <p:cNvSpPr txBox="1"/>
            <p:nvPr/>
          </p:nvSpPr>
          <p:spPr bwMode="auto">
            <a:xfrm>
              <a:off x="2037296" y="1998364"/>
              <a:ext cx="1928420" cy="1052596"/>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latin typeface="微软雅黑 Light" panose="020B0502040204020203" pitchFamily="34" charset="-122"/>
                  <a:ea typeface="微软雅黑 Light" panose="020B0502040204020203" pitchFamily="34" charset="-122"/>
                </a:rPr>
                <a:t>点击此处添加文本点击此处添加文本点击此处添加文本点击此处添加文本点击此处添加文本</a:t>
              </a:r>
              <a:endParaRPr lang="en-US" altLang="zh-CN" dirty="0">
                <a:latin typeface="微软雅黑 Light" panose="020B0502040204020203" pitchFamily="34" charset="-122"/>
                <a:ea typeface="微软雅黑 Light" panose="020B0502040204020203" pitchFamily="34" charset="-122"/>
              </a:endParaRPr>
            </a:p>
          </p:txBody>
        </p:sp>
        <p:sp>
          <p:nvSpPr>
            <p:cNvPr id="35" name="TextBox 19"/>
            <p:cNvSpPr txBox="1">
              <a:spLocks noChangeArrowheads="1"/>
            </p:cNvSpPr>
            <p:nvPr/>
          </p:nvSpPr>
          <p:spPr bwMode="auto">
            <a:xfrm>
              <a:off x="2037297" y="1671985"/>
              <a:ext cx="1928419" cy="401984"/>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zh-CN" dirty="0">
                  <a:solidFill>
                    <a:schemeClr val="tx1">
                      <a:lumMod val="65000"/>
                      <a:lumOff val="35000"/>
                    </a:schemeClr>
                  </a:solidFill>
                </a:rPr>
                <a:t>添加标题</a:t>
              </a:r>
              <a:endParaRPr lang="zh-CN" altLang="zh-CN" dirty="0">
                <a:solidFill>
                  <a:schemeClr val="tx1">
                    <a:lumMod val="65000"/>
                    <a:lumOff val="35000"/>
                  </a:schemeClr>
                </a:solidFill>
              </a:endParaRPr>
            </a:p>
          </p:txBody>
        </p:sp>
        <p:sp>
          <p:nvSpPr>
            <p:cNvPr id="36" name="TextBox 20"/>
            <p:cNvSpPr txBox="1"/>
            <p:nvPr/>
          </p:nvSpPr>
          <p:spPr bwMode="auto">
            <a:xfrm>
              <a:off x="7863280" y="1998364"/>
              <a:ext cx="1928420" cy="1052596"/>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latin typeface="微软雅黑 Light" panose="020B0502040204020203" pitchFamily="34" charset="-122"/>
                  <a:ea typeface="微软雅黑 Light" panose="020B0502040204020203" pitchFamily="34" charset="-122"/>
                </a:rPr>
                <a:t>点击此处添加文本点击此处添加文本点击此处添加文本点击此处添加文本点击此处添加文本</a:t>
              </a:r>
              <a:endParaRPr lang="en-US" altLang="zh-CN" dirty="0">
                <a:latin typeface="微软雅黑 Light" panose="020B0502040204020203" pitchFamily="34" charset="-122"/>
                <a:ea typeface="微软雅黑 Light" panose="020B0502040204020203" pitchFamily="34" charset="-122"/>
              </a:endParaRPr>
            </a:p>
          </p:txBody>
        </p:sp>
        <p:sp>
          <p:nvSpPr>
            <p:cNvPr id="37" name="TextBox 19"/>
            <p:cNvSpPr txBox="1">
              <a:spLocks noChangeArrowheads="1"/>
            </p:cNvSpPr>
            <p:nvPr/>
          </p:nvSpPr>
          <p:spPr bwMode="auto">
            <a:xfrm>
              <a:off x="7863281" y="1671985"/>
              <a:ext cx="1928419" cy="401984"/>
            </a:xfrm>
            <a:prstGeom prst="rect">
              <a:avLst/>
            </a:prstGeom>
            <a:noFill/>
          </p:spPr>
          <p:txBody>
            <a:bodyPr wrap="square" rtlCol="0">
              <a:spAutoFit/>
            </a:bodyPr>
            <a:lstStyle>
              <a:defPPr>
                <a:defRPr lang="zh-CN"/>
              </a:defPPr>
              <a:lvl1pPr>
                <a:defRPr sz="2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zh-CN" dirty="0"/>
                <a:t>添加标题</a:t>
              </a:r>
              <a:endParaRPr lang="zh-CN" altLang="zh-CN" dirty="0"/>
            </a:p>
          </p:txBody>
        </p:sp>
        <p:sp>
          <p:nvSpPr>
            <p:cNvPr id="38" name="TextBox 20"/>
            <p:cNvSpPr txBox="1"/>
            <p:nvPr/>
          </p:nvSpPr>
          <p:spPr bwMode="auto">
            <a:xfrm>
              <a:off x="7863280" y="4253400"/>
              <a:ext cx="1928420" cy="1052596"/>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Light" panose="020B0502040204020203" pitchFamily="34" charset="-122"/>
                  <a:ea typeface="微软雅黑 Light" panose="020B0502040204020203" pitchFamily="34" charset="-122"/>
                </a:defRPr>
              </a:lvl1pPr>
            </a:lstStyle>
            <a:p>
              <a:r>
                <a:rPr lang="zh-CN" altLang="en-US" dirty="0"/>
                <a:t>点击此处添加文本点击此处添加文本点击此处添加文本点击此处添加文本点击此处添加文本</a:t>
              </a:r>
              <a:endParaRPr lang="en-US" altLang="zh-CN" dirty="0"/>
            </a:p>
          </p:txBody>
        </p:sp>
        <p:sp>
          <p:nvSpPr>
            <p:cNvPr id="42" name="TextBox 19"/>
            <p:cNvSpPr txBox="1">
              <a:spLocks noChangeArrowheads="1"/>
            </p:cNvSpPr>
            <p:nvPr/>
          </p:nvSpPr>
          <p:spPr bwMode="auto">
            <a:xfrm>
              <a:off x="7863281" y="3927021"/>
              <a:ext cx="1928419" cy="401984"/>
            </a:xfrm>
            <a:prstGeom prst="rect">
              <a:avLst/>
            </a:prstGeom>
            <a:noFill/>
          </p:spPr>
          <p:txBody>
            <a:bodyPr wrap="square" rtlCol="0">
              <a:spAutoFit/>
            </a:bodyPr>
            <a:lstStyle>
              <a:defPPr>
                <a:defRPr lang="zh-CN"/>
              </a:defPPr>
              <a:lvl1pPr>
                <a:defRPr sz="2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zh-CN" dirty="0"/>
                <a:t>添加标题</a:t>
              </a:r>
              <a:endParaRPr lang="zh-CN" altLang="zh-CN" dirty="0"/>
            </a:p>
          </p:txBody>
        </p:sp>
      </p:grpSp>
      <p:sp>
        <p:nvSpPr>
          <p:cNvPr id="43" name="文本框 42"/>
          <p:cNvSpPr txBox="1"/>
          <p:nvPr/>
        </p:nvSpPr>
        <p:spPr>
          <a:xfrm>
            <a:off x="2433114" y="886173"/>
            <a:ext cx="6436566" cy="2400657"/>
          </a:xfrm>
          <a:prstGeom prst="rect">
            <a:avLst/>
          </a:prstGeom>
          <a:noFill/>
        </p:spPr>
        <p:txBody>
          <a:bodyPr wrap="square" rtlCol="0">
            <a:spAutoFit/>
          </a:bodyPr>
          <a:lstStyle/>
          <a:p>
            <a:pPr>
              <a:lnSpc>
                <a:spcPts val="3000"/>
              </a:lnSpc>
            </a:pPr>
            <a:r>
              <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rPr>
              <a:t>点击此处添加文本点击此处添加文本点击此处添加文本点击此处添加文本点击此处添加文本点击此处添加文本点击此处添加文本点击此处添加文本点击此处添加文</a:t>
            </a:r>
            <a:r>
              <a:rPr lang="zh-CN" altLang="en-US" sz="14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本更多模板：亮亮图文旗舰店</a:t>
            </a:r>
            <a:r>
              <a:rPr lang="en-US" altLang="zh-CN" sz="1400" dirty="0" smtClean="0">
                <a:solidFill>
                  <a:schemeClr val="tx1">
                    <a:lumMod val="50000"/>
                    <a:lumOff val="50000"/>
                  </a:schemeClr>
                </a:solidFill>
                <a:latin typeface="微软雅黑 Light" panose="020B0502040204020203" pitchFamily="34" charset="-122"/>
                <a:ea typeface="微软雅黑 Light" panose="020B0502040204020203" pitchFamily="34" charset="-122"/>
              </a:rPr>
              <a:t>https://liangliangtuwen.tmall.com</a:t>
            </a: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ts val="3000"/>
              </a:lnSpc>
            </a:pP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ts val="3000"/>
              </a:lnSpc>
            </a:pPr>
            <a:endParaRPr lang="zh-CN" altLang="en-US" sz="140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ts val="3000"/>
              </a:lnSpc>
            </a:pPr>
            <a:endParaRPr lang="zh-CN" altLang="en-US" sz="1400" dirty="0">
              <a:solidFill>
                <a:schemeClr val="tx1">
                  <a:lumMod val="50000"/>
                  <a:lumOff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论文总结</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5" name="组合 4"/>
          <p:cNvGrpSpPr/>
          <p:nvPr/>
        </p:nvGrpSpPr>
        <p:grpSpPr>
          <a:xfrm>
            <a:off x="1203650" y="1576873"/>
            <a:ext cx="2379306" cy="3359021"/>
            <a:chOff x="2230017" y="1576873"/>
            <a:chExt cx="2379306" cy="3359021"/>
          </a:xfrm>
        </p:grpSpPr>
        <p:sp>
          <p:nvSpPr>
            <p:cNvPr id="3" name="矩形 2"/>
            <p:cNvSpPr/>
            <p:nvPr/>
          </p:nvSpPr>
          <p:spPr>
            <a:xfrm>
              <a:off x="2230017" y="1576873"/>
              <a:ext cx="2379306" cy="3359021"/>
            </a:xfrm>
            <a:prstGeom prst="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30017" y="1576873"/>
              <a:ext cx="2379306" cy="485192"/>
            </a:xfrm>
            <a:prstGeom prst="rect">
              <a:avLst/>
            </a:pr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87" name="矩形 86"/>
            <p:cNvSpPr/>
            <p:nvPr/>
          </p:nvSpPr>
          <p:spPr>
            <a:xfrm>
              <a:off x="2230017" y="4711958"/>
              <a:ext cx="2379306" cy="223935"/>
            </a:xfrm>
            <a:prstGeom prst="rect">
              <a:avLst/>
            </a:pr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grpSp>
      <p:grpSp>
        <p:nvGrpSpPr>
          <p:cNvPr id="88" name="组合 87"/>
          <p:cNvGrpSpPr/>
          <p:nvPr/>
        </p:nvGrpSpPr>
        <p:grpSpPr>
          <a:xfrm>
            <a:off x="4632651" y="1576873"/>
            <a:ext cx="2752530" cy="3885926"/>
            <a:chOff x="2230017" y="1576873"/>
            <a:chExt cx="2379306" cy="3359021"/>
          </a:xfrm>
        </p:grpSpPr>
        <p:sp>
          <p:nvSpPr>
            <p:cNvPr id="89" name="矩形 88"/>
            <p:cNvSpPr/>
            <p:nvPr/>
          </p:nvSpPr>
          <p:spPr>
            <a:xfrm>
              <a:off x="2230017" y="1576873"/>
              <a:ext cx="2379306" cy="3359021"/>
            </a:xfrm>
            <a:prstGeom prst="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2230017" y="1576873"/>
              <a:ext cx="2379306" cy="485192"/>
            </a:xfrm>
            <a:prstGeom prst="rect">
              <a:avLst/>
            </a:pr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91" name="矩形 90"/>
            <p:cNvSpPr/>
            <p:nvPr/>
          </p:nvSpPr>
          <p:spPr>
            <a:xfrm>
              <a:off x="2230017" y="4711958"/>
              <a:ext cx="2379306" cy="223935"/>
            </a:xfrm>
            <a:prstGeom prst="rect">
              <a:avLst/>
            </a:pr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grpSp>
      <p:grpSp>
        <p:nvGrpSpPr>
          <p:cNvPr id="92" name="组合 91"/>
          <p:cNvGrpSpPr/>
          <p:nvPr/>
        </p:nvGrpSpPr>
        <p:grpSpPr>
          <a:xfrm>
            <a:off x="8434875" y="1576873"/>
            <a:ext cx="2379306" cy="3359021"/>
            <a:chOff x="2230017" y="1576873"/>
            <a:chExt cx="2379306" cy="3359021"/>
          </a:xfrm>
        </p:grpSpPr>
        <p:sp>
          <p:nvSpPr>
            <p:cNvPr id="93" name="矩形 92"/>
            <p:cNvSpPr/>
            <p:nvPr/>
          </p:nvSpPr>
          <p:spPr>
            <a:xfrm>
              <a:off x="2230017" y="1576873"/>
              <a:ext cx="2379306" cy="3359021"/>
            </a:xfrm>
            <a:prstGeom prst="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p:cNvSpPr/>
            <p:nvPr/>
          </p:nvSpPr>
          <p:spPr>
            <a:xfrm>
              <a:off x="2230017" y="1576873"/>
              <a:ext cx="2379306" cy="485192"/>
            </a:xfrm>
            <a:prstGeom prst="rect">
              <a:avLst/>
            </a:pr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dirty="0">
                <a:solidFill>
                  <a:srgbClr val="F9F9F9"/>
                </a:solidFill>
                <a:latin typeface="微软雅黑" pitchFamily="34" charset="-122"/>
                <a:ea typeface="微软雅黑" pitchFamily="34" charset="-122"/>
              </a:endParaRPr>
            </a:p>
          </p:txBody>
        </p:sp>
        <p:sp>
          <p:nvSpPr>
            <p:cNvPr id="95" name="矩形 94"/>
            <p:cNvSpPr/>
            <p:nvPr/>
          </p:nvSpPr>
          <p:spPr>
            <a:xfrm>
              <a:off x="2230017" y="4711958"/>
              <a:ext cx="2379306" cy="223935"/>
            </a:xfrm>
            <a:prstGeom prst="rect">
              <a:avLst/>
            </a:prstGeom>
            <a:gradFill>
              <a:gsLst>
                <a:gs pos="33000">
                  <a:srgbClr val="43CBB4"/>
                </a:gs>
                <a:gs pos="100000">
                  <a:srgbClr val="2F9785"/>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grpSp>
      <p:sp>
        <p:nvSpPr>
          <p:cNvPr id="96" name="TextBox 20"/>
          <p:cNvSpPr txBox="1"/>
          <p:nvPr/>
        </p:nvSpPr>
        <p:spPr bwMode="auto">
          <a:xfrm>
            <a:off x="1429093" y="2311704"/>
            <a:ext cx="1928420" cy="1052596"/>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latin typeface="微软雅黑 Light" panose="020B0502040204020203" pitchFamily="34" charset="-122"/>
                <a:ea typeface="微软雅黑 Light" panose="020B0502040204020203" pitchFamily="34" charset="-122"/>
              </a:rPr>
              <a:t>点击此处添加文本点击此处添加文本点击此处添加文本点击此处添加文本点击此处添加文本</a:t>
            </a:r>
            <a:endParaRPr lang="en-US" altLang="zh-CN" dirty="0">
              <a:latin typeface="微软雅黑 Light" panose="020B0502040204020203" pitchFamily="34" charset="-122"/>
              <a:ea typeface="微软雅黑 Light" panose="020B0502040204020203" pitchFamily="34" charset="-122"/>
            </a:endParaRPr>
          </a:p>
        </p:txBody>
      </p:sp>
      <p:sp>
        <p:nvSpPr>
          <p:cNvPr id="98" name="TextBox 20"/>
          <p:cNvSpPr txBox="1"/>
          <p:nvPr/>
        </p:nvSpPr>
        <p:spPr bwMode="auto">
          <a:xfrm>
            <a:off x="5125986" y="2296768"/>
            <a:ext cx="1928420" cy="1466876"/>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sz="1400" dirty="0">
                <a:latin typeface="微软雅黑 Light" panose="020B0502040204020203" pitchFamily="34" charset="-122"/>
                <a:ea typeface="微软雅黑 Light" panose="020B0502040204020203" pitchFamily="34" charset="-122"/>
              </a:rPr>
              <a:t>点击此处添加文本点击此处添加文本点击此处添加文本点击此处添加文本点击此处添加文本</a:t>
            </a:r>
            <a:endParaRPr lang="en-US" altLang="zh-CN" sz="1400" dirty="0">
              <a:latin typeface="微软雅黑 Light" panose="020B0502040204020203" pitchFamily="34" charset="-122"/>
              <a:ea typeface="微软雅黑 Light" panose="020B0502040204020203" pitchFamily="34" charset="-122"/>
            </a:endParaRPr>
          </a:p>
        </p:txBody>
      </p:sp>
      <p:sp>
        <p:nvSpPr>
          <p:cNvPr id="99" name="TextBox 20"/>
          <p:cNvSpPr txBox="1"/>
          <p:nvPr/>
        </p:nvSpPr>
        <p:spPr bwMode="auto">
          <a:xfrm>
            <a:off x="8660318" y="2311704"/>
            <a:ext cx="1928420" cy="1052596"/>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zh-CN" altLang="en-US" dirty="0">
                <a:latin typeface="微软雅黑 Light" panose="020B0502040204020203" pitchFamily="34" charset="-122"/>
                <a:ea typeface="微软雅黑 Light" panose="020B0502040204020203" pitchFamily="34" charset="-122"/>
              </a:rPr>
              <a:t>点击此处添加文本点击此处添加文本点击此处添加文本点击此处添加文本点击此处添加文本</a:t>
            </a:r>
            <a:endParaRPr lang="en-US" altLang="zh-CN"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1741923" y="1633547"/>
            <a:ext cx="1391920" cy="400110"/>
          </a:xfrm>
          <a:prstGeom prst="rect">
            <a:avLst/>
          </a:prstGeom>
          <a:noFill/>
        </p:spPr>
        <p:txBody>
          <a:bodyPr wrap="square" rtlCol="0">
            <a:spAutoFit/>
          </a:bodyPr>
          <a:lstStyle>
            <a:defPPr>
              <a:defRPr lang="zh-CN"/>
            </a:defPPr>
            <a:lvl1pPr>
              <a:defRPr sz="2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solidFill>
                  <a:schemeClr val="bg1"/>
                </a:solidFill>
              </a:rPr>
              <a:t>添加标题</a:t>
            </a:r>
            <a:endParaRPr lang="zh-CN" altLang="en-US" dirty="0">
              <a:solidFill>
                <a:schemeClr val="bg1"/>
              </a:solidFill>
            </a:endParaRPr>
          </a:p>
        </p:txBody>
      </p:sp>
      <p:sp>
        <p:nvSpPr>
          <p:cNvPr id="100" name="文本框 99"/>
          <p:cNvSpPr txBox="1"/>
          <p:nvPr/>
        </p:nvSpPr>
        <p:spPr>
          <a:xfrm>
            <a:off x="5241835" y="1633547"/>
            <a:ext cx="1885613" cy="461665"/>
          </a:xfrm>
          <a:prstGeom prst="rect">
            <a:avLst/>
          </a:prstGeom>
          <a:noFill/>
        </p:spPr>
        <p:txBody>
          <a:bodyPr wrap="square" rtlCol="0">
            <a:spAutoFit/>
          </a:bodyPr>
          <a:lstStyle>
            <a:defPPr>
              <a:defRPr lang="zh-CN"/>
            </a:defPPr>
            <a:lvl1pPr>
              <a:defRPr sz="2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sz="2400" dirty="0">
                <a:solidFill>
                  <a:schemeClr val="bg1"/>
                </a:solidFill>
              </a:rPr>
              <a:t>添加标题</a:t>
            </a:r>
            <a:endParaRPr lang="zh-CN" altLang="en-US" sz="2400" dirty="0">
              <a:solidFill>
                <a:schemeClr val="bg1"/>
              </a:solidFill>
            </a:endParaRPr>
          </a:p>
        </p:txBody>
      </p:sp>
      <p:sp>
        <p:nvSpPr>
          <p:cNvPr id="101" name="文本框 100"/>
          <p:cNvSpPr txBox="1"/>
          <p:nvPr/>
        </p:nvSpPr>
        <p:spPr>
          <a:xfrm>
            <a:off x="8928568" y="1633547"/>
            <a:ext cx="1391920" cy="400110"/>
          </a:xfrm>
          <a:prstGeom prst="rect">
            <a:avLst/>
          </a:prstGeom>
          <a:noFill/>
        </p:spPr>
        <p:txBody>
          <a:bodyPr wrap="square" rtlCol="0">
            <a:spAutoFit/>
          </a:bodyPr>
          <a:lstStyle>
            <a:defPPr>
              <a:defRPr lang="zh-CN"/>
            </a:defPPr>
            <a:lvl1pPr>
              <a:defRPr sz="2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solidFill>
                  <a:schemeClr val="bg1"/>
                </a:solidFill>
              </a:rPr>
              <a:t>添加标题</a:t>
            </a:r>
            <a:endParaRPr lang="zh-CN" alt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80864" y="5781039"/>
            <a:ext cx="9639847" cy="1079407"/>
            <a:chOff x="1054481" y="3504233"/>
            <a:chExt cx="10535866" cy="3335894"/>
          </a:xfrm>
        </p:grpSpPr>
        <p:grpSp>
          <p:nvGrpSpPr>
            <p:cNvPr id="2" name="组合 1"/>
            <p:cNvGrpSpPr/>
            <p:nvPr/>
          </p:nvGrpSpPr>
          <p:grpSpPr>
            <a:xfrm>
              <a:off x="1054481" y="3504233"/>
              <a:ext cx="10535866" cy="3335894"/>
              <a:chOff x="3908425" y="5702300"/>
              <a:chExt cx="16846550" cy="5334000"/>
            </a:xfrm>
          </p:grpSpPr>
          <p:grpSp>
            <p:nvGrpSpPr>
              <p:cNvPr id="35" name="Group 10"/>
              <p:cNvGrpSpPr/>
              <p:nvPr/>
            </p:nvGrpSpPr>
            <p:grpSpPr bwMode="auto">
              <a:xfrm>
                <a:off x="7839075" y="7353300"/>
                <a:ext cx="1787525" cy="3675063"/>
                <a:chOff x="0" y="0"/>
                <a:chExt cx="1125" cy="2315"/>
              </a:xfrm>
            </p:grpSpPr>
            <p:sp>
              <p:nvSpPr>
                <p:cNvPr id="36" name="AutoShape 11"/>
                <p:cNvSpPr/>
                <p:nvPr/>
              </p:nvSpPr>
              <p:spPr bwMode="auto">
                <a:xfrm>
                  <a:off x="559" y="0"/>
                  <a:ext cx="566" cy="2315"/>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37" name="AutoShape 12"/>
                <p:cNvSpPr/>
                <p:nvPr/>
              </p:nvSpPr>
              <p:spPr bwMode="auto">
                <a:xfrm flipH="1">
                  <a:off x="0" y="0"/>
                  <a:ext cx="565" cy="2315"/>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38" name="Group 13"/>
              <p:cNvGrpSpPr/>
              <p:nvPr/>
            </p:nvGrpSpPr>
            <p:grpSpPr bwMode="auto">
              <a:xfrm>
                <a:off x="9640888" y="6748463"/>
                <a:ext cx="1785937" cy="4279900"/>
                <a:chOff x="0" y="0"/>
                <a:chExt cx="1125" cy="2696"/>
              </a:xfrm>
            </p:grpSpPr>
            <p:sp>
              <p:nvSpPr>
                <p:cNvPr id="42" name="AutoShape 14"/>
                <p:cNvSpPr/>
                <p:nvPr/>
              </p:nvSpPr>
              <p:spPr bwMode="auto">
                <a:xfrm>
                  <a:off x="559" y="0"/>
                  <a:ext cx="566" cy="2696"/>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43" name="AutoShape 15"/>
                <p:cNvSpPr/>
                <p:nvPr/>
              </p:nvSpPr>
              <p:spPr bwMode="auto">
                <a:xfrm flipH="1">
                  <a:off x="0" y="0"/>
                  <a:ext cx="565" cy="2696"/>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44" name="Group 16"/>
              <p:cNvGrpSpPr/>
              <p:nvPr/>
            </p:nvGrpSpPr>
            <p:grpSpPr bwMode="auto">
              <a:xfrm>
                <a:off x="11439525" y="5702300"/>
                <a:ext cx="1785938" cy="5321300"/>
                <a:chOff x="0" y="0"/>
                <a:chExt cx="1124" cy="3352"/>
              </a:xfrm>
            </p:grpSpPr>
            <p:sp>
              <p:nvSpPr>
                <p:cNvPr id="45" name="AutoShape 17"/>
                <p:cNvSpPr/>
                <p:nvPr/>
              </p:nvSpPr>
              <p:spPr bwMode="auto">
                <a:xfrm>
                  <a:off x="559" y="0"/>
                  <a:ext cx="565" cy="3352"/>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46" name="AutoShape 18"/>
                <p:cNvSpPr/>
                <p:nvPr/>
              </p:nvSpPr>
              <p:spPr bwMode="auto">
                <a:xfrm flipH="1">
                  <a:off x="0" y="0"/>
                  <a:ext cx="565" cy="3352"/>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47" name="Group 19"/>
              <p:cNvGrpSpPr/>
              <p:nvPr/>
            </p:nvGrpSpPr>
            <p:grpSpPr bwMode="auto">
              <a:xfrm>
                <a:off x="13239750" y="8407400"/>
                <a:ext cx="1787525" cy="2628900"/>
                <a:chOff x="0" y="0"/>
                <a:chExt cx="1125" cy="1656"/>
              </a:xfrm>
            </p:grpSpPr>
            <p:sp>
              <p:nvSpPr>
                <p:cNvPr id="48" name="AutoShape 20"/>
                <p:cNvSpPr/>
                <p:nvPr/>
              </p:nvSpPr>
              <p:spPr bwMode="auto">
                <a:xfrm>
                  <a:off x="559" y="0"/>
                  <a:ext cx="566" cy="1656"/>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49" name="AutoShape 21"/>
                <p:cNvSpPr/>
                <p:nvPr/>
              </p:nvSpPr>
              <p:spPr bwMode="auto">
                <a:xfrm flipH="1">
                  <a:off x="0" y="0"/>
                  <a:ext cx="565" cy="1656"/>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50" name="Group 22"/>
              <p:cNvGrpSpPr/>
              <p:nvPr/>
            </p:nvGrpSpPr>
            <p:grpSpPr bwMode="auto">
              <a:xfrm>
                <a:off x="15039975" y="7242175"/>
                <a:ext cx="1785938" cy="3786188"/>
                <a:chOff x="0" y="0"/>
                <a:chExt cx="1125" cy="2385"/>
              </a:xfrm>
            </p:grpSpPr>
            <p:sp>
              <p:nvSpPr>
                <p:cNvPr id="51" name="AutoShape 23"/>
                <p:cNvSpPr/>
                <p:nvPr/>
              </p:nvSpPr>
              <p:spPr bwMode="auto">
                <a:xfrm>
                  <a:off x="559" y="0"/>
                  <a:ext cx="566" cy="2385"/>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52" name="AutoShape 24"/>
                <p:cNvSpPr/>
                <p:nvPr/>
              </p:nvSpPr>
              <p:spPr bwMode="auto">
                <a:xfrm flipH="1">
                  <a:off x="0" y="0"/>
                  <a:ext cx="565" cy="2385"/>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sp>
            <p:nvSpPr>
              <p:cNvPr id="53" name="Rectangle 25"/>
              <p:cNvSpPr/>
              <p:nvPr/>
            </p:nvSpPr>
            <p:spPr bwMode="auto">
              <a:xfrm>
                <a:off x="6972300" y="10001250"/>
                <a:ext cx="78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eaLnBrk="1" hangingPunct="1">
                  <a:spcBef>
                    <a:spcPts val="1700"/>
                  </a:spcBef>
                </a:pPr>
                <a:endParaRPr lang="en-US" altLang="zh-CN" sz="4200" dirty="0">
                  <a:solidFill>
                    <a:srgbClr val="FFFFFF"/>
                  </a:solidFill>
                  <a:latin typeface="Lato Light" pitchFamily="2" charset="0"/>
                  <a:ea typeface="MS PGothic" panose="020B0600070205080204" pitchFamily="34" charset="-128"/>
                  <a:sym typeface="Lato Light" pitchFamily="2" charset="0"/>
                </a:endParaRPr>
              </a:p>
            </p:txBody>
          </p:sp>
          <p:grpSp>
            <p:nvGrpSpPr>
              <p:cNvPr id="69" name="Group 41"/>
              <p:cNvGrpSpPr/>
              <p:nvPr/>
            </p:nvGrpSpPr>
            <p:grpSpPr bwMode="auto">
              <a:xfrm>
                <a:off x="3908425" y="5702300"/>
                <a:ext cx="1785938" cy="5321300"/>
                <a:chOff x="0" y="0"/>
                <a:chExt cx="1124" cy="3352"/>
              </a:xfrm>
            </p:grpSpPr>
            <p:sp>
              <p:nvSpPr>
                <p:cNvPr id="70" name="AutoShape 42"/>
                <p:cNvSpPr/>
                <p:nvPr/>
              </p:nvSpPr>
              <p:spPr bwMode="auto">
                <a:xfrm>
                  <a:off x="559" y="0"/>
                  <a:ext cx="565" cy="3352"/>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71" name="AutoShape 43"/>
                <p:cNvSpPr/>
                <p:nvPr/>
              </p:nvSpPr>
              <p:spPr bwMode="auto">
                <a:xfrm flipH="1">
                  <a:off x="0" y="0"/>
                  <a:ext cx="565" cy="3352"/>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77" name="Group 49"/>
              <p:cNvGrpSpPr/>
              <p:nvPr/>
            </p:nvGrpSpPr>
            <p:grpSpPr bwMode="auto">
              <a:xfrm>
                <a:off x="17167225" y="5702300"/>
                <a:ext cx="1785938" cy="5321300"/>
                <a:chOff x="0" y="0"/>
                <a:chExt cx="1124" cy="3352"/>
              </a:xfrm>
            </p:grpSpPr>
            <p:sp>
              <p:nvSpPr>
                <p:cNvPr id="78" name="AutoShape 50"/>
                <p:cNvSpPr/>
                <p:nvPr/>
              </p:nvSpPr>
              <p:spPr bwMode="auto">
                <a:xfrm>
                  <a:off x="559" y="0"/>
                  <a:ext cx="565" cy="3352"/>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79" name="AutoShape 51"/>
                <p:cNvSpPr/>
                <p:nvPr/>
              </p:nvSpPr>
              <p:spPr bwMode="auto">
                <a:xfrm flipH="1">
                  <a:off x="0" y="0"/>
                  <a:ext cx="565" cy="3352"/>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80" name="Group 52"/>
              <p:cNvGrpSpPr/>
              <p:nvPr/>
            </p:nvGrpSpPr>
            <p:grpSpPr bwMode="auto">
              <a:xfrm>
                <a:off x="18967450" y="8407400"/>
                <a:ext cx="1787525" cy="2628900"/>
                <a:chOff x="0" y="0"/>
                <a:chExt cx="1125" cy="1656"/>
              </a:xfrm>
            </p:grpSpPr>
            <p:sp>
              <p:nvSpPr>
                <p:cNvPr id="81" name="AutoShape 53"/>
                <p:cNvSpPr/>
                <p:nvPr/>
              </p:nvSpPr>
              <p:spPr bwMode="auto">
                <a:xfrm>
                  <a:off x="559" y="0"/>
                  <a:ext cx="566" cy="1656"/>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82" name="AutoShape 54"/>
                <p:cNvSpPr/>
                <p:nvPr/>
              </p:nvSpPr>
              <p:spPr bwMode="auto">
                <a:xfrm flipH="1">
                  <a:off x="0" y="0"/>
                  <a:ext cx="565" cy="1656"/>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grpSp>
          <p:nvGrpSpPr>
            <p:cNvPr id="94" name="Group 7"/>
            <p:cNvGrpSpPr/>
            <p:nvPr/>
          </p:nvGrpSpPr>
          <p:grpSpPr bwMode="auto">
            <a:xfrm>
              <a:off x="2461672" y="3504233"/>
              <a:ext cx="1017926" cy="3309620"/>
              <a:chOff x="0" y="0"/>
              <a:chExt cx="1122" cy="3648"/>
            </a:xfrm>
          </p:grpSpPr>
          <p:sp>
            <p:nvSpPr>
              <p:cNvPr id="95" name="AutoShape 8"/>
              <p:cNvSpPr/>
              <p:nvPr/>
            </p:nvSpPr>
            <p:spPr bwMode="auto">
              <a:xfrm>
                <a:off x="556" y="0"/>
                <a:ext cx="566" cy="3648"/>
              </a:xfrm>
              <a:prstGeom prst="rtTriangle">
                <a:avLst/>
              </a:prstGeom>
              <a:solidFill>
                <a:srgbClr val="32AA90"/>
              </a:solidFill>
              <a:ln w="25400">
                <a:solidFill>
                  <a:srgbClr val="000000">
                    <a:alpha val="0"/>
                  </a:srgbClr>
                </a:solidFill>
                <a:miter lim="800000"/>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s-ES" altLang="zh-CN" sz="5800" b="0" i="0" u="none" strike="noStrike" kern="0" cap="none" spc="0" normalizeH="0" baseline="0" noProof="0">
                  <a:ln>
                    <a:noFill/>
                  </a:ln>
                  <a:solidFill>
                    <a:srgbClr val="000000"/>
                  </a:solidFill>
                  <a:effectLst/>
                  <a:uLnTx/>
                  <a:uFillTx/>
                  <a:latin typeface="Gill Sans" charset="0"/>
                  <a:ea typeface="ヒラギノ角ゴ ProN W3" pitchFamily="2" charset="-128"/>
                  <a:sym typeface="Gill Sans" charset="0"/>
                </a:endParaRPr>
              </a:p>
            </p:txBody>
          </p:sp>
          <p:sp>
            <p:nvSpPr>
              <p:cNvPr id="96" name="AutoShape 9"/>
              <p:cNvSpPr/>
              <p:nvPr/>
            </p:nvSpPr>
            <p:spPr bwMode="auto">
              <a:xfrm flipH="1">
                <a:off x="0" y="0"/>
                <a:ext cx="565" cy="3648"/>
              </a:xfrm>
              <a:prstGeom prst="rtTriangle">
                <a:avLst/>
              </a:prstGeom>
              <a:solidFill>
                <a:srgbClr val="2F9277"/>
              </a:solidFill>
              <a:ln w="25400">
                <a:solidFill>
                  <a:srgbClr val="000000">
                    <a:alpha val="0"/>
                  </a:srgbClr>
                </a:solidFill>
                <a:miter lim="800000"/>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s-ES" altLang="zh-CN" sz="5800" b="0" i="0" u="none" strike="noStrike" kern="0" cap="none" spc="0" normalizeH="0" baseline="0" noProof="0">
                  <a:ln>
                    <a:noFill/>
                  </a:ln>
                  <a:solidFill>
                    <a:srgbClr val="000000"/>
                  </a:solidFill>
                  <a:effectLst/>
                  <a:uLnTx/>
                  <a:uFillTx/>
                  <a:latin typeface="Gill Sans" charset="0"/>
                  <a:ea typeface="ヒラギノ角ゴ ProN W3" pitchFamily="2" charset="-128"/>
                  <a:sym typeface="Gill Sans" charset="0"/>
                </a:endParaRPr>
              </a:p>
            </p:txBody>
          </p:sp>
        </p:grpSp>
      </p:grpSp>
      <p:grpSp>
        <p:nvGrpSpPr>
          <p:cNvPr id="98" name="组合 97"/>
          <p:cNvGrpSpPr/>
          <p:nvPr/>
        </p:nvGrpSpPr>
        <p:grpSpPr>
          <a:xfrm>
            <a:off x="2299812" y="2320471"/>
            <a:ext cx="8520899" cy="1015663"/>
            <a:chOff x="1568292" y="2264747"/>
            <a:chExt cx="8520899" cy="1015663"/>
          </a:xfrm>
        </p:grpSpPr>
        <p:sp>
          <p:nvSpPr>
            <p:cNvPr id="99" name="文本框 98"/>
            <p:cNvSpPr txBox="1"/>
            <p:nvPr/>
          </p:nvSpPr>
          <p:spPr>
            <a:xfrm>
              <a:off x="3710254" y="2264747"/>
              <a:ext cx="6378937" cy="1015663"/>
            </a:xfrm>
            <a:prstGeom prst="rect">
              <a:avLst/>
            </a:prstGeom>
            <a:noFill/>
          </p:spPr>
          <p:txBody>
            <a:bodyPr wrap="square" rtlCol="0">
              <a:spAutoFit/>
            </a:bodyPr>
            <a:lstStyle>
              <a:defPPr>
                <a:defRPr lang="zh-CN"/>
              </a:defPPr>
              <a:lvl1pPr>
                <a:defRPr sz="3200">
                  <a:solidFill>
                    <a:srgbClr val="53585F"/>
                  </a:solidFill>
                  <a:latin typeface="微软雅黑 Light" panose="020B0502040204020203" pitchFamily="34" charset="-122"/>
                  <a:ea typeface="微软雅黑 Light" panose="020B0502040204020203" pitchFamily="34" charset="-122"/>
                </a:defRPr>
              </a:lvl1pPr>
            </a:lstStyle>
            <a:p>
              <a:r>
                <a:rPr lang="zh-CN" altLang="en-US" sz="6000" dirty="0">
                  <a:sym typeface="+mn-lt"/>
                </a:rPr>
                <a:t>谢谢老师指导</a:t>
              </a:r>
              <a:endParaRPr lang="zh-CN" altLang="en-US" sz="6000" dirty="0">
                <a:sym typeface="+mn-lt"/>
              </a:endParaRPr>
            </a:p>
          </p:txBody>
        </p:sp>
        <p:sp>
          <p:nvSpPr>
            <p:cNvPr id="102" name="Freeform 483"/>
            <p:cNvSpPr>
              <a:spLocks noEditPoints="1"/>
            </p:cNvSpPr>
            <p:nvPr/>
          </p:nvSpPr>
          <p:spPr bwMode="auto">
            <a:xfrm>
              <a:off x="1568292" y="2323048"/>
              <a:ext cx="1490895" cy="957362"/>
            </a:xfrm>
            <a:custGeom>
              <a:avLst/>
              <a:gdLst>
                <a:gd name="T0" fmla="*/ 126 w 126"/>
                <a:gd name="T1" fmla="*/ 21 h 81"/>
                <a:gd name="T2" fmla="*/ 116 w 126"/>
                <a:gd name="T3" fmla="*/ 29 h 81"/>
                <a:gd name="T4" fmla="*/ 97 w 126"/>
                <a:gd name="T5" fmla="*/ 43 h 81"/>
                <a:gd name="T6" fmla="*/ 60 w 126"/>
                <a:gd name="T7" fmla="*/ 66 h 81"/>
                <a:gd name="T8" fmla="*/ 38 w 126"/>
                <a:gd name="T9" fmla="*/ 81 h 81"/>
                <a:gd name="T10" fmla="*/ 35 w 126"/>
                <a:gd name="T11" fmla="*/ 81 h 81"/>
                <a:gd name="T12" fmla="*/ 22 w 126"/>
                <a:gd name="T13" fmla="*/ 61 h 81"/>
                <a:gd name="T14" fmla="*/ 3 w 126"/>
                <a:gd name="T15" fmla="*/ 63 h 81"/>
                <a:gd name="T16" fmla="*/ 14 w 126"/>
                <a:gd name="T17" fmla="*/ 36 h 81"/>
                <a:gd name="T18" fmla="*/ 13 w 126"/>
                <a:gd name="T19" fmla="*/ 34 h 81"/>
                <a:gd name="T20" fmla="*/ 24 w 126"/>
                <a:gd name="T21" fmla="*/ 0 h 81"/>
                <a:gd name="T22" fmla="*/ 52 w 126"/>
                <a:gd name="T23" fmla="*/ 7 h 81"/>
                <a:gd name="T24" fmla="*/ 97 w 126"/>
                <a:gd name="T25" fmla="*/ 17 h 81"/>
                <a:gd name="T26" fmla="*/ 123 w 126"/>
                <a:gd name="T27" fmla="*/ 20 h 81"/>
                <a:gd name="T28" fmla="*/ 126 w 126"/>
                <a:gd name="T29" fmla="*/ 21 h 81"/>
                <a:gd name="T30" fmla="*/ 27 w 126"/>
                <a:gd name="T31" fmla="*/ 5 h 81"/>
                <a:gd name="T32" fmla="*/ 21 w 126"/>
                <a:gd name="T33" fmla="*/ 24 h 81"/>
                <a:gd name="T34" fmla="*/ 19 w 126"/>
                <a:gd name="T35" fmla="*/ 34 h 81"/>
                <a:gd name="T36" fmla="*/ 85 w 126"/>
                <a:gd name="T37" fmla="*/ 27 h 81"/>
                <a:gd name="T38" fmla="*/ 112 w 126"/>
                <a:gd name="T39" fmla="*/ 22 h 81"/>
                <a:gd name="T40" fmla="*/ 27 w 126"/>
                <a:gd name="T41" fmla="*/ 5 h 81"/>
                <a:gd name="T42" fmla="*/ 19 w 126"/>
                <a:gd name="T43" fmla="*/ 50 h 81"/>
                <a:gd name="T44" fmla="*/ 37 w 126"/>
                <a:gd name="T45" fmla="*/ 78 h 81"/>
                <a:gd name="T46" fmla="*/ 107 w 126"/>
                <a:gd name="T47" fmla="*/ 31 h 81"/>
                <a:gd name="T48" fmla="*/ 106 w 126"/>
                <a:gd name="T49" fmla="*/ 30 h 81"/>
                <a:gd name="T50" fmla="*/ 19 w 126"/>
                <a:gd name="T51" fmla="*/ 50 h 81"/>
                <a:gd name="T52" fmla="*/ 17 w 126"/>
                <a:gd name="T53" fmla="*/ 38 h 81"/>
                <a:gd name="T54" fmla="*/ 9 w 126"/>
                <a:gd name="T55" fmla="*/ 53 h 81"/>
                <a:gd name="T56" fmla="*/ 15 w 126"/>
                <a:gd name="T57" fmla="*/ 46 h 81"/>
                <a:gd name="T58" fmla="*/ 19 w 126"/>
                <a:gd name="T59" fmla="*/ 47 h 81"/>
                <a:gd name="T60" fmla="*/ 75 w 126"/>
                <a:gd name="T61" fmla="*/ 36 h 81"/>
                <a:gd name="T62" fmla="*/ 100 w 126"/>
                <a:gd name="T63" fmla="*/ 28 h 81"/>
                <a:gd name="T64" fmla="*/ 17 w 126"/>
                <a:gd name="T65" fmla="*/ 38 h 81"/>
                <a:gd name="T66" fmla="*/ 8 w 126"/>
                <a:gd name="T67" fmla="*/ 59 h 81"/>
                <a:gd name="T68" fmla="*/ 19 w 126"/>
                <a:gd name="T69" fmla="*/ 57 h 81"/>
                <a:gd name="T70" fmla="*/ 15 w 126"/>
                <a:gd name="T71" fmla="*/ 51 h 81"/>
                <a:gd name="T72" fmla="*/ 8 w 126"/>
                <a:gd name="T73"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81">
                  <a:moveTo>
                    <a:pt x="126" y="21"/>
                  </a:moveTo>
                  <a:cubicBezTo>
                    <a:pt x="125" y="26"/>
                    <a:pt x="119" y="25"/>
                    <a:pt x="116" y="29"/>
                  </a:cubicBezTo>
                  <a:cubicBezTo>
                    <a:pt x="110" y="31"/>
                    <a:pt x="104" y="38"/>
                    <a:pt x="97" y="43"/>
                  </a:cubicBezTo>
                  <a:cubicBezTo>
                    <a:pt x="85" y="50"/>
                    <a:pt x="73" y="59"/>
                    <a:pt x="60" y="66"/>
                  </a:cubicBezTo>
                  <a:cubicBezTo>
                    <a:pt x="53" y="70"/>
                    <a:pt x="46" y="76"/>
                    <a:pt x="38" y="81"/>
                  </a:cubicBezTo>
                  <a:cubicBezTo>
                    <a:pt x="37" y="80"/>
                    <a:pt x="36" y="81"/>
                    <a:pt x="35" y="81"/>
                  </a:cubicBezTo>
                  <a:cubicBezTo>
                    <a:pt x="29" y="74"/>
                    <a:pt x="26" y="68"/>
                    <a:pt x="22" y="61"/>
                  </a:cubicBezTo>
                  <a:cubicBezTo>
                    <a:pt x="16" y="61"/>
                    <a:pt x="8" y="64"/>
                    <a:pt x="3" y="63"/>
                  </a:cubicBezTo>
                  <a:cubicBezTo>
                    <a:pt x="0" y="54"/>
                    <a:pt x="9" y="46"/>
                    <a:pt x="14" y="36"/>
                  </a:cubicBezTo>
                  <a:cubicBezTo>
                    <a:pt x="14" y="36"/>
                    <a:pt x="13" y="35"/>
                    <a:pt x="13" y="34"/>
                  </a:cubicBezTo>
                  <a:cubicBezTo>
                    <a:pt x="18" y="23"/>
                    <a:pt x="19" y="10"/>
                    <a:pt x="24" y="0"/>
                  </a:cubicBezTo>
                  <a:cubicBezTo>
                    <a:pt x="33" y="1"/>
                    <a:pt x="43" y="6"/>
                    <a:pt x="52" y="7"/>
                  </a:cubicBezTo>
                  <a:cubicBezTo>
                    <a:pt x="67" y="11"/>
                    <a:pt x="82" y="14"/>
                    <a:pt x="97" y="17"/>
                  </a:cubicBezTo>
                  <a:cubicBezTo>
                    <a:pt x="105" y="17"/>
                    <a:pt x="115" y="20"/>
                    <a:pt x="123" y="20"/>
                  </a:cubicBezTo>
                  <a:cubicBezTo>
                    <a:pt x="123" y="20"/>
                    <a:pt x="125" y="19"/>
                    <a:pt x="126" y="21"/>
                  </a:cubicBezTo>
                  <a:close/>
                  <a:moveTo>
                    <a:pt x="27" y="5"/>
                  </a:moveTo>
                  <a:cubicBezTo>
                    <a:pt x="24" y="11"/>
                    <a:pt x="22" y="18"/>
                    <a:pt x="21" y="24"/>
                  </a:cubicBezTo>
                  <a:cubicBezTo>
                    <a:pt x="19" y="28"/>
                    <a:pt x="18" y="31"/>
                    <a:pt x="19" y="34"/>
                  </a:cubicBezTo>
                  <a:cubicBezTo>
                    <a:pt x="41" y="31"/>
                    <a:pt x="63" y="28"/>
                    <a:pt x="85" y="27"/>
                  </a:cubicBezTo>
                  <a:cubicBezTo>
                    <a:pt x="93" y="25"/>
                    <a:pt x="104" y="25"/>
                    <a:pt x="112" y="22"/>
                  </a:cubicBezTo>
                  <a:cubicBezTo>
                    <a:pt x="83" y="19"/>
                    <a:pt x="54" y="10"/>
                    <a:pt x="27" y="5"/>
                  </a:cubicBezTo>
                  <a:close/>
                  <a:moveTo>
                    <a:pt x="19" y="50"/>
                  </a:moveTo>
                  <a:cubicBezTo>
                    <a:pt x="25" y="59"/>
                    <a:pt x="28" y="69"/>
                    <a:pt x="37" y="78"/>
                  </a:cubicBezTo>
                  <a:cubicBezTo>
                    <a:pt x="61" y="62"/>
                    <a:pt x="83" y="49"/>
                    <a:pt x="107" y="31"/>
                  </a:cubicBezTo>
                  <a:cubicBezTo>
                    <a:pt x="107" y="31"/>
                    <a:pt x="107" y="31"/>
                    <a:pt x="106" y="30"/>
                  </a:cubicBezTo>
                  <a:cubicBezTo>
                    <a:pt x="77" y="38"/>
                    <a:pt x="48" y="46"/>
                    <a:pt x="19" y="50"/>
                  </a:cubicBezTo>
                  <a:close/>
                  <a:moveTo>
                    <a:pt x="17" y="38"/>
                  </a:moveTo>
                  <a:cubicBezTo>
                    <a:pt x="15" y="43"/>
                    <a:pt x="11" y="48"/>
                    <a:pt x="9" y="53"/>
                  </a:cubicBezTo>
                  <a:cubicBezTo>
                    <a:pt x="13" y="51"/>
                    <a:pt x="12" y="48"/>
                    <a:pt x="15" y="46"/>
                  </a:cubicBezTo>
                  <a:cubicBezTo>
                    <a:pt x="17" y="46"/>
                    <a:pt x="18" y="46"/>
                    <a:pt x="19" y="47"/>
                  </a:cubicBezTo>
                  <a:cubicBezTo>
                    <a:pt x="38" y="44"/>
                    <a:pt x="56" y="40"/>
                    <a:pt x="75" y="36"/>
                  </a:cubicBezTo>
                  <a:cubicBezTo>
                    <a:pt x="83" y="32"/>
                    <a:pt x="92" y="31"/>
                    <a:pt x="100" y="28"/>
                  </a:cubicBezTo>
                  <a:cubicBezTo>
                    <a:pt x="72" y="30"/>
                    <a:pt x="45" y="33"/>
                    <a:pt x="17" y="38"/>
                  </a:cubicBezTo>
                  <a:close/>
                  <a:moveTo>
                    <a:pt x="8" y="59"/>
                  </a:moveTo>
                  <a:cubicBezTo>
                    <a:pt x="12" y="61"/>
                    <a:pt x="16" y="58"/>
                    <a:pt x="19" y="57"/>
                  </a:cubicBezTo>
                  <a:cubicBezTo>
                    <a:pt x="18" y="55"/>
                    <a:pt x="17" y="53"/>
                    <a:pt x="15" y="51"/>
                  </a:cubicBezTo>
                  <a:cubicBezTo>
                    <a:pt x="14" y="54"/>
                    <a:pt x="11" y="57"/>
                    <a:pt x="8" y="59"/>
                  </a:cubicBezTo>
                  <a:close/>
                </a:path>
              </a:pathLst>
            </a:custGeom>
            <a:solidFill>
              <a:schemeClr val="bg2">
                <a:lumMod val="75000"/>
                <a:alpha val="69000"/>
              </a:schemeClr>
            </a:solidFill>
            <a:ln>
              <a:noFill/>
            </a:ln>
          </p:spPr>
          <p:txBody>
            <a:bodyPr vert="horz" wrap="square" lIns="91440" tIns="45720" rIns="91440" bIns="45720" numCol="1" anchor="t" anchorCtr="0" compatLnSpc="1"/>
            <a:lstStyle/>
            <a:p>
              <a:endParaRPr lang="zh-CN" altLang="en-US"/>
            </a:p>
          </p:txBody>
        </p:sp>
        <p:sp>
          <p:nvSpPr>
            <p:cNvPr id="103" name="AutoShape 4"/>
            <p:cNvSpPr/>
            <p:nvPr/>
          </p:nvSpPr>
          <p:spPr bwMode="auto">
            <a:xfrm>
              <a:off x="3371280" y="2276872"/>
              <a:ext cx="157163" cy="1003538"/>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V="1">
            <a:off x="1127448" y="1"/>
            <a:ext cx="2014314" cy="2865439"/>
            <a:chOff x="8412163" y="1649413"/>
            <a:chExt cx="1909762" cy="2865439"/>
          </a:xfrm>
          <a:solidFill>
            <a:schemeClr val="accent2"/>
          </a:solidFill>
        </p:grpSpPr>
        <p:sp>
          <p:nvSpPr>
            <p:cNvPr id="6" name="Freeform 5"/>
            <p:cNvSpPr/>
            <p:nvPr/>
          </p:nvSpPr>
          <p:spPr bwMode="auto">
            <a:xfrm>
              <a:off x="9121775" y="3165476"/>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8896350" y="2154238"/>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9121775" y="3151188"/>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9110663" y="2973388"/>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9091613" y="2936876"/>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9085263" y="288766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9072563" y="2882901"/>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9036050" y="2800351"/>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9017000" y="2767013"/>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9283700" y="2217738"/>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9588500" y="229711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
            <p:cNvSpPr/>
            <p:nvPr/>
          </p:nvSpPr>
          <p:spPr bwMode="auto">
            <a:xfrm>
              <a:off x="9709150" y="2420938"/>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9107488" y="3151188"/>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8783638" y="3152777"/>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9137650" y="3151188"/>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9377363" y="3168651"/>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9415463" y="3181351"/>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9461500" y="3132138"/>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9453563" y="3140076"/>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9332913" y="3157538"/>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9280525" y="3173413"/>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p:nvPr/>
          </p:nvSpPr>
          <p:spPr bwMode="auto">
            <a:xfrm>
              <a:off x="9159875" y="3429001"/>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p:nvPr/>
          </p:nvSpPr>
          <p:spPr bwMode="auto">
            <a:xfrm>
              <a:off x="9239250" y="3417888"/>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p:nvPr/>
          </p:nvSpPr>
          <p:spPr bwMode="auto">
            <a:xfrm>
              <a:off x="9291638" y="3522663"/>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9"/>
            <p:cNvSpPr/>
            <p:nvPr/>
          </p:nvSpPr>
          <p:spPr bwMode="auto">
            <a:xfrm>
              <a:off x="9261475" y="2627313"/>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p:nvPr/>
          </p:nvSpPr>
          <p:spPr bwMode="auto">
            <a:xfrm>
              <a:off x="9234488" y="2605088"/>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1"/>
            <p:cNvSpPr/>
            <p:nvPr/>
          </p:nvSpPr>
          <p:spPr bwMode="auto">
            <a:xfrm>
              <a:off x="9253538" y="2632076"/>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2"/>
            <p:cNvSpPr/>
            <p:nvPr/>
          </p:nvSpPr>
          <p:spPr bwMode="auto">
            <a:xfrm>
              <a:off x="9245600" y="2698751"/>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9258300" y="2709863"/>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272588" y="2733676"/>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9275763" y="272573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9310688" y="2740026"/>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9329738" y="2740026"/>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9401175" y="2654301"/>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p:nvPr/>
          </p:nvSpPr>
          <p:spPr bwMode="auto">
            <a:xfrm>
              <a:off x="9324975" y="2752726"/>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9324975" y="2816226"/>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p:nvPr/>
          </p:nvSpPr>
          <p:spPr bwMode="auto">
            <a:xfrm>
              <a:off x="8912225" y="2943226"/>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8569325" y="2898776"/>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8907463" y="2940051"/>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8877300" y="2913063"/>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p:nvPr/>
          </p:nvSpPr>
          <p:spPr bwMode="auto">
            <a:xfrm>
              <a:off x="8870950" y="2909888"/>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p:nvPr/>
          </p:nvSpPr>
          <p:spPr bwMode="auto">
            <a:xfrm>
              <a:off x="8863013" y="29019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p:nvPr/>
          </p:nvSpPr>
          <p:spPr bwMode="auto">
            <a:xfrm>
              <a:off x="8863013" y="2906713"/>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p:nvPr/>
          </p:nvSpPr>
          <p:spPr bwMode="auto">
            <a:xfrm>
              <a:off x="8851900" y="2901951"/>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8843963" y="2906713"/>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8745538" y="2943226"/>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8701088" y="294798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8678863" y="2973388"/>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8799513" y="243998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8412163" y="2289176"/>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8799513" y="2435226"/>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8786813" y="2393951"/>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p:nvPr/>
          </p:nvSpPr>
          <p:spPr bwMode="auto">
            <a:xfrm>
              <a:off x="8783638" y="2387601"/>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p:nvPr/>
          </p:nvSpPr>
          <p:spPr bwMode="auto">
            <a:xfrm>
              <a:off x="8783638" y="2371726"/>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9"/>
            <p:cNvSpPr/>
            <p:nvPr/>
          </p:nvSpPr>
          <p:spPr bwMode="auto">
            <a:xfrm>
              <a:off x="8780463" y="2379663"/>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0"/>
            <p:cNvSpPr/>
            <p:nvPr/>
          </p:nvSpPr>
          <p:spPr bwMode="auto">
            <a:xfrm>
              <a:off x="8769350" y="2363788"/>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1"/>
            <p:cNvSpPr/>
            <p:nvPr/>
          </p:nvSpPr>
          <p:spPr bwMode="auto">
            <a:xfrm>
              <a:off x="8761413" y="2368551"/>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2"/>
            <p:cNvSpPr/>
            <p:nvPr/>
          </p:nvSpPr>
          <p:spPr bwMode="auto">
            <a:xfrm>
              <a:off x="8640763" y="2335213"/>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3"/>
            <p:cNvSpPr/>
            <p:nvPr/>
          </p:nvSpPr>
          <p:spPr bwMode="auto">
            <a:xfrm>
              <a:off x="8583613" y="2316163"/>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8555038" y="2327276"/>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5"/>
            <p:cNvSpPr/>
            <p:nvPr/>
          </p:nvSpPr>
          <p:spPr bwMode="auto">
            <a:xfrm>
              <a:off x="9099550" y="2047876"/>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6"/>
            <p:cNvSpPr/>
            <p:nvPr/>
          </p:nvSpPr>
          <p:spPr bwMode="auto">
            <a:xfrm>
              <a:off x="8926513" y="1736726"/>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7"/>
            <p:cNvSpPr/>
            <p:nvPr/>
          </p:nvSpPr>
          <p:spPr bwMode="auto">
            <a:xfrm>
              <a:off x="9099550" y="2044701"/>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8"/>
            <p:cNvSpPr/>
            <p:nvPr/>
          </p:nvSpPr>
          <p:spPr bwMode="auto">
            <a:xfrm>
              <a:off x="9115425" y="2003426"/>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9"/>
            <p:cNvSpPr/>
            <p:nvPr/>
          </p:nvSpPr>
          <p:spPr bwMode="auto">
            <a:xfrm>
              <a:off x="9115425" y="2000251"/>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70"/>
            <p:cNvSpPr>
              <a:spLocks noChangeArrowheads="1"/>
            </p:cNvSpPr>
            <p:nvPr/>
          </p:nvSpPr>
          <p:spPr bwMode="auto">
            <a:xfrm>
              <a:off x="9121775" y="1989138"/>
              <a:ext cx="476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9115425" y="1992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p:nvPr/>
          </p:nvSpPr>
          <p:spPr bwMode="auto">
            <a:xfrm>
              <a:off x="9115425" y="1976438"/>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p:nvPr/>
          </p:nvSpPr>
          <p:spPr bwMode="auto">
            <a:xfrm>
              <a:off x="9110663" y="1973263"/>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p:nvPr/>
          </p:nvSpPr>
          <p:spPr bwMode="auto">
            <a:xfrm>
              <a:off x="9047163" y="1898651"/>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p:nvPr/>
          </p:nvSpPr>
          <p:spPr bwMode="auto">
            <a:xfrm>
              <a:off x="9031288" y="1852613"/>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p:nvPr/>
          </p:nvSpPr>
          <p:spPr bwMode="auto">
            <a:xfrm>
              <a:off x="9001125" y="1841501"/>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9637713" y="203358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9645650" y="1649413"/>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p:nvPr/>
          </p:nvSpPr>
          <p:spPr bwMode="auto">
            <a:xfrm>
              <a:off x="9640888" y="2033588"/>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p:nvPr/>
          </p:nvSpPr>
          <p:spPr bwMode="auto">
            <a:xfrm>
              <a:off x="9690100" y="20256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p:nvPr/>
          </p:nvSpPr>
          <p:spPr bwMode="auto">
            <a:xfrm>
              <a:off x="9693275" y="2019301"/>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p:nvPr/>
          </p:nvSpPr>
          <p:spPr bwMode="auto">
            <a:xfrm>
              <a:off x="9712325" y="2019301"/>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9705975" y="2014538"/>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9720263" y="2003426"/>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p:nvPr/>
          </p:nvSpPr>
          <p:spPr bwMode="auto">
            <a:xfrm>
              <a:off x="9720263" y="20002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p:nvPr/>
          </p:nvSpPr>
          <p:spPr bwMode="auto">
            <a:xfrm>
              <a:off x="9772650" y="1879601"/>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9802813" y="1830388"/>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p:nvPr/>
          </p:nvSpPr>
          <p:spPr bwMode="auto">
            <a:xfrm>
              <a:off x="9799638" y="1792288"/>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p:nvPr/>
          </p:nvSpPr>
          <p:spPr bwMode="auto">
            <a:xfrm>
              <a:off x="9937750" y="2360613"/>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p:nvPr/>
          </p:nvSpPr>
          <p:spPr bwMode="auto">
            <a:xfrm>
              <a:off x="9945688" y="2259013"/>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9942513" y="2360613"/>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9972675" y="2393951"/>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p:nvPr/>
          </p:nvSpPr>
          <p:spPr bwMode="auto">
            <a:xfrm>
              <a:off x="9979025" y="2393951"/>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Rectangle 94"/>
            <p:cNvSpPr>
              <a:spLocks noChangeArrowheads="1"/>
            </p:cNvSpPr>
            <p:nvPr/>
          </p:nvSpPr>
          <p:spPr bwMode="auto">
            <a:xfrm>
              <a:off x="9991725" y="2409826"/>
              <a:ext cx="1587"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9986963" y="2401888"/>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10002838" y="2406651"/>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10009188" y="240188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p:nvPr/>
          </p:nvSpPr>
          <p:spPr bwMode="auto">
            <a:xfrm>
              <a:off x="10123488" y="2368551"/>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9"/>
            <p:cNvSpPr/>
            <p:nvPr/>
          </p:nvSpPr>
          <p:spPr bwMode="auto">
            <a:xfrm>
              <a:off x="10175875" y="235743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0"/>
            <p:cNvSpPr/>
            <p:nvPr/>
          </p:nvSpPr>
          <p:spPr bwMode="auto">
            <a:xfrm>
              <a:off x="10198100" y="2330451"/>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1"/>
            <p:cNvSpPr/>
            <p:nvPr/>
          </p:nvSpPr>
          <p:spPr bwMode="auto">
            <a:xfrm>
              <a:off x="9825038" y="2924176"/>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2"/>
            <p:cNvSpPr/>
            <p:nvPr/>
          </p:nvSpPr>
          <p:spPr bwMode="auto">
            <a:xfrm>
              <a:off x="9825038" y="2932113"/>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3"/>
            <p:cNvSpPr/>
            <p:nvPr/>
          </p:nvSpPr>
          <p:spPr bwMode="auto">
            <a:xfrm>
              <a:off x="9825038" y="2928938"/>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9840913" y="2978151"/>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
            <p:cNvSpPr/>
            <p:nvPr/>
          </p:nvSpPr>
          <p:spPr bwMode="auto">
            <a:xfrm>
              <a:off x="9844088" y="2981326"/>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6"/>
            <p:cNvSpPr/>
            <p:nvPr/>
          </p:nvSpPr>
          <p:spPr bwMode="auto">
            <a:xfrm>
              <a:off x="9844088" y="3000376"/>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7"/>
            <p:cNvSpPr/>
            <p:nvPr/>
          </p:nvSpPr>
          <p:spPr bwMode="auto">
            <a:xfrm>
              <a:off x="9848850" y="2992438"/>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8"/>
            <p:cNvSpPr/>
            <p:nvPr/>
          </p:nvSpPr>
          <p:spPr bwMode="auto">
            <a:xfrm>
              <a:off x="9859963" y="3008313"/>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9"/>
            <p:cNvSpPr/>
            <p:nvPr/>
          </p:nvSpPr>
          <p:spPr bwMode="auto">
            <a:xfrm>
              <a:off x="9866313" y="3008313"/>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0"/>
            <p:cNvSpPr/>
            <p:nvPr/>
          </p:nvSpPr>
          <p:spPr bwMode="auto">
            <a:xfrm>
              <a:off x="9991725" y="3079751"/>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1"/>
            <p:cNvSpPr/>
            <p:nvPr/>
          </p:nvSpPr>
          <p:spPr bwMode="auto">
            <a:xfrm>
              <a:off x="10036175" y="3121026"/>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2"/>
            <p:cNvSpPr/>
            <p:nvPr/>
          </p:nvSpPr>
          <p:spPr bwMode="auto">
            <a:xfrm>
              <a:off x="10074275" y="3127376"/>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矩形 114"/>
          <p:cNvSpPr/>
          <p:nvPr/>
        </p:nvSpPr>
        <p:spPr>
          <a:xfrm>
            <a:off x="0" y="4926186"/>
            <a:ext cx="12192000" cy="625528"/>
          </a:xfrm>
          <a:prstGeom prst="rect">
            <a:avLst/>
          </a:prstGeom>
          <a:solidFill>
            <a:srgbClr val="00808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18139" y="1089027"/>
            <a:ext cx="2555721" cy="2551276"/>
          </a:xfrm>
          <a:prstGeom prst="rect">
            <a:avLst/>
          </a:prstGeom>
        </p:spPr>
      </p:pic>
      <p:sp>
        <p:nvSpPr>
          <p:cNvPr id="117" name="矩形 116"/>
          <p:cNvSpPr/>
          <p:nvPr/>
        </p:nvSpPr>
        <p:spPr>
          <a:xfrm>
            <a:off x="3888922" y="3951535"/>
            <a:ext cx="4414157" cy="849088"/>
          </a:xfrm>
          <a:prstGeom prst="rect">
            <a:avLst/>
          </a:prstGeom>
          <a:solidFill>
            <a:srgbClr val="008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itchFamily="34" charset="-122"/>
                <a:ea typeface="微软雅黑" pitchFamily="34" charset="-122"/>
              </a:rPr>
              <a:t>THANK YOU</a:t>
            </a:r>
            <a:endParaRPr lang="zh-CN" altLang="en-US" sz="4000" b="1" dirty="0">
              <a:solidFill>
                <a:schemeClr val="bg1"/>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483"/>
          <p:cNvSpPr>
            <a:spLocks noEditPoints="1"/>
          </p:cNvSpPr>
          <p:nvPr/>
        </p:nvSpPr>
        <p:spPr bwMode="auto">
          <a:xfrm>
            <a:off x="1682758" y="1682334"/>
            <a:ext cx="6164286" cy="3958330"/>
          </a:xfrm>
          <a:custGeom>
            <a:avLst/>
            <a:gdLst>
              <a:gd name="T0" fmla="*/ 126 w 126"/>
              <a:gd name="T1" fmla="*/ 21 h 81"/>
              <a:gd name="T2" fmla="*/ 116 w 126"/>
              <a:gd name="T3" fmla="*/ 29 h 81"/>
              <a:gd name="T4" fmla="*/ 97 w 126"/>
              <a:gd name="T5" fmla="*/ 43 h 81"/>
              <a:gd name="T6" fmla="*/ 60 w 126"/>
              <a:gd name="T7" fmla="*/ 66 h 81"/>
              <a:gd name="T8" fmla="*/ 38 w 126"/>
              <a:gd name="T9" fmla="*/ 81 h 81"/>
              <a:gd name="T10" fmla="*/ 35 w 126"/>
              <a:gd name="T11" fmla="*/ 81 h 81"/>
              <a:gd name="T12" fmla="*/ 22 w 126"/>
              <a:gd name="T13" fmla="*/ 61 h 81"/>
              <a:gd name="T14" fmla="*/ 3 w 126"/>
              <a:gd name="T15" fmla="*/ 63 h 81"/>
              <a:gd name="T16" fmla="*/ 14 w 126"/>
              <a:gd name="T17" fmla="*/ 36 h 81"/>
              <a:gd name="T18" fmla="*/ 13 w 126"/>
              <a:gd name="T19" fmla="*/ 34 h 81"/>
              <a:gd name="T20" fmla="*/ 24 w 126"/>
              <a:gd name="T21" fmla="*/ 0 h 81"/>
              <a:gd name="T22" fmla="*/ 52 w 126"/>
              <a:gd name="T23" fmla="*/ 7 h 81"/>
              <a:gd name="T24" fmla="*/ 97 w 126"/>
              <a:gd name="T25" fmla="*/ 17 h 81"/>
              <a:gd name="T26" fmla="*/ 123 w 126"/>
              <a:gd name="T27" fmla="*/ 20 h 81"/>
              <a:gd name="T28" fmla="*/ 126 w 126"/>
              <a:gd name="T29" fmla="*/ 21 h 81"/>
              <a:gd name="T30" fmla="*/ 27 w 126"/>
              <a:gd name="T31" fmla="*/ 5 h 81"/>
              <a:gd name="T32" fmla="*/ 21 w 126"/>
              <a:gd name="T33" fmla="*/ 24 h 81"/>
              <a:gd name="T34" fmla="*/ 19 w 126"/>
              <a:gd name="T35" fmla="*/ 34 h 81"/>
              <a:gd name="T36" fmla="*/ 85 w 126"/>
              <a:gd name="T37" fmla="*/ 27 h 81"/>
              <a:gd name="T38" fmla="*/ 112 w 126"/>
              <a:gd name="T39" fmla="*/ 22 h 81"/>
              <a:gd name="T40" fmla="*/ 27 w 126"/>
              <a:gd name="T41" fmla="*/ 5 h 81"/>
              <a:gd name="T42" fmla="*/ 19 w 126"/>
              <a:gd name="T43" fmla="*/ 50 h 81"/>
              <a:gd name="T44" fmla="*/ 37 w 126"/>
              <a:gd name="T45" fmla="*/ 78 h 81"/>
              <a:gd name="T46" fmla="*/ 107 w 126"/>
              <a:gd name="T47" fmla="*/ 31 h 81"/>
              <a:gd name="T48" fmla="*/ 106 w 126"/>
              <a:gd name="T49" fmla="*/ 30 h 81"/>
              <a:gd name="T50" fmla="*/ 19 w 126"/>
              <a:gd name="T51" fmla="*/ 50 h 81"/>
              <a:gd name="T52" fmla="*/ 17 w 126"/>
              <a:gd name="T53" fmla="*/ 38 h 81"/>
              <a:gd name="T54" fmla="*/ 9 w 126"/>
              <a:gd name="T55" fmla="*/ 53 h 81"/>
              <a:gd name="T56" fmla="*/ 15 w 126"/>
              <a:gd name="T57" fmla="*/ 46 h 81"/>
              <a:gd name="T58" fmla="*/ 19 w 126"/>
              <a:gd name="T59" fmla="*/ 47 h 81"/>
              <a:gd name="T60" fmla="*/ 75 w 126"/>
              <a:gd name="T61" fmla="*/ 36 h 81"/>
              <a:gd name="T62" fmla="*/ 100 w 126"/>
              <a:gd name="T63" fmla="*/ 28 h 81"/>
              <a:gd name="T64" fmla="*/ 17 w 126"/>
              <a:gd name="T65" fmla="*/ 38 h 81"/>
              <a:gd name="T66" fmla="*/ 8 w 126"/>
              <a:gd name="T67" fmla="*/ 59 h 81"/>
              <a:gd name="T68" fmla="*/ 19 w 126"/>
              <a:gd name="T69" fmla="*/ 57 h 81"/>
              <a:gd name="T70" fmla="*/ 15 w 126"/>
              <a:gd name="T71" fmla="*/ 51 h 81"/>
              <a:gd name="T72" fmla="*/ 8 w 126"/>
              <a:gd name="T73"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81">
                <a:moveTo>
                  <a:pt x="126" y="21"/>
                </a:moveTo>
                <a:cubicBezTo>
                  <a:pt x="125" y="26"/>
                  <a:pt x="119" y="25"/>
                  <a:pt x="116" y="29"/>
                </a:cubicBezTo>
                <a:cubicBezTo>
                  <a:pt x="110" y="31"/>
                  <a:pt x="104" y="38"/>
                  <a:pt x="97" y="43"/>
                </a:cubicBezTo>
                <a:cubicBezTo>
                  <a:pt x="85" y="50"/>
                  <a:pt x="73" y="59"/>
                  <a:pt x="60" y="66"/>
                </a:cubicBezTo>
                <a:cubicBezTo>
                  <a:pt x="53" y="70"/>
                  <a:pt x="46" y="76"/>
                  <a:pt x="38" y="81"/>
                </a:cubicBezTo>
                <a:cubicBezTo>
                  <a:pt x="37" y="80"/>
                  <a:pt x="36" y="81"/>
                  <a:pt x="35" y="81"/>
                </a:cubicBezTo>
                <a:cubicBezTo>
                  <a:pt x="29" y="74"/>
                  <a:pt x="26" y="68"/>
                  <a:pt x="22" y="61"/>
                </a:cubicBezTo>
                <a:cubicBezTo>
                  <a:pt x="16" y="61"/>
                  <a:pt x="8" y="64"/>
                  <a:pt x="3" y="63"/>
                </a:cubicBezTo>
                <a:cubicBezTo>
                  <a:pt x="0" y="54"/>
                  <a:pt x="9" y="46"/>
                  <a:pt x="14" y="36"/>
                </a:cubicBezTo>
                <a:cubicBezTo>
                  <a:pt x="14" y="36"/>
                  <a:pt x="13" y="35"/>
                  <a:pt x="13" y="34"/>
                </a:cubicBezTo>
                <a:cubicBezTo>
                  <a:pt x="18" y="23"/>
                  <a:pt x="19" y="10"/>
                  <a:pt x="24" y="0"/>
                </a:cubicBezTo>
                <a:cubicBezTo>
                  <a:pt x="33" y="1"/>
                  <a:pt x="43" y="6"/>
                  <a:pt x="52" y="7"/>
                </a:cubicBezTo>
                <a:cubicBezTo>
                  <a:pt x="67" y="11"/>
                  <a:pt x="82" y="14"/>
                  <a:pt x="97" y="17"/>
                </a:cubicBezTo>
                <a:cubicBezTo>
                  <a:pt x="105" y="17"/>
                  <a:pt x="115" y="20"/>
                  <a:pt x="123" y="20"/>
                </a:cubicBezTo>
                <a:cubicBezTo>
                  <a:pt x="123" y="20"/>
                  <a:pt x="125" y="19"/>
                  <a:pt x="126" y="21"/>
                </a:cubicBezTo>
                <a:close/>
                <a:moveTo>
                  <a:pt x="27" y="5"/>
                </a:moveTo>
                <a:cubicBezTo>
                  <a:pt x="24" y="11"/>
                  <a:pt x="22" y="18"/>
                  <a:pt x="21" y="24"/>
                </a:cubicBezTo>
                <a:cubicBezTo>
                  <a:pt x="19" y="28"/>
                  <a:pt x="18" y="31"/>
                  <a:pt x="19" y="34"/>
                </a:cubicBezTo>
                <a:cubicBezTo>
                  <a:pt x="41" y="31"/>
                  <a:pt x="63" y="28"/>
                  <a:pt x="85" y="27"/>
                </a:cubicBezTo>
                <a:cubicBezTo>
                  <a:pt x="93" y="25"/>
                  <a:pt x="104" y="25"/>
                  <a:pt x="112" y="22"/>
                </a:cubicBezTo>
                <a:cubicBezTo>
                  <a:pt x="83" y="19"/>
                  <a:pt x="54" y="10"/>
                  <a:pt x="27" y="5"/>
                </a:cubicBezTo>
                <a:close/>
                <a:moveTo>
                  <a:pt x="19" y="50"/>
                </a:moveTo>
                <a:cubicBezTo>
                  <a:pt x="25" y="59"/>
                  <a:pt x="28" y="69"/>
                  <a:pt x="37" y="78"/>
                </a:cubicBezTo>
                <a:cubicBezTo>
                  <a:pt x="61" y="62"/>
                  <a:pt x="83" y="49"/>
                  <a:pt x="107" y="31"/>
                </a:cubicBezTo>
                <a:cubicBezTo>
                  <a:pt x="107" y="31"/>
                  <a:pt x="107" y="31"/>
                  <a:pt x="106" y="30"/>
                </a:cubicBezTo>
                <a:cubicBezTo>
                  <a:pt x="77" y="38"/>
                  <a:pt x="48" y="46"/>
                  <a:pt x="19" y="50"/>
                </a:cubicBezTo>
                <a:close/>
                <a:moveTo>
                  <a:pt x="17" y="38"/>
                </a:moveTo>
                <a:cubicBezTo>
                  <a:pt x="15" y="43"/>
                  <a:pt x="11" y="48"/>
                  <a:pt x="9" y="53"/>
                </a:cubicBezTo>
                <a:cubicBezTo>
                  <a:pt x="13" y="51"/>
                  <a:pt x="12" y="48"/>
                  <a:pt x="15" y="46"/>
                </a:cubicBezTo>
                <a:cubicBezTo>
                  <a:pt x="17" y="46"/>
                  <a:pt x="18" y="46"/>
                  <a:pt x="19" y="47"/>
                </a:cubicBezTo>
                <a:cubicBezTo>
                  <a:pt x="38" y="44"/>
                  <a:pt x="56" y="40"/>
                  <a:pt x="75" y="36"/>
                </a:cubicBezTo>
                <a:cubicBezTo>
                  <a:pt x="83" y="32"/>
                  <a:pt x="92" y="31"/>
                  <a:pt x="100" y="28"/>
                </a:cubicBezTo>
                <a:cubicBezTo>
                  <a:pt x="72" y="30"/>
                  <a:pt x="45" y="33"/>
                  <a:pt x="17" y="38"/>
                </a:cubicBezTo>
                <a:close/>
                <a:moveTo>
                  <a:pt x="8" y="59"/>
                </a:moveTo>
                <a:cubicBezTo>
                  <a:pt x="12" y="61"/>
                  <a:pt x="16" y="58"/>
                  <a:pt x="19" y="57"/>
                </a:cubicBezTo>
                <a:cubicBezTo>
                  <a:pt x="18" y="55"/>
                  <a:pt x="17" y="53"/>
                  <a:pt x="15" y="51"/>
                </a:cubicBezTo>
                <a:cubicBezTo>
                  <a:pt x="14" y="54"/>
                  <a:pt x="11" y="57"/>
                  <a:pt x="8" y="59"/>
                </a:cubicBezTo>
                <a:close/>
              </a:path>
            </a:pathLst>
          </a:custGeom>
          <a:solidFill>
            <a:schemeClr val="bg1">
              <a:lumMod val="95000"/>
              <a:alpha val="46000"/>
            </a:schemeClr>
          </a:solidFill>
          <a:ln>
            <a:noFill/>
          </a:ln>
        </p:spPr>
        <p:txBody>
          <a:bodyPr vert="horz" wrap="square" lIns="91440" tIns="45720" rIns="91440" bIns="45720" numCol="1" anchor="t" anchorCtr="0" compatLnSpc="1"/>
          <a:lstStyle/>
          <a:p>
            <a:endParaRPr lang="zh-CN" altLang="en-US"/>
          </a:p>
        </p:txBody>
      </p:sp>
      <p:grpSp>
        <p:nvGrpSpPr>
          <p:cNvPr id="34" name="组合 33"/>
          <p:cNvGrpSpPr/>
          <p:nvPr/>
        </p:nvGrpSpPr>
        <p:grpSpPr>
          <a:xfrm>
            <a:off x="3777612" y="1917240"/>
            <a:ext cx="4636777" cy="3023520"/>
            <a:chOff x="1519399" y="1153787"/>
            <a:chExt cx="4636777" cy="3023520"/>
          </a:xfrm>
        </p:grpSpPr>
        <p:sp>
          <p:nvSpPr>
            <p:cNvPr id="8" name="文本框 7"/>
            <p:cNvSpPr txBox="1"/>
            <p:nvPr/>
          </p:nvSpPr>
          <p:spPr>
            <a:xfrm>
              <a:off x="1519399" y="1153787"/>
              <a:ext cx="409171" cy="707886"/>
            </a:xfrm>
            <a:prstGeom prst="rect">
              <a:avLst/>
            </a:prstGeom>
            <a:noFill/>
          </p:spPr>
          <p:txBody>
            <a:bodyPr wrap="square" rtlCol="0">
              <a:spAutoFit/>
            </a:bodyPr>
            <a:lstStyle/>
            <a:p>
              <a:r>
                <a:rPr lang="en-US" altLang="zh-CN" sz="4000" dirty="0">
                  <a:solidFill>
                    <a:srgbClr val="60717F"/>
                  </a:solidFill>
                </a:rPr>
                <a:t>1</a:t>
              </a:r>
              <a:endParaRPr lang="zh-CN" altLang="en-US" sz="4000" dirty="0">
                <a:solidFill>
                  <a:srgbClr val="60717F"/>
                </a:solidFill>
              </a:endParaRPr>
            </a:p>
          </p:txBody>
        </p:sp>
        <p:sp>
          <p:nvSpPr>
            <p:cNvPr id="10" name="文本框 9"/>
            <p:cNvSpPr txBox="1"/>
            <p:nvPr/>
          </p:nvSpPr>
          <p:spPr>
            <a:xfrm>
              <a:off x="1928570" y="1257796"/>
              <a:ext cx="3579534" cy="523220"/>
            </a:xfrm>
            <a:prstGeom prst="rect">
              <a:avLst/>
            </a:prstGeom>
            <a:noFill/>
          </p:spPr>
          <p:txBody>
            <a:bodyPr wrap="square" rtlCol="0">
              <a:spAutoFit/>
            </a:bodyPr>
            <a:lstStyle/>
            <a:p>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研究背景及意义</a:t>
              </a:r>
              <a:endPar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1519399" y="2697543"/>
              <a:ext cx="409171" cy="707886"/>
            </a:xfrm>
            <a:prstGeom prst="rect">
              <a:avLst/>
            </a:prstGeom>
            <a:noFill/>
          </p:spPr>
          <p:txBody>
            <a:bodyPr wrap="square" rtlCol="0">
              <a:spAutoFit/>
            </a:bodyPr>
            <a:lstStyle/>
            <a:p>
              <a:r>
                <a:rPr lang="en-US" altLang="zh-CN" sz="4000" dirty="0">
                  <a:solidFill>
                    <a:srgbClr val="60717F"/>
                  </a:solidFill>
                </a:rPr>
                <a:t>3</a:t>
              </a:r>
              <a:endParaRPr lang="zh-CN" altLang="en-US" sz="4000" dirty="0">
                <a:solidFill>
                  <a:srgbClr val="60717F"/>
                </a:solidFill>
              </a:endParaRPr>
            </a:p>
          </p:txBody>
        </p:sp>
        <p:sp>
          <p:nvSpPr>
            <p:cNvPr id="13" name="文本框 12"/>
            <p:cNvSpPr txBox="1"/>
            <p:nvPr/>
          </p:nvSpPr>
          <p:spPr>
            <a:xfrm>
              <a:off x="1928570" y="2804212"/>
              <a:ext cx="3867566" cy="523220"/>
            </a:xfrm>
            <a:prstGeom prst="rect">
              <a:avLst/>
            </a:prstGeom>
            <a:noFill/>
          </p:spPr>
          <p:txBody>
            <a:bodyPr wrap="square" rtlCol="0">
              <a:spAutoFit/>
            </a:bodyPr>
            <a:lstStyle/>
            <a:p>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论文综述</a:t>
              </a:r>
              <a:endPar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1519399" y="1925665"/>
              <a:ext cx="409171" cy="707886"/>
            </a:xfrm>
            <a:prstGeom prst="rect">
              <a:avLst/>
            </a:prstGeom>
            <a:noFill/>
          </p:spPr>
          <p:txBody>
            <a:bodyPr wrap="square" rtlCol="0">
              <a:spAutoFit/>
            </a:bodyPr>
            <a:lstStyle/>
            <a:p>
              <a:r>
                <a:rPr lang="en-US" altLang="zh-CN" sz="4000" dirty="0">
                  <a:solidFill>
                    <a:srgbClr val="60717F"/>
                  </a:solidFill>
                </a:rPr>
                <a:t>2</a:t>
              </a:r>
              <a:endParaRPr lang="zh-CN" altLang="en-US" sz="4000" dirty="0">
                <a:solidFill>
                  <a:srgbClr val="60717F"/>
                </a:solidFill>
              </a:endParaRPr>
            </a:p>
          </p:txBody>
        </p:sp>
        <p:sp>
          <p:nvSpPr>
            <p:cNvPr id="15" name="文本框 14"/>
            <p:cNvSpPr txBox="1"/>
            <p:nvPr/>
          </p:nvSpPr>
          <p:spPr>
            <a:xfrm>
              <a:off x="1928570" y="2031004"/>
              <a:ext cx="2797529" cy="523220"/>
            </a:xfrm>
            <a:prstGeom prst="rect">
              <a:avLst/>
            </a:prstGeom>
            <a:noFill/>
          </p:spPr>
          <p:txBody>
            <a:bodyPr wrap="square" rtlCol="0">
              <a:spAutoFit/>
            </a:bodyPr>
            <a:lstStyle/>
            <a:p>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研究过程及方法</a:t>
              </a:r>
              <a:endPar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1519399" y="3469421"/>
              <a:ext cx="409171" cy="707886"/>
            </a:xfrm>
            <a:prstGeom prst="rect">
              <a:avLst/>
            </a:prstGeom>
            <a:noFill/>
          </p:spPr>
          <p:txBody>
            <a:bodyPr wrap="square" rtlCol="0">
              <a:spAutoFit/>
            </a:bodyPr>
            <a:lstStyle/>
            <a:p>
              <a:r>
                <a:rPr lang="en-US" altLang="zh-CN" sz="4000" dirty="0">
                  <a:solidFill>
                    <a:srgbClr val="60717F"/>
                  </a:solidFill>
                </a:rPr>
                <a:t>4</a:t>
              </a:r>
              <a:endParaRPr lang="zh-CN" altLang="en-US" sz="4000" dirty="0">
                <a:solidFill>
                  <a:srgbClr val="60717F"/>
                </a:solidFill>
              </a:endParaRPr>
            </a:p>
          </p:txBody>
        </p:sp>
        <p:sp>
          <p:nvSpPr>
            <p:cNvPr id="17" name="文本框 16"/>
            <p:cNvSpPr txBox="1"/>
            <p:nvPr/>
          </p:nvSpPr>
          <p:spPr>
            <a:xfrm>
              <a:off x="1928570" y="3577420"/>
              <a:ext cx="4227606" cy="523220"/>
            </a:xfrm>
            <a:prstGeom prst="rect">
              <a:avLst/>
            </a:prstGeom>
            <a:noFill/>
          </p:spPr>
          <p:txBody>
            <a:bodyPr wrap="square" rtlCol="0">
              <a:spAutoFit/>
            </a:bodyPr>
            <a:lstStyle/>
            <a:p>
              <a:r>
                <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rPr>
                <a:t>论文总结</a:t>
              </a:r>
              <a:endParaRPr lang="zh-CN" altLang="en-US" sz="28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sp>
        <p:nvSpPr>
          <p:cNvPr id="6" name="文本框 5"/>
          <p:cNvSpPr txBox="1"/>
          <p:nvPr/>
        </p:nvSpPr>
        <p:spPr>
          <a:xfrm>
            <a:off x="191619" y="63500"/>
            <a:ext cx="2103120" cy="923330"/>
          </a:xfrm>
          <a:prstGeom prst="rect">
            <a:avLst/>
          </a:prstGeom>
          <a:noFill/>
        </p:spPr>
        <p:txBody>
          <a:bodyPr wrap="square" rtlCol="0">
            <a:spAutoFit/>
          </a:bodyPr>
          <a:lstStyle>
            <a:defPPr>
              <a:defRPr lang="zh-CN"/>
            </a:defPPr>
            <a:lvl1pPr>
              <a:defRPr sz="6000">
                <a:solidFill>
                  <a:srgbClr val="53585F"/>
                </a:solidFill>
                <a:latin typeface="微软雅黑 Light" panose="020B0502040204020203" pitchFamily="34" charset="-122"/>
                <a:ea typeface="微软雅黑 Light" panose="020B0502040204020203" pitchFamily="34" charset="-122"/>
              </a:defRPr>
            </a:lvl1pPr>
          </a:lstStyle>
          <a:p>
            <a:r>
              <a:rPr lang="zh-CN" altLang="en-US" sz="5400" dirty="0"/>
              <a:t>目录</a:t>
            </a:r>
            <a:endParaRPr lang="zh-CN" altLang="en-US" sz="5400" dirty="0"/>
          </a:p>
        </p:txBody>
      </p:sp>
      <p:sp>
        <p:nvSpPr>
          <p:cNvPr id="25" name="AutoShape 4"/>
          <p:cNvSpPr/>
          <p:nvPr/>
        </p:nvSpPr>
        <p:spPr bwMode="auto">
          <a:xfrm>
            <a:off x="0" y="0"/>
            <a:ext cx="157163" cy="1074738"/>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43" name="组合 42"/>
          <p:cNvGrpSpPr/>
          <p:nvPr/>
        </p:nvGrpSpPr>
        <p:grpSpPr>
          <a:xfrm>
            <a:off x="6549123" y="5778593"/>
            <a:ext cx="5642877" cy="1079407"/>
            <a:chOff x="1054481" y="3504233"/>
            <a:chExt cx="10535866" cy="3335894"/>
          </a:xfrm>
        </p:grpSpPr>
        <p:grpSp>
          <p:nvGrpSpPr>
            <p:cNvPr id="44" name="组合 43"/>
            <p:cNvGrpSpPr/>
            <p:nvPr/>
          </p:nvGrpSpPr>
          <p:grpSpPr>
            <a:xfrm>
              <a:off x="1054481" y="3504233"/>
              <a:ext cx="10535866" cy="3335894"/>
              <a:chOff x="3908425" y="5702300"/>
              <a:chExt cx="16846550" cy="5334000"/>
            </a:xfrm>
          </p:grpSpPr>
          <p:grpSp>
            <p:nvGrpSpPr>
              <p:cNvPr id="48" name="Group 10"/>
              <p:cNvGrpSpPr/>
              <p:nvPr/>
            </p:nvGrpSpPr>
            <p:grpSpPr bwMode="auto">
              <a:xfrm>
                <a:off x="7839075" y="7353300"/>
                <a:ext cx="1787525" cy="3675063"/>
                <a:chOff x="0" y="0"/>
                <a:chExt cx="1125" cy="2315"/>
              </a:xfrm>
            </p:grpSpPr>
            <p:sp>
              <p:nvSpPr>
                <p:cNvPr id="71" name="AutoShape 11"/>
                <p:cNvSpPr/>
                <p:nvPr/>
              </p:nvSpPr>
              <p:spPr bwMode="auto">
                <a:xfrm>
                  <a:off x="559" y="0"/>
                  <a:ext cx="566" cy="2315"/>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72" name="AutoShape 12"/>
                <p:cNvSpPr/>
                <p:nvPr/>
              </p:nvSpPr>
              <p:spPr bwMode="auto">
                <a:xfrm flipH="1">
                  <a:off x="0" y="0"/>
                  <a:ext cx="565" cy="2315"/>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49" name="Group 13"/>
              <p:cNvGrpSpPr/>
              <p:nvPr/>
            </p:nvGrpSpPr>
            <p:grpSpPr bwMode="auto">
              <a:xfrm>
                <a:off x="9640888" y="6748463"/>
                <a:ext cx="1785937" cy="4279900"/>
                <a:chOff x="0" y="0"/>
                <a:chExt cx="1125" cy="2696"/>
              </a:xfrm>
            </p:grpSpPr>
            <p:sp>
              <p:nvSpPr>
                <p:cNvPr id="69" name="AutoShape 14"/>
                <p:cNvSpPr/>
                <p:nvPr/>
              </p:nvSpPr>
              <p:spPr bwMode="auto">
                <a:xfrm>
                  <a:off x="559" y="0"/>
                  <a:ext cx="566" cy="2696"/>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70" name="AutoShape 15"/>
                <p:cNvSpPr/>
                <p:nvPr/>
              </p:nvSpPr>
              <p:spPr bwMode="auto">
                <a:xfrm flipH="1">
                  <a:off x="0" y="0"/>
                  <a:ext cx="565" cy="2696"/>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50" name="Group 16"/>
              <p:cNvGrpSpPr/>
              <p:nvPr/>
            </p:nvGrpSpPr>
            <p:grpSpPr bwMode="auto">
              <a:xfrm>
                <a:off x="11439525" y="5702300"/>
                <a:ext cx="1785938" cy="5321300"/>
                <a:chOff x="0" y="0"/>
                <a:chExt cx="1124" cy="3352"/>
              </a:xfrm>
            </p:grpSpPr>
            <p:sp>
              <p:nvSpPr>
                <p:cNvPr id="67" name="AutoShape 17"/>
                <p:cNvSpPr/>
                <p:nvPr/>
              </p:nvSpPr>
              <p:spPr bwMode="auto">
                <a:xfrm>
                  <a:off x="559" y="0"/>
                  <a:ext cx="565" cy="3352"/>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68" name="AutoShape 18"/>
                <p:cNvSpPr/>
                <p:nvPr/>
              </p:nvSpPr>
              <p:spPr bwMode="auto">
                <a:xfrm flipH="1">
                  <a:off x="0" y="0"/>
                  <a:ext cx="565" cy="3352"/>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51" name="Group 19"/>
              <p:cNvGrpSpPr/>
              <p:nvPr/>
            </p:nvGrpSpPr>
            <p:grpSpPr bwMode="auto">
              <a:xfrm>
                <a:off x="13239750" y="8407400"/>
                <a:ext cx="1787525" cy="2628900"/>
                <a:chOff x="0" y="0"/>
                <a:chExt cx="1125" cy="1656"/>
              </a:xfrm>
            </p:grpSpPr>
            <p:sp>
              <p:nvSpPr>
                <p:cNvPr id="65" name="AutoShape 20"/>
                <p:cNvSpPr/>
                <p:nvPr/>
              </p:nvSpPr>
              <p:spPr bwMode="auto">
                <a:xfrm>
                  <a:off x="559" y="0"/>
                  <a:ext cx="566" cy="1656"/>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66" name="AutoShape 21"/>
                <p:cNvSpPr/>
                <p:nvPr/>
              </p:nvSpPr>
              <p:spPr bwMode="auto">
                <a:xfrm flipH="1">
                  <a:off x="0" y="0"/>
                  <a:ext cx="565" cy="1656"/>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52" name="Group 22"/>
              <p:cNvGrpSpPr/>
              <p:nvPr/>
            </p:nvGrpSpPr>
            <p:grpSpPr bwMode="auto">
              <a:xfrm>
                <a:off x="15039975" y="7242175"/>
                <a:ext cx="1785938" cy="3786188"/>
                <a:chOff x="0" y="0"/>
                <a:chExt cx="1125" cy="2385"/>
              </a:xfrm>
            </p:grpSpPr>
            <p:sp>
              <p:nvSpPr>
                <p:cNvPr id="63" name="AutoShape 23"/>
                <p:cNvSpPr/>
                <p:nvPr/>
              </p:nvSpPr>
              <p:spPr bwMode="auto">
                <a:xfrm>
                  <a:off x="559" y="0"/>
                  <a:ext cx="566" cy="2385"/>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64" name="AutoShape 24"/>
                <p:cNvSpPr/>
                <p:nvPr/>
              </p:nvSpPr>
              <p:spPr bwMode="auto">
                <a:xfrm flipH="1">
                  <a:off x="0" y="0"/>
                  <a:ext cx="565" cy="2385"/>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sp>
            <p:nvSpPr>
              <p:cNvPr id="53" name="Rectangle 25"/>
              <p:cNvSpPr/>
              <p:nvPr/>
            </p:nvSpPr>
            <p:spPr bwMode="auto">
              <a:xfrm>
                <a:off x="6972300" y="10001250"/>
                <a:ext cx="78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eaLnBrk="1" hangingPunct="1">
                  <a:spcBef>
                    <a:spcPts val="1700"/>
                  </a:spcBef>
                </a:pPr>
                <a:endParaRPr lang="en-US" altLang="zh-CN" sz="4200" dirty="0">
                  <a:solidFill>
                    <a:srgbClr val="FFFFFF"/>
                  </a:solidFill>
                  <a:latin typeface="Lato Light" pitchFamily="2" charset="0"/>
                  <a:ea typeface="MS PGothic" panose="020B0600070205080204" pitchFamily="34" charset="-128"/>
                  <a:sym typeface="Lato Light" pitchFamily="2" charset="0"/>
                </a:endParaRPr>
              </a:p>
            </p:txBody>
          </p:sp>
          <p:grpSp>
            <p:nvGrpSpPr>
              <p:cNvPr id="54" name="Group 41"/>
              <p:cNvGrpSpPr/>
              <p:nvPr/>
            </p:nvGrpSpPr>
            <p:grpSpPr bwMode="auto">
              <a:xfrm>
                <a:off x="3908425" y="5702300"/>
                <a:ext cx="1785938" cy="5321300"/>
                <a:chOff x="0" y="0"/>
                <a:chExt cx="1124" cy="3352"/>
              </a:xfrm>
            </p:grpSpPr>
            <p:sp>
              <p:nvSpPr>
                <p:cNvPr id="61" name="AutoShape 42"/>
                <p:cNvSpPr/>
                <p:nvPr/>
              </p:nvSpPr>
              <p:spPr bwMode="auto">
                <a:xfrm>
                  <a:off x="559" y="0"/>
                  <a:ext cx="565" cy="3352"/>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62" name="AutoShape 43"/>
                <p:cNvSpPr/>
                <p:nvPr/>
              </p:nvSpPr>
              <p:spPr bwMode="auto">
                <a:xfrm flipH="1">
                  <a:off x="0" y="0"/>
                  <a:ext cx="565" cy="3352"/>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55" name="Group 49"/>
              <p:cNvGrpSpPr/>
              <p:nvPr/>
            </p:nvGrpSpPr>
            <p:grpSpPr bwMode="auto">
              <a:xfrm>
                <a:off x="17167225" y="5702300"/>
                <a:ext cx="1785938" cy="5321300"/>
                <a:chOff x="0" y="0"/>
                <a:chExt cx="1124" cy="3352"/>
              </a:xfrm>
            </p:grpSpPr>
            <p:sp>
              <p:nvSpPr>
                <p:cNvPr id="59" name="AutoShape 50"/>
                <p:cNvSpPr/>
                <p:nvPr/>
              </p:nvSpPr>
              <p:spPr bwMode="auto">
                <a:xfrm>
                  <a:off x="559" y="0"/>
                  <a:ext cx="565" cy="3352"/>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60" name="AutoShape 51"/>
                <p:cNvSpPr/>
                <p:nvPr/>
              </p:nvSpPr>
              <p:spPr bwMode="auto">
                <a:xfrm flipH="1">
                  <a:off x="0" y="0"/>
                  <a:ext cx="565" cy="3352"/>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nvGrpSpPr>
              <p:cNvPr id="56" name="Group 52"/>
              <p:cNvGrpSpPr/>
              <p:nvPr/>
            </p:nvGrpSpPr>
            <p:grpSpPr bwMode="auto">
              <a:xfrm>
                <a:off x="18967450" y="8407400"/>
                <a:ext cx="1787525" cy="2628900"/>
                <a:chOff x="0" y="0"/>
                <a:chExt cx="1125" cy="1656"/>
              </a:xfrm>
            </p:grpSpPr>
            <p:sp>
              <p:nvSpPr>
                <p:cNvPr id="57" name="AutoShape 53"/>
                <p:cNvSpPr/>
                <p:nvPr/>
              </p:nvSpPr>
              <p:spPr bwMode="auto">
                <a:xfrm>
                  <a:off x="559" y="0"/>
                  <a:ext cx="566" cy="1656"/>
                </a:xfrm>
                <a:prstGeom prst="rtTriangle">
                  <a:avLst/>
                </a:prstGeom>
                <a:solidFill>
                  <a:srgbClr val="32AA90"/>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sp>
              <p:nvSpPr>
                <p:cNvPr id="58" name="AutoShape 54"/>
                <p:cNvSpPr/>
                <p:nvPr/>
              </p:nvSpPr>
              <p:spPr bwMode="auto">
                <a:xfrm flipH="1">
                  <a:off x="0" y="0"/>
                  <a:ext cx="565" cy="1656"/>
                </a:xfrm>
                <a:prstGeom prst="rtTriangle">
                  <a:avLst/>
                </a:prstGeom>
                <a:solidFill>
                  <a:srgbClr val="2F9277"/>
                </a:solidFill>
                <a:ln w="25400">
                  <a:solidFill>
                    <a:srgbClr val="000000">
                      <a:alpha val="0"/>
                    </a:srgbClr>
                  </a:solidFill>
                  <a:miter lim="800000"/>
                </a:ln>
              </p:spPr>
              <p:txBody>
                <a:bodyPr lIns="0" tIns="0" rIns="0" bIns="0"/>
                <a:lstStyle/>
                <a:p>
                  <a:pPr algn="ctr" fontAlgn="base">
                    <a:spcBef>
                      <a:spcPct val="0"/>
                    </a:spcBef>
                    <a:spcAft>
                      <a:spcPct val="0"/>
                    </a:spcAft>
                  </a:pPr>
                  <a:endParaRPr lang="es-ES" altLang="zh-CN" sz="5800" kern="0">
                    <a:solidFill>
                      <a:srgbClr val="000000"/>
                    </a:solidFill>
                    <a:latin typeface="Gill Sans" charset="0"/>
                    <a:ea typeface="ヒラギノ角ゴ ProN W3" pitchFamily="2" charset="-128"/>
                  </a:endParaRPr>
                </a:p>
              </p:txBody>
            </p:sp>
          </p:grpSp>
        </p:grpSp>
        <p:grpSp>
          <p:nvGrpSpPr>
            <p:cNvPr id="45" name="Group 7"/>
            <p:cNvGrpSpPr/>
            <p:nvPr/>
          </p:nvGrpSpPr>
          <p:grpSpPr bwMode="auto">
            <a:xfrm>
              <a:off x="2461672" y="3504233"/>
              <a:ext cx="1017926" cy="3309620"/>
              <a:chOff x="0" y="0"/>
              <a:chExt cx="1122" cy="3648"/>
            </a:xfrm>
          </p:grpSpPr>
          <p:sp>
            <p:nvSpPr>
              <p:cNvPr id="46" name="AutoShape 8"/>
              <p:cNvSpPr/>
              <p:nvPr/>
            </p:nvSpPr>
            <p:spPr bwMode="auto">
              <a:xfrm>
                <a:off x="556" y="0"/>
                <a:ext cx="566" cy="3648"/>
              </a:xfrm>
              <a:prstGeom prst="rtTriangle">
                <a:avLst/>
              </a:prstGeom>
              <a:solidFill>
                <a:srgbClr val="32AA90"/>
              </a:solidFill>
              <a:ln w="25400">
                <a:solidFill>
                  <a:srgbClr val="000000">
                    <a:alpha val="0"/>
                  </a:srgbClr>
                </a:solidFill>
                <a:miter lim="800000"/>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s-ES" altLang="zh-CN" sz="5800" b="0" i="0" u="none" strike="noStrike" kern="0" cap="none" spc="0" normalizeH="0" baseline="0" noProof="0">
                  <a:ln>
                    <a:noFill/>
                  </a:ln>
                  <a:solidFill>
                    <a:srgbClr val="000000"/>
                  </a:solidFill>
                  <a:effectLst/>
                  <a:uLnTx/>
                  <a:uFillTx/>
                  <a:latin typeface="Gill Sans" charset="0"/>
                  <a:ea typeface="ヒラギノ角ゴ ProN W3" pitchFamily="2" charset="-128"/>
                  <a:sym typeface="Gill Sans" charset="0"/>
                </a:endParaRPr>
              </a:p>
            </p:txBody>
          </p:sp>
          <p:sp>
            <p:nvSpPr>
              <p:cNvPr id="47" name="AutoShape 9"/>
              <p:cNvSpPr/>
              <p:nvPr/>
            </p:nvSpPr>
            <p:spPr bwMode="auto">
              <a:xfrm flipH="1">
                <a:off x="0" y="0"/>
                <a:ext cx="565" cy="3648"/>
              </a:xfrm>
              <a:prstGeom prst="rtTriangle">
                <a:avLst/>
              </a:prstGeom>
              <a:solidFill>
                <a:srgbClr val="2F9277"/>
              </a:solidFill>
              <a:ln w="25400">
                <a:solidFill>
                  <a:srgbClr val="000000">
                    <a:alpha val="0"/>
                  </a:srgbClr>
                </a:solidFill>
                <a:miter lim="800000"/>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s-ES" altLang="zh-CN" sz="5800" b="0" i="0" u="none" strike="noStrike" kern="0" cap="none" spc="0" normalizeH="0" baseline="0" noProof="0">
                  <a:ln>
                    <a:noFill/>
                  </a:ln>
                  <a:solidFill>
                    <a:srgbClr val="000000"/>
                  </a:solidFill>
                  <a:effectLst/>
                  <a:uLnTx/>
                  <a:uFillTx/>
                  <a:latin typeface="Gill Sans" charset="0"/>
                  <a:ea typeface="ヒラギノ角ゴ ProN W3" pitchFamily="2" charset="-128"/>
                  <a:sym typeface="Gill Sans" charset="0"/>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6"/>
          <p:cNvSpPr>
            <a:spLocks noChangeShapeType="1"/>
          </p:cNvSpPr>
          <p:nvPr/>
        </p:nvSpPr>
        <p:spPr bwMode="auto">
          <a:xfrm flipV="1">
            <a:off x="3058160" y="3584977"/>
            <a:ext cx="5506720" cy="0"/>
          </a:xfrm>
          <a:prstGeom prst="line">
            <a:avLst/>
          </a:prstGeom>
          <a:noFill/>
          <a:ln w="25400" cap="flat" cmpd="sng">
            <a:solidFill>
              <a:srgbClr val="DCDEE0"/>
            </a:solidFill>
            <a:prstDash val="sysDot"/>
            <a:round/>
          </a:ln>
          <a:effectLst/>
        </p:spPr>
        <p:txBody>
          <a:bodyPr lIns="0" tIns="0" rIns="0" bIns="0" anchor="ctr"/>
          <a:lstStyle/>
          <a:p>
            <a:pPr>
              <a:defRPr/>
            </a:pPr>
            <a:endParaRPr lang="es-ES" sz="5600" dirty="0">
              <a:effectLst>
                <a:outerShdw blurRad="38100" dist="38100" dir="2700000" algn="tl">
                  <a:srgbClr val="DDDDDD"/>
                </a:outerShdw>
              </a:effectLst>
              <a:latin typeface="Gill Sans" charset="0"/>
              <a:ea typeface="MS PGothic" charset="0"/>
              <a:sym typeface="Gill Sans" charset="0"/>
            </a:endParaRPr>
          </a:p>
        </p:txBody>
      </p:sp>
      <p:sp>
        <p:nvSpPr>
          <p:cNvPr id="19" name="AutoShape 29"/>
          <p:cNvSpPr/>
          <p:nvPr/>
        </p:nvSpPr>
        <p:spPr bwMode="auto">
          <a:xfrm flipH="1">
            <a:off x="6878320" y="0"/>
            <a:ext cx="5313680" cy="6858000"/>
          </a:xfrm>
          <a:prstGeom prst="rtTriangle">
            <a:avLst/>
          </a:prstGeom>
          <a:solidFill>
            <a:srgbClr val="43CBB4"/>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3" name="Freeform 483"/>
          <p:cNvSpPr>
            <a:spLocks noEditPoints="1"/>
          </p:cNvSpPr>
          <p:nvPr/>
        </p:nvSpPr>
        <p:spPr bwMode="auto">
          <a:xfrm>
            <a:off x="-29619" y="828279"/>
            <a:ext cx="4769037" cy="3062386"/>
          </a:xfrm>
          <a:custGeom>
            <a:avLst/>
            <a:gdLst>
              <a:gd name="T0" fmla="*/ 126 w 126"/>
              <a:gd name="T1" fmla="*/ 21 h 81"/>
              <a:gd name="T2" fmla="*/ 116 w 126"/>
              <a:gd name="T3" fmla="*/ 29 h 81"/>
              <a:gd name="T4" fmla="*/ 97 w 126"/>
              <a:gd name="T5" fmla="*/ 43 h 81"/>
              <a:gd name="T6" fmla="*/ 60 w 126"/>
              <a:gd name="T7" fmla="*/ 66 h 81"/>
              <a:gd name="T8" fmla="*/ 38 w 126"/>
              <a:gd name="T9" fmla="*/ 81 h 81"/>
              <a:gd name="T10" fmla="*/ 35 w 126"/>
              <a:gd name="T11" fmla="*/ 81 h 81"/>
              <a:gd name="T12" fmla="*/ 22 w 126"/>
              <a:gd name="T13" fmla="*/ 61 h 81"/>
              <a:gd name="T14" fmla="*/ 3 w 126"/>
              <a:gd name="T15" fmla="*/ 63 h 81"/>
              <a:gd name="T16" fmla="*/ 14 w 126"/>
              <a:gd name="T17" fmla="*/ 36 h 81"/>
              <a:gd name="T18" fmla="*/ 13 w 126"/>
              <a:gd name="T19" fmla="*/ 34 h 81"/>
              <a:gd name="T20" fmla="*/ 24 w 126"/>
              <a:gd name="T21" fmla="*/ 0 h 81"/>
              <a:gd name="T22" fmla="*/ 52 w 126"/>
              <a:gd name="T23" fmla="*/ 7 h 81"/>
              <a:gd name="T24" fmla="*/ 97 w 126"/>
              <a:gd name="T25" fmla="*/ 17 h 81"/>
              <a:gd name="T26" fmla="*/ 123 w 126"/>
              <a:gd name="T27" fmla="*/ 20 h 81"/>
              <a:gd name="T28" fmla="*/ 126 w 126"/>
              <a:gd name="T29" fmla="*/ 21 h 81"/>
              <a:gd name="T30" fmla="*/ 27 w 126"/>
              <a:gd name="T31" fmla="*/ 5 h 81"/>
              <a:gd name="T32" fmla="*/ 21 w 126"/>
              <a:gd name="T33" fmla="*/ 24 h 81"/>
              <a:gd name="T34" fmla="*/ 19 w 126"/>
              <a:gd name="T35" fmla="*/ 34 h 81"/>
              <a:gd name="T36" fmla="*/ 85 w 126"/>
              <a:gd name="T37" fmla="*/ 27 h 81"/>
              <a:gd name="T38" fmla="*/ 112 w 126"/>
              <a:gd name="T39" fmla="*/ 22 h 81"/>
              <a:gd name="T40" fmla="*/ 27 w 126"/>
              <a:gd name="T41" fmla="*/ 5 h 81"/>
              <a:gd name="T42" fmla="*/ 19 w 126"/>
              <a:gd name="T43" fmla="*/ 50 h 81"/>
              <a:gd name="T44" fmla="*/ 37 w 126"/>
              <a:gd name="T45" fmla="*/ 78 h 81"/>
              <a:gd name="T46" fmla="*/ 107 w 126"/>
              <a:gd name="T47" fmla="*/ 31 h 81"/>
              <a:gd name="T48" fmla="*/ 106 w 126"/>
              <a:gd name="T49" fmla="*/ 30 h 81"/>
              <a:gd name="T50" fmla="*/ 19 w 126"/>
              <a:gd name="T51" fmla="*/ 50 h 81"/>
              <a:gd name="T52" fmla="*/ 17 w 126"/>
              <a:gd name="T53" fmla="*/ 38 h 81"/>
              <a:gd name="T54" fmla="*/ 9 w 126"/>
              <a:gd name="T55" fmla="*/ 53 h 81"/>
              <a:gd name="T56" fmla="*/ 15 w 126"/>
              <a:gd name="T57" fmla="*/ 46 h 81"/>
              <a:gd name="T58" fmla="*/ 19 w 126"/>
              <a:gd name="T59" fmla="*/ 47 h 81"/>
              <a:gd name="T60" fmla="*/ 75 w 126"/>
              <a:gd name="T61" fmla="*/ 36 h 81"/>
              <a:gd name="T62" fmla="*/ 100 w 126"/>
              <a:gd name="T63" fmla="*/ 28 h 81"/>
              <a:gd name="T64" fmla="*/ 17 w 126"/>
              <a:gd name="T65" fmla="*/ 38 h 81"/>
              <a:gd name="T66" fmla="*/ 8 w 126"/>
              <a:gd name="T67" fmla="*/ 59 h 81"/>
              <a:gd name="T68" fmla="*/ 19 w 126"/>
              <a:gd name="T69" fmla="*/ 57 h 81"/>
              <a:gd name="T70" fmla="*/ 15 w 126"/>
              <a:gd name="T71" fmla="*/ 51 h 81"/>
              <a:gd name="T72" fmla="*/ 8 w 126"/>
              <a:gd name="T73"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81">
                <a:moveTo>
                  <a:pt x="126" y="21"/>
                </a:moveTo>
                <a:cubicBezTo>
                  <a:pt x="125" y="26"/>
                  <a:pt x="119" y="25"/>
                  <a:pt x="116" y="29"/>
                </a:cubicBezTo>
                <a:cubicBezTo>
                  <a:pt x="110" y="31"/>
                  <a:pt x="104" y="38"/>
                  <a:pt x="97" y="43"/>
                </a:cubicBezTo>
                <a:cubicBezTo>
                  <a:pt x="85" y="50"/>
                  <a:pt x="73" y="59"/>
                  <a:pt x="60" y="66"/>
                </a:cubicBezTo>
                <a:cubicBezTo>
                  <a:pt x="53" y="70"/>
                  <a:pt x="46" y="76"/>
                  <a:pt x="38" y="81"/>
                </a:cubicBezTo>
                <a:cubicBezTo>
                  <a:pt x="37" y="80"/>
                  <a:pt x="36" y="81"/>
                  <a:pt x="35" y="81"/>
                </a:cubicBezTo>
                <a:cubicBezTo>
                  <a:pt x="29" y="74"/>
                  <a:pt x="26" y="68"/>
                  <a:pt x="22" y="61"/>
                </a:cubicBezTo>
                <a:cubicBezTo>
                  <a:pt x="16" y="61"/>
                  <a:pt x="8" y="64"/>
                  <a:pt x="3" y="63"/>
                </a:cubicBezTo>
                <a:cubicBezTo>
                  <a:pt x="0" y="54"/>
                  <a:pt x="9" y="46"/>
                  <a:pt x="14" y="36"/>
                </a:cubicBezTo>
                <a:cubicBezTo>
                  <a:pt x="14" y="36"/>
                  <a:pt x="13" y="35"/>
                  <a:pt x="13" y="34"/>
                </a:cubicBezTo>
                <a:cubicBezTo>
                  <a:pt x="18" y="23"/>
                  <a:pt x="19" y="10"/>
                  <a:pt x="24" y="0"/>
                </a:cubicBezTo>
                <a:cubicBezTo>
                  <a:pt x="33" y="1"/>
                  <a:pt x="43" y="6"/>
                  <a:pt x="52" y="7"/>
                </a:cubicBezTo>
                <a:cubicBezTo>
                  <a:pt x="67" y="11"/>
                  <a:pt x="82" y="14"/>
                  <a:pt x="97" y="17"/>
                </a:cubicBezTo>
                <a:cubicBezTo>
                  <a:pt x="105" y="17"/>
                  <a:pt x="115" y="20"/>
                  <a:pt x="123" y="20"/>
                </a:cubicBezTo>
                <a:cubicBezTo>
                  <a:pt x="123" y="20"/>
                  <a:pt x="125" y="19"/>
                  <a:pt x="126" y="21"/>
                </a:cubicBezTo>
                <a:close/>
                <a:moveTo>
                  <a:pt x="27" y="5"/>
                </a:moveTo>
                <a:cubicBezTo>
                  <a:pt x="24" y="11"/>
                  <a:pt x="22" y="18"/>
                  <a:pt x="21" y="24"/>
                </a:cubicBezTo>
                <a:cubicBezTo>
                  <a:pt x="19" y="28"/>
                  <a:pt x="18" y="31"/>
                  <a:pt x="19" y="34"/>
                </a:cubicBezTo>
                <a:cubicBezTo>
                  <a:pt x="41" y="31"/>
                  <a:pt x="63" y="28"/>
                  <a:pt x="85" y="27"/>
                </a:cubicBezTo>
                <a:cubicBezTo>
                  <a:pt x="93" y="25"/>
                  <a:pt x="104" y="25"/>
                  <a:pt x="112" y="22"/>
                </a:cubicBezTo>
                <a:cubicBezTo>
                  <a:pt x="83" y="19"/>
                  <a:pt x="54" y="10"/>
                  <a:pt x="27" y="5"/>
                </a:cubicBezTo>
                <a:close/>
                <a:moveTo>
                  <a:pt x="19" y="50"/>
                </a:moveTo>
                <a:cubicBezTo>
                  <a:pt x="25" y="59"/>
                  <a:pt x="28" y="69"/>
                  <a:pt x="37" y="78"/>
                </a:cubicBezTo>
                <a:cubicBezTo>
                  <a:pt x="61" y="62"/>
                  <a:pt x="83" y="49"/>
                  <a:pt x="107" y="31"/>
                </a:cubicBezTo>
                <a:cubicBezTo>
                  <a:pt x="107" y="31"/>
                  <a:pt x="107" y="31"/>
                  <a:pt x="106" y="30"/>
                </a:cubicBezTo>
                <a:cubicBezTo>
                  <a:pt x="77" y="38"/>
                  <a:pt x="48" y="46"/>
                  <a:pt x="19" y="50"/>
                </a:cubicBezTo>
                <a:close/>
                <a:moveTo>
                  <a:pt x="17" y="38"/>
                </a:moveTo>
                <a:cubicBezTo>
                  <a:pt x="15" y="43"/>
                  <a:pt x="11" y="48"/>
                  <a:pt x="9" y="53"/>
                </a:cubicBezTo>
                <a:cubicBezTo>
                  <a:pt x="13" y="51"/>
                  <a:pt x="12" y="48"/>
                  <a:pt x="15" y="46"/>
                </a:cubicBezTo>
                <a:cubicBezTo>
                  <a:pt x="17" y="46"/>
                  <a:pt x="18" y="46"/>
                  <a:pt x="19" y="47"/>
                </a:cubicBezTo>
                <a:cubicBezTo>
                  <a:pt x="38" y="44"/>
                  <a:pt x="56" y="40"/>
                  <a:pt x="75" y="36"/>
                </a:cubicBezTo>
                <a:cubicBezTo>
                  <a:pt x="83" y="32"/>
                  <a:pt x="92" y="31"/>
                  <a:pt x="100" y="28"/>
                </a:cubicBezTo>
                <a:cubicBezTo>
                  <a:pt x="72" y="30"/>
                  <a:pt x="45" y="33"/>
                  <a:pt x="17" y="38"/>
                </a:cubicBezTo>
                <a:close/>
                <a:moveTo>
                  <a:pt x="8" y="59"/>
                </a:moveTo>
                <a:cubicBezTo>
                  <a:pt x="12" y="61"/>
                  <a:pt x="16" y="58"/>
                  <a:pt x="19" y="57"/>
                </a:cubicBezTo>
                <a:cubicBezTo>
                  <a:pt x="18" y="55"/>
                  <a:pt x="17" y="53"/>
                  <a:pt x="15" y="51"/>
                </a:cubicBezTo>
                <a:cubicBezTo>
                  <a:pt x="14" y="54"/>
                  <a:pt x="11" y="57"/>
                  <a:pt x="8" y="59"/>
                </a:cubicBezTo>
                <a:close/>
              </a:path>
            </a:pathLst>
          </a:custGeom>
          <a:solidFill>
            <a:schemeClr val="bg1">
              <a:lumMod val="95000"/>
              <a:alpha val="46000"/>
            </a:schemeClr>
          </a:solidFill>
          <a:ln>
            <a:noFill/>
          </a:ln>
        </p:spPr>
        <p:txBody>
          <a:bodyPr vert="horz" wrap="square" lIns="91440" tIns="45720" rIns="91440" bIns="45720" numCol="1" anchor="t" anchorCtr="0" compatLnSpc="1"/>
          <a:lstStyle/>
          <a:p>
            <a:endParaRPr lang="zh-CN" altLang="en-US"/>
          </a:p>
        </p:txBody>
      </p:sp>
      <p:sp>
        <p:nvSpPr>
          <p:cNvPr id="18" name="AutoShape 29"/>
          <p:cNvSpPr/>
          <p:nvPr/>
        </p:nvSpPr>
        <p:spPr bwMode="auto">
          <a:xfrm flipH="1">
            <a:off x="8483600" y="1879600"/>
            <a:ext cx="3708400" cy="4978400"/>
          </a:xfrm>
          <a:prstGeom prst="rtTriangle">
            <a:avLst/>
          </a:prstGeom>
          <a:solidFill>
            <a:srgbClr val="3BB7A2"/>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0" name="AutoShape 29"/>
          <p:cNvSpPr/>
          <p:nvPr/>
        </p:nvSpPr>
        <p:spPr bwMode="auto">
          <a:xfrm flipH="1">
            <a:off x="10312398" y="4348480"/>
            <a:ext cx="1879599" cy="2509520"/>
          </a:xfrm>
          <a:prstGeom prst="rtTriangle">
            <a:avLst/>
          </a:prstGeom>
          <a:solidFill>
            <a:srgbClr val="2F9785"/>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1" name="文本框 20"/>
          <p:cNvSpPr txBox="1"/>
          <p:nvPr/>
        </p:nvSpPr>
        <p:spPr>
          <a:xfrm>
            <a:off x="3434941" y="2661647"/>
            <a:ext cx="5292499" cy="923330"/>
          </a:xfrm>
          <a:prstGeom prst="rect">
            <a:avLst/>
          </a:prstGeom>
          <a:noFill/>
        </p:spPr>
        <p:txBody>
          <a:bodyPr wrap="square" rtlCol="0">
            <a:spAutoFit/>
          </a:bodyPr>
          <a:lstStyle/>
          <a:p>
            <a:r>
              <a:rPr lang="zh-CN" altLang="en-US" sz="5400" dirty="0">
                <a:solidFill>
                  <a:schemeClr val="tx1">
                    <a:lumMod val="65000"/>
                    <a:lumOff val="35000"/>
                  </a:schemeClr>
                </a:solidFill>
                <a:latin typeface="黑体" panose="02010609060101010101" pitchFamily="49" charset="-122"/>
                <a:ea typeface="黑体" panose="02010609060101010101" pitchFamily="49" charset="-122"/>
              </a:rPr>
              <a:t>研究背景及意义</a:t>
            </a:r>
            <a:endParaRPr lang="zh-CN" altLang="en-US" sz="5400" dirty="0">
              <a:solidFill>
                <a:schemeClr val="tx1">
                  <a:lumMod val="65000"/>
                  <a:lumOff val="3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研究背景及意义</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204" name="组合 203"/>
          <p:cNvGrpSpPr/>
          <p:nvPr/>
        </p:nvGrpSpPr>
        <p:grpSpPr>
          <a:xfrm>
            <a:off x="5347816" y="1123350"/>
            <a:ext cx="5929784" cy="2659243"/>
            <a:chOff x="5347816" y="1331053"/>
            <a:chExt cx="5929784" cy="2659243"/>
          </a:xfrm>
        </p:grpSpPr>
        <p:sp>
          <p:nvSpPr>
            <p:cNvPr id="205" name="文本框 204"/>
            <p:cNvSpPr txBox="1"/>
            <p:nvPr/>
          </p:nvSpPr>
          <p:spPr>
            <a:xfrm>
              <a:off x="5347816" y="1589639"/>
              <a:ext cx="5929784" cy="2400657"/>
            </a:xfrm>
            <a:prstGeom prst="rect">
              <a:avLst/>
            </a:prstGeom>
            <a:noFill/>
          </p:spPr>
          <p:txBody>
            <a:bodyPr wrap="square" rtlCol="0">
              <a:spAutoFit/>
            </a:bodyPr>
            <a:lstStyle/>
            <a:p>
              <a:pPr>
                <a:lnSpc>
                  <a:spcPts val="3000"/>
                </a:lnSpc>
              </a:pPr>
              <a:r>
                <a:rPr lang="zh-CN" altLang="en-US" sz="1400" dirty="0">
                  <a:solidFill>
                    <a:schemeClr val="tx1">
                      <a:lumMod val="50000"/>
                      <a:lumOff val="50000"/>
                    </a:schemeClr>
                  </a:solidFill>
                </a:rPr>
                <a:t>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p>
          </p:txBody>
        </p:sp>
        <p:sp>
          <p:nvSpPr>
            <p:cNvPr id="206" name="文本框 205"/>
            <p:cNvSpPr txBox="1"/>
            <p:nvPr/>
          </p:nvSpPr>
          <p:spPr>
            <a:xfrm>
              <a:off x="5384730" y="1331053"/>
              <a:ext cx="1296144"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zh-CN" altLang="en-US" dirty="0"/>
                <a:t>添加标题</a:t>
              </a:r>
              <a:endParaRPr lang="zh-CN" altLang="en-US" dirty="0"/>
            </a:p>
          </p:txBody>
        </p:sp>
      </p:grpSp>
      <p:grpSp>
        <p:nvGrpSpPr>
          <p:cNvPr id="207" name="组合 206"/>
          <p:cNvGrpSpPr/>
          <p:nvPr/>
        </p:nvGrpSpPr>
        <p:grpSpPr>
          <a:xfrm>
            <a:off x="5347816" y="2911510"/>
            <a:ext cx="5929784" cy="2659243"/>
            <a:chOff x="5347816" y="1331053"/>
            <a:chExt cx="5929784" cy="2659243"/>
          </a:xfrm>
        </p:grpSpPr>
        <p:sp>
          <p:nvSpPr>
            <p:cNvPr id="208" name="文本框 207"/>
            <p:cNvSpPr txBox="1"/>
            <p:nvPr/>
          </p:nvSpPr>
          <p:spPr>
            <a:xfrm>
              <a:off x="5347816" y="1589639"/>
              <a:ext cx="5929784" cy="2400657"/>
            </a:xfrm>
            <a:prstGeom prst="rect">
              <a:avLst/>
            </a:prstGeom>
            <a:noFill/>
          </p:spPr>
          <p:txBody>
            <a:bodyPr wrap="square" rtlCol="0">
              <a:spAutoFit/>
            </a:bodyPr>
            <a:lstStyle/>
            <a:p>
              <a:pPr>
                <a:lnSpc>
                  <a:spcPts val="3000"/>
                </a:lnSpc>
              </a:pPr>
              <a:r>
                <a:rPr lang="zh-CN" altLang="en-US" sz="1400" dirty="0">
                  <a:solidFill>
                    <a:schemeClr val="tx1">
                      <a:lumMod val="50000"/>
                      <a:lumOff val="50000"/>
                    </a:schemeClr>
                  </a:solidFill>
                </a:rPr>
                <a:t>点击此处添加文本点击此处添加文本点击此处添加文本点击此处添加文本点击此处添加</a:t>
              </a:r>
              <a:r>
                <a:rPr lang="zh-CN" altLang="en-US" sz="1400" dirty="0" smtClean="0">
                  <a:solidFill>
                    <a:schemeClr val="tx1">
                      <a:lumMod val="50000"/>
                      <a:lumOff val="50000"/>
                    </a:schemeClr>
                  </a:solidFill>
                </a:rPr>
                <a:t>文更多模板：亮亮图文旗舰店</a:t>
              </a:r>
              <a:r>
                <a:rPr lang="en-US" altLang="zh-CN" sz="1400" dirty="0" smtClean="0">
                  <a:solidFill>
                    <a:schemeClr val="tx1">
                      <a:lumMod val="50000"/>
                      <a:lumOff val="50000"/>
                    </a:schemeClr>
                  </a:solidFill>
                </a:rPr>
                <a:t>https://liangliangtuwen.tmall.com</a:t>
              </a: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p>
          </p:txBody>
        </p:sp>
        <p:sp>
          <p:nvSpPr>
            <p:cNvPr id="209" name="文本框 208"/>
            <p:cNvSpPr txBox="1"/>
            <p:nvPr/>
          </p:nvSpPr>
          <p:spPr>
            <a:xfrm>
              <a:off x="5384730" y="1331053"/>
              <a:ext cx="1296144"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zh-CN" altLang="en-US" dirty="0"/>
                <a:t>添加标题</a:t>
              </a:r>
              <a:endParaRPr lang="zh-CN" altLang="en-US" dirty="0"/>
            </a:p>
          </p:txBody>
        </p:sp>
      </p:grpSp>
      <p:grpSp>
        <p:nvGrpSpPr>
          <p:cNvPr id="210" name="组合 209"/>
          <p:cNvGrpSpPr/>
          <p:nvPr/>
        </p:nvGrpSpPr>
        <p:grpSpPr>
          <a:xfrm>
            <a:off x="5347816" y="4699670"/>
            <a:ext cx="5929784" cy="2659243"/>
            <a:chOff x="5347816" y="1331053"/>
            <a:chExt cx="5929784" cy="2659243"/>
          </a:xfrm>
        </p:grpSpPr>
        <p:sp>
          <p:nvSpPr>
            <p:cNvPr id="211" name="文本框 210"/>
            <p:cNvSpPr txBox="1"/>
            <p:nvPr/>
          </p:nvSpPr>
          <p:spPr>
            <a:xfrm>
              <a:off x="5347816" y="1589639"/>
              <a:ext cx="5929784" cy="2400657"/>
            </a:xfrm>
            <a:prstGeom prst="rect">
              <a:avLst/>
            </a:prstGeom>
            <a:noFill/>
          </p:spPr>
          <p:txBody>
            <a:bodyPr wrap="square" rtlCol="0">
              <a:spAutoFit/>
            </a:bodyPr>
            <a:lstStyle/>
            <a:p>
              <a:pPr>
                <a:lnSpc>
                  <a:spcPts val="3000"/>
                </a:lnSpc>
              </a:pPr>
              <a:r>
                <a:rPr lang="zh-CN" altLang="en-US" sz="1400" dirty="0">
                  <a:solidFill>
                    <a:schemeClr val="tx1">
                      <a:lumMod val="50000"/>
                      <a:lumOff val="50000"/>
                    </a:schemeClr>
                  </a:solidFill>
                </a:rPr>
                <a:t>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p>
          </p:txBody>
        </p:sp>
        <p:sp>
          <p:nvSpPr>
            <p:cNvPr id="212" name="文本框 211"/>
            <p:cNvSpPr txBox="1"/>
            <p:nvPr/>
          </p:nvSpPr>
          <p:spPr>
            <a:xfrm>
              <a:off x="5384730" y="1331053"/>
              <a:ext cx="1296144"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zh-CN" altLang="en-US" dirty="0"/>
                <a:t>添加标题</a:t>
              </a:r>
              <a:endParaRPr lang="zh-CN" altLang="en-US" dirty="0"/>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2392" y="1183490"/>
            <a:ext cx="3763038" cy="4909317"/>
          </a:xfrm>
          <a:prstGeom prst="rect">
            <a:avLst/>
          </a:prstGeom>
        </p:spPr>
      </p:pic>
      <p:sp>
        <p:nvSpPr>
          <p:cNvPr id="16" name="AutoShape 7"/>
          <p:cNvSpPr/>
          <p:nvPr/>
        </p:nvSpPr>
        <p:spPr bwMode="auto">
          <a:xfrm>
            <a:off x="982392" y="4479369"/>
            <a:ext cx="3771660" cy="1597581"/>
          </a:xfrm>
          <a:custGeom>
            <a:avLst/>
            <a:gdLst>
              <a:gd name="T0" fmla="*/ 6348412 w 21600"/>
              <a:gd name="T1" fmla="*/ 2533650 h 21600"/>
              <a:gd name="T2" fmla="*/ 6348412 w 21600"/>
              <a:gd name="T3" fmla="*/ 2533650 h 21600"/>
              <a:gd name="T4" fmla="*/ 6348412 w 21600"/>
              <a:gd name="T5" fmla="*/ 2533650 h 21600"/>
              <a:gd name="T6" fmla="*/ 6348412 w 21600"/>
              <a:gd name="T7" fmla="*/ 2533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4CEB9">
              <a:alpha val="70195"/>
            </a:srgbClr>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研究背景及意义</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204" name="组合 203"/>
          <p:cNvGrpSpPr/>
          <p:nvPr/>
        </p:nvGrpSpPr>
        <p:grpSpPr>
          <a:xfrm>
            <a:off x="5347816" y="1123350"/>
            <a:ext cx="5929784" cy="2659243"/>
            <a:chOff x="5347816" y="1331053"/>
            <a:chExt cx="5929784" cy="2659243"/>
          </a:xfrm>
        </p:grpSpPr>
        <p:sp>
          <p:nvSpPr>
            <p:cNvPr id="205" name="文本框 204"/>
            <p:cNvSpPr txBox="1"/>
            <p:nvPr/>
          </p:nvSpPr>
          <p:spPr>
            <a:xfrm>
              <a:off x="5347816" y="1589639"/>
              <a:ext cx="5929784" cy="2400657"/>
            </a:xfrm>
            <a:prstGeom prst="rect">
              <a:avLst/>
            </a:prstGeom>
            <a:noFill/>
          </p:spPr>
          <p:txBody>
            <a:bodyPr wrap="square" rtlCol="0">
              <a:spAutoFit/>
            </a:bodyPr>
            <a:lstStyle/>
            <a:p>
              <a:pPr>
                <a:lnSpc>
                  <a:spcPts val="3000"/>
                </a:lnSpc>
              </a:pPr>
              <a:r>
                <a:rPr lang="zh-CN" altLang="en-US" sz="1400" dirty="0">
                  <a:solidFill>
                    <a:schemeClr val="tx1">
                      <a:lumMod val="50000"/>
                      <a:lumOff val="50000"/>
                    </a:schemeClr>
                  </a:solidFill>
                </a:rPr>
                <a:t>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p>
          </p:txBody>
        </p:sp>
        <p:sp>
          <p:nvSpPr>
            <p:cNvPr id="206" name="文本框 205"/>
            <p:cNvSpPr txBox="1"/>
            <p:nvPr/>
          </p:nvSpPr>
          <p:spPr>
            <a:xfrm>
              <a:off x="5384730" y="1331053"/>
              <a:ext cx="1296144"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zh-CN" altLang="en-US" dirty="0">
                  <a:latin typeface="微软雅黑 Light" panose="020B0502040204020203" pitchFamily="34" charset="-122"/>
                  <a:ea typeface="微软雅黑 Light" panose="020B0502040204020203" pitchFamily="34" charset="-122"/>
                </a:rPr>
                <a:t>添加标题</a:t>
              </a:r>
              <a:endParaRPr lang="zh-CN" altLang="en-US" dirty="0">
                <a:latin typeface="微软雅黑 Light" panose="020B0502040204020203" pitchFamily="34" charset="-122"/>
                <a:ea typeface="微软雅黑 Light" panose="020B0502040204020203" pitchFamily="34" charset="-122"/>
              </a:endParaRPr>
            </a:p>
          </p:txBody>
        </p:sp>
      </p:grpSp>
      <p:grpSp>
        <p:nvGrpSpPr>
          <p:cNvPr id="207" name="组合 206"/>
          <p:cNvGrpSpPr/>
          <p:nvPr/>
        </p:nvGrpSpPr>
        <p:grpSpPr>
          <a:xfrm>
            <a:off x="5347816" y="2911510"/>
            <a:ext cx="5929784" cy="2659243"/>
            <a:chOff x="5347816" y="1331053"/>
            <a:chExt cx="5929784" cy="2659243"/>
          </a:xfrm>
        </p:grpSpPr>
        <p:sp>
          <p:nvSpPr>
            <p:cNvPr id="208" name="文本框 207"/>
            <p:cNvSpPr txBox="1"/>
            <p:nvPr/>
          </p:nvSpPr>
          <p:spPr>
            <a:xfrm>
              <a:off x="5347816" y="1589639"/>
              <a:ext cx="5929784" cy="2400657"/>
            </a:xfrm>
            <a:prstGeom prst="rect">
              <a:avLst/>
            </a:prstGeom>
            <a:noFill/>
          </p:spPr>
          <p:txBody>
            <a:bodyPr wrap="square" rtlCol="0">
              <a:spAutoFit/>
            </a:bodyPr>
            <a:lstStyle/>
            <a:p>
              <a:pPr>
                <a:lnSpc>
                  <a:spcPts val="3000"/>
                </a:lnSpc>
              </a:pPr>
              <a:r>
                <a:rPr lang="zh-CN" altLang="en-US" sz="1400" dirty="0">
                  <a:solidFill>
                    <a:schemeClr val="tx1">
                      <a:lumMod val="50000"/>
                      <a:lumOff val="50000"/>
                    </a:schemeClr>
                  </a:solidFill>
                </a:rPr>
                <a:t>点击此处添加文本点击此处添加文本点击此处添加文本点击此处添加文本点击此处添加文本点击此处添加文本点击此处添加文本点击此处添加文本点击此处添加文本</a:t>
              </a: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p>
          </p:txBody>
        </p:sp>
        <p:sp>
          <p:nvSpPr>
            <p:cNvPr id="209" name="文本框 208"/>
            <p:cNvSpPr txBox="1"/>
            <p:nvPr/>
          </p:nvSpPr>
          <p:spPr>
            <a:xfrm>
              <a:off x="5384730" y="1331053"/>
              <a:ext cx="1296144" cy="400110"/>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添加标题</a:t>
              </a:r>
              <a:endParaRPr lang="zh-CN" altLang="en-US" dirty="0"/>
            </a:p>
          </p:txBody>
        </p:sp>
      </p:grpSp>
      <p:grpSp>
        <p:nvGrpSpPr>
          <p:cNvPr id="210" name="组合 209"/>
          <p:cNvGrpSpPr/>
          <p:nvPr/>
        </p:nvGrpSpPr>
        <p:grpSpPr>
          <a:xfrm>
            <a:off x="5347816" y="4699670"/>
            <a:ext cx="5929784" cy="2659243"/>
            <a:chOff x="5347816" y="1331053"/>
            <a:chExt cx="5929784" cy="2659243"/>
          </a:xfrm>
        </p:grpSpPr>
        <p:sp>
          <p:nvSpPr>
            <p:cNvPr id="211" name="文本框 210"/>
            <p:cNvSpPr txBox="1"/>
            <p:nvPr/>
          </p:nvSpPr>
          <p:spPr>
            <a:xfrm>
              <a:off x="5347816" y="1589639"/>
              <a:ext cx="5929784" cy="2400657"/>
            </a:xfrm>
            <a:prstGeom prst="rect">
              <a:avLst/>
            </a:prstGeom>
            <a:noFill/>
          </p:spPr>
          <p:txBody>
            <a:bodyPr wrap="square" rtlCol="0">
              <a:spAutoFit/>
            </a:bodyPr>
            <a:lstStyle/>
            <a:p>
              <a:pPr>
                <a:lnSpc>
                  <a:spcPts val="3000"/>
                </a:lnSpc>
              </a:pPr>
              <a:r>
                <a:rPr lang="zh-CN" altLang="en-US" sz="1400" dirty="0">
                  <a:solidFill>
                    <a:schemeClr val="tx1">
                      <a:lumMod val="50000"/>
                      <a:lumOff val="50000"/>
                    </a:schemeClr>
                  </a:solidFill>
                </a:rPr>
                <a:t>点击此处添加文本点击此处添加文本点击此处添加文本点击此处添加文本点击此处添加文本</a:t>
              </a:r>
              <a:r>
                <a:rPr lang="zh-CN" altLang="en-US" sz="1400" dirty="0" smtClean="0">
                  <a:solidFill>
                    <a:schemeClr val="tx1">
                      <a:lumMod val="50000"/>
                      <a:lumOff val="50000"/>
                    </a:schemeClr>
                  </a:solidFill>
                </a:rPr>
                <a:t>点更多模板：亮亮图文旗舰店</a:t>
              </a:r>
              <a:r>
                <a:rPr lang="en-US" altLang="zh-CN" sz="1400" dirty="0" smtClean="0">
                  <a:solidFill>
                    <a:schemeClr val="tx1">
                      <a:lumMod val="50000"/>
                      <a:lumOff val="50000"/>
                    </a:schemeClr>
                  </a:solidFill>
                </a:rPr>
                <a:t>https://liangliangtuwen.tmall.com</a:t>
              </a: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solidFill>
                  <a:schemeClr val="tx1">
                    <a:lumMod val="50000"/>
                    <a:lumOff val="50000"/>
                  </a:schemeClr>
                </a:solidFill>
              </a:endParaRPr>
            </a:p>
            <a:p>
              <a:pPr>
                <a:lnSpc>
                  <a:spcPts val="3000"/>
                </a:lnSpc>
              </a:pPr>
              <a:endParaRPr lang="zh-CN" altLang="en-US" sz="1400" dirty="0"/>
            </a:p>
          </p:txBody>
        </p:sp>
        <p:sp>
          <p:nvSpPr>
            <p:cNvPr id="212" name="文本框 211"/>
            <p:cNvSpPr txBox="1"/>
            <p:nvPr/>
          </p:nvSpPr>
          <p:spPr>
            <a:xfrm>
              <a:off x="5384730" y="1331053"/>
              <a:ext cx="1296144" cy="400110"/>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添加标题</a:t>
              </a:r>
              <a:endParaRPr lang="zh-CN" altLang="en-US" dirty="0"/>
            </a:p>
          </p:txBody>
        </p:sp>
      </p:grpSp>
      <p:grpSp>
        <p:nvGrpSpPr>
          <p:cNvPr id="8" name="组合 7"/>
          <p:cNvGrpSpPr/>
          <p:nvPr/>
        </p:nvGrpSpPr>
        <p:grpSpPr>
          <a:xfrm>
            <a:off x="1102964" y="1680640"/>
            <a:ext cx="3368792" cy="3643200"/>
            <a:chOff x="1102964" y="1680640"/>
            <a:chExt cx="3368792" cy="3643200"/>
          </a:xfrm>
        </p:grpSpPr>
        <p:sp>
          <p:nvSpPr>
            <p:cNvPr id="26" name="AutoShape 6"/>
            <p:cNvSpPr/>
            <p:nvPr/>
          </p:nvSpPr>
          <p:spPr bwMode="auto">
            <a:xfrm>
              <a:off x="2211542" y="1680640"/>
              <a:ext cx="1152366" cy="1214400"/>
            </a:xfrm>
            <a:custGeom>
              <a:avLst/>
              <a:gdLst>
                <a:gd name="T0" fmla="*/ 1253332 w 21600"/>
                <a:gd name="T1" fmla="*/ 1320800 h 21600"/>
                <a:gd name="T2" fmla="*/ 1253332 w 21600"/>
                <a:gd name="T3" fmla="*/ 1320800 h 21600"/>
                <a:gd name="T4" fmla="*/ 1253332 w 21600"/>
                <a:gd name="T5" fmla="*/ 1320800 h 21600"/>
                <a:gd name="T6" fmla="*/ 1253332 w 21600"/>
                <a:gd name="T7" fmla="*/ 13208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599"/>
                  </a:lnTo>
                  <a:lnTo>
                    <a:pt x="0" y="21599"/>
                  </a:lnTo>
                  <a:lnTo>
                    <a:pt x="10800" y="0"/>
                  </a:lnTo>
                  <a:close/>
                </a:path>
              </a:pathLst>
            </a:custGeom>
            <a:solidFill>
              <a:srgbClr val="43CBB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9" tIns="45719" rIns="45719" bIns="45719" anchor="ctr"/>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
          <p:nvSpPr>
            <p:cNvPr id="27" name="AutoShape 7"/>
            <p:cNvSpPr/>
            <p:nvPr/>
          </p:nvSpPr>
          <p:spPr bwMode="auto">
            <a:xfrm>
              <a:off x="1937134" y="2895040"/>
              <a:ext cx="1700452" cy="607200"/>
            </a:xfrm>
            <a:custGeom>
              <a:avLst/>
              <a:gdLst>
                <a:gd name="T0" fmla="*/ 1849438 w 21600"/>
                <a:gd name="T1" fmla="*/ 660400 h 21600"/>
                <a:gd name="T2" fmla="*/ 1849438 w 21600"/>
                <a:gd name="T3" fmla="*/ 660400 h 21600"/>
                <a:gd name="T4" fmla="*/ 1849438 w 21600"/>
                <a:gd name="T5" fmla="*/ 660400 h 21600"/>
                <a:gd name="T6" fmla="*/ 1849438 w 21600"/>
                <a:gd name="T7" fmla="*/ 660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000" y="0"/>
                  </a:moveTo>
                  <a:lnTo>
                    <a:pt x="21600" y="21599"/>
                  </a:lnTo>
                  <a:lnTo>
                    <a:pt x="0" y="21599"/>
                  </a:lnTo>
                  <a:lnTo>
                    <a:pt x="3600" y="0"/>
                  </a:lnTo>
                  <a:lnTo>
                    <a:pt x="18000" y="0"/>
                  </a:lnTo>
                  <a:close/>
                </a:path>
              </a:pathLst>
            </a:custGeom>
            <a:solidFill>
              <a:srgbClr val="3BB7A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9" tIns="45719" rIns="45719" bIns="45719" anchor="ctr"/>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
          <p:nvSpPr>
            <p:cNvPr id="28" name="AutoShape 8"/>
            <p:cNvSpPr/>
            <p:nvPr/>
          </p:nvSpPr>
          <p:spPr bwMode="auto">
            <a:xfrm>
              <a:off x="1666375" y="3502240"/>
              <a:ext cx="2241969" cy="607200"/>
            </a:xfrm>
            <a:custGeom>
              <a:avLst/>
              <a:gdLst>
                <a:gd name="T0" fmla="*/ 2438400 w 21600"/>
                <a:gd name="T1" fmla="*/ 660400 h 21600"/>
                <a:gd name="T2" fmla="*/ 2438400 w 21600"/>
                <a:gd name="T3" fmla="*/ 660400 h 21600"/>
                <a:gd name="T4" fmla="*/ 2438400 w 21600"/>
                <a:gd name="T5" fmla="*/ 660400 h 21600"/>
                <a:gd name="T6" fmla="*/ 2438400 w 21600"/>
                <a:gd name="T7" fmla="*/ 660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9" y="0"/>
                  </a:moveTo>
                  <a:lnTo>
                    <a:pt x="21599" y="21599"/>
                  </a:lnTo>
                  <a:lnTo>
                    <a:pt x="0" y="21599"/>
                  </a:lnTo>
                  <a:lnTo>
                    <a:pt x="2700" y="0"/>
                  </a:lnTo>
                  <a:lnTo>
                    <a:pt x="18899" y="0"/>
                  </a:lnTo>
                  <a:close/>
                </a:path>
              </a:pathLst>
            </a:custGeom>
            <a:solidFill>
              <a:srgbClr val="2F978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9" tIns="45719" rIns="45719" bIns="45719" anchor="ctr"/>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
          <p:nvSpPr>
            <p:cNvPr id="29" name="AutoShape 9"/>
            <p:cNvSpPr/>
            <p:nvPr/>
          </p:nvSpPr>
          <p:spPr bwMode="auto">
            <a:xfrm>
              <a:off x="1384670" y="4109440"/>
              <a:ext cx="2806110" cy="607200"/>
            </a:xfrm>
            <a:custGeom>
              <a:avLst/>
              <a:gdLst>
                <a:gd name="T0" fmla="*/ 3051969 w 21600"/>
                <a:gd name="T1" fmla="*/ 660400 h 21600"/>
                <a:gd name="T2" fmla="*/ 3051969 w 21600"/>
                <a:gd name="T3" fmla="*/ 660400 h 21600"/>
                <a:gd name="T4" fmla="*/ 3051969 w 21600"/>
                <a:gd name="T5" fmla="*/ 660400 h 21600"/>
                <a:gd name="T6" fmla="*/ 3051969 w 21600"/>
                <a:gd name="T7" fmla="*/ 660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440" y="0"/>
                  </a:moveTo>
                  <a:lnTo>
                    <a:pt x="21600" y="21599"/>
                  </a:lnTo>
                  <a:lnTo>
                    <a:pt x="0" y="21599"/>
                  </a:lnTo>
                  <a:lnTo>
                    <a:pt x="2159" y="0"/>
                  </a:lnTo>
                  <a:lnTo>
                    <a:pt x="19440" y="0"/>
                  </a:lnTo>
                  <a:close/>
                </a:path>
              </a:pathLst>
            </a:custGeom>
            <a:solidFill>
              <a:srgbClr val="23756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9" tIns="45719" rIns="45719" bIns="45719" anchor="ctr"/>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
          <p:nvSpPr>
            <p:cNvPr id="30" name="AutoShape 10"/>
            <p:cNvSpPr/>
            <p:nvPr/>
          </p:nvSpPr>
          <p:spPr bwMode="auto">
            <a:xfrm>
              <a:off x="1102964" y="4716640"/>
              <a:ext cx="3368792" cy="607200"/>
            </a:xfrm>
            <a:custGeom>
              <a:avLst/>
              <a:gdLst>
                <a:gd name="T0" fmla="*/ 3663950 w 21600"/>
                <a:gd name="T1" fmla="*/ 660400 h 21600"/>
                <a:gd name="T2" fmla="*/ 3663950 w 21600"/>
                <a:gd name="T3" fmla="*/ 660400 h 21600"/>
                <a:gd name="T4" fmla="*/ 3663950 w 21600"/>
                <a:gd name="T5" fmla="*/ 660400 h 21600"/>
                <a:gd name="T6" fmla="*/ 3663950 w 21600"/>
                <a:gd name="T7" fmla="*/ 6604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98" y="0"/>
                  </a:moveTo>
                  <a:lnTo>
                    <a:pt x="21600" y="21599"/>
                  </a:lnTo>
                  <a:lnTo>
                    <a:pt x="0" y="21599"/>
                  </a:lnTo>
                  <a:lnTo>
                    <a:pt x="1800" y="0"/>
                  </a:lnTo>
                  <a:lnTo>
                    <a:pt x="19798" y="0"/>
                  </a:lnTo>
                  <a:close/>
                </a:path>
              </a:pathLst>
            </a:custGeom>
            <a:solidFill>
              <a:srgbClr val="17554A"/>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9" tIns="45719" rIns="45719" bIns="45719" anchor="ctr"/>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
          <p:nvSpPr>
            <p:cNvPr id="31" name="AutoShape 11"/>
            <p:cNvSpPr/>
            <p:nvPr/>
          </p:nvSpPr>
          <p:spPr bwMode="auto">
            <a:xfrm>
              <a:off x="2600686" y="2346954"/>
              <a:ext cx="398538" cy="394385"/>
            </a:xfrm>
            <a:custGeom>
              <a:avLst/>
              <a:gdLst>
                <a:gd name="T0" fmla="*/ 381000 w 21600"/>
                <a:gd name="T1" fmla="*/ 377031 h 21600"/>
                <a:gd name="T2" fmla="*/ 381000 w 21600"/>
                <a:gd name="T3" fmla="*/ 377031 h 21600"/>
                <a:gd name="T4" fmla="*/ 381000 w 21600"/>
                <a:gd name="T5" fmla="*/ 377031 h 21600"/>
                <a:gd name="T6" fmla="*/ 381000 w 21600"/>
                <a:gd name="T7" fmla="*/ 37703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cubicBezTo>
                    <a:pt x="4859" y="0"/>
                    <a:pt x="0" y="4859"/>
                    <a:pt x="0" y="10800"/>
                  </a:cubicBezTo>
                  <a:cubicBezTo>
                    <a:pt x="0" y="16739"/>
                    <a:pt x="4859" y="21599"/>
                    <a:pt x="10800" y="21599"/>
                  </a:cubicBezTo>
                  <a:cubicBezTo>
                    <a:pt x="16739" y="21599"/>
                    <a:pt x="21600" y="16739"/>
                    <a:pt x="21600" y="10800"/>
                  </a:cubicBezTo>
                  <a:cubicBezTo>
                    <a:pt x="21600" y="4859"/>
                    <a:pt x="16739" y="0"/>
                    <a:pt x="10800" y="0"/>
                  </a:cubicBezTo>
                  <a:close/>
                  <a:moveTo>
                    <a:pt x="14940" y="4319"/>
                  </a:moveTo>
                  <a:cubicBezTo>
                    <a:pt x="15659" y="3779"/>
                    <a:pt x="15659" y="3779"/>
                    <a:pt x="15659" y="3779"/>
                  </a:cubicBezTo>
                  <a:cubicBezTo>
                    <a:pt x="15659" y="3779"/>
                    <a:pt x="15299" y="3059"/>
                    <a:pt x="15479" y="2519"/>
                  </a:cubicBezTo>
                  <a:cubicBezTo>
                    <a:pt x="15659" y="2519"/>
                    <a:pt x="16379" y="2879"/>
                    <a:pt x="16919" y="3599"/>
                  </a:cubicBezTo>
                  <a:cubicBezTo>
                    <a:pt x="16559" y="5219"/>
                    <a:pt x="15479" y="5039"/>
                    <a:pt x="15479" y="5039"/>
                  </a:cubicBezTo>
                  <a:cubicBezTo>
                    <a:pt x="15479" y="5039"/>
                    <a:pt x="14760" y="5039"/>
                    <a:pt x="14940" y="4319"/>
                  </a:cubicBezTo>
                  <a:close/>
                  <a:moveTo>
                    <a:pt x="8459" y="13859"/>
                  </a:moveTo>
                  <a:cubicBezTo>
                    <a:pt x="8279" y="14039"/>
                    <a:pt x="8100" y="14579"/>
                    <a:pt x="7919" y="15119"/>
                  </a:cubicBezTo>
                  <a:cubicBezTo>
                    <a:pt x="7739" y="15479"/>
                    <a:pt x="7559" y="15660"/>
                    <a:pt x="7380" y="15839"/>
                  </a:cubicBezTo>
                  <a:cubicBezTo>
                    <a:pt x="7019" y="16019"/>
                    <a:pt x="7019" y="16379"/>
                    <a:pt x="7019" y="16379"/>
                  </a:cubicBezTo>
                  <a:cubicBezTo>
                    <a:pt x="6840" y="17099"/>
                    <a:pt x="6840" y="17099"/>
                    <a:pt x="6840" y="17099"/>
                  </a:cubicBezTo>
                  <a:cubicBezTo>
                    <a:pt x="6840" y="17099"/>
                    <a:pt x="7019" y="17819"/>
                    <a:pt x="7200" y="17999"/>
                  </a:cubicBezTo>
                  <a:cubicBezTo>
                    <a:pt x="7200" y="18359"/>
                    <a:pt x="6659" y="19799"/>
                    <a:pt x="6659" y="19799"/>
                  </a:cubicBezTo>
                  <a:cubicBezTo>
                    <a:pt x="6120" y="19620"/>
                    <a:pt x="5939" y="19079"/>
                    <a:pt x="5760" y="18719"/>
                  </a:cubicBezTo>
                  <a:cubicBezTo>
                    <a:pt x="5760" y="18359"/>
                    <a:pt x="5400" y="18179"/>
                    <a:pt x="5579" y="17819"/>
                  </a:cubicBezTo>
                  <a:cubicBezTo>
                    <a:pt x="5579" y="17279"/>
                    <a:pt x="5219" y="17099"/>
                    <a:pt x="5039" y="16919"/>
                  </a:cubicBezTo>
                  <a:cubicBezTo>
                    <a:pt x="4859" y="16559"/>
                    <a:pt x="4679" y="16199"/>
                    <a:pt x="4679" y="16019"/>
                  </a:cubicBezTo>
                  <a:cubicBezTo>
                    <a:pt x="4679" y="15839"/>
                    <a:pt x="4139" y="15479"/>
                    <a:pt x="4139" y="15479"/>
                  </a:cubicBezTo>
                  <a:cubicBezTo>
                    <a:pt x="4139" y="15479"/>
                    <a:pt x="3240" y="14939"/>
                    <a:pt x="3060" y="14759"/>
                  </a:cubicBezTo>
                  <a:cubicBezTo>
                    <a:pt x="2880" y="14579"/>
                    <a:pt x="2700" y="13859"/>
                    <a:pt x="2700" y="13499"/>
                  </a:cubicBezTo>
                  <a:cubicBezTo>
                    <a:pt x="2700" y="13139"/>
                    <a:pt x="2880" y="12239"/>
                    <a:pt x="2880" y="12239"/>
                  </a:cubicBezTo>
                  <a:cubicBezTo>
                    <a:pt x="2880" y="12239"/>
                    <a:pt x="3240" y="11879"/>
                    <a:pt x="3060" y="11699"/>
                  </a:cubicBezTo>
                  <a:cubicBezTo>
                    <a:pt x="2700" y="11519"/>
                    <a:pt x="2700" y="10800"/>
                    <a:pt x="2700" y="10800"/>
                  </a:cubicBezTo>
                  <a:cubicBezTo>
                    <a:pt x="2339" y="10439"/>
                    <a:pt x="2339" y="10439"/>
                    <a:pt x="2339" y="10439"/>
                  </a:cubicBezTo>
                  <a:cubicBezTo>
                    <a:pt x="2339" y="10439"/>
                    <a:pt x="1979" y="9899"/>
                    <a:pt x="1800" y="9719"/>
                  </a:cubicBezTo>
                  <a:cubicBezTo>
                    <a:pt x="1800" y="9359"/>
                    <a:pt x="1800" y="9179"/>
                    <a:pt x="1979" y="8999"/>
                  </a:cubicBezTo>
                  <a:cubicBezTo>
                    <a:pt x="1979" y="8819"/>
                    <a:pt x="1800" y="8279"/>
                    <a:pt x="1800" y="8099"/>
                  </a:cubicBezTo>
                  <a:cubicBezTo>
                    <a:pt x="3600" y="3599"/>
                    <a:pt x="6659" y="2700"/>
                    <a:pt x="6659" y="2700"/>
                  </a:cubicBezTo>
                  <a:cubicBezTo>
                    <a:pt x="6840" y="3599"/>
                    <a:pt x="6840" y="3599"/>
                    <a:pt x="6840" y="3599"/>
                  </a:cubicBezTo>
                  <a:cubicBezTo>
                    <a:pt x="6840" y="3599"/>
                    <a:pt x="6299" y="3779"/>
                    <a:pt x="6120" y="3779"/>
                  </a:cubicBezTo>
                  <a:cubicBezTo>
                    <a:pt x="5760" y="3599"/>
                    <a:pt x="5579" y="3599"/>
                    <a:pt x="5579" y="3599"/>
                  </a:cubicBezTo>
                  <a:cubicBezTo>
                    <a:pt x="5219" y="4139"/>
                    <a:pt x="5219" y="4139"/>
                    <a:pt x="5219" y="4139"/>
                  </a:cubicBezTo>
                  <a:cubicBezTo>
                    <a:pt x="5219" y="4139"/>
                    <a:pt x="5039" y="4499"/>
                    <a:pt x="5039" y="4679"/>
                  </a:cubicBezTo>
                  <a:cubicBezTo>
                    <a:pt x="5039" y="4859"/>
                    <a:pt x="5219" y="5219"/>
                    <a:pt x="5219" y="5219"/>
                  </a:cubicBezTo>
                  <a:cubicBezTo>
                    <a:pt x="5219" y="5219"/>
                    <a:pt x="5760" y="5219"/>
                    <a:pt x="5760" y="5039"/>
                  </a:cubicBezTo>
                  <a:cubicBezTo>
                    <a:pt x="5760" y="4859"/>
                    <a:pt x="5760" y="4679"/>
                    <a:pt x="5760" y="4679"/>
                  </a:cubicBezTo>
                  <a:cubicBezTo>
                    <a:pt x="5579" y="4319"/>
                    <a:pt x="5579" y="4319"/>
                    <a:pt x="5579" y="4319"/>
                  </a:cubicBezTo>
                  <a:cubicBezTo>
                    <a:pt x="5579" y="4319"/>
                    <a:pt x="6120" y="4139"/>
                    <a:pt x="7200" y="4319"/>
                  </a:cubicBezTo>
                  <a:cubicBezTo>
                    <a:pt x="8459" y="4319"/>
                    <a:pt x="7919" y="5219"/>
                    <a:pt x="8459" y="5400"/>
                  </a:cubicBezTo>
                  <a:cubicBezTo>
                    <a:pt x="8999" y="5580"/>
                    <a:pt x="8100" y="6299"/>
                    <a:pt x="7919" y="6659"/>
                  </a:cubicBezTo>
                  <a:cubicBezTo>
                    <a:pt x="7739" y="7019"/>
                    <a:pt x="7380" y="6119"/>
                    <a:pt x="7380" y="6119"/>
                  </a:cubicBezTo>
                  <a:cubicBezTo>
                    <a:pt x="7380" y="6119"/>
                    <a:pt x="7739" y="5759"/>
                    <a:pt x="7200" y="5759"/>
                  </a:cubicBezTo>
                  <a:cubicBezTo>
                    <a:pt x="6659" y="5580"/>
                    <a:pt x="6299" y="6480"/>
                    <a:pt x="6659" y="6480"/>
                  </a:cubicBezTo>
                  <a:cubicBezTo>
                    <a:pt x="6840" y="6480"/>
                    <a:pt x="7200" y="6839"/>
                    <a:pt x="7019" y="7019"/>
                  </a:cubicBezTo>
                  <a:cubicBezTo>
                    <a:pt x="7019" y="7199"/>
                    <a:pt x="7019" y="7199"/>
                    <a:pt x="6840" y="7739"/>
                  </a:cubicBezTo>
                  <a:cubicBezTo>
                    <a:pt x="6480" y="8279"/>
                    <a:pt x="6120" y="8639"/>
                    <a:pt x="6120" y="8639"/>
                  </a:cubicBezTo>
                  <a:cubicBezTo>
                    <a:pt x="6120" y="8639"/>
                    <a:pt x="5760" y="8459"/>
                    <a:pt x="5939" y="8819"/>
                  </a:cubicBezTo>
                  <a:cubicBezTo>
                    <a:pt x="6120" y="9179"/>
                    <a:pt x="5939" y="9719"/>
                    <a:pt x="5939" y="9899"/>
                  </a:cubicBezTo>
                  <a:cubicBezTo>
                    <a:pt x="5939" y="10259"/>
                    <a:pt x="5219" y="9719"/>
                    <a:pt x="5219" y="9179"/>
                  </a:cubicBezTo>
                  <a:cubicBezTo>
                    <a:pt x="5039" y="8639"/>
                    <a:pt x="4499" y="9179"/>
                    <a:pt x="4319" y="9179"/>
                  </a:cubicBezTo>
                  <a:cubicBezTo>
                    <a:pt x="4139" y="9179"/>
                    <a:pt x="3779" y="8999"/>
                    <a:pt x="3779" y="8819"/>
                  </a:cubicBezTo>
                  <a:cubicBezTo>
                    <a:pt x="3600" y="8639"/>
                    <a:pt x="2700" y="9359"/>
                    <a:pt x="2519" y="9359"/>
                  </a:cubicBezTo>
                  <a:cubicBezTo>
                    <a:pt x="2339" y="9539"/>
                    <a:pt x="2339" y="9899"/>
                    <a:pt x="2700" y="9719"/>
                  </a:cubicBezTo>
                  <a:cubicBezTo>
                    <a:pt x="3060" y="9539"/>
                    <a:pt x="3420" y="9719"/>
                    <a:pt x="3420" y="10079"/>
                  </a:cubicBezTo>
                  <a:cubicBezTo>
                    <a:pt x="3240" y="10439"/>
                    <a:pt x="2880" y="10259"/>
                    <a:pt x="2880" y="10439"/>
                  </a:cubicBezTo>
                  <a:cubicBezTo>
                    <a:pt x="3060" y="10800"/>
                    <a:pt x="3420" y="10979"/>
                    <a:pt x="3420" y="11339"/>
                  </a:cubicBezTo>
                  <a:cubicBezTo>
                    <a:pt x="3600" y="11699"/>
                    <a:pt x="4499" y="11339"/>
                    <a:pt x="4859" y="11160"/>
                  </a:cubicBezTo>
                  <a:cubicBezTo>
                    <a:pt x="5039" y="11160"/>
                    <a:pt x="5939" y="10979"/>
                    <a:pt x="5939" y="11339"/>
                  </a:cubicBezTo>
                  <a:cubicBezTo>
                    <a:pt x="6120" y="11699"/>
                    <a:pt x="7019" y="11879"/>
                    <a:pt x="7380" y="11879"/>
                  </a:cubicBezTo>
                  <a:cubicBezTo>
                    <a:pt x="7739" y="12059"/>
                    <a:pt x="8279" y="12059"/>
                    <a:pt x="8820" y="12419"/>
                  </a:cubicBezTo>
                  <a:cubicBezTo>
                    <a:pt x="9179" y="12960"/>
                    <a:pt x="8459" y="13679"/>
                    <a:pt x="8459" y="13859"/>
                  </a:cubicBezTo>
                  <a:close/>
                  <a:moveTo>
                    <a:pt x="10619" y="2519"/>
                  </a:moveTo>
                  <a:cubicBezTo>
                    <a:pt x="10439" y="3059"/>
                    <a:pt x="9719" y="3599"/>
                    <a:pt x="9899" y="3779"/>
                  </a:cubicBezTo>
                  <a:cubicBezTo>
                    <a:pt x="9899" y="3959"/>
                    <a:pt x="9899" y="4859"/>
                    <a:pt x="9179" y="4139"/>
                  </a:cubicBezTo>
                  <a:cubicBezTo>
                    <a:pt x="8459" y="3419"/>
                    <a:pt x="7739" y="3240"/>
                    <a:pt x="7919" y="2700"/>
                  </a:cubicBezTo>
                  <a:cubicBezTo>
                    <a:pt x="7919" y="2519"/>
                    <a:pt x="8639" y="2519"/>
                    <a:pt x="8639" y="2339"/>
                  </a:cubicBezTo>
                  <a:cubicBezTo>
                    <a:pt x="9540" y="1259"/>
                    <a:pt x="11159" y="1439"/>
                    <a:pt x="11339" y="1799"/>
                  </a:cubicBezTo>
                  <a:cubicBezTo>
                    <a:pt x="10979" y="2159"/>
                    <a:pt x="10619" y="1979"/>
                    <a:pt x="10619" y="2519"/>
                  </a:cubicBezTo>
                  <a:close/>
                  <a:moveTo>
                    <a:pt x="19259" y="11160"/>
                  </a:moveTo>
                  <a:cubicBezTo>
                    <a:pt x="19259" y="11160"/>
                    <a:pt x="19619" y="11699"/>
                    <a:pt x="20159" y="11699"/>
                  </a:cubicBezTo>
                  <a:cubicBezTo>
                    <a:pt x="19799" y="15660"/>
                    <a:pt x="16559" y="18359"/>
                    <a:pt x="16559" y="18359"/>
                  </a:cubicBezTo>
                  <a:cubicBezTo>
                    <a:pt x="16019" y="17819"/>
                    <a:pt x="16200" y="17279"/>
                    <a:pt x="16200" y="17279"/>
                  </a:cubicBezTo>
                  <a:cubicBezTo>
                    <a:pt x="16379" y="16559"/>
                    <a:pt x="16379" y="16559"/>
                    <a:pt x="16379" y="16559"/>
                  </a:cubicBezTo>
                  <a:cubicBezTo>
                    <a:pt x="16379" y="15299"/>
                    <a:pt x="16379" y="15299"/>
                    <a:pt x="16379" y="15299"/>
                  </a:cubicBezTo>
                  <a:cubicBezTo>
                    <a:pt x="16379" y="15299"/>
                    <a:pt x="16379" y="13859"/>
                    <a:pt x="15119" y="14579"/>
                  </a:cubicBezTo>
                  <a:cubicBezTo>
                    <a:pt x="13859" y="14939"/>
                    <a:pt x="14400" y="14939"/>
                    <a:pt x="12960" y="14939"/>
                  </a:cubicBezTo>
                  <a:cubicBezTo>
                    <a:pt x="11520" y="15119"/>
                    <a:pt x="11879" y="12059"/>
                    <a:pt x="11879" y="12059"/>
                  </a:cubicBezTo>
                  <a:cubicBezTo>
                    <a:pt x="11879" y="7739"/>
                    <a:pt x="15119" y="10979"/>
                    <a:pt x="15119" y="10979"/>
                  </a:cubicBezTo>
                  <a:cubicBezTo>
                    <a:pt x="17100" y="12419"/>
                    <a:pt x="17459" y="10079"/>
                    <a:pt x="17459" y="10079"/>
                  </a:cubicBezTo>
                  <a:cubicBezTo>
                    <a:pt x="18719" y="9539"/>
                    <a:pt x="18719" y="9539"/>
                    <a:pt x="18719" y="9539"/>
                  </a:cubicBezTo>
                  <a:cubicBezTo>
                    <a:pt x="18899" y="8819"/>
                    <a:pt x="18899" y="8819"/>
                    <a:pt x="18899" y="8819"/>
                  </a:cubicBezTo>
                  <a:cubicBezTo>
                    <a:pt x="18719" y="7919"/>
                    <a:pt x="18719" y="7919"/>
                    <a:pt x="18719" y="7919"/>
                  </a:cubicBezTo>
                  <a:cubicBezTo>
                    <a:pt x="16739" y="7019"/>
                    <a:pt x="16739" y="7019"/>
                    <a:pt x="16739" y="7019"/>
                  </a:cubicBezTo>
                  <a:cubicBezTo>
                    <a:pt x="16739" y="7019"/>
                    <a:pt x="16379" y="7739"/>
                    <a:pt x="16919" y="8639"/>
                  </a:cubicBezTo>
                  <a:cubicBezTo>
                    <a:pt x="16919" y="8639"/>
                    <a:pt x="16739" y="9539"/>
                    <a:pt x="16379" y="9359"/>
                  </a:cubicBezTo>
                  <a:cubicBezTo>
                    <a:pt x="15119" y="8639"/>
                    <a:pt x="15119" y="8639"/>
                    <a:pt x="15119" y="8639"/>
                  </a:cubicBezTo>
                  <a:cubicBezTo>
                    <a:pt x="15119" y="8639"/>
                    <a:pt x="14760" y="8459"/>
                    <a:pt x="14220" y="8819"/>
                  </a:cubicBezTo>
                  <a:cubicBezTo>
                    <a:pt x="13500" y="9359"/>
                    <a:pt x="12420" y="8819"/>
                    <a:pt x="12420" y="8819"/>
                  </a:cubicBezTo>
                  <a:cubicBezTo>
                    <a:pt x="12420" y="8819"/>
                    <a:pt x="12420" y="8279"/>
                    <a:pt x="13140" y="7919"/>
                  </a:cubicBezTo>
                  <a:cubicBezTo>
                    <a:pt x="13680" y="7559"/>
                    <a:pt x="13680" y="7559"/>
                    <a:pt x="13680" y="7559"/>
                  </a:cubicBezTo>
                  <a:cubicBezTo>
                    <a:pt x="13680" y="7559"/>
                    <a:pt x="13500" y="6839"/>
                    <a:pt x="13680" y="6299"/>
                  </a:cubicBezTo>
                  <a:cubicBezTo>
                    <a:pt x="13859" y="5759"/>
                    <a:pt x="14039" y="6299"/>
                    <a:pt x="14579" y="5939"/>
                  </a:cubicBezTo>
                  <a:cubicBezTo>
                    <a:pt x="15119" y="5580"/>
                    <a:pt x="15479" y="6659"/>
                    <a:pt x="16200" y="6480"/>
                  </a:cubicBezTo>
                  <a:cubicBezTo>
                    <a:pt x="16919" y="6480"/>
                    <a:pt x="16559" y="6299"/>
                    <a:pt x="17100" y="5939"/>
                  </a:cubicBezTo>
                  <a:cubicBezTo>
                    <a:pt x="17640" y="5759"/>
                    <a:pt x="17999" y="6480"/>
                    <a:pt x="17999" y="6480"/>
                  </a:cubicBezTo>
                  <a:cubicBezTo>
                    <a:pt x="19080" y="6659"/>
                    <a:pt x="19080" y="6659"/>
                    <a:pt x="19080" y="6659"/>
                  </a:cubicBezTo>
                  <a:cubicBezTo>
                    <a:pt x="19080" y="6659"/>
                    <a:pt x="18899" y="5400"/>
                    <a:pt x="18899" y="5759"/>
                  </a:cubicBezTo>
                  <a:cubicBezTo>
                    <a:pt x="19619" y="6839"/>
                    <a:pt x="20520" y="9899"/>
                    <a:pt x="20159" y="10439"/>
                  </a:cubicBezTo>
                  <a:cubicBezTo>
                    <a:pt x="19979" y="10259"/>
                    <a:pt x="19799" y="10259"/>
                    <a:pt x="19799" y="10259"/>
                  </a:cubicBezTo>
                  <a:cubicBezTo>
                    <a:pt x="18539" y="10259"/>
                    <a:pt x="18539" y="10259"/>
                    <a:pt x="18539" y="10259"/>
                  </a:cubicBezTo>
                  <a:lnTo>
                    <a:pt x="19259" y="1116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9" tIns="45719" rIns="45719" bIns="45719"/>
            <a:lstStyle/>
            <a:p>
              <a:pPr algn="ctr" defTabSz="825500" fontAlgn="base" hangingPunct="0">
                <a:spcBef>
                  <a:spcPct val="0"/>
                </a:spcBef>
                <a:spcAft>
                  <a:spcPct val="0"/>
                </a:spcAft>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sp>
          <p:nvSpPr>
            <p:cNvPr id="39" name="AutoShape 15"/>
            <p:cNvSpPr/>
            <p:nvPr/>
          </p:nvSpPr>
          <p:spPr bwMode="auto">
            <a:xfrm>
              <a:off x="2583699" y="2990576"/>
              <a:ext cx="395288" cy="395288"/>
            </a:xfrm>
            <a:custGeom>
              <a:avLst/>
              <a:gdLst>
                <a:gd name="T0" fmla="*/ 197635 w 21459"/>
                <a:gd name="T1" fmla="*/ 198350 h 21561"/>
                <a:gd name="T2" fmla="*/ 197635 w 21459"/>
                <a:gd name="T3" fmla="*/ 198350 h 21561"/>
                <a:gd name="T4" fmla="*/ 197635 w 21459"/>
                <a:gd name="T5" fmla="*/ 198350 h 21561"/>
                <a:gd name="T6" fmla="*/ 197635 w 21459"/>
                <a:gd name="T7" fmla="*/ 198350 h 2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solidFill>
              <a:srgbClr val="FFFFFF"/>
            </a:solidFill>
            <a:ln>
              <a:noFill/>
            </a:ln>
            <a:effectLst/>
          </p:spPr>
          <p:txBody>
            <a:bodyPr lIns="38100" tIns="38100" rIns="38100" bIns="38100" anchor="ctr"/>
            <a:lstStyle/>
            <a:p>
              <a:endParaRPr lang="zh-CN" altLang="en-US"/>
            </a:p>
          </p:txBody>
        </p:sp>
        <p:sp>
          <p:nvSpPr>
            <p:cNvPr id="40" name="AutoShape 76"/>
            <p:cNvSpPr/>
            <p:nvPr/>
          </p:nvSpPr>
          <p:spPr bwMode="auto">
            <a:xfrm>
              <a:off x="2600774" y="4231933"/>
              <a:ext cx="396875" cy="395288"/>
            </a:xfrm>
            <a:custGeom>
              <a:avLst/>
              <a:gdLst>
                <a:gd name="T0" fmla="*/ 198438 w 21600"/>
                <a:gd name="T1" fmla="*/ 197644 h 21600"/>
                <a:gd name="T2" fmla="*/ 198438 w 21600"/>
                <a:gd name="T3" fmla="*/ 197644 h 21600"/>
                <a:gd name="T4" fmla="*/ 198438 w 21600"/>
                <a:gd name="T5" fmla="*/ 197644 h 21600"/>
                <a:gd name="T6" fmla="*/ 198438 w 21600"/>
                <a:gd name="T7" fmla="*/ 1976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rgbClr val="FFFFFF"/>
            </a:solidFill>
            <a:ln>
              <a:noFill/>
            </a:ln>
            <a:effectLst/>
          </p:spPr>
          <p:txBody>
            <a:bodyPr lIns="38100" tIns="38100" rIns="38100" bIns="38100" anchor="ctr"/>
            <a:lstStyle/>
            <a:p>
              <a:endParaRPr lang="zh-CN" altLang="en-US"/>
            </a:p>
          </p:txBody>
        </p:sp>
        <p:sp>
          <p:nvSpPr>
            <p:cNvPr id="41" name="AutoShape 129"/>
            <p:cNvSpPr/>
            <p:nvPr/>
          </p:nvSpPr>
          <p:spPr bwMode="auto">
            <a:xfrm>
              <a:off x="2600774" y="3608196"/>
              <a:ext cx="395288" cy="395288"/>
            </a:xfrm>
            <a:custGeom>
              <a:avLst/>
              <a:gdLst>
                <a:gd name="T0" fmla="*/ 197644 w 21600"/>
                <a:gd name="T1" fmla="*/ 197644 h 21600"/>
                <a:gd name="T2" fmla="*/ 197644 w 21600"/>
                <a:gd name="T3" fmla="*/ 197644 h 21600"/>
                <a:gd name="T4" fmla="*/ 197644 w 21600"/>
                <a:gd name="T5" fmla="*/ 197644 h 21600"/>
                <a:gd name="T6" fmla="*/ 197644 w 21600"/>
                <a:gd name="T7" fmla="*/ 1976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solidFill>
              <a:srgbClr val="FFFFFF"/>
            </a:solidFill>
            <a:ln>
              <a:noFill/>
            </a:ln>
            <a:effectLst/>
          </p:spPr>
          <p:txBody>
            <a:bodyPr lIns="38100" tIns="38100" rIns="38100" bIns="38100" anchor="ctr"/>
            <a:lstStyle/>
            <a:p>
              <a:endParaRPr lang="zh-CN" altLang="en-US"/>
            </a:p>
          </p:txBody>
        </p:sp>
        <p:sp>
          <p:nvSpPr>
            <p:cNvPr id="7" name="Freeform 5"/>
            <p:cNvSpPr>
              <a:spLocks noEditPoints="1"/>
            </p:cNvSpPr>
            <p:nvPr/>
          </p:nvSpPr>
          <p:spPr bwMode="auto">
            <a:xfrm>
              <a:off x="2507464" y="4855583"/>
              <a:ext cx="595897" cy="341513"/>
            </a:xfrm>
            <a:custGeom>
              <a:avLst/>
              <a:gdLst>
                <a:gd name="T0" fmla="*/ 2804 w 3043"/>
                <a:gd name="T1" fmla="*/ 712 h 1741"/>
                <a:gd name="T2" fmla="*/ 2804 w 3043"/>
                <a:gd name="T3" fmla="*/ 1190 h 1741"/>
                <a:gd name="T4" fmla="*/ 2904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9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4" y="1291"/>
                    <a:pt x="2904" y="1291"/>
                    <a:pt x="2904"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9" y="1193"/>
                  </a:cubicBezTo>
                  <a:cubicBezTo>
                    <a:pt x="1184" y="1142"/>
                    <a:pt x="544" y="906"/>
                    <a:pt x="226" y="752"/>
                  </a:cubicBezTo>
                  <a:cubicBezTo>
                    <a:pt x="14" y="650"/>
                    <a:pt x="0" y="585"/>
                    <a:pt x="229" y="498"/>
                  </a:cubicBezTo>
                  <a:cubicBezTo>
                    <a:pt x="529" y="383"/>
                    <a:pt x="1024" y="199"/>
                    <a:pt x="1286" y="98"/>
                  </a:cubicBezTo>
                  <a:cubicBezTo>
                    <a:pt x="1441" y="35"/>
                    <a:pt x="1524"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rgbClr val="FFFFFF"/>
            </a:solidFill>
            <a:ln>
              <a:noFill/>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6"/>
          <p:cNvSpPr>
            <a:spLocks noChangeShapeType="1"/>
          </p:cNvSpPr>
          <p:nvPr/>
        </p:nvSpPr>
        <p:spPr bwMode="auto">
          <a:xfrm flipV="1">
            <a:off x="3058160" y="3584977"/>
            <a:ext cx="5506720" cy="0"/>
          </a:xfrm>
          <a:prstGeom prst="line">
            <a:avLst/>
          </a:prstGeom>
          <a:noFill/>
          <a:ln w="25400" cap="flat" cmpd="sng">
            <a:solidFill>
              <a:srgbClr val="DCDEE0"/>
            </a:solidFill>
            <a:prstDash val="sysDot"/>
            <a:round/>
          </a:ln>
          <a:effectLst/>
        </p:spPr>
        <p:txBody>
          <a:bodyPr lIns="0" tIns="0" rIns="0" bIns="0" anchor="ctr"/>
          <a:lstStyle/>
          <a:p>
            <a:pPr>
              <a:defRPr/>
            </a:pPr>
            <a:endParaRPr lang="es-ES" sz="5600" dirty="0">
              <a:effectLst>
                <a:outerShdw blurRad="38100" dist="38100" dir="2700000" algn="tl">
                  <a:srgbClr val="DDDDDD"/>
                </a:outerShdw>
              </a:effectLst>
              <a:latin typeface="Gill Sans" charset="0"/>
              <a:ea typeface="MS PGothic" charset="0"/>
              <a:sym typeface="Gill Sans" charset="0"/>
            </a:endParaRPr>
          </a:p>
        </p:txBody>
      </p:sp>
      <p:sp>
        <p:nvSpPr>
          <p:cNvPr id="19" name="AutoShape 29"/>
          <p:cNvSpPr/>
          <p:nvPr/>
        </p:nvSpPr>
        <p:spPr bwMode="auto">
          <a:xfrm flipH="1">
            <a:off x="6878320" y="0"/>
            <a:ext cx="5313680" cy="6858000"/>
          </a:xfrm>
          <a:prstGeom prst="rtTriangle">
            <a:avLst/>
          </a:prstGeom>
          <a:solidFill>
            <a:srgbClr val="43CBB4"/>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3" name="Freeform 483"/>
          <p:cNvSpPr>
            <a:spLocks noEditPoints="1"/>
          </p:cNvSpPr>
          <p:nvPr/>
        </p:nvSpPr>
        <p:spPr bwMode="auto">
          <a:xfrm>
            <a:off x="-29619" y="828279"/>
            <a:ext cx="4769037" cy="3062386"/>
          </a:xfrm>
          <a:custGeom>
            <a:avLst/>
            <a:gdLst>
              <a:gd name="T0" fmla="*/ 126 w 126"/>
              <a:gd name="T1" fmla="*/ 21 h 81"/>
              <a:gd name="T2" fmla="*/ 116 w 126"/>
              <a:gd name="T3" fmla="*/ 29 h 81"/>
              <a:gd name="T4" fmla="*/ 97 w 126"/>
              <a:gd name="T5" fmla="*/ 43 h 81"/>
              <a:gd name="T6" fmla="*/ 60 w 126"/>
              <a:gd name="T7" fmla="*/ 66 h 81"/>
              <a:gd name="T8" fmla="*/ 38 w 126"/>
              <a:gd name="T9" fmla="*/ 81 h 81"/>
              <a:gd name="T10" fmla="*/ 35 w 126"/>
              <a:gd name="T11" fmla="*/ 81 h 81"/>
              <a:gd name="T12" fmla="*/ 22 w 126"/>
              <a:gd name="T13" fmla="*/ 61 h 81"/>
              <a:gd name="T14" fmla="*/ 3 w 126"/>
              <a:gd name="T15" fmla="*/ 63 h 81"/>
              <a:gd name="T16" fmla="*/ 14 w 126"/>
              <a:gd name="T17" fmla="*/ 36 h 81"/>
              <a:gd name="T18" fmla="*/ 13 w 126"/>
              <a:gd name="T19" fmla="*/ 34 h 81"/>
              <a:gd name="T20" fmla="*/ 24 w 126"/>
              <a:gd name="T21" fmla="*/ 0 h 81"/>
              <a:gd name="T22" fmla="*/ 52 w 126"/>
              <a:gd name="T23" fmla="*/ 7 h 81"/>
              <a:gd name="T24" fmla="*/ 97 w 126"/>
              <a:gd name="T25" fmla="*/ 17 h 81"/>
              <a:gd name="T26" fmla="*/ 123 w 126"/>
              <a:gd name="T27" fmla="*/ 20 h 81"/>
              <a:gd name="T28" fmla="*/ 126 w 126"/>
              <a:gd name="T29" fmla="*/ 21 h 81"/>
              <a:gd name="T30" fmla="*/ 27 w 126"/>
              <a:gd name="T31" fmla="*/ 5 h 81"/>
              <a:gd name="T32" fmla="*/ 21 w 126"/>
              <a:gd name="T33" fmla="*/ 24 h 81"/>
              <a:gd name="T34" fmla="*/ 19 w 126"/>
              <a:gd name="T35" fmla="*/ 34 h 81"/>
              <a:gd name="T36" fmla="*/ 85 w 126"/>
              <a:gd name="T37" fmla="*/ 27 h 81"/>
              <a:gd name="T38" fmla="*/ 112 w 126"/>
              <a:gd name="T39" fmla="*/ 22 h 81"/>
              <a:gd name="T40" fmla="*/ 27 w 126"/>
              <a:gd name="T41" fmla="*/ 5 h 81"/>
              <a:gd name="T42" fmla="*/ 19 w 126"/>
              <a:gd name="T43" fmla="*/ 50 h 81"/>
              <a:gd name="T44" fmla="*/ 37 w 126"/>
              <a:gd name="T45" fmla="*/ 78 h 81"/>
              <a:gd name="T46" fmla="*/ 107 w 126"/>
              <a:gd name="T47" fmla="*/ 31 h 81"/>
              <a:gd name="T48" fmla="*/ 106 w 126"/>
              <a:gd name="T49" fmla="*/ 30 h 81"/>
              <a:gd name="T50" fmla="*/ 19 w 126"/>
              <a:gd name="T51" fmla="*/ 50 h 81"/>
              <a:gd name="T52" fmla="*/ 17 w 126"/>
              <a:gd name="T53" fmla="*/ 38 h 81"/>
              <a:gd name="T54" fmla="*/ 9 w 126"/>
              <a:gd name="T55" fmla="*/ 53 h 81"/>
              <a:gd name="T56" fmla="*/ 15 w 126"/>
              <a:gd name="T57" fmla="*/ 46 h 81"/>
              <a:gd name="T58" fmla="*/ 19 w 126"/>
              <a:gd name="T59" fmla="*/ 47 h 81"/>
              <a:gd name="T60" fmla="*/ 75 w 126"/>
              <a:gd name="T61" fmla="*/ 36 h 81"/>
              <a:gd name="T62" fmla="*/ 100 w 126"/>
              <a:gd name="T63" fmla="*/ 28 h 81"/>
              <a:gd name="T64" fmla="*/ 17 w 126"/>
              <a:gd name="T65" fmla="*/ 38 h 81"/>
              <a:gd name="T66" fmla="*/ 8 w 126"/>
              <a:gd name="T67" fmla="*/ 59 h 81"/>
              <a:gd name="T68" fmla="*/ 19 w 126"/>
              <a:gd name="T69" fmla="*/ 57 h 81"/>
              <a:gd name="T70" fmla="*/ 15 w 126"/>
              <a:gd name="T71" fmla="*/ 51 h 81"/>
              <a:gd name="T72" fmla="*/ 8 w 126"/>
              <a:gd name="T73"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81">
                <a:moveTo>
                  <a:pt x="126" y="21"/>
                </a:moveTo>
                <a:cubicBezTo>
                  <a:pt x="125" y="26"/>
                  <a:pt x="119" y="25"/>
                  <a:pt x="116" y="29"/>
                </a:cubicBezTo>
                <a:cubicBezTo>
                  <a:pt x="110" y="31"/>
                  <a:pt x="104" y="38"/>
                  <a:pt x="97" y="43"/>
                </a:cubicBezTo>
                <a:cubicBezTo>
                  <a:pt x="85" y="50"/>
                  <a:pt x="73" y="59"/>
                  <a:pt x="60" y="66"/>
                </a:cubicBezTo>
                <a:cubicBezTo>
                  <a:pt x="53" y="70"/>
                  <a:pt x="46" y="76"/>
                  <a:pt x="38" y="81"/>
                </a:cubicBezTo>
                <a:cubicBezTo>
                  <a:pt x="37" y="80"/>
                  <a:pt x="36" y="81"/>
                  <a:pt x="35" y="81"/>
                </a:cubicBezTo>
                <a:cubicBezTo>
                  <a:pt x="29" y="74"/>
                  <a:pt x="26" y="68"/>
                  <a:pt x="22" y="61"/>
                </a:cubicBezTo>
                <a:cubicBezTo>
                  <a:pt x="16" y="61"/>
                  <a:pt x="8" y="64"/>
                  <a:pt x="3" y="63"/>
                </a:cubicBezTo>
                <a:cubicBezTo>
                  <a:pt x="0" y="54"/>
                  <a:pt x="9" y="46"/>
                  <a:pt x="14" y="36"/>
                </a:cubicBezTo>
                <a:cubicBezTo>
                  <a:pt x="14" y="36"/>
                  <a:pt x="13" y="35"/>
                  <a:pt x="13" y="34"/>
                </a:cubicBezTo>
                <a:cubicBezTo>
                  <a:pt x="18" y="23"/>
                  <a:pt x="19" y="10"/>
                  <a:pt x="24" y="0"/>
                </a:cubicBezTo>
                <a:cubicBezTo>
                  <a:pt x="33" y="1"/>
                  <a:pt x="43" y="6"/>
                  <a:pt x="52" y="7"/>
                </a:cubicBezTo>
                <a:cubicBezTo>
                  <a:pt x="67" y="11"/>
                  <a:pt x="82" y="14"/>
                  <a:pt x="97" y="17"/>
                </a:cubicBezTo>
                <a:cubicBezTo>
                  <a:pt x="105" y="17"/>
                  <a:pt x="115" y="20"/>
                  <a:pt x="123" y="20"/>
                </a:cubicBezTo>
                <a:cubicBezTo>
                  <a:pt x="123" y="20"/>
                  <a:pt x="125" y="19"/>
                  <a:pt x="126" y="21"/>
                </a:cubicBezTo>
                <a:close/>
                <a:moveTo>
                  <a:pt x="27" y="5"/>
                </a:moveTo>
                <a:cubicBezTo>
                  <a:pt x="24" y="11"/>
                  <a:pt x="22" y="18"/>
                  <a:pt x="21" y="24"/>
                </a:cubicBezTo>
                <a:cubicBezTo>
                  <a:pt x="19" y="28"/>
                  <a:pt x="18" y="31"/>
                  <a:pt x="19" y="34"/>
                </a:cubicBezTo>
                <a:cubicBezTo>
                  <a:pt x="41" y="31"/>
                  <a:pt x="63" y="28"/>
                  <a:pt x="85" y="27"/>
                </a:cubicBezTo>
                <a:cubicBezTo>
                  <a:pt x="93" y="25"/>
                  <a:pt x="104" y="25"/>
                  <a:pt x="112" y="22"/>
                </a:cubicBezTo>
                <a:cubicBezTo>
                  <a:pt x="83" y="19"/>
                  <a:pt x="54" y="10"/>
                  <a:pt x="27" y="5"/>
                </a:cubicBezTo>
                <a:close/>
                <a:moveTo>
                  <a:pt x="19" y="50"/>
                </a:moveTo>
                <a:cubicBezTo>
                  <a:pt x="25" y="59"/>
                  <a:pt x="28" y="69"/>
                  <a:pt x="37" y="78"/>
                </a:cubicBezTo>
                <a:cubicBezTo>
                  <a:pt x="61" y="62"/>
                  <a:pt x="83" y="49"/>
                  <a:pt x="107" y="31"/>
                </a:cubicBezTo>
                <a:cubicBezTo>
                  <a:pt x="107" y="31"/>
                  <a:pt x="107" y="31"/>
                  <a:pt x="106" y="30"/>
                </a:cubicBezTo>
                <a:cubicBezTo>
                  <a:pt x="77" y="38"/>
                  <a:pt x="48" y="46"/>
                  <a:pt x="19" y="50"/>
                </a:cubicBezTo>
                <a:close/>
                <a:moveTo>
                  <a:pt x="17" y="38"/>
                </a:moveTo>
                <a:cubicBezTo>
                  <a:pt x="15" y="43"/>
                  <a:pt x="11" y="48"/>
                  <a:pt x="9" y="53"/>
                </a:cubicBezTo>
                <a:cubicBezTo>
                  <a:pt x="13" y="51"/>
                  <a:pt x="12" y="48"/>
                  <a:pt x="15" y="46"/>
                </a:cubicBezTo>
                <a:cubicBezTo>
                  <a:pt x="17" y="46"/>
                  <a:pt x="18" y="46"/>
                  <a:pt x="19" y="47"/>
                </a:cubicBezTo>
                <a:cubicBezTo>
                  <a:pt x="38" y="44"/>
                  <a:pt x="56" y="40"/>
                  <a:pt x="75" y="36"/>
                </a:cubicBezTo>
                <a:cubicBezTo>
                  <a:pt x="83" y="32"/>
                  <a:pt x="92" y="31"/>
                  <a:pt x="100" y="28"/>
                </a:cubicBezTo>
                <a:cubicBezTo>
                  <a:pt x="72" y="30"/>
                  <a:pt x="45" y="33"/>
                  <a:pt x="17" y="38"/>
                </a:cubicBezTo>
                <a:close/>
                <a:moveTo>
                  <a:pt x="8" y="59"/>
                </a:moveTo>
                <a:cubicBezTo>
                  <a:pt x="12" y="61"/>
                  <a:pt x="16" y="58"/>
                  <a:pt x="19" y="57"/>
                </a:cubicBezTo>
                <a:cubicBezTo>
                  <a:pt x="18" y="55"/>
                  <a:pt x="17" y="53"/>
                  <a:pt x="15" y="51"/>
                </a:cubicBezTo>
                <a:cubicBezTo>
                  <a:pt x="14" y="54"/>
                  <a:pt x="11" y="57"/>
                  <a:pt x="8" y="59"/>
                </a:cubicBezTo>
                <a:close/>
              </a:path>
            </a:pathLst>
          </a:custGeom>
          <a:solidFill>
            <a:schemeClr val="bg1">
              <a:lumMod val="95000"/>
              <a:alpha val="46000"/>
            </a:schemeClr>
          </a:solidFill>
          <a:ln>
            <a:noFill/>
          </a:ln>
        </p:spPr>
        <p:txBody>
          <a:bodyPr vert="horz" wrap="square" lIns="91440" tIns="45720" rIns="91440" bIns="45720" numCol="1" anchor="t" anchorCtr="0" compatLnSpc="1"/>
          <a:lstStyle/>
          <a:p>
            <a:endParaRPr lang="zh-CN" altLang="en-US"/>
          </a:p>
        </p:txBody>
      </p:sp>
      <p:sp>
        <p:nvSpPr>
          <p:cNvPr id="18" name="AutoShape 29"/>
          <p:cNvSpPr/>
          <p:nvPr/>
        </p:nvSpPr>
        <p:spPr bwMode="auto">
          <a:xfrm flipH="1">
            <a:off x="8483600" y="1879600"/>
            <a:ext cx="3708400" cy="4978400"/>
          </a:xfrm>
          <a:prstGeom prst="rtTriangle">
            <a:avLst/>
          </a:prstGeom>
          <a:solidFill>
            <a:srgbClr val="3BB7A2"/>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0" name="AutoShape 29"/>
          <p:cNvSpPr/>
          <p:nvPr/>
        </p:nvSpPr>
        <p:spPr bwMode="auto">
          <a:xfrm flipH="1">
            <a:off x="10312398" y="4348480"/>
            <a:ext cx="1879599" cy="2509520"/>
          </a:xfrm>
          <a:prstGeom prst="rtTriangle">
            <a:avLst/>
          </a:prstGeom>
          <a:solidFill>
            <a:srgbClr val="2F9785"/>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1" name="文本框 20"/>
          <p:cNvSpPr txBox="1"/>
          <p:nvPr/>
        </p:nvSpPr>
        <p:spPr>
          <a:xfrm>
            <a:off x="3434941" y="2661647"/>
            <a:ext cx="5292499" cy="923330"/>
          </a:xfrm>
          <a:prstGeom prst="rect">
            <a:avLst/>
          </a:prstGeom>
          <a:noFill/>
        </p:spPr>
        <p:txBody>
          <a:bodyPr wrap="square" rtlCol="0">
            <a:spAutoFit/>
          </a:bodyPr>
          <a:lstStyle/>
          <a:p>
            <a:r>
              <a:rPr lang="zh-CN" altLang="en-US" sz="5400" dirty="0">
                <a:solidFill>
                  <a:schemeClr val="tx1">
                    <a:lumMod val="65000"/>
                    <a:lumOff val="35000"/>
                  </a:schemeClr>
                </a:solidFill>
                <a:latin typeface="黑体" panose="02010609060101010101" pitchFamily="49" charset="-122"/>
                <a:ea typeface="黑体" panose="02010609060101010101" pitchFamily="49" charset="-122"/>
              </a:rPr>
              <a:t>研究过程及方法</a:t>
            </a:r>
            <a:endParaRPr lang="zh-CN" altLang="en-US" sz="5400" dirty="0">
              <a:solidFill>
                <a:schemeClr val="tx1">
                  <a:lumMod val="65000"/>
                  <a:lumOff val="3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研究过程及方法</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2" name="组合 1"/>
          <p:cNvGrpSpPr/>
          <p:nvPr/>
        </p:nvGrpSpPr>
        <p:grpSpPr>
          <a:xfrm>
            <a:off x="1608881" y="-1"/>
            <a:ext cx="8948869" cy="6468488"/>
            <a:chOff x="755576" y="0"/>
            <a:chExt cx="7632848" cy="5517232"/>
          </a:xfrm>
        </p:grpSpPr>
        <p:grpSp>
          <p:nvGrpSpPr>
            <p:cNvPr id="23" name="组合 22"/>
            <p:cNvGrpSpPr/>
            <p:nvPr/>
          </p:nvGrpSpPr>
          <p:grpSpPr>
            <a:xfrm>
              <a:off x="755576" y="1556792"/>
              <a:ext cx="7632848" cy="3960440"/>
              <a:chOff x="1547664" y="1556792"/>
              <a:chExt cx="6408712" cy="3528392"/>
            </a:xfrm>
          </p:grpSpPr>
          <p:sp>
            <p:nvSpPr>
              <p:cNvPr id="24" name="矩形 4"/>
              <p:cNvSpPr/>
              <p:nvPr/>
            </p:nvSpPr>
            <p:spPr>
              <a:xfrm>
                <a:off x="1698812" y="2348880"/>
                <a:ext cx="6120680" cy="2736304"/>
              </a:xfrm>
              <a:custGeom>
                <a:avLst/>
                <a:gdLst>
                  <a:gd name="connsiteX0" fmla="*/ 0 w 6120680"/>
                  <a:gd name="connsiteY0" fmla="*/ 0 h 2736304"/>
                  <a:gd name="connsiteX1" fmla="*/ 6120680 w 6120680"/>
                  <a:gd name="connsiteY1" fmla="*/ 0 h 2736304"/>
                  <a:gd name="connsiteX2" fmla="*/ 6120680 w 6120680"/>
                  <a:gd name="connsiteY2" fmla="*/ 2736304 h 2736304"/>
                  <a:gd name="connsiteX3" fmla="*/ 0 w 6120680"/>
                  <a:gd name="connsiteY3" fmla="*/ 2736304 h 2736304"/>
                  <a:gd name="connsiteX4" fmla="*/ 0 w 6120680"/>
                  <a:gd name="connsiteY4" fmla="*/ 0 h 2736304"/>
                  <a:gd name="connsiteX0-1" fmla="*/ 0 w 6120680"/>
                  <a:gd name="connsiteY0-2" fmla="*/ 0 h 2736304"/>
                  <a:gd name="connsiteX1-3" fmla="*/ 6120680 w 6120680"/>
                  <a:gd name="connsiteY1-4" fmla="*/ 0 h 2736304"/>
                  <a:gd name="connsiteX2-5" fmla="*/ 6120680 w 6120680"/>
                  <a:gd name="connsiteY2-6" fmla="*/ 2736304 h 2736304"/>
                  <a:gd name="connsiteX3-7" fmla="*/ 3137883 w 6120680"/>
                  <a:gd name="connsiteY3-8" fmla="*/ 2729535 h 2736304"/>
                  <a:gd name="connsiteX4-9" fmla="*/ 0 w 6120680"/>
                  <a:gd name="connsiteY4-10" fmla="*/ 2736304 h 2736304"/>
                  <a:gd name="connsiteX5" fmla="*/ 0 w 6120680"/>
                  <a:gd name="connsiteY5" fmla="*/ 0 h 2736304"/>
                  <a:gd name="connsiteX0-11" fmla="*/ 0 w 6120680"/>
                  <a:gd name="connsiteY0-12" fmla="*/ 0 h 2736304"/>
                  <a:gd name="connsiteX1-13" fmla="*/ 6120680 w 6120680"/>
                  <a:gd name="connsiteY1-14" fmla="*/ 0 h 2736304"/>
                  <a:gd name="connsiteX2-15" fmla="*/ 6120680 w 6120680"/>
                  <a:gd name="connsiteY2-16" fmla="*/ 2736304 h 2736304"/>
                  <a:gd name="connsiteX3-17" fmla="*/ 3149915 w 6120680"/>
                  <a:gd name="connsiteY3-18" fmla="*/ 2152019 h 2736304"/>
                  <a:gd name="connsiteX4-19" fmla="*/ 0 w 6120680"/>
                  <a:gd name="connsiteY4-20" fmla="*/ 2736304 h 2736304"/>
                  <a:gd name="connsiteX5-21" fmla="*/ 0 w 6120680"/>
                  <a:gd name="connsiteY5-22" fmla="*/ 0 h 2736304"/>
                  <a:gd name="connsiteX0-23" fmla="*/ 0 w 6120680"/>
                  <a:gd name="connsiteY0-24" fmla="*/ 0 h 2736304"/>
                  <a:gd name="connsiteX1-25" fmla="*/ 6120680 w 6120680"/>
                  <a:gd name="connsiteY1-26" fmla="*/ 0 h 2736304"/>
                  <a:gd name="connsiteX2-27" fmla="*/ 6120680 w 6120680"/>
                  <a:gd name="connsiteY2-28" fmla="*/ 2736304 h 2736304"/>
                  <a:gd name="connsiteX3-29" fmla="*/ 3125852 w 6120680"/>
                  <a:gd name="connsiteY3-30" fmla="*/ 2236240 h 2736304"/>
                  <a:gd name="connsiteX4-31" fmla="*/ 0 w 6120680"/>
                  <a:gd name="connsiteY4-32" fmla="*/ 2736304 h 2736304"/>
                  <a:gd name="connsiteX5-33" fmla="*/ 0 w 6120680"/>
                  <a:gd name="connsiteY5-34" fmla="*/ 0 h 2736304"/>
                  <a:gd name="connsiteX0-35" fmla="*/ 0 w 6120680"/>
                  <a:gd name="connsiteY0-36" fmla="*/ 0 h 2736304"/>
                  <a:gd name="connsiteX1-37" fmla="*/ 6120680 w 6120680"/>
                  <a:gd name="connsiteY1-38" fmla="*/ 0 h 2736304"/>
                  <a:gd name="connsiteX2-39" fmla="*/ 6120680 w 6120680"/>
                  <a:gd name="connsiteY2-40" fmla="*/ 2736304 h 2736304"/>
                  <a:gd name="connsiteX3-41" fmla="*/ 3125852 w 6120680"/>
                  <a:gd name="connsiteY3-42" fmla="*/ 2320461 h 2736304"/>
                  <a:gd name="connsiteX4-43" fmla="*/ 0 w 6120680"/>
                  <a:gd name="connsiteY4-44" fmla="*/ 2736304 h 2736304"/>
                  <a:gd name="connsiteX5-45" fmla="*/ 0 w 6120680"/>
                  <a:gd name="connsiteY5-46" fmla="*/ 0 h 2736304"/>
                  <a:gd name="connsiteX0-47" fmla="*/ 0 w 6120680"/>
                  <a:gd name="connsiteY0-48" fmla="*/ 0 h 2736304"/>
                  <a:gd name="connsiteX1-49" fmla="*/ 6120680 w 6120680"/>
                  <a:gd name="connsiteY1-50" fmla="*/ 0 h 2736304"/>
                  <a:gd name="connsiteX2-51" fmla="*/ 6120680 w 6120680"/>
                  <a:gd name="connsiteY2-52" fmla="*/ 2736304 h 2736304"/>
                  <a:gd name="connsiteX3-53" fmla="*/ 2957410 w 6120680"/>
                  <a:gd name="connsiteY3-54" fmla="*/ 2320461 h 2736304"/>
                  <a:gd name="connsiteX4-55" fmla="*/ 0 w 6120680"/>
                  <a:gd name="connsiteY4-56" fmla="*/ 2736304 h 2736304"/>
                  <a:gd name="connsiteX5-57" fmla="*/ 0 w 6120680"/>
                  <a:gd name="connsiteY5-58" fmla="*/ 0 h 27363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120680" h="2736304">
                    <a:moveTo>
                      <a:pt x="0" y="0"/>
                    </a:moveTo>
                    <a:lnTo>
                      <a:pt x="6120680" y="0"/>
                    </a:lnTo>
                    <a:lnTo>
                      <a:pt x="6120680" y="2736304"/>
                    </a:lnTo>
                    <a:lnTo>
                      <a:pt x="2957410" y="2320461"/>
                    </a:lnTo>
                    <a:lnTo>
                      <a:pt x="0" y="2736304"/>
                    </a:lnTo>
                    <a:lnTo>
                      <a:pt x="0" y="0"/>
                    </a:lnTo>
                    <a:close/>
                  </a:path>
                </a:pathLst>
              </a:custGeom>
              <a:solidFill>
                <a:sysClr val="windowText" lastClr="000000">
                  <a:lumMod val="50000"/>
                  <a:lumOff val="50000"/>
                </a:sysClr>
              </a:solidFill>
              <a:ln w="25400" cap="flat" cmpd="sng" algn="ctr">
                <a:noFill/>
                <a:prstDash val="solid"/>
              </a:ln>
              <a:effectLst>
                <a:softEdge rad="317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矩形 24"/>
              <p:cNvSpPr/>
              <p:nvPr/>
            </p:nvSpPr>
            <p:spPr>
              <a:xfrm>
                <a:off x="1547664" y="1556792"/>
                <a:ext cx="6408712" cy="3024336"/>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矩形 31"/>
              <p:cNvSpPr/>
              <p:nvPr/>
            </p:nvSpPr>
            <p:spPr>
              <a:xfrm>
                <a:off x="1674748" y="1664712"/>
                <a:ext cx="6144744" cy="2808000"/>
              </a:xfrm>
              <a:prstGeom prst="rect">
                <a:avLst/>
              </a:prstGeom>
              <a:solidFill>
                <a:schemeClr val="bg1">
                  <a:lumMod val="6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3" name="泪滴形 7"/>
            <p:cNvSpPr/>
            <p:nvPr/>
          </p:nvSpPr>
          <p:spPr>
            <a:xfrm rot="18998822">
              <a:off x="1467004" y="1245187"/>
              <a:ext cx="1350868" cy="1350868"/>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1" fmla="*/ 0 w 2146521"/>
                <a:gd name="connsiteY0-2" fmla="*/ 1174413 h 2146521"/>
                <a:gd name="connsiteX1-3" fmla="*/ 972108 w 2146521"/>
                <a:gd name="connsiteY1-4" fmla="*/ 202305 h 2146521"/>
                <a:gd name="connsiteX2-5" fmla="*/ 2146521 w 2146521"/>
                <a:gd name="connsiteY2-6" fmla="*/ 0 h 2146521"/>
                <a:gd name="connsiteX3-7" fmla="*/ 1944216 w 2146521"/>
                <a:gd name="connsiteY3-8" fmla="*/ 1174413 h 2146521"/>
                <a:gd name="connsiteX4-9" fmla="*/ 972108 w 2146521"/>
                <a:gd name="connsiteY4-10" fmla="*/ 2146521 h 2146521"/>
                <a:gd name="connsiteX5-11" fmla="*/ 0 w 2146521"/>
                <a:gd name="connsiteY5-12" fmla="*/ 1174413 h 2146521"/>
                <a:gd name="connsiteX0-13" fmla="*/ 0 w 2146521"/>
                <a:gd name="connsiteY0-14" fmla="*/ 1174413 h 2146521"/>
                <a:gd name="connsiteX1-15" fmla="*/ 972108 w 2146521"/>
                <a:gd name="connsiteY1-16" fmla="*/ 202305 h 2146521"/>
                <a:gd name="connsiteX2-17" fmla="*/ 2146521 w 2146521"/>
                <a:gd name="connsiteY2-18" fmla="*/ 0 h 2146521"/>
                <a:gd name="connsiteX3-19" fmla="*/ 1944216 w 2146521"/>
                <a:gd name="connsiteY3-20" fmla="*/ 1174413 h 2146521"/>
                <a:gd name="connsiteX4-21" fmla="*/ 972108 w 2146521"/>
                <a:gd name="connsiteY4-22" fmla="*/ 2146521 h 2146521"/>
                <a:gd name="connsiteX5-23" fmla="*/ 0 w 2146521"/>
                <a:gd name="connsiteY5-24" fmla="*/ 1174413 h 2146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rgbClr val="3BB7A2"/>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泪滴形 7"/>
            <p:cNvSpPr/>
            <p:nvPr/>
          </p:nvSpPr>
          <p:spPr>
            <a:xfrm rot="18998822">
              <a:off x="3809491" y="2131185"/>
              <a:ext cx="1350868" cy="1350868"/>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1" fmla="*/ 0 w 2146521"/>
                <a:gd name="connsiteY0-2" fmla="*/ 1174413 h 2146521"/>
                <a:gd name="connsiteX1-3" fmla="*/ 972108 w 2146521"/>
                <a:gd name="connsiteY1-4" fmla="*/ 202305 h 2146521"/>
                <a:gd name="connsiteX2-5" fmla="*/ 2146521 w 2146521"/>
                <a:gd name="connsiteY2-6" fmla="*/ 0 h 2146521"/>
                <a:gd name="connsiteX3-7" fmla="*/ 1944216 w 2146521"/>
                <a:gd name="connsiteY3-8" fmla="*/ 1174413 h 2146521"/>
                <a:gd name="connsiteX4-9" fmla="*/ 972108 w 2146521"/>
                <a:gd name="connsiteY4-10" fmla="*/ 2146521 h 2146521"/>
                <a:gd name="connsiteX5-11" fmla="*/ 0 w 2146521"/>
                <a:gd name="connsiteY5-12" fmla="*/ 1174413 h 2146521"/>
                <a:gd name="connsiteX0-13" fmla="*/ 0 w 2146521"/>
                <a:gd name="connsiteY0-14" fmla="*/ 1174413 h 2146521"/>
                <a:gd name="connsiteX1-15" fmla="*/ 972108 w 2146521"/>
                <a:gd name="connsiteY1-16" fmla="*/ 202305 h 2146521"/>
                <a:gd name="connsiteX2-17" fmla="*/ 2146521 w 2146521"/>
                <a:gd name="connsiteY2-18" fmla="*/ 0 h 2146521"/>
                <a:gd name="connsiteX3-19" fmla="*/ 1944216 w 2146521"/>
                <a:gd name="connsiteY3-20" fmla="*/ 1174413 h 2146521"/>
                <a:gd name="connsiteX4-21" fmla="*/ 972108 w 2146521"/>
                <a:gd name="connsiteY4-22" fmla="*/ 2146521 h 2146521"/>
                <a:gd name="connsiteX5-23" fmla="*/ 0 w 2146521"/>
                <a:gd name="connsiteY5-24" fmla="*/ 1174413 h 2146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rgbClr val="2F9785"/>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泪滴形 7"/>
            <p:cNvSpPr/>
            <p:nvPr/>
          </p:nvSpPr>
          <p:spPr>
            <a:xfrm rot="18998822">
              <a:off x="6067001" y="1620147"/>
              <a:ext cx="1350868" cy="1350868"/>
            </a:xfrm>
            <a:custGeom>
              <a:avLst/>
              <a:gdLst>
                <a:gd name="connsiteX0" fmla="*/ 0 w 1944216"/>
                <a:gd name="connsiteY0" fmla="*/ 972108 h 1944216"/>
                <a:gd name="connsiteX1" fmla="*/ 972108 w 1944216"/>
                <a:gd name="connsiteY1" fmla="*/ 0 h 1944216"/>
                <a:gd name="connsiteX2" fmla="*/ 2146521 w 1944216"/>
                <a:gd name="connsiteY2" fmla="*/ -202305 h 1944216"/>
                <a:gd name="connsiteX3" fmla="*/ 1944216 w 1944216"/>
                <a:gd name="connsiteY3" fmla="*/ 972108 h 1944216"/>
                <a:gd name="connsiteX4" fmla="*/ 972108 w 1944216"/>
                <a:gd name="connsiteY4" fmla="*/ 1944216 h 1944216"/>
                <a:gd name="connsiteX5" fmla="*/ 0 w 1944216"/>
                <a:gd name="connsiteY5" fmla="*/ 972108 h 1944216"/>
                <a:gd name="connsiteX0-1" fmla="*/ 0 w 2146521"/>
                <a:gd name="connsiteY0-2" fmla="*/ 1174413 h 2146521"/>
                <a:gd name="connsiteX1-3" fmla="*/ 972108 w 2146521"/>
                <a:gd name="connsiteY1-4" fmla="*/ 202305 h 2146521"/>
                <a:gd name="connsiteX2-5" fmla="*/ 2146521 w 2146521"/>
                <a:gd name="connsiteY2-6" fmla="*/ 0 h 2146521"/>
                <a:gd name="connsiteX3-7" fmla="*/ 1944216 w 2146521"/>
                <a:gd name="connsiteY3-8" fmla="*/ 1174413 h 2146521"/>
                <a:gd name="connsiteX4-9" fmla="*/ 972108 w 2146521"/>
                <a:gd name="connsiteY4-10" fmla="*/ 2146521 h 2146521"/>
                <a:gd name="connsiteX5-11" fmla="*/ 0 w 2146521"/>
                <a:gd name="connsiteY5-12" fmla="*/ 1174413 h 2146521"/>
                <a:gd name="connsiteX0-13" fmla="*/ 0 w 2146521"/>
                <a:gd name="connsiteY0-14" fmla="*/ 1174413 h 2146521"/>
                <a:gd name="connsiteX1-15" fmla="*/ 972108 w 2146521"/>
                <a:gd name="connsiteY1-16" fmla="*/ 202305 h 2146521"/>
                <a:gd name="connsiteX2-17" fmla="*/ 2146521 w 2146521"/>
                <a:gd name="connsiteY2-18" fmla="*/ 0 h 2146521"/>
                <a:gd name="connsiteX3-19" fmla="*/ 1944216 w 2146521"/>
                <a:gd name="connsiteY3-20" fmla="*/ 1174413 h 2146521"/>
                <a:gd name="connsiteX4-21" fmla="*/ 972108 w 2146521"/>
                <a:gd name="connsiteY4-22" fmla="*/ 2146521 h 2146521"/>
                <a:gd name="connsiteX5-23" fmla="*/ 0 w 2146521"/>
                <a:gd name="connsiteY5-24" fmla="*/ 1174413 h 21465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46521" h="2146521">
                  <a:moveTo>
                    <a:pt x="0" y="1174413"/>
                  </a:moveTo>
                  <a:cubicBezTo>
                    <a:pt x="0" y="637533"/>
                    <a:pt x="441728" y="285594"/>
                    <a:pt x="972108" y="202305"/>
                  </a:cubicBezTo>
                  <a:cubicBezTo>
                    <a:pt x="1452515" y="126864"/>
                    <a:pt x="1755050" y="134870"/>
                    <a:pt x="2146521" y="0"/>
                  </a:cubicBezTo>
                  <a:cubicBezTo>
                    <a:pt x="2011651" y="391471"/>
                    <a:pt x="2032628" y="689294"/>
                    <a:pt x="1944216" y="1174413"/>
                  </a:cubicBezTo>
                  <a:cubicBezTo>
                    <a:pt x="1944216" y="1711293"/>
                    <a:pt x="1508988" y="2146521"/>
                    <a:pt x="972108" y="2146521"/>
                  </a:cubicBezTo>
                  <a:cubicBezTo>
                    <a:pt x="435228" y="2146521"/>
                    <a:pt x="0" y="1711293"/>
                    <a:pt x="0" y="1174413"/>
                  </a:cubicBezTo>
                  <a:close/>
                </a:path>
              </a:pathLst>
            </a:custGeom>
            <a:solidFill>
              <a:srgbClr val="237567"/>
            </a:solidFill>
            <a:ln w="5715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TextBox 31"/>
            <p:cNvSpPr txBox="1"/>
            <p:nvPr/>
          </p:nvSpPr>
          <p:spPr>
            <a:xfrm>
              <a:off x="1270759" y="2752747"/>
              <a:ext cx="1947720" cy="813796"/>
            </a:xfrm>
            <a:prstGeom prst="rect">
              <a:avLst/>
            </a:prstGeom>
            <a:noFill/>
          </p:spPr>
          <p:txBody>
            <a:bodyPr wrap="square" rtlCol="0">
              <a:spAutoFit/>
            </a:bodyPr>
            <a:lstStyle>
              <a:defPPr>
                <a:defRPr lang="zh-CN"/>
              </a:defPPr>
              <a:lvl1pPr lvl="0" algn="just">
                <a:defRPr sz="1400" kern="0">
                  <a:solidFill>
                    <a:sysClr val="window" lastClr="FFFFFF"/>
                  </a:solidFill>
                  <a:latin typeface="Arial" panose="020B0604020202020204" pitchFamily="34" charset="0"/>
                  <a:ea typeface="微软雅黑" pitchFamily="34" charset="-122"/>
                  <a:cs typeface="Arial" panose="020B0604020202020204" pitchFamily="34" charset="0"/>
                </a:defRPr>
              </a:lvl1pPr>
            </a:lstStyle>
            <a:p>
              <a:r>
                <a:rPr lang="zh-CN" altLang="en-US" dirty="0"/>
                <a:t>点击此处添加文本点击此处添加文本点击此处添加文本点击此处添加文本点击此处添加文本</a:t>
              </a:r>
              <a:endParaRPr lang="en-US" altLang="zh-CN" dirty="0"/>
            </a:p>
          </p:txBody>
        </p:sp>
        <p:sp>
          <p:nvSpPr>
            <p:cNvPr id="37" name="TextBox 32"/>
            <p:cNvSpPr txBox="1"/>
            <p:nvPr/>
          </p:nvSpPr>
          <p:spPr>
            <a:xfrm>
              <a:off x="1534785" y="2084192"/>
              <a:ext cx="1213604" cy="246764"/>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defRPr/>
              </a:pPr>
              <a:r>
                <a:rPr lang="zh-CN" altLang="en-US" sz="1600" b="1" kern="0" dirty="0">
                  <a:solidFill>
                    <a:sysClr val="window" lastClr="FFFFFF"/>
                  </a:solidFill>
                  <a:latin typeface="微软雅黑 Light" panose="020B0502040204020203" pitchFamily="34" charset="-122"/>
                  <a:ea typeface="微软雅黑 Light" panose="020B0502040204020203" pitchFamily="34" charset="-122"/>
                </a:rPr>
                <a:t>添加标题</a:t>
              </a:r>
              <a:endParaRPr kumimoji="0" lang="zh-CN" altLang="en-US" sz="1600" b="1" i="0" u="none" strike="noStrike" kern="0" cap="none" spc="0" normalizeH="0" baseline="0" noProof="0" dirty="0">
                <a:ln>
                  <a:noFill/>
                </a:ln>
                <a:solidFill>
                  <a:sysClr val="window" lastClr="FFFFFF"/>
                </a:solidFill>
                <a:effectLst/>
                <a:uLnTx/>
                <a:uFillTx/>
                <a:latin typeface="微软雅黑 Light" panose="020B0502040204020203" pitchFamily="34" charset="-122"/>
                <a:ea typeface="微软雅黑 Light" panose="020B0502040204020203" pitchFamily="34" charset="-122"/>
              </a:endParaRPr>
            </a:p>
          </p:txBody>
        </p:sp>
        <p:sp>
          <p:nvSpPr>
            <p:cNvPr id="38" name="TextBox 33"/>
            <p:cNvSpPr txBox="1"/>
            <p:nvPr/>
          </p:nvSpPr>
          <p:spPr>
            <a:xfrm>
              <a:off x="1940788" y="1556792"/>
              <a:ext cx="910346" cy="535531"/>
            </a:xfrm>
            <a:prstGeom prst="rect">
              <a:avLst/>
            </a:prstGeom>
            <a:noFill/>
          </p:spPr>
          <p:txBody>
            <a:bodyPr wrap="square" rtlCol="0">
              <a:spAutoFit/>
            </a:bodyPr>
            <a:lstStyle/>
            <a:p>
              <a:pPr marL="0" marR="0" lvl="0" indent="0"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a:noFill/>
                  </a:ln>
                  <a:solidFill>
                    <a:sysClr val="window" lastClr="FFFFFF"/>
                  </a:solidFill>
                  <a:effectLst/>
                  <a:uLnTx/>
                  <a:uFillTx/>
                  <a:latin typeface="Adidas Unity" pitchFamily="2" charset="0"/>
                  <a:ea typeface="Gungsuh" pitchFamily="18" charset="-127"/>
                </a:rPr>
                <a:t>01</a:t>
              </a:r>
              <a:endParaRPr kumimoji="0" lang="zh-CN" altLang="en-US" sz="3600" b="1" i="0" u="none" strike="noStrike" kern="0" cap="none" spc="0" normalizeH="0" baseline="0" noProof="0" dirty="0">
                <a:ln>
                  <a:noFill/>
                </a:ln>
                <a:solidFill>
                  <a:sysClr val="window" lastClr="FFFFFF"/>
                </a:solidFill>
                <a:effectLst/>
                <a:uLnTx/>
                <a:uFillTx/>
                <a:latin typeface="Adidas Unity" pitchFamily="2" charset="0"/>
                <a:ea typeface="Gungsuh" pitchFamily="18" charset="-127"/>
              </a:endParaRPr>
            </a:p>
          </p:txBody>
        </p:sp>
        <p:sp>
          <p:nvSpPr>
            <p:cNvPr id="42" name="TextBox 34"/>
            <p:cNvSpPr txBox="1"/>
            <p:nvPr/>
          </p:nvSpPr>
          <p:spPr>
            <a:xfrm>
              <a:off x="3863047" y="2987884"/>
              <a:ext cx="1213604" cy="246764"/>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1600" b="1" i="0" u="none" strike="noStrike" kern="0" cap="none" spc="0" normalizeH="0" baseline="0" noProof="0" dirty="0">
                  <a:ln>
                    <a:noFill/>
                  </a:ln>
                  <a:solidFill>
                    <a:sysClr val="window" lastClr="FFFFFF"/>
                  </a:solidFill>
                  <a:effectLst/>
                  <a:uLnTx/>
                  <a:uFillTx/>
                  <a:latin typeface="微软雅黑 Light" panose="020B0502040204020203" pitchFamily="34" charset="-122"/>
                  <a:ea typeface="微软雅黑 Light" panose="020B0502040204020203" pitchFamily="34" charset="-122"/>
                </a:rPr>
                <a:t>添加标题</a:t>
              </a:r>
              <a:endParaRPr kumimoji="0" lang="zh-CN" altLang="en-US" sz="1600" b="1" i="0" u="none" strike="noStrike" kern="0" cap="none" spc="0" normalizeH="0" baseline="0" noProof="0" dirty="0">
                <a:ln>
                  <a:noFill/>
                </a:ln>
                <a:solidFill>
                  <a:sysClr val="window" lastClr="FFFFFF"/>
                </a:solidFill>
                <a:effectLst/>
                <a:uLnTx/>
                <a:uFillTx/>
                <a:latin typeface="微软雅黑 Light" panose="020B0502040204020203" pitchFamily="34" charset="-122"/>
                <a:ea typeface="微软雅黑 Light" panose="020B0502040204020203" pitchFamily="34" charset="-122"/>
              </a:endParaRPr>
            </a:p>
          </p:txBody>
        </p:sp>
        <p:sp>
          <p:nvSpPr>
            <p:cNvPr id="43" name="TextBox 35"/>
            <p:cNvSpPr txBox="1"/>
            <p:nvPr/>
          </p:nvSpPr>
          <p:spPr>
            <a:xfrm>
              <a:off x="4276008" y="2460484"/>
              <a:ext cx="910346" cy="535531"/>
            </a:xfrm>
            <a:prstGeom prst="rect">
              <a:avLst/>
            </a:prstGeom>
            <a:noFill/>
          </p:spPr>
          <p:txBody>
            <a:bodyPr wrap="square" rtlCol="0">
              <a:spAutoFit/>
            </a:bodyPr>
            <a:lstStyle/>
            <a:p>
              <a:pPr marL="0" marR="0" lvl="0" indent="0"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a:noFill/>
                  </a:ln>
                  <a:solidFill>
                    <a:sysClr val="window" lastClr="FFFFFF"/>
                  </a:solidFill>
                  <a:effectLst/>
                  <a:uLnTx/>
                  <a:uFillTx/>
                  <a:latin typeface="Adidas Unity" pitchFamily="2" charset="0"/>
                  <a:ea typeface="Gungsuh" pitchFamily="18" charset="-127"/>
                </a:rPr>
                <a:t>02</a:t>
              </a:r>
              <a:endParaRPr kumimoji="0" lang="zh-CN" altLang="en-US" sz="3600" b="1" i="0" u="none" strike="noStrike" kern="0" cap="none" spc="0" normalizeH="0" baseline="0" noProof="0" dirty="0">
                <a:ln>
                  <a:noFill/>
                </a:ln>
                <a:solidFill>
                  <a:sysClr val="window" lastClr="FFFFFF"/>
                </a:solidFill>
                <a:effectLst/>
                <a:uLnTx/>
                <a:uFillTx/>
                <a:latin typeface="Adidas Unity" pitchFamily="2" charset="0"/>
                <a:ea typeface="Gungsuh" pitchFamily="18" charset="-127"/>
              </a:endParaRPr>
            </a:p>
          </p:txBody>
        </p:sp>
        <p:sp>
          <p:nvSpPr>
            <p:cNvPr id="44" name="TextBox 36"/>
            <p:cNvSpPr txBox="1"/>
            <p:nvPr/>
          </p:nvSpPr>
          <p:spPr>
            <a:xfrm>
              <a:off x="6128666" y="2525914"/>
              <a:ext cx="1213604" cy="246764"/>
            </a:xfrm>
            <a:prstGeom prst="rect">
              <a:avLst/>
            </a:prstGeom>
            <a:noFill/>
          </p:spPr>
          <p:txBody>
            <a:bodyPr wrap="square" rtlCol="0">
              <a:spAutoFit/>
            </a:body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1600" b="1" i="0" u="none" strike="noStrike" kern="0" cap="none" spc="0" normalizeH="0" baseline="0" noProof="0" dirty="0">
                  <a:ln>
                    <a:noFill/>
                  </a:ln>
                  <a:solidFill>
                    <a:sysClr val="window" lastClr="FFFFFF"/>
                  </a:solidFill>
                  <a:effectLst/>
                  <a:uLnTx/>
                  <a:uFillTx/>
                  <a:latin typeface="微软雅黑 Light" panose="020B0502040204020203" pitchFamily="34" charset="-122"/>
                  <a:ea typeface="微软雅黑 Light" panose="020B0502040204020203" pitchFamily="34" charset="-122"/>
                </a:rPr>
                <a:t>添加标题</a:t>
              </a:r>
              <a:endParaRPr kumimoji="0" lang="zh-CN" altLang="en-US" sz="1600" b="1" i="0" u="none" strike="noStrike" kern="0" cap="none" spc="0" normalizeH="0" baseline="0" noProof="0" dirty="0">
                <a:ln>
                  <a:noFill/>
                </a:ln>
                <a:solidFill>
                  <a:sysClr val="window" lastClr="FFFFFF"/>
                </a:solidFill>
                <a:effectLst/>
                <a:uLnTx/>
                <a:uFillTx/>
                <a:latin typeface="微软雅黑 Light" panose="020B0502040204020203" pitchFamily="34" charset="-122"/>
                <a:ea typeface="微软雅黑 Light" panose="020B0502040204020203" pitchFamily="34" charset="-122"/>
              </a:endParaRPr>
            </a:p>
          </p:txBody>
        </p:sp>
        <p:sp>
          <p:nvSpPr>
            <p:cNvPr id="45" name="TextBox 37"/>
            <p:cNvSpPr txBox="1"/>
            <p:nvPr/>
          </p:nvSpPr>
          <p:spPr>
            <a:xfrm>
              <a:off x="6564058" y="1998514"/>
              <a:ext cx="910346" cy="535531"/>
            </a:xfrm>
            <a:prstGeom prst="rect">
              <a:avLst/>
            </a:prstGeom>
            <a:noFill/>
          </p:spPr>
          <p:txBody>
            <a:bodyPr wrap="square" rtlCol="0">
              <a:spAutoFit/>
            </a:bodyPr>
            <a:lstStyle/>
            <a:p>
              <a:pPr marL="0" marR="0" lvl="0" indent="0"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a:noFill/>
                  </a:ln>
                  <a:solidFill>
                    <a:sysClr val="window" lastClr="FFFFFF"/>
                  </a:solidFill>
                  <a:effectLst/>
                  <a:uLnTx/>
                  <a:uFillTx/>
                  <a:latin typeface="Adidas Unity" pitchFamily="2" charset="0"/>
                  <a:ea typeface="Gungsuh" pitchFamily="18" charset="-127"/>
                </a:rPr>
                <a:t>03</a:t>
              </a:r>
              <a:endParaRPr kumimoji="0" lang="zh-CN" altLang="en-US" sz="3600" b="1" i="0" u="none" strike="noStrike" kern="0" cap="none" spc="0" normalizeH="0" baseline="0" noProof="0" dirty="0">
                <a:ln>
                  <a:noFill/>
                </a:ln>
                <a:solidFill>
                  <a:sysClr val="window" lastClr="FFFFFF"/>
                </a:solidFill>
                <a:effectLst/>
                <a:uLnTx/>
                <a:uFillTx/>
                <a:latin typeface="Adidas Unity" pitchFamily="2" charset="0"/>
                <a:ea typeface="Gungsuh" pitchFamily="18" charset="-127"/>
              </a:endParaRPr>
            </a:p>
          </p:txBody>
        </p:sp>
        <p:sp>
          <p:nvSpPr>
            <p:cNvPr id="46" name="TextBox 38"/>
            <p:cNvSpPr txBox="1"/>
            <p:nvPr/>
          </p:nvSpPr>
          <p:spPr>
            <a:xfrm>
              <a:off x="3560384" y="3668217"/>
              <a:ext cx="1947720" cy="813796"/>
            </a:xfrm>
            <a:prstGeom prst="rect">
              <a:avLst/>
            </a:prstGeom>
            <a:noFill/>
          </p:spPr>
          <p:txBody>
            <a:bodyPr wrap="square" rtlCol="0">
              <a:spAutoFit/>
            </a:bodyPr>
            <a:lstStyle/>
            <a:p>
              <a:pPr lvl="0" algn="just">
                <a:defRPr/>
              </a:pPr>
              <a:r>
                <a:rPr lang="zh-CN" altLang="en-US" sz="1400" kern="0" dirty="0">
                  <a:solidFill>
                    <a:sysClr val="window" lastClr="FFFFFF"/>
                  </a:solidFill>
                  <a:latin typeface="Arial" panose="020B0604020202020204" pitchFamily="34" charset="0"/>
                  <a:ea typeface="微软雅黑" pitchFamily="34" charset="-122"/>
                  <a:cs typeface="Arial" panose="020B0604020202020204" pitchFamily="34" charset="0"/>
                </a:rPr>
                <a:t>点击此处添加文本点击此处添加文本点击此处添加文本点击此处添加文本点击此处添加文本</a:t>
              </a:r>
              <a:endParaRPr lang="zh-CN" altLang="en-US" sz="1400"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sp>
          <p:nvSpPr>
            <p:cNvPr id="47" name="TextBox 39"/>
            <p:cNvSpPr txBox="1"/>
            <p:nvPr/>
          </p:nvSpPr>
          <p:spPr>
            <a:xfrm>
              <a:off x="5864640" y="3102456"/>
              <a:ext cx="1947720" cy="813796"/>
            </a:xfrm>
            <a:prstGeom prst="rect">
              <a:avLst/>
            </a:prstGeom>
            <a:noFill/>
          </p:spPr>
          <p:txBody>
            <a:bodyPr wrap="square" rtlCol="0">
              <a:spAutoFit/>
            </a:bodyPr>
            <a:lstStyle/>
            <a:p>
              <a:pPr lvl="0" algn="just">
                <a:defRPr/>
              </a:pPr>
              <a:r>
                <a:rPr lang="zh-CN" altLang="en-US" sz="1400" kern="0" dirty="0">
                  <a:solidFill>
                    <a:sysClr val="window" lastClr="FFFFFF"/>
                  </a:solidFill>
                  <a:latin typeface="Arial" panose="020B0604020202020204" pitchFamily="34" charset="0"/>
                  <a:ea typeface="微软雅黑" pitchFamily="34" charset="-122"/>
                  <a:cs typeface="Arial" panose="020B0604020202020204" pitchFamily="34" charset="0"/>
                </a:rPr>
                <a:t>点击此处添加文本点击此处添加文本点击此处添加文本点击此处添加文本点击此处添加文本</a:t>
              </a:r>
              <a:endParaRPr lang="zh-CN" altLang="en-US" sz="1400" kern="0" dirty="0">
                <a:solidFill>
                  <a:sysClr val="window" lastClr="FFFFFF"/>
                </a:solidFill>
                <a:latin typeface="Arial" panose="020B0604020202020204" pitchFamily="34" charset="0"/>
                <a:ea typeface="微软雅黑" pitchFamily="34" charset="-122"/>
                <a:cs typeface="Arial" panose="020B0604020202020204" pitchFamily="34" charset="0"/>
              </a:endParaRPr>
            </a:p>
          </p:txBody>
        </p:sp>
        <p:cxnSp>
          <p:nvCxnSpPr>
            <p:cNvPr id="48" name="直接连接符 47"/>
            <p:cNvCxnSpPr/>
            <p:nvPr/>
          </p:nvCxnSpPr>
          <p:spPr>
            <a:xfrm>
              <a:off x="2178876" y="0"/>
              <a:ext cx="0" cy="908720"/>
            </a:xfrm>
            <a:prstGeom prst="line">
              <a:avLst/>
            </a:prstGeom>
            <a:noFill/>
            <a:ln w="28575" cap="flat" cmpd="sng" algn="ctr">
              <a:solidFill>
                <a:srgbClr val="2F9785"/>
              </a:solidFill>
              <a:prstDash val="sysDot"/>
            </a:ln>
            <a:effectLst/>
          </p:spPr>
        </p:cxnSp>
        <p:cxnSp>
          <p:nvCxnSpPr>
            <p:cNvPr id="49" name="直接连接符 48"/>
            <p:cNvCxnSpPr/>
            <p:nvPr/>
          </p:nvCxnSpPr>
          <p:spPr>
            <a:xfrm>
              <a:off x="4521365" y="1"/>
              <a:ext cx="0" cy="1851804"/>
            </a:xfrm>
            <a:prstGeom prst="line">
              <a:avLst/>
            </a:prstGeom>
            <a:noFill/>
            <a:ln w="28575" cap="flat" cmpd="sng" algn="ctr">
              <a:solidFill>
                <a:srgbClr val="237567"/>
              </a:solidFill>
              <a:prstDash val="sysDot"/>
            </a:ln>
            <a:effectLst/>
          </p:spPr>
        </p:cxnSp>
        <p:cxnSp>
          <p:nvCxnSpPr>
            <p:cNvPr id="50" name="直接连接符 49"/>
            <p:cNvCxnSpPr/>
            <p:nvPr/>
          </p:nvCxnSpPr>
          <p:spPr>
            <a:xfrm>
              <a:off x="6786984" y="1"/>
              <a:ext cx="0" cy="1340767"/>
            </a:xfrm>
            <a:prstGeom prst="line">
              <a:avLst/>
            </a:prstGeom>
            <a:noFill/>
            <a:ln w="28575" cap="flat" cmpd="sng" algn="ctr">
              <a:solidFill>
                <a:srgbClr val="17554A"/>
              </a:solidFill>
              <a:prstDash val="sysDot"/>
            </a:ln>
            <a:effec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157164" y="129632"/>
            <a:ext cx="3579534" cy="584775"/>
          </a:xfrm>
          <a:prstGeom prst="rect">
            <a:avLst/>
          </a:prstGeom>
          <a:noFill/>
        </p:spPr>
        <p:txBody>
          <a:bodyPr wrap="square" rtlCol="0">
            <a:spAutoFit/>
          </a:bodyPr>
          <a:lstStyle/>
          <a:p>
            <a:r>
              <a:rPr lang="zh-CN" altLang="en-US" sz="3200" dirty="0">
                <a:solidFill>
                  <a:srgbClr val="53585F"/>
                </a:solidFill>
                <a:latin typeface="微软雅黑 Light" panose="020B0502040204020203" pitchFamily="34" charset="-122"/>
                <a:ea typeface="微软雅黑 Light" panose="020B0502040204020203" pitchFamily="34" charset="-122"/>
              </a:rPr>
              <a:t>研究过程及方法</a:t>
            </a:r>
            <a:endParaRPr lang="zh-CN" altLang="en-US" sz="3200" dirty="0">
              <a:solidFill>
                <a:srgbClr val="53585F"/>
              </a:solidFill>
              <a:latin typeface="微软雅黑 Light" panose="020B0502040204020203" pitchFamily="34" charset="-122"/>
              <a:ea typeface="微软雅黑 Light" panose="020B0502040204020203" pitchFamily="34" charset="-122"/>
            </a:endParaRPr>
          </a:p>
        </p:txBody>
      </p:sp>
      <p:sp>
        <p:nvSpPr>
          <p:cNvPr id="97" name="AutoShape 4"/>
          <p:cNvSpPr/>
          <p:nvPr/>
        </p:nvSpPr>
        <p:spPr bwMode="auto">
          <a:xfrm>
            <a:off x="1" y="-1006"/>
            <a:ext cx="157163" cy="714746"/>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44CE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a:solidFill>
                <a:srgbClr val="FFFFFF"/>
              </a:solidFill>
              <a:latin typeface="League Gothic" pitchFamily="50" charset="0"/>
              <a:ea typeface="MS PGothic" panose="020B0600070205080204" pitchFamily="34" charset="-128"/>
              <a:sym typeface="League Gothic" pitchFamily="50" charset="0"/>
            </a:endParaRPr>
          </a:p>
        </p:txBody>
      </p:sp>
      <p:grpSp>
        <p:nvGrpSpPr>
          <p:cNvPr id="2" name="组合 1"/>
          <p:cNvGrpSpPr/>
          <p:nvPr/>
        </p:nvGrpSpPr>
        <p:grpSpPr>
          <a:xfrm>
            <a:off x="1946931" y="0"/>
            <a:ext cx="7877900" cy="6858000"/>
            <a:chOff x="611560" y="0"/>
            <a:chExt cx="7877900" cy="6858000"/>
          </a:xfrm>
        </p:grpSpPr>
        <p:sp>
          <p:nvSpPr>
            <p:cNvPr id="23" name="矩形 22"/>
            <p:cNvSpPr/>
            <p:nvPr/>
          </p:nvSpPr>
          <p:spPr>
            <a:xfrm>
              <a:off x="4139952" y="0"/>
              <a:ext cx="86409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
            <p:cNvSpPr txBox="1"/>
            <p:nvPr/>
          </p:nvSpPr>
          <p:spPr>
            <a:xfrm>
              <a:off x="4239523" y="1124744"/>
              <a:ext cx="649537" cy="646331"/>
            </a:xfrm>
            <a:prstGeom prst="rect">
              <a:avLst/>
            </a:prstGeom>
            <a:noFill/>
          </p:spPr>
          <p:txBody>
            <a:bodyPr wrap="none" rtlCol="0">
              <a:spAutoFit/>
            </a:bodyPr>
            <a:lstStyle/>
            <a:p>
              <a:r>
                <a:rPr lang="en-US" altLang="zh-CN" sz="3600" b="1" dirty="0">
                  <a:solidFill>
                    <a:schemeClr val="bg1"/>
                  </a:solidFill>
                  <a:latin typeface="MS PMincho" pitchFamily="18" charset="-128"/>
                  <a:ea typeface="MS PMincho" pitchFamily="18" charset="-128"/>
                </a:rPr>
                <a:t>01</a:t>
              </a:r>
              <a:endParaRPr lang="zh-CN" altLang="en-US" sz="3600" b="1" dirty="0">
                <a:solidFill>
                  <a:schemeClr val="bg1"/>
                </a:solidFill>
                <a:latin typeface="MS PMincho" pitchFamily="18" charset="-128"/>
                <a:ea typeface="MS PMincho" pitchFamily="18" charset="-128"/>
              </a:endParaRPr>
            </a:p>
          </p:txBody>
        </p:sp>
        <p:cxnSp>
          <p:nvCxnSpPr>
            <p:cNvPr id="25" name="直接连接符 24"/>
            <p:cNvCxnSpPr/>
            <p:nvPr/>
          </p:nvCxnSpPr>
          <p:spPr>
            <a:xfrm>
              <a:off x="3315698" y="1493732"/>
              <a:ext cx="864096" cy="0"/>
            </a:xfrm>
            <a:prstGeom prst="line">
              <a:avLst/>
            </a:prstGeom>
            <a:ln w="28575">
              <a:solidFill>
                <a:srgbClr val="3BB7A2"/>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4175956" y="1436888"/>
              <a:ext cx="108012" cy="108012"/>
            </a:xfrm>
            <a:prstGeom prst="ellipse">
              <a:avLst/>
            </a:prstGeom>
            <a:solidFill>
              <a:srgbClr val="43CBB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488230" y="1308178"/>
              <a:ext cx="2029858" cy="362662"/>
            </a:xfrm>
            <a:prstGeom prst="rect">
              <a:avLst/>
            </a:prstGeom>
            <a:solidFill>
              <a:srgbClr val="43C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itchFamily="34" charset="-122"/>
                  <a:ea typeface="微软雅黑" pitchFamily="34" charset="-122"/>
                </a:rPr>
                <a:t>添加标题</a:t>
              </a:r>
              <a:endParaRPr lang="zh-CN" altLang="en-US" sz="1600" dirty="0">
                <a:latin typeface="微软雅黑" pitchFamily="34" charset="-122"/>
                <a:ea typeface="微软雅黑" pitchFamily="34" charset="-122"/>
              </a:endParaRPr>
            </a:p>
          </p:txBody>
        </p:sp>
        <p:sp>
          <p:nvSpPr>
            <p:cNvPr id="34" name="TextBox 11"/>
            <p:cNvSpPr txBox="1"/>
            <p:nvPr/>
          </p:nvSpPr>
          <p:spPr>
            <a:xfrm>
              <a:off x="611560" y="1771075"/>
              <a:ext cx="2952328" cy="789127"/>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itchFamily="34" charset="-122"/>
                  <a:ea typeface="微软雅黑" pitchFamily="34" charset="-122"/>
                </a:rPr>
                <a:t>点击此处添加文本点击此处添加文本点击此处添加文本点击此处添加文本点击此处添加文本</a:t>
              </a:r>
              <a:endParaRPr lang="zh-CN" altLang="en-US" sz="1200" dirty="0">
                <a:solidFill>
                  <a:schemeClr val="bg1">
                    <a:lumMod val="50000"/>
                  </a:schemeClr>
                </a:solidFill>
                <a:latin typeface="微软雅黑" pitchFamily="34" charset="-122"/>
                <a:ea typeface="微软雅黑" pitchFamily="34" charset="-122"/>
              </a:endParaRPr>
            </a:p>
          </p:txBody>
        </p:sp>
        <p:sp>
          <p:nvSpPr>
            <p:cNvPr id="35" name="TextBox 13"/>
            <p:cNvSpPr txBox="1"/>
            <p:nvPr/>
          </p:nvSpPr>
          <p:spPr>
            <a:xfrm>
              <a:off x="4239523" y="2780928"/>
              <a:ext cx="649537" cy="646331"/>
            </a:xfrm>
            <a:prstGeom prst="rect">
              <a:avLst/>
            </a:prstGeom>
            <a:noFill/>
          </p:spPr>
          <p:txBody>
            <a:bodyPr wrap="none" rtlCol="0">
              <a:spAutoFit/>
            </a:bodyPr>
            <a:lstStyle/>
            <a:p>
              <a:r>
                <a:rPr lang="en-US" altLang="zh-CN" sz="3600" b="1" dirty="0">
                  <a:solidFill>
                    <a:schemeClr val="bg1"/>
                  </a:solidFill>
                  <a:latin typeface="MS PMincho" pitchFamily="18" charset="-128"/>
                  <a:ea typeface="MS PMincho" pitchFamily="18" charset="-128"/>
                </a:rPr>
                <a:t>02</a:t>
              </a:r>
              <a:endParaRPr lang="zh-CN" altLang="en-US" sz="3600" b="1" dirty="0">
                <a:solidFill>
                  <a:schemeClr val="bg1"/>
                </a:solidFill>
                <a:latin typeface="MS PMincho" pitchFamily="18" charset="-128"/>
                <a:ea typeface="MS PMincho" pitchFamily="18" charset="-128"/>
              </a:endParaRPr>
            </a:p>
          </p:txBody>
        </p:sp>
        <p:cxnSp>
          <p:nvCxnSpPr>
            <p:cNvPr id="36" name="直接连接符 35"/>
            <p:cNvCxnSpPr/>
            <p:nvPr/>
          </p:nvCxnSpPr>
          <p:spPr>
            <a:xfrm flipH="1">
              <a:off x="4964206" y="3108316"/>
              <a:ext cx="864096" cy="0"/>
            </a:xfrm>
            <a:prstGeom prst="line">
              <a:avLst/>
            </a:prstGeom>
            <a:ln w="28575">
              <a:solidFill>
                <a:srgbClr val="3BB7A2"/>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flipH="1">
              <a:off x="4860032" y="3051472"/>
              <a:ext cx="108012" cy="108012"/>
            </a:xfrm>
            <a:prstGeom prst="ellipse">
              <a:avLst/>
            </a:prstGeom>
            <a:solidFill>
              <a:srgbClr val="43CBB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5625912" y="2922762"/>
              <a:ext cx="2029858" cy="362662"/>
            </a:xfrm>
            <a:prstGeom prst="rect">
              <a:avLst/>
            </a:prstGeom>
            <a:solidFill>
              <a:srgbClr val="43C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itchFamily="34" charset="-122"/>
                  <a:ea typeface="微软雅黑" pitchFamily="34" charset="-122"/>
                </a:rPr>
                <a:t>添加标题</a:t>
              </a:r>
              <a:endParaRPr lang="zh-CN" altLang="en-US" sz="1600" dirty="0">
                <a:latin typeface="微软雅黑" pitchFamily="34" charset="-122"/>
                <a:ea typeface="微软雅黑" pitchFamily="34" charset="-122"/>
              </a:endParaRPr>
            </a:p>
          </p:txBody>
        </p:sp>
        <p:sp>
          <p:nvSpPr>
            <p:cNvPr id="42" name="TextBox 18"/>
            <p:cNvSpPr txBox="1"/>
            <p:nvPr/>
          </p:nvSpPr>
          <p:spPr>
            <a:xfrm>
              <a:off x="5537132" y="3380825"/>
              <a:ext cx="2952328" cy="1052596"/>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itchFamily="34" charset="-122"/>
                  <a:ea typeface="微软雅黑" pitchFamily="34" charset="-122"/>
                </a:rPr>
                <a:t>点击此处添加文本点击此处添加文本点击此处添加文本点击此处添加文本点击此处添加文</a:t>
              </a:r>
              <a:r>
                <a:rPr lang="zh-CN" altLang="en-US" sz="1200" dirty="0" smtClean="0">
                  <a:solidFill>
                    <a:schemeClr val="bg1">
                      <a:lumMod val="50000"/>
                    </a:schemeClr>
                  </a:solidFill>
                  <a:latin typeface="微软雅黑" pitchFamily="34" charset="-122"/>
                  <a:ea typeface="微软雅黑" pitchFamily="34" charset="-122"/>
                </a:rPr>
                <a:t>本更多模板：亮亮图文旗舰店</a:t>
              </a:r>
              <a:r>
                <a:rPr lang="en-US" altLang="zh-CN" sz="1200" dirty="0" smtClean="0">
                  <a:solidFill>
                    <a:schemeClr val="bg1">
                      <a:lumMod val="50000"/>
                    </a:schemeClr>
                  </a:solidFill>
                  <a:latin typeface="微软雅黑" pitchFamily="34" charset="-122"/>
                  <a:ea typeface="微软雅黑" pitchFamily="34" charset="-122"/>
                </a:rPr>
                <a:t>https://liangliangtuwen.tmall.com</a:t>
              </a:r>
              <a:endParaRPr lang="zh-CN" altLang="en-US" sz="1200" dirty="0">
                <a:solidFill>
                  <a:schemeClr val="bg1">
                    <a:lumMod val="50000"/>
                  </a:schemeClr>
                </a:solidFill>
                <a:latin typeface="微软雅黑" pitchFamily="34" charset="-122"/>
                <a:ea typeface="微软雅黑" pitchFamily="34" charset="-122"/>
              </a:endParaRPr>
            </a:p>
          </p:txBody>
        </p:sp>
        <p:sp>
          <p:nvSpPr>
            <p:cNvPr id="43" name="TextBox 19"/>
            <p:cNvSpPr txBox="1"/>
            <p:nvPr/>
          </p:nvSpPr>
          <p:spPr>
            <a:xfrm>
              <a:off x="4247231" y="4365104"/>
              <a:ext cx="649537" cy="646331"/>
            </a:xfrm>
            <a:prstGeom prst="rect">
              <a:avLst/>
            </a:prstGeom>
            <a:noFill/>
          </p:spPr>
          <p:txBody>
            <a:bodyPr wrap="none" rtlCol="0">
              <a:spAutoFit/>
            </a:bodyPr>
            <a:lstStyle/>
            <a:p>
              <a:r>
                <a:rPr lang="en-US" altLang="zh-CN" sz="3600" b="1" dirty="0">
                  <a:solidFill>
                    <a:schemeClr val="bg1"/>
                  </a:solidFill>
                  <a:latin typeface="MS PMincho" pitchFamily="18" charset="-128"/>
                  <a:ea typeface="MS PMincho" pitchFamily="18" charset="-128"/>
                </a:rPr>
                <a:t>03</a:t>
              </a:r>
              <a:endParaRPr lang="zh-CN" altLang="en-US" sz="3600" b="1" dirty="0">
                <a:solidFill>
                  <a:schemeClr val="bg1"/>
                </a:solidFill>
                <a:latin typeface="MS PMincho" pitchFamily="18" charset="-128"/>
                <a:ea typeface="MS PMincho" pitchFamily="18" charset="-128"/>
              </a:endParaRPr>
            </a:p>
          </p:txBody>
        </p:sp>
        <p:cxnSp>
          <p:nvCxnSpPr>
            <p:cNvPr id="44" name="直接连接符 43"/>
            <p:cNvCxnSpPr/>
            <p:nvPr/>
          </p:nvCxnSpPr>
          <p:spPr>
            <a:xfrm>
              <a:off x="3323406" y="4734092"/>
              <a:ext cx="864096" cy="0"/>
            </a:xfrm>
            <a:prstGeom prst="line">
              <a:avLst/>
            </a:prstGeom>
            <a:ln w="28575">
              <a:solidFill>
                <a:srgbClr val="3BB7A2"/>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183664" y="4677248"/>
              <a:ext cx="108012" cy="108012"/>
            </a:xfrm>
            <a:prstGeom prst="ellipse">
              <a:avLst/>
            </a:prstGeom>
            <a:solidFill>
              <a:srgbClr val="43CBB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495938" y="4548538"/>
              <a:ext cx="2029858" cy="362662"/>
            </a:xfrm>
            <a:prstGeom prst="rect">
              <a:avLst/>
            </a:prstGeom>
            <a:solidFill>
              <a:srgbClr val="43C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itchFamily="34" charset="-122"/>
                  <a:ea typeface="微软雅黑" pitchFamily="34" charset="-122"/>
                </a:rPr>
                <a:t>添加标题</a:t>
              </a:r>
              <a:endParaRPr lang="zh-CN" altLang="en-US" sz="1600" dirty="0">
                <a:latin typeface="微软雅黑" pitchFamily="34" charset="-122"/>
                <a:ea typeface="微软雅黑" pitchFamily="34" charset="-122"/>
              </a:endParaRPr>
            </a:p>
          </p:txBody>
        </p:sp>
        <p:sp>
          <p:nvSpPr>
            <p:cNvPr id="47" name="TextBox 24"/>
            <p:cNvSpPr txBox="1"/>
            <p:nvPr/>
          </p:nvSpPr>
          <p:spPr>
            <a:xfrm>
              <a:off x="619268" y="5011435"/>
              <a:ext cx="2952328" cy="789127"/>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itchFamily="34" charset="-122"/>
                  <a:ea typeface="微软雅黑" pitchFamily="34" charset="-122"/>
                </a:rPr>
                <a:t>点击此处添加文本点击此处添加文本点击此处添加文本点击此处添加文本点击此处添加文本</a:t>
              </a:r>
              <a:endParaRPr lang="zh-CN" altLang="en-US" sz="1200" dirty="0">
                <a:solidFill>
                  <a:schemeClr val="bg1">
                    <a:lumMod val="50000"/>
                  </a:schemeClr>
                </a:solidFill>
                <a:latin typeface="微软雅黑" pitchFamily="34" charset="-122"/>
                <a:ea typeface="微软雅黑" pitchFamily="34"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6"/>
          <p:cNvSpPr>
            <a:spLocks noChangeShapeType="1"/>
          </p:cNvSpPr>
          <p:nvPr/>
        </p:nvSpPr>
        <p:spPr bwMode="auto">
          <a:xfrm flipV="1">
            <a:off x="3058160" y="3584977"/>
            <a:ext cx="5506720" cy="0"/>
          </a:xfrm>
          <a:prstGeom prst="line">
            <a:avLst/>
          </a:prstGeom>
          <a:noFill/>
          <a:ln w="25400" cap="flat" cmpd="sng">
            <a:solidFill>
              <a:srgbClr val="DCDEE0"/>
            </a:solidFill>
            <a:prstDash val="sysDot"/>
            <a:round/>
          </a:ln>
          <a:effectLst/>
        </p:spPr>
        <p:txBody>
          <a:bodyPr lIns="0" tIns="0" rIns="0" bIns="0" anchor="ctr"/>
          <a:lstStyle/>
          <a:p>
            <a:pPr>
              <a:defRPr/>
            </a:pPr>
            <a:endParaRPr lang="es-ES" sz="5600" dirty="0">
              <a:effectLst>
                <a:outerShdw blurRad="38100" dist="38100" dir="2700000" algn="tl">
                  <a:srgbClr val="DDDDDD"/>
                </a:outerShdw>
              </a:effectLst>
              <a:latin typeface="Gill Sans" charset="0"/>
              <a:ea typeface="MS PGothic" charset="0"/>
              <a:sym typeface="Gill Sans" charset="0"/>
            </a:endParaRPr>
          </a:p>
        </p:txBody>
      </p:sp>
      <p:sp>
        <p:nvSpPr>
          <p:cNvPr id="19" name="AutoShape 29"/>
          <p:cNvSpPr/>
          <p:nvPr/>
        </p:nvSpPr>
        <p:spPr bwMode="auto">
          <a:xfrm flipH="1">
            <a:off x="6878320" y="0"/>
            <a:ext cx="5313680" cy="6858000"/>
          </a:xfrm>
          <a:prstGeom prst="rtTriangle">
            <a:avLst/>
          </a:prstGeom>
          <a:solidFill>
            <a:srgbClr val="43CBB4"/>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3" name="Freeform 483"/>
          <p:cNvSpPr>
            <a:spLocks noEditPoints="1"/>
          </p:cNvSpPr>
          <p:nvPr/>
        </p:nvSpPr>
        <p:spPr bwMode="auto">
          <a:xfrm>
            <a:off x="-29619" y="828279"/>
            <a:ext cx="4769037" cy="3062386"/>
          </a:xfrm>
          <a:custGeom>
            <a:avLst/>
            <a:gdLst>
              <a:gd name="T0" fmla="*/ 126 w 126"/>
              <a:gd name="T1" fmla="*/ 21 h 81"/>
              <a:gd name="T2" fmla="*/ 116 w 126"/>
              <a:gd name="T3" fmla="*/ 29 h 81"/>
              <a:gd name="T4" fmla="*/ 97 w 126"/>
              <a:gd name="T5" fmla="*/ 43 h 81"/>
              <a:gd name="T6" fmla="*/ 60 w 126"/>
              <a:gd name="T7" fmla="*/ 66 h 81"/>
              <a:gd name="T8" fmla="*/ 38 w 126"/>
              <a:gd name="T9" fmla="*/ 81 h 81"/>
              <a:gd name="T10" fmla="*/ 35 w 126"/>
              <a:gd name="T11" fmla="*/ 81 h 81"/>
              <a:gd name="T12" fmla="*/ 22 w 126"/>
              <a:gd name="T13" fmla="*/ 61 h 81"/>
              <a:gd name="T14" fmla="*/ 3 w 126"/>
              <a:gd name="T15" fmla="*/ 63 h 81"/>
              <a:gd name="T16" fmla="*/ 14 w 126"/>
              <a:gd name="T17" fmla="*/ 36 h 81"/>
              <a:gd name="T18" fmla="*/ 13 w 126"/>
              <a:gd name="T19" fmla="*/ 34 h 81"/>
              <a:gd name="T20" fmla="*/ 24 w 126"/>
              <a:gd name="T21" fmla="*/ 0 h 81"/>
              <a:gd name="T22" fmla="*/ 52 w 126"/>
              <a:gd name="T23" fmla="*/ 7 h 81"/>
              <a:gd name="T24" fmla="*/ 97 w 126"/>
              <a:gd name="T25" fmla="*/ 17 h 81"/>
              <a:gd name="T26" fmla="*/ 123 w 126"/>
              <a:gd name="T27" fmla="*/ 20 h 81"/>
              <a:gd name="T28" fmla="*/ 126 w 126"/>
              <a:gd name="T29" fmla="*/ 21 h 81"/>
              <a:gd name="T30" fmla="*/ 27 w 126"/>
              <a:gd name="T31" fmla="*/ 5 h 81"/>
              <a:gd name="T32" fmla="*/ 21 w 126"/>
              <a:gd name="T33" fmla="*/ 24 h 81"/>
              <a:gd name="T34" fmla="*/ 19 w 126"/>
              <a:gd name="T35" fmla="*/ 34 h 81"/>
              <a:gd name="T36" fmla="*/ 85 w 126"/>
              <a:gd name="T37" fmla="*/ 27 h 81"/>
              <a:gd name="T38" fmla="*/ 112 w 126"/>
              <a:gd name="T39" fmla="*/ 22 h 81"/>
              <a:gd name="T40" fmla="*/ 27 w 126"/>
              <a:gd name="T41" fmla="*/ 5 h 81"/>
              <a:gd name="T42" fmla="*/ 19 w 126"/>
              <a:gd name="T43" fmla="*/ 50 h 81"/>
              <a:gd name="T44" fmla="*/ 37 w 126"/>
              <a:gd name="T45" fmla="*/ 78 h 81"/>
              <a:gd name="T46" fmla="*/ 107 w 126"/>
              <a:gd name="T47" fmla="*/ 31 h 81"/>
              <a:gd name="T48" fmla="*/ 106 w 126"/>
              <a:gd name="T49" fmla="*/ 30 h 81"/>
              <a:gd name="T50" fmla="*/ 19 w 126"/>
              <a:gd name="T51" fmla="*/ 50 h 81"/>
              <a:gd name="T52" fmla="*/ 17 w 126"/>
              <a:gd name="T53" fmla="*/ 38 h 81"/>
              <a:gd name="T54" fmla="*/ 9 w 126"/>
              <a:gd name="T55" fmla="*/ 53 h 81"/>
              <a:gd name="T56" fmla="*/ 15 w 126"/>
              <a:gd name="T57" fmla="*/ 46 h 81"/>
              <a:gd name="T58" fmla="*/ 19 w 126"/>
              <a:gd name="T59" fmla="*/ 47 h 81"/>
              <a:gd name="T60" fmla="*/ 75 w 126"/>
              <a:gd name="T61" fmla="*/ 36 h 81"/>
              <a:gd name="T62" fmla="*/ 100 w 126"/>
              <a:gd name="T63" fmla="*/ 28 h 81"/>
              <a:gd name="T64" fmla="*/ 17 w 126"/>
              <a:gd name="T65" fmla="*/ 38 h 81"/>
              <a:gd name="T66" fmla="*/ 8 w 126"/>
              <a:gd name="T67" fmla="*/ 59 h 81"/>
              <a:gd name="T68" fmla="*/ 19 w 126"/>
              <a:gd name="T69" fmla="*/ 57 h 81"/>
              <a:gd name="T70" fmla="*/ 15 w 126"/>
              <a:gd name="T71" fmla="*/ 51 h 81"/>
              <a:gd name="T72" fmla="*/ 8 w 126"/>
              <a:gd name="T73" fmla="*/ 5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81">
                <a:moveTo>
                  <a:pt x="126" y="21"/>
                </a:moveTo>
                <a:cubicBezTo>
                  <a:pt x="125" y="26"/>
                  <a:pt x="119" y="25"/>
                  <a:pt x="116" y="29"/>
                </a:cubicBezTo>
                <a:cubicBezTo>
                  <a:pt x="110" y="31"/>
                  <a:pt x="104" y="38"/>
                  <a:pt x="97" y="43"/>
                </a:cubicBezTo>
                <a:cubicBezTo>
                  <a:pt x="85" y="50"/>
                  <a:pt x="73" y="59"/>
                  <a:pt x="60" y="66"/>
                </a:cubicBezTo>
                <a:cubicBezTo>
                  <a:pt x="53" y="70"/>
                  <a:pt x="46" y="76"/>
                  <a:pt x="38" y="81"/>
                </a:cubicBezTo>
                <a:cubicBezTo>
                  <a:pt x="37" y="80"/>
                  <a:pt x="36" y="81"/>
                  <a:pt x="35" y="81"/>
                </a:cubicBezTo>
                <a:cubicBezTo>
                  <a:pt x="29" y="74"/>
                  <a:pt x="26" y="68"/>
                  <a:pt x="22" y="61"/>
                </a:cubicBezTo>
                <a:cubicBezTo>
                  <a:pt x="16" y="61"/>
                  <a:pt x="8" y="64"/>
                  <a:pt x="3" y="63"/>
                </a:cubicBezTo>
                <a:cubicBezTo>
                  <a:pt x="0" y="54"/>
                  <a:pt x="9" y="46"/>
                  <a:pt x="14" y="36"/>
                </a:cubicBezTo>
                <a:cubicBezTo>
                  <a:pt x="14" y="36"/>
                  <a:pt x="13" y="35"/>
                  <a:pt x="13" y="34"/>
                </a:cubicBezTo>
                <a:cubicBezTo>
                  <a:pt x="18" y="23"/>
                  <a:pt x="19" y="10"/>
                  <a:pt x="24" y="0"/>
                </a:cubicBezTo>
                <a:cubicBezTo>
                  <a:pt x="33" y="1"/>
                  <a:pt x="43" y="6"/>
                  <a:pt x="52" y="7"/>
                </a:cubicBezTo>
                <a:cubicBezTo>
                  <a:pt x="67" y="11"/>
                  <a:pt x="82" y="14"/>
                  <a:pt x="97" y="17"/>
                </a:cubicBezTo>
                <a:cubicBezTo>
                  <a:pt x="105" y="17"/>
                  <a:pt x="115" y="20"/>
                  <a:pt x="123" y="20"/>
                </a:cubicBezTo>
                <a:cubicBezTo>
                  <a:pt x="123" y="20"/>
                  <a:pt x="125" y="19"/>
                  <a:pt x="126" y="21"/>
                </a:cubicBezTo>
                <a:close/>
                <a:moveTo>
                  <a:pt x="27" y="5"/>
                </a:moveTo>
                <a:cubicBezTo>
                  <a:pt x="24" y="11"/>
                  <a:pt x="22" y="18"/>
                  <a:pt x="21" y="24"/>
                </a:cubicBezTo>
                <a:cubicBezTo>
                  <a:pt x="19" y="28"/>
                  <a:pt x="18" y="31"/>
                  <a:pt x="19" y="34"/>
                </a:cubicBezTo>
                <a:cubicBezTo>
                  <a:pt x="41" y="31"/>
                  <a:pt x="63" y="28"/>
                  <a:pt x="85" y="27"/>
                </a:cubicBezTo>
                <a:cubicBezTo>
                  <a:pt x="93" y="25"/>
                  <a:pt x="104" y="25"/>
                  <a:pt x="112" y="22"/>
                </a:cubicBezTo>
                <a:cubicBezTo>
                  <a:pt x="83" y="19"/>
                  <a:pt x="54" y="10"/>
                  <a:pt x="27" y="5"/>
                </a:cubicBezTo>
                <a:close/>
                <a:moveTo>
                  <a:pt x="19" y="50"/>
                </a:moveTo>
                <a:cubicBezTo>
                  <a:pt x="25" y="59"/>
                  <a:pt x="28" y="69"/>
                  <a:pt x="37" y="78"/>
                </a:cubicBezTo>
                <a:cubicBezTo>
                  <a:pt x="61" y="62"/>
                  <a:pt x="83" y="49"/>
                  <a:pt x="107" y="31"/>
                </a:cubicBezTo>
                <a:cubicBezTo>
                  <a:pt x="107" y="31"/>
                  <a:pt x="107" y="31"/>
                  <a:pt x="106" y="30"/>
                </a:cubicBezTo>
                <a:cubicBezTo>
                  <a:pt x="77" y="38"/>
                  <a:pt x="48" y="46"/>
                  <a:pt x="19" y="50"/>
                </a:cubicBezTo>
                <a:close/>
                <a:moveTo>
                  <a:pt x="17" y="38"/>
                </a:moveTo>
                <a:cubicBezTo>
                  <a:pt x="15" y="43"/>
                  <a:pt x="11" y="48"/>
                  <a:pt x="9" y="53"/>
                </a:cubicBezTo>
                <a:cubicBezTo>
                  <a:pt x="13" y="51"/>
                  <a:pt x="12" y="48"/>
                  <a:pt x="15" y="46"/>
                </a:cubicBezTo>
                <a:cubicBezTo>
                  <a:pt x="17" y="46"/>
                  <a:pt x="18" y="46"/>
                  <a:pt x="19" y="47"/>
                </a:cubicBezTo>
                <a:cubicBezTo>
                  <a:pt x="38" y="44"/>
                  <a:pt x="56" y="40"/>
                  <a:pt x="75" y="36"/>
                </a:cubicBezTo>
                <a:cubicBezTo>
                  <a:pt x="83" y="32"/>
                  <a:pt x="92" y="31"/>
                  <a:pt x="100" y="28"/>
                </a:cubicBezTo>
                <a:cubicBezTo>
                  <a:pt x="72" y="30"/>
                  <a:pt x="45" y="33"/>
                  <a:pt x="17" y="38"/>
                </a:cubicBezTo>
                <a:close/>
                <a:moveTo>
                  <a:pt x="8" y="59"/>
                </a:moveTo>
                <a:cubicBezTo>
                  <a:pt x="12" y="61"/>
                  <a:pt x="16" y="58"/>
                  <a:pt x="19" y="57"/>
                </a:cubicBezTo>
                <a:cubicBezTo>
                  <a:pt x="18" y="55"/>
                  <a:pt x="17" y="53"/>
                  <a:pt x="15" y="51"/>
                </a:cubicBezTo>
                <a:cubicBezTo>
                  <a:pt x="14" y="54"/>
                  <a:pt x="11" y="57"/>
                  <a:pt x="8" y="59"/>
                </a:cubicBezTo>
                <a:close/>
              </a:path>
            </a:pathLst>
          </a:custGeom>
          <a:solidFill>
            <a:schemeClr val="bg1">
              <a:lumMod val="95000"/>
              <a:alpha val="46000"/>
            </a:schemeClr>
          </a:solidFill>
          <a:ln>
            <a:noFill/>
          </a:ln>
        </p:spPr>
        <p:txBody>
          <a:bodyPr vert="horz" wrap="square" lIns="91440" tIns="45720" rIns="91440" bIns="45720" numCol="1" anchor="t" anchorCtr="0" compatLnSpc="1"/>
          <a:lstStyle/>
          <a:p>
            <a:endParaRPr lang="zh-CN" altLang="en-US"/>
          </a:p>
        </p:txBody>
      </p:sp>
      <p:sp>
        <p:nvSpPr>
          <p:cNvPr id="18" name="AutoShape 29"/>
          <p:cNvSpPr/>
          <p:nvPr/>
        </p:nvSpPr>
        <p:spPr bwMode="auto">
          <a:xfrm flipH="1">
            <a:off x="8483600" y="1879600"/>
            <a:ext cx="3708400" cy="4978400"/>
          </a:xfrm>
          <a:prstGeom prst="rtTriangle">
            <a:avLst/>
          </a:prstGeom>
          <a:solidFill>
            <a:srgbClr val="3BB7A2"/>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0" name="AutoShape 29"/>
          <p:cNvSpPr/>
          <p:nvPr/>
        </p:nvSpPr>
        <p:spPr bwMode="auto">
          <a:xfrm flipH="1">
            <a:off x="10312398" y="4348480"/>
            <a:ext cx="1879599" cy="2509520"/>
          </a:xfrm>
          <a:prstGeom prst="rtTriangle">
            <a:avLst/>
          </a:prstGeom>
          <a:solidFill>
            <a:srgbClr val="2F9785"/>
          </a:solidFill>
          <a:ln w="25400">
            <a:solidFill>
              <a:schemeClr val="tx1">
                <a:alpha val="0"/>
              </a:schemeClr>
            </a:solidFill>
            <a:miter lim="800000"/>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sp>
        <p:nvSpPr>
          <p:cNvPr id="21" name="文本框 20"/>
          <p:cNvSpPr txBox="1"/>
          <p:nvPr/>
        </p:nvSpPr>
        <p:spPr>
          <a:xfrm>
            <a:off x="3434941" y="2661647"/>
            <a:ext cx="5292499" cy="923330"/>
          </a:xfrm>
          <a:prstGeom prst="rect">
            <a:avLst/>
          </a:prstGeom>
          <a:noFill/>
        </p:spPr>
        <p:txBody>
          <a:bodyPr wrap="square" rtlCol="0">
            <a:spAutoFit/>
          </a:bodyPr>
          <a:lstStyle/>
          <a:p>
            <a:r>
              <a:rPr lang="zh-CN" altLang="en-US" sz="5400" dirty="0">
                <a:solidFill>
                  <a:schemeClr val="tx1">
                    <a:lumMod val="65000"/>
                    <a:lumOff val="35000"/>
                  </a:schemeClr>
                </a:solidFill>
                <a:latin typeface="黑体" panose="02010609060101010101" pitchFamily="49" charset="-122"/>
                <a:ea typeface="黑体" panose="02010609060101010101" pitchFamily="49" charset="-122"/>
              </a:rPr>
              <a:t>论文综述</a:t>
            </a:r>
            <a:endParaRPr lang="zh-CN" altLang="en-US" sz="5400" dirty="0">
              <a:solidFill>
                <a:schemeClr val="tx1">
                  <a:lumMod val="65000"/>
                  <a:lumOff val="35000"/>
                </a:schemeClr>
              </a:solidFill>
              <a:latin typeface="黑体" panose="02010609060101010101" pitchFamily="49" charset="-122"/>
              <a:ea typeface="黑体" panose="02010609060101010101" pitchFamily="49" charset="-122"/>
            </a:endParaRPr>
          </a:p>
        </p:txBody>
      </p:sp>
    </p:spTree>
  </p:cSld>
  <p:clrMapOvr>
    <a:masterClrMapping/>
  </p:clrMapOvr>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1680</Words>
  <Application>WWO_openplatform_20200924161515-8e733aaadf</Application>
  <PresentationFormat>宽屏</PresentationFormat>
  <Paragraphs>202</Paragraphs>
  <Slides>16</Slides>
  <Notes>0</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16</vt:i4>
      </vt:variant>
    </vt:vector>
  </HeadingPairs>
  <TitlesOfParts>
    <vt:vector size="41" baseType="lpstr">
      <vt:lpstr>Arial</vt:lpstr>
      <vt:lpstr>宋体</vt:lpstr>
      <vt:lpstr>Wingdings</vt:lpstr>
      <vt:lpstr>微软雅黑 Light</vt:lpstr>
      <vt:lpstr>汉仪中黑KW</vt:lpstr>
      <vt:lpstr>League Gothic</vt:lpstr>
      <vt:lpstr>MS PGothic</vt:lpstr>
      <vt:lpstr>Gill Sans</vt:lpstr>
      <vt:lpstr>MS PGothic</vt:lpstr>
      <vt:lpstr>ヒラギノ角ゴ ProN W3</vt:lpstr>
      <vt:lpstr>Lato Light</vt:lpstr>
      <vt:lpstr>黑体</vt:lpstr>
      <vt:lpstr>Calibri</vt:lpstr>
      <vt:lpstr>微软雅黑</vt:lpstr>
      <vt:lpstr>Adidas Unity</vt:lpstr>
      <vt:lpstr>Gungsuh</vt:lpstr>
      <vt:lpstr>MS PMincho</vt:lpstr>
      <vt:lpstr>微软雅黑</vt:lpstr>
      <vt:lpstr>宋体</vt:lpstr>
      <vt:lpstr>汉仪书宋二KW</vt:lpstr>
      <vt:lpstr>汉仪旗黑KW 55S</vt:lpstr>
      <vt:lpstr>等线</vt:lpstr>
      <vt:lpstr>汉仪中等线KW</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上海维湾8号机</cp:lastModifiedBy>
  <dcterms:created xsi:type="dcterms:W3CDTF">2021-12-08T10:20:52Z</dcterms:created>
  <dcterms:modified xsi:type="dcterms:W3CDTF">2021-12-08T10:20:52Z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