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2"/>
  </p:notesMasterIdLst>
  <p:handoutMasterIdLst>
    <p:handoutMasterId r:id="rId24"/>
  </p:handoutMasterIdLst>
  <p:sldIdLst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03"/>
    <a:srgbClr val="3E3A39"/>
    <a:srgbClr val="37A76F"/>
    <a:srgbClr val="63A537"/>
    <a:srgbClr val="596F00"/>
    <a:srgbClr val="08A5EF"/>
    <a:srgbClr val="000000"/>
    <a:srgbClr val="455F51"/>
    <a:srgbClr val="F7F7F7"/>
    <a:srgbClr val="FF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8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1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596F00"/>
              </a:solidFill>
              <a:ln w="25294">
                <a:noFill/>
              </a:ln>
            </c:spPr>
          </c:dPt>
          <c:dPt>
            <c:idx val="1"/>
            <c:bubble3D val="0"/>
            <c:spPr>
              <a:noFill/>
              <a:ln w="25294">
                <a:noFill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80"/>
      </c:doughnutChart>
      <c:spPr>
        <a:noFill/>
        <a:ln w="25347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790003"/>
              </a:solidFill>
              <a:ln w="25298">
                <a:noFill/>
              </a:ln>
            </c:spPr>
          </c:dPt>
          <c:dPt>
            <c:idx val="1"/>
            <c:bubble3D val="0"/>
            <c:spPr>
              <a:noFill/>
              <a:ln w="25298">
                <a:noFill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36"/>
        <c:holeSize val="87"/>
      </c:doughnutChart>
      <c:spPr>
        <a:noFill/>
        <a:ln w="25349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08A5EF"/>
              </a:solidFill>
              <a:ln w="25274">
                <a:noFill/>
              </a:ln>
            </c:spPr>
          </c:dPt>
          <c:dPt>
            <c:idx val="1"/>
            <c:bubble3D val="0"/>
            <c:spPr>
              <a:noFill/>
              <a:ln w="25274">
                <a:noFill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1"/>
        <c:holeSize val="85"/>
      </c:doughnutChart>
      <c:spPr>
        <a:noFill/>
        <a:ln w="25337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195D54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3E3A39"/>
              </a:solidFill>
              <a:ln w="25224">
                <a:noFill/>
              </a:ln>
            </c:spPr>
          </c:dPt>
          <c:dPt>
            <c:idx val="1"/>
            <c:bubble3D val="0"/>
            <c:spPr>
              <a:noFill/>
              <a:ln w="25224">
                <a:noFill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2.2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75"/>
        <c:holeSize val="75"/>
      </c:doughnutChart>
      <c:spPr>
        <a:noFill/>
        <a:ln w="25312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790003"/>
              </a:solidFill>
              <a:ln w="1265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pattFill prst="ltHorz">
                <a:fgClr>
                  <a:srgbClr val="08A5EF"/>
                </a:fgClr>
                <a:bgClr>
                  <a:srgbClr val="FFFFFF"/>
                </a:bgClr>
              </a:pattFill>
              <a:ln w="12650">
                <a:solidFill>
                  <a:srgbClr val="FFFFFF"/>
                </a:solidFill>
                <a:prstDash val="solid"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25301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790003"/>
              </a:solidFill>
              <a:ln w="1265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pattFill prst="ltHorz">
                <a:fgClr>
                  <a:srgbClr val="08A5EF"/>
                </a:fgClr>
                <a:bgClr>
                  <a:srgbClr val="FFFFFF"/>
                </a:bgClr>
              </a:pattFill>
              <a:ln w="12650">
                <a:solidFill>
                  <a:srgbClr val="FFFFFF"/>
                </a:solidFill>
                <a:prstDash val="solid"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25301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790003"/>
              </a:solidFill>
              <a:ln w="1265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pattFill prst="ltHorz">
                <a:fgClr>
                  <a:srgbClr val="08A5EF"/>
                </a:fgClr>
                <a:bgClr>
                  <a:srgbClr val="FFFFFF"/>
                </a:bgClr>
              </a:pattFill>
              <a:ln w="12650">
                <a:solidFill>
                  <a:srgbClr val="FFFFFF"/>
                </a:solidFill>
                <a:prstDash val="solid"/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25301">
          <a:noFill/>
        </a:ln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10FF-D3D9-4691-9FC2-D7872EC6FE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E5248-F6DA-4BE8-8288-68A1F99F10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3FF9-E020-4193-B20C-57E7D6835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E4F9-C288-4E04-985C-AAB965CCF2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740785-4DD2-434E-AC34-33187949F6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C0956-DC3C-4A5B-9D17-7CF481A23B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E6E9EC-EE2E-493C-A277-86F5890586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4" name="组合 2243"/>
          <p:cNvGrpSpPr/>
          <p:nvPr userDrawn="1"/>
        </p:nvGrpSpPr>
        <p:grpSpPr>
          <a:xfrm rot="5400000">
            <a:off x="2666999" y="-2666997"/>
            <a:ext cx="6858002" cy="12192000"/>
            <a:chOff x="2727325" y="-1949450"/>
            <a:chExt cx="8756651" cy="12495213"/>
          </a:xfrm>
        </p:grpSpPr>
        <p:sp>
          <p:nvSpPr>
            <p:cNvPr id="2245" name="Rectangle 6"/>
            <p:cNvSpPr>
              <a:spLocks noChangeArrowheads="1"/>
            </p:cNvSpPr>
            <p:nvPr/>
          </p:nvSpPr>
          <p:spPr bwMode="auto">
            <a:xfrm>
              <a:off x="2727325" y="-1949450"/>
              <a:ext cx="8756650" cy="12495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6" name="Freeform 7"/>
            <p:cNvSpPr>
              <a:spLocks noEditPoints="1"/>
            </p:cNvSpPr>
            <p:nvPr/>
          </p:nvSpPr>
          <p:spPr bwMode="auto">
            <a:xfrm>
              <a:off x="2727325" y="-1949450"/>
              <a:ext cx="1136650" cy="1136650"/>
            </a:xfrm>
            <a:custGeom>
              <a:avLst/>
              <a:gdLst>
                <a:gd name="T0" fmla="*/ 196 w 716"/>
                <a:gd name="T1" fmla="*/ 452 h 716"/>
                <a:gd name="T2" fmla="*/ 0 w 716"/>
                <a:gd name="T3" fmla="*/ 650 h 716"/>
                <a:gd name="T4" fmla="*/ 0 w 716"/>
                <a:gd name="T5" fmla="*/ 716 h 716"/>
                <a:gd name="T6" fmla="*/ 231 w 716"/>
                <a:gd name="T7" fmla="*/ 487 h 716"/>
                <a:gd name="T8" fmla="*/ 196 w 716"/>
                <a:gd name="T9" fmla="*/ 452 h 716"/>
                <a:gd name="T10" fmla="*/ 288 w 716"/>
                <a:gd name="T11" fmla="*/ 362 h 716"/>
                <a:gd name="T12" fmla="*/ 215 w 716"/>
                <a:gd name="T13" fmla="*/ 435 h 716"/>
                <a:gd name="T14" fmla="*/ 248 w 716"/>
                <a:gd name="T15" fmla="*/ 468 h 716"/>
                <a:gd name="T16" fmla="*/ 321 w 716"/>
                <a:gd name="T17" fmla="*/ 395 h 716"/>
                <a:gd name="T18" fmla="*/ 288 w 716"/>
                <a:gd name="T19" fmla="*/ 362 h 716"/>
                <a:gd name="T20" fmla="*/ 394 w 716"/>
                <a:gd name="T21" fmla="*/ 255 h 716"/>
                <a:gd name="T22" fmla="*/ 321 w 716"/>
                <a:gd name="T23" fmla="*/ 329 h 716"/>
                <a:gd name="T24" fmla="*/ 354 w 716"/>
                <a:gd name="T25" fmla="*/ 362 h 716"/>
                <a:gd name="T26" fmla="*/ 427 w 716"/>
                <a:gd name="T27" fmla="*/ 289 h 716"/>
                <a:gd name="T28" fmla="*/ 394 w 716"/>
                <a:gd name="T29" fmla="*/ 255 h 716"/>
                <a:gd name="T30" fmla="*/ 716 w 716"/>
                <a:gd name="T31" fmla="*/ 0 h 716"/>
                <a:gd name="T32" fmla="*/ 650 w 716"/>
                <a:gd name="T33" fmla="*/ 0 h 716"/>
                <a:gd name="T34" fmla="*/ 411 w 716"/>
                <a:gd name="T35" fmla="*/ 239 h 716"/>
                <a:gd name="T36" fmla="*/ 444 w 716"/>
                <a:gd name="T37" fmla="*/ 272 h 716"/>
                <a:gd name="T38" fmla="*/ 716 w 716"/>
                <a:gd name="T3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6" h="716">
                  <a:moveTo>
                    <a:pt x="196" y="452"/>
                  </a:moveTo>
                  <a:lnTo>
                    <a:pt x="0" y="650"/>
                  </a:lnTo>
                  <a:lnTo>
                    <a:pt x="0" y="716"/>
                  </a:lnTo>
                  <a:lnTo>
                    <a:pt x="231" y="487"/>
                  </a:lnTo>
                  <a:lnTo>
                    <a:pt x="196" y="452"/>
                  </a:lnTo>
                  <a:close/>
                  <a:moveTo>
                    <a:pt x="288" y="362"/>
                  </a:moveTo>
                  <a:lnTo>
                    <a:pt x="215" y="435"/>
                  </a:lnTo>
                  <a:lnTo>
                    <a:pt x="248" y="468"/>
                  </a:lnTo>
                  <a:lnTo>
                    <a:pt x="321" y="395"/>
                  </a:lnTo>
                  <a:lnTo>
                    <a:pt x="288" y="362"/>
                  </a:lnTo>
                  <a:close/>
                  <a:moveTo>
                    <a:pt x="394" y="255"/>
                  </a:moveTo>
                  <a:lnTo>
                    <a:pt x="321" y="329"/>
                  </a:lnTo>
                  <a:lnTo>
                    <a:pt x="354" y="362"/>
                  </a:lnTo>
                  <a:lnTo>
                    <a:pt x="427" y="289"/>
                  </a:lnTo>
                  <a:lnTo>
                    <a:pt x="394" y="255"/>
                  </a:lnTo>
                  <a:close/>
                  <a:moveTo>
                    <a:pt x="716" y="0"/>
                  </a:moveTo>
                  <a:lnTo>
                    <a:pt x="650" y="0"/>
                  </a:lnTo>
                  <a:lnTo>
                    <a:pt x="411" y="239"/>
                  </a:lnTo>
                  <a:lnTo>
                    <a:pt x="444" y="27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7" name="Freeform 8"/>
            <p:cNvSpPr>
              <a:spLocks noEditPoints="1"/>
            </p:cNvSpPr>
            <p:nvPr/>
          </p:nvSpPr>
          <p:spPr bwMode="auto">
            <a:xfrm>
              <a:off x="2727325" y="-1949450"/>
              <a:ext cx="1136650" cy="1136650"/>
            </a:xfrm>
            <a:custGeom>
              <a:avLst/>
              <a:gdLst>
                <a:gd name="T0" fmla="*/ 196 w 716"/>
                <a:gd name="T1" fmla="*/ 452 h 716"/>
                <a:gd name="T2" fmla="*/ 0 w 716"/>
                <a:gd name="T3" fmla="*/ 650 h 716"/>
                <a:gd name="T4" fmla="*/ 0 w 716"/>
                <a:gd name="T5" fmla="*/ 716 h 716"/>
                <a:gd name="T6" fmla="*/ 231 w 716"/>
                <a:gd name="T7" fmla="*/ 487 h 716"/>
                <a:gd name="T8" fmla="*/ 196 w 716"/>
                <a:gd name="T9" fmla="*/ 452 h 716"/>
                <a:gd name="T10" fmla="*/ 288 w 716"/>
                <a:gd name="T11" fmla="*/ 362 h 716"/>
                <a:gd name="T12" fmla="*/ 215 w 716"/>
                <a:gd name="T13" fmla="*/ 435 h 716"/>
                <a:gd name="T14" fmla="*/ 248 w 716"/>
                <a:gd name="T15" fmla="*/ 468 h 716"/>
                <a:gd name="T16" fmla="*/ 321 w 716"/>
                <a:gd name="T17" fmla="*/ 395 h 716"/>
                <a:gd name="T18" fmla="*/ 288 w 716"/>
                <a:gd name="T19" fmla="*/ 362 h 716"/>
                <a:gd name="T20" fmla="*/ 394 w 716"/>
                <a:gd name="T21" fmla="*/ 255 h 716"/>
                <a:gd name="T22" fmla="*/ 321 w 716"/>
                <a:gd name="T23" fmla="*/ 329 h 716"/>
                <a:gd name="T24" fmla="*/ 354 w 716"/>
                <a:gd name="T25" fmla="*/ 362 h 716"/>
                <a:gd name="T26" fmla="*/ 427 w 716"/>
                <a:gd name="T27" fmla="*/ 289 h 716"/>
                <a:gd name="T28" fmla="*/ 394 w 716"/>
                <a:gd name="T29" fmla="*/ 255 h 716"/>
                <a:gd name="T30" fmla="*/ 716 w 716"/>
                <a:gd name="T31" fmla="*/ 0 h 716"/>
                <a:gd name="T32" fmla="*/ 650 w 716"/>
                <a:gd name="T33" fmla="*/ 0 h 716"/>
                <a:gd name="T34" fmla="*/ 411 w 716"/>
                <a:gd name="T35" fmla="*/ 239 h 716"/>
                <a:gd name="T36" fmla="*/ 444 w 716"/>
                <a:gd name="T37" fmla="*/ 272 h 716"/>
                <a:gd name="T38" fmla="*/ 716 w 716"/>
                <a:gd name="T3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6" h="716">
                  <a:moveTo>
                    <a:pt x="196" y="452"/>
                  </a:moveTo>
                  <a:lnTo>
                    <a:pt x="0" y="650"/>
                  </a:lnTo>
                  <a:lnTo>
                    <a:pt x="0" y="716"/>
                  </a:lnTo>
                  <a:lnTo>
                    <a:pt x="231" y="487"/>
                  </a:lnTo>
                  <a:lnTo>
                    <a:pt x="196" y="452"/>
                  </a:lnTo>
                  <a:moveTo>
                    <a:pt x="288" y="362"/>
                  </a:moveTo>
                  <a:lnTo>
                    <a:pt x="215" y="435"/>
                  </a:lnTo>
                  <a:lnTo>
                    <a:pt x="248" y="468"/>
                  </a:lnTo>
                  <a:lnTo>
                    <a:pt x="321" y="395"/>
                  </a:lnTo>
                  <a:lnTo>
                    <a:pt x="288" y="362"/>
                  </a:lnTo>
                  <a:moveTo>
                    <a:pt x="394" y="255"/>
                  </a:moveTo>
                  <a:lnTo>
                    <a:pt x="321" y="329"/>
                  </a:lnTo>
                  <a:lnTo>
                    <a:pt x="354" y="362"/>
                  </a:lnTo>
                  <a:lnTo>
                    <a:pt x="427" y="289"/>
                  </a:lnTo>
                  <a:lnTo>
                    <a:pt x="394" y="255"/>
                  </a:lnTo>
                  <a:moveTo>
                    <a:pt x="716" y="0"/>
                  </a:moveTo>
                  <a:lnTo>
                    <a:pt x="650" y="0"/>
                  </a:lnTo>
                  <a:lnTo>
                    <a:pt x="411" y="239"/>
                  </a:lnTo>
                  <a:lnTo>
                    <a:pt x="444" y="272"/>
                  </a:lnTo>
                  <a:lnTo>
                    <a:pt x="7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8" name="Freeform 9"/>
            <p:cNvSpPr>
              <a:spLocks noEditPoints="1"/>
            </p:cNvSpPr>
            <p:nvPr/>
          </p:nvSpPr>
          <p:spPr bwMode="auto">
            <a:xfrm>
              <a:off x="2727325" y="-1949450"/>
              <a:ext cx="3071813" cy="3070225"/>
            </a:xfrm>
            <a:custGeom>
              <a:avLst/>
              <a:gdLst>
                <a:gd name="T0" fmla="*/ 196 w 1935"/>
                <a:gd name="T1" fmla="*/ 1671 h 1934"/>
                <a:gd name="T2" fmla="*/ 0 w 1935"/>
                <a:gd name="T3" fmla="*/ 1867 h 1934"/>
                <a:gd name="T4" fmla="*/ 0 w 1935"/>
                <a:gd name="T5" fmla="*/ 1934 h 1934"/>
                <a:gd name="T6" fmla="*/ 229 w 1935"/>
                <a:gd name="T7" fmla="*/ 1704 h 1934"/>
                <a:gd name="T8" fmla="*/ 196 w 1935"/>
                <a:gd name="T9" fmla="*/ 1671 h 1934"/>
                <a:gd name="T10" fmla="*/ 288 w 1935"/>
                <a:gd name="T11" fmla="*/ 1579 h 1934"/>
                <a:gd name="T12" fmla="*/ 212 w 1935"/>
                <a:gd name="T13" fmla="*/ 1655 h 1934"/>
                <a:gd name="T14" fmla="*/ 245 w 1935"/>
                <a:gd name="T15" fmla="*/ 1688 h 1934"/>
                <a:gd name="T16" fmla="*/ 321 w 1935"/>
                <a:gd name="T17" fmla="*/ 1612 h 1934"/>
                <a:gd name="T18" fmla="*/ 288 w 1935"/>
                <a:gd name="T19" fmla="*/ 1579 h 1934"/>
                <a:gd name="T20" fmla="*/ 394 w 1935"/>
                <a:gd name="T21" fmla="*/ 1473 h 1934"/>
                <a:gd name="T22" fmla="*/ 321 w 1935"/>
                <a:gd name="T23" fmla="*/ 1546 h 1934"/>
                <a:gd name="T24" fmla="*/ 354 w 1935"/>
                <a:gd name="T25" fmla="*/ 1579 h 1934"/>
                <a:gd name="T26" fmla="*/ 427 w 1935"/>
                <a:gd name="T27" fmla="*/ 1506 h 1934"/>
                <a:gd name="T28" fmla="*/ 394 w 1935"/>
                <a:gd name="T29" fmla="*/ 1473 h 1934"/>
                <a:gd name="T30" fmla="*/ 806 w 1935"/>
                <a:gd name="T31" fmla="*/ 1061 h 1934"/>
                <a:gd name="T32" fmla="*/ 411 w 1935"/>
                <a:gd name="T33" fmla="*/ 1456 h 1934"/>
                <a:gd name="T34" fmla="*/ 444 w 1935"/>
                <a:gd name="T35" fmla="*/ 1489 h 1934"/>
                <a:gd name="T36" fmla="*/ 839 w 1935"/>
                <a:gd name="T37" fmla="*/ 1094 h 1934"/>
                <a:gd name="T38" fmla="*/ 806 w 1935"/>
                <a:gd name="T39" fmla="*/ 1061 h 1934"/>
                <a:gd name="T40" fmla="*/ 895 w 1935"/>
                <a:gd name="T41" fmla="*/ 972 h 1934"/>
                <a:gd name="T42" fmla="*/ 822 w 1935"/>
                <a:gd name="T43" fmla="*/ 1045 h 1934"/>
                <a:gd name="T44" fmla="*/ 855 w 1935"/>
                <a:gd name="T45" fmla="*/ 1078 h 1934"/>
                <a:gd name="T46" fmla="*/ 928 w 1935"/>
                <a:gd name="T47" fmla="*/ 1005 h 1934"/>
                <a:gd name="T48" fmla="*/ 895 w 1935"/>
                <a:gd name="T49" fmla="*/ 972 h 1934"/>
                <a:gd name="T50" fmla="*/ 1004 w 1935"/>
                <a:gd name="T51" fmla="*/ 863 h 1934"/>
                <a:gd name="T52" fmla="*/ 928 w 1935"/>
                <a:gd name="T53" fmla="*/ 938 h 1934"/>
                <a:gd name="T54" fmla="*/ 964 w 1935"/>
                <a:gd name="T55" fmla="*/ 972 h 1934"/>
                <a:gd name="T56" fmla="*/ 1037 w 1935"/>
                <a:gd name="T57" fmla="*/ 898 h 1934"/>
                <a:gd name="T58" fmla="*/ 1004 w 1935"/>
                <a:gd name="T59" fmla="*/ 863 h 1934"/>
                <a:gd name="T60" fmla="*/ 1415 w 1935"/>
                <a:gd name="T61" fmla="*/ 454 h 1934"/>
                <a:gd name="T62" fmla="*/ 1021 w 1935"/>
                <a:gd name="T63" fmla="*/ 846 h 1934"/>
                <a:gd name="T64" fmla="*/ 1054 w 1935"/>
                <a:gd name="T65" fmla="*/ 879 h 1934"/>
                <a:gd name="T66" fmla="*/ 1448 w 1935"/>
                <a:gd name="T67" fmla="*/ 487 h 1934"/>
                <a:gd name="T68" fmla="*/ 1415 w 1935"/>
                <a:gd name="T69" fmla="*/ 454 h 1934"/>
                <a:gd name="T70" fmla="*/ 1505 w 1935"/>
                <a:gd name="T71" fmla="*/ 362 h 1934"/>
                <a:gd name="T72" fmla="*/ 1432 w 1935"/>
                <a:gd name="T73" fmla="*/ 437 h 1934"/>
                <a:gd name="T74" fmla="*/ 1465 w 1935"/>
                <a:gd name="T75" fmla="*/ 471 h 1934"/>
                <a:gd name="T76" fmla="*/ 1538 w 1935"/>
                <a:gd name="T77" fmla="*/ 395 h 1934"/>
                <a:gd name="T78" fmla="*/ 1505 w 1935"/>
                <a:gd name="T79" fmla="*/ 362 h 1934"/>
                <a:gd name="T80" fmla="*/ 1614 w 1935"/>
                <a:gd name="T81" fmla="*/ 255 h 1934"/>
                <a:gd name="T82" fmla="*/ 1538 w 1935"/>
                <a:gd name="T83" fmla="*/ 329 h 1934"/>
                <a:gd name="T84" fmla="*/ 1571 w 1935"/>
                <a:gd name="T85" fmla="*/ 362 h 1934"/>
                <a:gd name="T86" fmla="*/ 1647 w 1935"/>
                <a:gd name="T87" fmla="*/ 289 h 1934"/>
                <a:gd name="T88" fmla="*/ 1614 w 1935"/>
                <a:gd name="T89" fmla="*/ 255 h 1934"/>
                <a:gd name="T90" fmla="*/ 1935 w 1935"/>
                <a:gd name="T91" fmla="*/ 0 h 1934"/>
                <a:gd name="T92" fmla="*/ 1869 w 1935"/>
                <a:gd name="T93" fmla="*/ 0 h 1934"/>
                <a:gd name="T94" fmla="*/ 1630 w 1935"/>
                <a:gd name="T95" fmla="*/ 239 h 1934"/>
                <a:gd name="T96" fmla="*/ 1663 w 1935"/>
                <a:gd name="T97" fmla="*/ 272 h 1934"/>
                <a:gd name="T98" fmla="*/ 1935 w 1935"/>
                <a:gd name="T9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35" h="1934">
                  <a:moveTo>
                    <a:pt x="196" y="1671"/>
                  </a:moveTo>
                  <a:lnTo>
                    <a:pt x="0" y="1867"/>
                  </a:lnTo>
                  <a:lnTo>
                    <a:pt x="0" y="1934"/>
                  </a:lnTo>
                  <a:lnTo>
                    <a:pt x="229" y="1704"/>
                  </a:lnTo>
                  <a:lnTo>
                    <a:pt x="196" y="1671"/>
                  </a:lnTo>
                  <a:close/>
                  <a:moveTo>
                    <a:pt x="288" y="1579"/>
                  </a:moveTo>
                  <a:lnTo>
                    <a:pt x="212" y="1655"/>
                  </a:lnTo>
                  <a:lnTo>
                    <a:pt x="245" y="1688"/>
                  </a:lnTo>
                  <a:lnTo>
                    <a:pt x="321" y="1612"/>
                  </a:lnTo>
                  <a:lnTo>
                    <a:pt x="288" y="1579"/>
                  </a:lnTo>
                  <a:close/>
                  <a:moveTo>
                    <a:pt x="394" y="1473"/>
                  </a:moveTo>
                  <a:lnTo>
                    <a:pt x="321" y="1546"/>
                  </a:lnTo>
                  <a:lnTo>
                    <a:pt x="354" y="1579"/>
                  </a:lnTo>
                  <a:lnTo>
                    <a:pt x="427" y="1506"/>
                  </a:lnTo>
                  <a:lnTo>
                    <a:pt x="394" y="1473"/>
                  </a:lnTo>
                  <a:close/>
                  <a:moveTo>
                    <a:pt x="806" y="1061"/>
                  </a:moveTo>
                  <a:lnTo>
                    <a:pt x="411" y="1456"/>
                  </a:lnTo>
                  <a:lnTo>
                    <a:pt x="444" y="1489"/>
                  </a:lnTo>
                  <a:lnTo>
                    <a:pt x="839" y="1094"/>
                  </a:lnTo>
                  <a:lnTo>
                    <a:pt x="806" y="1061"/>
                  </a:lnTo>
                  <a:close/>
                  <a:moveTo>
                    <a:pt x="895" y="972"/>
                  </a:moveTo>
                  <a:lnTo>
                    <a:pt x="822" y="1045"/>
                  </a:lnTo>
                  <a:lnTo>
                    <a:pt x="855" y="1078"/>
                  </a:lnTo>
                  <a:lnTo>
                    <a:pt x="928" y="1005"/>
                  </a:lnTo>
                  <a:lnTo>
                    <a:pt x="895" y="972"/>
                  </a:lnTo>
                  <a:close/>
                  <a:moveTo>
                    <a:pt x="1004" y="863"/>
                  </a:moveTo>
                  <a:lnTo>
                    <a:pt x="928" y="938"/>
                  </a:lnTo>
                  <a:lnTo>
                    <a:pt x="964" y="972"/>
                  </a:lnTo>
                  <a:lnTo>
                    <a:pt x="1037" y="898"/>
                  </a:lnTo>
                  <a:lnTo>
                    <a:pt x="1004" y="863"/>
                  </a:lnTo>
                  <a:close/>
                  <a:moveTo>
                    <a:pt x="1415" y="454"/>
                  </a:moveTo>
                  <a:lnTo>
                    <a:pt x="1021" y="846"/>
                  </a:lnTo>
                  <a:lnTo>
                    <a:pt x="1054" y="879"/>
                  </a:lnTo>
                  <a:lnTo>
                    <a:pt x="1448" y="487"/>
                  </a:lnTo>
                  <a:lnTo>
                    <a:pt x="1415" y="454"/>
                  </a:lnTo>
                  <a:close/>
                  <a:moveTo>
                    <a:pt x="1505" y="362"/>
                  </a:moveTo>
                  <a:lnTo>
                    <a:pt x="1432" y="437"/>
                  </a:lnTo>
                  <a:lnTo>
                    <a:pt x="1465" y="471"/>
                  </a:lnTo>
                  <a:lnTo>
                    <a:pt x="1538" y="395"/>
                  </a:lnTo>
                  <a:lnTo>
                    <a:pt x="1505" y="362"/>
                  </a:lnTo>
                  <a:close/>
                  <a:moveTo>
                    <a:pt x="1614" y="255"/>
                  </a:moveTo>
                  <a:lnTo>
                    <a:pt x="1538" y="329"/>
                  </a:lnTo>
                  <a:lnTo>
                    <a:pt x="1571" y="362"/>
                  </a:lnTo>
                  <a:lnTo>
                    <a:pt x="1647" y="289"/>
                  </a:lnTo>
                  <a:lnTo>
                    <a:pt x="1614" y="255"/>
                  </a:lnTo>
                  <a:close/>
                  <a:moveTo>
                    <a:pt x="1935" y="0"/>
                  </a:moveTo>
                  <a:lnTo>
                    <a:pt x="1869" y="0"/>
                  </a:lnTo>
                  <a:lnTo>
                    <a:pt x="1630" y="239"/>
                  </a:lnTo>
                  <a:lnTo>
                    <a:pt x="1663" y="272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9" name="Freeform 10"/>
            <p:cNvSpPr>
              <a:spLocks noEditPoints="1"/>
            </p:cNvSpPr>
            <p:nvPr/>
          </p:nvSpPr>
          <p:spPr bwMode="auto">
            <a:xfrm>
              <a:off x="2727325" y="-1949450"/>
              <a:ext cx="3071813" cy="3070225"/>
            </a:xfrm>
            <a:custGeom>
              <a:avLst/>
              <a:gdLst>
                <a:gd name="T0" fmla="*/ 196 w 1935"/>
                <a:gd name="T1" fmla="*/ 1671 h 1934"/>
                <a:gd name="T2" fmla="*/ 0 w 1935"/>
                <a:gd name="T3" fmla="*/ 1867 h 1934"/>
                <a:gd name="T4" fmla="*/ 0 w 1935"/>
                <a:gd name="T5" fmla="*/ 1934 h 1934"/>
                <a:gd name="T6" fmla="*/ 229 w 1935"/>
                <a:gd name="T7" fmla="*/ 1704 h 1934"/>
                <a:gd name="T8" fmla="*/ 196 w 1935"/>
                <a:gd name="T9" fmla="*/ 1671 h 1934"/>
                <a:gd name="T10" fmla="*/ 288 w 1935"/>
                <a:gd name="T11" fmla="*/ 1579 h 1934"/>
                <a:gd name="T12" fmla="*/ 212 w 1935"/>
                <a:gd name="T13" fmla="*/ 1655 h 1934"/>
                <a:gd name="T14" fmla="*/ 245 w 1935"/>
                <a:gd name="T15" fmla="*/ 1688 h 1934"/>
                <a:gd name="T16" fmla="*/ 321 w 1935"/>
                <a:gd name="T17" fmla="*/ 1612 h 1934"/>
                <a:gd name="T18" fmla="*/ 288 w 1935"/>
                <a:gd name="T19" fmla="*/ 1579 h 1934"/>
                <a:gd name="T20" fmla="*/ 394 w 1935"/>
                <a:gd name="T21" fmla="*/ 1473 h 1934"/>
                <a:gd name="T22" fmla="*/ 321 w 1935"/>
                <a:gd name="T23" fmla="*/ 1546 h 1934"/>
                <a:gd name="T24" fmla="*/ 354 w 1935"/>
                <a:gd name="T25" fmla="*/ 1579 h 1934"/>
                <a:gd name="T26" fmla="*/ 427 w 1935"/>
                <a:gd name="T27" fmla="*/ 1506 h 1934"/>
                <a:gd name="T28" fmla="*/ 394 w 1935"/>
                <a:gd name="T29" fmla="*/ 1473 h 1934"/>
                <a:gd name="T30" fmla="*/ 806 w 1935"/>
                <a:gd name="T31" fmla="*/ 1061 h 1934"/>
                <a:gd name="T32" fmla="*/ 411 w 1935"/>
                <a:gd name="T33" fmla="*/ 1456 h 1934"/>
                <a:gd name="T34" fmla="*/ 444 w 1935"/>
                <a:gd name="T35" fmla="*/ 1489 h 1934"/>
                <a:gd name="T36" fmla="*/ 839 w 1935"/>
                <a:gd name="T37" fmla="*/ 1094 h 1934"/>
                <a:gd name="T38" fmla="*/ 806 w 1935"/>
                <a:gd name="T39" fmla="*/ 1061 h 1934"/>
                <a:gd name="T40" fmla="*/ 895 w 1935"/>
                <a:gd name="T41" fmla="*/ 972 h 1934"/>
                <a:gd name="T42" fmla="*/ 822 w 1935"/>
                <a:gd name="T43" fmla="*/ 1045 h 1934"/>
                <a:gd name="T44" fmla="*/ 855 w 1935"/>
                <a:gd name="T45" fmla="*/ 1078 h 1934"/>
                <a:gd name="T46" fmla="*/ 928 w 1935"/>
                <a:gd name="T47" fmla="*/ 1005 h 1934"/>
                <a:gd name="T48" fmla="*/ 895 w 1935"/>
                <a:gd name="T49" fmla="*/ 972 h 1934"/>
                <a:gd name="T50" fmla="*/ 1004 w 1935"/>
                <a:gd name="T51" fmla="*/ 863 h 1934"/>
                <a:gd name="T52" fmla="*/ 928 w 1935"/>
                <a:gd name="T53" fmla="*/ 938 h 1934"/>
                <a:gd name="T54" fmla="*/ 964 w 1935"/>
                <a:gd name="T55" fmla="*/ 972 h 1934"/>
                <a:gd name="T56" fmla="*/ 1037 w 1935"/>
                <a:gd name="T57" fmla="*/ 898 h 1934"/>
                <a:gd name="T58" fmla="*/ 1004 w 1935"/>
                <a:gd name="T59" fmla="*/ 863 h 1934"/>
                <a:gd name="T60" fmla="*/ 1415 w 1935"/>
                <a:gd name="T61" fmla="*/ 454 h 1934"/>
                <a:gd name="T62" fmla="*/ 1021 w 1935"/>
                <a:gd name="T63" fmla="*/ 846 h 1934"/>
                <a:gd name="T64" fmla="*/ 1054 w 1935"/>
                <a:gd name="T65" fmla="*/ 879 h 1934"/>
                <a:gd name="T66" fmla="*/ 1448 w 1935"/>
                <a:gd name="T67" fmla="*/ 487 h 1934"/>
                <a:gd name="T68" fmla="*/ 1415 w 1935"/>
                <a:gd name="T69" fmla="*/ 454 h 1934"/>
                <a:gd name="T70" fmla="*/ 1505 w 1935"/>
                <a:gd name="T71" fmla="*/ 362 h 1934"/>
                <a:gd name="T72" fmla="*/ 1432 w 1935"/>
                <a:gd name="T73" fmla="*/ 437 h 1934"/>
                <a:gd name="T74" fmla="*/ 1465 w 1935"/>
                <a:gd name="T75" fmla="*/ 471 h 1934"/>
                <a:gd name="T76" fmla="*/ 1538 w 1935"/>
                <a:gd name="T77" fmla="*/ 395 h 1934"/>
                <a:gd name="T78" fmla="*/ 1505 w 1935"/>
                <a:gd name="T79" fmla="*/ 362 h 1934"/>
                <a:gd name="T80" fmla="*/ 1614 w 1935"/>
                <a:gd name="T81" fmla="*/ 255 h 1934"/>
                <a:gd name="T82" fmla="*/ 1538 w 1935"/>
                <a:gd name="T83" fmla="*/ 329 h 1934"/>
                <a:gd name="T84" fmla="*/ 1571 w 1935"/>
                <a:gd name="T85" fmla="*/ 362 h 1934"/>
                <a:gd name="T86" fmla="*/ 1647 w 1935"/>
                <a:gd name="T87" fmla="*/ 289 h 1934"/>
                <a:gd name="T88" fmla="*/ 1614 w 1935"/>
                <a:gd name="T89" fmla="*/ 255 h 1934"/>
                <a:gd name="T90" fmla="*/ 1935 w 1935"/>
                <a:gd name="T91" fmla="*/ 0 h 1934"/>
                <a:gd name="T92" fmla="*/ 1869 w 1935"/>
                <a:gd name="T93" fmla="*/ 0 h 1934"/>
                <a:gd name="T94" fmla="*/ 1630 w 1935"/>
                <a:gd name="T95" fmla="*/ 239 h 1934"/>
                <a:gd name="T96" fmla="*/ 1663 w 1935"/>
                <a:gd name="T97" fmla="*/ 272 h 1934"/>
                <a:gd name="T98" fmla="*/ 1935 w 1935"/>
                <a:gd name="T9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35" h="1934">
                  <a:moveTo>
                    <a:pt x="196" y="1671"/>
                  </a:moveTo>
                  <a:lnTo>
                    <a:pt x="0" y="1867"/>
                  </a:lnTo>
                  <a:lnTo>
                    <a:pt x="0" y="1934"/>
                  </a:lnTo>
                  <a:lnTo>
                    <a:pt x="229" y="1704"/>
                  </a:lnTo>
                  <a:lnTo>
                    <a:pt x="196" y="1671"/>
                  </a:lnTo>
                  <a:moveTo>
                    <a:pt x="288" y="1579"/>
                  </a:moveTo>
                  <a:lnTo>
                    <a:pt x="212" y="1655"/>
                  </a:lnTo>
                  <a:lnTo>
                    <a:pt x="245" y="1688"/>
                  </a:lnTo>
                  <a:lnTo>
                    <a:pt x="321" y="1612"/>
                  </a:lnTo>
                  <a:lnTo>
                    <a:pt x="288" y="1579"/>
                  </a:lnTo>
                  <a:moveTo>
                    <a:pt x="394" y="1473"/>
                  </a:moveTo>
                  <a:lnTo>
                    <a:pt x="321" y="1546"/>
                  </a:lnTo>
                  <a:lnTo>
                    <a:pt x="354" y="1579"/>
                  </a:lnTo>
                  <a:lnTo>
                    <a:pt x="427" y="1506"/>
                  </a:lnTo>
                  <a:lnTo>
                    <a:pt x="394" y="1473"/>
                  </a:lnTo>
                  <a:moveTo>
                    <a:pt x="806" y="1061"/>
                  </a:moveTo>
                  <a:lnTo>
                    <a:pt x="411" y="1456"/>
                  </a:lnTo>
                  <a:lnTo>
                    <a:pt x="444" y="1489"/>
                  </a:lnTo>
                  <a:lnTo>
                    <a:pt x="839" y="1094"/>
                  </a:lnTo>
                  <a:lnTo>
                    <a:pt x="806" y="1061"/>
                  </a:lnTo>
                  <a:moveTo>
                    <a:pt x="895" y="972"/>
                  </a:moveTo>
                  <a:lnTo>
                    <a:pt x="822" y="1045"/>
                  </a:lnTo>
                  <a:lnTo>
                    <a:pt x="855" y="1078"/>
                  </a:lnTo>
                  <a:lnTo>
                    <a:pt x="928" y="1005"/>
                  </a:lnTo>
                  <a:lnTo>
                    <a:pt x="895" y="972"/>
                  </a:lnTo>
                  <a:moveTo>
                    <a:pt x="1004" y="863"/>
                  </a:moveTo>
                  <a:lnTo>
                    <a:pt x="928" y="938"/>
                  </a:lnTo>
                  <a:lnTo>
                    <a:pt x="964" y="972"/>
                  </a:lnTo>
                  <a:lnTo>
                    <a:pt x="1037" y="898"/>
                  </a:lnTo>
                  <a:lnTo>
                    <a:pt x="1004" y="863"/>
                  </a:lnTo>
                  <a:moveTo>
                    <a:pt x="1415" y="454"/>
                  </a:moveTo>
                  <a:lnTo>
                    <a:pt x="1021" y="846"/>
                  </a:lnTo>
                  <a:lnTo>
                    <a:pt x="1054" y="879"/>
                  </a:lnTo>
                  <a:lnTo>
                    <a:pt x="1448" y="487"/>
                  </a:lnTo>
                  <a:lnTo>
                    <a:pt x="1415" y="454"/>
                  </a:lnTo>
                  <a:moveTo>
                    <a:pt x="1505" y="362"/>
                  </a:moveTo>
                  <a:lnTo>
                    <a:pt x="1432" y="437"/>
                  </a:lnTo>
                  <a:lnTo>
                    <a:pt x="1465" y="471"/>
                  </a:lnTo>
                  <a:lnTo>
                    <a:pt x="1538" y="395"/>
                  </a:lnTo>
                  <a:lnTo>
                    <a:pt x="1505" y="362"/>
                  </a:lnTo>
                  <a:moveTo>
                    <a:pt x="1614" y="255"/>
                  </a:moveTo>
                  <a:lnTo>
                    <a:pt x="1538" y="329"/>
                  </a:lnTo>
                  <a:lnTo>
                    <a:pt x="1571" y="362"/>
                  </a:lnTo>
                  <a:lnTo>
                    <a:pt x="1647" y="289"/>
                  </a:lnTo>
                  <a:lnTo>
                    <a:pt x="1614" y="255"/>
                  </a:lnTo>
                  <a:moveTo>
                    <a:pt x="1935" y="0"/>
                  </a:moveTo>
                  <a:lnTo>
                    <a:pt x="1869" y="0"/>
                  </a:lnTo>
                  <a:lnTo>
                    <a:pt x="1630" y="239"/>
                  </a:lnTo>
                  <a:lnTo>
                    <a:pt x="1663" y="272"/>
                  </a:lnTo>
                  <a:lnTo>
                    <a:pt x="19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0" name="Freeform 11"/>
            <p:cNvSpPr>
              <a:spLocks noEditPoints="1"/>
            </p:cNvSpPr>
            <p:nvPr/>
          </p:nvSpPr>
          <p:spPr bwMode="auto">
            <a:xfrm>
              <a:off x="2727325" y="-1949450"/>
              <a:ext cx="5008563" cy="5002213"/>
            </a:xfrm>
            <a:custGeom>
              <a:avLst/>
              <a:gdLst>
                <a:gd name="T0" fmla="*/ 0 w 3155"/>
                <a:gd name="T1" fmla="*/ 3085 h 3151"/>
                <a:gd name="T2" fmla="*/ 229 w 3155"/>
                <a:gd name="T3" fmla="*/ 2921 h 3151"/>
                <a:gd name="T4" fmla="*/ 286 w 3155"/>
                <a:gd name="T5" fmla="*/ 2799 h 3151"/>
                <a:gd name="T6" fmla="*/ 245 w 3155"/>
                <a:gd name="T7" fmla="*/ 2905 h 3151"/>
                <a:gd name="T8" fmla="*/ 286 w 3155"/>
                <a:gd name="T9" fmla="*/ 2799 h 3151"/>
                <a:gd name="T10" fmla="*/ 319 w 3155"/>
                <a:gd name="T11" fmla="*/ 2763 h 3151"/>
                <a:gd name="T12" fmla="*/ 427 w 3155"/>
                <a:gd name="T13" fmla="*/ 2723 h 3151"/>
                <a:gd name="T14" fmla="*/ 806 w 3155"/>
                <a:gd name="T15" fmla="*/ 2279 h 3151"/>
                <a:gd name="T16" fmla="*/ 444 w 3155"/>
                <a:gd name="T17" fmla="*/ 2706 h 3151"/>
                <a:gd name="T18" fmla="*/ 806 w 3155"/>
                <a:gd name="T19" fmla="*/ 2279 h 3151"/>
                <a:gd name="T20" fmla="*/ 822 w 3155"/>
                <a:gd name="T21" fmla="*/ 2262 h 3151"/>
                <a:gd name="T22" fmla="*/ 928 w 3155"/>
                <a:gd name="T23" fmla="*/ 2222 h 3151"/>
                <a:gd name="T24" fmla="*/ 1002 w 3155"/>
                <a:gd name="T25" fmla="*/ 2082 h 3151"/>
                <a:gd name="T26" fmla="*/ 962 w 3155"/>
                <a:gd name="T27" fmla="*/ 2189 h 3151"/>
                <a:gd name="T28" fmla="*/ 1002 w 3155"/>
                <a:gd name="T29" fmla="*/ 2082 h 3151"/>
                <a:gd name="T30" fmla="*/ 1021 w 3155"/>
                <a:gd name="T31" fmla="*/ 2066 h 3151"/>
                <a:gd name="T32" fmla="*/ 1448 w 3155"/>
                <a:gd name="T33" fmla="*/ 1704 h 3151"/>
                <a:gd name="T34" fmla="*/ 1505 w 3155"/>
                <a:gd name="T35" fmla="*/ 1581 h 3151"/>
                <a:gd name="T36" fmla="*/ 1465 w 3155"/>
                <a:gd name="T37" fmla="*/ 1688 h 3151"/>
                <a:gd name="T38" fmla="*/ 1505 w 3155"/>
                <a:gd name="T39" fmla="*/ 1581 h 3151"/>
                <a:gd name="T40" fmla="*/ 1538 w 3155"/>
                <a:gd name="T41" fmla="*/ 1546 h 3151"/>
                <a:gd name="T42" fmla="*/ 1645 w 3155"/>
                <a:gd name="T43" fmla="*/ 1506 h 3151"/>
                <a:gd name="T44" fmla="*/ 2023 w 3155"/>
                <a:gd name="T45" fmla="*/ 1061 h 3151"/>
                <a:gd name="T46" fmla="*/ 1661 w 3155"/>
                <a:gd name="T47" fmla="*/ 1489 h 3151"/>
                <a:gd name="T48" fmla="*/ 2023 w 3155"/>
                <a:gd name="T49" fmla="*/ 1061 h 3151"/>
                <a:gd name="T50" fmla="*/ 2039 w 3155"/>
                <a:gd name="T51" fmla="*/ 1045 h 3151"/>
                <a:gd name="T52" fmla="*/ 2148 w 3155"/>
                <a:gd name="T53" fmla="*/ 1005 h 3151"/>
                <a:gd name="T54" fmla="*/ 2221 w 3155"/>
                <a:gd name="T55" fmla="*/ 865 h 3151"/>
                <a:gd name="T56" fmla="*/ 2181 w 3155"/>
                <a:gd name="T57" fmla="*/ 972 h 3151"/>
                <a:gd name="T58" fmla="*/ 2221 w 3155"/>
                <a:gd name="T59" fmla="*/ 865 h 3151"/>
                <a:gd name="T60" fmla="*/ 2238 w 3155"/>
                <a:gd name="T61" fmla="*/ 849 h 3151"/>
                <a:gd name="T62" fmla="*/ 2666 w 3155"/>
                <a:gd name="T63" fmla="*/ 487 h 3151"/>
                <a:gd name="T64" fmla="*/ 2722 w 3155"/>
                <a:gd name="T65" fmla="*/ 364 h 3151"/>
                <a:gd name="T66" fmla="*/ 2682 w 3155"/>
                <a:gd name="T67" fmla="*/ 471 h 3151"/>
                <a:gd name="T68" fmla="*/ 2722 w 3155"/>
                <a:gd name="T69" fmla="*/ 364 h 3151"/>
                <a:gd name="T70" fmla="*/ 2758 w 3155"/>
                <a:gd name="T71" fmla="*/ 329 h 3151"/>
                <a:gd name="T72" fmla="*/ 2864 w 3155"/>
                <a:gd name="T73" fmla="*/ 289 h 3151"/>
                <a:gd name="T74" fmla="*/ 3155 w 3155"/>
                <a:gd name="T75" fmla="*/ 0 h 3151"/>
                <a:gd name="T76" fmla="*/ 2847 w 3155"/>
                <a:gd name="T77" fmla="*/ 239 h 3151"/>
                <a:gd name="T78" fmla="*/ 3155 w 3155"/>
                <a:gd name="T79" fmla="*/ 0 h 3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55" h="3151">
                  <a:moveTo>
                    <a:pt x="196" y="2888"/>
                  </a:moveTo>
                  <a:lnTo>
                    <a:pt x="0" y="3085"/>
                  </a:lnTo>
                  <a:lnTo>
                    <a:pt x="0" y="3151"/>
                  </a:lnTo>
                  <a:lnTo>
                    <a:pt x="229" y="2921"/>
                  </a:lnTo>
                  <a:lnTo>
                    <a:pt x="196" y="2888"/>
                  </a:lnTo>
                  <a:close/>
                  <a:moveTo>
                    <a:pt x="286" y="2799"/>
                  </a:moveTo>
                  <a:lnTo>
                    <a:pt x="212" y="2872"/>
                  </a:lnTo>
                  <a:lnTo>
                    <a:pt x="245" y="2905"/>
                  </a:lnTo>
                  <a:lnTo>
                    <a:pt x="319" y="2832"/>
                  </a:lnTo>
                  <a:lnTo>
                    <a:pt x="286" y="2799"/>
                  </a:lnTo>
                  <a:close/>
                  <a:moveTo>
                    <a:pt x="394" y="2690"/>
                  </a:moveTo>
                  <a:lnTo>
                    <a:pt x="319" y="2763"/>
                  </a:lnTo>
                  <a:lnTo>
                    <a:pt x="354" y="2799"/>
                  </a:lnTo>
                  <a:lnTo>
                    <a:pt x="427" y="2723"/>
                  </a:lnTo>
                  <a:lnTo>
                    <a:pt x="394" y="2690"/>
                  </a:lnTo>
                  <a:close/>
                  <a:moveTo>
                    <a:pt x="806" y="2279"/>
                  </a:moveTo>
                  <a:lnTo>
                    <a:pt x="411" y="2673"/>
                  </a:lnTo>
                  <a:lnTo>
                    <a:pt x="444" y="2706"/>
                  </a:lnTo>
                  <a:lnTo>
                    <a:pt x="839" y="2314"/>
                  </a:lnTo>
                  <a:lnTo>
                    <a:pt x="806" y="2279"/>
                  </a:lnTo>
                  <a:close/>
                  <a:moveTo>
                    <a:pt x="895" y="2189"/>
                  </a:moveTo>
                  <a:lnTo>
                    <a:pt x="822" y="2262"/>
                  </a:lnTo>
                  <a:lnTo>
                    <a:pt x="855" y="2295"/>
                  </a:lnTo>
                  <a:lnTo>
                    <a:pt x="928" y="2222"/>
                  </a:lnTo>
                  <a:lnTo>
                    <a:pt x="895" y="2189"/>
                  </a:lnTo>
                  <a:close/>
                  <a:moveTo>
                    <a:pt x="1002" y="2082"/>
                  </a:moveTo>
                  <a:lnTo>
                    <a:pt x="928" y="2156"/>
                  </a:lnTo>
                  <a:lnTo>
                    <a:pt x="962" y="2189"/>
                  </a:lnTo>
                  <a:lnTo>
                    <a:pt x="1037" y="2116"/>
                  </a:lnTo>
                  <a:lnTo>
                    <a:pt x="1002" y="2082"/>
                  </a:lnTo>
                  <a:close/>
                  <a:moveTo>
                    <a:pt x="1413" y="1671"/>
                  </a:moveTo>
                  <a:lnTo>
                    <a:pt x="1021" y="2066"/>
                  </a:lnTo>
                  <a:lnTo>
                    <a:pt x="1054" y="2099"/>
                  </a:lnTo>
                  <a:lnTo>
                    <a:pt x="1448" y="1704"/>
                  </a:lnTo>
                  <a:lnTo>
                    <a:pt x="1413" y="1671"/>
                  </a:lnTo>
                  <a:close/>
                  <a:moveTo>
                    <a:pt x="1505" y="1581"/>
                  </a:moveTo>
                  <a:lnTo>
                    <a:pt x="1432" y="1655"/>
                  </a:lnTo>
                  <a:lnTo>
                    <a:pt x="1465" y="1688"/>
                  </a:lnTo>
                  <a:lnTo>
                    <a:pt x="1538" y="1614"/>
                  </a:lnTo>
                  <a:lnTo>
                    <a:pt x="1505" y="1581"/>
                  </a:lnTo>
                  <a:close/>
                  <a:moveTo>
                    <a:pt x="1611" y="1473"/>
                  </a:moveTo>
                  <a:lnTo>
                    <a:pt x="1538" y="1546"/>
                  </a:lnTo>
                  <a:lnTo>
                    <a:pt x="1571" y="1581"/>
                  </a:lnTo>
                  <a:lnTo>
                    <a:pt x="1645" y="1506"/>
                  </a:lnTo>
                  <a:lnTo>
                    <a:pt x="1611" y="1473"/>
                  </a:lnTo>
                  <a:close/>
                  <a:moveTo>
                    <a:pt x="2023" y="1061"/>
                  </a:moveTo>
                  <a:lnTo>
                    <a:pt x="1628" y="1456"/>
                  </a:lnTo>
                  <a:lnTo>
                    <a:pt x="1661" y="1489"/>
                  </a:lnTo>
                  <a:lnTo>
                    <a:pt x="2056" y="1097"/>
                  </a:lnTo>
                  <a:lnTo>
                    <a:pt x="2023" y="1061"/>
                  </a:lnTo>
                  <a:close/>
                  <a:moveTo>
                    <a:pt x="2115" y="972"/>
                  </a:moveTo>
                  <a:lnTo>
                    <a:pt x="2039" y="1045"/>
                  </a:lnTo>
                  <a:lnTo>
                    <a:pt x="2072" y="1080"/>
                  </a:lnTo>
                  <a:lnTo>
                    <a:pt x="2148" y="1005"/>
                  </a:lnTo>
                  <a:lnTo>
                    <a:pt x="2115" y="972"/>
                  </a:lnTo>
                  <a:close/>
                  <a:moveTo>
                    <a:pt x="2221" y="865"/>
                  </a:moveTo>
                  <a:lnTo>
                    <a:pt x="2148" y="938"/>
                  </a:lnTo>
                  <a:lnTo>
                    <a:pt x="2181" y="972"/>
                  </a:lnTo>
                  <a:lnTo>
                    <a:pt x="2254" y="898"/>
                  </a:lnTo>
                  <a:lnTo>
                    <a:pt x="2221" y="865"/>
                  </a:lnTo>
                  <a:close/>
                  <a:moveTo>
                    <a:pt x="2632" y="454"/>
                  </a:moveTo>
                  <a:lnTo>
                    <a:pt x="2238" y="849"/>
                  </a:lnTo>
                  <a:lnTo>
                    <a:pt x="2271" y="882"/>
                  </a:lnTo>
                  <a:lnTo>
                    <a:pt x="2666" y="487"/>
                  </a:lnTo>
                  <a:lnTo>
                    <a:pt x="2632" y="454"/>
                  </a:lnTo>
                  <a:close/>
                  <a:moveTo>
                    <a:pt x="2722" y="364"/>
                  </a:moveTo>
                  <a:lnTo>
                    <a:pt x="2649" y="437"/>
                  </a:lnTo>
                  <a:lnTo>
                    <a:pt x="2682" y="471"/>
                  </a:lnTo>
                  <a:lnTo>
                    <a:pt x="2758" y="397"/>
                  </a:lnTo>
                  <a:lnTo>
                    <a:pt x="2722" y="364"/>
                  </a:lnTo>
                  <a:close/>
                  <a:moveTo>
                    <a:pt x="2831" y="255"/>
                  </a:moveTo>
                  <a:lnTo>
                    <a:pt x="2758" y="329"/>
                  </a:lnTo>
                  <a:lnTo>
                    <a:pt x="2791" y="364"/>
                  </a:lnTo>
                  <a:lnTo>
                    <a:pt x="2864" y="289"/>
                  </a:lnTo>
                  <a:lnTo>
                    <a:pt x="2831" y="255"/>
                  </a:lnTo>
                  <a:close/>
                  <a:moveTo>
                    <a:pt x="3155" y="0"/>
                  </a:moveTo>
                  <a:lnTo>
                    <a:pt x="3086" y="0"/>
                  </a:lnTo>
                  <a:lnTo>
                    <a:pt x="2847" y="239"/>
                  </a:lnTo>
                  <a:lnTo>
                    <a:pt x="2881" y="272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1" name="Freeform 12"/>
            <p:cNvSpPr>
              <a:spLocks noEditPoints="1"/>
            </p:cNvSpPr>
            <p:nvPr/>
          </p:nvSpPr>
          <p:spPr bwMode="auto">
            <a:xfrm>
              <a:off x="2727325" y="-1949450"/>
              <a:ext cx="5008563" cy="5002213"/>
            </a:xfrm>
            <a:custGeom>
              <a:avLst/>
              <a:gdLst>
                <a:gd name="T0" fmla="*/ 0 w 3155"/>
                <a:gd name="T1" fmla="*/ 3085 h 3151"/>
                <a:gd name="T2" fmla="*/ 229 w 3155"/>
                <a:gd name="T3" fmla="*/ 2921 h 3151"/>
                <a:gd name="T4" fmla="*/ 286 w 3155"/>
                <a:gd name="T5" fmla="*/ 2799 h 3151"/>
                <a:gd name="T6" fmla="*/ 245 w 3155"/>
                <a:gd name="T7" fmla="*/ 2905 h 3151"/>
                <a:gd name="T8" fmla="*/ 286 w 3155"/>
                <a:gd name="T9" fmla="*/ 2799 h 3151"/>
                <a:gd name="T10" fmla="*/ 319 w 3155"/>
                <a:gd name="T11" fmla="*/ 2763 h 3151"/>
                <a:gd name="T12" fmla="*/ 427 w 3155"/>
                <a:gd name="T13" fmla="*/ 2723 h 3151"/>
                <a:gd name="T14" fmla="*/ 806 w 3155"/>
                <a:gd name="T15" fmla="*/ 2279 h 3151"/>
                <a:gd name="T16" fmla="*/ 444 w 3155"/>
                <a:gd name="T17" fmla="*/ 2706 h 3151"/>
                <a:gd name="T18" fmla="*/ 806 w 3155"/>
                <a:gd name="T19" fmla="*/ 2279 h 3151"/>
                <a:gd name="T20" fmla="*/ 822 w 3155"/>
                <a:gd name="T21" fmla="*/ 2262 h 3151"/>
                <a:gd name="T22" fmla="*/ 928 w 3155"/>
                <a:gd name="T23" fmla="*/ 2222 h 3151"/>
                <a:gd name="T24" fmla="*/ 1002 w 3155"/>
                <a:gd name="T25" fmla="*/ 2082 h 3151"/>
                <a:gd name="T26" fmla="*/ 962 w 3155"/>
                <a:gd name="T27" fmla="*/ 2189 h 3151"/>
                <a:gd name="T28" fmla="*/ 1002 w 3155"/>
                <a:gd name="T29" fmla="*/ 2082 h 3151"/>
                <a:gd name="T30" fmla="*/ 1021 w 3155"/>
                <a:gd name="T31" fmla="*/ 2066 h 3151"/>
                <a:gd name="T32" fmla="*/ 1448 w 3155"/>
                <a:gd name="T33" fmla="*/ 1704 h 3151"/>
                <a:gd name="T34" fmla="*/ 1505 w 3155"/>
                <a:gd name="T35" fmla="*/ 1581 h 3151"/>
                <a:gd name="T36" fmla="*/ 1465 w 3155"/>
                <a:gd name="T37" fmla="*/ 1688 h 3151"/>
                <a:gd name="T38" fmla="*/ 1505 w 3155"/>
                <a:gd name="T39" fmla="*/ 1581 h 3151"/>
                <a:gd name="T40" fmla="*/ 1538 w 3155"/>
                <a:gd name="T41" fmla="*/ 1546 h 3151"/>
                <a:gd name="T42" fmla="*/ 1645 w 3155"/>
                <a:gd name="T43" fmla="*/ 1506 h 3151"/>
                <a:gd name="T44" fmla="*/ 2023 w 3155"/>
                <a:gd name="T45" fmla="*/ 1061 h 3151"/>
                <a:gd name="T46" fmla="*/ 1661 w 3155"/>
                <a:gd name="T47" fmla="*/ 1489 h 3151"/>
                <a:gd name="T48" fmla="*/ 2023 w 3155"/>
                <a:gd name="T49" fmla="*/ 1061 h 3151"/>
                <a:gd name="T50" fmla="*/ 2039 w 3155"/>
                <a:gd name="T51" fmla="*/ 1045 h 3151"/>
                <a:gd name="T52" fmla="*/ 2148 w 3155"/>
                <a:gd name="T53" fmla="*/ 1005 h 3151"/>
                <a:gd name="T54" fmla="*/ 2221 w 3155"/>
                <a:gd name="T55" fmla="*/ 865 h 3151"/>
                <a:gd name="T56" fmla="*/ 2181 w 3155"/>
                <a:gd name="T57" fmla="*/ 972 h 3151"/>
                <a:gd name="T58" fmla="*/ 2221 w 3155"/>
                <a:gd name="T59" fmla="*/ 865 h 3151"/>
                <a:gd name="T60" fmla="*/ 2238 w 3155"/>
                <a:gd name="T61" fmla="*/ 849 h 3151"/>
                <a:gd name="T62" fmla="*/ 2666 w 3155"/>
                <a:gd name="T63" fmla="*/ 487 h 3151"/>
                <a:gd name="T64" fmla="*/ 2722 w 3155"/>
                <a:gd name="T65" fmla="*/ 364 h 3151"/>
                <a:gd name="T66" fmla="*/ 2682 w 3155"/>
                <a:gd name="T67" fmla="*/ 471 h 3151"/>
                <a:gd name="T68" fmla="*/ 2722 w 3155"/>
                <a:gd name="T69" fmla="*/ 364 h 3151"/>
                <a:gd name="T70" fmla="*/ 2758 w 3155"/>
                <a:gd name="T71" fmla="*/ 329 h 3151"/>
                <a:gd name="T72" fmla="*/ 2864 w 3155"/>
                <a:gd name="T73" fmla="*/ 289 h 3151"/>
                <a:gd name="T74" fmla="*/ 3155 w 3155"/>
                <a:gd name="T75" fmla="*/ 0 h 3151"/>
                <a:gd name="T76" fmla="*/ 2847 w 3155"/>
                <a:gd name="T77" fmla="*/ 239 h 3151"/>
                <a:gd name="T78" fmla="*/ 3155 w 3155"/>
                <a:gd name="T79" fmla="*/ 0 h 3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55" h="3151">
                  <a:moveTo>
                    <a:pt x="196" y="2888"/>
                  </a:moveTo>
                  <a:lnTo>
                    <a:pt x="0" y="3085"/>
                  </a:lnTo>
                  <a:lnTo>
                    <a:pt x="0" y="3151"/>
                  </a:lnTo>
                  <a:lnTo>
                    <a:pt x="229" y="2921"/>
                  </a:lnTo>
                  <a:lnTo>
                    <a:pt x="196" y="2888"/>
                  </a:lnTo>
                  <a:moveTo>
                    <a:pt x="286" y="2799"/>
                  </a:moveTo>
                  <a:lnTo>
                    <a:pt x="212" y="2872"/>
                  </a:lnTo>
                  <a:lnTo>
                    <a:pt x="245" y="2905"/>
                  </a:lnTo>
                  <a:lnTo>
                    <a:pt x="319" y="2832"/>
                  </a:lnTo>
                  <a:lnTo>
                    <a:pt x="286" y="2799"/>
                  </a:lnTo>
                  <a:moveTo>
                    <a:pt x="394" y="2690"/>
                  </a:moveTo>
                  <a:lnTo>
                    <a:pt x="319" y="2763"/>
                  </a:lnTo>
                  <a:lnTo>
                    <a:pt x="354" y="2799"/>
                  </a:lnTo>
                  <a:lnTo>
                    <a:pt x="427" y="2723"/>
                  </a:lnTo>
                  <a:lnTo>
                    <a:pt x="394" y="2690"/>
                  </a:lnTo>
                  <a:moveTo>
                    <a:pt x="806" y="2279"/>
                  </a:moveTo>
                  <a:lnTo>
                    <a:pt x="411" y="2673"/>
                  </a:lnTo>
                  <a:lnTo>
                    <a:pt x="444" y="2706"/>
                  </a:lnTo>
                  <a:lnTo>
                    <a:pt x="839" y="2314"/>
                  </a:lnTo>
                  <a:lnTo>
                    <a:pt x="806" y="2279"/>
                  </a:lnTo>
                  <a:moveTo>
                    <a:pt x="895" y="2189"/>
                  </a:moveTo>
                  <a:lnTo>
                    <a:pt x="822" y="2262"/>
                  </a:lnTo>
                  <a:lnTo>
                    <a:pt x="855" y="2295"/>
                  </a:lnTo>
                  <a:lnTo>
                    <a:pt x="928" y="2222"/>
                  </a:lnTo>
                  <a:lnTo>
                    <a:pt x="895" y="2189"/>
                  </a:lnTo>
                  <a:moveTo>
                    <a:pt x="1002" y="2082"/>
                  </a:moveTo>
                  <a:lnTo>
                    <a:pt x="928" y="2156"/>
                  </a:lnTo>
                  <a:lnTo>
                    <a:pt x="962" y="2189"/>
                  </a:lnTo>
                  <a:lnTo>
                    <a:pt x="1037" y="2116"/>
                  </a:lnTo>
                  <a:lnTo>
                    <a:pt x="1002" y="2082"/>
                  </a:lnTo>
                  <a:moveTo>
                    <a:pt x="1413" y="1671"/>
                  </a:moveTo>
                  <a:lnTo>
                    <a:pt x="1021" y="2066"/>
                  </a:lnTo>
                  <a:lnTo>
                    <a:pt x="1054" y="2099"/>
                  </a:lnTo>
                  <a:lnTo>
                    <a:pt x="1448" y="1704"/>
                  </a:lnTo>
                  <a:lnTo>
                    <a:pt x="1413" y="1671"/>
                  </a:lnTo>
                  <a:moveTo>
                    <a:pt x="1505" y="1581"/>
                  </a:moveTo>
                  <a:lnTo>
                    <a:pt x="1432" y="1655"/>
                  </a:lnTo>
                  <a:lnTo>
                    <a:pt x="1465" y="1688"/>
                  </a:lnTo>
                  <a:lnTo>
                    <a:pt x="1538" y="1614"/>
                  </a:lnTo>
                  <a:lnTo>
                    <a:pt x="1505" y="1581"/>
                  </a:lnTo>
                  <a:moveTo>
                    <a:pt x="1611" y="1473"/>
                  </a:moveTo>
                  <a:lnTo>
                    <a:pt x="1538" y="1546"/>
                  </a:lnTo>
                  <a:lnTo>
                    <a:pt x="1571" y="1581"/>
                  </a:lnTo>
                  <a:lnTo>
                    <a:pt x="1645" y="1506"/>
                  </a:lnTo>
                  <a:lnTo>
                    <a:pt x="1611" y="1473"/>
                  </a:lnTo>
                  <a:moveTo>
                    <a:pt x="2023" y="1061"/>
                  </a:moveTo>
                  <a:lnTo>
                    <a:pt x="1628" y="1456"/>
                  </a:lnTo>
                  <a:lnTo>
                    <a:pt x="1661" y="1489"/>
                  </a:lnTo>
                  <a:lnTo>
                    <a:pt x="2056" y="1097"/>
                  </a:lnTo>
                  <a:lnTo>
                    <a:pt x="2023" y="1061"/>
                  </a:lnTo>
                  <a:moveTo>
                    <a:pt x="2115" y="972"/>
                  </a:moveTo>
                  <a:lnTo>
                    <a:pt x="2039" y="1045"/>
                  </a:lnTo>
                  <a:lnTo>
                    <a:pt x="2072" y="1080"/>
                  </a:lnTo>
                  <a:lnTo>
                    <a:pt x="2148" y="1005"/>
                  </a:lnTo>
                  <a:lnTo>
                    <a:pt x="2115" y="972"/>
                  </a:lnTo>
                  <a:moveTo>
                    <a:pt x="2221" y="865"/>
                  </a:moveTo>
                  <a:lnTo>
                    <a:pt x="2148" y="938"/>
                  </a:lnTo>
                  <a:lnTo>
                    <a:pt x="2181" y="972"/>
                  </a:lnTo>
                  <a:lnTo>
                    <a:pt x="2254" y="898"/>
                  </a:lnTo>
                  <a:lnTo>
                    <a:pt x="2221" y="865"/>
                  </a:lnTo>
                  <a:moveTo>
                    <a:pt x="2632" y="454"/>
                  </a:moveTo>
                  <a:lnTo>
                    <a:pt x="2238" y="849"/>
                  </a:lnTo>
                  <a:lnTo>
                    <a:pt x="2271" y="882"/>
                  </a:lnTo>
                  <a:lnTo>
                    <a:pt x="2666" y="487"/>
                  </a:lnTo>
                  <a:lnTo>
                    <a:pt x="2632" y="454"/>
                  </a:lnTo>
                  <a:moveTo>
                    <a:pt x="2722" y="364"/>
                  </a:moveTo>
                  <a:lnTo>
                    <a:pt x="2649" y="437"/>
                  </a:lnTo>
                  <a:lnTo>
                    <a:pt x="2682" y="471"/>
                  </a:lnTo>
                  <a:lnTo>
                    <a:pt x="2758" y="397"/>
                  </a:lnTo>
                  <a:lnTo>
                    <a:pt x="2722" y="364"/>
                  </a:lnTo>
                  <a:moveTo>
                    <a:pt x="2831" y="255"/>
                  </a:moveTo>
                  <a:lnTo>
                    <a:pt x="2758" y="329"/>
                  </a:lnTo>
                  <a:lnTo>
                    <a:pt x="2791" y="364"/>
                  </a:lnTo>
                  <a:lnTo>
                    <a:pt x="2864" y="289"/>
                  </a:lnTo>
                  <a:lnTo>
                    <a:pt x="2831" y="255"/>
                  </a:lnTo>
                  <a:moveTo>
                    <a:pt x="3155" y="0"/>
                  </a:moveTo>
                  <a:lnTo>
                    <a:pt x="3086" y="0"/>
                  </a:lnTo>
                  <a:lnTo>
                    <a:pt x="2847" y="239"/>
                  </a:lnTo>
                  <a:lnTo>
                    <a:pt x="2881" y="272"/>
                  </a:lnTo>
                  <a:lnTo>
                    <a:pt x="31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2" name="Freeform 13"/>
            <p:cNvSpPr>
              <a:spLocks noEditPoints="1"/>
            </p:cNvSpPr>
            <p:nvPr/>
          </p:nvSpPr>
          <p:spPr bwMode="auto">
            <a:xfrm>
              <a:off x="2727325" y="-1949450"/>
              <a:ext cx="6940550" cy="6934200"/>
            </a:xfrm>
            <a:custGeom>
              <a:avLst/>
              <a:gdLst>
                <a:gd name="T0" fmla="*/ 0 w 4372"/>
                <a:gd name="T1" fmla="*/ 4302 h 4368"/>
                <a:gd name="T2" fmla="*/ 229 w 4372"/>
                <a:gd name="T3" fmla="*/ 4139 h 4368"/>
                <a:gd name="T4" fmla="*/ 286 w 4372"/>
                <a:gd name="T5" fmla="*/ 4016 h 4368"/>
                <a:gd name="T6" fmla="*/ 245 w 4372"/>
                <a:gd name="T7" fmla="*/ 4122 h 4368"/>
                <a:gd name="T8" fmla="*/ 286 w 4372"/>
                <a:gd name="T9" fmla="*/ 4016 h 4368"/>
                <a:gd name="T10" fmla="*/ 319 w 4372"/>
                <a:gd name="T11" fmla="*/ 3983 h 4368"/>
                <a:gd name="T12" fmla="*/ 427 w 4372"/>
                <a:gd name="T13" fmla="*/ 3943 h 4368"/>
                <a:gd name="T14" fmla="*/ 803 w 4372"/>
                <a:gd name="T15" fmla="*/ 3498 h 4368"/>
                <a:gd name="T16" fmla="*/ 444 w 4372"/>
                <a:gd name="T17" fmla="*/ 3926 h 4368"/>
                <a:gd name="T18" fmla="*/ 803 w 4372"/>
                <a:gd name="T19" fmla="*/ 3498 h 4368"/>
                <a:gd name="T20" fmla="*/ 820 w 4372"/>
                <a:gd name="T21" fmla="*/ 3482 h 4368"/>
                <a:gd name="T22" fmla="*/ 928 w 4372"/>
                <a:gd name="T23" fmla="*/ 3439 h 4368"/>
                <a:gd name="T24" fmla="*/ 1002 w 4372"/>
                <a:gd name="T25" fmla="*/ 3300 h 4368"/>
                <a:gd name="T26" fmla="*/ 962 w 4372"/>
                <a:gd name="T27" fmla="*/ 3406 h 4368"/>
                <a:gd name="T28" fmla="*/ 1002 w 4372"/>
                <a:gd name="T29" fmla="*/ 3300 h 4368"/>
                <a:gd name="T30" fmla="*/ 1018 w 4372"/>
                <a:gd name="T31" fmla="*/ 3283 h 4368"/>
                <a:gd name="T32" fmla="*/ 1446 w 4372"/>
                <a:gd name="T33" fmla="*/ 2921 h 4368"/>
                <a:gd name="T34" fmla="*/ 1505 w 4372"/>
                <a:gd name="T35" fmla="*/ 2799 h 4368"/>
                <a:gd name="T36" fmla="*/ 1463 w 4372"/>
                <a:gd name="T37" fmla="*/ 2905 h 4368"/>
                <a:gd name="T38" fmla="*/ 1505 w 4372"/>
                <a:gd name="T39" fmla="*/ 2799 h 4368"/>
                <a:gd name="T40" fmla="*/ 1538 w 4372"/>
                <a:gd name="T41" fmla="*/ 2766 h 4368"/>
                <a:gd name="T42" fmla="*/ 1645 w 4372"/>
                <a:gd name="T43" fmla="*/ 2725 h 4368"/>
                <a:gd name="T44" fmla="*/ 2023 w 4372"/>
                <a:gd name="T45" fmla="*/ 2281 h 4368"/>
                <a:gd name="T46" fmla="*/ 1661 w 4372"/>
                <a:gd name="T47" fmla="*/ 2709 h 4368"/>
                <a:gd name="T48" fmla="*/ 2023 w 4372"/>
                <a:gd name="T49" fmla="*/ 2281 h 4368"/>
                <a:gd name="T50" fmla="*/ 2039 w 4372"/>
                <a:gd name="T51" fmla="*/ 2264 h 4368"/>
                <a:gd name="T52" fmla="*/ 2146 w 4372"/>
                <a:gd name="T53" fmla="*/ 2224 h 4368"/>
                <a:gd name="T54" fmla="*/ 2221 w 4372"/>
                <a:gd name="T55" fmla="*/ 2082 h 4368"/>
                <a:gd name="T56" fmla="*/ 2181 w 4372"/>
                <a:gd name="T57" fmla="*/ 2189 h 4368"/>
                <a:gd name="T58" fmla="*/ 2221 w 4372"/>
                <a:gd name="T59" fmla="*/ 2082 h 4368"/>
                <a:gd name="T60" fmla="*/ 2238 w 4372"/>
                <a:gd name="T61" fmla="*/ 2066 h 4368"/>
                <a:gd name="T62" fmla="*/ 2666 w 4372"/>
                <a:gd name="T63" fmla="*/ 1704 h 4368"/>
                <a:gd name="T64" fmla="*/ 2722 w 4372"/>
                <a:gd name="T65" fmla="*/ 1581 h 4368"/>
                <a:gd name="T66" fmla="*/ 2682 w 4372"/>
                <a:gd name="T67" fmla="*/ 1688 h 4368"/>
                <a:gd name="T68" fmla="*/ 2722 w 4372"/>
                <a:gd name="T69" fmla="*/ 1581 h 4368"/>
                <a:gd name="T70" fmla="*/ 2755 w 4372"/>
                <a:gd name="T71" fmla="*/ 1548 h 4368"/>
                <a:gd name="T72" fmla="*/ 2864 w 4372"/>
                <a:gd name="T73" fmla="*/ 1508 h 4368"/>
                <a:gd name="T74" fmla="*/ 3242 w 4372"/>
                <a:gd name="T75" fmla="*/ 1064 h 4368"/>
                <a:gd name="T76" fmla="*/ 2881 w 4372"/>
                <a:gd name="T77" fmla="*/ 1492 h 4368"/>
                <a:gd name="T78" fmla="*/ 3242 w 4372"/>
                <a:gd name="T79" fmla="*/ 1064 h 4368"/>
                <a:gd name="T80" fmla="*/ 3259 w 4372"/>
                <a:gd name="T81" fmla="*/ 1047 h 4368"/>
                <a:gd name="T82" fmla="*/ 3365 w 4372"/>
                <a:gd name="T83" fmla="*/ 1007 h 4368"/>
                <a:gd name="T84" fmla="*/ 3438 w 4372"/>
                <a:gd name="T85" fmla="*/ 865 h 4368"/>
                <a:gd name="T86" fmla="*/ 3398 w 4372"/>
                <a:gd name="T87" fmla="*/ 972 h 4368"/>
                <a:gd name="T88" fmla="*/ 3438 w 4372"/>
                <a:gd name="T89" fmla="*/ 865 h 4368"/>
                <a:gd name="T90" fmla="*/ 3455 w 4372"/>
                <a:gd name="T91" fmla="*/ 849 h 4368"/>
                <a:gd name="T92" fmla="*/ 3883 w 4372"/>
                <a:gd name="T93" fmla="*/ 487 h 4368"/>
                <a:gd name="T94" fmla="*/ 3942 w 4372"/>
                <a:gd name="T95" fmla="*/ 364 h 4368"/>
                <a:gd name="T96" fmla="*/ 3902 w 4372"/>
                <a:gd name="T97" fmla="*/ 471 h 4368"/>
                <a:gd name="T98" fmla="*/ 3942 w 4372"/>
                <a:gd name="T99" fmla="*/ 364 h 4368"/>
                <a:gd name="T100" fmla="*/ 3975 w 4372"/>
                <a:gd name="T101" fmla="*/ 331 h 4368"/>
                <a:gd name="T102" fmla="*/ 4081 w 4372"/>
                <a:gd name="T103" fmla="*/ 291 h 4368"/>
                <a:gd name="T104" fmla="*/ 4372 w 4372"/>
                <a:gd name="T105" fmla="*/ 0 h 4368"/>
                <a:gd name="T106" fmla="*/ 4065 w 4372"/>
                <a:gd name="T107" fmla="*/ 239 h 4368"/>
                <a:gd name="T108" fmla="*/ 4372 w 4372"/>
                <a:gd name="T109" fmla="*/ 0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72" h="4368">
                  <a:moveTo>
                    <a:pt x="196" y="4106"/>
                  </a:moveTo>
                  <a:lnTo>
                    <a:pt x="0" y="4302"/>
                  </a:lnTo>
                  <a:lnTo>
                    <a:pt x="0" y="4368"/>
                  </a:lnTo>
                  <a:lnTo>
                    <a:pt x="229" y="4139"/>
                  </a:lnTo>
                  <a:lnTo>
                    <a:pt x="196" y="4106"/>
                  </a:lnTo>
                  <a:close/>
                  <a:moveTo>
                    <a:pt x="286" y="4016"/>
                  </a:moveTo>
                  <a:lnTo>
                    <a:pt x="212" y="4089"/>
                  </a:lnTo>
                  <a:lnTo>
                    <a:pt x="245" y="4122"/>
                  </a:lnTo>
                  <a:lnTo>
                    <a:pt x="319" y="4049"/>
                  </a:lnTo>
                  <a:lnTo>
                    <a:pt x="286" y="4016"/>
                  </a:lnTo>
                  <a:close/>
                  <a:moveTo>
                    <a:pt x="392" y="3907"/>
                  </a:moveTo>
                  <a:lnTo>
                    <a:pt x="319" y="3983"/>
                  </a:lnTo>
                  <a:lnTo>
                    <a:pt x="352" y="4016"/>
                  </a:lnTo>
                  <a:lnTo>
                    <a:pt x="427" y="3943"/>
                  </a:lnTo>
                  <a:lnTo>
                    <a:pt x="392" y="3907"/>
                  </a:lnTo>
                  <a:close/>
                  <a:moveTo>
                    <a:pt x="803" y="3498"/>
                  </a:moveTo>
                  <a:lnTo>
                    <a:pt x="409" y="3891"/>
                  </a:lnTo>
                  <a:lnTo>
                    <a:pt x="444" y="3926"/>
                  </a:lnTo>
                  <a:lnTo>
                    <a:pt x="839" y="3531"/>
                  </a:lnTo>
                  <a:lnTo>
                    <a:pt x="803" y="3498"/>
                  </a:lnTo>
                  <a:close/>
                  <a:moveTo>
                    <a:pt x="895" y="3406"/>
                  </a:moveTo>
                  <a:lnTo>
                    <a:pt x="820" y="3482"/>
                  </a:lnTo>
                  <a:lnTo>
                    <a:pt x="855" y="3515"/>
                  </a:lnTo>
                  <a:lnTo>
                    <a:pt x="928" y="3439"/>
                  </a:lnTo>
                  <a:lnTo>
                    <a:pt x="895" y="3406"/>
                  </a:lnTo>
                  <a:close/>
                  <a:moveTo>
                    <a:pt x="1002" y="3300"/>
                  </a:moveTo>
                  <a:lnTo>
                    <a:pt x="928" y="3373"/>
                  </a:lnTo>
                  <a:lnTo>
                    <a:pt x="962" y="3406"/>
                  </a:lnTo>
                  <a:lnTo>
                    <a:pt x="1035" y="3333"/>
                  </a:lnTo>
                  <a:lnTo>
                    <a:pt x="1002" y="3300"/>
                  </a:lnTo>
                  <a:close/>
                  <a:moveTo>
                    <a:pt x="1413" y="2888"/>
                  </a:moveTo>
                  <a:lnTo>
                    <a:pt x="1018" y="3283"/>
                  </a:lnTo>
                  <a:lnTo>
                    <a:pt x="1051" y="3316"/>
                  </a:lnTo>
                  <a:lnTo>
                    <a:pt x="1446" y="2921"/>
                  </a:lnTo>
                  <a:lnTo>
                    <a:pt x="1413" y="2888"/>
                  </a:lnTo>
                  <a:close/>
                  <a:moveTo>
                    <a:pt x="1505" y="2799"/>
                  </a:moveTo>
                  <a:lnTo>
                    <a:pt x="1429" y="2872"/>
                  </a:lnTo>
                  <a:lnTo>
                    <a:pt x="1463" y="2905"/>
                  </a:lnTo>
                  <a:lnTo>
                    <a:pt x="1538" y="2832"/>
                  </a:lnTo>
                  <a:lnTo>
                    <a:pt x="1505" y="2799"/>
                  </a:lnTo>
                  <a:close/>
                  <a:moveTo>
                    <a:pt x="1611" y="2690"/>
                  </a:moveTo>
                  <a:lnTo>
                    <a:pt x="1538" y="2766"/>
                  </a:lnTo>
                  <a:lnTo>
                    <a:pt x="1571" y="2799"/>
                  </a:lnTo>
                  <a:lnTo>
                    <a:pt x="1645" y="2725"/>
                  </a:lnTo>
                  <a:lnTo>
                    <a:pt x="1611" y="2690"/>
                  </a:lnTo>
                  <a:close/>
                  <a:moveTo>
                    <a:pt x="2023" y="2281"/>
                  </a:moveTo>
                  <a:lnTo>
                    <a:pt x="1628" y="2673"/>
                  </a:lnTo>
                  <a:lnTo>
                    <a:pt x="1661" y="2709"/>
                  </a:lnTo>
                  <a:lnTo>
                    <a:pt x="2056" y="2314"/>
                  </a:lnTo>
                  <a:lnTo>
                    <a:pt x="2023" y="2281"/>
                  </a:lnTo>
                  <a:close/>
                  <a:moveTo>
                    <a:pt x="2112" y="2189"/>
                  </a:moveTo>
                  <a:lnTo>
                    <a:pt x="2039" y="2264"/>
                  </a:lnTo>
                  <a:lnTo>
                    <a:pt x="2072" y="2298"/>
                  </a:lnTo>
                  <a:lnTo>
                    <a:pt x="2146" y="2224"/>
                  </a:lnTo>
                  <a:lnTo>
                    <a:pt x="2112" y="2189"/>
                  </a:lnTo>
                  <a:close/>
                  <a:moveTo>
                    <a:pt x="2221" y="2082"/>
                  </a:moveTo>
                  <a:lnTo>
                    <a:pt x="2146" y="2156"/>
                  </a:lnTo>
                  <a:lnTo>
                    <a:pt x="2181" y="2189"/>
                  </a:lnTo>
                  <a:lnTo>
                    <a:pt x="2254" y="2116"/>
                  </a:lnTo>
                  <a:lnTo>
                    <a:pt x="2221" y="2082"/>
                  </a:lnTo>
                  <a:close/>
                  <a:moveTo>
                    <a:pt x="2632" y="1671"/>
                  </a:moveTo>
                  <a:lnTo>
                    <a:pt x="2238" y="2066"/>
                  </a:lnTo>
                  <a:lnTo>
                    <a:pt x="2271" y="2099"/>
                  </a:lnTo>
                  <a:lnTo>
                    <a:pt x="2666" y="1704"/>
                  </a:lnTo>
                  <a:lnTo>
                    <a:pt x="2632" y="1671"/>
                  </a:lnTo>
                  <a:close/>
                  <a:moveTo>
                    <a:pt x="2722" y="1581"/>
                  </a:moveTo>
                  <a:lnTo>
                    <a:pt x="2649" y="1655"/>
                  </a:lnTo>
                  <a:lnTo>
                    <a:pt x="2682" y="1688"/>
                  </a:lnTo>
                  <a:lnTo>
                    <a:pt x="2755" y="1614"/>
                  </a:lnTo>
                  <a:lnTo>
                    <a:pt x="2722" y="1581"/>
                  </a:lnTo>
                  <a:close/>
                  <a:moveTo>
                    <a:pt x="2831" y="1473"/>
                  </a:moveTo>
                  <a:lnTo>
                    <a:pt x="2755" y="1548"/>
                  </a:lnTo>
                  <a:lnTo>
                    <a:pt x="2788" y="1581"/>
                  </a:lnTo>
                  <a:lnTo>
                    <a:pt x="2864" y="1508"/>
                  </a:lnTo>
                  <a:lnTo>
                    <a:pt x="2831" y="1473"/>
                  </a:lnTo>
                  <a:close/>
                  <a:moveTo>
                    <a:pt x="3242" y="1064"/>
                  </a:moveTo>
                  <a:lnTo>
                    <a:pt x="2847" y="1456"/>
                  </a:lnTo>
                  <a:lnTo>
                    <a:pt x="2881" y="1492"/>
                  </a:lnTo>
                  <a:lnTo>
                    <a:pt x="3275" y="1097"/>
                  </a:lnTo>
                  <a:lnTo>
                    <a:pt x="3242" y="1064"/>
                  </a:lnTo>
                  <a:close/>
                  <a:moveTo>
                    <a:pt x="3332" y="972"/>
                  </a:moveTo>
                  <a:lnTo>
                    <a:pt x="3259" y="1047"/>
                  </a:lnTo>
                  <a:lnTo>
                    <a:pt x="3292" y="1080"/>
                  </a:lnTo>
                  <a:lnTo>
                    <a:pt x="3365" y="1007"/>
                  </a:lnTo>
                  <a:lnTo>
                    <a:pt x="3332" y="972"/>
                  </a:lnTo>
                  <a:close/>
                  <a:moveTo>
                    <a:pt x="3438" y="865"/>
                  </a:moveTo>
                  <a:lnTo>
                    <a:pt x="3365" y="938"/>
                  </a:lnTo>
                  <a:lnTo>
                    <a:pt x="3398" y="972"/>
                  </a:lnTo>
                  <a:lnTo>
                    <a:pt x="3471" y="898"/>
                  </a:lnTo>
                  <a:lnTo>
                    <a:pt x="3438" y="865"/>
                  </a:lnTo>
                  <a:close/>
                  <a:moveTo>
                    <a:pt x="3850" y="454"/>
                  </a:moveTo>
                  <a:lnTo>
                    <a:pt x="3455" y="849"/>
                  </a:lnTo>
                  <a:lnTo>
                    <a:pt x="3490" y="882"/>
                  </a:lnTo>
                  <a:lnTo>
                    <a:pt x="3883" y="487"/>
                  </a:lnTo>
                  <a:lnTo>
                    <a:pt x="3850" y="454"/>
                  </a:lnTo>
                  <a:close/>
                  <a:moveTo>
                    <a:pt x="3942" y="364"/>
                  </a:moveTo>
                  <a:lnTo>
                    <a:pt x="3866" y="437"/>
                  </a:lnTo>
                  <a:lnTo>
                    <a:pt x="3902" y="471"/>
                  </a:lnTo>
                  <a:lnTo>
                    <a:pt x="3975" y="397"/>
                  </a:lnTo>
                  <a:lnTo>
                    <a:pt x="3942" y="364"/>
                  </a:lnTo>
                  <a:close/>
                  <a:moveTo>
                    <a:pt x="4048" y="255"/>
                  </a:moveTo>
                  <a:lnTo>
                    <a:pt x="3975" y="331"/>
                  </a:lnTo>
                  <a:lnTo>
                    <a:pt x="4008" y="364"/>
                  </a:lnTo>
                  <a:lnTo>
                    <a:pt x="4081" y="291"/>
                  </a:lnTo>
                  <a:lnTo>
                    <a:pt x="4048" y="255"/>
                  </a:lnTo>
                  <a:close/>
                  <a:moveTo>
                    <a:pt x="4372" y="0"/>
                  </a:moveTo>
                  <a:lnTo>
                    <a:pt x="4306" y="0"/>
                  </a:lnTo>
                  <a:lnTo>
                    <a:pt x="4065" y="239"/>
                  </a:lnTo>
                  <a:lnTo>
                    <a:pt x="4098" y="274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3" name="Freeform 14"/>
            <p:cNvSpPr>
              <a:spLocks noEditPoints="1"/>
            </p:cNvSpPr>
            <p:nvPr/>
          </p:nvSpPr>
          <p:spPr bwMode="auto">
            <a:xfrm>
              <a:off x="2727325" y="-1949450"/>
              <a:ext cx="6940550" cy="6934200"/>
            </a:xfrm>
            <a:custGeom>
              <a:avLst/>
              <a:gdLst>
                <a:gd name="T0" fmla="*/ 0 w 4372"/>
                <a:gd name="T1" fmla="*/ 4302 h 4368"/>
                <a:gd name="T2" fmla="*/ 229 w 4372"/>
                <a:gd name="T3" fmla="*/ 4139 h 4368"/>
                <a:gd name="T4" fmla="*/ 286 w 4372"/>
                <a:gd name="T5" fmla="*/ 4016 h 4368"/>
                <a:gd name="T6" fmla="*/ 245 w 4372"/>
                <a:gd name="T7" fmla="*/ 4122 h 4368"/>
                <a:gd name="T8" fmla="*/ 286 w 4372"/>
                <a:gd name="T9" fmla="*/ 4016 h 4368"/>
                <a:gd name="T10" fmla="*/ 319 w 4372"/>
                <a:gd name="T11" fmla="*/ 3983 h 4368"/>
                <a:gd name="T12" fmla="*/ 427 w 4372"/>
                <a:gd name="T13" fmla="*/ 3943 h 4368"/>
                <a:gd name="T14" fmla="*/ 803 w 4372"/>
                <a:gd name="T15" fmla="*/ 3498 h 4368"/>
                <a:gd name="T16" fmla="*/ 444 w 4372"/>
                <a:gd name="T17" fmla="*/ 3926 h 4368"/>
                <a:gd name="T18" fmla="*/ 803 w 4372"/>
                <a:gd name="T19" fmla="*/ 3498 h 4368"/>
                <a:gd name="T20" fmla="*/ 820 w 4372"/>
                <a:gd name="T21" fmla="*/ 3482 h 4368"/>
                <a:gd name="T22" fmla="*/ 928 w 4372"/>
                <a:gd name="T23" fmla="*/ 3439 h 4368"/>
                <a:gd name="T24" fmla="*/ 1002 w 4372"/>
                <a:gd name="T25" fmla="*/ 3300 h 4368"/>
                <a:gd name="T26" fmla="*/ 962 w 4372"/>
                <a:gd name="T27" fmla="*/ 3406 h 4368"/>
                <a:gd name="T28" fmla="*/ 1002 w 4372"/>
                <a:gd name="T29" fmla="*/ 3300 h 4368"/>
                <a:gd name="T30" fmla="*/ 1018 w 4372"/>
                <a:gd name="T31" fmla="*/ 3283 h 4368"/>
                <a:gd name="T32" fmla="*/ 1446 w 4372"/>
                <a:gd name="T33" fmla="*/ 2921 h 4368"/>
                <a:gd name="T34" fmla="*/ 1505 w 4372"/>
                <a:gd name="T35" fmla="*/ 2799 h 4368"/>
                <a:gd name="T36" fmla="*/ 1463 w 4372"/>
                <a:gd name="T37" fmla="*/ 2905 h 4368"/>
                <a:gd name="T38" fmla="*/ 1505 w 4372"/>
                <a:gd name="T39" fmla="*/ 2799 h 4368"/>
                <a:gd name="T40" fmla="*/ 1538 w 4372"/>
                <a:gd name="T41" fmla="*/ 2766 h 4368"/>
                <a:gd name="T42" fmla="*/ 1645 w 4372"/>
                <a:gd name="T43" fmla="*/ 2725 h 4368"/>
                <a:gd name="T44" fmla="*/ 2023 w 4372"/>
                <a:gd name="T45" fmla="*/ 2281 h 4368"/>
                <a:gd name="T46" fmla="*/ 1661 w 4372"/>
                <a:gd name="T47" fmla="*/ 2709 h 4368"/>
                <a:gd name="T48" fmla="*/ 2023 w 4372"/>
                <a:gd name="T49" fmla="*/ 2281 h 4368"/>
                <a:gd name="T50" fmla="*/ 2039 w 4372"/>
                <a:gd name="T51" fmla="*/ 2264 h 4368"/>
                <a:gd name="T52" fmla="*/ 2146 w 4372"/>
                <a:gd name="T53" fmla="*/ 2224 h 4368"/>
                <a:gd name="T54" fmla="*/ 2221 w 4372"/>
                <a:gd name="T55" fmla="*/ 2082 h 4368"/>
                <a:gd name="T56" fmla="*/ 2181 w 4372"/>
                <a:gd name="T57" fmla="*/ 2189 h 4368"/>
                <a:gd name="T58" fmla="*/ 2221 w 4372"/>
                <a:gd name="T59" fmla="*/ 2082 h 4368"/>
                <a:gd name="T60" fmla="*/ 2238 w 4372"/>
                <a:gd name="T61" fmla="*/ 2066 h 4368"/>
                <a:gd name="T62" fmla="*/ 2666 w 4372"/>
                <a:gd name="T63" fmla="*/ 1704 h 4368"/>
                <a:gd name="T64" fmla="*/ 2722 w 4372"/>
                <a:gd name="T65" fmla="*/ 1581 h 4368"/>
                <a:gd name="T66" fmla="*/ 2682 w 4372"/>
                <a:gd name="T67" fmla="*/ 1688 h 4368"/>
                <a:gd name="T68" fmla="*/ 2722 w 4372"/>
                <a:gd name="T69" fmla="*/ 1581 h 4368"/>
                <a:gd name="T70" fmla="*/ 2755 w 4372"/>
                <a:gd name="T71" fmla="*/ 1548 h 4368"/>
                <a:gd name="T72" fmla="*/ 2864 w 4372"/>
                <a:gd name="T73" fmla="*/ 1508 h 4368"/>
                <a:gd name="T74" fmla="*/ 3242 w 4372"/>
                <a:gd name="T75" fmla="*/ 1064 h 4368"/>
                <a:gd name="T76" fmla="*/ 2881 w 4372"/>
                <a:gd name="T77" fmla="*/ 1492 h 4368"/>
                <a:gd name="T78" fmla="*/ 3242 w 4372"/>
                <a:gd name="T79" fmla="*/ 1064 h 4368"/>
                <a:gd name="T80" fmla="*/ 3259 w 4372"/>
                <a:gd name="T81" fmla="*/ 1047 h 4368"/>
                <a:gd name="T82" fmla="*/ 3365 w 4372"/>
                <a:gd name="T83" fmla="*/ 1007 h 4368"/>
                <a:gd name="T84" fmla="*/ 3438 w 4372"/>
                <a:gd name="T85" fmla="*/ 865 h 4368"/>
                <a:gd name="T86" fmla="*/ 3398 w 4372"/>
                <a:gd name="T87" fmla="*/ 972 h 4368"/>
                <a:gd name="T88" fmla="*/ 3438 w 4372"/>
                <a:gd name="T89" fmla="*/ 865 h 4368"/>
                <a:gd name="T90" fmla="*/ 3455 w 4372"/>
                <a:gd name="T91" fmla="*/ 849 h 4368"/>
                <a:gd name="T92" fmla="*/ 3883 w 4372"/>
                <a:gd name="T93" fmla="*/ 487 h 4368"/>
                <a:gd name="T94" fmla="*/ 3942 w 4372"/>
                <a:gd name="T95" fmla="*/ 364 h 4368"/>
                <a:gd name="T96" fmla="*/ 3902 w 4372"/>
                <a:gd name="T97" fmla="*/ 471 h 4368"/>
                <a:gd name="T98" fmla="*/ 3942 w 4372"/>
                <a:gd name="T99" fmla="*/ 364 h 4368"/>
                <a:gd name="T100" fmla="*/ 3975 w 4372"/>
                <a:gd name="T101" fmla="*/ 331 h 4368"/>
                <a:gd name="T102" fmla="*/ 4081 w 4372"/>
                <a:gd name="T103" fmla="*/ 291 h 4368"/>
                <a:gd name="T104" fmla="*/ 4372 w 4372"/>
                <a:gd name="T105" fmla="*/ 0 h 4368"/>
                <a:gd name="T106" fmla="*/ 4065 w 4372"/>
                <a:gd name="T107" fmla="*/ 239 h 4368"/>
                <a:gd name="T108" fmla="*/ 4372 w 4372"/>
                <a:gd name="T109" fmla="*/ 0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72" h="4368">
                  <a:moveTo>
                    <a:pt x="196" y="4106"/>
                  </a:moveTo>
                  <a:lnTo>
                    <a:pt x="0" y="4302"/>
                  </a:lnTo>
                  <a:lnTo>
                    <a:pt x="0" y="4368"/>
                  </a:lnTo>
                  <a:lnTo>
                    <a:pt x="229" y="4139"/>
                  </a:lnTo>
                  <a:lnTo>
                    <a:pt x="196" y="4106"/>
                  </a:lnTo>
                  <a:moveTo>
                    <a:pt x="286" y="4016"/>
                  </a:moveTo>
                  <a:lnTo>
                    <a:pt x="212" y="4089"/>
                  </a:lnTo>
                  <a:lnTo>
                    <a:pt x="245" y="4122"/>
                  </a:lnTo>
                  <a:lnTo>
                    <a:pt x="319" y="4049"/>
                  </a:lnTo>
                  <a:lnTo>
                    <a:pt x="286" y="4016"/>
                  </a:lnTo>
                  <a:moveTo>
                    <a:pt x="392" y="3907"/>
                  </a:moveTo>
                  <a:lnTo>
                    <a:pt x="319" y="3983"/>
                  </a:lnTo>
                  <a:lnTo>
                    <a:pt x="352" y="4016"/>
                  </a:lnTo>
                  <a:lnTo>
                    <a:pt x="427" y="3943"/>
                  </a:lnTo>
                  <a:lnTo>
                    <a:pt x="392" y="3907"/>
                  </a:lnTo>
                  <a:moveTo>
                    <a:pt x="803" y="3498"/>
                  </a:moveTo>
                  <a:lnTo>
                    <a:pt x="409" y="3891"/>
                  </a:lnTo>
                  <a:lnTo>
                    <a:pt x="444" y="3926"/>
                  </a:lnTo>
                  <a:lnTo>
                    <a:pt x="839" y="3531"/>
                  </a:lnTo>
                  <a:lnTo>
                    <a:pt x="803" y="3498"/>
                  </a:lnTo>
                  <a:moveTo>
                    <a:pt x="895" y="3406"/>
                  </a:moveTo>
                  <a:lnTo>
                    <a:pt x="820" y="3482"/>
                  </a:lnTo>
                  <a:lnTo>
                    <a:pt x="855" y="3515"/>
                  </a:lnTo>
                  <a:lnTo>
                    <a:pt x="928" y="3439"/>
                  </a:lnTo>
                  <a:lnTo>
                    <a:pt x="895" y="3406"/>
                  </a:lnTo>
                  <a:moveTo>
                    <a:pt x="1002" y="3300"/>
                  </a:moveTo>
                  <a:lnTo>
                    <a:pt x="928" y="3373"/>
                  </a:lnTo>
                  <a:lnTo>
                    <a:pt x="962" y="3406"/>
                  </a:lnTo>
                  <a:lnTo>
                    <a:pt x="1035" y="3333"/>
                  </a:lnTo>
                  <a:lnTo>
                    <a:pt x="1002" y="3300"/>
                  </a:lnTo>
                  <a:moveTo>
                    <a:pt x="1413" y="2888"/>
                  </a:moveTo>
                  <a:lnTo>
                    <a:pt x="1018" y="3283"/>
                  </a:lnTo>
                  <a:lnTo>
                    <a:pt x="1051" y="3316"/>
                  </a:lnTo>
                  <a:lnTo>
                    <a:pt x="1446" y="2921"/>
                  </a:lnTo>
                  <a:lnTo>
                    <a:pt x="1413" y="2888"/>
                  </a:lnTo>
                  <a:moveTo>
                    <a:pt x="1505" y="2799"/>
                  </a:moveTo>
                  <a:lnTo>
                    <a:pt x="1429" y="2872"/>
                  </a:lnTo>
                  <a:lnTo>
                    <a:pt x="1463" y="2905"/>
                  </a:lnTo>
                  <a:lnTo>
                    <a:pt x="1538" y="2832"/>
                  </a:lnTo>
                  <a:lnTo>
                    <a:pt x="1505" y="2799"/>
                  </a:lnTo>
                  <a:moveTo>
                    <a:pt x="1611" y="2690"/>
                  </a:moveTo>
                  <a:lnTo>
                    <a:pt x="1538" y="2766"/>
                  </a:lnTo>
                  <a:lnTo>
                    <a:pt x="1571" y="2799"/>
                  </a:lnTo>
                  <a:lnTo>
                    <a:pt x="1645" y="2725"/>
                  </a:lnTo>
                  <a:lnTo>
                    <a:pt x="1611" y="2690"/>
                  </a:lnTo>
                  <a:moveTo>
                    <a:pt x="2023" y="2281"/>
                  </a:moveTo>
                  <a:lnTo>
                    <a:pt x="1628" y="2673"/>
                  </a:lnTo>
                  <a:lnTo>
                    <a:pt x="1661" y="2709"/>
                  </a:lnTo>
                  <a:lnTo>
                    <a:pt x="2056" y="2314"/>
                  </a:lnTo>
                  <a:lnTo>
                    <a:pt x="2023" y="2281"/>
                  </a:lnTo>
                  <a:moveTo>
                    <a:pt x="2112" y="2189"/>
                  </a:moveTo>
                  <a:lnTo>
                    <a:pt x="2039" y="2264"/>
                  </a:lnTo>
                  <a:lnTo>
                    <a:pt x="2072" y="2298"/>
                  </a:lnTo>
                  <a:lnTo>
                    <a:pt x="2146" y="2224"/>
                  </a:lnTo>
                  <a:lnTo>
                    <a:pt x="2112" y="2189"/>
                  </a:lnTo>
                  <a:moveTo>
                    <a:pt x="2221" y="2082"/>
                  </a:moveTo>
                  <a:lnTo>
                    <a:pt x="2146" y="2156"/>
                  </a:lnTo>
                  <a:lnTo>
                    <a:pt x="2181" y="2189"/>
                  </a:lnTo>
                  <a:lnTo>
                    <a:pt x="2254" y="2116"/>
                  </a:lnTo>
                  <a:lnTo>
                    <a:pt x="2221" y="2082"/>
                  </a:lnTo>
                  <a:moveTo>
                    <a:pt x="2632" y="1671"/>
                  </a:moveTo>
                  <a:lnTo>
                    <a:pt x="2238" y="2066"/>
                  </a:lnTo>
                  <a:lnTo>
                    <a:pt x="2271" y="2099"/>
                  </a:lnTo>
                  <a:lnTo>
                    <a:pt x="2666" y="1704"/>
                  </a:lnTo>
                  <a:lnTo>
                    <a:pt x="2632" y="1671"/>
                  </a:lnTo>
                  <a:moveTo>
                    <a:pt x="2722" y="1581"/>
                  </a:moveTo>
                  <a:lnTo>
                    <a:pt x="2649" y="1655"/>
                  </a:lnTo>
                  <a:lnTo>
                    <a:pt x="2682" y="1688"/>
                  </a:lnTo>
                  <a:lnTo>
                    <a:pt x="2755" y="1614"/>
                  </a:lnTo>
                  <a:lnTo>
                    <a:pt x="2722" y="1581"/>
                  </a:lnTo>
                  <a:moveTo>
                    <a:pt x="2831" y="1473"/>
                  </a:moveTo>
                  <a:lnTo>
                    <a:pt x="2755" y="1548"/>
                  </a:lnTo>
                  <a:lnTo>
                    <a:pt x="2788" y="1581"/>
                  </a:lnTo>
                  <a:lnTo>
                    <a:pt x="2864" y="1508"/>
                  </a:lnTo>
                  <a:lnTo>
                    <a:pt x="2831" y="1473"/>
                  </a:lnTo>
                  <a:moveTo>
                    <a:pt x="3242" y="1064"/>
                  </a:moveTo>
                  <a:lnTo>
                    <a:pt x="2847" y="1456"/>
                  </a:lnTo>
                  <a:lnTo>
                    <a:pt x="2881" y="1492"/>
                  </a:lnTo>
                  <a:lnTo>
                    <a:pt x="3275" y="1097"/>
                  </a:lnTo>
                  <a:lnTo>
                    <a:pt x="3242" y="1064"/>
                  </a:lnTo>
                  <a:moveTo>
                    <a:pt x="3332" y="972"/>
                  </a:moveTo>
                  <a:lnTo>
                    <a:pt x="3259" y="1047"/>
                  </a:lnTo>
                  <a:lnTo>
                    <a:pt x="3292" y="1080"/>
                  </a:lnTo>
                  <a:lnTo>
                    <a:pt x="3365" y="1007"/>
                  </a:lnTo>
                  <a:lnTo>
                    <a:pt x="3332" y="972"/>
                  </a:lnTo>
                  <a:moveTo>
                    <a:pt x="3438" y="865"/>
                  </a:moveTo>
                  <a:lnTo>
                    <a:pt x="3365" y="938"/>
                  </a:lnTo>
                  <a:lnTo>
                    <a:pt x="3398" y="972"/>
                  </a:lnTo>
                  <a:lnTo>
                    <a:pt x="3471" y="898"/>
                  </a:lnTo>
                  <a:lnTo>
                    <a:pt x="3438" y="865"/>
                  </a:lnTo>
                  <a:moveTo>
                    <a:pt x="3850" y="454"/>
                  </a:moveTo>
                  <a:lnTo>
                    <a:pt x="3455" y="849"/>
                  </a:lnTo>
                  <a:lnTo>
                    <a:pt x="3490" y="882"/>
                  </a:lnTo>
                  <a:lnTo>
                    <a:pt x="3883" y="487"/>
                  </a:lnTo>
                  <a:lnTo>
                    <a:pt x="3850" y="454"/>
                  </a:lnTo>
                  <a:moveTo>
                    <a:pt x="3942" y="364"/>
                  </a:moveTo>
                  <a:lnTo>
                    <a:pt x="3866" y="437"/>
                  </a:lnTo>
                  <a:lnTo>
                    <a:pt x="3902" y="471"/>
                  </a:lnTo>
                  <a:lnTo>
                    <a:pt x="3975" y="397"/>
                  </a:lnTo>
                  <a:lnTo>
                    <a:pt x="3942" y="364"/>
                  </a:lnTo>
                  <a:moveTo>
                    <a:pt x="4048" y="255"/>
                  </a:moveTo>
                  <a:lnTo>
                    <a:pt x="3975" y="331"/>
                  </a:lnTo>
                  <a:lnTo>
                    <a:pt x="4008" y="364"/>
                  </a:lnTo>
                  <a:lnTo>
                    <a:pt x="4081" y="291"/>
                  </a:lnTo>
                  <a:lnTo>
                    <a:pt x="4048" y="255"/>
                  </a:lnTo>
                  <a:moveTo>
                    <a:pt x="4372" y="0"/>
                  </a:moveTo>
                  <a:lnTo>
                    <a:pt x="4306" y="0"/>
                  </a:lnTo>
                  <a:lnTo>
                    <a:pt x="4065" y="239"/>
                  </a:lnTo>
                  <a:lnTo>
                    <a:pt x="4098" y="274"/>
                  </a:lnTo>
                  <a:lnTo>
                    <a:pt x="43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4" name="Freeform 15"/>
            <p:cNvSpPr>
              <a:spLocks noEditPoints="1"/>
            </p:cNvSpPr>
            <p:nvPr/>
          </p:nvSpPr>
          <p:spPr bwMode="auto">
            <a:xfrm>
              <a:off x="2727325" y="-1938337"/>
              <a:ext cx="8756650" cy="8855075"/>
            </a:xfrm>
            <a:custGeom>
              <a:avLst/>
              <a:gdLst>
                <a:gd name="T0" fmla="*/ 0 w 5516"/>
                <a:gd name="T1" fmla="*/ 5578 h 5578"/>
                <a:gd name="T2" fmla="*/ 286 w 5516"/>
                <a:gd name="T3" fmla="*/ 5226 h 5578"/>
                <a:gd name="T4" fmla="*/ 319 w 5516"/>
                <a:gd name="T5" fmla="*/ 5259 h 5578"/>
                <a:gd name="T6" fmla="*/ 319 w 5516"/>
                <a:gd name="T7" fmla="*/ 5193 h 5578"/>
                <a:gd name="T8" fmla="*/ 392 w 5516"/>
                <a:gd name="T9" fmla="*/ 5120 h 5578"/>
                <a:gd name="T10" fmla="*/ 442 w 5516"/>
                <a:gd name="T11" fmla="*/ 5136 h 5578"/>
                <a:gd name="T12" fmla="*/ 893 w 5516"/>
                <a:gd name="T13" fmla="*/ 4619 h 5578"/>
                <a:gd name="T14" fmla="*/ 928 w 5516"/>
                <a:gd name="T15" fmla="*/ 4652 h 5578"/>
                <a:gd name="T16" fmla="*/ 928 w 5516"/>
                <a:gd name="T17" fmla="*/ 4583 h 5578"/>
                <a:gd name="T18" fmla="*/ 1002 w 5516"/>
                <a:gd name="T19" fmla="*/ 4510 h 5578"/>
                <a:gd name="T20" fmla="*/ 1051 w 5516"/>
                <a:gd name="T21" fmla="*/ 4526 h 5578"/>
                <a:gd name="T22" fmla="*/ 1503 w 5516"/>
                <a:gd name="T23" fmla="*/ 4009 h 5578"/>
                <a:gd name="T24" fmla="*/ 1536 w 5516"/>
                <a:gd name="T25" fmla="*/ 4042 h 5578"/>
                <a:gd name="T26" fmla="*/ 1536 w 5516"/>
                <a:gd name="T27" fmla="*/ 3976 h 5578"/>
                <a:gd name="T28" fmla="*/ 1611 w 5516"/>
                <a:gd name="T29" fmla="*/ 3902 h 5578"/>
                <a:gd name="T30" fmla="*/ 1661 w 5516"/>
                <a:gd name="T31" fmla="*/ 3919 h 5578"/>
                <a:gd name="T32" fmla="*/ 2112 w 5516"/>
                <a:gd name="T33" fmla="*/ 3401 h 5578"/>
                <a:gd name="T34" fmla="*/ 2146 w 5516"/>
                <a:gd name="T35" fmla="*/ 3434 h 5578"/>
                <a:gd name="T36" fmla="*/ 2146 w 5516"/>
                <a:gd name="T37" fmla="*/ 3366 h 5578"/>
                <a:gd name="T38" fmla="*/ 2219 w 5516"/>
                <a:gd name="T39" fmla="*/ 3293 h 5578"/>
                <a:gd name="T40" fmla="*/ 2271 w 5516"/>
                <a:gd name="T41" fmla="*/ 3309 h 5578"/>
                <a:gd name="T42" fmla="*/ 2722 w 5516"/>
                <a:gd name="T43" fmla="*/ 2792 h 5578"/>
                <a:gd name="T44" fmla="*/ 2755 w 5516"/>
                <a:gd name="T45" fmla="*/ 2825 h 5578"/>
                <a:gd name="T46" fmla="*/ 2755 w 5516"/>
                <a:gd name="T47" fmla="*/ 2759 h 5578"/>
                <a:gd name="T48" fmla="*/ 2829 w 5516"/>
                <a:gd name="T49" fmla="*/ 2685 h 5578"/>
                <a:gd name="T50" fmla="*/ 2878 w 5516"/>
                <a:gd name="T51" fmla="*/ 2702 h 5578"/>
                <a:gd name="T52" fmla="*/ 3332 w 5516"/>
                <a:gd name="T53" fmla="*/ 2184 h 5578"/>
                <a:gd name="T54" fmla="*/ 3365 w 5516"/>
                <a:gd name="T55" fmla="*/ 2217 h 5578"/>
                <a:gd name="T56" fmla="*/ 3365 w 5516"/>
                <a:gd name="T57" fmla="*/ 2151 h 5578"/>
                <a:gd name="T58" fmla="*/ 3438 w 5516"/>
                <a:gd name="T59" fmla="*/ 2075 h 5578"/>
                <a:gd name="T60" fmla="*/ 3488 w 5516"/>
                <a:gd name="T61" fmla="*/ 2092 h 5578"/>
                <a:gd name="T62" fmla="*/ 3939 w 5516"/>
                <a:gd name="T63" fmla="*/ 1574 h 5578"/>
                <a:gd name="T64" fmla="*/ 3975 w 5516"/>
                <a:gd name="T65" fmla="*/ 1607 h 5578"/>
                <a:gd name="T66" fmla="*/ 3975 w 5516"/>
                <a:gd name="T67" fmla="*/ 1541 h 5578"/>
                <a:gd name="T68" fmla="*/ 4048 w 5516"/>
                <a:gd name="T69" fmla="*/ 1468 h 5578"/>
                <a:gd name="T70" fmla="*/ 4098 w 5516"/>
                <a:gd name="T71" fmla="*/ 1485 h 5578"/>
                <a:gd name="T72" fmla="*/ 4549 w 5516"/>
                <a:gd name="T73" fmla="*/ 967 h 5578"/>
                <a:gd name="T74" fmla="*/ 4582 w 5516"/>
                <a:gd name="T75" fmla="*/ 1000 h 5578"/>
                <a:gd name="T76" fmla="*/ 4582 w 5516"/>
                <a:gd name="T77" fmla="*/ 934 h 5578"/>
                <a:gd name="T78" fmla="*/ 4658 w 5516"/>
                <a:gd name="T79" fmla="*/ 858 h 5578"/>
                <a:gd name="T80" fmla="*/ 4707 w 5516"/>
                <a:gd name="T81" fmla="*/ 875 h 5578"/>
                <a:gd name="T82" fmla="*/ 5159 w 5516"/>
                <a:gd name="T83" fmla="*/ 357 h 5578"/>
                <a:gd name="T84" fmla="*/ 5192 w 5516"/>
                <a:gd name="T85" fmla="*/ 390 h 5578"/>
                <a:gd name="T86" fmla="*/ 5192 w 5516"/>
                <a:gd name="T87" fmla="*/ 324 h 5578"/>
                <a:gd name="T88" fmla="*/ 5265 w 5516"/>
                <a:gd name="T89" fmla="*/ 251 h 5578"/>
                <a:gd name="T90" fmla="*/ 5317 w 5516"/>
                <a:gd name="T91" fmla="*/ 267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78">
                  <a:moveTo>
                    <a:pt x="193" y="5316"/>
                  </a:moveTo>
                  <a:lnTo>
                    <a:pt x="0" y="5510"/>
                  </a:lnTo>
                  <a:lnTo>
                    <a:pt x="0" y="5578"/>
                  </a:lnTo>
                  <a:lnTo>
                    <a:pt x="227" y="5351"/>
                  </a:lnTo>
                  <a:lnTo>
                    <a:pt x="193" y="5316"/>
                  </a:lnTo>
                  <a:close/>
                  <a:moveTo>
                    <a:pt x="286" y="5226"/>
                  </a:moveTo>
                  <a:lnTo>
                    <a:pt x="210" y="5299"/>
                  </a:lnTo>
                  <a:lnTo>
                    <a:pt x="245" y="5335"/>
                  </a:lnTo>
                  <a:lnTo>
                    <a:pt x="319" y="5259"/>
                  </a:lnTo>
                  <a:lnTo>
                    <a:pt x="286" y="5226"/>
                  </a:lnTo>
                  <a:close/>
                  <a:moveTo>
                    <a:pt x="392" y="5120"/>
                  </a:moveTo>
                  <a:lnTo>
                    <a:pt x="319" y="5193"/>
                  </a:lnTo>
                  <a:lnTo>
                    <a:pt x="352" y="5226"/>
                  </a:lnTo>
                  <a:lnTo>
                    <a:pt x="425" y="5153"/>
                  </a:lnTo>
                  <a:lnTo>
                    <a:pt x="392" y="5120"/>
                  </a:lnTo>
                  <a:close/>
                  <a:moveTo>
                    <a:pt x="803" y="4708"/>
                  </a:moveTo>
                  <a:lnTo>
                    <a:pt x="409" y="5103"/>
                  </a:lnTo>
                  <a:lnTo>
                    <a:pt x="442" y="5136"/>
                  </a:lnTo>
                  <a:lnTo>
                    <a:pt x="836" y="4742"/>
                  </a:lnTo>
                  <a:lnTo>
                    <a:pt x="803" y="4708"/>
                  </a:lnTo>
                  <a:close/>
                  <a:moveTo>
                    <a:pt x="893" y="4619"/>
                  </a:moveTo>
                  <a:lnTo>
                    <a:pt x="820" y="4692"/>
                  </a:lnTo>
                  <a:lnTo>
                    <a:pt x="853" y="4725"/>
                  </a:lnTo>
                  <a:lnTo>
                    <a:pt x="928" y="4652"/>
                  </a:lnTo>
                  <a:lnTo>
                    <a:pt x="893" y="4619"/>
                  </a:lnTo>
                  <a:close/>
                  <a:moveTo>
                    <a:pt x="1002" y="4510"/>
                  </a:moveTo>
                  <a:lnTo>
                    <a:pt x="928" y="4583"/>
                  </a:lnTo>
                  <a:lnTo>
                    <a:pt x="962" y="4619"/>
                  </a:lnTo>
                  <a:lnTo>
                    <a:pt x="1035" y="4543"/>
                  </a:lnTo>
                  <a:lnTo>
                    <a:pt x="1002" y="4510"/>
                  </a:lnTo>
                  <a:close/>
                  <a:moveTo>
                    <a:pt x="1413" y="4099"/>
                  </a:moveTo>
                  <a:lnTo>
                    <a:pt x="1018" y="4493"/>
                  </a:lnTo>
                  <a:lnTo>
                    <a:pt x="1051" y="4526"/>
                  </a:lnTo>
                  <a:lnTo>
                    <a:pt x="1446" y="4134"/>
                  </a:lnTo>
                  <a:lnTo>
                    <a:pt x="1413" y="4099"/>
                  </a:lnTo>
                  <a:close/>
                  <a:moveTo>
                    <a:pt x="1503" y="4009"/>
                  </a:moveTo>
                  <a:lnTo>
                    <a:pt x="1429" y="4082"/>
                  </a:lnTo>
                  <a:lnTo>
                    <a:pt x="1463" y="4118"/>
                  </a:lnTo>
                  <a:lnTo>
                    <a:pt x="1536" y="4042"/>
                  </a:lnTo>
                  <a:lnTo>
                    <a:pt x="1503" y="4009"/>
                  </a:lnTo>
                  <a:close/>
                  <a:moveTo>
                    <a:pt x="1611" y="3902"/>
                  </a:moveTo>
                  <a:lnTo>
                    <a:pt x="1536" y="3976"/>
                  </a:lnTo>
                  <a:lnTo>
                    <a:pt x="1571" y="4009"/>
                  </a:lnTo>
                  <a:lnTo>
                    <a:pt x="1645" y="3936"/>
                  </a:lnTo>
                  <a:lnTo>
                    <a:pt x="1611" y="3902"/>
                  </a:lnTo>
                  <a:close/>
                  <a:moveTo>
                    <a:pt x="2023" y="3491"/>
                  </a:moveTo>
                  <a:lnTo>
                    <a:pt x="1628" y="3886"/>
                  </a:lnTo>
                  <a:lnTo>
                    <a:pt x="1661" y="3919"/>
                  </a:lnTo>
                  <a:lnTo>
                    <a:pt x="2056" y="3524"/>
                  </a:lnTo>
                  <a:lnTo>
                    <a:pt x="2023" y="3491"/>
                  </a:lnTo>
                  <a:close/>
                  <a:moveTo>
                    <a:pt x="2112" y="3401"/>
                  </a:moveTo>
                  <a:lnTo>
                    <a:pt x="2039" y="3475"/>
                  </a:lnTo>
                  <a:lnTo>
                    <a:pt x="2072" y="3508"/>
                  </a:lnTo>
                  <a:lnTo>
                    <a:pt x="2146" y="3434"/>
                  </a:lnTo>
                  <a:lnTo>
                    <a:pt x="2112" y="3401"/>
                  </a:lnTo>
                  <a:close/>
                  <a:moveTo>
                    <a:pt x="2219" y="3293"/>
                  </a:moveTo>
                  <a:lnTo>
                    <a:pt x="2146" y="3366"/>
                  </a:lnTo>
                  <a:lnTo>
                    <a:pt x="2179" y="3401"/>
                  </a:lnTo>
                  <a:lnTo>
                    <a:pt x="2254" y="3326"/>
                  </a:lnTo>
                  <a:lnTo>
                    <a:pt x="2219" y="3293"/>
                  </a:lnTo>
                  <a:close/>
                  <a:moveTo>
                    <a:pt x="2630" y="2881"/>
                  </a:moveTo>
                  <a:lnTo>
                    <a:pt x="2238" y="3276"/>
                  </a:lnTo>
                  <a:lnTo>
                    <a:pt x="2271" y="3309"/>
                  </a:lnTo>
                  <a:lnTo>
                    <a:pt x="2666" y="2917"/>
                  </a:lnTo>
                  <a:lnTo>
                    <a:pt x="2630" y="2881"/>
                  </a:lnTo>
                  <a:close/>
                  <a:moveTo>
                    <a:pt x="2722" y="2792"/>
                  </a:moveTo>
                  <a:lnTo>
                    <a:pt x="2649" y="2865"/>
                  </a:lnTo>
                  <a:lnTo>
                    <a:pt x="2682" y="2900"/>
                  </a:lnTo>
                  <a:lnTo>
                    <a:pt x="2755" y="2825"/>
                  </a:lnTo>
                  <a:lnTo>
                    <a:pt x="2722" y="2792"/>
                  </a:lnTo>
                  <a:close/>
                  <a:moveTo>
                    <a:pt x="2829" y="2685"/>
                  </a:moveTo>
                  <a:lnTo>
                    <a:pt x="2755" y="2759"/>
                  </a:lnTo>
                  <a:lnTo>
                    <a:pt x="2788" y="2792"/>
                  </a:lnTo>
                  <a:lnTo>
                    <a:pt x="2862" y="2718"/>
                  </a:lnTo>
                  <a:lnTo>
                    <a:pt x="2829" y="2685"/>
                  </a:lnTo>
                  <a:close/>
                  <a:moveTo>
                    <a:pt x="3240" y="2274"/>
                  </a:moveTo>
                  <a:lnTo>
                    <a:pt x="2845" y="2669"/>
                  </a:lnTo>
                  <a:lnTo>
                    <a:pt x="2878" y="2702"/>
                  </a:lnTo>
                  <a:lnTo>
                    <a:pt x="3273" y="2307"/>
                  </a:lnTo>
                  <a:lnTo>
                    <a:pt x="3240" y="2274"/>
                  </a:lnTo>
                  <a:close/>
                  <a:moveTo>
                    <a:pt x="3332" y="2184"/>
                  </a:moveTo>
                  <a:lnTo>
                    <a:pt x="3256" y="2257"/>
                  </a:lnTo>
                  <a:lnTo>
                    <a:pt x="3289" y="2291"/>
                  </a:lnTo>
                  <a:lnTo>
                    <a:pt x="3365" y="2217"/>
                  </a:lnTo>
                  <a:lnTo>
                    <a:pt x="3332" y="2184"/>
                  </a:lnTo>
                  <a:close/>
                  <a:moveTo>
                    <a:pt x="3438" y="2075"/>
                  </a:moveTo>
                  <a:lnTo>
                    <a:pt x="3365" y="2151"/>
                  </a:lnTo>
                  <a:lnTo>
                    <a:pt x="3398" y="2184"/>
                  </a:lnTo>
                  <a:lnTo>
                    <a:pt x="3471" y="2109"/>
                  </a:lnTo>
                  <a:lnTo>
                    <a:pt x="3438" y="2075"/>
                  </a:lnTo>
                  <a:close/>
                  <a:moveTo>
                    <a:pt x="3850" y="1664"/>
                  </a:moveTo>
                  <a:lnTo>
                    <a:pt x="3455" y="2059"/>
                  </a:lnTo>
                  <a:lnTo>
                    <a:pt x="3488" y="2092"/>
                  </a:lnTo>
                  <a:lnTo>
                    <a:pt x="3883" y="1700"/>
                  </a:lnTo>
                  <a:lnTo>
                    <a:pt x="3850" y="1664"/>
                  </a:lnTo>
                  <a:close/>
                  <a:moveTo>
                    <a:pt x="3939" y="1574"/>
                  </a:moveTo>
                  <a:lnTo>
                    <a:pt x="3866" y="1648"/>
                  </a:lnTo>
                  <a:lnTo>
                    <a:pt x="3899" y="1683"/>
                  </a:lnTo>
                  <a:lnTo>
                    <a:pt x="3975" y="1607"/>
                  </a:lnTo>
                  <a:lnTo>
                    <a:pt x="3939" y="1574"/>
                  </a:lnTo>
                  <a:close/>
                  <a:moveTo>
                    <a:pt x="4048" y="1468"/>
                  </a:moveTo>
                  <a:lnTo>
                    <a:pt x="3975" y="1541"/>
                  </a:lnTo>
                  <a:lnTo>
                    <a:pt x="4008" y="1574"/>
                  </a:lnTo>
                  <a:lnTo>
                    <a:pt x="4081" y="1501"/>
                  </a:lnTo>
                  <a:lnTo>
                    <a:pt x="4048" y="1468"/>
                  </a:lnTo>
                  <a:close/>
                  <a:moveTo>
                    <a:pt x="4459" y="1057"/>
                  </a:moveTo>
                  <a:lnTo>
                    <a:pt x="4065" y="1451"/>
                  </a:lnTo>
                  <a:lnTo>
                    <a:pt x="4098" y="1485"/>
                  </a:lnTo>
                  <a:lnTo>
                    <a:pt x="4492" y="1090"/>
                  </a:lnTo>
                  <a:lnTo>
                    <a:pt x="4459" y="1057"/>
                  </a:lnTo>
                  <a:close/>
                  <a:moveTo>
                    <a:pt x="4549" y="967"/>
                  </a:moveTo>
                  <a:lnTo>
                    <a:pt x="4476" y="1040"/>
                  </a:lnTo>
                  <a:lnTo>
                    <a:pt x="4509" y="1073"/>
                  </a:lnTo>
                  <a:lnTo>
                    <a:pt x="4582" y="1000"/>
                  </a:lnTo>
                  <a:lnTo>
                    <a:pt x="4549" y="967"/>
                  </a:lnTo>
                  <a:close/>
                  <a:moveTo>
                    <a:pt x="4658" y="858"/>
                  </a:moveTo>
                  <a:lnTo>
                    <a:pt x="4582" y="934"/>
                  </a:lnTo>
                  <a:lnTo>
                    <a:pt x="4615" y="967"/>
                  </a:lnTo>
                  <a:lnTo>
                    <a:pt x="4691" y="891"/>
                  </a:lnTo>
                  <a:lnTo>
                    <a:pt x="4658" y="858"/>
                  </a:lnTo>
                  <a:close/>
                  <a:moveTo>
                    <a:pt x="5069" y="449"/>
                  </a:moveTo>
                  <a:lnTo>
                    <a:pt x="4674" y="842"/>
                  </a:lnTo>
                  <a:lnTo>
                    <a:pt x="4707" y="875"/>
                  </a:lnTo>
                  <a:lnTo>
                    <a:pt x="5102" y="482"/>
                  </a:lnTo>
                  <a:lnTo>
                    <a:pt x="5069" y="449"/>
                  </a:lnTo>
                  <a:close/>
                  <a:moveTo>
                    <a:pt x="5159" y="357"/>
                  </a:moveTo>
                  <a:lnTo>
                    <a:pt x="5086" y="430"/>
                  </a:lnTo>
                  <a:lnTo>
                    <a:pt x="5119" y="466"/>
                  </a:lnTo>
                  <a:lnTo>
                    <a:pt x="5192" y="390"/>
                  </a:lnTo>
                  <a:lnTo>
                    <a:pt x="5159" y="357"/>
                  </a:lnTo>
                  <a:close/>
                  <a:moveTo>
                    <a:pt x="5265" y="251"/>
                  </a:moveTo>
                  <a:lnTo>
                    <a:pt x="5192" y="324"/>
                  </a:lnTo>
                  <a:lnTo>
                    <a:pt x="5225" y="357"/>
                  </a:lnTo>
                  <a:lnTo>
                    <a:pt x="5301" y="284"/>
                  </a:lnTo>
                  <a:lnTo>
                    <a:pt x="5265" y="251"/>
                  </a:lnTo>
                  <a:close/>
                  <a:moveTo>
                    <a:pt x="5516" y="0"/>
                  </a:moveTo>
                  <a:lnTo>
                    <a:pt x="5284" y="234"/>
                  </a:lnTo>
                  <a:lnTo>
                    <a:pt x="5317" y="267"/>
                  </a:lnTo>
                  <a:lnTo>
                    <a:pt x="5516" y="69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5" name="Freeform 16"/>
            <p:cNvSpPr>
              <a:spLocks noEditPoints="1"/>
            </p:cNvSpPr>
            <p:nvPr/>
          </p:nvSpPr>
          <p:spPr bwMode="auto">
            <a:xfrm>
              <a:off x="2727325" y="-1938337"/>
              <a:ext cx="8756650" cy="8855075"/>
            </a:xfrm>
            <a:custGeom>
              <a:avLst/>
              <a:gdLst>
                <a:gd name="T0" fmla="*/ 0 w 5516"/>
                <a:gd name="T1" fmla="*/ 5578 h 5578"/>
                <a:gd name="T2" fmla="*/ 286 w 5516"/>
                <a:gd name="T3" fmla="*/ 5226 h 5578"/>
                <a:gd name="T4" fmla="*/ 319 w 5516"/>
                <a:gd name="T5" fmla="*/ 5259 h 5578"/>
                <a:gd name="T6" fmla="*/ 319 w 5516"/>
                <a:gd name="T7" fmla="*/ 5193 h 5578"/>
                <a:gd name="T8" fmla="*/ 392 w 5516"/>
                <a:gd name="T9" fmla="*/ 5120 h 5578"/>
                <a:gd name="T10" fmla="*/ 442 w 5516"/>
                <a:gd name="T11" fmla="*/ 5136 h 5578"/>
                <a:gd name="T12" fmla="*/ 893 w 5516"/>
                <a:gd name="T13" fmla="*/ 4619 h 5578"/>
                <a:gd name="T14" fmla="*/ 928 w 5516"/>
                <a:gd name="T15" fmla="*/ 4652 h 5578"/>
                <a:gd name="T16" fmla="*/ 928 w 5516"/>
                <a:gd name="T17" fmla="*/ 4583 h 5578"/>
                <a:gd name="T18" fmla="*/ 1002 w 5516"/>
                <a:gd name="T19" fmla="*/ 4510 h 5578"/>
                <a:gd name="T20" fmla="*/ 1051 w 5516"/>
                <a:gd name="T21" fmla="*/ 4526 h 5578"/>
                <a:gd name="T22" fmla="*/ 1503 w 5516"/>
                <a:gd name="T23" fmla="*/ 4009 h 5578"/>
                <a:gd name="T24" fmla="*/ 1536 w 5516"/>
                <a:gd name="T25" fmla="*/ 4042 h 5578"/>
                <a:gd name="T26" fmla="*/ 1536 w 5516"/>
                <a:gd name="T27" fmla="*/ 3976 h 5578"/>
                <a:gd name="T28" fmla="*/ 1611 w 5516"/>
                <a:gd name="T29" fmla="*/ 3902 h 5578"/>
                <a:gd name="T30" fmla="*/ 1661 w 5516"/>
                <a:gd name="T31" fmla="*/ 3919 h 5578"/>
                <a:gd name="T32" fmla="*/ 2112 w 5516"/>
                <a:gd name="T33" fmla="*/ 3401 h 5578"/>
                <a:gd name="T34" fmla="*/ 2146 w 5516"/>
                <a:gd name="T35" fmla="*/ 3434 h 5578"/>
                <a:gd name="T36" fmla="*/ 2146 w 5516"/>
                <a:gd name="T37" fmla="*/ 3366 h 5578"/>
                <a:gd name="T38" fmla="*/ 2219 w 5516"/>
                <a:gd name="T39" fmla="*/ 3293 h 5578"/>
                <a:gd name="T40" fmla="*/ 2271 w 5516"/>
                <a:gd name="T41" fmla="*/ 3309 h 5578"/>
                <a:gd name="T42" fmla="*/ 2722 w 5516"/>
                <a:gd name="T43" fmla="*/ 2792 h 5578"/>
                <a:gd name="T44" fmla="*/ 2755 w 5516"/>
                <a:gd name="T45" fmla="*/ 2825 h 5578"/>
                <a:gd name="T46" fmla="*/ 2755 w 5516"/>
                <a:gd name="T47" fmla="*/ 2759 h 5578"/>
                <a:gd name="T48" fmla="*/ 2829 w 5516"/>
                <a:gd name="T49" fmla="*/ 2685 h 5578"/>
                <a:gd name="T50" fmla="*/ 2878 w 5516"/>
                <a:gd name="T51" fmla="*/ 2702 h 5578"/>
                <a:gd name="T52" fmla="*/ 3332 w 5516"/>
                <a:gd name="T53" fmla="*/ 2184 h 5578"/>
                <a:gd name="T54" fmla="*/ 3365 w 5516"/>
                <a:gd name="T55" fmla="*/ 2217 h 5578"/>
                <a:gd name="T56" fmla="*/ 3365 w 5516"/>
                <a:gd name="T57" fmla="*/ 2151 h 5578"/>
                <a:gd name="T58" fmla="*/ 3438 w 5516"/>
                <a:gd name="T59" fmla="*/ 2075 h 5578"/>
                <a:gd name="T60" fmla="*/ 3488 w 5516"/>
                <a:gd name="T61" fmla="*/ 2092 h 5578"/>
                <a:gd name="T62" fmla="*/ 3939 w 5516"/>
                <a:gd name="T63" fmla="*/ 1574 h 5578"/>
                <a:gd name="T64" fmla="*/ 3975 w 5516"/>
                <a:gd name="T65" fmla="*/ 1607 h 5578"/>
                <a:gd name="T66" fmla="*/ 3975 w 5516"/>
                <a:gd name="T67" fmla="*/ 1541 h 5578"/>
                <a:gd name="T68" fmla="*/ 4048 w 5516"/>
                <a:gd name="T69" fmla="*/ 1468 h 5578"/>
                <a:gd name="T70" fmla="*/ 4098 w 5516"/>
                <a:gd name="T71" fmla="*/ 1485 h 5578"/>
                <a:gd name="T72" fmla="*/ 4549 w 5516"/>
                <a:gd name="T73" fmla="*/ 967 h 5578"/>
                <a:gd name="T74" fmla="*/ 4582 w 5516"/>
                <a:gd name="T75" fmla="*/ 1000 h 5578"/>
                <a:gd name="T76" fmla="*/ 4582 w 5516"/>
                <a:gd name="T77" fmla="*/ 934 h 5578"/>
                <a:gd name="T78" fmla="*/ 4658 w 5516"/>
                <a:gd name="T79" fmla="*/ 858 h 5578"/>
                <a:gd name="T80" fmla="*/ 4707 w 5516"/>
                <a:gd name="T81" fmla="*/ 875 h 5578"/>
                <a:gd name="T82" fmla="*/ 5159 w 5516"/>
                <a:gd name="T83" fmla="*/ 357 h 5578"/>
                <a:gd name="T84" fmla="*/ 5192 w 5516"/>
                <a:gd name="T85" fmla="*/ 390 h 5578"/>
                <a:gd name="T86" fmla="*/ 5192 w 5516"/>
                <a:gd name="T87" fmla="*/ 324 h 5578"/>
                <a:gd name="T88" fmla="*/ 5265 w 5516"/>
                <a:gd name="T89" fmla="*/ 251 h 5578"/>
                <a:gd name="T90" fmla="*/ 5317 w 5516"/>
                <a:gd name="T91" fmla="*/ 267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78">
                  <a:moveTo>
                    <a:pt x="193" y="5316"/>
                  </a:moveTo>
                  <a:lnTo>
                    <a:pt x="0" y="5510"/>
                  </a:lnTo>
                  <a:lnTo>
                    <a:pt x="0" y="5578"/>
                  </a:lnTo>
                  <a:lnTo>
                    <a:pt x="227" y="5351"/>
                  </a:lnTo>
                  <a:lnTo>
                    <a:pt x="193" y="5316"/>
                  </a:lnTo>
                  <a:moveTo>
                    <a:pt x="286" y="5226"/>
                  </a:moveTo>
                  <a:lnTo>
                    <a:pt x="210" y="5299"/>
                  </a:lnTo>
                  <a:lnTo>
                    <a:pt x="245" y="5335"/>
                  </a:lnTo>
                  <a:lnTo>
                    <a:pt x="319" y="5259"/>
                  </a:lnTo>
                  <a:lnTo>
                    <a:pt x="286" y="5226"/>
                  </a:lnTo>
                  <a:moveTo>
                    <a:pt x="392" y="5120"/>
                  </a:moveTo>
                  <a:lnTo>
                    <a:pt x="319" y="5193"/>
                  </a:lnTo>
                  <a:lnTo>
                    <a:pt x="352" y="5226"/>
                  </a:lnTo>
                  <a:lnTo>
                    <a:pt x="425" y="5153"/>
                  </a:lnTo>
                  <a:lnTo>
                    <a:pt x="392" y="5120"/>
                  </a:lnTo>
                  <a:moveTo>
                    <a:pt x="803" y="4708"/>
                  </a:moveTo>
                  <a:lnTo>
                    <a:pt x="409" y="5103"/>
                  </a:lnTo>
                  <a:lnTo>
                    <a:pt x="442" y="5136"/>
                  </a:lnTo>
                  <a:lnTo>
                    <a:pt x="836" y="4742"/>
                  </a:lnTo>
                  <a:lnTo>
                    <a:pt x="803" y="4708"/>
                  </a:lnTo>
                  <a:moveTo>
                    <a:pt x="893" y="4619"/>
                  </a:moveTo>
                  <a:lnTo>
                    <a:pt x="820" y="4692"/>
                  </a:lnTo>
                  <a:lnTo>
                    <a:pt x="853" y="4725"/>
                  </a:lnTo>
                  <a:lnTo>
                    <a:pt x="928" y="4652"/>
                  </a:lnTo>
                  <a:lnTo>
                    <a:pt x="893" y="4619"/>
                  </a:lnTo>
                  <a:moveTo>
                    <a:pt x="1002" y="4510"/>
                  </a:moveTo>
                  <a:lnTo>
                    <a:pt x="928" y="4583"/>
                  </a:lnTo>
                  <a:lnTo>
                    <a:pt x="962" y="4619"/>
                  </a:lnTo>
                  <a:lnTo>
                    <a:pt x="1035" y="4543"/>
                  </a:lnTo>
                  <a:lnTo>
                    <a:pt x="1002" y="4510"/>
                  </a:lnTo>
                  <a:moveTo>
                    <a:pt x="1413" y="4099"/>
                  </a:moveTo>
                  <a:lnTo>
                    <a:pt x="1018" y="4493"/>
                  </a:lnTo>
                  <a:lnTo>
                    <a:pt x="1051" y="4526"/>
                  </a:lnTo>
                  <a:lnTo>
                    <a:pt x="1446" y="4134"/>
                  </a:lnTo>
                  <a:lnTo>
                    <a:pt x="1413" y="4099"/>
                  </a:lnTo>
                  <a:moveTo>
                    <a:pt x="1503" y="4009"/>
                  </a:moveTo>
                  <a:lnTo>
                    <a:pt x="1429" y="4082"/>
                  </a:lnTo>
                  <a:lnTo>
                    <a:pt x="1463" y="4118"/>
                  </a:lnTo>
                  <a:lnTo>
                    <a:pt x="1536" y="4042"/>
                  </a:lnTo>
                  <a:lnTo>
                    <a:pt x="1503" y="4009"/>
                  </a:lnTo>
                  <a:moveTo>
                    <a:pt x="1611" y="3902"/>
                  </a:moveTo>
                  <a:lnTo>
                    <a:pt x="1536" y="3976"/>
                  </a:lnTo>
                  <a:lnTo>
                    <a:pt x="1571" y="4009"/>
                  </a:lnTo>
                  <a:lnTo>
                    <a:pt x="1645" y="3936"/>
                  </a:lnTo>
                  <a:lnTo>
                    <a:pt x="1611" y="3902"/>
                  </a:lnTo>
                  <a:moveTo>
                    <a:pt x="2023" y="3491"/>
                  </a:moveTo>
                  <a:lnTo>
                    <a:pt x="1628" y="3886"/>
                  </a:lnTo>
                  <a:lnTo>
                    <a:pt x="1661" y="3919"/>
                  </a:lnTo>
                  <a:lnTo>
                    <a:pt x="2056" y="3524"/>
                  </a:lnTo>
                  <a:lnTo>
                    <a:pt x="2023" y="3491"/>
                  </a:lnTo>
                  <a:moveTo>
                    <a:pt x="2112" y="3401"/>
                  </a:moveTo>
                  <a:lnTo>
                    <a:pt x="2039" y="3475"/>
                  </a:lnTo>
                  <a:lnTo>
                    <a:pt x="2072" y="3508"/>
                  </a:lnTo>
                  <a:lnTo>
                    <a:pt x="2146" y="3434"/>
                  </a:lnTo>
                  <a:lnTo>
                    <a:pt x="2112" y="3401"/>
                  </a:lnTo>
                  <a:moveTo>
                    <a:pt x="2219" y="3293"/>
                  </a:moveTo>
                  <a:lnTo>
                    <a:pt x="2146" y="3366"/>
                  </a:lnTo>
                  <a:lnTo>
                    <a:pt x="2179" y="3401"/>
                  </a:lnTo>
                  <a:lnTo>
                    <a:pt x="2254" y="3326"/>
                  </a:lnTo>
                  <a:lnTo>
                    <a:pt x="2219" y="3293"/>
                  </a:lnTo>
                  <a:moveTo>
                    <a:pt x="2630" y="2881"/>
                  </a:moveTo>
                  <a:lnTo>
                    <a:pt x="2238" y="3276"/>
                  </a:lnTo>
                  <a:lnTo>
                    <a:pt x="2271" y="3309"/>
                  </a:lnTo>
                  <a:lnTo>
                    <a:pt x="2666" y="2917"/>
                  </a:lnTo>
                  <a:lnTo>
                    <a:pt x="2630" y="2881"/>
                  </a:lnTo>
                  <a:moveTo>
                    <a:pt x="2722" y="2792"/>
                  </a:moveTo>
                  <a:lnTo>
                    <a:pt x="2649" y="2865"/>
                  </a:lnTo>
                  <a:lnTo>
                    <a:pt x="2682" y="2900"/>
                  </a:lnTo>
                  <a:lnTo>
                    <a:pt x="2755" y="2825"/>
                  </a:lnTo>
                  <a:lnTo>
                    <a:pt x="2722" y="2792"/>
                  </a:lnTo>
                  <a:moveTo>
                    <a:pt x="2829" y="2685"/>
                  </a:moveTo>
                  <a:lnTo>
                    <a:pt x="2755" y="2759"/>
                  </a:lnTo>
                  <a:lnTo>
                    <a:pt x="2788" y="2792"/>
                  </a:lnTo>
                  <a:lnTo>
                    <a:pt x="2862" y="2718"/>
                  </a:lnTo>
                  <a:lnTo>
                    <a:pt x="2829" y="2685"/>
                  </a:lnTo>
                  <a:moveTo>
                    <a:pt x="3240" y="2274"/>
                  </a:moveTo>
                  <a:lnTo>
                    <a:pt x="2845" y="2669"/>
                  </a:lnTo>
                  <a:lnTo>
                    <a:pt x="2878" y="2702"/>
                  </a:lnTo>
                  <a:lnTo>
                    <a:pt x="3273" y="2307"/>
                  </a:lnTo>
                  <a:lnTo>
                    <a:pt x="3240" y="2274"/>
                  </a:lnTo>
                  <a:moveTo>
                    <a:pt x="3332" y="2184"/>
                  </a:moveTo>
                  <a:lnTo>
                    <a:pt x="3256" y="2257"/>
                  </a:lnTo>
                  <a:lnTo>
                    <a:pt x="3289" y="2291"/>
                  </a:lnTo>
                  <a:lnTo>
                    <a:pt x="3365" y="2217"/>
                  </a:lnTo>
                  <a:lnTo>
                    <a:pt x="3332" y="2184"/>
                  </a:lnTo>
                  <a:moveTo>
                    <a:pt x="3438" y="2075"/>
                  </a:moveTo>
                  <a:lnTo>
                    <a:pt x="3365" y="2151"/>
                  </a:lnTo>
                  <a:lnTo>
                    <a:pt x="3398" y="2184"/>
                  </a:lnTo>
                  <a:lnTo>
                    <a:pt x="3471" y="2109"/>
                  </a:lnTo>
                  <a:lnTo>
                    <a:pt x="3438" y="2075"/>
                  </a:lnTo>
                  <a:moveTo>
                    <a:pt x="3850" y="1664"/>
                  </a:moveTo>
                  <a:lnTo>
                    <a:pt x="3455" y="2059"/>
                  </a:lnTo>
                  <a:lnTo>
                    <a:pt x="3488" y="2092"/>
                  </a:lnTo>
                  <a:lnTo>
                    <a:pt x="3883" y="1700"/>
                  </a:lnTo>
                  <a:lnTo>
                    <a:pt x="3850" y="1664"/>
                  </a:lnTo>
                  <a:moveTo>
                    <a:pt x="3939" y="1574"/>
                  </a:moveTo>
                  <a:lnTo>
                    <a:pt x="3866" y="1648"/>
                  </a:lnTo>
                  <a:lnTo>
                    <a:pt x="3899" y="1683"/>
                  </a:lnTo>
                  <a:lnTo>
                    <a:pt x="3975" y="1607"/>
                  </a:lnTo>
                  <a:lnTo>
                    <a:pt x="3939" y="1574"/>
                  </a:lnTo>
                  <a:moveTo>
                    <a:pt x="4048" y="1468"/>
                  </a:moveTo>
                  <a:lnTo>
                    <a:pt x="3975" y="1541"/>
                  </a:lnTo>
                  <a:lnTo>
                    <a:pt x="4008" y="1574"/>
                  </a:lnTo>
                  <a:lnTo>
                    <a:pt x="4081" y="1501"/>
                  </a:lnTo>
                  <a:lnTo>
                    <a:pt x="4048" y="1468"/>
                  </a:lnTo>
                  <a:moveTo>
                    <a:pt x="4459" y="1057"/>
                  </a:moveTo>
                  <a:lnTo>
                    <a:pt x="4065" y="1451"/>
                  </a:lnTo>
                  <a:lnTo>
                    <a:pt x="4098" y="1485"/>
                  </a:lnTo>
                  <a:lnTo>
                    <a:pt x="4492" y="1090"/>
                  </a:lnTo>
                  <a:lnTo>
                    <a:pt x="4459" y="1057"/>
                  </a:lnTo>
                  <a:moveTo>
                    <a:pt x="4549" y="967"/>
                  </a:moveTo>
                  <a:lnTo>
                    <a:pt x="4476" y="1040"/>
                  </a:lnTo>
                  <a:lnTo>
                    <a:pt x="4509" y="1073"/>
                  </a:lnTo>
                  <a:lnTo>
                    <a:pt x="4582" y="1000"/>
                  </a:lnTo>
                  <a:lnTo>
                    <a:pt x="4549" y="967"/>
                  </a:lnTo>
                  <a:moveTo>
                    <a:pt x="4658" y="858"/>
                  </a:moveTo>
                  <a:lnTo>
                    <a:pt x="4582" y="934"/>
                  </a:lnTo>
                  <a:lnTo>
                    <a:pt x="4615" y="967"/>
                  </a:lnTo>
                  <a:lnTo>
                    <a:pt x="4691" y="891"/>
                  </a:lnTo>
                  <a:lnTo>
                    <a:pt x="4658" y="858"/>
                  </a:lnTo>
                  <a:moveTo>
                    <a:pt x="5069" y="449"/>
                  </a:moveTo>
                  <a:lnTo>
                    <a:pt x="4674" y="842"/>
                  </a:lnTo>
                  <a:lnTo>
                    <a:pt x="4707" y="875"/>
                  </a:lnTo>
                  <a:lnTo>
                    <a:pt x="5102" y="482"/>
                  </a:lnTo>
                  <a:lnTo>
                    <a:pt x="5069" y="449"/>
                  </a:lnTo>
                  <a:moveTo>
                    <a:pt x="5159" y="357"/>
                  </a:moveTo>
                  <a:lnTo>
                    <a:pt x="5086" y="430"/>
                  </a:lnTo>
                  <a:lnTo>
                    <a:pt x="5119" y="466"/>
                  </a:lnTo>
                  <a:lnTo>
                    <a:pt x="5192" y="390"/>
                  </a:lnTo>
                  <a:lnTo>
                    <a:pt x="5159" y="357"/>
                  </a:lnTo>
                  <a:moveTo>
                    <a:pt x="5265" y="251"/>
                  </a:moveTo>
                  <a:lnTo>
                    <a:pt x="5192" y="324"/>
                  </a:lnTo>
                  <a:lnTo>
                    <a:pt x="5225" y="357"/>
                  </a:lnTo>
                  <a:lnTo>
                    <a:pt x="5301" y="284"/>
                  </a:lnTo>
                  <a:lnTo>
                    <a:pt x="5265" y="251"/>
                  </a:lnTo>
                  <a:moveTo>
                    <a:pt x="5516" y="0"/>
                  </a:moveTo>
                  <a:lnTo>
                    <a:pt x="5284" y="234"/>
                  </a:lnTo>
                  <a:lnTo>
                    <a:pt x="5317" y="267"/>
                  </a:lnTo>
                  <a:lnTo>
                    <a:pt x="5516" y="69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6" name="Freeform 17"/>
            <p:cNvSpPr>
              <a:spLocks noEditPoints="1"/>
            </p:cNvSpPr>
            <p:nvPr/>
          </p:nvSpPr>
          <p:spPr bwMode="auto">
            <a:xfrm>
              <a:off x="2727325" y="-6350"/>
              <a:ext cx="8756650" cy="8855075"/>
            </a:xfrm>
            <a:custGeom>
              <a:avLst/>
              <a:gdLst>
                <a:gd name="T0" fmla="*/ 0 w 5516"/>
                <a:gd name="T1" fmla="*/ 5578 h 5578"/>
                <a:gd name="T2" fmla="*/ 283 w 5516"/>
                <a:gd name="T3" fmla="*/ 5226 h 5578"/>
                <a:gd name="T4" fmla="*/ 319 w 5516"/>
                <a:gd name="T5" fmla="*/ 5262 h 5578"/>
                <a:gd name="T6" fmla="*/ 319 w 5516"/>
                <a:gd name="T7" fmla="*/ 5193 h 5578"/>
                <a:gd name="T8" fmla="*/ 392 w 5516"/>
                <a:gd name="T9" fmla="*/ 5120 h 5578"/>
                <a:gd name="T10" fmla="*/ 442 w 5516"/>
                <a:gd name="T11" fmla="*/ 5136 h 5578"/>
                <a:gd name="T12" fmla="*/ 893 w 5516"/>
                <a:gd name="T13" fmla="*/ 4619 h 5578"/>
                <a:gd name="T14" fmla="*/ 926 w 5516"/>
                <a:gd name="T15" fmla="*/ 4652 h 5578"/>
                <a:gd name="T16" fmla="*/ 926 w 5516"/>
                <a:gd name="T17" fmla="*/ 4586 h 5578"/>
                <a:gd name="T18" fmla="*/ 1002 w 5516"/>
                <a:gd name="T19" fmla="*/ 4510 h 5578"/>
                <a:gd name="T20" fmla="*/ 1051 w 5516"/>
                <a:gd name="T21" fmla="*/ 4529 h 5578"/>
                <a:gd name="T22" fmla="*/ 1503 w 5516"/>
                <a:gd name="T23" fmla="*/ 4009 h 5578"/>
                <a:gd name="T24" fmla="*/ 1536 w 5516"/>
                <a:gd name="T25" fmla="*/ 4044 h 5578"/>
                <a:gd name="T26" fmla="*/ 1536 w 5516"/>
                <a:gd name="T27" fmla="*/ 3976 h 5578"/>
                <a:gd name="T28" fmla="*/ 1609 w 5516"/>
                <a:gd name="T29" fmla="*/ 3903 h 5578"/>
                <a:gd name="T30" fmla="*/ 1661 w 5516"/>
                <a:gd name="T31" fmla="*/ 3919 h 5578"/>
                <a:gd name="T32" fmla="*/ 2112 w 5516"/>
                <a:gd name="T33" fmla="*/ 3402 h 5578"/>
                <a:gd name="T34" fmla="*/ 2146 w 5516"/>
                <a:gd name="T35" fmla="*/ 3435 h 5578"/>
                <a:gd name="T36" fmla="*/ 2146 w 5516"/>
                <a:gd name="T37" fmla="*/ 3369 h 5578"/>
                <a:gd name="T38" fmla="*/ 2219 w 5516"/>
                <a:gd name="T39" fmla="*/ 3293 h 5578"/>
                <a:gd name="T40" fmla="*/ 2268 w 5516"/>
                <a:gd name="T41" fmla="*/ 3312 h 5578"/>
                <a:gd name="T42" fmla="*/ 2722 w 5516"/>
                <a:gd name="T43" fmla="*/ 2792 h 5578"/>
                <a:gd name="T44" fmla="*/ 2755 w 5516"/>
                <a:gd name="T45" fmla="*/ 2827 h 5578"/>
                <a:gd name="T46" fmla="*/ 2755 w 5516"/>
                <a:gd name="T47" fmla="*/ 2759 h 5578"/>
                <a:gd name="T48" fmla="*/ 2829 w 5516"/>
                <a:gd name="T49" fmla="*/ 2685 h 5578"/>
                <a:gd name="T50" fmla="*/ 2878 w 5516"/>
                <a:gd name="T51" fmla="*/ 2702 h 5578"/>
                <a:gd name="T52" fmla="*/ 3330 w 5516"/>
                <a:gd name="T53" fmla="*/ 2184 h 5578"/>
                <a:gd name="T54" fmla="*/ 3363 w 5516"/>
                <a:gd name="T55" fmla="*/ 2217 h 5578"/>
                <a:gd name="T56" fmla="*/ 3363 w 5516"/>
                <a:gd name="T57" fmla="*/ 2151 h 5578"/>
                <a:gd name="T58" fmla="*/ 3438 w 5516"/>
                <a:gd name="T59" fmla="*/ 2078 h 5578"/>
                <a:gd name="T60" fmla="*/ 3488 w 5516"/>
                <a:gd name="T61" fmla="*/ 2095 h 5578"/>
                <a:gd name="T62" fmla="*/ 3939 w 5516"/>
                <a:gd name="T63" fmla="*/ 1575 h 5578"/>
                <a:gd name="T64" fmla="*/ 3972 w 5516"/>
                <a:gd name="T65" fmla="*/ 1610 h 5578"/>
                <a:gd name="T66" fmla="*/ 3972 w 5516"/>
                <a:gd name="T67" fmla="*/ 1542 h 5578"/>
                <a:gd name="T68" fmla="*/ 4048 w 5516"/>
                <a:gd name="T69" fmla="*/ 1468 h 5578"/>
                <a:gd name="T70" fmla="*/ 4098 w 5516"/>
                <a:gd name="T71" fmla="*/ 1485 h 5578"/>
                <a:gd name="T72" fmla="*/ 4549 w 5516"/>
                <a:gd name="T73" fmla="*/ 967 h 5578"/>
                <a:gd name="T74" fmla="*/ 4582 w 5516"/>
                <a:gd name="T75" fmla="*/ 1000 h 5578"/>
                <a:gd name="T76" fmla="*/ 4582 w 5516"/>
                <a:gd name="T77" fmla="*/ 934 h 5578"/>
                <a:gd name="T78" fmla="*/ 4655 w 5516"/>
                <a:gd name="T79" fmla="*/ 861 h 5578"/>
                <a:gd name="T80" fmla="*/ 4707 w 5516"/>
                <a:gd name="T81" fmla="*/ 877 h 5578"/>
                <a:gd name="T82" fmla="*/ 5159 w 5516"/>
                <a:gd name="T83" fmla="*/ 357 h 5578"/>
                <a:gd name="T84" fmla="*/ 5192 w 5516"/>
                <a:gd name="T85" fmla="*/ 393 h 5578"/>
                <a:gd name="T86" fmla="*/ 5192 w 5516"/>
                <a:gd name="T87" fmla="*/ 324 h 5578"/>
                <a:gd name="T88" fmla="*/ 5265 w 5516"/>
                <a:gd name="T89" fmla="*/ 251 h 5578"/>
                <a:gd name="T90" fmla="*/ 5315 w 5516"/>
                <a:gd name="T91" fmla="*/ 268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78">
                  <a:moveTo>
                    <a:pt x="193" y="5318"/>
                  </a:moveTo>
                  <a:lnTo>
                    <a:pt x="0" y="5510"/>
                  </a:lnTo>
                  <a:lnTo>
                    <a:pt x="0" y="5578"/>
                  </a:lnTo>
                  <a:lnTo>
                    <a:pt x="227" y="5352"/>
                  </a:lnTo>
                  <a:lnTo>
                    <a:pt x="193" y="5318"/>
                  </a:lnTo>
                  <a:close/>
                  <a:moveTo>
                    <a:pt x="283" y="5226"/>
                  </a:moveTo>
                  <a:lnTo>
                    <a:pt x="210" y="5302"/>
                  </a:lnTo>
                  <a:lnTo>
                    <a:pt x="243" y="5335"/>
                  </a:lnTo>
                  <a:lnTo>
                    <a:pt x="319" y="5262"/>
                  </a:lnTo>
                  <a:lnTo>
                    <a:pt x="283" y="5226"/>
                  </a:lnTo>
                  <a:close/>
                  <a:moveTo>
                    <a:pt x="392" y="5120"/>
                  </a:moveTo>
                  <a:lnTo>
                    <a:pt x="319" y="5193"/>
                  </a:lnTo>
                  <a:lnTo>
                    <a:pt x="352" y="5226"/>
                  </a:lnTo>
                  <a:lnTo>
                    <a:pt x="425" y="5153"/>
                  </a:lnTo>
                  <a:lnTo>
                    <a:pt x="392" y="5120"/>
                  </a:lnTo>
                  <a:close/>
                  <a:moveTo>
                    <a:pt x="803" y="4709"/>
                  </a:moveTo>
                  <a:lnTo>
                    <a:pt x="409" y="5103"/>
                  </a:lnTo>
                  <a:lnTo>
                    <a:pt x="442" y="5136"/>
                  </a:lnTo>
                  <a:lnTo>
                    <a:pt x="836" y="4742"/>
                  </a:lnTo>
                  <a:lnTo>
                    <a:pt x="803" y="4709"/>
                  </a:lnTo>
                  <a:close/>
                  <a:moveTo>
                    <a:pt x="893" y="4619"/>
                  </a:moveTo>
                  <a:lnTo>
                    <a:pt x="820" y="4692"/>
                  </a:lnTo>
                  <a:lnTo>
                    <a:pt x="853" y="4725"/>
                  </a:lnTo>
                  <a:lnTo>
                    <a:pt x="926" y="4652"/>
                  </a:lnTo>
                  <a:lnTo>
                    <a:pt x="893" y="4619"/>
                  </a:lnTo>
                  <a:close/>
                  <a:moveTo>
                    <a:pt x="1002" y="4510"/>
                  </a:moveTo>
                  <a:lnTo>
                    <a:pt x="926" y="4586"/>
                  </a:lnTo>
                  <a:lnTo>
                    <a:pt x="959" y="4619"/>
                  </a:lnTo>
                  <a:lnTo>
                    <a:pt x="1035" y="4546"/>
                  </a:lnTo>
                  <a:lnTo>
                    <a:pt x="1002" y="4510"/>
                  </a:lnTo>
                  <a:close/>
                  <a:moveTo>
                    <a:pt x="1413" y="4101"/>
                  </a:moveTo>
                  <a:lnTo>
                    <a:pt x="1018" y="4494"/>
                  </a:lnTo>
                  <a:lnTo>
                    <a:pt x="1051" y="4529"/>
                  </a:lnTo>
                  <a:lnTo>
                    <a:pt x="1446" y="4134"/>
                  </a:lnTo>
                  <a:lnTo>
                    <a:pt x="1413" y="4101"/>
                  </a:lnTo>
                  <a:close/>
                  <a:moveTo>
                    <a:pt x="1503" y="4009"/>
                  </a:moveTo>
                  <a:lnTo>
                    <a:pt x="1429" y="4085"/>
                  </a:lnTo>
                  <a:lnTo>
                    <a:pt x="1463" y="4118"/>
                  </a:lnTo>
                  <a:lnTo>
                    <a:pt x="1536" y="4044"/>
                  </a:lnTo>
                  <a:lnTo>
                    <a:pt x="1503" y="4009"/>
                  </a:lnTo>
                  <a:close/>
                  <a:moveTo>
                    <a:pt x="1609" y="3903"/>
                  </a:moveTo>
                  <a:lnTo>
                    <a:pt x="1536" y="3976"/>
                  </a:lnTo>
                  <a:lnTo>
                    <a:pt x="1569" y="4009"/>
                  </a:lnTo>
                  <a:lnTo>
                    <a:pt x="1645" y="3936"/>
                  </a:lnTo>
                  <a:lnTo>
                    <a:pt x="1609" y="3903"/>
                  </a:lnTo>
                  <a:close/>
                  <a:moveTo>
                    <a:pt x="2020" y="3491"/>
                  </a:moveTo>
                  <a:lnTo>
                    <a:pt x="1628" y="3886"/>
                  </a:lnTo>
                  <a:lnTo>
                    <a:pt x="1661" y="3919"/>
                  </a:lnTo>
                  <a:lnTo>
                    <a:pt x="2056" y="3525"/>
                  </a:lnTo>
                  <a:lnTo>
                    <a:pt x="2020" y="3491"/>
                  </a:lnTo>
                  <a:close/>
                  <a:moveTo>
                    <a:pt x="2112" y="3402"/>
                  </a:moveTo>
                  <a:lnTo>
                    <a:pt x="2037" y="3475"/>
                  </a:lnTo>
                  <a:lnTo>
                    <a:pt x="2072" y="3508"/>
                  </a:lnTo>
                  <a:lnTo>
                    <a:pt x="2146" y="3435"/>
                  </a:lnTo>
                  <a:lnTo>
                    <a:pt x="2112" y="3402"/>
                  </a:lnTo>
                  <a:close/>
                  <a:moveTo>
                    <a:pt x="2219" y="3293"/>
                  </a:moveTo>
                  <a:lnTo>
                    <a:pt x="2146" y="3369"/>
                  </a:lnTo>
                  <a:lnTo>
                    <a:pt x="2179" y="3402"/>
                  </a:lnTo>
                  <a:lnTo>
                    <a:pt x="2252" y="3328"/>
                  </a:lnTo>
                  <a:lnTo>
                    <a:pt x="2219" y="3293"/>
                  </a:lnTo>
                  <a:close/>
                  <a:moveTo>
                    <a:pt x="2630" y="2884"/>
                  </a:moveTo>
                  <a:lnTo>
                    <a:pt x="2235" y="3276"/>
                  </a:lnTo>
                  <a:lnTo>
                    <a:pt x="2268" y="3312"/>
                  </a:lnTo>
                  <a:lnTo>
                    <a:pt x="2663" y="2917"/>
                  </a:lnTo>
                  <a:lnTo>
                    <a:pt x="2630" y="2884"/>
                  </a:lnTo>
                  <a:close/>
                  <a:moveTo>
                    <a:pt x="2722" y="2792"/>
                  </a:moveTo>
                  <a:lnTo>
                    <a:pt x="2647" y="2867"/>
                  </a:lnTo>
                  <a:lnTo>
                    <a:pt x="2680" y="2901"/>
                  </a:lnTo>
                  <a:lnTo>
                    <a:pt x="2755" y="2827"/>
                  </a:lnTo>
                  <a:lnTo>
                    <a:pt x="2722" y="2792"/>
                  </a:lnTo>
                  <a:close/>
                  <a:moveTo>
                    <a:pt x="2829" y="2685"/>
                  </a:moveTo>
                  <a:lnTo>
                    <a:pt x="2755" y="2759"/>
                  </a:lnTo>
                  <a:lnTo>
                    <a:pt x="2788" y="2792"/>
                  </a:lnTo>
                  <a:lnTo>
                    <a:pt x="2862" y="2719"/>
                  </a:lnTo>
                  <a:lnTo>
                    <a:pt x="2829" y="2685"/>
                  </a:lnTo>
                  <a:close/>
                  <a:moveTo>
                    <a:pt x="3240" y="2274"/>
                  </a:moveTo>
                  <a:lnTo>
                    <a:pt x="2845" y="2669"/>
                  </a:lnTo>
                  <a:lnTo>
                    <a:pt x="2878" y="2702"/>
                  </a:lnTo>
                  <a:lnTo>
                    <a:pt x="3273" y="2307"/>
                  </a:lnTo>
                  <a:lnTo>
                    <a:pt x="3240" y="2274"/>
                  </a:lnTo>
                  <a:close/>
                  <a:moveTo>
                    <a:pt x="3330" y="2184"/>
                  </a:moveTo>
                  <a:lnTo>
                    <a:pt x="3256" y="2258"/>
                  </a:lnTo>
                  <a:lnTo>
                    <a:pt x="3289" y="2291"/>
                  </a:lnTo>
                  <a:lnTo>
                    <a:pt x="3363" y="2217"/>
                  </a:lnTo>
                  <a:lnTo>
                    <a:pt x="3330" y="2184"/>
                  </a:lnTo>
                  <a:close/>
                  <a:moveTo>
                    <a:pt x="3438" y="2078"/>
                  </a:moveTo>
                  <a:lnTo>
                    <a:pt x="3363" y="2151"/>
                  </a:lnTo>
                  <a:lnTo>
                    <a:pt x="3398" y="2184"/>
                  </a:lnTo>
                  <a:lnTo>
                    <a:pt x="3471" y="2111"/>
                  </a:lnTo>
                  <a:lnTo>
                    <a:pt x="3438" y="2078"/>
                  </a:lnTo>
                  <a:close/>
                  <a:moveTo>
                    <a:pt x="3850" y="1667"/>
                  </a:moveTo>
                  <a:lnTo>
                    <a:pt x="3455" y="2059"/>
                  </a:lnTo>
                  <a:lnTo>
                    <a:pt x="3488" y="2095"/>
                  </a:lnTo>
                  <a:lnTo>
                    <a:pt x="3883" y="1700"/>
                  </a:lnTo>
                  <a:lnTo>
                    <a:pt x="3850" y="1667"/>
                  </a:lnTo>
                  <a:close/>
                  <a:moveTo>
                    <a:pt x="3939" y="1575"/>
                  </a:moveTo>
                  <a:lnTo>
                    <a:pt x="3866" y="1650"/>
                  </a:lnTo>
                  <a:lnTo>
                    <a:pt x="3899" y="1683"/>
                  </a:lnTo>
                  <a:lnTo>
                    <a:pt x="3972" y="1610"/>
                  </a:lnTo>
                  <a:lnTo>
                    <a:pt x="3939" y="1575"/>
                  </a:lnTo>
                  <a:close/>
                  <a:moveTo>
                    <a:pt x="4048" y="1468"/>
                  </a:moveTo>
                  <a:lnTo>
                    <a:pt x="3972" y="1542"/>
                  </a:lnTo>
                  <a:lnTo>
                    <a:pt x="4006" y="1575"/>
                  </a:lnTo>
                  <a:lnTo>
                    <a:pt x="4081" y="1501"/>
                  </a:lnTo>
                  <a:lnTo>
                    <a:pt x="4048" y="1468"/>
                  </a:lnTo>
                  <a:close/>
                  <a:moveTo>
                    <a:pt x="4459" y="1057"/>
                  </a:moveTo>
                  <a:lnTo>
                    <a:pt x="4065" y="1452"/>
                  </a:lnTo>
                  <a:lnTo>
                    <a:pt x="4098" y="1485"/>
                  </a:lnTo>
                  <a:lnTo>
                    <a:pt x="4492" y="1090"/>
                  </a:lnTo>
                  <a:lnTo>
                    <a:pt x="4459" y="1057"/>
                  </a:lnTo>
                  <a:close/>
                  <a:moveTo>
                    <a:pt x="4549" y="967"/>
                  </a:moveTo>
                  <a:lnTo>
                    <a:pt x="4476" y="1040"/>
                  </a:lnTo>
                  <a:lnTo>
                    <a:pt x="4509" y="1074"/>
                  </a:lnTo>
                  <a:lnTo>
                    <a:pt x="4582" y="1000"/>
                  </a:lnTo>
                  <a:lnTo>
                    <a:pt x="4549" y="967"/>
                  </a:lnTo>
                  <a:close/>
                  <a:moveTo>
                    <a:pt x="4655" y="861"/>
                  </a:moveTo>
                  <a:lnTo>
                    <a:pt x="4582" y="934"/>
                  </a:lnTo>
                  <a:lnTo>
                    <a:pt x="4615" y="967"/>
                  </a:lnTo>
                  <a:lnTo>
                    <a:pt x="4691" y="894"/>
                  </a:lnTo>
                  <a:lnTo>
                    <a:pt x="4655" y="861"/>
                  </a:lnTo>
                  <a:close/>
                  <a:moveTo>
                    <a:pt x="5067" y="450"/>
                  </a:moveTo>
                  <a:lnTo>
                    <a:pt x="4672" y="842"/>
                  </a:lnTo>
                  <a:lnTo>
                    <a:pt x="4707" y="877"/>
                  </a:lnTo>
                  <a:lnTo>
                    <a:pt x="5100" y="483"/>
                  </a:lnTo>
                  <a:lnTo>
                    <a:pt x="5067" y="450"/>
                  </a:lnTo>
                  <a:close/>
                  <a:moveTo>
                    <a:pt x="5159" y="357"/>
                  </a:moveTo>
                  <a:lnTo>
                    <a:pt x="5083" y="433"/>
                  </a:lnTo>
                  <a:lnTo>
                    <a:pt x="5119" y="466"/>
                  </a:lnTo>
                  <a:lnTo>
                    <a:pt x="5192" y="393"/>
                  </a:lnTo>
                  <a:lnTo>
                    <a:pt x="5159" y="357"/>
                  </a:lnTo>
                  <a:close/>
                  <a:moveTo>
                    <a:pt x="5265" y="251"/>
                  </a:moveTo>
                  <a:lnTo>
                    <a:pt x="5192" y="324"/>
                  </a:lnTo>
                  <a:lnTo>
                    <a:pt x="5225" y="357"/>
                  </a:lnTo>
                  <a:lnTo>
                    <a:pt x="5298" y="284"/>
                  </a:lnTo>
                  <a:lnTo>
                    <a:pt x="5265" y="251"/>
                  </a:lnTo>
                  <a:close/>
                  <a:moveTo>
                    <a:pt x="5516" y="0"/>
                  </a:moveTo>
                  <a:lnTo>
                    <a:pt x="5282" y="234"/>
                  </a:lnTo>
                  <a:lnTo>
                    <a:pt x="5315" y="268"/>
                  </a:lnTo>
                  <a:lnTo>
                    <a:pt x="5516" y="69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7" name="Freeform 18"/>
            <p:cNvSpPr>
              <a:spLocks noEditPoints="1"/>
            </p:cNvSpPr>
            <p:nvPr/>
          </p:nvSpPr>
          <p:spPr bwMode="auto">
            <a:xfrm>
              <a:off x="2727325" y="-6350"/>
              <a:ext cx="8756650" cy="8855075"/>
            </a:xfrm>
            <a:custGeom>
              <a:avLst/>
              <a:gdLst>
                <a:gd name="T0" fmla="*/ 0 w 5516"/>
                <a:gd name="T1" fmla="*/ 5578 h 5578"/>
                <a:gd name="T2" fmla="*/ 283 w 5516"/>
                <a:gd name="T3" fmla="*/ 5226 h 5578"/>
                <a:gd name="T4" fmla="*/ 319 w 5516"/>
                <a:gd name="T5" fmla="*/ 5262 h 5578"/>
                <a:gd name="T6" fmla="*/ 319 w 5516"/>
                <a:gd name="T7" fmla="*/ 5193 h 5578"/>
                <a:gd name="T8" fmla="*/ 392 w 5516"/>
                <a:gd name="T9" fmla="*/ 5120 h 5578"/>
                <a:gd name="T10" fmla="*/ 442 w 5516"/>
                <a:gd name="T11" fmla="*/ 5136 h 5578"/>
                <a:gd name="T12" fmla="*/ 893 w 5516"/>
                <a:gd name="T13" fmla="*/ 4619 h 5578"/>
                <a:gd name="T14" fmla="*/ 926 w 5516"/>
                <a:gd name="T15" fmla="*/ 4652 h 5578"/>
                <a:gd name="T16" fmla="*/ 926 w 5516"/>
                <a:gd name="T17" fmla="*/ 4586 h 5578"/>
                <a:gd name="T18" fmla="*/ 1002 w 5516"/>
                <a:gd name="T19" fmla="*/ 4510 h 5578"/>
                <a:gd name="T20" fmla="*/ 1051 w 5516"/>
                <a:gd name="T21" fmla="*/ 4529 h 5578"/>
                <a:gd name="T22" fmla="*/ 1503 w 5516"/>
                <a:gd name="T23" fmla="*/ 4009 h 5578"/>
                <a:gd name="T24" fmla="*/ 1536 w 5516"/>
                <a:gd name="T25" fmla="*/ 4044 h 5578"/>
                <a:gd name="T26" fmla="*/ 1536 w 5516"/>
                <a:gd name="T27" fmla="*/ 3976 h 5578"/>
                <a:gd name="T28" fmla="*/ 1609 w 5516"/>
                <a:gd name="T29" fmla="*/ 3903 h 5578"/>
                <a:gd name="T30" fmla="*/ 1661 w 5516"/>
                <a:gd name="T31" fmla="*/ 3919 h 5578"/>
                <a:gd name="T32" fmla="*/ 2112 w 5516"/>
                <a:gd name="T33" fmla="*/ 3402 h 5578"/>
                <a:gd name="T34" fmla="*/ 2146 w 5516"/>
                <a:gd name="T35" fmla="*/ 3435 h 5578"/>
                <a:gd name="T36" fmla="*/ 2146 w 5516"/>
                <a:gd name="T37" fmla="*/ 3369 h 5578"/>
                <a:gd name="T38" fmla="*/ 2219 w 5516"/>
                <a:gd name="T39" fmla="*/ 3293 h 5578"/>
                <a:gd name="T40" fmla="*/ 2268 w 5516"/>
                <a:gd name="T41" fmla="*/ 3312 h 5578"/>
                <a:gd name="T42" fmla="*/ 2722 w 5516"/>
                <a:gd name="T43" fmla="*/ 2792 h 5578"/>
                <a:gd name="T44" fmla="*/ 2755 w 5516"/>
                <a:gd name="T45" fmla="*/ 2827 h 5578"/>
                <a:gd name="T46" fmla="*/ 2755 w 5516"/>
                <a:gd name="T47" fmla="*/ 2759 h 5578"/>
                <a:gd name="T48" fmla="*/ 2829 w 5516"/>
                <a:gd name="T49" fmla="*/ 2685 h 5578"/>
                <a:gd name="T50" fmla="*/ 2878 w 5516"/>
                <a:gd name="T51" fmla="*/ 2702 h 5578"/>
                <a:gd name="T52" fmla="*/ 3330 w 5516"/>
                <a:gd name="T53" fmla="*/ 2184 h 5578"/>
                <a:gd name="T54" fmla="*/ 3363 w 5516"/>
                <a:gd name="T55" fmla="*/ 2217 h 5578"/>
                <a:gd name="T56" fmla="*/ 3363 w 5516"/>
                <a:gd name="T57" fmla="*/ 2151 h 5578"/>
                <a:gd name="T58" fmla="*/ 3438 w 5516"/>
                <a:gd name="T59" fmla="*/ 2078 h 5578"/>
                <a:gd name="T60" fmla="*/ 3488 w 5516"/>
                <a:gd name="T61" fmla="*/ 2095 h 5578"/>
                <a:gd name="T62" fmla="*/ 3939 w 5516"/>
                <a:gd name="T63" fmla="*/ 1575 h 5578"/>
                <a:gd name="T64" fmla="*/ 3972 w 5516"/>
                <a:gd name="T65" fmla="*/ 1610 h 5578"/>
                <a:gd name="T66" fmla="*/ 3972 w 5516"/>
                <a:gd name="T67" fmla="*/ 1542 h 5578"/>
                <a:gd name="T68" fmla="*/ 4048 w 5516"/>
                <a:gd name="T69" fmla="*/ 1468 h 5578"/>
                <a:gd name="T70" fmla="*/ 4098 w 5516"/>
                <a:gd name="T71" fmla="*/ 1485 h 5578"/>
                <a:gd name="T72" fmla="*/ 4549 w 5516"/>
                <a:gd name="T73" fmla="*/ 967 h 5578"/>
                <a:gd name="T74" fmla="*/ 4582 w 5516"/>
                <a:gd name="T75" fmla="*/ 1000 h 5578"/>
                <a:gd name="T76" fmla="*/ 4582 w 5516"/>
                <a:gd name="T77" fmla="*/ 934 h 5578"/>
                <a:gd name="T78" fmla="*/ 4655 w 5516"/>
                <a:gd name="T79" fmla="*/ 861 h 5578"/>
                <a:gd name="T80" fmla="*/ 4707 w 5516"/>
                <a:gd name="T81" fmla="*/ 877 h 5578"/>
                <a:gd name="T82" fmla="*/ 5159 w 5516"/>
                <a:gd name="T83" fmla="*/ 357 h 5578"/>
                <a:gd name="T84" fmla="*/ 5192 w 5516"/>
                <a:gd name="T85" fmla="*/ 393 h 5578"/>
                <a:gd name="T86" fmla="*/ 5192 w 5516"/>
                <a:gd name="T87" fmla="*/ 324 h 5578"/>
                <a:gd name="T88" fmla="*/ 5265 w 5516"/>
                <a:gd name="T89" fmla="*/ 251 h 5578"/>
                <a:gd name="T90" fmla="*/ 5315 w 5516"/>
                <a:gd name="T91" fmla="*/ 268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78">
                  <a:moveTo>
                    <a:pt x="193" y="5318"/>
                  </a:moveTo>
                  <a:lnTo>
                    <a:pt x="0" y="5510"/>
                  </a:lnTo>
                  <a:lnTo>
                    <a:pt x="0" y="5578"/>
                  </a:lnTo>
                  <a:lnTo>
                    <a:pt x="227" y="5352"/>
                  </a:lnTo>
                  <a:lnTo>
                    <a:pt x="193" y="5318"/>
                  </a:lnTo>
                  <a:moveTo>
                    <a:pt x="283" y="5226"/>
                  </a:moveTo>
                  <a:lnTo>
                    <a:pt x="210" y="5302"/>
                  </a:lnTo>
                  <a:lnTo>
                    <a:pt x="243" y="5335"/>
                  </a:lnTo>
                  <a:lnTo>
                    <a:pt x="319" y="5262"/>
                  </a:lnTo>
                  <a:lnTo>
                    <a:pt x="283" y="5226"/>
                  </a:lnTo>
                  <a:moveTo>
                    <a:pt x="392" y="5120"/>
                  </a:moveTo>
                  <a:lnTo>
                    <a:pt x="319" y="5193"/>
                  </a:lnTo>
                  <a:lnTo>
                    <a:pt x="352" y="5226"/>
                  </a:lnTo>
                  <a:lnTo>
                    <a:pt x="425" y="5153"/>
                  </a:lnTo>
                  <a:lnTo>
                    <a:pt x="392" y="5120"/>
                  </a:lnTo>
                  <a:moveTo>
                    <a:pt x="803" y="4709"/>
                  </a:moveTo>
                  <a:lnTo>
                    <a:pt x="409" y="5103"/>
                  </a:lnTo>
                  <a:lnTo>
                    <a:pt x="442" y="5136"/>
                  </a:lnTo>
                  <a:lnTo>
                    <a:pt x="836" y="4742"/>
                  </a:lnTo>
                  <a:lnTo>
                    <a:pt x="803" y="4709"/>
                  </a:lnTo>
                  <a:moveTo>
                    <a:pt x="893" y="4619"/>
                  </a:moveTo>
                  <a:lnTo>
                    <a:pt x="820" y="4692"/>
                  </a:lnTo>
                  <a:lnTo>
                    <a:pt x="853" y="4725"/>
                  </a:lnTo>
                  <a:lnTo>
                    <a:pt x="926" y="4652"/>
                  </a:lnTo>
                  <a:lnTo>
                    <a:pt x="893" y="4619"/>
                  </a:lnTo>
                  <a:moveTo>
                    <a:pt x="1002" y="4510"/>
                  </a:moveTo>
                  <a:lnTo>
                    <a:pt x="926" y="4586"/>
                  </a:lnTo>
                  <a:lnTo>
                    <a:pt x="959" y="4619"/>
                  </a:lnTo>
                  <a:lnTo>
                    <a:pt x="1035" y="4546"/>
                  </a:lnTo>
                  <a:lnTo>
                    <a:pt x="1002" y="4510"/>
                  </a:lnTo>
                  <a:moveTo>
                    <a:pt x="1413" y="4101"/>
                  </a:moveTo>
                  <a:lnTo>
                    <a:pt x="1018" y="4494"/>
                  </a:lnTo>
                  <a:lnTo>
                    <a:pt x="1051" y="4529"/>
                  </a:lnTo>
                  <a:lnTo>
                    <a:pt x="1446" y="4134"/>
                  </a:lnTo>
                  <a:lnTo>
                    <a:pt x="1413" y="4101"/>
                  </a:lnTo>
                  <a:moveTo>
                    <a:pt x="1503" y="4009"/>
                  </a:moveTo>
                  <a:lnTo>
                    <a:pt x="1429" y="4085"/>
                  </a:lnTo>
                  <a:lnTo>
                    <a:pt x="1463" y="4118"/>
                  </a:lnTo>
                  <a:lnTo>
                    <a:pt x="1536" y="4044"/>
                  </a:lnTo>
                  <a:lnTo>
                    <a:pt x="1503" y="4009"/>
                  </a:lnTo>
                  <a:moveTo>
                    <a:pt x="1609" y="3903"/>
                  </a:moveTo>
                  <a:lnTo>
                    <a:pt x="1536" y="3976"/>
                  </a:lnTo>
                  <a:lnTo>
                    <a:pt x="1569" y="4009"/>
                  </a:lnTo>
                  <a:lnTo>
                    <a:pt x="1645" y="3936"/>
                  </a:lnTo>
                  <a:lnTo>
                    <a:pt x="1609" y="3903"/>
                  </a:lnTo>
                  <a:moveTo>
                    <a:pt x="2020" y="3491"/>
                  </a:moveTo>
                  <a:lnTo>
                    <a:pt x="1628" y="3886"/>
                  </a:lnTo>
                  <a:lnTo>
                    <a:pt x="1661" y="3919"/>
                  </a:lnTo>
                  <a:lnTo>
                    <a:pt x="2056" y="3525"/>
                  </a:lnTo>
                  <a:lnTo>
                    <a:pt x="2020" y="3491"/>
                  </a:lnTo>
                  <a:moveTo>
                    <a:pt x="2112" y="3402"/>
                  </a:moveTo>
                  <a:lnTo>
                    <a:pt x="2037" y="3475"/>
                  </a:lnTo>
                  <a:lnTo>
                    <a:pt x="2072" y="3508"/>
                  </a:lnTo>
                  <a:lnTo>
                    <a:pt x="2146" y="3435"/>
                  </a:lnTo>
                  <a:lnTo>
                    <a:pt x="2112" y="3402"/>
                  </a:lnTo>
                  <a:moveTo>
                    <a:pt x="2219" y="3293"/>
                  </a:moveTo>
                  <a:lnTo>
                    <a:pt x="2146" y="3369"/>
                  </a:lnTo>
                  <a:lnTo>
                    <a:pt x="2179" y="3402"/>
                  </a:lnTo>
                  <a:lnTo>
                    <a:pt x="2252" y="3328"/>
                  </a:lnTo>
                  <a:lnTo>
                    <a:pt x="2219" y="3293"/>
                  </a:lnTo>
                  <a:moveTo>
                    <a:pt x="2630" y="2884"/>
                  </a:moveTo>
                  <a:lnTo>
                    <a:pt x="2235" y="3276"/>
                  </a:lnTo>
                  <a:lnTo>
                    <a:pt x="2268" y="3312"/>
                  </a:lnTo>
                  <a:lnTo>
                    <a:pt x="2663" y="2917"/>
                  </a:lnTo>
                  <a:lnTo>
                    <a:pt x="2630" y="2884"/>
                  </a:lnTo>
                  <a:moveTo>
                    <a:pt x="2722" y="2792"/>
                  </a:moveTo>
                  <a:lnTo>
                    <a:pt x="2647" y="2867"/>
                  </a:lnTo>
                  <a:lnTo>
                    <a:pt x="2680" y="2901"/>
                  </a:lnTo>
                  <a:lnTo>
                    <a:pt x="2755" y="2827"/>
                  </a:lnTo>
                  <a:lnTo>
                    <a:pt x="2722" y="2792"/>
                  </a:lnTo>
                  <a:moveTo>
                    <a:pt x="2829" y="2685"/>
                  </a:moveTo>
                  <a:lnTo>
                    <a:pt x="2755" y="2759"/>
                  </a:lnTo>
                  <a:lnTo>
                    <a:pt x="2788" y="2792"/>
                  </a:lnTo>
                  <a:lnTo>
                    <a:pt x="2862" y="2719"/>
                  </a:lnTo>
                  <a:lnTo>
                    <a:pt x="2829" y="2685"/>
                  </a:lnTo>
                  <a:moveTo>
                    <a:pt x="3240" y="2274"/>
                  </a:moveTo>
                  <a:lnTo>
                    <a:pt x="2845" y="2669"/>
                  </a:lnTo>
                  <a:lnTo>
                    <a:pt x="2878" y="2702"/>
                  </a:lnTo>
                  <a:lnTo>
                    <a:pt x="3273" y="2307"/>
                  </a:lnTo>
                  <a:lnTo>
                    <a:pt x="3240" y="2274"/>
                  </a:lnTo>
                  <a:moveTo>
                    <a:pt x="3330" y="2184"/>
                  </a:moveTo>
                  <a:lnTo>
                    <a:pt x="3256" y="2258"/>
                  </a:lnTo>
                  <a:lnTo>
                    <a:pt x="3289" y="2291"/>
                  </a:lnTo>
                  <a:lnTo>
                    <a:pt x="3363" y="2217"/>
                  </a:lnTo>
                  <a:lnTo>
                    <a:pt x="3330" y="2184"/>
                  </a:lnTo>
                  <a:moveTo>
                    <a:pt x="3438" y="2078"/>
                  </a:moveTo>
                  <a:lnTo>
                    <a:pt x="3363" y="2151"/>
                  </a:lnTo>
                  <a:lnTo>
                    <a:pt x="3398" y="2184"/>
                  </a:lnTo>
                  <a:lnTo>
                    <a:pt x="3471" y="2111"/>
                  </a:lnTo>
                  <a:lnTo>
                    <a:pt x="3438" y="2078"/>
                  </a:lnTo>
                  <a:moveTo>
                    <a:pt x="3850" y="1667"/>
                  </a:moveTo>
                  <a:lnTo>
                    <a:pt x="3455" y="2059"/>
                  </a:lnTo>
                  <a:lnTo>
                    <a:pt x="3488" y="2095"/>
                  </a:lnTo>
                  <a:lnTo>
                    <a:pt x="3883" y="1700"/>
                  </a:lnTo>
                  <a:lnTo>
                    <a:pt x="3850" y="1667"/>
                  </a:lnTo>
                  <a:moveTo>
                    <a:pt x="3939" y="1575"/>
                  </a:moveTo>
                  <a:lnTo>
                    <a:pt x="3866" y="1650"/>
                  </a:lnTo>
                  <a:lnTo>
                    <a:pt x="3899" y="1683"/>
                  </a:lnTo>
                  <a:lnTo>
                    <a:pt x="3972" y="1610"/>
                  </a:lnTo>
                  <a:lnTo>
                    <a:pt x="3939" y="1575"/>
                  </a:lnTo>
                  <a:moveTo>
                    <a:pt x="4048" y="1468"/>
                  </a:moveTo>
                  <a:lnTo>
                    <a:pt x="3972" y="1542"/>
                  </a:lnTo>
                  <a:lnTo>
                    <a:pt x="4006" y="1575"/>
                  </a:lnTo>
                  <a:lnTo>
                    <a:pt x="4081" y="1501"/>
                  </a:lnTo>
                  <a:lnTo>
                    <a:pt x="4048" y="1468"/>
                  </a:lnTo>
                  <a:moveTo>
                    <a:pt x="4459" y="1057"/>
                  </a:moveTo>
                  <a:lnTo>
                    <a:pt x="4065" y="1452"/>
                  </a:lnTo>
                  <a:lnTo>
                    <a:pt x="4098" y="1485"/>
                  </a:lnTo>
                  <a:lnTo>
                    <a:pt x="4492" y="1090"/>
                  </a:lnTo>
                  <a:lnTo>
                    <a:pt x="4459" y="1057"/>
                  </a:lnTo>
                  <a:moveTo>
                    <a:pt x="4549" y="967"/>
                  </a:moveTo>
                  <a:lnTo>
                    <a:pt x="4476" y="1040"/>
                  </a:lnTo>
                  <a:lnTo>
                    <a:pt x="4509" y="1074"/>
                  </a:lnTo>
                  <a:lnTo>
                    <a:pt x="4582" y="1000"/>
                  </a:lnTo>
                  <a:lnTo>
                    <a:pt x="4549" y="967"/>
                  </a:lnTo>
                  <a:moveTo>
                    <a:pt x="4655" y="861"/>
                  </a:moveTo>
                  <a:lnTo>
                    <a:pt x="4582" y="934"/>
                  </a:lnTo>
                  <a:lnTo>
                    <a:pt x="4615" y="967"/>
                  </a:lnTo>
                  <a:lnTo>
                    <a:pt x="4691" y="894"/>
                  </a:lnTo>
                  <a:lnTo>
                    <a:pt x="4655" y="861"/>
                  </a:lnTo>
                  <a:moveTo>
                    <a:pt x="5067" y="450"/>
                  </a:moveTo>
                  <a:lnTo>
                    <a:pt x="4672" y="842"/>
                  </a:lnTo>
                  <a:lnTo>
                    <a:pt x="4707" y="877"/>
                  </a:lnTo>
                  <a:lnTo>
                    <a:pt x="5100" y="483"/>
                  </a:lnTo>
                  <a:lnTo>
                    <a:pt x="5067" y="450"/>
                  </a:lnTo>
                  <a:moveTo>
                    <a:pt x="5159" y="357"/>
                  </a:moveTo>
                  <a:lnTo>
                    <a:pt x="5083" y="433"/>
                  </a:lnTo>
                  <a:lnTo>
                    <a:pt x="5119" y="466"/>
                  </a:lnTo>
                  <a:lnTo>
                    <a:pt x="5192" y="393"/>
                  </a:lnTo>
                  <a:lnTo>
                    <a:pt x="5159" y="357"/>
                  </a:lnTo>
                  <a:moveTo>
                    <a:pt x="5265" y="251"/>
                  </a:moveTo>
                  <a:lnTo>
                    <a:pt x="5192" y="324"/>
                  </a:lnTo>
                  <a:lnTo>
                    <a:pt x="5225" y="357"/>
                  </a:lnTo>
                  <a:lnTo>
                    <a:pt x="5298" y="284"/>
                  </a:lnTo>
                  <a:lnTo>
                    <a:pt x="5265" y="251"/>
                  </a:lnTo>
                  <a:moveTo>
                    <a:pt x="5516" y="0"/>
                  </a:moveTo>
                  <a:lnTo>
                    <a:pt x="5282" y="234"/>
                  </a:lnTo>
                  <a:lnTo>
                    <a:pt x="5315" y="268"/>
                  </a:lnTo>
                  <a:lnTo>
                    <a:pt x="5516" y="69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8" name="Freeform 19"/>
            <p:cNvSpPr>
              <a:spLocks noEditPoints="1"/>
            </p:cNvSpPr>
            <p:nvPr/>
          </p:nvSpPr>
          <p:spPr bwMode="auto">
            <a:xfrm>
              <a:off x="2857500" y="1927225"/>
              <a:ext cx="8626475" cy="8618538"/>
            </a:xfrm>
            <a:custGeom>
              <a:avLst/>
              <a:gdLst>
                <a:gd name="T0" fmla="*/ 67 w 5434"/>
                <a:gd name="T1" fmla="*/ 5429 h 5429"/>
                <a:gd name="T2" fmla="*/ 201 w 5434"/>
                <a:gd name="T3" fmla="*/ 5228 h 5429"/>
                <a:gd name="T4" fmla="*/ 234 w 5434"/>
                <a:gd name="T5" fmla="*/ 5261 h 5429"/>
                <a:gd name="T6" fmla="*/ 234 w 5434"/>
                <a:gd name="T7" fmla="*/ 5192 h 5429"/>
                <a:gd name="T8" fmla="*/ 310 w 5434"/>
                <a:gd name="T9" fmla="*/ 5119 h 5429"/>
                <a:gd name="T10" fmla="*/ 360 w 5434"/>
                <a:gd name="T11" fmla="*/ 5136 h 5429"/>
                <a:gd name="T12" fmla="*/ 811 w 5434"/>
                <a:gd name="T13" fmla="*/ 4618 h 5429"/>
                <a:gd name="T14" fmla="*/ 844 w 5434"/>
                <a:gd name="T15" fmla="*/ 4651 h 5429"/>
                <a:gd name="T16" fmla="*/ 844 w 5434"/>
                <a:gd name="T17" fmla="*/ 4585 h 5429"/>
                <a:gd name="T18" fmla="*/ 917 w 5434"/>
                <a:gd name="T19" fmla="*/ 4512 h 5429"/>
                <a:gd name="T20" fmla="*/ 969 w 5434"/>
                <a:gd name="T21" fmla="*/ 4528 h 5429"/>
                <a:gd name="T22" fmla="*/ 1421 w 5434"/>
                <a:gd name="T23" fmla="*/ 4011 h 5429"/>
                <a:gd name="T24" fmla="*/ 1454 w 5434"/>
                <a:gd name="T25" fmla="*/ 4044 h 5429"/>
                <a:gd name="T26" fmla="*/ 1454 w 5434"/>
                <a:gd name="T27" fmla="*/ 3978 h 5429"/>
                <a:gd name="T28" fmla="*/ 1527 w 5434"/>
                <a:gd name="T29" fmla="*/ 3902 h 5429"/>
                <a:gd name="T30" fmla="*/ 1577 w 5434"/>
                <a:gd name="T31" fmla="*/ 3918 h 5429"/>
                <a:gd name="T32" fmla="*/ 2028 w 5434"/>
                <a:gd name="T33" fmla="*/ 3401 h 5429"/>
                <a:gd name="T34" fmla="*/ 2064 w 5434"/>
                <a:gd name="T35" fmla="*/ 3434 h 5429"/>
                <a:gd name="T36" fmla="*/ 2064 w 5434"/>
                <a:gd name="T37" fmla="*/ 3368 h 5429"/>
                <a:gd name="T38" fmla="*/ 2137 w 5434"/>
                <a:gd name="T39" fmla="*/ 3294 h 5429"/>
                <a:gd name="T40" fmla="*/ 2186 w 5434"/>
                <a:gd name="T41" fmla="*/ 3311 h 5429"/>
                <a:gd name="T42" fmla="*/ 2638 w 5434"/>
                <a:gd name="T43" fmla="*/ 2793 h 5429"/>
                <a:gd name="T44" fmla="*/ 2671 w 5434"/>
                <a:gd name="T45" fmla="*/ 2826 h 5429"/>
                <a:gd name="T46" fmla="*/ 2671 w 5434"/>
                <a:gd name="T47" fmla="*/ 2760 h 5429"/>
                <a:gd name="T48" fmla="*/ 2747 w 5434"/>
                <a:gd name="T49" fmla="*/ 2685 h 5429"/>
                <a:gd name="T50" fmla="*/ 2796 w 5434"/>
                <a:gd name="T51" fmla="*/ 2701 h 5429"/>
                <a:gd name="T52" fmla="*/ 3248 w 5434"/>
                <a:gd name="T53" fmla="*/ 2184 h 5429"/>
                <a:gd name="T54" fmla="*/ 3281 w 5434"/>
                <a:gd name="T55" fmla="*/ 2217 h 5429"/>
                <a:gd name="T56" fmla="*/ 3281 w 5434"/>
                <a:gd name="T57" fmla="*/ 2151 h 5429"/>
                <a:gd name="T58" fmla="*/ 3356 w 5434"/>
                <a:gd name="T59" fmla="*/ 2077 h 5429"/>
                <a:gd name="T60" fmla="*/ 3406 w 5434"/>
                <a:gd name="T61" fmla="*/ 2094 h 5429"/>
                <a:gd name="T62" fmla="*/ 3857 w 5434"/>
                <a:gd name="T63" fmla="*/ 1576 h 5429"/>
                <a:gd name="T64" fmla="*/ 3890 w 5434"/>
                <a:gd name="T65" fmla="*/ 1609 h 5429"/>
                <a:gd name="T66" fmla="*/ 3890 w 5434"/>
                <a:gd name="T67" fmla="*/ 1543 h 5429"/>
                <a:gd name="T68" fmla="*/ 3964 w 5434"/>
                <a:gd name="T69" fmla="*/ 1467 h 5429"/>
                <a:gd name="T70" fmla="*/ 4016 w 5434"/>
                <a:gd name="T71" fmla="*/ 1484 h 5429"/>
                <a:gd name="T72" fmla="*/ 4467 w 5434"/>
                <a:gd name="T73" fmla="*/ 966 h 5429"/>
                <a:gd name="T74" fmla="*/ 4500 w 5434"/>
                <a:gd name="T75" fmla="*/ 999 h 5429"/>
                <a:gd name="T76" fmla="*/ 4500 w 5434"/>
                <a:gd name="T77" fmla="*/ 933 h 5429"/>
                <a:gd name="T78" fmla="*/ 4573 w 5434"/>
                <a:gd name="T79" fmla="*/ 860 h 5429"/>
                <a:gd name="T80" fmla="*/ 4623 w 5434"/>
                <a:gd name="T81" fmla="*/ 877 h 5429"/>
                <a:gd name="T82" fmla="*/ 5074 w 5434"/>
                <a:gd name="T83" fmla="*/ 359 h 5429"/>
                <a:gd name="T84" fmla="*/ 5110 w 5434"/>
                <a:gd name="T85" fmla="*/ 392 h 5429"/>
                <a:gd name="T86" fmla="*/ 5110 w 5434"/>
                <a:gd name="T87" fmla="*/ 326 h 5429"/>
                <a:gd name="T88" fmla="*/ 5183 w 5434"/>
                <a:gd name="T89" fmla="*/ 250 h 5429"/>
                <a:gd name="T90" fmla="*/ 5233 w 5434"/>
                <a:gd name="T91" fmla="*/ 267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434" h="5429">
                  <a:moveTo>
                    <a:pt x="111" y="5318"/>
                  </a:moveTo>
                  <a:lnTo>
                    <a:pt x="0" y="5429"/>
                  </a:lnTo>
                  <a:lnTo>
                    <a:pt x="67" y="5429"/>
                  </a:lnTo>
                  <a:lnTo>
                    <a:pt x="145" y="5351"/>
                  </a:lnTo>
                  <a:lnTo>
                    <a:pt x="111" y="5318"/>
                  </a:lnTo>
                  <a:close/>
                  <a:moveTo>
                    <a:pt x="201" y="5228"/>
                  </a:moveTo>
                  <a:lnTo>
                    <a:pt x="128" y="5301"/>
                  </a:lnTo>
                  <a:lnTo>
                    <a:pt x="161" y="5334"/>
                  </a:lnTo>
                  <a:lnTo>
                    <a:pt x="234" y="5261"/>
                  </a:lnTo>
                  <a:lnTo>
                    <a:pt x="201" y="5228"/>
                  </a:lnTo>
                  <a:close/>
                  <a:moveTo>
                    <a:pt x="310" y="5119"/>
                  </a:moveTo>
                  <a:lnTo>
                    <a:pt x="234" y="5192"/>
                  </a:lnTo>
                  <a:lnTo>
                    <a:pt x="267" y="5228"/>
                  </a:lnTo>
                  <a:lnTo>
                    <a:pt x="343" y="5152"/>
                  </a:lnTo>
                  <a:lnTo>
                    <a:pt x="310" y="5119"/>
                  </a:lnTo>
                  <a:close/>
                  <a:moveTo>
                    <a:pt x="721" y="4708"/>
                  </a:moveTo>
                  <a:lnTo>
                    <a:pt x="327" y="5103"/>
                  </a:lnTo>
                  <a:lnTo>
                    <a:pt x="360" y="5136"/>
                  </a:lnTo>
                  <a:lnTo>
                    <a:pt x="754" y="4743"/>
                  </a:lnTo>
                  <a:lnTo>
                    <a:pt x="721" y="4708"/>
                  </a:lnTo>
                  <a:close/>
                  <a:moveTo>
                    <a:pt x="811" y="4618"/>
                  </a:moveTo>
                  <a:lnTo>
                    <a:pt x="738" y="4691"/>
                  </a:lnTo>
                  <a:lnTo>
                    <a:pt x="771" y="4727"/>
                  </a:lnTo>
                  <a:lnTo>
                    <a:pt x="844" y="4651"/>
                  </a:lnTo>
                  <a:lnTo>
                    <a:pt x="811" y="4618"/>
                  </a:lnTo>
                  <a:close/>
                  <a:moveTo>
                    <a:pt x="917" y="4512"/>
                  </a:moveTo>
                  <a:lnTo>
                    <a:pt x="844" y="4585"/>
                  </a:lnTo>
                  <a:lnTo>
                    <a:pt x="877" y="4618"/>
                  </a:lnTo>
                  <a:lnTo>
                    <a:pt x="950" y="4545"/>
                  </a:lnTo>
                  <a:lnTo>
                    <a:pt x="917" y="4512"/>
                  </a:lnTo>
                  <a:close/>
                  <a:moveTo>
                    <a:pt x="1329" y="4100"/>
                  </a:moveTo>
                  <a:lnTo>
                    <a:pt x="934" y="4495"/>
                  </a:lnTo>
                  <a:lnTo>
                    <a:pt x="969" y="4528"/>
                  </a:lnTo>
                  <a:lnTo>
                    <a:pt x="1362" y="4134"/>
                  </a:lnTo>
                  <a:lnTo>
                    <a:pt x="1329" y="4100"/>
                  </a:lnTo>
                  <a:close/>
                  <a:moveTo>
                    <a:pt x="1421" y="4011"/>
                  </a:moveTo>
                  <a:lnTo>
                    <a:pt x="1345" y="4084"/>
                  </a:lnTo>
                  <a:lnTo>
                    <a:pt x="1381" y="4117"/>
                  </a:lnTo>
                  <a:lnTo>
                    <a:pt x="1454" y="4044"/>
                  </a:lnTo>
                  <a:lnTo>
                    <a:pt x="1421" y="4011"/>
                  </a:lnTo>
                  <a:close/>
                  <a:moveTo>
                    <a:pt x="1527" y="3902"/>
                  </a:moveTo>
                  <a:lnTo>
                    <a:pt x="1454" y="3978"/>
                  </a:lnTo>
                  <a:lnTo>
                    <a:pt x="1487" y="4011"/>
                  </a:lnTo>
                  <a:lnTo>
                    <a:pt x="1560" y="3935"/>
                  </a:lnTo>
                  <a:lnTo>
                    <a:pt x="1527" y="3902"/>
                  </a:lnTo>
                  <a:close/>
                  <a:moveTo>
                    <a:pt x="1938" y="3491"/>
                  </a:moveTo>
                  <a:lnTo>
                    <a:pt x="1544" y="3885"/>
                  </a:lnTo>
                  <a:lnTo>
                    <a:pt x="1577" y="3918"/>
                  </a:lnTo>
                  <a:lnTo>
                    <a:pt x="1971" y="3526"/>
                  </a:lnTo>
                  <a:lnTo>
                    <a:pt x="1938" y="3491"/>
                  </a:lnTo>
                  <a:close/>
                  <a:moveTo>
                    <a:pt x="2028" y="3401"/>
                  </a:moveTo>
                  <a:lnTo>
                    <a:pt x="1955" y="3474"/>
                  </a:lnTo>
                  <a:lnTo>
                    <a:pt x="1988" y="3510"/>
                  </a:lnTo>
                  <a:lnTo>
                    <a:pt x="2064" y="3434"/>
                  </a:lnTo>
                  <a:lnTo>
                    <a:pt x="2028" y="3401"/>
                  </a:lnTo>
                  <a:close/>
                  <a:moveTo>
                    <a:pt x="2137" y="3294"/>
                  </a:moveTo>
                  <a:lnTo>
                    <a:pt x="2064" y="3368"/>
                  </a:lnTo>
                  <a:lnTo>
                    <a:pt x="2097" y="3401"/>
                  </a:lnTo>
                  <a:lnTo>
                    <a:pt x="2170" y="3328"/>
                  </a:lnTo>
                  <a:lnTo>
                    <a:pt x="2137" y="3294"/>
                  </a:lnTo>
                  <a:close/>
                  <a:moveTo>
                    <a:pt x="2548" y="2883"/>
                  </a:moveTo>
                  <a:lnTo>
                    <a:pt x="2153" y="3278"/>
                  </a:lnTo>
                  <a:lnTo>
                    <a:pt x="2186" y="3311"/>
                  </a:lnTo>
                  <a:lnTo>
                    <a:pt x="2581" y="2916"/>
                  </a:lnTo>
                  <a:lnTo>
                    <a:pt x="2548" y="2883"/>
                  </a:lnTo>
                  <a:close/>
                  <a:moveTo>
                    <a:pt x="2638" y="2793"/>
                  </a:moveTo>
                  <a:lnTo>
                    <a:pt x="2565" y="2867"/>
                  </a:lnTo>
                  <a:lnTo>
                    <a:pt x="2598" y="2900"/>
                  </a:lnTo>
                  <a:lnTo>
                    <a:pt x="2671" y="2826"/>
                  </a:lnTo>
                  <a:lnTo>
                    <a:pt x="2638" y="2793"/>
                  </a:lnTo>
                  <a:close/>
                  <a:moveTo>
                    <a:pt x="2747" y="2685"/>
                  </a:moveTo>
                  <a:lnTo>
                    <a:pt x="2671" y="2760"/>
                  </a:lnTo>
                  <a:lnTo>
                    <a:pt x="2706" y="2793"/>
                  </a:lnTo>
                  <a:lnTo>
                    <a:pt x="2780" y="2718"/>
                  </a:lnTo>
                  <a:lnTo>
                    <a:pt x="2747" y="2685"/>
                  </a:lnTo>
                  <a:close/>
                  <a:moveTo>
                    <a:pt x="3158" y="2273"/>
                  </a:moveTo>
                  <a:lnTo>
                    <a:pt x="2763" y="2668"/>
                  </a:lnTo>
                  <a:lnTo>
                    <a:pt x="2796" y="2701"/>
                  </a:lnTo>
                  <a:lnTo>
                    <a:pt x="3191" y="2309"/>
                  </a:lnTo>
                  <a:lnTo>
                    <a:pt x="3158" y="2273"/>
                  </a:lnTo>
                  <a:close/>
                  <a:moveTo>
                    <a:pt x="3248" y="2184"/>
                  </a:moveTo>
                  <a:lnTo>
                    <a:pt x="3174" y="2257"/>
                  </a:lnTo>
                  <a:lnTo>
                    <a:pt x="3207" y="2292"/>
                  </a:lnTo>
                  <a:lnTo>
                    <a:pt x="3281" y="2217"/>
                  </a:lnTo>
                  <a:lnTo>
                    <a:pt x="3248" y="2184"/>
                  </a:lnTo>
                  <a:close/>
                  <a:moveTo>
                    <a:pt x="3356" y="2077"/>
                  </a:moveTo>
                  <a:lnTo>
                    <a:pt x="3281" y="2151"/>
                  </a:lnTo>
                  <a:lnTo>
                    <a:pt x="3314" y="2184"/>
                  </a:lnTo>
                  <a:lnTo>
                    <a:pt x="3389" y="2110"/>
                  </a:lnTo>
                  <a:lnTo>
                    <a:pt x="3356" y="2077"/>
                  </a:lnTo>
                  <a:close/>
                  <a:moveTo>
                    <a:pt x="3765" y="1666"/>
                  </a:moveTo>
                  <a:lnTo>
                    <a:pt x="3373" y="2061"/>
                  </a:lnTo>
                  <a:lnTo>
                    <a:pt x="3406" y="2094"/>
                  </a:lnTo>
                  <a:lnTo>
                    <a:pt x="3801" y="1699"/>
                  </a:lnTo>
                  <a:lnTo>
                    <a:pt x="3765" y="1666"/>
                  </a:lnTo>
                  <a:close/>
                  <a:moveTo>
                    <a:pt x="3857" y="1576"/>
                  </a:moveTo>
                  <a:lnTo>
                    <a:pt x="3784" y="1649"/>
                  </a:lnTo>
                  <a:lnTo>
                    <a:pt x="3817" y="1683"/>
                  </a:lnTo>
                  <a:lnTo>
                    <a:pt x="3890" y="1609"/>
                  </a:lnTo>
                  <a:lnTo>
                    <a:pt x="3857" y="1576"/>
                  </a:lnTo>
                  <a:close/>
                  <a:moveTo>
                    <a:pt x="3964" y="1467"/>
                  </a:moveTo>
                  <a:lnTo>
                    <a:pt x="3890" y="1543"/>
                  </a:lnTo>
                  <a:lnTo>
                    <a:pt x="3924" y="1576"/>
                  </a:lnTo>
                  <a:lnTo>
                    <a:pt x="3997" y="1501"/>
                  </a:lnTo>
                  <a:lnTo>
                    <a:pt x="3964" y="1467"/>
                  </a:lnTo>
                  <a:close/>
                  <a:moveTo>
                    <a:pt x="4375" y="1059"/>
                  </a:moveTo>
                  <a:lnTo>
                    <a:pt x="3980" y="1451"/>
                  </a:lnTo>
                  <a:lnTo>
                    <a:pt x="4016" y="1484"/>
                  </a:lnTo>
                  <a:lnTo>
                    <a:pt x="4408" y="1092"/>
                  </a:lnTo>
                  <a:lnTo>
                    <a:pt x="4375" y="1059"/>
                  </a:lnTo>
                  <a:close/>
                  <a:moveTo>
                    <a:pt x="4467" y="966"/>
                  </a:moveTo>
                  <a:lnTo>
                    <a:pt x="4391" y="1040"/>
                  </a:lnTo>
                  <a:lnTo>
                    <a:pt x="4425" y="1075"/>
                  </a:lnTo>
                  <a:lnTo>
                    <a:pt x="4500" y="999"/>
                  </a:lnTo>
                  <a:lnTo>
                    <a:pt x="4467" y="966"/>
                  </a:lnTo>
                  <a:close/>
                  <a:moveTo>
                    <a:pt x="4573" y="860"/>
                  </a:moveTo>
                  <a:lnTo>
                    <a:pt x="4500" y="933"/>
                  </a:lnTo>
                  <a:lnTo>
                    <a:pt x="4533" y="966"/>
                  </a:lnTo>
                  <a:lnTo>
                    <a:pt x="4607" y="893"/>
                  </a:lnTo>
                  <a:lnTo>
                    <a:pt x="4573" y="860"/>
                  </a:lnTo>
                  <a:close/>
                  <a:moveTo>
                    <a:pt x="4985" y="449"/>
                  </a:moveTo>
                  <a:lnTo>
                    <a:pt x="4590" y="843"/>
                  </a:lnTo>
                  <a:lnTo>
                    <a:pt x="4623" y="877"/>
                  </a:lnTo>
                  <a:lnTo>
                    <a:pt x="5018" y="482"/>
                  </a:lnTo>
                  <a:lnTo>
                    <a:pt x="4985" y="449"/>
                  </a:lnTo>
                  <a:close/>
                  <a:moveTo>
                    <a:pt x="5074" y="359"/>
                  </a:moveTo>
                  <a:lnTo>
                    <a:pt x="5001" y="432"/>
                  </a:lnTo>
                  <a:lnTo>
                    <a:pt x="5034" y="465"/>
                  </a:lnTo>
                  <a:lnTo>
                    <a:pt x="5110" y="392"/>
                  </a:lnTo>
                  <a:lnTo>
                    <a:pt x="5074" y="359"/>
                  </a:lnTo>
                  <a:close/>
                  <a:moveTo>
                    <a:pt x="5183" y="250"/>
                  </a:moveTo>
                  <a:lnTo>
                    <a:pt x="5110" y="326"/>
                  </a:lnTo>
                  <a:lnTo>
                    <a:pt x="5143" y="359"/>
                  </a:lnTo>
                  <a:lnTo>
                    <a:pt x="5216" y="283"/>
                  </a:lnTo>
                  <a:lnTo>
                    <a:pt x="5183" y="250"/>
                  </a:lnTo>
                  <a:close/>
                  <a:moveTo>
                    <a:pt x="5434" y="0"/>
                  </a:moveTo>
                  <a:lnTo>
                    <a:pt x="5200" y="234"/>
                  </a:lnTo>
                  <a:lnTo>
                    <a:pt x="5233" y="267"/>
                  </a:lnTo>
                  <a:lnTo>
                    <a:pt x="5434" y="6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9" name="Freeform 20"/>
            <p:cNvSpPr>
              <a:spLocks noEditPoints="1"/>
            </p:cNvSpPr>
            <p:nvPr/>
          </p:nvSpPr>
          <p:spPr bwMode="auto">
            <a:xfrm>
              <a:off x="2857500" y="1927225"/>
              <a:ext cx="8626475" cy="8618538"/>
            </a:xfrm>
            <a:custGeom>
              <a:avLst/>
              <a:gdLst>
                <a:gd name="T0" fmla="*/ 67 w 5434"/>
                <a:gd name="T1" fmla="*/ 5429 h 5429"/>
                <a:gd name="T2" fmla="*/ 201 w 5434"/>
                <a:gd name="T3" fmla="*/ 5228 h 5429"/>
                <a:gd name="T4" fmla="*/ 234 w 5434"/>
                <a:gd name="T5" fmla="*/ 5261 h 5429"/>
                <a:gd name="T6" fmla="*/ 234 w 5434"/>
                <a:gd name="T7" fmla="*/ 5192 h 5429"/>
                <a:gd name="T8" fmla="*/ 310 w 5434"/>
                <a:gd name="T9" fmla="*/ 5119 h 5429"/>
                <a:gd name="T10" fmla="*/ 360 w 5434"/>
                <a:gd name="T11" fmla="*/ 5136 h 5429"/>
                <a:gd name="T12" fmla="*/ 811 w 5434"/>
                <a:gd name="T13" fmla="*/ 4618 h 5429"/>
                <a:gd name="T14" fmla="*/ 844 w 5434"/>
                <a:gd name="T15" fmla="*/ 4651 h 5429"/>
                <a:gd name="T16" fmla="*/ 844 w 5434"/>
                <a:gd name="T17" fmla="*/ 4585 h 5429"/>
                <a:gd name="T18" fmla="*/ 917 w 5434"/>
                <a:gd name="T19" fmla="*/ 4512 h 5429"/>
                <a:gd name="T20" fmla="*/ 969 w 5434"/>
                <a:gd name="T21" fmla="*/ 4528 h 5429"/>
                <a:gd name="T22" fmla="*/ 1421 w 5434"/>
                <a:gd name="T23" fmla="*/ 4011 h 5429"/>
                <a:gd name="T24" fmla="*/ 1454 w 5434"/>
                <a:gd name="T25" fmla="*/ 4044 h 5429"/>
                <a:gd name="T26" fmla="*/ 1454 w 5434"/>
                <a:gd name="T27" fmla="*/ 3978 h 5429"/>
                <a:gd name="T28" fmla="*/ 1527 w 5434"/>
                <a:gd name="T29" fmla="*/ 3902 h 5429"/>
                <a:gd name="T30" fmla="*/ 1577 w 5434"/>
                <a:gd name="T31" fmla="*/ 3918 h 5429"/>
                <a:gd name="T32" fmla="*/ 2028 w 5434"/>
                <a:gd name="T33" fmla="*/ 3401 h 5429"/>
                <a:gd name="T34" fmla="*/ 2064 w 5434"/>
                <a:gd name="T35" fmla="*/ 3434 h 5429"/>
                <a:gd name="T36" fmla="*/ 2064 w 5434"/>
                <a:gd name="T37" fmla="*/ 3368 h 5429"/>
                <a:gd name="T38" fmla="*/ 2137 w 5434"/>
                <a:gd name="T39" fmla="*/ 3294 h 5429"/>
                <a:gd name="T40" fmla="*/ 2186 w 5434"/>
                <a:gd name="T41" fmla="*/ 3311 h 5429"/>
                <a:gd name="T42" fmla="*/ 2638 w 5434"/>
                <a:gd name="T43" fmla="*/ 2793 h 5429"/>
                <a:gd name="T44" fmla="*/ 2671 w 5434"/>
                <a:gd name="T45" fmla="*/ 2826 h 5429"/>
                <a:gd name="T46" fmla="*/ 2671 w 5434"/>
                <a:gd name="T47" fmla="*/ 2760 h 5429"/>
                <a:gd name="T48" fmla="*/ 2747 w 5434"/>
                <a:gd name="T49" fmla="*/ 2685 h 5429"/>
                <a:gd name="T50" fmla="*/ 2796 w 5434"/>
                <a:gd name="T51" fmla="*/ 2701 h 5429"/>
                <a:gd name="T52" fmla="*/ 3248 w 5434"/>
                <a:gd name="T53" fmla="*/ 2184 h 5429"/>
                <a:gd name="T54" fmla="*/ 3281 w 5434"/>
                <a:gd name="T55" fmla="*/ 2217 h 5429"/>
                <a:gd name="T56" fmla="*/ 3281 w 5434"/>
                <a:gd name="T57" fmla="*/ 2151 h 5429"/>
                <a:gd name="T58" fmla="*/ 3356 w 5434"/>
                <a:gd name="T59" fmla="*/ 2077 h 5429"/>
                <a:gd name="T60" fmla="*/ 3406 w 5434"/>
                <a:gd name="T61" fmla="*/ 2094 h 5429"/>
                <a:gd name="T62" fmla="*/ 3857 w 5434"/>
                <a:gd name="T63" fmla="*/ 1576 h 5429"/>
                <a:gd name="T64" fmla="*/ 3890 w 5434"/>
                <a:gd name="T65" fmla="*/ 1609 h 5429"/>
                <a:gd name="T66" fmla="*/ 3890 w 5434"/>
                <a:gd name="T67" fmla="*/ 1543 h 5429"/>
                <a:gd name="T68" fmla="*/ 3964 w 5434"/>
                <a:gd name="T69" fmla="*/ 1467 h 5429"/>
                <a:gd name="T70" fmla="*/ 4016 w 5434"/>
                <a:gd name="T71" fmla="*/ 1484 h 5429"/>
                <a:gd name="T72" fmla="*/ 4467 w 5434"/>
                <a:gd name="T73" fmla="*/ 966 h 5429"/>
                <a:gd name="T74" fmla="*/ 4500 w 5434"/>
                <a:gd name="T75" fmla="*/ 999 h 5429"/>
                <a:gd name="T76" fmla="*/ 4500 w 5434"/>
                <a:gd name="T77" fmla="*/ 933 h 5429"/>
                <a:gd name="T78" fmla="*/ 4573 w 5434"/>
                <a:gd name="T79" fmla="*/ 860 h 5429"/>
                <a:gd name="T80" fmla="*/ 4623 w 5434"/>
                <a:gd name="T81" fmla="*/ 877 h 5429"/>
                <a:gd name="T82" fmla="*/ 5074 w 5434"/>
                <a:gd name="T83" fmla="*/ 359 h 5429"/>
                <a:gd name="T84" fmla="*/ 5110 w 5434"/>
                <a:gd name="T85" fmla="*/ 392 h 5429"/>
                <a:gd name="T86" fmla="*/ 5110 w 5434"/>
                <a:gd name="T87" fmla="*/ 326 h 5429"/>
                <a:gd name="T88" fmla="*/ 5183 w 5434"/>
                <a:gd name="T89" fmla="*/ 250 h 5429"/>
                <a:gd name="T90" fmla="*/ 5233 w 5434"/>
                <a:gd name="T91" fmla="*/ 267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434" h="5429">
                  <a:moveTo>
                    <a:pt x="111" y="5318"/>
                  </a:moveTo>
                  <a:lnTo>
                    <a:pt x="0" y="5429"/>
                  </a:lnTo>
                  <a:lnTo>
                    <a:pt x="67" y="5429"/>
                  </a:lnTo>
                  <a:lnTo>
                    <a:pt x="145" y="5351"/>
                  </a:lnTo>
                  <a:lnTo>
                    <a:pt x="111" y="5318"/>
                  </a:lnTo>
                  <a:moveTo>
                    <a:pt x="201" y="5228"/>
                  </a:moveTo>
                  <a:lnTo>
                    <a:pt x="128" y="5301"/>
                  </a:lnTo>
                  <a:lnTo>
                    <a:pt x="161" y="5334"/>
                  </a:lnTo>
                  <a:lnTo>
                    <a:pt x="234" y="5261"/>
                  </a:lnTo>
                  <a:lnTo>
                    <a:pt x="201" y="5228"/>
                  </a:lnTo>
                  <a:moveTo>
                    <a:pt x="310" y="5119"/>
                  </a:moveTo>
                  <a:lnTo>
                    <a:pt x="234" y="5192"/>
                  </a:lnTo>
                  <a:lnTo>
                    <a:pt x="267" y="5228"/>
                  </a:lnTo>
                  <a:lnTo>
                    <a:pt x="343" y="5152"/>
                  </a:lnTo>
                  <a:lnTo>
                    <a:pt x="310" y="5119"/>
                  </a:lnTo>
                  <a:moveTo>
                    <a:pt x="721" y="4708"/>
                  </a:moveTo>
                  <a:lnTo>
                    <a:pt x="327" y="5103"/>
                  </a:lnTo>
                  <a:lnTo>
                    <a:pt x="360" y="5136"/>
                  </a:lnTo>
                  <a:lnTo>
                    <a:pt x="754" y="4743"/>
                  </a:lnTo>
                  <a:lnTo>
                    <a:pt x="721" y="4708"/>
                  </a:lnTo>
                  <a:moveTo>
                    <a:pt x="811" y="4618"/>
                  </a:moveTo>
                  <a:lnTo>
                    <a:pt x="738" y="4691"/>
                  </a:lnTo>
                  <a:lnTo>
                    <a:pt x="771" y="4727"/>
                  </a:lnTo>
                  <a:lnTo>
                    <a:pt x="844" y="4651"/>
                  </a:lnTo>
                  <a:lnTo>
                    <a:pt x="811" y="4618"/>
                  </a:lnTo>
                  <a:moveTo>
                    <a:pt x="917" y="4512"/>
                  </a:moveTo>
                  <a:lnTo>
                    <a:pt x="844" y="4585"/>
                  </a:lnTo>
                  <a:lnTo>
                    <a:pt x="877" y="4618"/>
                  </a:lnTo>
                  <a:lnTo>
                    <a:pt x="950" y="4545"/>
                  </a:lnTo>
                  <a:lnTo>
                    <a:pt x="917" y="4512"/>
                  </a:lnTo>
                  <a:moveTo>
                    <a:pt x="1329" y="4100"/>
                  </a:moveTo>
                  <a:lnTo>
                    <a:pt x="934" y="4495"/>
                  </a:lnTo>
                  <a:lnTo>
                    <a:pt x="969" y="4528"/>
                  </a:lnTo>
                  <a:lnTo>
                    <a:pt x="1362" y="4134"/>
                  </a:lnTo>
                  <a:lnTo>
                    <a:pt x="1329" y="4100"/>
                  </a:lnTo>
                  <a:moveTo>
                    <a:pt x="1421" y="4011"/>
                  </a:moveTo>
                  <a:lnTo>
                    <a:pt x="1345" y="4084"/>
                  </a:lnTo>
                  <a:lnTo>
                    <a:pt x="1381" y="4117"/>
                  </a:lnTo>
                  <a:lnTo>
                    <a:pt x="1454" y="4044"/>
                  </a:lnTo>
                  <a:lnTo>
                    <a:pt x="1421" y="4011"/>
                  </a:lnTo>
                  <a:moveTo>
                    <a:pt x="1527" y="3902"/>
                  </a:moveTo>
                  <a:lnTo>
                    <a:pt x="1454" y="3978"/>
                  </a:lnTo>
                  <a:lnTo>
                    <a:pt x="1487" y="4011"/>
                  </a:lnTo>
                  <a:lnTo>
                    <a:pt x="1560" y="3935"/>
                  </a:lnTo>
                  <a:lnTo>
                    <a:pt x="1527" y="3902"/>
                  </a:lnTo>
                  <a:moveTo>
                    <a:pt x="1938" y="3491"/>
                  </a:moveTo>
                  <a:lnTo>
                    <a:pt x="1544" y="3885"/>
                  </a:lnTo>
                  <a:lnTo>
                    <a:pt x="1577" y="3918"/>
                  </a:lnTo>
                  <a:lnTo>
                    <a:pt x="1971" y="3526"/>
                  </a:lnTo>
                  <a:lnTo>
                    <a:pt x="1938" y="3491"/>
                  </a:lnTo>
                  <a:moveTo>
                    <a:pt x="2028" y="3401"/>
                  </a:moveTo>
                  <a:lnTo>
                    <a:pt x="1955" y="3474"/>
                  </a:lnTo>
                  <a:lnTo>
                    <a:pt x="1988" y="3510"/>
                  </a:lnTo>
                  <a:lnTo>
                    <a:pt x="2064" y="3434"/>
                  </a:lnTo>
                  <a:lnTo>
                    <a:pt x="2028" y="3401"/>
                  </a:lnTo>
                  <a:moveTo>
                    <a:pt x="2137" y="3294"/>
                  </a:moveTo>
                  <a:lnTo>
                    <a:pt x="2064" y="3368"/>
                  </a:lnTo>
                  <a:lnTo>
                    <a:pt x="2097" y="3401"/>
                  </a:lnTo>
                  <a:lnTo>
                    <a:pt x="2170" y="3328"/>
                  </a:lnTo>
                  <a:lnTo>
                    <a:pt x="2137" y="3294"/>
                  </a:lnTo>
                  <a:moveTo>
                    <a:pt x="2548" y="2883"/>
                  </a:moveTo>
                  <a:lnTo>
                    <a:pt x="2153" y="3278"/>
                  </a:lnTo>
                  <a:lnTo>
                    <a:pt x="2186" y="3311"/>
                  </a:lnTo>
                  <a:lnTo>
                    <a:pt x="2581" y="2916"/>
                  </a:lnTo>
                  <a:lnTo>
                    <a:pt x="2548" y="2883"/>
                  </a:lnTo>
                  <a:moveTo>
                    <a:pt x="2638" y="2793"/>
                  </a:moveTo>
                  <a:lnTo>
                    <a:pt x="2565" y="2867"/>
                  </a:lnTo>
                  <a:lnTo>
                    <a:pt x="2598" y="2900"/>
                  </a:lnTo>
                  <a:lnTo>
                    <a:pt x="2671" y="2826"/>
                  </a:lnTo>
                  <a:lnTo>
                    <a:pt x="2638" y="2793"/>
                  </a:lnTo>
                  <a:moveTo>
                    <a:pt x="2747" y="2685"/>
                  </a:moveTo>
                  <a:lnTo>
                    <a:pt x="2671" y="2760"/>
                  </a:lnTo>
                  <a:lnTo>
                    <a:pt x="2706" y="2793"/>
                  </a:lnTo>
                  <a:lnTo>
                    <a:pt x="2780" y="2718"/>
                  </a:lnTo>
                  <a:lnTo>
                    <a:pt x="2747" y="2685"/>
                  </a:lnTo>
                  <a:moveTo>
                    <a:pt x="3158" y="2273"/>
                  </a:moveTo>
                  <a:lnTo>
                    <a:pt x="2763" y="2668"/>
                  </a:lnTo>
                  <a:lnTo>
                    <a:pt x="2796" y="2701"/>
                  </a:lnTo>
                  <a:lnTo>
                    <a:pt x="3191" y="2309"/>
                  </a:lnTo>
                  <a:lnTo>
                    <a:pt x="3158" y="2273"/>
                  </a:lnTo>
                  <a:moveTo>
                    <a:pt x="3248" y="2184"/>
                  </a:moveTo>
                  <a:lnTo>
                    <a:pt x="3174" y="2257"/>
                  </a:lnTo>
                  <a:lnTo>
                    <a:pt x="3207" y="2292"/>
                  </a:lnTo>
                  <a:lnTo>
                    <a:pt x="3281" y="2217"/>
                  </a:lnTo>
                  <a:lnTo>
                    <a:pt x="3248" y="2184"/>
                  </a:lnTo>
                  <a:moveTo>
                    <a:pt x="3356" y="2077"/>
                  </a:moveTo>
                  <a:lnTo>
                    <a:pt x="3281" y="2151"/>
                  </a:lnTo>
                  <a:lnTo>
                    <a:pt x="3314" y="2184"/>
                  </a:lnTo>
                  <a:lnTo>
                    <a:pt x="3389" y="2110"/>
                  </a:lnTo>
                  <a:lnTo>
                    <a:pt x="3356" y="2077"/>
                  </a:lnTo>
                  <a:moveTo>
                    <a:pt x="3765" y="1666"/>
                  </a:moveTo>
                  <a:lnTo>
                    <a:pt x="3373" y="2061"/>
                  </a:lnTo>
                  <a:lnTo>
                    <a:pt x="3406" y="2094"/>
                  </a:lnTo>
                  <a:lnTo>
                    <a:pt x="3801" y="1699"/>
                  </a:lnTo>
                  <a:lnTo>
                    <a:pt x="3765" y="1666"/>
                  </a:lnTo>
                  <a:moveTo>
                    <a:pt x="3857" y="1576"/>
                  </a:moveTo>
                  <a:lnTo>
                    <a:pt x="3784" y="1649"/>
                  </a:lnTo>
                  <a:lnTo>
                    <a:pt x="3817" y="1683"/>
                  </a:lnTo>
                  <a:lnTo>
                    <a:pt x="3890" y="1609"/>
                  </a:lnTo>
                  <a:lnTo>
                    <a:pt x="3857" y="1576"/>
                  </a:lnTo>
                  <a:moveTo>
                    <a:pt x="3964" y="1467"/>
                  </a:moveTo>
                  <a:lnTo>
                    <a:pt x="3890" y="1543"/>
                  </a:lnTo>
                  <a:lnTo>
                    <a:pt x="3924" y="1576"/>
                  </a:lnTo>
                  <a:lnTo>
                    <a:pt x="3997" y="1501"/>
                  </a:lnTo>
                  <a:lnTo>
                    <a:pt x="3964" y="1467"/>
                  </a:lnTo>
                  <a:moveTo>
                    <a:pt x="4375" y="1059"/>
                  </a:moveTo>
                  <a:lnTo>
                    <a:pt x="3980" y="1451"/>
                  </a:lnTo>
                  <a:lnTo>
                    <a:pt x="4016" y="1484"/>
                  </a:lnTo>
                  <a:lnTo>
                    <a:pt x="4408" y="1092"/>
                  </a:lnTo>
                  <a:lnTo>
                    <a:pt x="4375" y="1059"/>
                  </a:lnTo>
                  <a:moveTo>
                    <a:pt x="4467" y="966"/>
                  </a:moveTo>
                  <a:lnTo>
                    <a:pt x="4391" y="1040"/>
                  </a:lnTo>
                  <a:lnTo>
                    <a:pt x="4425" y="1075"/>
                  </a:lnTo>
                  <a:lnTo>
                    <a:pt x="4500" y="999"/>
                  </a:lnTo>
                  <a:lnTo>
                    <a:pt x="4467" y="966"/>
                  </a:lnTo>
                  <a:moveTo>
                    <a:pt x="4573" y="860"/>
                  </a:moveTo>
                  <a:lnTo>
                    <a:pt x="4500" y="933"/>
                  </a:lnTo>
                  <a:lnTo>
                    <a:pt x="4533" y="966"/>
                  </a:lnTo>
                  <a:lnTo>
                    <a:pt x="4607" y="893"/>
                  </a:lnTo>
                  <a:lnTo>
                    <a:pt x="4573" y="860"/>
                  </a:lnTo>
                  <a:moveTo>
                    <a:pt x="4985" y="449"/>
                  </a:moveTo>
                  <a:lnTo>
                    <a:pt x="4590" y="843"/>
                  </a:lnTo>
                  <a:lnTo>
                    <a:pt x="4623" y="877"/>
                  </a:lnTo>
                  <a:lnTo>
                    <a:pt x="5018" y="482"/>
                  </a:lnTo>
                  <a:lnTo>
                    <a:pt x="4985" y="449"/>
                  </a:lnTo>
                  <a:moveTo>
                    <a:pt x="5074" y="359"/>
                  </a:moveTo>
                  <a:lnTo>
                    <a:pt x="5001" y="432"/>
                  </a:lnTo>
                  <a:lnTo>
                    <a:pt x="5034" y="465"/>
                  </a:lnTo>
                  <a:lnTo>
                    <a:pt x="5110" y="392"/>
                  </a:lnTo>
                  <a:lnTo>
                    <a:pt x="5074" y="359"/>
                  </a:lnTo>
                  <a:moveTo>
                    <a:pt x="5183" y="250"/>
                  </a:moveTo>
                  <a:lnTo>
                    <a:pt x="5110" y="326"/>
                  </a:lnTo>
                  <a:lnTo>
                    <a:pt x="5143" y="359"/>
                  </a:lnTo>
                  <a:lnTo>
                    <a:pt x="5216" y="283"/>
                  </a:lnTo>
                  <a:lnTo>
                    <a:pt x="5183" y="250"/>
                  </a:lnTo>
                  <a:moveTo>
                    <a:pt x="5434" y="0"/>
                  </a:moveTo>
                  <a:lnTo>
                    <a:pt x="5200" y="234"/>
                  </a:lnTo>
                  <a:lnTo>
                    <a:pt x="5233" y="267"/>
                  </a:lnTo>
                  <a:lnTo>
                    <a:pt x="5434" y="68"/>
                  </a:lnTo>
                  <a:lnTo>
                    <a:pt x="54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0" name="Freeform 21"/>
            <p:cNvSpPr>
              <a:spLocks noEditPoints="1"/>
            </p:cNvSpPr>
            <p:nvPr/>
          </p:nvSpPr>
          <p:spPr bwMode="auto">
            <a:xfrm>
              <a:off x="4789488" y="3859213"/>
              <a:ext cx="6694488" cy="6686550"/>
            </a:xfrm>
            <a:custGeom>
              <a:avLst/>
              <a:gdLst>
                <a:gd name="T0" fmla="*/ 0 w 4217"/>
                <a:gd name="T1" fmla="*/ 4212 h 4212"/>
                <a:gd name="T2" fmla="*/ 145 w 4217"/>
                <a:gd name="T3" fmla="*/ 4134 h 4212"/>
                <a:gd name="T4" fmla="*/ 201 w 4217"/>
                <a:gd name="T5" fmla="*/ 4011 h 4212"/>
                <a:gd name="T6" fmla="*/ 161 w 4217"/>
                <a:gd name="T7" fmla="*/ 4117 h 4212"/>
                <a:gd name="T8" fmla="*/ 201 w 4217"/>
                <a:gd name="T9" fmla="*/ 4011 h 4212"/>
                <a:gd name="T10" fmla="*/ 237 w 4217"/>
                <a:gd name="T11" fmla="*/ 3978 h 4212"/>
                <a:gd name="T12" fmla="*/ 343 w 4217"/>
                <a:gd name="T13" fmla="*/ 3938 h 4212"/>
                <a:gd name="T14" fmla="*/ 721 w 4217"/>
                <a:gd name="T15" fmla="*/ 3493 h 4212"/>
                <a:gd name="T16" fmla="*/ 360 w 4217"/>
                <a:gd name="T17" fmla="*/ 3921 h 4212"/>
                <a:gd name="T18" fmla="*/ 721 w 4217"/>
                <a:gd name="T19" fmla="*/ 3493 h 4212"/>
                <a:gd name="T20" fmla="*/ 738 w 4217"/>
                <a:gd name="T21" fmla="*/ 3477 h 4212"/>
                <a:gd name="T22" fmla="*/ 844 w 4217"/>
                <a:gd name="T23" fmla="*/ 3436 h 4212"/>
                <a:gd name="T24" fmla="*/ 920 w 4217"/>
                <a:gd name="T25" fmla="*/ 3295 h 4212"/>
                <a:gd name="T26" fmla="*/ 877 w 4217"/>
                <a:gd name="T27" fmla="*/ 3401 h 4212"/>
                <a:gd name="T28" fmla="*/ 920 w 4217"/>
                <a:gd name="T29" fmla="*/ 3295 h 4212"/>
                <a:gd name="T30" fmla="*/ 936 w 4217"/>
                <a:gd name="T31" fmla="*/ 3278 h 4212"/>
                <a:gd name="T32" fmla="*/ 1364 w 4217"/>
                <a:gd name="T33" fmla="*/ 2917 h 4212"/>
                <a:gd name="T34" fmla="*/ 1421 w 4217"/>
                <a:gd name="T35" fmla="*/ 2794 h 4212"/>
                <a:gd name="T36" fmla="*/ 1381 w 4217"/>
                <a:gd name="T37" fmla="*/ 2900 h 4212"/>
                <a:gd name="T38" fmla="*/ 1421 w 4217"/>
                <a:gd name="T39" fmla="*/ 2794 h 4212"/>
                <a:gd name="T40" fmla="*/ 1454 w 4217"/>
                <a:gd name="T41" fmla="*/ 2761 h 4212"/>
                <a:gd name="T42" fmla="*/ 1563 w 4217"/>
                <a:gd name="T43" fmla="*/ 2720 h 4212"/>
                <a:gd name="T44" fmla="*/ 1938 w 4217"/>
                <a:gd name="T45" fmla="*/ 2276 h 4212"/>
                <a:gd name="T46" fmla="*/ 1579 w 4217"/>
                <a:gd name="T47" fmla="*/ 2704 h 4212"/>
                <a:gd name="T48" fmla="*/ 1938 w 4217"/>
                <a:gd name="T49" fmla="*/ 2276 h 4212"/>
                <a:gd name="T50" fmla="*/ 1955 w 4217"/>
                <a:gd name="T51" fmla="*/ 2259 h 4212"/>
                <a:gd name="T52" fmla="*/ 2064 w 4217"/>
                <a:gd name="T53" fmla="*/ 2219 h 4212"/>
                <a:gd name="T54" fmla="*/ 2137 w 4217"/>
                <a:gd name="T55" fmla="*/ 2077 h 4212"/>
                <a:gd name="T56" fmla="*/ 2097 w 4217"/>
                <a:gd name="T57" fmla="*/ 2184 h 4212"/>
                <a:gd name="T58" fmla="*/ 2137 w 4217"/>
                <a:gd name="T59" fmla="*/ 2077 h 4212"/>
                <a:gd name="T60" fmla="*/ 2154 w 4217"/>
                <a:gd name="T61" fmla="*/ 2061 h 4212"/>
                <a:gd name="T62" fmla="*/ 2581 w 4217"/>
                <a:gd name="T63" fmla="*/ 1699 h 4212"/>
                <a:gd name="T64" fmla="*/ 2640 w 4217"/>
                <a:gd name="T65" fmla="*/ 1576 h 4212"/>
                <a:gd name="T66" fmla="*/ 2598 w 4217"/>
                <a:gd name="T67" fmla="*/ 1683 h 4212"/>
                <a:gd name="T68" fmla="*/ 2640 w 4217"/>
                <a:gd name="T69" fmla="*/ 1576 h 4212"/>
                <a:gd name="T70" fmla="*/ 2673 w 4217"/>
                <a:gd name="T71" fmla="*/ 1543 h 4212"/>
                <a:gd name="T72" fmla="*/ 2780 w 4217"/>
                <a:gd name="T73" fmla="*/ 1503 h 4212"/>
                <a:gd name="T74" fmla="*/ 3158 w 4217"/>
                <a:gd name="T75" fmla="*/ 1059 h 4212"/>
                <a:gd name="T76" fmla="*/ 2796 w 4217"/>
                <a:gd name="T77" fmla="*/ 1487 h 4212"/>
                <a:gd name="T78" fmla="*/ 3158 w 4217"/>
                <a:gd name="T79" fmla="*/ 1059 h 4212"/>
                <a:gd name="T80" fmla="*/ 3174 w 4217"/>
                <a:gd name="T81" fmla="*/ 1042 h 4212"/>
                <a:gd name="T82" fmla="*/ 3281 w 4217"/>
                <a:gd name="T83" fmla="*/ 1002 h 4212"/>
                <a:gd name="T84" fmla="*/ 3356 w 4217"/>
                <a:gd name="T85" fmla="*/ 860 h 4212"/>
                <a:gd name="T86" fmla="*/ 3316 w 4217"/>
                <a:gd name="T87" fmla="*/ 967 h 4212"/>
                <a:gd name="T88" fmla="*/ 3356 w 4217"/>
                <a:gd name="T89" fmla="*/ 860 h 4212"/>
                <a:gd name="T90" fmla="*/ 3373 w 4217"/>
                <a:gd name="T91" fmla="*/ 844 h 4212"/>
                <a:gd name="T92" fmla="*/ 3801 w 4217"/>
                <a:gd name="T93" fmla="*/ 482 h 4212"/>
                <a:gd name="T94" fmla="*/ 3857 w 4217"/>
                <a:gd name="T95" fmla="*/ 359 h 4212"/>
                <a:gd name="T96" fmla="*/ 3817 w 4217"/>
                <a:gd name="T97" fmla="*/ 466 h 4212"/>
                <a:gd name="T98" fmla="*/ 3857 w 4217"/>
                <a:gd name="T99" fmla="*/ 359 h 4212"/>
                <a:gd name="T100" fmla="*/ 3891 w 4217"/>
                <a:gd name="T101" fmla="*/ 326 h 4212"/>
                <a:gd name="T102" fmla="*/ 3999 w 4217"/>
                <a:gd name="T103" fmla="*/ 286 h 4212"/>
                <a:gd name="T104" fmla="*/ 4217 w 4217"/>
                <a:gd name="T105" fmla="*/ 0 h 4212"/>
                <a:gd name="T106" fmla="*/ 4016 w 4217"/>
                <a:gd name="T107" fmla="*/ 269 h 4212"/>
                <a:gd name="T108" fmla="*/ 4217 w 4217"/>
                <a:gd name="T109" fmla="*/ 0 h 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7" h="4212">
                  <a:moveTo>
                    <a:pt x="112" y="4101"/>
                  </a:moveTo>
                  <a:lnTo>
                    <a:pt x="0" y="4212"/>
                  </a:lnTo>
                  <a:lnTo>
                    <a:pt x="69" y="4212"/>
                  </a:lnTo>
                  <a:lnTo>
                    <a:pt x="145" y="4134"/>
                  </a:lnTo>
                  <a:lnTo>
                    <a:pt x="112" y="4101"/>
                  </a:lnTo>
                  <a:close/>
                  <a:moveTo>
                    <a:pt x="201" y="4011"/>
                  </a:moveTo>
                  <a:lnTo>
                    <a:pt x="128" y="4084"/>
                  </a:lnTo>
                  <a:lnTo>
                    <a:pt x="161" y="4117"/>
                  </a:lnTo>
                  <a:lnTo>
                    <a:pt x="237" y="4044"/>
                  </a:lnTo>
                  <a:lnTo>
                    <a:pt x="201" y="4011"/>
                  </a:lnTo>
                  <a:close/>
                  <a:moveTo>
                    <a:pt x="310" y="3902"/>
                  </a:moveTo>
                  <a:lnTo>
                    <a:pt x="237" y="3978"/>
                  </a:lnTo>
                  <a:lnTo>
                    <a:pt x="270" y="4011"/>
                  </a:lnTo>
                  <a:lnTo>
                    <a:pt x="343" y="3938"/>
                  </a:lnTo>
                  <a:lnTo>
                    <a:pt x="310" y="3902"/>
                  </a:lnTo>
                  <a:close/>
                  <a:moveTo>
                    <a:pt x="721" y="3493"/>
                  </a:moveTo>
                  <a:lnTo>
                    <a:pt x="327" y="3886"/>
                  </a:lnTo>
                  <a:lnTo>
                    <a:pt x="360" y="3921"/>
                  </a:lnTo>
                  <a:lnTo>
                    <a:pt x="754" y="3526"/>
                  </a:lnTo>
                  <a:lnTo>
                    <a:pt x="721" y="3493"/>
                  </a:lnTo>
                  <a:close/>
                  <a:moveTo>
                    <a:pt x="811" y="3401"/>
                  </a:moveTo>
                  <a:lnTo>
                    <a:pt x="738" y="3477"/>
                  </a:lnTo>
                  <a:lnTo>
                    <a:pt x="771" y="3510"/>
                  </a:lnTo>
                  <a:lnTo>
                    <a:pt x="844" y="3436"/>
                  </a:lnTo>
                  <a:lnTo>
                    <a:pt x="811" y="3401"/>
                  </a:lnTo>
                  <a:close/>
                  <a:moveTo>
                    <a:pt x="920" y="3295"/>
                  </a:moveTo>
                  <a:lnTo>
                    <a:pt x="844" y="3368"/>
                  </a:lnTo>
                  <a:lnTo>
                    <a:pt x="877" y="3401"/>
                  </a:lnTo>
                  <a:lnTo>
                    <a:pt x="953" y="3328"/>
                  </a:lnTo>
                  <a:lnTo>
                    <a:pt x="920" y="3295"/>
                  </a:lnTo>
                  <a:close/>
                  <a:moveTo>
                    <a:pt x="1331" y="2883"/>
                  </a:moveTo>
                  <a:lnTo>
                    <a:pt x="936" y="3278"/>
                  </a:lnTo>
                  <a:lnTo>
                    <a:pt x="969" y="3311"/>
                  </a:lnTo>
                  <a:lnTo>
                    <a:pt x="1364" y="2917"/>
                  </a:lnTo>
                  <a:lnTo>
                    <a:pt x="1331" y="2883"/>
                  </a:lnTo>
                  <a:close/>
                  <a:moveTo>
                    <a:pt x="1421" y="2794"/>
                  </a:moveTo>
                  <a:lnTo>
                    <a:pt x="1348" y="2867"/>
                  </a:lnTo>
                  <a:lnTo>
                    <a:pt x="1381" y="2900"/>
                  </a:lnTo>
                  <a:lnTo>
                    <a:pt x="1454" y="2827"/>
                  </a:lnTo>
                  <a:lnTo>
                    <a:pt x="1421" y="2794"/>
                  </a:lnTo>
                  <a:close/>
                  <a:moveTo>
                    <a:pt x="1527" y="2687"/>
                  </a:moveTo>
                  <a:lnTo>
                    <a:pt x="1454" y="2761"/>
                  </a:lnTo>
                  <a:lnTo>
                    <a:pt x="1487" y="2794"/>
                  </a:lnTo>
                  <a:lnTo>
                    <a:pt x="1563" y="2720"/>
                  </a:lnTo>
                  <a:lnTo>
                    <a:pt x="1527" y="2687"/>
                  </a:lnTo>
                  <a:close/>
                  <a:moveTo>
                    <a:pt x="1938" y="2276"/>
                  </a:moveTo>
                  <a:lnTo>
                    <a:pt x="1546" y="2668"/>
                  </a:lnTo>
                  <a:lnTo>
                    <a:pt x="1579" y="2704"/>
                  </a:lnTo>
                  <a:lnTo>
                    <a:pt x="1974" y="2309"/>
                  </a:lnTo>
                  <a:lnTo>
                    <a:pt x="1938" y="2276"/>
                  </a:lnTo>
                  <a:close/>
                  <a:moveTo>
                    <a:pt x="2031" y="2184"/>
                  </a:moveTo>
                  <a:lnTo>
                    <a:pt x="1955" y="2259"/>
                  </a:lnTo>
                  <a:lnTo>
                    <a:pt x="1990" y="2293"/>
                  </a:lnTo>
                  <a:lnTo>
                    <a:pt x="2064" y="2219"/>
                  </a:lnTo>
                  <a:lnTo>
                    <a:pt x="2031" y="2184"/>
                  </a:lnTo>
                  <a:close/>
                  <a:moveTo>
                    <a:pt x="2137" y="2077"/>
                  </a:moveTo>
                  <a:lnTo>
                    <a:pt x="2064" y="2151"/>
                  </a:lnTo>
                  <a:lnTo>
                    <a:pt x="2097" y="2184"/>
                  </a:lnTo>
                  <a:lnTo>
                    <a:pt x="2170" y="2111"/>
                  </a:lnTo>
                  <a:lnTo>
                    <a:pt x="2137" y="2077"/>
                  </a:lnTo>
                  <a:close/>
                  <a:moveTo>
                    <a:pt x="2548" y="1666"/>
                  </a:moveTo>
                  <a:lnTo>
                    <a:pt x="2154" y="2061"/>
                  </a:lnTo>
                  <a:lnTo>
                    <a:pt x="2187" y="2094"/>
                  </a:lnTo>
                  <a:lnTo>
                    <a:pt x="2581" y="1699"/>
                  </a:lnTo>
                  <a:lnTo>
                    <a:pt x="2548" y="1666"/>
                  </a:lnTo>
                  <a:close/>
                  <a:moveTo>
                    <a:pt x="2640" y="1576"/>
                  </a:moveTo>
                  <a:lnTo>
                    <a:pt x="2565" y="1650"/>
                  </a:lnTo>
                  <a:lnTo>
                    <a:pt x="2598" y="1683"/>
                  </a:lnTo>
                  <a:lnTo>
                    <a:pt x="2673" y="1609"/>
                  </a:lnTo>
                  <a:lnTo>
                    <a:pt x="2640" y="1576"/>
                  </a:lnTo>
                  <a:close/>
                  <a:moveTo>
                    <a:pt x="2747" y="1470"/>
                  </a:moveTo>
                  <a:lnTo>
                    <a:pt x="2673" y="1543"/>
                  </a:lnTo>
                  <a:lnTo>
                    <a:pt x="2707" y="1576"/>
                  </a:lnTo>
                  <a:lnTo>
                    <a:pt x="2780" y="1503"/>
                  </a:lnTo>
                  <a:lnTo>
                    <a:pt x="2747" y="1470"/>
                  </a:lnTo>
                  <a:close/>
                  <a:moveTo>
                    <a:pt x="3158" y="1059"/>
                  </a:moveTo>
                  <a:lnTo>
                    <a:pt x="2763" y="1451"/>
                  </a:lnTo>
                  <a:lnTo>
                    <a:pt x="2796" y="1487"/>
                  </a:lnTo>
                  <a:lnTo>
                    <a:pt x="3191" y="1092"/>
                  </a:lnTo>
                  <a:lnTo>
                    <a:pt x="3158" y="1059"/>
                  </a:lnTo>
                  <a:close/>
                  <a:moveTo>
                    <a:pt x="3248" y="967"/>
                  </a:moveTo>
                  <a:lnTo>
                    <a:pt x="3174" y="1042"/>
                  </a:lnTo>
                  <a:lnTo>
                    <a:pt x="3208" y="1075"/>
                  </a:lnTo>
                  <a:lnTo>
                    <a:pt x="3281" y="1002"/>
                  </a:lnTo>
                  <a:lnTo>
                    <a:pt x="3248" y="967"/>
                  </a:lnTo>
                  <a:close/>
                  <a:moveTo>
                    <a:pt x="3356" y="860"/>
                  </a:moveTo>
                  <a:lnTo>
                    <a:pt x="3283" y="934"/>
                  </a:lnTo>
                  <a:lnTo>
                    <a:pt x="3316" y="967"/>
                  </a:lnTo>
                  <a:lnTo>
                    <a:pt x="3390" y="893"/>
                  </a:lnTo>
                  <a:lnTo>
                    <a:pt x="3356" y="860"/>
                  </a:lnTo>
                  <a:close/>
                  <a:moveTo>
                    <a:pt x="3768" y="449"/>
                  </a:moveTo>
                  <a:lnTo>
                    <a:pt x="3373" y="844"/>
                  </a:lnTo>
                  <a:lnTo>
                    <a:pt x="3406" y="877"/>
                  </a:lnTo>
                  <a:lnTo>
                    <a:pt x="3801" y="482"/>
                  </a:lnTo>
                  <a:lnTo>
                    <a:pt x="3768" y="449"/>
                  </a:lnTo>
                  <a:close/>
                  <a:moveTo>
                    <a:pt x="3857" y="359"/>
                  </a:moveTo>
                  <a:lnTo>
                    <a:pt x="3784" y="432"/>
                  </a:lnTo>
                  <a:lnTo>
                    <a:pt x="3817" y="466"/>
                  </a:lnTo>
                  <a:lnTo>
                    <a:pt x="3891" y="392"/>
                  </a:lnTo>
                  <a:lnTo>
                    <a:pt x="3857" y="359"/>
                  </a:lnTo>
                  <a:close/>
                  <a:moveTo>
                    <a:pt x="3966" y="253"/>
                  </a:moveTo>
                  <a:lnTo>
                    <a:pt x="3891" y="326"/>
                  </a:lnTo>
                  <a:lnTo>
                    <a:pt x="3924" y="359"/>
                  </a:lnTo>
                  <a:lnTo>
                    <a:pt x="3999" y="286"/>
                  </a:lnTo>
                  <a:lnTo>
                    <a:pt x="3966" y="253"/>
                  </a:lnTo>
                  <a:close/>
                  <a:moveTo>
                    <a:pt x="4217" y="0"/>
                  </a:moveTo>
                  <a:lnTo>
                    <a:pt x="3983" y="234"/>
                  </a:lnTo>
                  <a:lnTo>
                    <a:pt x="4016" y="269"/>
                  </a:lnTo>
                  <a:lnTo>
                    <a:pt x="4217" y="68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1" name="Freeform 22"/>
            <p:cNvSpPr>
              <a:spLocks noEditPoints="1"/>
            </p:cNvSpPr>
            <p:nvPr/>
          </p:nvSpPr>
          <p:spPr bwMode="auto">
            <a:xfrm>
              <a:off x="4789488" y="3859213"/>
              <a:ext cx="6694488" cy="6686550"/>
            </a:xfrm>
            <a:custGeom>
              <a:avLst/>
              <a:gdLst>
                <a:gd name="T0" fmla="*/ 0 w 4217"/>
                <a:gd name="T1" fmla="*/ 4212 h 4212"/>
                <a:gd name="T2" fmla="*/ 145 w 4217"/>
                <a:gd name="T3" fmla="*/ 4134 h 4212"/>
                <a:gd name="T4" fmla="*/ 201 w 4217"/>
                <a:gd name="T5" fmla="*/ 4011 h 4212"/>
                <a:gd name="T6" fmla="*/ 161 w 4217"/>
                <a:gd name="T7" fmla="*/ 4117 h 4212"/>
                <a:gd name="T8" fmla="*/ 201 w 4217"/>
                <a:gd name="T9" fmla="*/ 4011 h 4212"/>
                <a:gd name="T10" fmla="*/ 237 w 4217"/>
                <a:gd name="T11" fmla="*/ 3978 h 4212"/>
                <a:gd name="T12" fmla="*/ 343 w 4217"/>
                <a:gd name="T13" fmla="*/ 3938 h 4212"/>
                <a:gd name="T14" fmla="*/ 721 w 4217"/>
                <a:gd name="T15" fmla="*/ 3493 h 4212"/>
                <a:gd name="T16" fmla="*/ 360 w 4217"/>
                <a:gd name="T17" fmla="*/ 3921 h 4212"/>
                <a:gd name="T18" fmla="*/ 721 w 4217"/>
                <a:gd name="T19" fmla="*/ 3493 h 4212"/>
                <a:gd name="T20" fmla="*/ 738 w 4217"/>
                <a:gd name="T21" fmla="*/ 3477 h 4212"/>
                <a:gd name="T22" fmla="*/ 844 w 4217"/>
                <a:gd name="T23" fmla="*/ 3436 h 4212"/>
                <a:gd name="T24" fmla="*/ 920 w 4217"/>
                <a:gd name="T25" fmla="*/ 3295 h 4212"/>
                <a:gd name="T26" fmla="*/ 877 w 4217"/>
                <a:gd name="T27" fmla="*/ 3401 h 4212"/>
                <a:gd name="T28" fmla="*/ 920 w 4217"/>
                <a:gd name="T29" fmla="*/ 3295 h 4212"/>
                <a:gd name="T30" fmla="*/ 936 w 4217"/>
                <a:gd name="T31" fmla="*/ 3278 h 4212"/>
                <a:gd name="T32" fmla="*/ 1364 w 4217"/>
                <a:gd name="T33" fmla="*/ 2917 h 4212"/>
                <a:gd name="T34" fmla="*/ 1421 w 4217"/>
                <a:gd name="T35" fmla="*/ 2794 h 4212"/>
                <a:gd name="T36" fmla="*/ 1381 w 4217"/>
                <a:gd name="T37" fmla="*/ 2900 h 4212"/>
                <a:gd name="T38" fmla="*/ 1421 w 4217"/>
                <a:gd name="T39" fmla="*/ 2794 h 4212"/>
                <a:gd name="T40" fmla="*/ 1454 w 4217"/>
                <a:gd name="T41" fmla="*/ 2761 h 4212"/>
                <a:gd name="T42" fmla="*/ 1563 w 4217"/>
                <a:gd name="T43" fmla="*/ 2720 h 4212"/>
                <a:gd name="T44" fmla="*/ 1938 w 4217"/>
                <a:gd name="T45" fmla="*/ 2276 h 4212"/>
                <a:gd name="T46" fmla="*/ 1579 w 4217"/>
                <a:gd name="T47" fmla="*/ 2704 h 4212"/>
                <a:gd name="T48" fmla="*/ 1938 w 4217"/>
                <a:gd name="T49" fmla="*/ 2276 h 4212"/>
                <a:gd name="T50" fmla="*/ 1955 w 4217"/>
                <a:gd name="T51" fmla="*/ 2259 h 4212"/>
                <a:gd name="T52" fmla="*/ 2064 w 4217"/>
                <a:gd name="T53" fmla="*/ 2219 h 4212"/>
                <a:gd name="T54" fmla="*/ 2137 w 4217"/>
                <a:gd name="T55" fmla="*/ 2077 h 4212"/>
                <a:gd name="T56" fmla="*/ 2097 w 4217"/>
                <a:gd name="T57" fmla="*/ 2184 h 4212"/>
                <a:gd name="T58" fmla="*/ 2137 w 4217"/>
                <a:gd name="T59" fmla="*/ 2077 h 4212"/>
                <a:gd name="T60" fmla="*/ 2154 w 4217"/>
                <a:gd name="T61" fmla="*/ 2061 h 4212"/>
                <a:gd name="T62" fmla="*/ 2581 w 4217"/>
                <a:gd name="T63" fmla="*/ 1699 h 4212"/>
                <a:gd name="T64" fmla="*/ 2640 w 4217"/>
                <a:gd name="T65" fmla="*/ 1576 h 4212"/>
                <a:gd name="T66" fmla="*/ 2598 w 4217"/>
                <a:gd name="T67" fmla="*/ 1683 h 4212"/>
                <a:gd name="T68" fmla="*/ 2640 w 4217"/>
                <a:gd name="T69" fmla="*/ 1576 h 4212"/>
                <a:gd name="T70" fmla="*/ 2673 w 4217"/>
                <a:gd name="T71" fmla="*/ 1543 h 4212"/>
                <a:gd name="T72" fmla="*/ 2780 w 4217"/>
                <a:gd name="T73" fmla="*/ 1503 h 4212"/>
                <a:gd name="T74" fmla="*/ 3158 w 4217"/>
                <a:gd name="T75" fmla="*/ 1059 h 4212"/>
                <a:gd name="T76" fmla="*/ 2796 w 4217"/>
                <a:gd name="T77" fmla="*/ 1487 h 4212"/>
                <a:gd name="T78" fmla="*/ 3158 w 4217"/>
                <a:gd name="T79" fmla="*/ 1059 h 4212"/>
                <a:gd name="T80" fmla="*/ 3174 w 4217"/>
                <a:gd name="T81" fmla="*/ 1042 h 4212"/>
                <a:gd name="T82" fmla="*/ 3281 w 4217"/>
                <a:gd name="T83" fmla="*/ 1002 h 4212"/>
                <a:gd name="T84" fmla="*/ 3356 w 4217"/>
                <a:gd name="T85" fmla="*/ 860 h 4212"/>
                <a:gd name="T86" fmla="*/ 3316 w 4217"/>
                <a:gd name="T87" fmla="*/ 967 h 4212"/>
                <a:gd name="T88" fmla="*/ 3356 w 4217"/>
                <a:gd name="T89" fmla="*/ 860 h 4212"/>
                <a:gd name="T90" fmla="*/ 3373 w 4217"/>
                <a:gd name="T91" fmla="*/ 844 h 4212"/>
                <a:gd name="T92" fmla="*/ 3801 w 4217"/>
                <a:gd name="T93" fmla="*/ 482 h 4212"/>
                <a:gd name="T94" fmla="*/ 3857 w 4217"/>
                <a:gd name="T95" fmla="*/ 359 h 4212"/>
                <a:gd name="T96" fmla="*/ 3817 w 4217"/>
                <a:gd name="T97" fmla="*/ 466 h 4212"/>
                <a:gd name="T98" fmla="*/ 3857 w 4217"/>
                <a:gd name="T99" fmla="*/ 359 h 4212"/>
                <a:gd name="T100" fmla="*/ 3891 w 4217"/>
                <a:gd name="T101" fmla="*/ 326 h 4212"/>
                <a:gd name="T102" fmla="*/ 3999 w 4217"/>
                <a:gd name="T103" fmla="*/ 286 h 4212"/>
                <a:gd name="T104" fmla="*/ 4217 w 4217"/>
                <a:gd name="T105" fmla="*/ 0 h 4212"/>
                <a:gd name="T106" fmla="*/ 4016 w 4217"/>
                <a:gd name="T107" fmla="*/ 269 h 4212"/>
                <a:gd name="T108" fmla="*/ 4217 w 4217"/>
                <a:gd name="T109" fmla="*/ 0 h 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7" h="4212">
                  <a:moveTo>
                    <a:pt x="112" y="4101"/>
                  </a:moveTo>
                  <a:lnTo>
                    <a:pt x="0" y="4212"/>
                  </a:lnTo>
                  <a:lnTo>
                    <a:pt x="69" y="4212"/>
                  </a:lnTo>
                  <a:lnTo>
                    <a:pt x="145" y="4134"/>
                  </a:lnTo>
                  <a:lnTo>
                    <a:pt x="112" y="4101"/>
                  </a:lnTo>
                  <a:moveTo>
                    <a:pt x="201" y="4011"/>
                  </a:moveTo>
                  <a:lnTo>
                    <a:pt x="128" y="4084"/>
                  </a:lnTo>
                  <a:lnTo>
                    <a:pt x="161" y="4117"/>
                  </a:lnTo>
                  <a:lnTo>
                    <a:pt x="237" y="4044"/>
                  </a:lnTo>
                  <a:lnTo>
                    <a:pt x="201" y="4011"/>
                  </a:lnTo>
                  <a:moveTo>
                    <a:pt x="310" y="3902"/>
                  </a:moveTo>
                  <a:lnTo>
                    <a:pt x="237" y="3978"/>
                  </a:lnTo>
                  <a:lnTo>
                    <a:pt x="270" y="4011"/>
                  </a:lnTo>
                  <a:lnTo>
                    <a:pt x="343" y="3938"/>
                  </a:lnTo>
                  <a:lnTo>
                    <a:pt x="310" y="3902"/>
                  </a:lnTo>
                  <a:moveTo>
                    <a:pt x="721" y="3493"/>
                  </a:moveTo>
                  <a:lnTo>
                    <a:pt x="327" y="3886"/>
                  </a:lnTo>
                  <a:lnTo>
                    <a:pt x="360" y="3921"/>
                  </a:lnTo>
                  <a:lnTo>
                    <a:pt x="754" y="3526"/>
                  </a:lnTo>
                  <a:lnTo>
                    <a:pt x="721" y="3493"/>
                  </a:lnTo>
                  <a:moveTo>
                    <a:pt x="811" y="3401"/>
                  </a:moveTo>
                  <a:lnTo>
                    <a:pt x="738" y="3477"/>
                  </a:lnTo>
                  <a:lnTo>
                    <a:pt x="771" y="3510"/>
                  </a:lnTo>
                  <a:lnTo>
                    <a:pt x="844" y="3436"/>
                  </a:lnTo>
                  <a:lnTo>
                    <a:pt x="811" y="3401"/>
                  </a:lnTo>
                  <a:moveTo>
                    <a:pt x="920" y="3295"/>
                  </a:moveTo>
                  <a:lnTo>
                    <a:pt x="844" y="3368"/>
                  </a:lnTo>
                  <a:lnTo>
                    <a:pt x="877" y="3401"/>
                  </a:lnTo>
                  <a:lnTo>
                    <a:pt x="953" y="3328"/>
                  </a:lnTo>
                  <a:lnTo>
                    <a:pt x="920" y="3295"/>
                  </a:lnTo>
                  <a:moveTo>
                    <a:pt x="1331" y="2883"/>
                  </a:moveTo>
                  <a:lnTo>
                    <a:pt x="936" y="3278"/>
                  </a:lnTo>
                  <a:lnTo>
                    <a:pt x="969" y="3311"/>
                  </a:lnTo>
                  <a:lnTo>
                    <a:pt x="1364" y="2917"/>
                  </a:lnTo>
                  <a:lnTo>
                    <a:pt x="1331" y="2883"/>
                  </a:lnTo>
                  <a:moveTo>
                    <a:pt x="1421" y="2794"/>
                  </a:moveTo>
                  <a:lnTo>
                    <a:pt x="1348" y="2867"/>
                  </a:lnTo>
                  <a:lnTo>
                    <a:pt x="1381" y="2900"/>
                  </a:lnTo>
                  <a:lnTo>
                    <a:pt x="1454" y="2827"/>
                  </a:lnTo>
                  <a:lnTo>
                    <a:pt x="1421" y="2794"/>
                  </a:lnTo>
                  <a:moveTo>
                    <a:pt x="1527" y="2687"/>
                  </a:moveTo>
                  <a:lnTo>
                    <a:pt x="1454" y="2761"/>
                  </a:lnTo>
                  <a:lnTo>
                    <a:pt x="1487" y="2794"/>
                  </a:lnTo>
                  <a:lnTo>
                    <a:pt x="1563" y="2720"/>
                  </a:lnTo>
                  <a:lnTo>
                    <a:pt x="1527" y="2687"/>
                  </a:lnTo>
                  <a:moveTo>
                    <a:pt x="1938" y="2276"/>
                  </a:moveTo>
                  <a:lnTo>
                    <a:pt x="1546" y="2668"/>
                  </a:lnTo>
                  <a:lnTo>
                    <a:pt x="1579" y="2704"/>
                  </a:lnTo>
                  <a:lnTo>
                    <a:pt x="1974" y="2309"/>
                  </a:lnTo>
                  <a:lnTo>
                    <a:pt x="1938" y="2276"/>
                  </a:lnTo>
                  <a:moveTo>
                    <a:pt x="2031" y="2184"/>
                  </a:moveTo>
                  <a:lnTo>
                    <a:pt x="1955" y="2259"/>
                  </a:lnTo>
                  <a:lnTo>
                    <a:pt x="1990" y="2293"/>
                  </a:lnTo>
                  <a:lnTo>
                    <a:pt x="2064" y="2219"/>
                  </a:lnTo>
                  <a:lnTo>
                    <a:pt x="2031" y="2184"/>
                  </a:lnTo>
                  <a:moveTo>
                    <a:pt x="2137" y="2077"/>
                  </a:moveTo>
                  <a:lnTo>
                    <a:pt x="2064" y="2151"/>
                  </a:lnTo>
                  <a:lnTo>
                    <a:pt x="2097" y="2184"/>
                  </a:lnTo>
                  <a:lnTo>
                    <a:pt x="2170" y="2111"/>
                  </a:lnTo>
                  <a:lnTo>
                    <a:pt x="2137" y="2077"/>
                  </a:lnTo>
                  <a:moveTo>
                    <a:pt x="2548" y="1666"/>
                  </a:moveTo>
                  <a:lnTo>
                    <a:pt x="2154" y="2061"/>
                  </a:lnTo>
                  <a:lnTo>
                    <a:pt x="2187" y="2094"/>
                  </a:lnTo>
                  <a:lnTo>
                    <a:pt x="2581" y="1699"/>
                  </a:lnTo>
                  <a:lnTo>
                    <a:pt x="2548" y="1666"/>
                  </a:lnTo>
                  <a:moveTo>
                    <a:pt x="2640" y="1576"/>
                  </a:moveTo>
                  <a:lnTo>
                    <a:pt x="2565" y="1650"/>
                  </a:lnTo>
                  <a:lnTo>
                    <a:pt x="2598" y="1683"/>
                  </a:lnTo>
                  <a:lnTo>
                    <a:pt x="2673" y="1609"/>
                  </a:lnTo>
                  <a:lnTo>
                    <a:pt x="2640" y="1576"/>
                  </a:lnTo>
                  <a:moveTo>
                    <a:pt x="2747" y="1470"/>
                  </a:moveTo>
                  <a:lnTo>
                    <a:pt x="2673" y="1543"/>
                  </a:lnTo>
                  <a:lnTo>
                    <a:pt x="2707" y="1576"/>
                  </a:lnTo>
                  <a:lnTo>
                    <a:pt x="2780" y="1503"/>
                  </a:lnTo>
                  <a:lnTo>
                    <a:pt x="2747" y="1470"/>
                  </a:lnTo>
                  <a:moveTo>
                    <a:pt x="3158" y="1059"/>
                  </a:moveTo>
                  <a:lnTo>
                    <a:pt x="2763" y="1451"/>
                  </a:lnTo>
                  <a:lnTo>
                    <a:pt x="2796" y="1487"/>
                  </a:lnTo>
                  <a:lnTo>
                    <a:pt x="3191" y="1092"/>
                  </a:lnTo>
                  <a:lnTo>
                    <a:pt x="3158" y="1059"/>
                  </a:lnTo>
                  <a:moveTo>
                    <a:pt x="3248" y="967"/>
                  </a:moveTo>
                  <a:lnTo>
                    <a:pt x="3174" y="1042"/>
                  </a:lnTo>
                  <a:lnTo>
                    <a:pt x="3208" y="1075"/>
                  </a:lnTo>
                  <a:lnTo>
                    <a:pt x="3281" y="1002"/>
                  </a:lnTo>
                  <a:lnTo>
                    <a:pt x="3248" y="967"/>
                  </a:lnTo>
                  <a:moveTo>
                    <a:pt x="3356" y="860"/>
                  </a:moveTo>
                  <a:lnTo>
                    <a:pt x="3283" y="934"/>
                  </a:lnTo>
                  <a:lnTo>
                    <a:pt x="3316" y="967"/>
                  </a:lnTo>
                  <a:lnTo>
                    <a:pt x="3390" y="893"/>
                  </a:lnTo>
                  <a:lnTo>
                    <a:pt x="3356" y="860"/>
                  </a:lnTo>
                  <a:moveTo>
                    <a:pt x="3768" y="449"/>
                  </a:moveTo>
                  <a:lnTo>
                    <a:pt x="3373" y="844"/>
                  </a:lnTo>
                  <a:lnTo>
                    <a:pt x="3406" y="877"/>
                  </a:lnTo>
                  <a:lnTo>
                    <a:pt x="3801" y="482"/>
                  </a:lnTo>
                  <a:lnTo>
                    <a:pt x="3768" y="449"/>
                  </a:lnTo>
                  <a:moveTo>
                    <a:pt x="3857" y="359"/>
                  </a:moveTo>
                  <a:lnTo>
                    <a:pt x="3784" y="432"/>
                  </a:lnTo>
                  <a:lnTo>
                    <a:pt x="3817" y="466"/>
                  </a:lnTo>
                  <a:lnTo>
                    <a:pt x="3891" y="392"/>
                  </a:lnTo>
                  <a:lnTo>
                    <a:pt x="3857" y="359"/>
                  </a:lnTo>
                  <a:moveTo>
                    <a:pt x="3966" y="253"/>
                  </a:moveTo>
                  <a:lnTo>
                    <a:pt x="3891" y="326"/>
                  </a:lnTo>
                  <a:lnTo>
                    <a:pt x="3924" y="359"/>
                  </a:lnTo>
                  <a:lnTo>
                    <a:pt x="3999" y="286"/>
                  </a:lnTo>
                  <a:lnTo>
                    <a:pt x="3966" y="253"/>
                  </a:lnTo>
                  <a:moveTo>
                    <a:pt x="4217" y="0"/>
                  </a:moveTo>
                  <a:lnTo>
                    <a:pt x="3983" y="234"/>
                  </a:lnTo>
                  <a:lnTo>
                    <a:pt x="4016" y="269"/>
                  </a:lnTo>
                  <a:lnTo>
                    <a:pt x="4217" y="68"/>
                  </a:lnTo>
                  <a:lnTo>
                    <a:pt x="42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2" name="Freeform 23"/>
            <p:cNvSpPr>
              <a:spLocks noEditPoints="1"/>
            </p:cNvSpPr>
            <p:nvPr/>
          </p:nvSpPr>
          <p:spPr bwMode="auto">
            <a:xfrm>
              <a:off x="6726238" y="5791200"/>
              <a:ext cx="4757738" cy="4754563"/>
            </a:xfrm>
            <a:custGeom>
              <a:avLst/>
              <a:gdLst>
                <a:gd name="T0" fmla="*/ 0 w 2997"/>
                <a:gd name="T1" fmla="*/ 2995 h 2995"/>
                <a:gd name="T2" fmla="*/ 142 w 2997"/>
                <a:gd name="T3" fmla="*/ 2919 h 2995"/>
                <a:gd name="T4" fmla="*/ 201 w 2997"/>
                <a:gd name="T5" fmla="*/ 2794 h 2995"/>
                <a:gd name="T6" fmla="*/ 161 w 2997"/>
                <a:gd name="T7" fmla="*/ 2903 h 2995"/>
                <a:gd name="T8" fmla="*/ 201 w 2997"/>
                <a:gd name="T9" fmla="*/ 2794 h 2995"/>
                <a:gd name="T10" fmla="*/ 234 w 2997"/>
                <a:gd name="T11" fmla="*/ 2761 h 2995"/>
                <a:gd name="T12" fmla="*/ 340 w 2997"/>
                <a:gd name="T13" fmla="*/ 2721 h 2995"/>
                <a:gd name="T14" fmla="*/ 718 w 2997"/>
                <a:gd name="T15" fmla="*/ 2276 h 2995"/>
                <a:gd name="T16" fmla="*/ 357 w 2997"/>
                <a:gd name="T17" fmla="*/ 2704 h 2995"/>
                <a:gd name="T18" fmla="*/ 718 w 2997"/>
                <a:gd name="T19" fmla="*/ 2276 h 2995"/>
                <a:gd name="T20" fmla="*/ 735 w 2997"/>
                <a:gd name="T21" fmla="*/ 2260 h 2995"/>
                <a:gd name="T22" fmla="*/ 844 w 2997"/>
                <a:gd name="T23" fmla="*/ 2219 h 2995"/>
                <a:gd name="T24" fmla="*/ 917 w 2997"/>
                <a:gd name="T25" fmla="*/ 2078 h 2995"/>
                <a:gd name="T26" fmla="*/ 877 w 2997"/>
                <a:gd name="T27" fmla="*/ 2186 h 2995"/>
                <a:gd name="T28" fmla="*/ 917 w 2997"/>
                <a:gd name="T29" fmla="*/ 2078 h 2995"/>
                <a:gd name="T30" fmla="*/ 934 w 2997"/>
                <a:gd name="T31" fmla="*/ 2061 h 2995"/>
                <a:gd name="T32" fmla="*/ 1361 w 2997"/>
                <a:gd name="T33" fmla="*/ 1702 h 2995"/>
                <a:gd name="T34" fmla="*/ 1418 w 2997"/>
                <a:gd name="T35" fmla="*/ 1577 h 2995"/>
                <a:gd name="T36" fmla="*/ 1378 w 2997"/>
                <a:gd name="T37" fmla="*/ 1685 h 2995"/>
                <a:gd name="T38" fmla="*/ 1418 w 2997"/>
                <a:gd name="T39" fmla="*/ 1577 h 2995"/>
                <a:gd name="T40" fmla="*/ 1451 w 2997"/>
                <a:gd name="T41" fmla="*/ 1544 h 2995"/>
                <a:gd name="T42" fmla="*/ 1560 w 2997"/>
                <a:gd name="T43" fmla="*/ 1503 h 2995"/>
                <a:gd name="T44" fmla="*/ 1938 w 2997"/>
                <a:gd name="T45" fmla="*/ 1059 h 2995"/>
                <a:gd name="T46" fmla="*/ 1576 w 2997"/>
                <a:gd name="T47" fmla="*/ 1487 h 2995"/>
                <a:gd name="T48" fmla="*/ 1938 w 2997"/>
                <a:gd name="T49" fmla="*/ 1059 h 2995"/>
                <a:gd name="T50" fmla="*/ 1954 w 2997"/>
                <a:gd name="T51" fmla="*/ 1042 h 2995"/>
                <a:gd name="T52" fmla="*/ 2061 w 2997"/>
                <a:gd name="T53" fmla="*/ 1002 h 2995"/>
                <a:gd name="T54" fmla="*/ 2136 w 2997"/>
                <a:gd name="T55" fmla="*/ 860 h 2995"/>
                <a:gd name="T56" fmla="*/ 2094 w 2997"/>
                <a:gd name="T57" fmla="*/ 969 h 2995"/>
                <a:gd name="T58" fmla="*/ 2136 w 2997"/>
                <a:gd name="T59" fmla="*/ 860 h 2995"/>
                <a:gd name="T60" fmla="*/ 2153 w 2997"/>
                <a:gd name="T61" fmla="*/ 844 h 2995"/>
                <a:gd name="T62" fmla="*/ 2581 w 2997"/>
                <a:gd name="T63" fmla="*/ 485 h 2995"/>
                <a:gd name="T64" fmla="*/ 2637 w 2997"/>
                <a:gd name="T65" fmla="*/ 359 h 2995"/>
                <a:gd name="T66" fmla="*/ 2597 w 2997"/>
                <a:gd name="T67" fmla="*/ 468 h 2995"/>
                <a:gd name="T68" fmla="*/ 2637 w 2997"/>
                <a:gd name="T69" fmla="*/ 359 h 2995"/>
                <a:gd name="T70" fmla="*/ 2671 w 2997"/>
                <a:gd name="T71" fmla="*/ 326 h 2995"/>
                <a:gd name="T72" fmla="*/ 2777 w 2997"/>
                <a:gd name="T73" fmla="*/ 286 h 2995"/>
                <a:gd name="T74" fmla="*/ 2997 w 2997"/>
                <a:gd name="T75" fmla="*/ 0 h 2995"/>
                <a:gd name="T76" fmla="*/ 2796 w 2997"/>
                <a:gd name="T77" fmla="*/ 270 h 2995"/>
                <a:gd name="T78" fmla="*/ 2997 w 2997"/>
                <a:gd name="T79" fmla="*/ 0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97" h="2995">
                  <a:moveTo>
                    <a:pt x="109" y="2886"/>
                  </a:moveTo>
                  <a:lnTo>
                    <a:pt x="0" y="2995"/>
                  </a:lnTo>
                  <a:lnTo>
                    <a:pt x="66" y="2995"/>
                  </a:lnTo>
                  <a:lnTo>
                    <a:pt x="142" y="2919"/>
                  </a:lnTo>
                  <a:lnTo>
                    <a:pt x="109" y="2886"/>
                  </a:lnTo>
                  <a:close/>
                  <a:moveTo>
                    <a:pt x="201" y="2794"/>
                  </a:moveTo>
                  <a:lnTo>
                    <a:pt x="125" y="2867"/>
                  </a:lnTo>
                  <a:lnTo>
                    <a:pt x="161" y="2903"/>
                  </a:lnTo>
                  <a:lnTo>
                    <a:pt x="234" y="2827"/>
                  </a:lnTo>
                  <a:lnTo>
                    <a:pt x="201" y="2794"/>
                  </a:lnTo>
                  <a:close/>
                  <a:moveTo>
                    <a:pt x="307" y="2687"/>
                  </a:moveTo>
                  <a:lnTo>
                    <a:pt x="234" y="2761"/>
                  </a:lnTo>
                  <a:lnTo>
                    <a:pt x="267" y="2794"/>
                  </a:lnTo>
                  <a:lnTo>
                    <a:pt x="340" y="2721"/>
                  </a:lnTo>
                  <a:lnTo>
                    <a:pt x="307" y="2687"/>
                  </a:lnTo>
                  <a:close/>
                  <a:moveTo>
                    <a:pt x="718" y="2276"/>
                  </a:moveTo>
                  <a:lnTo>
                    <a:pt x="324" y="2671"/>
                  </a:lnTo>
                  <a:lnTo>
                    <a:pt x="357" y="2704"/>
                  </a:lnTo>
                  <a:lnTo>
                    <a:pt x="752" y="2309"/>
                  </a:lnTo>
                  <a:lnTo>
                    <a:pt x="718" y="2276"/>
                  </a:lnTo>
                  <a:close/>
                  <a:moveTo>
                    <a:pt x="808" y="2186"/>
                  </a:moveTo>
                  <a:lnTo>
                    <a:pt x="735" y="2260"/>
                  </a:lnTo>
                  <a:lnTo>
                    <a:pt x="768" y="2293"/>
                  </a:lnTo>
                  <a:lnTo>
                    <a:pt x="844" y="2219"/>
                  </a:lnTo>
                  <a:lnTo>
                    <a:pt x="808" y="2186"/>
                  </a:lnTo>
                  <a:close/>
                  <a:moveTo>
                    <a:pt x="917" y="2078"/>
                  </a:moveTo>
                  <a:lnTo>
                    <a:pt x="844" y="2153"/>
                  </a:lnTo>
                  <a:lnTo>
                    <a:pt x="877" y="2186"/>
                  </a:lnTo>
                  <a:lnTo>
                    <a:pt x="950" y="2111"/>
                  </a:lnTo>
                  <a:lnTo>
                    <a:pt x="917" y="2078"/>
                  </a:lnTo>
                  <a:close/>
                  <a:moveTo>
                    <a:pt x="1328" y="1669"/>
                  </a:moveTo>
                  <a:lnTo>
                    <a:pt x="934" y="2061"/>
                  </a:lnTo>
                  <a:lnTo>
                    <a:pt x="967" y="2094"/>
                  </a:lnTo>
                  <a:lnTo>
                    <a:pt x="1361" y="1702"/>
                  </a:lnTo>
                  <a:lnTo>
                    <a:pt x="1328" y="1669"/>
                  </a:lnTo>
                  <a:close/>
                  <a:moveTo>
                    <a:pt x="1418" y="1577"/>
                  </a:moveTo>
                  <a:lnTo>
                    <a:pt x="1345" y="1650"/>
                  </a:lnTo>
                  <a:lnTo>
                    <a:pt x="1378" y="1685"/>
                  </a:lnTo>
                  <a:lnTo>
                    <a:pt x="1451" y="1610"/>
                  </a:lnTo>
                  <a:lnTo>
                    <a:pt x="1418" y="1577"/>
                  </a:lnTo>
                  <a:close/>
                  <a:moveTo>
                    <a:pt x="1527" y="1470"/>
                  </a:moveTo>
                  <a:lnTo>
                    <a:pt x="1451" y="1544"/>
                  </a:lnTo>
                  <a:lnTo>
                    <a:pt x="1487" y="1577"/>
                  </a:lnTo>
                  <a:lnTo>
                    <a:pt x="1560" y="1503"/>
                  </a:lnTo>
                  <a:lnTo>
                    <a:pt x="1527" y="1470"/>
                  </a:lnTo>
                  <a:close/>
                  <a:moveTo>
                    <a:pt x="1938" y="1059"/>
                  </a:moveTo>
                  <a:lnTo>
                    <a:pt x="1543" y="1454"/>
                  </a:lnTo>
                  <a:lnTo>
                    <a:pt x="1576" y="1487"/>
                  </a:lnTo>
                  <a:lnTo>
                    <a:pt x="1971" y="1092"/>
                  </a:lnTo>
                  <a:lnTo>
                    <a:pt x="1938" y="1059"/>
                  </a:lnTo>
                  <a:close/>
                  <a:moveTo>
                    <a:pt x="2028" y="969"/>
                  </a:moveTo>
                  <a:lnTo>
                    <a:pt x="1954" y="1042"/>
                  </a:lnTo>
                  <a:lnTo>
                    <a:pt x="1988" y="1076"/>
                  </a:lnTo>
                  <a:lnTo>
                    <a:pt x="2061" y="1002"/>
                  </a:lnTo>
                  <a:lnTo>
                    <a:pt x="2028" y="969"/>
                  </a:lnTo>
                  <a:close/>
                  <a:moveTo>
                    <a:pt x="2136" y="860"/>
                  </a:moveTo>
                  <a:lnTo>
                    <a:pt x="2061" y="936"/>
                  </a:lnTo>
                  <a:lnTo>
                    <a:pt x="2094" y="969"/>
                  </a:lnTo>
                  <a:lnTo>
                    <a:pt x="2170" y="894"/>
                  </a:lnTo>
                  <a:lnTo>
                    <a:pt x="2136" y="860"/>
                  </a:lnTo>
                  <a:close/>
                  <a:moveTo>
                    <a:pt x="2545" y="452"/>
                  </a:moveTo>
                  <a:lnTo>
                    <a:pt x="2153" y="844"/>
                  </a:lnTo>
                  <a:lnTo>
                    <a:pt x="2186" y="877"/>
                  </a:lnTo>
                  <a:lnTo>
                    <a:pt x="2581" y="485"/>
                  </a:lnTo>
                  <a:lnTo>
                    <a:pt x="2545" y="452"/>
                  </a:lnTo>
                  <a:close/>
                  <a:moveTo>
                    <a:pt x="2637" y="359"/>
                  </a:moveTo>
                  <a:lnTo>
                    <a:pt x="2564" y="433"/>
                  </a:lnTo>
                  <a:lnTo>
                    <a:pt x="2597" y="468"/>
                  </a:lnTo>
                  <a:lnTo>
                    <a:pt x="2671" y="392"/>
                  </a:lnTo>
                  <a:lnTo>
                    <a:pt x="2637" y="359"/>
                  </a:lnTo>
                  <a:close/>
                  <a:moveTo>
                    <a:pt x="2744" y="253"/>
                  </a:moveTo>
                  <a:lnTo>
                    <a:pt x="2671" y="326"/>
                  </a:lnTo>
                  <a:lnTo>
                    <a:pt x="2704" y="359"/>
                  </a:lnTo>
                  <a:lnTo>
                    <a:pt x="2777" y="286"/>
                  </a:lnTo>
                  <a:lnTo>
                    <a:pt x="2744" y="253"/>
                  </a:lnTo>
                  <a:close/>
                  <a:moveTo>
                    <a:pt x="2997" y="0"/>
                  </a:moveTo>
                  <a:lnTo>
                    <a:pt x="2760" y="236"/>
                  </a:lnTo>
                  <a:lnTo>
                    <a:pt x="2796" y="270"/>
                  </a:lnTo>
                  <a:lnTo>
                    <a:pt x="2997" y="69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3" name="Freeform 24"/>
            <p:cNvSpPr>
              <a:spLocks noEditPoints="1"/>
            </p:cNvSpPr>
            <p:nvPr/>
          </p:nvSpPr>
          <p:spPr bwMode="auto">
            <a:xfrm>
              <a:off x="6726238" y="5791200"/>
              <a:ext cx="4757738" cy="4754563"/>
            </a:xfrm>
            <a:custGeom>
              <a:avLst/>
              <a:gdLst>
                <a:gd name="T0" fmla="*/ 0 w 2997"/>
                <a:gd name="T1" fmla="*/ 2995 h 2995"/>
                <a:gd name="T2" fmla="*/ 142 w 2997"/>
                <a:gd name="T3" fmla="*/ 2919 h 2995"/>
                <a:gd name="T4" fmla="*/ 201 w 2997"/>
                <a:gd name="T5" fmla="*/ 2794 h 2995"/>
                <a:gd name="T6" fmla="*/ 161 w 2997"/>
                <a:gd name="T7" fmla="*/ 2903 h 2995"/>
                <a:gd name="T8" fmla="*/ 201 w 2997"/>
                <a:gd name="T9" fmla="*/ 2794 h 2995"/>
                <a:gd name="T10" fmla="*/ 234 w 2997"/>
                <a:gd name="T11" fmla="*/ 2761 h 2995"/>
                <a:gd name="T12" fmla="*/ 340 w 2997"/>
                <a:gd name="T13" fmla="*/ 2721 h 2995"/>
                <a:gd name="T14" fmla="*/ 718 w 2997"/>
                <a:gd name="T15" fmla="*/ 2276 h 2995"/>
                <a:gd name="T16" fmla="*/ 357 w 2997"/>
                <a:gd name="T17" fmla="*/ 2704 h 2995"/>
                <a:gd name="T18" fmla="*/ 718 w 2997"/>
                <a:gd name="T19" fmla="*/ 2276 h 2995"/>
                <a:gd name="T20" fmla="*/ 735 w 2997"/>
                <a:gd name="T21" fmla="*/ 2260 h 2995"/>
                <a:gd name="T22" fmla="*/ 844 w 2997"/>
                <a:gd name="T23" fmla="*/ 2219 h 2995"/>
                <a:gd name="T24" fmla="*/ 917 w 2997"/>
                <a:gd name="T25" fmla="*/ 2078 h 2995"/>
                <a:gd name="T26" fmla="*/ 877 w 2997"/>
                <a:gd name="T27" fmla="*/ 2186 h 2995"/>
                <a:gd name="T28" fmla="*/ 917 w 2997"/>
                <a:gd name="T29" fmla="*/ 2078 h 2995"/>
                <a:gd name="T30" fmla="*/ 934 w 2997"/>
                <a:gd name="T31" fmla="*/ 2061 h 2995"/>
                <a:gd name="T32" fmla="*/ 1361 w 2997"/>
                <a:gd name="T33" fmla="*/ 1702 h 2995"/>
                <a:gd name="T34" fmla="*/ 1418 w 2997"/>
                <a:gd name="T35" fmla="*/ 1577 h 2995"/>
                <a:gd name="T36" fmla="*/ 1378 w 2997"/>
                <a:gd name="T37" fmla="*/ 1685 h 2995"/>
                <a:gd name="T38" fmla="*/ 1418 w 2997"/>
                <a:gd name="T39" fmla="*/ 1577 h 2995"/>
                <a:gd name="T40" fmla="*/ 1451 w 2997"/>
                <a:gd name="T41" fmla="*/ 1544 h 2995"/>
                <a:gd name="T42" fmla="*/ 1560 w 2997"/>
                <a:gd name="T43" fmla="*/ 1503 h 2995"/>
                <a:gd name="T44" fmla="*/ 1938 w 2997"/>
                <a:gd name="T45" fmla="*/ 1059 h 2995"/>
                <a:gd name="T46" fmla="*/ 1576 w 2997"/>
                <a:gd name="T47" fmla="*/ 1487 h 2995"/>
                <a:gd name="T48" fmla="*/ 1938 w 2997"/>
                <a:gd name="T49" fmla="*/ 1059 h 2995"/>
                <a:gd name="T50" fmla="*/ 1954 w 2997"/>
                <a:gd name="T51" fmla="*/ 1042 h 2995"/>
                <a:gd name="T52" fmla="*/ 2061 w 2997"/>
                <a:gd name="T53" fmla="*/ 1002 h 2995"/>
                <a:gd name="T54" fmla="*/ 2136 w 2997"/>
                <a:gd name="T55" fmla="*/ 860 h 2995"/>
                <a:gd name="T56" fmla="*/ 2094 w 2997"/>
                <a:gd name="T57" fmla="*/ 969 h 2995"/>
                <a:gd name="T58" fmla="*/ 2136 w 2997"/>
                <a:gd name="T59" fmla="*/ 860 h 2995"/>
                <a:gd name="T60" fmla="*/ 2153 w 2997"/>
                <a:gd name="T61" fmla="*/ 844 h 2995"/>
                <a:gd name="T62" fmla="*/ 2581 w 2997"/>
                <a:gd name="T63" fmla="*/ 485 h 2995"/>
                <a:gd name="T64" fmla="*/ 2637 w 2997"/>
                <a:gd name="T65" fmla="*/ 359 h 2995"/>
                <a:gd name="T66" fmla="*/ 2597 w 2997"/>
                <a:gd name="T67" fmla="*/ 468 h 2995"/>
                <a:gd name="T68" fmla="*/ 2637 w 2997"/>
                <a:gd name="T69" fmla="*/ 359 h 2995"/>
                <a:gd name="T70" fmla="*/ 2671 w 2997"/>
                <a:gd name="T71" fmla="*/ 326 h 2995"/>
                <a:gd name="T72" fmla="*/ 2777 w 2997"/>
                <a:gd name="T73" fmla="*/ 286 h 2995"/>
                <a:gd name="T74" fmla="*/ 2997 w 2997"/>
                <a:gd name="T75" fmla="*/ 0 h 2995"/>
                <a:gd name="T76" fmla="*/ 2796 w 2997"/>
                <a:gd name="T77" fmla="*/ 270 h 2995"/>
                <a:gd name="T78" fmla="*/ 2997 w 2997"/>
                <a:gd name="T79" fmla="*/ 0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97" h="2995">
                  <a:moveTo>
                    <a:pt x="109" y="2886"/>
                  </a:moveTo>
                  <a:lnTo>
                    <a:pt x="0" y="2995"/>
                  </a:lnTo>
                  <a:lnTo>
                    <a:pt x="66" y="2995"/>
                  </a:lnTo>
                  <a:lnTo>
                    <a:pt x="142" y="2919"/>
                  </a:lnTo>
                  <a:lnTo>
                    <a:pt x="109" y="2886"/>
                  </a:lnTo>
                  <a:moveTo>
                    <a:pt x="201" y="2794"/>
                  </a:moveTo>
                  <a:lnTo>
                    <a:pt x="125" y="2867"/>
                  </a:lnTo>
                  <a:lnTo>
                    <a:pt x="161" y="2903"/>
                  </a:lnTo>
                  <a:lnTo>
                    <a:pt x="234" y="2827"/>
                  </a:lnTo>
                  <a:lnTo>
                    <a:pt x="201" y="2794"/>
                  </a:lnTo>
                  <a:moveTo>
                    <a:pt x="307" y="2687"/>
                  </a:moveTo>
                  <a:lnTo>
                    <a:pt x="234" y="2761"/>
                  </a:lnTo>
                  <a:lnTo>
                    <a:pt x="267" y="2794"/>
                  </a:lnTo>
                  <a:lnTo>
                    <a:pt x="340" y="2721"/>
                  </a:lnTo>
                  <a:lnTo>
                    <a:pt x="307" y="2687"/>
                  </a:lnTo>
                  <a:moveTo>
                    <a:pt x="718" y="2276"/>
                  </a:moveTo>
                  <a:lnTo>
                    <a:pt x="324" y="2671"/>
                  </a:lnTo>
                  <a:lnTo>
                    <a:pt x="357" y="2704"/>
                  </a:lnTo>
                  <a:lnTo>
                    <a:pt x="752" y="2309"/>
                  </a:lnTo>
                  <a:lnTo>
                    <a:pt x="718" y="2276"/>
                  </a:lnTo>
                  <a:moveTo>
                    <a:pt x="808" y="2186"/>
                  </a:moveTo>
                  <a:lnTo>
                    <a:pt x="735" y="2260"/>
                  </a:lnTo>
                  <a:lnTo>
                    <a:pt x="768" y="2293"/>
                  </a:lnTo>
                  <a:lnTo>
                    <a:pt x="844" y="2219"/>
                  </a:lnTo>
                  <a:lnTo>
                    <a:pt x="808" y="2186"/>
                  </a:lnTo>
                  <a:moveTo>
                    <a:pt x="917" y="2078"/>
                  </a:moveTo>
                  <a:lnTo>
                    <a:pt x="844" y="2153"/>
                  </a:lnTo>
                  <a:lnTo>
                    <a:pt x="877" y="2186"/>
                  </a:lnTo>
                  <a:lnTo>
                    <a:pt x="950" y="2111"/>
                  </a:lnTo>
                  <a:lnTo>
                    <a:pt x="917" y="2078"/>
                  </a:lnTo>
                  <a:moveTo>
                    <a:pt x="1328" y="1669"/>
                  </a:moveTo>
                  <a:lnTo>
                    <a:pt x="934" y="2061"/>
                  </a:lnTo>
                  <a:lnTo>
                    <a:pt x="967" y="2094"/>
                  </a:lnTo>
                  <a:lnTo>
                    <a:pt x="1361" y="1702"/>
                  </a:lnTo>
                  <a:lnTo>
                    <a:pt x="1328" y="1669"/>
                  </a:lnTo>
                  <a:moveTo>
                    <a:pt x="1418" y="1577"/>
                  </a:moveTo>
                  <a:lnTo>
                    <a:pt x="1345" y="1650"/>
                  </a:lnTo>
                  <a:lnTo>
                    <a:pt x="1378" y="1685"/>
                  </a:lnTo>
                  <a:lnTo>
                    <a:pt x="1451" y="1610"/>
                  </a:lnTo>
                  <a:lnTo>
                    <a:pt x="1418" y="1577"/>
                  </a:lnTo>
                  <a:moveTo>
                    <a:pt x="1527" y="1470"/>
                  </a:moveTo>
                  <a:lnTo>
                    <a:pt x="1451" y="1544"/>
                  </a:lnTo>
                  <a:lnTo>
                    <a:pt x="1487" y="1577"/>
                  </a:lnTo>
                  <a:lnTo>
                    <a:pt x="1560" y="1503"/>
                  </a:lnTo>
                  <a:lnTo>
                    <a:pt x="1527" y="1470"/>
                  </a:lnTo>
                  <a:moveTo>
                    <a:pt x="1938" y="1059"/>
                  </a:moveTo>
                  <a:lnTo>
                    <a:pt x="1543" y="1454"/>
                  </a:lnTo>
                  <a:lnTo>
                    <a:pt x="1576" y="1487"/>
                  </a:lnTo>
                  <a:lnTo>
                    <a:pt x="1971" y="1092"/>
                  </a:lnTo>
                  <a:lnTo>
                    <a:pt x="1938" y="1059"/>
                  </a:lnTo>
                  <a:moveTo>
                    <a:pt x="2028" y="969"/>
                  </a:moveTo>
                  <a:lnTo>
                    <a:pt x="1954" y="1042"/>
                  </a:lnTo>
                  <a:lnTo>
                    <a:pt x="1988" y="1076"/>
                  </a:lnTo>
                  <a:lnTo>
                    <a:pt x="2061" y="1002"/>
                  </a:lnTo>
                  <a:lnTo>
                    <a:pt x="2028" y="969"/>
                  </a:lnTo>
                  <a:moveTo>
                    <a:pt x="2136" y="860"/>
                  </a:moveTo>
                  <a:lnTo>
                    <a:pt x="2061" y="936"/>
                  </a:lnTo>
                  <a:lnTo>
                    <a:pt x="2094" y="969"/>
                  </a:lnTo>
                  <a:lnTo>
                    <a:pt x="2170" y="894"/>
                  </a:lnTo>
                  <a:lnTo>
                    <a:pt x="2136" y="860"/>
                  </a:lnTo>
                  <a:moveTo>
                    <a:pt x="2545" y="452"/>
                  </a:moveTo>
                  <a:lnTo>
                    <a:pt x="2153" y="844"/>
                  </a:lnTo>
                  <a:lnTo>
                    <a:pt x="2186" y="877"/>
                  </a:lnTo>
                  <a:lnTo>
                    <a:pt x="2581" y="485"/>
                  </a:lnTo>
                  <a:lnTo>
                    <a:pt x="2545" y="452"/>
                  </a:lnTo>
                  <a:moveTo>
                    <a:pt x="2637" y="359"/>
                  </a:moveTo>
                  <a:lnTo>
                    <a:pt x="2564" y="433"/>
                  </a:lnTo>
                  <a:lnTo>
                    <a:pt x="2597" y="468"/>
                  </a:lnTo>
                  <a:lnTo>
                    <a:pt x="2671" y="392"/>
                  </a:lnTo>
                  <a:lnTo>
                    <a:pt x="2637" y="359"/>
                  </a:lnTo>
                  <a:moveTo>
                    <a:pt x="2744" y="253"/>
                  </a:moveTo>
                  <a:lnTo>
                    <a:pt x="2671" y="326"/>
                  </a:lnTo>
                  <a:lnTo>
                    <a:pt x="2704" y="359"/>
                  </a:lnTo>
                  <a:lnTo>
                    <a:pt x="2777" y="286"/>
                  </a:lnTo>
                  <a:lnTo>
                    <a:pt x="2744" y="253"/>
                  </a:lnTo>
                  <a:moveTo>
                    <a:pt x="2997" y="0"/>
                  </a:moveTo>
                  <a:lnTo>
                    <a:pt x="2760" y="236"/>
                  </a:lnTo>
                  <a:lnTo>
                    <a:pt x="2796" y="270"/>
                  </a:lnTo>
                  <a:lnTo>
                    <a:pt x="2997" y="69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4" name="Freeform 25"/>
            <p:cNvSpPr>
              <a:spLocks noEditPoints="1"/>
            </p:cNvSpPr>
            <p:nvPr/>
          </p:nvSpPr>
          <p:spPr bwMode="auto">
            <a:xfrm>
              <a:off x="8661400" y="7723188"/>
              <a:ext cx="2822575" cy="2822575"/>
            </a:xfrm>
            <a:custGeom>
              <a:avLst/>
              <a:gdLst>
                <a:gd name="T0" fmla="*/ 109 w 1778"/>
                <a:gd name="T1" fmla="*/ 1669 h 1778"/>
                <a:gd name="T2" fmla="*/ 0 w 1778"/>
                <a:gd name="T3" fmla="*/ 1778 h 1778"/>
                <a:gd name="T4" fmla="*/ 67 w 1778"/>
                <a:gd name="T5" fmla="*/ 1778 h 1778"/>
                <a:gd name="T6" fmla="*/ 142 w 1778"/>
                <a:gd name="T7" fmla="*/ 1702 h 1778"/>
                <a:gd name="T8" fmla="*/ 109 w 1778"/>
                <a:gd name="T9" fmla="*/ 1669 h 1778"/>
                <a:gd name="T10" fmla="*/ 199 w 1778"/>
                <a:gd name="T11" fmla="*/ 1577 h 1778"/>
                <a:gd name="T12" fmla="*/ 126 w 1778"/>
                <a:gd name="T13" fmla="*/ 1652 h 1778"/>
                <a:gd name="T14" fmla="*/ 159 w 1778"/>
                <a:gd name="T15" fmla="*/ 1686 h 1778"/>
                <a:gd name="T16" fmla="*/ 232 w 1778"/>
                <a:gd name="T17" fmla="*/ 1612 h 1778"/>
                <a:gd name="T18" fmla="*/ 199 w 1778"/>
                <a:gd name="T19" fmla="*/ 1577 h 1778"/>
                <a:gd name="T20" fmla="*/ 305 w 1778"/>
                <a:gd name="T21" fmla="*/ 1470 h 1778"/>
                <a:gd name="T22" fmla="*/ 232 w 1778"/>
                <a:gd name="T23" fmla="*/ 1544 h 1778"/>
                <a:gd name="T24" fmla="*/ 265 w 1778"/>
                <a:gd name="T25" fmla="*/ 1577 h 1778"/>
                <a:gd name="T26" fmla="*/ 341 w 1778"/>
                <a:gd name="T27" fmla="*/ 1504 h 1778"/>
                <a:gd name="T28" fmla="*/ 305 w 1778"/>
                <a:gd name="T29" fmla="*/ 1470 h 1778"/>
                <a:gd name="T30" fmla="*/ 717 w 1778"/>
                <a:gd name="T31" fmla="*/ 1059 h 1778"/>
                <a:gd name="T32" fmla="*/ 324 w 1778"/>
                <a:gd name="T33" fmla="*/ 1454 h 1778"/>
                <a:gd name="T34" fmla="*/ 357 w 1778"/>
                <a:gd name="T35" fmla="*/ 1487 h 1778"/>
                <a:gd name="T36" fmla="*/ 752 w 1778"/>
                <a:gd name="T37" fmla="*/ 1092 h 1778"/>
                <a:gd name="T38" fmla="*/ 717 w 1778"/>
                <a:gd name="T39" fmla="*/ 1059 h 1778"/>
                <a:gd name="T40" fmla="*/ 809 w 1778"/>
                <a:gd name="T41" fmla="*/ 969 h 1778"/>
                <a:gd name="T42" fmla="*/ 733 w 1778"/>
                <a:gd name="T43" fmla="*/ 1043 h 1778"/>
                <a:gd name="T44" fmla="*/ 769 w 1778"/>
                <a:gd name="T45" fmla="*/ 1076 h 1778"/>
                <a:gd name="T46" fmla="*/ 842 w 1778"/>
                <a:gd name="T47" fmla="*/ 1002 h 1778"/>
                <a:gd name="T48" fmla="*/ 809 w 1778"/>
                <a:gd name="T49" fmla="*/ 969 h 1778"/>
                <a:gd name="T50" fmla="*/ 915 w 1778"/>
                <a:gd name="T51" fmla="*/ 863 h 1778"/>
                <a:gd name="T52" fmla="*/ 842 w 1778"/>
                <a:gd name="T53" fmla="*/ 936 h 1778"/>
                <a:gd name="T54" fmla="*/ 875 w 1778"/>
                <a:gd name="T55" fmla="*/ 969 h 1778"/>
                <a:gd name="T56" fmla="*/ 948 w 1778"/>
                <a:gd name="T57" fmla="*/ 896 h 1778"/>
                <a:gd name="T58" fmla="*/ 915 w 1778"/>
                <a:gd name="T59" fmla="*/ 863 h 1778"/>
                <a:gd name="T60" fmla="*/ 1326 w 1778"/>
                <a:gd name="T61" fmla="*/ 452 h 1778"/>
                <a:gd name="T62" fmla="*/ 932 w 1778"/>
                <a:gd name="T63" fmla="*/ 846 h 1778"/>
                <a:gd name="T64" fmla="*/ 965 w 1778"/>
                <a:gd name="T65" fmla="*/ 880 h 1778"/>
                <a:gd name="T66" fmla="*/ 1359 w 1778"/>
                <a:gd name="T67" fmla="*/ 485 h 1778"/>
                <a:gd name="T68" fmla="*/ 1326 w 1778"/>
                <a:gd name="T69" fmla="*/ 452 h 1778"/>
                <a:gd name="T70" fmla="*/ 1418 w 1778"/>
                <a:gd name="T71" fmla="*/ 360 h 1778"/>
                <a:gd name="T72" fmla="*/ 1343 w 1778"/>
                <a:gd name="T73" fmla="*/ 435 h 1778"/>
                <a:gd name="T74" fmla="*/ 1376 w 1778"/>
                <a:gd name="T75" fmla="*/ 468 h 1778"/>
                <a:gd name="T76" fmla="*/ 1452 w 1778"/>
                <a:gd name="T77" fmla="*/ 395 h 1778"/>
                <a:gd name="T78" fmla="*/ 1418 w 1778"/>
                <a:gd name="T79" fmla="*/ 360 h 1778"/>
                <a:gd name="T80" fmla="*/ 1525 w 1778"/>
                <a:gd name="T81" fmla="*/ 253 h 1778"/>
                <a:gd name="T82" fmla="*/ 1452 w 1778"/>
                <a:gd name="T83" fmla="*/ 327 h 1778"/>
                <a:gd name="T84" fmla="*/ 1485 w 1778"/>
                <a:gd name="T85" fmla="*/ 362 h 1778"/>
                <a:gd name="T86" fmla="*/ 1558 w 1778"/>
                <a:gd name="T87" fmla="*/ 286 h 1778"/>
                <a:gd name="T88" fmla="*/ 1525 w 1778"/>
                <a:gd name="T89" fmla="*/ 253 h 1778"/>
                <a:gd name="T90" fmla="*/ 1778 w 1778"/>
                <a:gd name="T91" fmla="*/ 0 h 1778"/>
                <a:gd name="T92" fmla="*/ 1541 w 1778"/>
                <a:gd name="T93" fmla="*/ 237 h 1778"/>
                <a:gd name="T94" fmla="*/ 1574 w 1778"/>
                <a:gd name="T95" fmla="*/ 270 h 1778"/>
                <a:gd name="T96" fmla="*/ 1778 w 1778"/>
                <a:gd name="T97" fmla="*/ 69 h 1778"/>
                <a:gd name="T98" fmla="*/ 1778 w 1778"/>
                <a:gd name="T9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78" h="1778">
                  <a:moveTo>
                    <a:pt x="109" y="1669"/>
                  </a:moveTo>
                  <a:lnTo>
                    <a:pt x="0" y="1778"/>
                  </a:lnTo>
                  <a:lnTo>
                    <a:pt x="67" y="1778"/>
                  </a:lnTo>
                  <a:lnTo>
                    <a:pt x="142" y="1702"/>
                  </a:lnTo>
                  <a:lnTo>
                    <a:pt x="109" y="1669"/>
                  </a:lnTo>
                  <a:close/>
                  <a:moveTo>
                    <a:pt x="199" y="1577"/>
                  </a:moveTo>
                  <a:lnTo>
                    <a:pt x="126" y="1652"/>
                  </a:lnTo>
                  <a:lnTo>
                    <a:pt x="159" y="1686"/>
                  </a:lnTo>
                  <a:lnTo>
                    <a:pt x="232" y="1612"/>
                  </a:lnTo>
                  <a:lnTo>
                    <a:pt x="199" y="1577"/>
                  </a:lnTo>
                  <a:close/>
                  <a:moveTo>
                    <a:pt x="305" y="1470"/>
                  </a:moveTo>
                  <a:lnTo>
                    <a:pt x="232" y="1544"/>
                  </a:lnTo>
                  <a:lnTo>
                    <a:pt x="265" y="1577"/>
                  </a:lnTo>
                  <a:lnTo>
                    <a:pt x="341" y="1504"/>
                  </a:lnTo>
                  <a:lnTo>
                    <a:pt x="305" y="1470"/>
                  </a:lnTo>
                  <a:close/>
                  <a:moveTo>
                    <a:pt x="717" y="1059"/>
                  </a:moveTo>
                  <a:lnTo>
                    <a:pt x="324" y="1454"/>
                  </a:lnTo>
                  <a:lnTo>
                    <a:pt x="357" y="1487"/>
                  </a:lnTo>
                  <a:lnTo>
                    <a:pt x="752" y="1092"/>
                  </a:lnTo>
                  <a:lnTo>
                    <a:pt x="717" y="1059"/>
                  </a:lnTo>
                  <a:close/>
                  <a:moveTo>
                    <a:pt x="809" y="969"/>
                  </a:moveTo>
                  <a:lnTo>
                    <a:pt x="733" y="1043"/>
                  </a:lnTo>
                  <a:lnTo>
                    <a:pt x="769" y="1076"/>
                  </a:lnTo>
                  <a:lnTo>
                    <a:pt x="842" y="1002"/>
                  </a:lnTo>
                  <a:lnTo>
                    <a:pt x="809" y="969"/>
                  </a:lnTo>
                  <a:close/>
                  <a:moveTo>
                    <a:pt x="915" y="863"/>
                  </a:moveTo>
                  <a:lnTo>
                    <a:pt x="842" y="936"/>
                  </a:lnTo>
                  <a:lnTo>
                    <a:pt x="875" y="969"/>
                  </a:lnTo>
                  <a:lnTo>
                    <a:pt x="948" y="896"/>
                  </a:lnTo>
                  <a:lnTo>
                    <a:pt x="915" y="863"/>
                  </a:lnTo>
                  <a:close/>
                  <a:moveTo>
                    <a:pt x="1326" y="452"/>
                  </a:moveTo>
                  <a:lnTo>
                    <a:pt x="932" y="846"/>
                  </a:lnTo>
                  <a:lnTo>
                    <a:pt x="965" y="880"/>
                  </a:lnTo>
                  <a:lnTo>
                    <a:pt x="1359" y="485"/>
                  </a:lnTo>
                  <a:lnTo>
                    <a:pt x="1326" y="452"/>
                  </a:lnTo>
                  <a:close/>
                  <a:moveTo>
                    <a:pt x="1418" y="360"/>
                  </a:moveTo>
                  <a:lnTo>
                    <a:pt x="1343" y="435"/>
                  </a:lnTo>
                  <a:lnTo>
                    <a:pt x="1376" y="468"/>
                  </a:lnTo>
                  <a:lnTo>
                    <a:pt x="1452" y="395"/>
                  </a:lnTo>
                  <a:lnTo>
                    <a:pt x="1418" y="360"/>
                  </a:lnTo>
                  <a:close/>
                  <a:moveTo>
                    <a:pt x="1525" y="253"/>
                  </a:moveTo>
                  <a:lnTo>
                    <a:pt x="1452" y="327"/>
                  </a:lnTo>
                  <a:lnTo>
                    <a:pt x="1485" y="362"/>
                  </a:lnTo>
                  <a:lnTo>
                    <a:pt x="1558" y="286"/>
                  </a:lnTo>
                  <a:lnTo>
                    <a:pt x="1525" y="253"/>
                  </a:lnTo>
                  <a:close/>
                  <a:moveTo>
                    <a:pt x="1778" y="0"/>
                  </a:moveTo>
                  <a:lnTo>
                    <a:pt x="1541" y="237"/>
                  </a:lnTo>
                  <a:lnTo>
                    <a:pt x="1574" y="270"/>
                  </a:lnTo>
                  <a:lnTo>
                    <a:pt x="1778" y="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5" name="Freeform 26"/>
            <p:cNvSpPr>
              <a:spLocks noEditPoints="1"/>
            </p:cNvSpPr>
            <p:nvPr/>
          </p:nvSpPr>
          <p:spPr bwMode="auto">
            <a:xfrm>
              <a:off x="8661400" y="7723188"/>
              <a:ext cx="2822575" cy="2822575"/>
            </a:xfrm>
            <a:custGeom>
              <a:avLst/>
              <a:gdLst>
                <a:gd name="T0" fmla="*/ 109 w 1778"/>
                <a:gd name="T1" fmla="*/ 1669 h 1778"/>
                <a:gd name="T2" fmla="*/ 0 w 1778"/>
                <a:gd name="T3" fmla="*/ 1778 h 1778"/>
                <a:gd name="T4" fmla="*/ 67 w 1778"/>
                <a:gd name="T5" fmla="*/ 1778 h 1778"/>
                <a:gd name="T6" fmla="*/ 142 w 1778"/>
                <a:gd name="T7" fmla="*/ 1702 h 1778"/>
                <a:gd name="T8" fmla="*/ 109 w 1778"/>
                <a:gd name="T9" fmla="*/ 1669 h 1778"/>
                <a:gd name="T10" fmla="*/ 199 w 1778"/>
                <a:gd name="T11" fmla="*/ 1577 h 1778"/>
                <a:gd name="T12" fmla="*/ 126 w 1778"/>
                <a:gd name="T13" fmla="*/ 1652 h 1778"/>
                <a:gd name="T14" fmla="*/ 159 w 1778"/>
                <a:gd name="T15" fmla="*/ 1686 h 1778"/>
                <a:gd name="T16" fmla="*/ 232 w 1778"/>
                <a:gd name="T17" fmla="*/ 1612 h 1778"/>
                <a:gd name="T18" fmla="*/ 199 w 1778"/>
                <a:gd name="T19" fmla="*/ 1577 h 1778"/>
                <a:gd name="T20" fmla="*/ 305 w 1778"/>
                <a:gd name="T21" fmla="*/ 1470 h 1778"/>
                <a:gd name="T22" fmla="*/ 232 w 1778"/>
                <a:gd name="T23" fmla="*/ 1544 h 1778"/>
                <a:gd name="T24" fmla="*/ 265 w 1778"/>
                <a:gd name="T25" fmla="*/ 1577 h 1778"/>
                <a:gd name="T26" fmla="*/ 341 w 1778"/>
                <a:gd name="T27" fmla="*/ 1504 h 1778"/>
                <a:gd name="T28" fmla="*/ 305 w 1778"/>
                <a:gd name="T29" fmla="*/ 1470 h 1778"/>
                <a:gd name="T30" fmla="*/ 717 w 1778"/>
                <a:gd name="T31" fmla="*/ 1059 h 1778"/>
                <a:gd name="T32" fmla="*/ 324 w 1778"/>
                <a:gd name="T33" fmla="*/ 1454 h 1778"/>
                <a:gd name="T34" fmla="*/ 357 w 1778"/>
                <a:gd name="T35" fmla="*/ 1487 h 1778"/>
                <a:gd name="T36" fmla="*/ 752 w 1778"/>
                <a:gd name="T37" fmla="*/ 1092 h 1778"/>
                <a:gd name="T38" fmla="*/ 717 w 1778"/>
                <a:gd name="T39" fmla="*/ 1059 h 1778"/>
                <a:gd name="T40" fmla="*/ 809 w 1778"/>
                <a:gd name="T41" fmla="*/ 969 h 1778"/>
                <a:gd name="T42" fmla="*/ 733 w 1778"/>
                <a:gd name="T43" fmla="*/ 1043 h 1778"/>
                <a:gd name="T44" fmla="*/ 769 w 1778"/>
                <a:gd name="T45" fmla="*/ 1076 h 1778"/>
                <a:gd name="T46" fmla="*/ 842 w 1778"/>
                <a:gd name="T47" fmla="*/ 1002 h 1778"/>
                <a:gd name="T48" fmla="*/ 809 w 1778"/>
                <a:gd name="T49" fmla="*/ 969 h 1778"/>
                <a:gd name="T50" fmla="*/ 915 w 1778"/>
                <a:gd name="T51" fmla="*/ 863 h 1778"/>
                <a:gd name="T52" fmla="*/ 842 w 1778"/>
                <a:gd name="T53" fmla="*/ 936 h 1778"/>
                <a:gd name="T54" fmla="*/ 875 w 1778"/>
                <a:gd name="T55" fmla="*/ 969 h 1778"/>
                <a:gd name="T56" fmla="*/ 948 w 1778"/>
                <a:gd name="T57" fmla="*/ 896 h 1778"/>
                <a:gd name="T58" fmla="*/ 915 w 1778"/>
                <a:gd name="T59" fmla="*/ 863 h 1778"/>
                <a:gd name="T60" fmla="*/ 1326 w 1778"/>
                <a:gd name="T61" fmla="*/ 452 h 1778"/>
                <a:gd name="T62" fmla="*/ 932 w 1778"/>
                <a:gd name="T63" fmla="*/ 846 h 1778"/>
                <a:gd name="T64" fmla="*/ 965 w 1778"/>
                <a:gd name="T65" fmla="*/ 880 h 1778"/>
                <a:gd name="T66" fmla="*/ 1359 w 1778"/>
                <a:gd name="T67" fmla="*/ 485 h 1778"/>
                <a:gd name="T68" fmla="*/ 1326 w 1778"/>
                <a:gd name="T69" fmla="*/ 452 h 1778"/>
                <a:gd name="T70" fmla="*/ 1418 w 1778"/>
                <a:gd name="T71" fmla="*/ 360 h 1778"/>
                <a:gd name="T72" fmla="*/ 1343 w 1778"/>
                <a:gd name="T73" fmla="*/ 435 h 1778"/>
                <a:gd name="T74" fmla="*/ 1376 w 1778"/>
                <a:gd name="T75" fmla="*/ 468 h 1778"/>
                <a:gd name="T76" fmla="*/ 1452 w 1778"/>
                <a:gd name="T77" fmla="*/ 395 h 1778"/>
                <a:gd name="T78" fmla="*/ 1418 w 1778"/>
                <a:gd name="T79" fmla="*/ 360 h 1778"/>
                <a:gd name="T80" fmla="*/ 1525 w 1778"/>
                <a:gd name="T81" fmla="*/ 253 h 1778"/>
                <a:gd name="T82" fmla="*/ 1452 w 1778"/>
                <a:gd name="T83" fmla="*/ 327 h 1778"/>
                <a:gd name="T84" fmla="*/ 1485 w 1778"/>
                <a:gd name="T85" fmla="*/ 362 h 1778"/>
                <a:gd name="T86" fmla="*/ 1558 w 1778"/>
                <a:gd name="T87" fmla="*/ 286 h 1778"/>
                <a:gd name="T88" fmla="*/ 1525 w 1778"/>
                <a:gd name="T89" fmla="*/ 253 h 1778"/>
                <a:gd name="T90" fmla="*/ 1778 w 1778"/>
                <a:gd name="T91" fmla="*/ 0 h 1778"/>
                <a:gd name="T92" fmla="*/ 1541 w 1778"/>
                <a:gd name="T93" fmla="*/ 237 h 1778"/>
                <a:gd name="T94" fmla="*/ 1574 w 1778"/>
                <a:gd name="T95" fmla="*/ 270 h 1778"/>
                <a:gd name="T96" fmla="*/ 1778 w 1778"/>
                <a:gd name="T97" fmla="*/ 69 h 1778"/>
                <a:gd name="T98" fmla="*/ 1778 w 1778"/>
                <a:gd name="T9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78" h="1778">
                  <a:moveTo>
                    <a:pt x="109" y="1669"/>
                  </a:moveTo>
                  <a:lnTo>
                    <a:pt x="0" y="1778"/>
                  </a:lnTo>
                  <a:lnTo>
                    <a:pt x="67" y="1778"/>
                  </a:lnTo>
                  <a:lnTo>
                    <a:pt x="142" y="1702"/>
                  </a:lnTo>
                  <a:lnTo>
                    <a:pt x="109" y="1669"/>
                  </a:lnTo>
                  <a:moveTo>
                    <a:pt x="199" y="1577"/>
                  </a:moveTo>
                  <a:lnTo>
                    <a:pt x="126" y="1652"/>
                  </a:lnTo>
                  <a:lnTo>
                    <a:pt x="159" y="1686"/>
                  </a:lnTo>
                  <a:lnTo>
                    <a:pt x="232" y="1612"/>
                  </a:lnTo>
                  <a:lnTo>
                    <a:pt x="199" y="1577"/>
                  </a:lnTo>
                  <a:moveTo>
                    <a:pt x="305" y="1470"/>
                  </a:moveTo>
                  <a:lnTo>
                    <a:pt x="232" y="1544"/>
                  </a:lnTo>
                  <a:lnTo>
                    <a:pt x="265" y="1577"/>
                  </a:lnTo>
                  <a:lnTo>
                    <a:pt x="341" y="1504"/>
                  </a:lnTo>
                  <a:lnTo>
                    <a:pt x="305" y="1470"/>
                  </a:lnTo>
                  <a:moveTo>
                    <a:pt x="717" y="1059"/>
                  </a:moveTo>
                  <a:lnTo>
                    <a:pt x="324" y="1454"/>
                  </a:lnTo>
                  <a:lnTo>
                    <a:pt x="357" y="1487"/>
                  </a:lnTo>
                  <a:lnTo>
                    <a:pt x="752" y="1092"/>
                  </a:lnTo>
                  <a:lnTo>
                    <a:pt x="717" y="1059"/>
                  </a:lnTo>
                  <a:moveTo>
                    <a:pt x="809" y="969"/>
                  </a:moveTo>
                  <a:lnTo>
                    <a:pt x="733" y="1043"/>
                  </a:lnTo>
                  <a:lnTo>
                    <a:pt x="769" y="1076"/>
                  </a:lnTo>
                  <a:lnTo>
                    <a:pt x="842" y="1002"/>
                  </a:lnTo>
                  <a:lnTo>
                    <a:pt x="809" y="969"/>
                  </a:lnTo>
                  <a:moveTo>
                    <a:pt x="915" y="863"/>
                  </a:moveTo>
                  <a:lnTo>
                    <a:pt x="842" y="936"/>
                  </a:lnTo>
                  <a:lnTo>
                    <a:pt x="875" y="969"/>
                  </a:lnTo>
                  <a:lnTo>
                    <a:pt x="948" y="896"/>
                  </a:lnTo>
                  <a:lnTo>
                    <a:pt x="915" y="863"/>
                  </a:lnTo>
                  <a:moveTo>
                    <a:pt x="1326" y="452"/>
                  </a:moveTo>
                  <a:lnTo>
                    <a:pt x="932" y="846"/>
                  </a:lnTo>
                  <a:lnTo>
                    <a:pt x="965" y="880"/>
                  </a:lnTo>
                  <a:lnTo>
                    <a:pt x="1359" y="485"/>
                  </a:lnTo>
                  <a:lnTo>
                    <a:pt x="1326" y="452"/>
                  </a:lnTo>
                  <a:moveTo>
                    <a:pt x="1418" y="360"/>
                  </a:moveTo>
                  <a:lnTo>
                    <a:pt x="1343" y="435"/>
                  </a:lnTo>
                  <a:lnTo>
                    <a:pt x="1376" y="468"/>
                  </a:lnTo>
                  <a:lnTo>
                    <a:pt x="1452" y="395"/>
                  </a:lnTo>
                  <a:lnTo>
                    <a:pt x="1418" y="360"/>
                  </a:lnTo>
                  <a:moveTo>
                    <a:pt x="1525" y="253"/>
                  </a:moveTo>
                  <a:lnTo>
                    <a:pt x="1452" y="327"/>
                  </a:lnTo>
                  <a:lnTo>
                    <a:pt x="1485" y="362"/>
                  </a:lnTo>
                  <a:lnTo>
                    <a:pt x="1558" y="286"/>
                  </a:lnTo>
                  <a:lnTo>
                    <a:pt x="1525" y="253"/>
                  </a:lnTo>
                  <a:moveTo>
                    <a:pt x="1778" y="0"/>
                  </a:moveTo>
                  <a:lnTo>
                    <a:pt x="1541" y="237"/>
                  </a:lnTo>
                  <a:lnTo>
                    <a:pt x="1574" y="270"/>
                  </a:lnTo>
                  <a:lnTo>
                    <a:pt x="1778" y="69"/>
                  </a:lnTo>
                  <a:lnTo>
                    <a:pt x="1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6" name="Freeform 27"/>
            <p:cNvSpPr>
              <a:spLocks noEditPoints="1"/>
            </p:cNvSpPr>
            <p:nvPr/>
          </p:nvSpPr>
          <p:spPr bwMode="auto">
            <a:xfrm>
              <a:off x="10594975" y="9656763"/>
              <a:ext cx="889000" cy="889000"/>
            </a:xfrm>
            <a:custGeom>
              <a:avLst/>
              <a:gdLst>
                <a:gd name="T0" fmla="*/ 108 w 560"/>
                <a:gd name="T1" fmla="*/ 451 h 560"/>
                <a:gd name="T2" fmla="*/ 0 w 560"/>
                <a:gd name="T3" fmla="*/ 560 h 560"/>
                <a:gd name="T4" fmla="*/ 68 w 560"/>
                <a:gd name="T5" fmla="*/ 560 h 560"/>
                <a:gd name="T6" fmla="*/ 141 w 560"/>
                <a:gd name="T7" fmla="*/ 484 h 560"/>
                <a:gd name="T8" fmla="*/ 108 w 560"/>
                <a:gd name="T9" fmla="*/ 451 h 560"/>
                <a:gd name="T10" fmla="*/ 198 w 560"/>
                <a:gd name="T11" fmla="*/ 361 h 560"/>
                <a:gd name="T12" fmla="*/ 125 w 560"/>
                <a:gd name="T13" fmla="*/ 434 h 560"/>
                <a:gd name="T14" fmla="*/ 158 w 560"/>
                <a:gd name="T15" fmla="*/ 468 h 560"/>
                <a:gd name="T16" fmla="*/ 231 w 560"/>
                <a:gd name="T17" fmla="*/ 394 h 560"/>
                <a:gd name="T18" fmla="*/ 198 w 560"/>
                <a:gd name="T19" fmla="*/ 361 h 560"/>
                <a:gd name="T20" fmla="*/ 307 w 560"/>
                <a:gd name="T21" fmla="*/ 252 h 560"/>
                <a:gd name="T22" fmla="*/ 231 w 560"/>
                <a:gd name="T23" fmla="*/ 328 h 560"/>
                <a:gd name="T24" fmla="*/ 267 w 560"/>
                <a:gd name="T25" fmla="*/ 361 h 560"/>
                <a:gd name="T26" fmla="*/ 340 w 560"/>
                <a:gd name="T27" fmla="*/ 288 h 560"/>
                <a:gd name="T28" fmla="*/ 307 w 560"/>
                <a:gd name="T29" fmla="*/ 252 h 560"/>
                <a:gd name="T30" fmla="*/ 560 w 560"/>
                <a:gd name="T31" fmla="*/ 0 h 560"/>
                <a:gd name="T32" fmla="*/ 323 w 560"/>
                <a:gd name="T33" fmla="*/ 236 h 560"/>
                <a:gd name="T34" fmla="*/ 356 w 560"/>
                <a:gd name="T35" fmla="*/ 269 h 560"/>
                <a:gd name="T36" fmla="*/ 560 w 560"/>
                <a:gd name="T37" fmla="*/ 66 h 560"/>
                <a:gd name="T38" fmla="*/ 560 w 560"/>
                <a:gd name="T3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560">
                  <a:moveTo>
                    <a:pt x="108" y="451"/>
                  </a:moveTo>
                  <a:lnTo>
                    <a:pt x="0" y="560"/>
                  </a:lnTo>
                  <a:lnTo>
                    <a:pt x="68" y="560"/>
                  </a:lnTo>
                  <a:lnTo>
                    <a:pt x="141" y="484"/>
                  </a:lnTo>
                  <a:lnTo>
                    <a:pt x="108" y="451"/>
                  </a:lnTo>
                  <a:close/>
                  <a:moveTo>
                    <a:pt x="198" y="361"/>
                  </a:moveTo>
                  <a:lnTo>
                    <a:pt x="125" y="434"/>
                  </a:lnTo>
                  <a:lnTo>
                    <a:pt x="158" y="468"/>
                  </a:lnTo>
                  <a:lnTo>
                    <a:pt x="231" y="394"/>
                  </a:lnTo>
                  <a:lnTo>
                    <a:pt x="198" y="361"/>
                  </a:lnTo>
                  <a:close/>
                  <a:moveTo>
                    <a:pt x="307" y="252"/>
                  </a:moveTo>
                  <a:lnTo>
                    <a:pt x="231" y="328"/>
                  </a:lnTo>
                  <a:lnTo>
                    <a:pt x="267" y="361"/>
                  </a:lnTo>
                  <a:lnTo>
                    <a:pt x="340" y="288"/>
                  </a:lnTo>
                  <a:lnTo>
                    <a:pt x="307" y="252"/>
                  </a:lnTo>
                  <a:close/>
                  <a:moveTo>
                    <a:pt x="560" y="0"/>
                  </a:moveTo>
                  <a:lnTo>
                    <a:pt x="323" y="236"/>
                  </a:lnTo>
                  <a:lnTo>
                    <a:pt x="356" y="269"/>
                  </a:lnTo>
                  <a:lnTo>
                    <a:pt x="560" y="66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7" name="Freeform 28"/>
            <p:cNvSpPr>
              <a:spLocks noEditPoints="1"/>
            </p:cNvSpPr>
            <p:nvPr/>
          </p:nvSpPr>
          <p:spPr bwMode="auto">
            <a:xfrm>
              <a:off x="10594975" y="9656763"/>
              <a:ext cx="889000" cy="889000"/>
            </a:xfrm>
            <a:custGeom>
              <a:avLst/>
              <a:gdLst>
                <a:gd name="T0" fmla="*/ 108 w 560"/>
                <a:gd name="T1" fmla="*/ 451 h 560"/>
                <a:gd name="T2" fmla="*/ 0 w 560"/>
                <a:gd name="T3" fmla="*/ 560 h 560"/>
                <a:gd name="T4" fmla="*/ 68 w 560"/>
                <a:gd name="T5" fmla="*/ 560 h 560"/>
                <a:gd name="T6" fmla="*/ 141 w 560"/>
                <a:gd name="T7" fmla="*/ 484 h 560"/>
                <a:gd name="T8" fmla="*/ 108 w 560"/>
                <a:gd name="T9" fmla="*/ 451 h 560"/>
                <a:gd name="T10" fmla="*/ 198 w 560"/>
                <a:gd name="T11" fmla="*/ 361 h 560"/>
                <a:gd name="T12" fmla="*/ 125 w 560"/>
                <a:gd name="T13" fmla="*/ 434 h 560"/>
                <a:gd name="T14" fmla="*/ 158 w 560"/>
                <a:gd name="T15" fmla="*/ 468 h 560"/>
                <a:gd name="T16" fmla="*/ 231 w 560"/>
                <a:gd name="T17" fmla="*/ 394 h 560"/>
                <a:gd name="T18" fmla="*/ 198 w 560"/>
                <a:gd name="T19" fmla="*/ 361 h 560"/>
                <a:gd name="T20" fmla="*/ 307 w 560"/>
                <a:gd name="T21" fmla="*/ 252 h 560"/>
                <a:gd name="T22" fmla="*/ 231 w 560"/>
                <a:gd name="T23" fmla="*/ 328 h 560"/>
                <a:gd name="T24" fmla="*/ 267 w 560"/>
                <a:gd name="T25" fmla="*/ 361 h 560"/>
                <a:gd name="T26" fmla="*/ 340 w 560"/>
                <a:gd name="T27" fmla="*/ 288 h 560"/>
                <a:gd name="T28" fmla="*/ 307 w 560"/>
                <a:gd name="T29" fmla="*/ 252 h 560"/>
                <a:gd name="T30" fmla="*/ 560 w 560"/>
                <a:gd name="T31" fmla="*/ 0 h 560"/>
                <a:gd name="T32" fmla="*/ 323 w 560"/>
                <a:gd name="T33" fmla="*/ 236 h 560"/>
                <a:gd name="T34" fmla="*/ 356 w 560"/>
                <a:gd name="T35" fmla="*/ 269 h 560"/>
                <a:gd name="T36" fmla="*/ 560 w 560"/>
                <a:gd name="T37" fmla="*/ 66 h 560"/>
                <a:gd name="T38" fmla="*/ 560 w 560"/>
                <a:gd name="T3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560">
                  <a:moveTo>
                    <a:pt x="108" y="451"/>
                  </a:moveTo>
                  <a:lnTo>
                    <a:pt x="0" y="560"/>
                  </a:lnTo>
                  <a:lnTo>
                    <a:pt x="68" y="560"/>
                  </a:lnTo>
                  <a:lnTo>
                    <a:pt x="141" y="484"/>
                  </a:lnTo>
                  <a:lnTo>
                    <a:pt x="108" y="451"/>
                  </a:lnTo>
                  <a:moveTo>
                    <a:pt x="198" y="361"/>
                  </a:moveTo>
                  <a:lnTo>
                    <a:pt x="125" y="434"/>
                  </a:lnTo>
                  <a:lnTo>
                    <a:pt x="158" y="468"/>
                  </a:lnTo>
                  <a:lnTo>
                    <a:pt x="231" y="394"/>
                  </a:lnTo>
                  <a:lnTo>
                    <a:pt x="198" y="361"/>
                  </a:lnTo>
                  <a:moveTo>
                    <a:pt x="307" y="252"/>
                  </a:moveTo>
                  <a:lnTo>
                    <a:pt x="231" y="328"/>
                  </a:lnTo>
                  <a:lnTo>
                    <a:pt x="267" y="361"/>
                  </a:lnTo>
                  <a:lnTo>
                    <a:pt x="340" y="288"/>
                  </a:lnTo>
                  <a:lnTo>
                    <a:pt x="307" y="252"/>
                  </a:lnTo>
                  <a:moveTo>
                    <a:pt x="560" y="0"/>
                  </a:moveTo>
                  <a:lnTo>
                    <a:pt x="323" y="236"/>
                  </a:lnTo>
                  <a:lnTo>
                    <a:pt x="356" y="269"/>
                  </a:lnTo>
                  <a:lnTo>
                    <a:pt x="560" y="66"/>
                  </a:lnTo>
                  <a:lnTo>
                    <a:pt x="5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8" name="Freeform 29"/>
            <p:cNvSpPr>
              <a:spLocks noEditPoints="1"/>
            </p:cNvSpPr>
            <p:nvPr/>
          </p:nvSpPr>
          <p:spPr bwMode="auto">
            <a:xfrm>
              <a:off x="2727325" y="-1949450"/>
              <a:ext cx="1425575" cy="1422400"/>
            </a:xfrm>
            <a:custGeom>
              <a:avLst/>
              <a:gdLst>
                <a:gd name="T0" fmla="*/ 305 w 898"/>
                <a:gd name="T1" fmla="*/ 560 h 896"/>
                <a:gd name="T2" fmla="*/ 0 w 898"/>
                <a:gd name="T3" fmla="*/ 863 h 896"/>
                <a:gd name="T4" fmla="*/ 0 w 898"/>
                <a:gd name="T5" fmla="*/ 896 h 896"/>
                <a:gd name="T6" fmla="*/ 321 w 898"/>
                <a:gd name="T7" fmla="*/ 577 h 896"/>
                <a:gd name="T8" fmla="*/ 305 w 898"/>
                <a:gd name="T9" fmla="*/ 560 h 896"/>
                <a:gd name="T10" fmla="*/ 394 w 898"/>
                <a:gd name="T11" fmla="*/ 468 h 896"/>
                <a:gd name="T12" fmla="*/ 321 w 898"/>
                <a:gd name="T13" fmla="*/ 544 h 896"/>
                <a:gd name="T14" fmla="*/ 338 w 898"/>
                <a:gd name="T15" fmla="*/ 560 h 896"/>
                <a:gd name="T16" fmla="*/ 411 w 898"/>
                <a:gd name="T17" fmla="*/ 485 h 896"/>
                <a:gd name="T18" fmla="*/ 394 w 898"/>
                <a:gd name="T19" fmla="*/ 468 h 896"/>
                <a:gd name="T20" fmla="*/ 503 w 898"/>
                <a:gd name="T21" fmla="*/ 362 h 896"/>
                <a:gd name="T22" fmla="*/ 427 w 898"/>
                <a:gd name="T23" fmla="*/ 435 h 896"/>
                <a:gd name="T24" fmla="*/ 444 w 898"/>
                <a:gd name="T25" fmla="*/ 452 h 896"/>
                <a:gd name="T26" fmla="*/ 520 w 898"/>
                <a:gd name="T27" fmla="*/ 378 h 896"/>
                <a:gd name="T28" fmla="*/ 503 w 898"/>
                <a:gd name="T29" fmla="*/ 362 h 896"/>
                <a:gd name="T30" fmla="*/ 898 w 898"/>
                <a:gd name="T31" fmla="*/ 0 h 896"/>
                <a:gd name="T32" fmla="*/ 865 w 898"/>
                <a:gd name="T33" fmla="*/ 0 h 896"/>
                <a:gd name="T34" fmla="*/ 520 w 898"/>
                <a:gd name="T35" fmla="*/ 345 h 896"/>
                <a:gd name="T36" fmla="*/ 536 w 898"/>
                <a:gd name="T37" fmla="*/ 362 h 896"/>
                <a:gd name="T38" fmla="*/ 898 w 898"/>
                <a:gd name="T39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8" h="896">
                  <a:moveTo>
                    <a:pt x="305" y="560"/>
                  </a:moveTo>
                  <a:lnTo>
                    <a:pt x="0" y="863"/>
                  </a:lnTo>
                  <a:lnTo>
                    <a:pt x="0" y="896"/>
                  </a:lnTo>
                  <a:lnTo>
                    <a:pt x="321" y="577"/>
                  </a:lnTo>
                  <a:lnTo>
                    <a:pt x="305" y="560"/>
                  </a:lnTo>
                  <a:close/>
                  <a:moveTo>
                    <a:pt x="394" y="468"/>
                  </a:moveTo>
                  <a:lnTo>
                    <a:pt x="321" y="544"/>
                  </a:lnTo>
                  <a:lnTo>
                    <a:pt x="338" y="560"/>
                  </a:lnTo>
                  <a:lnTo>
                    <a:pt x="411" y="485"/>
                  </a:lnTo>
                  <a:lnTo>
                    <a:pt x="394" y="468"/>
                  </a:lnTo>
                  <a:close/>
                  <a:moveTo>
                    <a:pt x="503" y="362"/>
                  </a:moveTo>
                  <a:lnTo>
                    <a:pt x="427" y="435"/>
                  </a:lnTo>
                  <a:lnTo>
                    <a:pt x="444" y="452"/>
                  </a:lnTo>
                  <a:lnTo>
                    <a:pt x="520" y="378"/>
                  </a:lnTo>
                  <a:lnTo>
                    <a:pt x="503" y="362"/>
                  </a:lnTo>
                  <a:close/>
                  <a:moveTo>
                    <a:pt x="898" y="0"/>
                  </a:moveTo>
                  <a:lnTo>
                    <a:pt x="865" y="0"/>
                  </a:lnTo>
                  <a:lnTo>
                    <a:pt x="520" y="345"/>
                  </a:lnTo>
                  <a:lnTo>
                    <a:pt x="536" y="362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9" name="Freeform 30"/>
            <p:cNvSpPr>
              <a:spLocks noEditPoints="1"/>
            </p:cNvSpPr>
            <p:nvPr/>
          </p:nvSpPr>
          <p:spPr bwMode="auto">
            <a:xfrm>
              <a:off x="2727325" y="-1949450"/>
              <a:ext cx="1425575" cy="1422400"/>
            </a:xfrm>
            <a:custGeom>
              <a:avLst/>
              <a:gdLst>
                <a:gd name="T0" fmla="*/ 305 w 898"/>
                <a:gd name="T1" fmla="*/ 560 h 896"/>
                <a:gd name="T2" fmla="*/ 0 w 898"/>
                <a:gd name="T3" fmla="*/ 863 h 896"/>
                <a:gd name="T4" fmla="*/ 0 w 898"/>
                <a:gd name="T5" fmla="*/ 896 h 896"/>
                <a:gd name="T6" fmla="*/ 321 w 898"/>
                <a:gd name="T7" fmla="*/ 577 h 896"/>
                <a:gd name="T8" fmla="*/ 305 w 898"/>
                <a:gd name="T9" fmla="*/ 560 h 896"/>
                <a:gd name="T10" fmla="*/ 394 w 898"/>
                <a:gd name="T11" fmla="*/ 468 h 896"/>
                <a:gd name="T12" fmla="*/ 321 w 898"/>
                <a:gd name="T13" fmla="*/ 544 h 896"/>
                <a:gd name="T14" fmla="*/ 338 w 898"/>
                <a:gd name="T15" fmla="*/ 560 h 896"/>
                <a:gd name="T16" fmla="*/ 411 w 898"/>
                <a:gd name="T17" fmla="*/ 485 h 896"/>
                <a:gd name="T18" fmla="*/ 394 w 898"/>
                <a:gd name="T19" fmla="*/ 468 h 896"/>
                <a:gd name="T20" fmla="*/ 503 w 898"/>
                <a:gd name="T21" fmla="*/ 362 h 896"/>
                <a:gd name="T22" fmla="*/ 427 w 898"/>
                <a:gd name="T23" fmla="*/ 435 h 896"/>
                <a:gd name="T24" fmla="*/ 444 w 898"/>
                <a:gd name="T25" fmla="*/ 452 h 896"/>
                <a:gd name="T26" fmla="*/ 520 w 898"/>
                <a:gd name="T27" fmla="*/ 378 h 896"/>
                <a:gd name="T28" fmla="*/ 503 w 898"/>
                <a:gd name="T29" fmla="*/ 362 h 896"/>
                <a:gd name="T30" fmla="*/ 898 w 898"/>
                <a:gd name="T31" fmla="*/ 0 h 896"/>
                <a:gd name="T32" fmla="*/ 865 w 898"/>
                <a:gd name="T33" fmla="*/ 0 h 896"/>
                <a:gd name="T34" fmla="*/ 520 w 898"/>
                <a:gd name="T35" fmla="*/ 345 h 896"/>
                <a:gd name="T36" fmla="*/ 536 w 898"/>
                <a:gd name="T37" fmla="*/ 362 h 896"/>
                <a:gd name="T38" fmla="*/ 898 w 898"/>
                <a:gd name="T39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8" h="896">
                  <a:moveTo>
                    <a:pt x="305" y="560"/>
                  </a:moveTo>
                  <a:lnTo>
                    <a:pt x="0" y="863"/>
                  </a:lnTo>
                  <a:lnTo>
                    <a:pt x="0" y="896"/>
                  </a:lnTo>
                  <a:lnTo>
                    <a:pt x="321" y="577"/>
                  </a:lnTo>
                  <a:lnTo>
                    <a:pt x="305" y="560"/>
                  </a:lnTo>
                  <a:moveTo>
                    <a:pt x="394" y="468"/>
                  </a:moveTo>
                  <a:lnTo>
                    <a:pt x="321" y="544"/>
                  </a:lnTo>
                  <a:lnTo>
                    <a:pt x="338" y="560"/>
                  </a:lnTo>
                  <a:lnTo>
                    <a:pt x="411" y="485"/>
                  </a:lnTo>
                  <a:lnTo>
                    <a:pt x="394" y="468"/>
                  </a:lnTo>
                  <a:moveTo>
                    <a:pt x="503" y="362"/>
                  </a:moveTo>
                  <a:lnTo>
                    <a:pt x="427" y="435"/>
                  </a:lnTo>
                  <a:lnTo>
                    <a:pt x="444" y="452"/>
                  </a:lnTo>
                  <a:lnTo>
                    <a:pt x="520" y="378"/>
                  </a:lnTo>
                  <a:lnTo>
                    <a:pt x="503" y="362"/>
                  </a:lnTo>
                  <a:moveTo>
                    <a:pt x="898" y="0"/>
                  </a:moveTo>
                  <a:lnTo>
                    <a:pt x="865" y="0"/>
                  </a:lnTo>
                  <a:lnTo>
                    <a:pt x="520" y="345"/>
                  </a:lnTo>
                  <a:lnTo>
                    <a:pt x="536" y="362"/>
                  </a:lnTo>
                  <a:lnTo>
                    <a:pt x="8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0" name="Freeform 31"/>
            <p:cNvSpPr>
              <a:spLocks noEditPoints="1"/>
            </p:cNvSpPr>
            <p:nvPr/>
          </p:nvSpPr>
          <p:spPr bwMode="auto">
            <a:xfrm>
              <a:off x="2727325" y="-1949450"/>
              <a:ext cx="3360738" cy="3354388"/>
            </a:xfrm>
            <a:custGeom>
              <a:avLst/>
              <a:gdLst>
                <a:gd name="T0" fmla="*/ 302 w 2117"/>
                <a:gd name="T1" fmla="*/ 1778 h 2113"/>
                <a:gd name="T2" fmla="*/ 0 w 2117"/>
                <a:gd name="T3" fmla="*/ 2080 h 2113"/>
                <a:gd name="T4" fmla="*/ 0 w 2117"/>
                <a:gd name="T5" fmla="*/ 2113 h 2113"/>
                <a:gd name="T6" fmla="*/ 321 w 2117"/>
                <a:gd name="T7" fmla="*/ 1794 h 2113"/>
                <a:gd name="T8" fmla="*/ 302 w 2117"/>
                <a:gd name="T9" fmla="*/ 1778 h 2113"/>
                <a:gd name="T10" fmla="*/ 394 w 2117"/>
                <a:gd name="T11" fmla="*/ 1688 h 2113"/>
                <a:gd name="T12" fmla="*/ 321 w 2117"/>
                <a:gd name="T13" fmla="*/ 1761 h 2113"/>
                <a:gd name="T14" fmla="*/ 338 w 2117"/>
                <a:gd name="T15" fmla="*/ 1778 h 2113"/>
                <a:gd name="T16" fmla="*/ 411 w 2117"/>
                <a:gd name="T17" fmla="*/ 1704 h 2113"/>
                <a:gd name="T18" fmla="*/ 394 w 2117"/>
                <a:gd name="T19" fmla="*/ 1688 h 2113"/>
                <a:gd name="T20" fmla="*/ 501 w 2117"/>
                <a:gd name="T21" fmla="*/ 1579 h 2113"/>
                <a:gd name="T22" fmla="*/ 427 w 2117"/>
                <a:gd name="T23" fmla="*/ 1655 h 2113"/>
                <a:gd name="T24" fmla="*/ 444 w 2117"/>
                <a:gd name="T25" fmla="*/ 1671 h 2113"/>
                <a:gd name="T26" fmla="*/ 517 w 2117"/>
                <a:gd name="T27" fmla="*/ 1596 h 2113"/>
                <a:gd name="T28" fmla="*/ 501 w 2117"/>
                <a:gd name="T29" fmla="*/ 1579 h 2113"/>
                <a:gd name="T30" fmla="*/ 912 w 2117"/>
                <a:gd name="T31" fmla="*/ 1168 h 2113"/>
                <a:gd name="T32" fmla="*/ 517 w 2117"/>
                <a:gd name="T33" fmla="*/ 1562 h 2113"/>
                <a:gd name="T34" fmla="*/ 534 w 2117"/>
                <a:gd name="T35" fmla="*/ 1579 h 2113"/>
                <a:gd name="T36" fmla="*/ 928 w 2117"/>
                <a:gd name="T37" fmla="*/ 1187 h 2113"/>
                <a:gd name="T38" fmla="*/ 912 w 2117"/>
                <a:gd name="T39" fmla="*/ 1168 h 2113"/>
                <a:gd name="T40" fmla="*/ 1004 w 2117"/>
                <a:gd name="T41" fmla="*/ 1078 h 2113"/>
                <a:gd name="T42" fmla="*/ 928 w 2117"/>
                <a:gd name="T43" fmla="*/ 1151 h 2113"/>
                <a:gd name="T44" fmla="*/ 945 w 2117"/>
                <a:gd name="T45" fmla="*/ 1168 h 2113"/>
                <a:gd name="T46" fmla="*/ 1021 w 2117"/>
                <a:gd name="T47" fmla="*/ 1094 h 2113"/>
                <a:gd name="T48" fmla="*/ 1004 w 2117"/>
                <a:gd name="T49" fmla="*/ 1078 h 2113"/>
                <a:gd name="T50" fmla="*/ 1110 w 2117"/>
                <a:gd name="T51" fmla="*/ 972 h 2113"/>
                <a:gd name="T52" fmla="*/ 1037 w 2117"/>
                <a:gd name="T53" fmla="*/ 1045 h 2113"/>
                <a:gd name="T54" fmla="*/ 1054 w 2117"/>
                <a:gd name="T55" fmla="*/ 1061 h 2113"/>
                <a:gd name="T56" fmla="*/ 1127 w 2117"/>
                <a:gd name="T57" fmla="*/ 988 h 2113"/>
                <a:gd name="T58" fmla="*/ 1110 w 2117"/>
                <a:gd name="T59" fmla="*/ 972 h 2113"/>
                <a:gd name="T60" fmla="*/ 1522 w 2117"/>
                <a:gd name="T61" fmla="*/ 560 h 2113"/>
                <a:gd name="T62" fmla="*/ 1127 w 2117"/>
                <a:gd name="T63" fmla="*/ 955 h 2113"/>
                <a:gd name="T64" fmla="*/ 1144 w 2117"/>
                <a:gd name="T65" fmla="*/ 972 h 2113"/>
                <a:gd name="T66" fmla="*/ 1538 w 2117"/>
                <a:gd name="T67" fmla="*/ 577 h 2113"/>
                <a:gd name="T68" fmla="*/ 1522 w 2117"/>
                <a:gd name="T69" fmla="*/ 560 h 2113"/>
                <a:gd name="T70" fmla="*/ 1611 w 2117"/>
                <a:gd name="T71" fmla="*/ 471 h 2113"/>
                <a:gd name="T72" fmla="*/ 1538 w 2117"/>
                <a:gd name="T73" fmla="*/ 544 h 2113"/>
                <a:gd name="T74" fmla="*/ 1555 w 2117"/>
                <a:gd name="T75" fmla="*/ 560 h 2113"/>
                <a:gd name="T76" fmla="*/ 1628 w 2117"/>
                <a:gd name="T77" fmla="*/ 487 h 2113"/>
                <a:gd name="T78" fmla="*/ 1611 w 2117"/>
                <a:gd name="T79" fmla="*/ 471 h 2113"/>
                <a:gd name="T80" fmla="*/ 1720 w 2117"/>
                <a:gd name="T81" fmla="*/ 362 h 2113"/>
                <a:gd name="T82" fmla="*/ 1647 w 2117"/>
                <a:gd name="T83" fmla="*/ 437 h 2113"/>
                <a:gd name="T84" fmla="*/ 1663 w 2117"/>
                <a:gd name="T85" fmla="*/ 454 h 2113"/>
                <a:gd name="T86" fmla="*/ 1737 w 2117"/>
                <a:gd name="T87" fmla="*/ 378 h 2113"/>
                <a:gd name="T88" fmla="*/ 1720 w 2117"/>
                <a:gd name="T89" fmla="*/ 362 h 2113"/>
                <a:gd name="T90" fmla="*/ 2117 w 2117"/>
                <a:gd name="T91" fmla="*/ 0 h 2113"/>
                <a:gd name="T92" fmla="*/ 2082 w 2117"/>
                <a:gd name="T93" fmla="*/ 0 h 2113"/>
                <a:gd name="T94" fmla="*/ 1737 w 2117"/>
                <a:gd name="T95" fmla="*/ 345 h 2113"/>
                <a:gd name="T96" fmla="*/ 1753 w 2117"/>
                <a:gd name="T97" fmla="*/ 362 h 2113"/>
                <a:gd name="T98" fmla="*/ 2117 w 2117"/>
                <a:gd name="T99" fmla="*/ 0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7" h="2113">
                  <a:moveTo>
                    <a:pt x="302" y="1778"/>
                  </a:moveTo>
                  <a:lnTo>
                    <a:pt x="0" y="2080"/>
                  </a:lnTo>
                  <a:lnTo>
                    <a:pt x="0" y="2113"/>
                  </a:lnTo>
                  <a:lnTo>
                    <a:pt x="321" y="1794"/>
                  </a:lnTo>
                  <a:lnTo>
                    <a:pt x="302" y="1778"/>
                  </a:lnTo>
                  <a:close/>
                  <a:moveTo>
                    <a:pt x="394" y="1688"/>
                  </a:moveTo>
                  <a:lnTo>
                    <a:pt x="321" y="1761"/>
                  </a:lnTo>
                  <a:lnTo>
                    <a:pt x="338" y="1778"/>
                  </a:lnTo>
                  <a:lnTo>
                    <a:pt x="411" y="1704"/>
                  </a:lnTo>
                  <a:lnTo>
                    <a:pt x="394" y="1688"/>
                  </a:lnTo>
                  <a:close/>
                  <a:moveTo>
                    <a:pt x="501" y="1579"/>
                  </a:moveTo>
                  <a:lnTo>
                    <a:pt x="427" y="1655"/>
                  </a:lnTo>
                  <a:lnTo>
                    <a:pt x="444" y="1671"/>
                  </a:lnTo>
                  <a:lnTo>
                    <a:pt x="517" y="1596"/>
                  </a:lnTo>
                  <a:lnTo>
                    <a:pt x="501" y="1579"/>
                  </a:lnTo>
                  <a:close/>
                  <a:moveTo>
                    <a:pt x="912" y="1168"/>
                  </a:moveTo>
                  <a:lnTo>
                    <a:pt x="517" y="1562"/>
                  </a:lnTo>
                  <a:lnTo>
                    <a:pt x="534" y="1579"/>
                  </a:lnTo>
                  <a:lnTo>
                    <a:pt x="928" y="1187"/>
                  </a:lnTo>
                  <a:lnTo>
                    <a:pt x="912" y="1168"/>
                  </a:lnTo>
                  <a:close/>
                  <a:moveTo>
                    <a:pt x="1004" y="1078"/>
                  </a:moveTo>
                  <a:lnTo>
                    <a:pt x="928" y="1151"/>
                  </a:lnTo>
                  <a:lnTo>
                    <a:pt x="945" y="1168"/>
                  </a:lnTo>
                  <a:lnTo>
                    <a:pt x="1021" y="1094"/>
                  </a:lnTo>
                  <a:lnTo>
                    <a:pt x="1004" y="1078"/>
                  </a:lnTo>
                  <a:close/>
                  <a:moveTo>
                    <a:pt x="1110" y="972"/>
                  </a:moveTo>
                  <a:lnTo>
                    <a:pt x="1037" y="1045"/>
                  </a:lnTo>
                  <a:lnTo>
                    <a:pt x="1054" y="1061"/>
                  </a:lnTo>
                  <a:lnTo>
                    <a:pt x="1127" y="988"/>
                  </a:lnTo>
                  <a:lnTo>
                    <a:pt x="1110" y="972"/>
                  </a:lnTo>
                  <a:close/>
                  <a:moveTo>
                    <a:pt x="1522" y="560"/>
                  </a:moveTo>
                  <a:lnTo>
                    <a:pt x="1127" y="955"/>
                  </a:lnTo>
                  <a:lnTo>
                    <a:pt x="1144" y="972"/>
                  </a:lnTo>
                  <a:lnTo>
                    <a:pt x="1538" y="577"/>
                  </a:lnTo>
                  <a:lnTo>
                    <a:pt x="1522" y="560"/>
                  </a:lnTo>
                  <a:close/>
                  <a:moveTo>
                    <a:pt x="1611" y="471"/>
                  </a:moveTo>
                  <a:lnTo>
                    <a:pt x="1538" y="544"/>
                  </a:lnTo>
                  <a:lnTo>
                    <a:pt x="1555" y="560"/>
                  </a:lnTo>
                  <a:lnTo>
                    <a:pt x="1628" y="487"/>
                  </a:lnTo>
                  <a:lnTo>
                    <a:pt x="1611" y="471"/>
                  </a:lnTo>
                  <a:close/>
                  <a:moveTo>
                    <a:pt x="1720" y="362"/>
                  </a:moveTo>
                  <a:lnTo>
                    <a:pt x="1647" y="437"/>
                  </a:lnTo>
                  <a:lnTo>
                    <a:pt x="1663" y="454"/>
                  </a:lnTo>
                  <a:lnTo>
                    <a:pt x="1737" y="378"/>
                  </a:lnTo>
                  <a:lnTo>
                    <a:pt x="1720" y="362"/>
                  </a:lnTo>
                  <a:close/>
                  <a:moveTo>
                    <a:pt x="2117" y="0"/>
                  </a:moveTo>
                  <a:lnTo>
                    <a:pt x="2082" y="0"/>
                  </a:lnTo>
                  <a:lnTo>
                    <a:pt x="1737" y="345"/>
                  </a:lnTo>
                  <a:lnTo>
                    <a:pt x="1753" y="362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1" name="Freeform 32"/>
            <p:cNvSpPr>
              <a:spLocks noEditPoints="1"/>
            </p:cNvSpPr>
            <p:nvPr/>
          </p:nvSpPr>
          <p:spPr bwMode="auto">
            <a:xfrm>
              <a:off x="2727325" y="-1949450"/>
              <a:ext cx="3360738" cy="3354388"/>
            </a:xfrm>
            <a:custGeom>
              <a:avLst/>
              <a:gdLst>
                <a:gd name="T0" fmla="*/ 302 w 2117"/>
                <a:gd name="T1" fmla="*/ 1778 h 2113"/>
                <a:gd name="T2" fmla="*/ 0 w 2117"/>
                <a:gd name="T3" fmla="*/ 2080 h 2113"/>
                <a:gd name="T4" fmla="*/ 0 w 2117"/>
                <a:gd name="T5" fmla="*/ 2113 h 2113"/>
                <a:gd name="T6" fmla="*/ 321 w 2117"/>
                <a:gd name="T7" fmla="*/ 1794 h 2113"/>
                <a:gd name="T8" fmla="*/ 302 w 2117"/>
                <a:gd name="T9" fmla="*/ 1778 h 2113"/>
                <a:gd name="T10" fmla="*/ 394 w 2117"/>
                <a:gd name="T11" fmla="*/ 1688 h 2113"/>
                <a:gd name="T12" fmla="*/ 321 w 2117"/>
                <a:gd name="T13" fmla="*/ 1761 h 2113"/>
                <a:gd name="T14" fmla="*/ 338 w 2117"/>
                <a:gd name="T15" fmla="*/ 1778 h 2113"/>
                <a:gd name="T16" fmla="*/ 411 w 2117"/>
                <a:gd name="T17" fmla="*/ 1704 h 2113"/>
                <a:gd name="T18" fmla="*/ 394 w 2117"/>
                <a:gd name="T19" fmla="*/ 1688 h 2113"/>
                <a:gd name="T20" fmla="*/ 501 w 2117"/>
                <a:gd name="T21" fmla="*/ 1579 h 2113"/>
                <a:gd name="T22" fmla="*/ 427 w 2117"/>
                <a:gd name="T23" fmla="*/ 1655 h 2113"/>
                <a:gd name="T24" fmla="*/ 444 w 2117"/>
                <a:gd name="T25" fmla="*/ 1671 h 2113"/>
                <a:gd name="T26" fmla="*/ 517 w 2117"/>
                <a:gd name="T27" fmla="*/ 1596 h 2113"/>
                <a:gd name="T28" fmla="*/ 501 w 2117"/>
                <a:gd name="T29" fmla="*/ 1579 h 2113"/>
                <a:gd name="T30" fmla="*/ 912 w 2117"/>
                <a:gd name="T31" fmla="*/ 1168 h 2113"/>
                <a:gd name="T32" fmla="*/ 517 w 2117"/>
                <a:gd name="T33" fmla="*/ 1562 h 2113"/>
                <a:gd name="T34" fmla="*/ 534 w 2117"/>
                <a:gd name="T35" fmla="*/ 1579 h 2113"/>
                <a:gd name="T36" fmla="*/ 928 w 2117"/>
                <a:gd name="T37" fmla="*/ 1187 h 2113"/>
                <a:gd name="T38" fmla="*/ 912 w 2117"/>
                <a:gd name="T39" fmla="*/ 1168 h 2113"/>
                <a:gd name="T40" fmla="*/ 1004 w 2117"/>
                <a:gd name="T41" fmla="*/ 1078 h 2113"/>
                <a:gd name="T42" fmla="*/ 928 w 2117"/>
                <a:gd name="T43" fmla="*/ 1151 h 2113"/>
                <a:gd name="T44" fmla="*/ 945 w 2117"/>
                <a:gd name="T45" fmla="*/ 1168 h 2113"/>
                <a:gd name="T46" fmla="*/ 1021 w 2117"/>
                <a:gd name="T47" fmla="*/ 1094 h 2113"/>
                <a:gd name="T48" fmla="*/ 1004 w 2117"/>
                <a:gd name="T49" fmla="*/ 1078 h 2113"/>
                <a:gd name="T50" fmla="*/ 1110 w 2117"/>
                <a:gd name="T51" fmla="*/ 972 h 2113"/>
                <a:gd name="T52" fmla="*/ 1037 w 2117"/>
                <a:gd name="T53" fmla="*/ 1045 h 2113"/>
                <a:gd name="T54" fmla="*/ 1054 w 2117"/>
                <a:gd name="T55" fmla="*/ 1061 h 2113"/>
                <a:gd name="T56" fmla="*/ 1127 w 2117"/>
                <a:gd name="T57" fmla="*/ 988 h 2113"/>
                <a:gd name="T58" fmla="*/ 1110 w 2117"/>
                <a:gd name="T59" fmla="*/ 972 h 2113"/>
                <a:gd name="T60" fmla="*/ 1522 w 2117"/>
                <a:gd name="T61" fmla="*/ 560 h 2113"/>
                <a:gd name="T62" fmla="*/ 1127 w 2117"/>
                <a:gd name="T63" fmla="*/ 955 h 2113"/>
                <a:gd name="T64" fmla="*/ 1144 w 2117"/>
                <a:gd name="T65" fmla="*/ 972 h 2113"/>
                <a:gd name="T66" fmla="*/ 1538 w 2117"/>
                <a:gd name="T67" fmla="*/ 577 h 2113"/>
                <a:gd name="T68" fmla="*/ 1522 w 2117"/>
                <a:gd name="T69" fmla="*/ 560 h 2113"/>
                <a:gd name="T70" fmla="*/ 1611 w 2117"/>
                <a:gd name="T71" fmla="*/ 471 h 2113"/>
                <a:gd name="T72" fmla="*/ 1538 w 2117"/>
                <a:gd name="T73" fmla="*/ 544 h 2113"/>
                <a:gd name="T74" fmla="*/ 1555 w 2117"/>
                <a:gd name="T75" fmla="*/ 560 h 2113"/>
                <a:gd name="T76" fmla="*/ 1628 w 2117"/>
                <a:gd name="T77" fmla="*/ 487 h 2113"/>
                <a:gd name="T78" fmla="*/ 1611 w 2117"/>
                <a:gd name="T79" fmla="*/ 471 h 2113"/>
                <a:gd name="T80" fmla="*/ 1720 w 2117"/>
                <a:gd name="T81" fmla="*/ 362 h 2113"/>
                <a:gd name="T82" fmla="*/ 1647 w 2117"/>
                <a:gd name="T83" fmla="*/ 437 h 2113"/>
                <a:gd name="T84" fmla="*/ 1663 w 2117"/>
                <a:gd name="T85" fmla="*/ 454 h 2113"/>
                <a:gd name="T86" fmla="*/ 1737 w 2117"/>
                <a:gd name="T87" fmla="*/ 378 h 2113"/>
                <a:gd name="T88" fmla="*/ 1720 w 2117"/>
                <a:gd name="T89" fmla="*/ 362 h 2113"/>
                <a:gd name="T90" fmla="*/ 2117 w 2117"/>
                <a:gd name="T91" fmla="*/ 0 h 2113"/>
                <a:gd name="T92" fmla="*/ 2082 w 2117"/>
                <a:gd name="T93" fmla="*/ 0 h 2113"/>
                <a:gd name="T94" fmla="*/ 1737 w 2117"/>
                <a:gd name="T95" fmla="*/ 345 h 2113"/>
                <a:gd name="T96" fmla="*/ 1753 w 2117"/>
                <a:gd name="T97" fmla="*/ 362 h 2113"/>
                <a:gd name="T98" fmla="*/ 2117 w 2117"/>
                <a:gd name="T99" fmla="*/ 0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7" h="2113">
                  <a:moveTo>
                    <a:pt x="302" y="1778"/>
                  </a:moveTo>
                  <a:lnTo>
                    <a:pt x="0" y="2080"/>
                  </a:lnTo>
                  <a:lnTo>
                    <a:pt x="0" y="2113"/>
                  </a:lnTo>
                  <a:lnTo>
                    <a:pt x="321" y="1794"/>
                  </a:lnTo>
                  <a:lnTo>
                    <a:pt x="302" y="1778"/>
                  </a:lnTo>
                  <a:moveTo>
                    <a:pt x="394" y="1688"/>
                  </a:moveTo>
                  <a:lnTo>
                    <a:pt x="321" y="1761"/>
                  </a:lnTo>
                  <a:lnTo>
                    <a:pt x="338" y="1778"/>
                  </a:lnTo>
                  <a:lnTo>
                    <a:pt x="411" y="1704"/>
                  </a:lnTo>
                  <a:lnTo>
                    <a:pt x="394" y="1688"/>
                  </a:lnTo>
                  <a:moveTo>
                    <a:pt x="501" y="1579"/>
                  </a:moveTo>
                  <a:lnTo>
                    <a:pt x="427" y="1655"/>
                  </a:lnTo>
                  <a:lnTo>
                    <a:pt x="444" y="1671"/>
                  </a:lnTo>
                  <a:lnTo>
                    <a:pt x="517" y="1596"/>
                  </a:lnTo>
                  <a:lnTo>
                    <a:pt x="501" y="1579"/>
                  </a:lnTo>
                  <a:moveTo>
                    <a:pt x="912" y="1168"/>
                  </a:moveTo>
                  <a:lnTo>
                    <a:pt x="517" y="1562"/>
                  </a:lnTo>
                  <a:lnTo>
                    <a:pt x="534" y="1579"/>
                  </a:lnTo>
                  <a:lnTo>
                    <a:pt x="928" y="1187"/>
                  </a:lnTo>
                  <a:lnTo>
                    <a:pt x="912" y="1168"/>
                  </a:lnTo>
                  <a:moveTo>
                    <a:pt x="1004" y="1078"/>
                  </a:moveTo>
                  <a:lnTo>
                    <a:pt x="928" y="1151"/>
                  </a:lnTo>
                  <a:lnTo>
                    <a:pt x="945" y="1168"/>
                  </a:lnTo>
                  <a:lnTo>
                    <a:pt x="1021" y="1094"/>
                  </a:lnTo>
                  <a:lnTo>
                    <a:pt x="1004" y="1078"/>
                  </a:lnTo>
                  <a:moveTo>
                    <a:pt x="1110" y="972"/>
                  </a:moveTo>
                  <a:lnTo>
                    <a:pt x="1037" y="1045"/>
                  </a:lnTo>
                  <a:lnTo>
                    <a:pt x="1054" y="1061"/>
                  </a:lnTo>
                  <a:lnTo>
                    <a:pt x="1127" y="988"/>
                  </a:lnTo>
                  <a:lnTo>
                    <a:pt x="1110" y="972"/>
                  </a:lnTo>
                  <a:moveTo>
                    <a:pt x="1522" y="560"/>
                  </a:moveTo>
                  <a:lnTo>
                    <a:pt x="1127" y="955"/>
                  </a:lnTo>
                  <a:lnTo>
                    <a:pt x="1144" y="972"/>
                  </a:lnTo>
                  <a:lnTo>
                    <a:pt x="1538" y="577"/>
                  </a:lnTo>
                  <a:lnTo>
                    <a:pt x="1522" y="560"/>
                  </a:lnTo>
                  <a:moveTo>
                    <a:pt x="1611" y="471"/>
                  </a:moveTo>
                  <a:lnTo>
                    <a:pt x="1538" y="544"/>
                  </a:lnTo>
                  <a:lnTo>
                    <a:pt x="1555" y="560"/>
                  </a:lnTo>
                  <a:lnTo>
                    <a:pt x="1628" y="487"/>
                  </a:lnTo>
                  <a:lnTo>
                    <a:pt x="1611" y="471"/>
                  </a:lnTo>
                  <a:moveTo>
                    <a:pt x="1720" y="362"/>
                  </a:moveTo>
                  <a:lnTo>
                    <a:pt x="1647" y="437"/>
                  </a:lnTo>
                  <a:lnTo>
                    <a:pt x="1663" y="454"/>
                  </a:lnTo>
                  <a:lnTo>
                    <a:pt x="1737" y="378"/>
                  </a:lnTo>
                  <a:lnTo>
                    <a:pt x="1720" y="362"/>
                  </a:lnTo>
                  <a:moveTo>
                    <a:pt x="2117" y="0"/>
                  </a:moveTo>
                  <a:lnTo>
                    <a:pt x="2082" y="0"/>
                  </a:lnTo>
                  <a:lnTo>
                    <a:pt x="1737" y="345"/>
                  </a:lnTo>
                  <a:lnTo>
                    <a:pt x="1753" y="362"/>
                  </a:lnTo>
                  <a:lnTo>
                    <a:pt x="21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2" name="Freeform 33"/>
            <p:cNvSpPr>
              <a:spLocks noEditPoints="1"/>
            </p:cNvSpPr>
            <p:nvPr/>
          </p:nvSpPr>
          <p:spPr bwMode="auto">
            <a:xfrm>
              <a:off x="2727325" y="-1949450"/>
              <a:ext cx="5292725" cy="5286375"/>
            </a:xfrm>
            <a:custGeom>
              <a:avLst/>
              <a:gdLst>
                <a:gd name="T0" fmla="*/ 0 w 3334"/>
                <a:gd name="T1" fmla="*/ 3297 h 3330"/>
                <a:gd name="T2" fmla="*/ 319 w 3334"/>
                <a:gd name="T3" fmla="*/ 3011 h 3330"/>
                <a:gd name="T4" fmla="*/ 394 w 3334"/>
                <a:gd name="T5" fmla="*/ 2905 h 3330"/>
                <a:gd name="T6" fmla="*/ 335 w 3334"/>
                <a:gd name="T7" fmla="*/ 2995 h 3330"/>
                <a:gd name="T8" fmla="*/ 394 w 3334"/>
                <a:gd name="T9" fmla="*/ 2905 h 3330"/>
                <a:gd name="T10" fmla="*/ 427 w 3334"/>
                <a:gd name="T11" fmla="*/ 2872 h 3330"/>
                <a:gd name="T12" fmla="*/ 517 w 3334"/>
                <a:gd name="T13" fmla="*/ 2815 h 3330"/>
                <a:gd name="T14" fmla="*/ 912 w 3334"/>
                <a:gd name="T15" fmla="*/ 2387 h 3330"/>
                <a:gd name="T16" fmla="*/ 534 w 3334"/>
                <a:gd name="T17" fmla="*/ 2799 h 3330"/>
                <a:gd name="T18" fmla="*/ 912 w 3334"/>
                <a:gd name="T19" fmla="*/ 2387 h 3330"/>
                <a:gd name="T20" fmla="*/ 928 w 3334"/>
                <a:gd name="T21" fmla="*/ 2371 h 3330"/>
                <a:gd name="T22" fmla="*/ 1018 w 3334"/>
                <a:gd name="T23" fmla="*/ 2312 h 3330"/>
                <a:gd name="T24" fmla="*/ 1110 w 3334"/>
                <a:gd name="T25" fmla="*/ 2189 h 3330"/>
                <a:gd name="T26" fmla="*/ 1054 w 3334"/>
                <a:gd name="T27" fmla="*/ 2279 h 3330"/>
                <a:gd name="T28" fmla="*/ 1110 w 3334"/>
                <a:gd name="T29" fmla="*/ 2189 h 3330"/>
                <a:gd name="T30" fmla="*/ 1127 w 3334"/>
                <a:gd name="T31" fmla="*/ 2172 h 3330"/>
                <a:gd name="T32" fmla="*/ 1538 w 3334"/>
                <a:gd name="T33" fmla="*/ 1794 h 3330"/>
                <a:gd name="T34" fmla="*/ 1611 w 3334"/>
                <a:gd name="T35" fmla="*/ 1688 h 3330"/>
                <a:gd name="T36" fmla="*/ 1555 w 3334"/>
                <a:gd name="T37" fmla="*/ 1778 h 3330"/>
                <a:gd name="T38" fmla="*/ 1611 w 3334"/>
                <a:gd name="T39" fmla="*/ 1688 h 3330"/>
                <a:gd name="T40" fmla="*/ 1645 w 3334"/>
                <a:gd name="T41" fmla="*/ 1655 h 3330"/>
                <a:gd name="T42" fmla="*/ 1737 w 3334"/>
                <a:gd name="T43" fmla="*/ 1598 h 3330"/>
                <a:gd name="T44" fmla="*/ 2131 w 3334"/>
                <a:gd name="T45" fmla="*/ 1170 h 3330"/>
                <a:gd name="T46" fmla="*/ 1753 w 3334"/>
                <a:gd name="T47" fmla="*/ 1581 h 3330"/>
                <a:gd name="T48" fmla="*/ 2131 w 3334"/>
                <a:gd name="T49" fmla="*/ 1170 h 3330"/>
                <a:gd name="T50" fmla="*/ 2148 w 3334"/>
                <a:gd name="T51" fmla="*/ 1154 h 3330"/>
                <a:gd name="T52" fmla="*/ 2238 w 3334"/>
                <a:gd name="T53" fmla="*/ 1097 h 3330"/>
                <a:gd name="T54" fmla="*/ 2328 w 3334"/>
                <a:gd name="T55" fmla="*/ 972 h 3330"/>
                <a:gd name="T56" fmla="*/ 2271 w 3334"/>
                <a:gd name="T57" fmla="*/ 1061 h 3330"/>
                <a:gd name="T58" fmla="*/ 2328 w 3334"/>
                <a:gd name="T59" fmla="*/ 972 h 3330"/>
                <a:gd name="T60" fmla="*/ 2344 w 3334"/>
                <a:gd name="T61" fmla="*/ 955 h 3330"/>
                <a:gd name="T62" fmla="*/ 2755 w 3334"/>
                <a:gd name="T63" fmla="*/ 577 h 3330"/>
                <a:gd name="T64" fmla="*/ 2831 w 3334"/>
                <a:gd name="T65" fmla="*/ 471 h 3330"/>
                <a:gd name="T66" fmla="*/ 2772 w 3334"/>
                <a:gd name="T67" fmla="*/ 560 h 3330"/>
                <a:gd name="T68" fmla="*/ 2831 w 3334"/>
                <a:gd name="T69" fmla="*/ 471 h 3330"/>
                <a:gd name="T70" fmla="*/ 2864 w 3334"/>
                <a:gd name="T71" fmla="*/ 437 h 3330"/>
                <a:gd name="T72" fmla="*/ 2954 w 3334"/>
                <a:gd name="T73" fmla="*/ 381 h 3330"/>
                <a:gd name="T74" fmla="*/ 3334 w 3334"/>
                <a:gd name="T75" fmla="*/ 0 h 3330"/>
                <a:gd name="T76" fmla="*/ 2954 w 3334"/>
                <a:gd name="T77" fmla="*/ 345 h 3330"/>
                <a:gd name="T78" fmla="*/ 3334 w 3334"/>
                <a:gd name="T7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34" h="3330">
                  <a:moveTo>
                    <a:pt x="302" y="2995"/>
                  </a:moveTo>
                  <a:lnTo>
                    <a:pt x="0" y="3297"/>
                  </a:lnTo>
                  <a:lnTo>
                    <a:pt x="0" y="3330"/>
                  </a:lnTo>
                  <a:lnTo>
                    <a:pt x="319" y="3011"/>
                  </a:lnTo>
                  <a:lnTo>
                    <a:pt x="302" y="2995"/>
                  </a:lnTo>
                  <a:close/>
                  <a:moveTo>
                    <a:pt x="394" y="2905"/>
                  </a:moveTo>
                  <a:lnTo>
                    <a:pt x="319" y="2978"/>
                  </a:lnTo>
                  <a:lnTo>
                    <a:pt x="335" y="2995"/>
                  </a:lnTo>
                  <a:lnTo>
                    <a:pt x="411" y="2921"/>
                  </a:lnTo>
                  <a:lnTo>
                    <a:pt x="394" y="2905"/>
                  </a:lnTo>
                  <a:close/>
                  <a:moveTo>
                    <a:pt x="501" y="2799"/>
                  </a:moveTo>
                  <a:lnTo>
                    <a:pt x="427" y="2872"/>
                  </a:lnTo>
                  <a:lnTo>
                    <a:pt x="444" y="2888"/>
                  </a:lnTo>
                  <a:lnTo>
                    <a:pt x="517" y="2815"/>
                  </a:lnTo>
                  <a:lnTo>
                    <a:pt x="501" y="2799"/>
                  </a:lnTo>
                  <a:close/>
                  <a:moveTo>
                    <a:pt x="912" y="2387"/>
                  </a:moveTo>
                  <a:lnTo>
                    <a:pt x="517" y="2780"/>
                  </a:lnTo>
                  <a:lnTo>
                    <a:pt x="534" y="2799"/>
                  </a:lnTo>
                  <a:lnTo>
                    <a:pt x="928" y="2404"/>
                  </a:lnTo>
                  <a:lnTo>
                    <a:pt x="912" y="2387"/>
                  </a:lnTo>
                  <a:close/>
                  <a:moveTo>
                    <a:pt x="1002" y="2295"/>
                  </a:moveTo>
                  <a:lnTo>
                    <a:pt x="928" y="2371"/>
                  </a:lnTo>
                  <a:lnTo>
                    <a:pt x="945" y="2387"/>
                  </a:lnTo>
                  <a:lnTo>
                    <a:pt x="1018" y="2312"/>
                  </a:lnTo>
                  <a:lnTo>
                    <a:pt x="1002" y="2295"/>
                  </a:lnTo>
                  <a:close/>
                  <a:moveTo>
                    <a:pt x="1110" y="2189"/>
                  </a:moveTo>
                  <a:lnTo>
                    <a:pt x="1035" y="2262"/>
                  </a:lnTo>
                  <a:lnTo>
                    <a:pt x="1054" y="2279"/>
                  </a:lnTo>
                  <a:lnTo>
                    <a:pt x="1127" y="2205"/>
                  </a:lnTo>
                  <a:lnTo>
                    <a:pt x="1110" y="2189"/>
                  </a:lnTo>
                  <a:close/>
                  <a:moveTo>
                    <a:pt x="1522" y="1778"/>
                  </a:moveTo>
                  <a:lnTo>
                    <a:pt x="1127" y="2172"/>
                  </a:lnTo>
                  <a:lnTo>
                    <a:pt x="1144" y="2189"/>
                  </a:lnTo>
                  <a:lnTo>
                    <a:pt x="1538" y="1794"/>
                  </a:lnTo>
                  <a:lnTo>
                    <a:pt x="1522" y="1778"/>
                  </a:lnTo>
                  <a:close/>
                  <a:moveTo>
                    <a:pt x="1611" y="1688"/>
                  </a:moveTo>
                  <a:lnTo>
                    <a:pt x="1538" y="1761"/>
                  </a:lnTo>
                  <a:lnTo>
                    <a:pt x="1555" y="1778"/>
                  </a:lnTo>
                  <a:lnTo>
                    <a:pt x="1628" y="1704"/>
                  </a:lnTo>
                  <a:lnTo>
                    <a:pt x="1611" y="1688"/>
                  </a:lnTo>
                  <a:close/>
                  <a:moveTo>
                    <a:pt x="1720" y="1581"/>
                  </a:moveTo>
                  <a:lnTo>
                    <a:pt x="1645" y="1655"/>
                  </a:lnTo>
                  <a:lnTo>
                    <a:pt x="1661" y="1671"/>
                  </a:lnTo>
                  <a:lnTo>
                    <a:pt x="1737" y="1598"/>
                  </a:lnTo>
                  <a:lnTo>
                    <a:pt x="1720" y="1581"/>
                  </a:lnTo>
                  <a:close/>
                  <a:moveTo>
                    <a:pt x="2131" y="1170"/>
                  </a:moveTo>
                  <a:lnTo>
                    <a:pt x="1737" y="1562"/>
                  </a:lnTo>
                  <a:lnTo>
                    <a:pt x="1753" y="1581"/>
                  </a:lnTo>
                  <a:lnTo>
                    <a:pt x="2148" y="1187"/>
                  </a:lnTo>
                  <a:lnTo>
                    <a:pt x="2131" y="1170"/>
                  </a:lnTo>
                  <a:close/>
                  <a:moveTo>
                    <a:pt x="2221" y="1078"/>
                  </a:moveTo>
                  <a:lnTo>
                    <a:pt x="2148" y="1154"/>
                  </a:lnTo>
                  <a:lnTo>
                    <a:pt x="2164" y="1170"/>
                  </a:lnTo>
                  <a:lnTo>
                    <a:pt x="2238" y="1097"/>
                  </a:lnTo>
                  <a:lnTo>
                    <a:pt x="2221" y="1078"/>
                  </a:lnTo>
                  <a:close/>
                  <a:moveTo>
                    <a:pt x="2328" y="972"/>
                  </a:moveTo>
                  <a:lnTo>
                    <a:pt x="2254" y="1045"/>
                  </a:lnTo>
                  <a:lnTo>
                    <a:pt x="2271" y="1061"/>
                  </a:lnTo>
                  <a:lnTo>
                    <a:pt x="2344" y="988"/>
                  </a:lnTo>
                  <a:lnTo>
                    <a:pt x="2328" y="972"/>
                  </a:lnTo>
                  <a:close/>
                  <a:moveTo>
                    <a:pt x="2739" y="560"/>
                  </a:moveTo>
                  <a:lnTo>
                    <a:pt x="2344" y="955"/>
                  </a:lnTo>
                  <a:lnTo>
                    <a:pt x="2363" y="972"/>
                  </a:lnTo>
                  <a:lnTo>
                    <a:pt x="2755" y="577"/>
                  </a:lnTo>
                  <a:lnTo>
                    <a:pt x="2739" y="560"/>
                  </a:lnTo>
                  <a:close/>
                  <a:moveTo>
                    <a:pt x="2831" y="471"/>
                  </a:moveTo>
                  <a:lnTo>
                    <a:pt x="2755" y="544"/>
                  </a:lnTo>
                  <a:lnTo>
                    <a:pt x="2772" y="560"/>
                  </a:lnTo>
                  <a:lnTo>
                    <a:pt x="2847" y="487"/>
                  </a:lnTo>
                  <a:lnTo>
                    <a:pt x="2831" y="471"/>
                  </a:lnTo>
                  <a:close/>
                  <a:moveTo>
                    <a:pt x="2937" y="364"/>
                  </a:moveTo>
                  <a:lnTo>
                    <a:pt x="2864" y="437"/>
                  </a:lnTo>
                  <a:lnTo>
                    <a:pt x="2881" y="454"/>
                  </a:lnTo>
                  <a:lnTo>
                    <a:pt x="2954" y="381"/>
                  </a:lnTo>
                  <a:lnTo>
                    <a:pt x="2937" y="364"/>
                  </a:lnTo>
                  <a:close/>
                  <a:moveTo>
                    <a:pt x="3334" y="0"/>
                  </a:moveTo>
                  <a:lnTo>
                    <a:pt x="3301" y="0"/>
                  </a:lnTo>
                  <a:lnTo>
                    <a:pt x="2954" y="345"/>
                  </a:lnTo>
                  <a:lnTo>
                    <a:pt x="2970" y="364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3" name="Freeform 34"/>
            <p:cNvSpPr>
              <a:spLocks noEditPoints="1"/>
            </p:cNvSpPr>
            <p:nvPr/>
          </p:nvSpPr>
          <p:spPr bwMode="auto">
            <a:xfrm>
              <a:off x="2727325" y="-1949450"/>
              <a:ext cx="5292725" cy="5286375"/>
            </a:xfrm>
            <a:custGeom>
              <a:avLst/>
              <a:gdLst>
                <a:gd name="T0" fmla="*/ 0 w 3334"/>
                <a:gd name="T1" fmla="*/ 3297 h 3330"/>
                <a:gd name="T2" fmla="*/ 319 w 3334"/>
                <a:gd name="T3" fmla="*/ 3011 h 3330"/>
                <a:gd name="T4" fmla="*/ 394 w 3334"/>
                <a:gd name="T5" fmla="*/ 2905 h 3330"/>
                <a:gd name="T6" fmla="*/ 335 w 3334"/>
                <a:gd name="T7" fmla="*/ 2995 h 3330"/>
                <a:gd name="T8" fmla="*/ 394 w 3334"/>
                <a:gd name="T9" fmla="*/ 2905 h 3330"/>
                <a:gd name="T10" fmla="*/ 427 w 3334"/>
                <a:gd name="T11" fmla="*/ 2872 h 3330"/>
                <a:gd name="T12" fmla="*/ 517 w 3334"/>
                <a:gd name="T13" fmla="*/ 2815 h 3330"/>
                <a:gd name="T14" fmla="*/ 912 w 3334"/>
                <a:gd name="T15" fmla="*/ 2387 h 3330"/>
                <a:gd name="T16" fmla="*/ 534 w 3334"/>
                <a:gd name="T17" fmla="*/ 2799 h 3330"/>
                <a:gd name="T18" fmla="*/ 912 w 3334"/>
                <a:gd name="T19" fmla="*/ 2387 h 3330"/>
                <a:gd name="T20" fmla="*/ 928 w 3334"/>
                <a:gd name="T21" fmla="*/ 2371 h 3330"/>
                <a:gd name="T22" fmla="*/ 1018 w 3334"/>
                <a:gd name="T23" fmla="*/ 2312 h 3330"/>
                <a:gd name="T24" fmla="*/ 1110 w 3334"/>
                <a:gd name="T25" fmla="*/ 2189 h 3330"/>
                <a:gd name="T26" fmla="*/ 1054 w 3334"/>
                <a:gd name="T27" fmla="*/ 2279 h 3330"/>
                <a:gd name="T28" fmla="*/ 1110 w 3334"/>
                <a:gd name="T29" fmla="*/ 2189 h 3330"/>
                <a:gd name="T30" fmla="*/ 1127 w 3334"/>
                <a:gd name="T31" fmla="*/ 2172 h 3330"/>
                <a:gd name="T32" fmla="*/ 1538 w 3334"/>
                <a:gd name="T33" fmla="*/ 1794 h 3330"/>
                <a:gd name="T34" fmla="*/ 1611 w 3334"/>
                <a:gd name="T35" fmla="*/ 1688 h 3330"/>
                <a:gd name="T36" fmla="*/ 1555 w 3334"/>
                <a:gd name="T37" fmla="*/ 1778 h 3330"/>
                <a:gd name="T38" fmla="*/ 1611 w 3334"/>
                <a:gd name="T39" fmla="*/ 1688 h 3330"/>
                <a:gd name="T40" fmla="*/ 1645 w 3334"/>
                <a:gd name="T41" fmla="*/ 1655 h 3330"/>
                <a:gd name="T42" fmla="*/ 1737 w 3334"/>
                <a:gd name="T43" fmla="*/ 1598 h 3330"/>
                <a:gd name="T44" fmla="*/ 2131 w 3334"/>
                <a:gd name="T45" fmla="*/ 1170 h 3330"/>
                <a:gd name="T46" fmla="*/ 1753 w 3334"/>
                <a:gd name="T47" fmla="*/ 1581 h 3330"/>
                <a:gd name="T48" fmla="*/ 2131 w 3334"/>
                <a:gd name="T49" fmla="*/ 1170 h 3330"/>
                <a:gd name="T50" fmla="*/ 2148 w 3334"/>
                <a:gd name="T51" fmla="*/ 1154 h 3330"/>
                <a:gd name="T52" fmla="*/ 2238 w 3334"/>
                <a:gd name="T53" fmla="*/ 1097 h 3330"/>
                <a:gd name="T54" fmla="*/ 2328 w 3334"/>
                <a:gd name="T55" fmla="*/ 972 h 3330"/>
                <a:gd name="T56" fmla="*/ 2271 w 3334"/>
                <a:gd name="T57" fmla="*/ 1061 h 3330"/>
                <a:gd name="T58" fmla="*/ 2328 w 3334"/>
                <a:gd name="T59" fmla="*/ 972 h 3330"/>
                <a:gd name="T60" fmla="*/ 2344 w 3334"/>
                <a:gd name="T61" fmla="*/ 955 h 3330"/>
                <a:gd name="T62" fmla="*/ 2755 w 3334"/>
                <a:gd name="T63" fmla="*/ 577 h 3330"/>
                <a:gd name="T64" fmla="*/ 2831 w 3334"/>
                <a:gd name="T65" fmla="*/ 471 h 3330"/>
                <a:gd name="T66" fmla="*/ 2772 w 3334"/>
                <a:gd name="T67" fmla="*/ 560 h 3330"/>
                <a:gd name="T68" fmla="*/ 2831 w 3334"/>
                <a:gd name="T69" fmla="*/ 471 h 3330"/>
                <a:gd name="T70" fmla="*/ 2864 w 3334"/>
                <a:gd name="T71" fmla="*/ 437 h 3330"/>
                <a:gd name="T72" fmla="*/ 2954 w 3334"/>
                <a:gd name="T73" fmla="*/ 381 h 3330"/>
                <a:gd name="T74" fmla="*/ 3334 w 3334"/>
                <a:gd name="T75" fmla="*/ 0 h 3330"/>
                <a:gd name="T76" fmla="*/ 2954 w 3334"/>
                <a:gd name="T77" fmla="*/ 345 h 3330"/>
                <a:gd name="T78" fmla="*/ 3334 w 3334"/>
                <a:gd name="T7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34" h="3330">
                  <a:moveTo>
                    <a:pt x="302" y="2995"/>
                  </a:moveTo>
                  <a:lnTo>
                    <a:pt x="0" y="3297"/>
                  </a:lnTo>
                  <a:lnTo>
                    <a:pt x="0" y="3330"/>
                  </a:lnTo>
                  <a:lnTo>
                    <a:pt x="319" y="3011"/>
                  </a:lnTo>
                  <a:lnTo>
                    <a:pt x="302" y="2995"/>
                  </a:lnTo>
                  <a:moveTo>
                    <a:pt x="394" y="2905"/>
                  </a:moveTo>
                  <a:lnTo>
                    <a:pt x="319" y="2978"/>
                  </a:lnTo>
                  <a:lnTo>
                    <a:pt x="335" y="2995"/>
                  </a:lnTo>
                  <a:lnTo>
                    <a:pt x="411" y="2921"/>
                  </a:lnTo>
                  <a:lnTo>
                    <a:pt x="394" y="2905"/>
                  </a:lnTo>
                  <a:moveTo>
                    <a:pt x="501" y="2799"/>
                  </a:moveTo>
                  <a:lnTo>
                    <a:pt x="427" y="2872"/>
                  </a:lnTo>
                  <a:lnTo>
                    <a:pt x="444" y="2888"/>
                  </a:lnTo>
                  <a:lnTo>
                    <a:pt x="517" y="2815"/>
                  </a:lnTo>
                  <a:lnTo>
                    <a:pt x="501" y="2799"/>
                  </a:lnTo>
                  <a:moveTo>
                    <a:pt x="912" y="2387"/>
                  </a:moveTo>
                  <a:lnTo>
                    <a:pt x="517" y="2780"/>
                  </a:lnTo>
                  <a:lnTo>
                    <a:pt x="534" y="2799"/>
                  </a:lnTo>
                  <a:lnTo>
                    <a:pt x="928" y="2404"/>
                  </a:lnTo>
                  <a:lnTo>
                    <a:pt x="912" y="2387"/>
                  </a:lnTo>
                  <a:moveTo>
                    <a:pt x="1002" y="2295"/>
                  </a:moveTo>
                  <a:lnTo>
                    <a:pt x="928" y="2371"/>
                  </a:lnTo>
                  <a:lnTo>
                    <a:pt x="945" y="2387"/>
                  </a:lnTo>
                  <a:lnTo>
                    <a:pt x="1018" y="2312"/>
                  </a:lnTo>
                  <a:lnTo>
                    <a:pt x="1002" y="2295"/>
                  </a:lnTo>
                  <a:moveTo>
                    <a:pt x="1110" y="2189"/>
                  </a:moveTo>
                  <a:lnTo>
                    <a:pt x="1035" y="2262"/>
                  </a:lnTo>
                  <a:lnTo>
                    <a:pt x="1054" y="2279"/>
                  </a:lnTo>
                  <a:lnTo>
                    <a:pt x="1127" y="2205"/>
                  </a:lnTo>
                  <a:lnTo>
                    <a:pt x="1110" y="2189"/>
                  </a:lnTo>
                  <a:moveTo>
                    <a:pt x="1522" y="1778"/>
                  </a:moveTo>
                  <a:lnTo>
                    <a:pt x="1127" y="2172"/>
                  </a:lnTo>
                  <a:lnTo>
                    <a:pt x="1144" y="2189"/>
                  </a:lnTo>
                  <a:lnTo>
                    <a:pt x="1538" y="1794"/>
                  </a:lnTo>
                  <a:lnTo>
                    <a:pt x="1522" y="1778"/>
                  </a:lnTo>
                  <a:moveTo>
                    <a:pt x="1611" y="1688"/>
                  </a:moveTo>
                  <a:lnTo>
                    <a:pt x="1538" y="1761"/>
                  </a:lnTo>
                  <a:lnTo>
                    <a:pt x="1555" y="1778"/>
                  </a:lnTo>
                  <a:lnTo>
                    <a:pt x="1628" y="1704"/>
                  </a:lnTo>
                  <a:lnTo>
                    <a:pt x="1611" y="1688"/>
                  </a:lnTo>
                  <a:moveTo>
                    <a:pt x="1720" y="1581"/>
                  </a:moveTo>
                  <a:lnTo>
                    <a:pt x="1645" y="1655"/>
                  </a:lnTo>
                  <a:lnTo>
                    <a:pt x="1661" y="1671"/>
                  </a:lnTo>
                  <a:lnTo>
                    <a:pt x="1737" y="1598"/>
                  </a:lnTo>
                  <a:lnTo>
                    <a:pt x="1720" y="1581"/>
                  </a:lnTo>
                  <a:moveTo>
                    <a:pt x="2131" y="1170"/>
                  </a:moveTo>
                  <a:lnTo>
                    <a:pt x="1737" y="1562"/>
                  </a:lnTo>
                  <a:lnTo>
                    <a:pt x="1753" y="1581"/>
                  </a:lnTo>
                  <a:lnTo>
                    <a:pt x="2148" y="1187"/>
                  </a:lnTo>
                  <a:lnTo>
                    <a:pt x="2131" y="1170"/>
                  </a:lnTo>
                  <a:moveTo>
                    <a:pt x="2221" y="1078"/>
                  </a:moveTo>
                  <a:lnTo>
                    <a:pt x="2148" y="1154"/>
                  </a:lnTo>
                  <a:lnTo>
                    <a:pt x="2164" y="1170"/>
                  </a:lnTo>
                  <a:lnTo>
                    <a:pt x="2238" y="1097"/>
                  </a:lnTo>
                  <a:lnTo>
                    <a:pt x="2221" y="1078"/>
                  </a:lnTo>
                  <a:moveTo>
                    <a:pt x="2328" y="972"/>
                  </a:moveTo>
                  <a:lnTo>
                    <a:pt x="2254" y="1045"/>
                  </a:lnTo>
                  <a:lnTo>
                    <a:pt x="2271" y="1061"/>
                  </a:lnTo>
                  <a:lnTo>
                    <a:pt x="2344" y="988"/>
                  </a:lnTo>
                  <a:lnTo>
                    <a:pt x="2328" y="972"/>
                  </a:lnTo>
                  <a:moveTo>
                    <a:pt x="2739" y="560"/>
                  </a:moveTo>
                  <a:lnTo>
                    <a:pt x="2344" y="955"/>
                  </a:lnTo>
                  <a:lnTo>
                    <a:pt x="2363" y="972"/>
                  </a:lnTo>
                  <a:lnTo>
                    <a:pt x="2755" y="577"/>
                  </a:lnTo>
                  <a:lnTo>
                    <a:pt x="2739" y="560"/>
                  </a:lnTo>
                  <a:moveTo>
                    <a:pt x="2831" y="471"/>
                  </a:moveTo>
                  <a:lnTo>
                    <a:pt x="2755" y="544"/>
                  </a:lnTo>
                  <a:lnTo>
                    <a:pt x="2772" y="560"/>
                  </a:lnTo>
                  <a:lnTo>
                    <a:pt x="2847" y="487"/>
                  </a:lnTo>
                  <a:lnTo>
                    <a:pt x="2831" y="471"/>
                  </a:lnTo>
                  <a:moveTo>
                    <a:pt x="2937" y="364"/>
                  </a:moveTo>
                  <a:lnTo>
                    <a:pt x="2864" y="437"/>
                  </a:lnTo>
                  <a:lnTo>
                    <a:pt x="2881" y="454"/>
                  </a:lnTo>
                  <a:lnTo>
                    <a:pt x="2954" y="381"/>
                  </a:lnTo>
                  <a:lnTo>
                    <a:pt x="2937" y="364"/>
                  </a:lnTo>
                  <a:moveTo>
                    <a:pt x="3334" y="0"/>
                  </a:moveTo>
                  <a:lnTo>
                    <a:pt x="3301" y="0"/>
                  </a:lnTo>
                  <a:lnTo>
                    <a:pt x="2954" y="345"/>
                  </a:lnTo>
                  <a:lnTo>
                    <a:pt x="2970" y="364"/>
                  </a:lnTo>
                  <a:lnTo>
                    <a:pt x="3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4" name="Freeform 35"/>
            <p:cNvSpPr>
              <a:spLocks noEditPoints="1"/>
            </p:cNvSpPr>
            <p:nvPr/>
          </p:nvSpPr>
          <p:spPr bwMode="auto">
            <a:xfrm>
              <a:off x="2727325" y="-1949450"/>
              <a:ext cx="7229475" cy="7219950"/>
            </a:xfrm>
            <a:custGeom>
              <a:avLst/>
              <a:gdLst>
                <a:gd name="T0" fmla="*/ 0 w 4554"/>
                <a:gd name="T1" fmla="*/ 4515 h 4548"/>
                <a:gd name="T2" fmla="*/ 319 w 4554"/>
                <a:gd name="T3" fmla="*/ 4231 h 4548"/>
                <a:gd name="T4" fmla="*/ 392 w 4554"/>
                <a:gd name="T5" fmla="*/ 4122 h 4548"/>
                <a:gd name="T6" fmla="*/ 335 w 4554"/>
                <a:gd name="T7" fmla="*/ 4214 h 4548"/>
                <a:gd name="T8" fmla="*/ 392 w 4554"/>
                <a:gd name="T9" fmla="*/ 4122 h 4548"/>
                <a:gd name="T10" fmla="*/ 425 w 4554"/>
                <a:gd name="T11" fmla="*/ 4089 h 4548"/>
                <a:gd name="T12" fmla="*/ 517 w 4554"/>
                <a:gd name="T13" fmla="*/ 4032 h 4548"/>
                <a:gd name="T14" fmla="*/ 912 w 4554"/>
                <a:gd name="T15" fmla="*/ 3605 h 4548"/>
                <a:gd name="T16" fmla="*/ 534 w 4554"/>
                <a:gd name="T17" fmla="*/ 4016 h 4548"/>
                <a:gd name="T18" fmla="*/ 912 w 4554"/>
                <a:gd name="T19" fmla="*/ 3605 h 4548"/>
                <a:gd name="T20" fmla="*/ 928 w 4554"/>
                <a:gd name="T21" fmla="*/ 3588 h 4548"/>
                <a:gd name="T22" fmla="*/ 1018 w 4554"/>
                <a:gd name="T23" fmla="*/ 3531 h 4548"/>
                <a:gd name="T24" fmla="*/ 1108 w 4554"/>
                <a:gd name="T25" fmla="*/ 3406 h 4548"/>
                <a:gd name="T26" fmla="*/ 1051 w 4554"/>
                <a:gd name="T27" fmla="*/ 3498 h 4548"/>
                <a:gd name="T28" fmla="*/ 1108 w 4554"/>
                <a:gd name="T29" fmla="*/ 3406 h 4548"/>
                <a:gd name="T30" fmla="*/ 1127 w 4554"/>
                <a:gd name="T31" fmla="*/ 3389 h 4548"/>
                <a:gd name="T32" fmla="*/ 1538 w 4554"/>
                <a:gd name="T33" fmla="*/ 3014 h 4548"/>
                <a:gd name="T34" fmla="*/ 1611 w 4554"/>
                <a:gd name="T35" fmla="*/ 2905 h 4548"/>
                <a:gd name="T36" fmla="*/ 1555 w 4554"/>
                <a:gd name="T37" fmla="*/ 2997 h 4548"/>
                <a:gd name="T38" fmla="*/ 1611 w 4554"/>
                <a:gd name="T39" fmla="*/ 2905 h 4548"/>
                <a:gd name="T40" fmla="*/ 1645 w 4554"/>
                <a:gd name="T41" fmla="*/ 2872 h 4548"/>
                <a:gd name="T42" fmla="*/ 1734 w 4554"/>
                <a:gd name="T43" fmla="*/ 2815 h 4548"/>
                <a:gd name="T44" fmla="*/ 2129 w 4554"/>
                <a:gd name="T45" fmla="*/ 2387 h 4548"/>
                <a:gd name="T46" fmla="*/ 1751 w 4554"/>
                <a:gd name="T47" fmla="*/ 2799 h 4548"/>
                <a:gd name="T48" fmla="*/ 2129 w 4554"/>
                <a:gd name="T49" fmla="*/ 2387 h 4548"/>
                <a:gd name="T50" fmla="*/ 2146 w 4554"/>
                <a:gd name="T51" fmla="*/ 2371 h 4548"/>
                <a:gd name="T52" fmla="*/ 2238 w 4554"/>
                <a:gd name="T53" fmla="*/ 2314 h 4548"/>
                <a:gd name="T54" fmla="*/ 2328 w 4554"/>
                <a:gd name="T55" fmla="*/ 2189 h 4548"/>
                <a:gd name="T56" fmla="*/ 2271 w 4554"/>
                <a:gd name="T57" fmla="*/ 2281 h 4548"/>
                <a:gd name="T58" fmla="*/ 2328 w 4554"/>
                <a:gd name="T59" fmla="*/ 2189 h 4548"/>
                <a:gd name="T60" fmla="*/ 2344 w 4554"/>
                <a:gd name="T61" fmla="*/ 2172 h 4548"/>
                <a:gd name="T62" fmla="*/ 2755 w 4554"/>
                <a:gd name="T63" fmla="*/ 1796 h 4548"/>
                <a:gd name="T64" fmla="*/ 2829 w 4554"/>
                <a:gd name="T65" fmla="*/ 1688 h 4548"/>
                <a:gd name="T66" fmla="*/ 2772 w 4554"/>
                <a:gd name="T67" fmla="*/ 1780 h 4548"/>
                <a:gd name="T68" fmla="*/ 2829 w 4554"/>
                <a:gd name="T69" fmla="*/ 1688 h 4548"/>
                <a:gd name="T70" fmla="*/ 2864 w 4554"/>
                <a:gd name="T71" fmla="*/ 1655 h 4548"/>
                <a:gd name="T72" fmla="*/ 2954 w 4554"/>
                <a:gd name="T73" fmla="*/ 1598 h 4548"/>
                <a:gd name="T74" fmla="*/ 3349 w 4554"/>
                <a:gd name="T75" fmla="*/ 1170 h 4548"/>
                <a:gd name="T76" fmla="*/ 2970 w 4554"/>
                <a:gd name="T77" fmla="*/ 1581 h 4548"/>
                <a:gd name="T78" fmla="*/ 3349 w 4554"/>
                <a:gd name="T79" fmla="*/ 1170 h 4548"/>
                <a:gd name="T80" fmla="*/ 3365 w 4554"/>
                <a:gd name="T81" fmla="*/ 1154 h 4548"/>
                <a:gd name="T82" fmla="*/ 3455 w 4554"/>
                <a:gd name="T83" fmla="*/ 1097 h 4548"/>
                <a:gd name="T84" fmla="*/ 3547 w 4554"/>
                <a:gd name="T85" fmla="*/ 972 h 4548"/>
                <a:gd name="T86" fmla="*/ 3488 w 4554"/>
                <a:gd name="T87" fmla="*/ 1064 h 4548"/>
                <a:gd name="T88" fmla="*/ 3547 w 4554"/>
                <a:gd name="T89" fmla="*/ 972 h 4548"/>
                <a:gd name="T90" fmla="*/ 3564 w 4554"/>
                <a:gd name="T91" fmla="*/ 955 h 4548"/>
                <a:gd name="T92" fmla="*/ 3975 w 4554"/>
                <a:gd name="T93" fmla="*/ 579 h 4548"/>
                <a:gd name="T94" fmla="*/ 4048 w 4554"/>
                <a:gd name="T95" fmla="*/ 471 h 4548"/>
                <a:gd name="T96" fmla="*/ 3991 w 4554"/>
                <a:gd name="T97" fmla="*/ 563 h 4548"/>
                <a:gd name="T98" fmla="*/ 4048 w 4554"/>
                <a:gd name="T99" fmla="*/ 471 h 4548"/>
                <a:gd name="T100" fmla="*/ 4081 w 4554"/>
                <a:gd name="T101" fmla="*/ 437 h 4548"/>
                <a:gd name="T102" fmla="*/ 4173 w 4554"/>
                <a:gd name="T103" fmla="*/ 381 h 4548"/>
                <a:gd name="T104" fmla="*/ 4554 w 4554"/>
                <a:gd name="T105" fmla="*/ 0 h 4548"/>
                <a:gd name="T106" fmla="*/ 4173 w 4554"/>
                <a:gd name="T107" fmla="*/ 348 h 4548"/>
                <a:gd name="T108" fmla="*/ 4554 w 4554"/>
                <a:gd name="T109" fmla="*/ 0 h 4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54" h="4548">
                  <a:moveTo>
                    <a:pt x="302" y="4212"/>
                  </a:moveTo>
                  <a:lnTo>
                    <a:pt x="0" y="4515"/>
                  </a:lnTo>
                  <a:lnTo>
                    <a:pt x="0" y="4548"/>
                  </a:lnTo>
                  <a:lnTo>
                    <a:pt x="319" y="4231"/>
                  </a:lnTo>
                  <a:lnTo>
                    <a:pt x="302" y="4212"/>
                  </a:lnTo>
                  <a:close/>
                  <a:moveTo>
                    <a:pt x="392" y="4122"/>
                  </a:moveTo>
                  <a:lnTo>
                    <a:pt x="319" y="4195"/>
                  </a:lnTo>
                  <a:lnTo>
                    <a:pt x="335" y="4214"/>
                  </a:lnTo>
                  <a:lnTo>
                    <a:pt x="409" y="4139"/>
                  </a:lnTo>
                  <a:lnTo>
                    <a:pt x="392" y="4122"/>
                  </a:lnTo>
                  <a:close/>
                  <a:moveTo>
                    <a:pt x="501" y="4016"/>
                  </a:moveTo>
                  <a:lnTo>
                    <a:pt x="425" y="4089"/>
                  </a:lnTo>
                  <a:lnTo>
                    <a:pt x="442" y="4106"/>
                  </a:lnTo>
                  <a:lnTo>
                    <a:pt x="517" y="4032"/>
                  </a:lnTo>
                  <a:lnTo>
                    <a:pt x="501" y="4016"/>
                  </a:lnTo>
                  <a:close/>
                  <a:moveTo>
                    <a:pt x="912" y="3605"/>
                  </a:moveTo>
                  <a:lnTo>
                    <a:pt x="517" y="3999"/>
                  </a:lnTo>
                  <a:lnTo>
                    <a:pt x="534" y="4016"/>
                  </a:lnTo>
                  <a:lnTo>
                    <a:pt x="928" y="3621"/>
                  </a:lnTo>
                  <a:lnTo>
                    <a:pt x="912" y="3605"/>
                  </a:lnTo>
                  <a:close/>
                  <a:moveTo>
                    <a:pt x="1002" y="3515"/>
                  </a:moveTo>
                  <a:lnTo>
                    <a:pt x="928" y="3588"/>
                  </a:lnTo>
                  <a:lnTo>
                    <a:pt x="945" y="3605"/>
                  </a:lnTo>
                  <a:lnTo>
                    <a:pt x="1018" y="3531"/>
                  </a:lnTo>
                  <a:lnTo>
                    <a:pt x="1002" y="3515"/>
                  </a:lnTo>
                  <a:close/>
                  <a:moveTo>
                    <a:pt x="1108" y="3406"/>
                  </a:moveTo>
                  <a:lnTo>
                    <a:pt x="1035" y="3482"/>
                  </a:lnTo>
                  <a:lnTo>
                    <a:pt x="1051" y="3498"/>
                  </a:lnTo>
                  <a:lnTo>
                    <a:pt x="1127" y="3423"/>
                  </a:lnTo>
                  <a:lnTo>
                    <a:pt x="1108" y="3406"/>
                  </a:lnTo>
                  <a:close/>
                  <a:moveTo>
                    <a:pt x="1519" y="2997"/>
                  </a:moveTo>
                  <a:lnTo>
                    <a:pt x="1127" y="3389"/>
                  </a:lnTo>
                  <a:lnTo>
                    <a:pt x="1144" y="3406"/>
                  </a:lnTo>
                  <a:lnTo>
                    <a:pt x="1538" y="3014"/>
                  </a:lnTo>
                  <a:lnTo>
                    <a:pt x="1519" y="2997"/>
                  </a:lnTo>
                  <a:close/>
                  <a:moveTo>
                    <a:pt x="1611" y="2905"/>
                  </a:moveTo>
                  <a:lnTo>
                    <a:pt x="1538" y="2978"/>
                  </a:lnTo>
                  <a:lnTo>
                    <a:pt x="1555" y="2997"/>
                  </a:lnTo>
                  <a:lnTo>
                    <a:pt x="1628" y="2921"/>
                  </a:lnTo>
                  <a:lnTo>
                    <a:pt x="1611" y="2905"/>
                  </a:lnTo>
                  <a:close/>
                  <a:moveTo>
                    <a:pt x="1718" y="2799"/>
                  </a:moveTo>
                  <a:lnTo>
                    <a:pt x="1645" y="2872"/>
                  </a:lnTo>
                  <a:lnTo>
                    <a:pt x="1661" y="2888"/>
                  </a:lnTo>
                  <a:lnTo>
                    <a:pt x="1734" y="2815"/>
                  </a:lnTo>
                  <a:lnTo>
                    <a:pt x="1718" y="2799"/>
                  </a:lnTo>
                  <a:close/>
                  <a:moveTo>
                    <a:pt x="2129" y="2387"/>
                  </a:moveTo>
                  <a:lnTo>
                    <a:pt x="1734" y="2782"/>
                  </a:lnTo>
                  <a:lnTo>
                    <a:pt x="1751" y="2799"/>
                  </a:lnTo>
                  <a:lnTo>
                    <a:pt x="2146" y="2404"/>
                  </a:lnTo>
                  <a:lnTo>
                    <a:pt x="2129" y="2387"/>
                  </a:lnTo>
                  <a:close/>
                  <a:moveTo>
                    <a:pt x="2221" y="2298"/>
                  </a:moveTo>
                  <a:lnTo>
                    <a:pt x="2146" y="2371"/>
                  </a:lnTo>
                  <a:lnTo>
                    <a:pt x="2162" y="2387"/>
                  </a:lnTo>
                  <a:lnTo>
                    <a:pt x="2238" y="2314"/>
                  </a:lnTo>
                  <a:lnTo>
                    <a:pt x="2221" y="2298"/>
                  </a:lnTo>
                  <a:close/>
                  <a:moveTo>
                    <a:pt x="2328" y="2189"/>
                  </a:moveTo>
                  <a:lnTo>
                    <a:pt x="2254" y="2264"/>
                  </a:lnTo>
                  <a:lnTo>
                    <a:pt x="2271" y="2281"/>
                  </a:lnTo>
                  <a:lnTo>
                    <a:pt x="2344" y="2205"/>
                  </a:lnTo>
                  <a:lnTo>
                    <a:pt x="2328" y="2189"/>
                  </a:lnTo>
                  <a:close/>
                  <a:moveTo>
                    <a:pt x="2739" y="1780"/>
                  </a:moveTo>
                  <a:lnTo>
                    <a:pt x="2344" y="2172"/>
                  </a:lnTo>
                  <a:lnTo>
                    <a:pt x="2361" y="2189"/>
                  </a:lnTo>
                  <a:lnTo>
                    <a:pt x="2755" y="1796"/>
                  </a:lnTo>
                  <a:lnTo>
                    <a:pt x="2739" y="1780"/>
                  </a:lnTo>
                  <a:close/>
                  <a:moveTo>
                    <a:pt x="2829" y="1688"/>
                  </a:moveTo>
                  <a:lnTo>
                    <a:pt x="2755" y="1761"/>
                  </a:lnTo>
                  <a:lnTo>
                    <a:pt x="2772" y="1780"/>
                  </a:lnTo>
                  <a:lnTo>
                    <a:pt x="2845" y="1704"/>
                  </a:lnTo>
                  <a:lnTo>
                    <a:pt x="2829" y="1688"/>
                  </a:lnTo>
                  <a:close/>
                  <a:moveTo>
                    <a:pt x="2937" y="1581"/>
                  </a:moveTo>
                  <a:lnTo>
                    <a:pt x="2864" y="1655"/>
                  </a:lnTo>
                  <a:lnTo>
                    <a:pt x="2881" y="1671"/>
                  </a:lnTo>
                  <a:lnTo>
                    <a:pt x="2954" y="1598"/>
                  </a:lnTo>
                  <a:lnTo>
                    <a:pt x="2937" y="1581"/>
                  </a:lnTo>
                  <a:close/>
                  <a:moveTo>
                    <a:pt x="3349" y="1170"/>
                  </a:moveTo>
                  <a:lnTo>
                    <a:pt x="2954" y="1565"/>
                  </a:lnTo>
                  <a:lnTo>
                    <a:pt x="2970" y="1581"/>
                  </a:lnTo>
                  <a:lnTo>
                    <a:pt x="3365" y="1187"/>
                  </a:lnTo>
                  <a:lnTo>
                    <a:pt x="3349" y="1170"/>
                  </a:lnTo>
                  <a:close/>
                  <a:moveTo>
                    <a:pt x="3438" y="1080"/>
                  </a:moveTo>
                  <a:lnTo>
                    <a:pt x="3365" y="1154"/>
                  </a:lnTo>
                  <a:lnTo>
                    <a:pt x="3382" y="1170"/>
                  </a:lnTo>
                  <a:lnTo>
                    <a:pt x="3455" y="1097"/>
                  </a:lnTo>
                  <a:lnTo>
                    <a:pt x="3438" y="1080"/>
                  </a:lnTo>
                  <a:close/>
                  <a:moveTo>
                    <a:pt x="3547" y="972"/>
                  </a:moveTo>
                  <a:lnTo>
                    <a:pt x="3471" y="1047"/>
                  </a:lnTo>
                  <a:lnTo>
                    <a:pt x="3488" y="1064"/>
                  </a:lnTo>
                  <a:lnTo>
                    <a:pt x="3564" y="988"/>
                  </a:lnTo>
                  <a:lnTo>
                    <a:pt x="3547" y="972"/>
                  </a:lnTo>
                  <a:close/>
                  <a:moveTo>
                    <a:pt x="3958" y="563"/>
                  </a:moveTo>
                  <a:lnTo>
                    <a:pt x="3564" y="955"/>
                  </a:lnTo>
                  <a:lnTo>
                    <a:pt x="3580" y="972"/>
                  </a:lnTo>
                  <a:lnTo>
                    <a:pt x="3975" y="579"/>
                  </a:lnTo>
                  <a:lnTo>
                    <a:pt x="3958" y="563"/>
                  </a:lnTo>
                  <a:close/>
                  <a:moveTo>
                    <a:pt x="4048" y="471"/>
                  </a:moveTo>
                  <a:lnTo>
                    <a:pt x="3975" y="544"/>
                  </a:lnTo>
                  <a:lnTo>
                    <a:pt x="3991" y="563"/>
                  </a:lnTo>
                  <a:lnTo>
                    <a:pt x="4065" y="487"/>
                  </a:lnTo>
                  <a:lnTo>
                    <a:pt x="4048" y="471"/>
                  </a:lnTo>
                  <a:close/>
                  <a:moveTo>
                    <a:pt x="4154" y="364"/>
                  </a:moveTo>
                  <a:lnTo>
                    <a:pt x="4081" y="437"/>
                  </a:lnTo>
                  <a:lnTo>
                    <a:pt x="4098" y="454"/>
                  </a:lnTo>
                  <a:lnTo>
                    <a:pt x="4173" y="381"/>
                  </a:lnTo>
                  <a:lnTo>
                    <a:pt x="4154" y="364"/>
                  </a:lnTo>
                  <a:close/>
                  <a:moveTo>
                    <a:pt x="4554" y="0"/>
                  </a:moveTo>
                  <a:lnTo>
                    <a:pt x="4521" y="0"/>
                  </a:lnTo>
                  <a:lnTo>
                    <a:pt x="4173" y="348"/>
                  </a:lnTo>
                  <a:lnTo>
                    <a:pt x="4190" y="364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5" name="Freeform 36"/>
            <p:cNvSpPr>
              <a:spLocks noEditPoints="1"/>
            </p:cNvSpPr>
            <p:nvPr/>
          </p:nvSpPr>
          <p:spPr bwMode="auto">
            <a:xfrm>
              <a:off x="2727325" y="-1949450"/>
              <a:ext cx="7229475" cy="7219950"/>
            </a:xfrm>
            <a:custGeom>
              <a:avLst/>
              <a:gdLst>
                <a:gd name="T0" fmla="*/ 0 w 4554"/>
                <a:gd name="T1" fmla="*/ 4515 h 4548"/>
                <a:gd name="T2" fmla="*/ 319 w 4554"/>
                <a:gd name="T3" fmla="*/ 4231 h 4548"/>
                <a:gd name="T4" fmla="*/ 392 w 4554"/>
                <a:gd name="T5" fmla="*/ 4122 h 4548"/>
                <a:gd name="T6" fmla="*/ 335 w 4554"/>
                <a:gd name="T7" fmla="*/ 4214 h 4548"/>
                <a:gd name="T8" fmla="*/ 392 w 4554"/>
                <a:gd name="T9" fmla="*/ 4122 h 4548"/>
                <a:gd name="T10" fmla="*/ 425 w 4554"/>
                <a:gd name="T11" fmla="*/ 4089 h 4548"/>
                <a:gd name="T12" fmla="*/ 517 w 4554"/>
                <a:gd name="T13" fmla="*/ 4032 h 4548"/>
                <a:gd name="T14" fmla="*/ 912 w 4554"/>
                <a:gd name="T15" fmla="*/ 3605 h 4548"/>
                <a:gd name="T16" fmla="*/ 534 w 4554"/>
                <a:gd name="T17" fmla="*/ 4016 h 4548"/>
                <a:gd name="T18" fmla="*/ 912 w 4554"/>
                <a:gd name="T19" fmla="*/ 3605 h 4548"/>
                <a:gd name="T20" fmla="*/ 928 w 4554"/>
                <a:gd name="T21" fmla="*/ 3588 h 4548"/>
                <a:gd name="T22" fmla="*/ 1018 w 4554"/>
                <a:gd name="T23" fmla="*/ 3531 h 4548"/>
                <a:gd name="T24" fmla="*/ 1108 w 4554"/>
                <a:gd name="T25" fmla="*/ 3406 h 4548"/>
                <a:gd name="T26" fmla="*/ 1051 w 4554"/>
                <a:gd name="T27" fmla="*/ 3498 h 4548"/>
                <a:gd name="T28" fmla="*/ 1108 w 4554"/>
                <a:gd name="T29" fmla="*/ 3406 h 4548"/>
                <a:gd name="T30" fmla="*/ 1127 w 4554"/>
                <a:gd name="T31" fmla="*/ 3389 h 4548"/>
                <a:gd name="T32" fmla="*/ 1538 w 4554"/>
                <a:gd name="T33" fmla="*/ 3014 h 4548"/>
                <a:gd name="T34" fmla="*/ 1611 w 4554"/>
                <a:gd name="T35" fmla="*/ 2905 h 4548"/>
                <a:gd name="T36" fmla="*/ 1555 w 4554"/>
                <a:gd name="T37" fmla="*/ 2997 h 4548"/>
                <a:gd name="T38" fmla="*/ 1611 w 4554"/>
                <a:gd name="T39" fmla="*/ 2905 h 4548"/>
                <a:gd name="T40" fmla="*/ 1645 w 4554"/>
                <a:gd name="T41" fmla="*/ 2872 h 4548"/>
                <a:gd name="T42" fmla="*/ 1734 w 4554"/>
                <a:gd name="T43" fmla="*/ 2815 h 4548"/>
                <a:gd name="T44" fmla="*/ 2129 w 4554"/>
                <a:gd name="T45" fmla="*/ 2387 h 4548"/>
                <a:gd name="T46" fmla="*/ 1751 w 4554"/>
                <a:gd name="T47" fmla="*/ 2799 h 4548"/>
                <a:gd name="T48" fmla="*/ 2129 w 4554"/>
                <a:gd name="T49" fmla="*/ 2387 h 4548"/>
                <a:gd name="T50" fmla="*/ 2146 w 4554"/>
                <a:gd name="T51" fmla="*/ 2371 h 4548"/>
                <a:gd name="T52" fmla="*/ 2238 w 4554"/>
                <a:gd name="T53" fmla="*/ 2314 h 4548"/>
                <a:gd name="T54" fmla="*/ 2328 w 4554"/>
                <a:gd name="T55" fmla="*/ 2189 h 4548"/>
                <a:gd name="T56" fmla="*/ 2271 w 4554"/>
                <a:gd name="T57" fmla="*/ 2281 h 4548"/>
                <a:gd name="T58" fmla="*/ 2328 w 4554"/>
                <a:gd name="T59" fmla="*/ 2189 h 4548"/>
                <a:gd name="T60" fmla="*/ 2344 w 4554"/>
                <a:gd name="T61" fmla="*/ 2172 h 4548"/>
                <a:gd name="T62" fmla="*/ 2755 w 4554"/>
                <a:gd name="T63" fmla="*/ 1796 h 4548"/>
                <a:gd name="T64" fmla="*/ 2829 w 4554"/>
                <a:gd name="T65" fmla="*/ 1688 h 4548"/>
                <a:gd name="T66" fmla="*/ 2772 w 4554"/>
                <a:gd name="T67" fmla="*/ 1780 h 4548"/>
                <a:gd name="T68" fmla="*/ 2829 w 4554"/>
                <a:gd name="T69" fmla="*/ 1688 h 4548"/>
                <a:gd name="T70" fmla="*/ 2864 w 4554"/>
                <a:gd name="T71" fmla="*/ 1655 h 4548"/>
                <a:gd name="T72" fmla="*/ 2954 w 4554"/>
                <a:gd name="T73" fmla="*/ 1598 h 4548"/>
                <a:gd name="T74" fmla="*/ 3349 w 4554"/>
                <a:gd name="T75" fmla="*/ 1170 h 4548"/>
                <a:gd name="T76" fmla="*/ 2970 w 4554"/>
                <a:gd name="T77" fmla="*/ 1581 h 4548"/>
                <a:gd name="T78" fmla="*/ 3349 w 4554"/>
                <a:gd name="T79" fmla="*/ 1170 h 4548"/>
                <a:gd name="T80" fmla="*/ 3365 w 4554"/>
                <a:gd name="T81" fmla="*/ 1154 h 4548"/>
                <a:gd name="T82" fmla="*/ 3455 w 4554"/>
                <a:gd name="T83" fmla="*/ 1097 h 4548"/>
                <a:gd name="T84" fmla="*/ 3547 w 4554"/>
                <a:gd name="T85" fmla="*/ 972 h 4548"/>
                <a:gd name="T86" fmla="*/ 3488 w 4554"/>
                <a:gd name="T87" fmla="*/ 1064 h 4548"/>
                <a:gd name="T88" fmla="*/ 3547 w 4554"/>
                <a:gd name="T89" fmla="*/ 972 h 4548"/>
                <a:gd name="T90" fmla="*/ 3564 w 4554"/>
                <a:gd name="T91" fmla="*/ 955 h 4548"/>
                <a:gd name="T92" fmla="*/ 3975 w 4554"/>
                <a:gd name="T93" fmla="*/ 579 h 4548"/>
                <a:gd name="T94" fmla="*/ 4048 w 4554"/>
                <a:gd name="T95" fmla="*/ 471 h 4548"/>
                <a:gd name="T96" fmla="*/ 3991 w 4554"/>
                <a:gd name="T97" fmla="*/ 563 h 4548"/>
                <a:gd name="T98" fmla="*/ 4048 w 4554"/>
                <a:gd name="T99" fmla="*/ 471 h 4548"/>
                <a:gd name="T100" fmla="*/ 4081 w 4554"/>
                <a:gd name="T101" fmla="*/ 437 h 4548"/>
                <a:gd name="T102" fmla="*/ 4173 w 4554"/>
                <a:gd name="T103" fmla="*/ 381 h 4548"/>
                <a:gd name="T104" fmla="*/ 4554 w 4554"/>
                <a:gd name="T105" fmla="*/ 0 h 4548"/>
                <a:gd name="T106" fmla="*/ 4173 w 4554"/>
                <a:gd name="T107" fmla="*/ 348 h 4548"/>
                <a:gd name="T108" fmla="*/ 4554 w 4554"/>
                <a:gd name="T109" fmla="*/ 0 h 4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54" h="4548">
                  <a:moveTo>
                    <a:pt x="302" y="4212"/>
                  </a:moveTo>
                  <a:lnTo>
                    <a:pt x="0" y="4515"/>
                  </a:lnTo>
                  <a:lnTo>
                    <a:pt x="0" y="4548"/>
                  </a:lnTo>
                  <a:lnTo>
                    <a:pt x="319" y="4231"/>
                  </a:lnTo>
                  <a:lnTo>
                    <a:pt x="302" y="4212"/>
                  </a:lnTo>
                  <a:moveTo>
                    <a:pt x="392" y="4122"/>
                  </a:moveTo>
                  <a:lnTo>
                    <a:pt x="319" y="4195"/>
                  </a:lnTo>
                  <a:lnTo>
                    <a:pt x="335" y="4214"/>
                  </a:lnTo>
                  <a:lnTo>
                    <a:pt x="409" y="4139"/>
                  </a:lnTo>
                  <a:lnTo>
                    <a:pt x="392" y="4122"/>
                  </a:lnTo>
                  <a:moveTo>
                    <a:pt x="501" y="4016"/>
                  </a:moveTo>
                  <a:lnTo>
                    <a:pt x="425" y="4089"/>
                  </a:lnTo>
                  <a:lnTo>
                    <a:pt x="442" y="4106"/>
                  </a:lnTo>
                  <a:lnTo>
                    <a:pt x="517" y="4032"/>
                  </a:lnTo>
                  <a:lnTo>
                    <a:pt x="501" y="4016"/>
                  </a:lnTo>
                  <a:moveTo>
                    <a:pt x="912" y="3605"/>
                  </a:moveTo>
                  <a:lnTo>
                    <a:pt x="517" y="3999"/>
                  </a:lnTo>
                  <a:lnTo>
                    <a:pt x="534" y="4016"/>
                  </a:lnTo>
                  <a:lnTo>
                    <a:pt x="928" y="3621"/>
                  </a:lnTo>
                  <a:lnTo>
                    <a:pt x="912" y="3605"/>
                  </a:lnTo>
                  <a:moveTo>
                    <a:pt x="1002" y="3515"/>
                  </a:moveTo>
                  <a:lnTo>
                    <a:pt x="928" y="3588"/>
                  </a:lnTo>
                  <a:lnTo>
                    <a:pt x="945" y="3605"/>
                  </a:lnTo>
                  <a:lnTo>
                    <a:pt x="1018" y="3531"/>
                  </a:lnTo>
                  <a:lnTo>
                    <a:pt x="1002" y="3515"/>
                  </a:lnTo>
                  <a:moveTo>
                    <a:pt x="1108" y="3406"/>
                  </a:moveTo>
                  <a:lnTo>
                    <a:pt x="1035" y="3482"/>
                  </a:lnTo>
                  <a:lnTo>
                    <a:pt x="1051" y="3498"/>
                  </a:lnTo>
                  <a:lnTo>
                    <a:pt x="1127" y="3423"/>
                  </a:lnTo>
                  <a:lnTo>
                    <a:pt x="1108" y="3406"/>
                  </a:lnTo>
                  <a:moveTo>
                    <a:pt x="1519" y="2997"/>
                  </a:moveTo>
                  <a:lnTo>
                    <a:pt x="1127" y="3389"/>
                  </a:lnTo>
                  <a:lnTo>
                    <a:pt x="1144" y="3406"/>
                  </a:lnTo>
                  <a:lnTo>
                    <a:pt x="1538" y="3014"/>
                  </a:lnTo>
                  <a:lnTo>
                    <a:pt x="1519" y="2997"/>
                  </a:lnTo>
                  <a:moveTo>
                    <a:pt x="1611" y="2905"/>
                  </a:moveTo>
                  <a:lnTo>
                    <a:pt x="1538" y="2978"/>
                  </a:lnTo>
                  <a:lnTo>
                    <a:pt x="1555" y="2997"/>
                  </a:lnTo>
                  <a:lnTo>
                    <a:pt x="1628" y="2921"/>
                  </a:lnTo>
                  <a:lnTo>
                    <a:pt x="1611" y="2905"/>
                  </a:lnTo>
                  <a:moveTo>
                    <a:pt x="1718" y="2799"/>
                  </a:moveTo>
                  <a:lnTo>
                    <a:pt x="1645" y="2872"/>
                  </a:lnTo>
                  <a:lnTo>
                    <a:pt x="1661" y="2888"/>
                  </a:lnTo>
                  <a:lnTo>
                    <a:pt x="1734" y="2815"/>
                  </a:lnTo>
                  <a:lnTo>
                    <a:pt x="1718" y="2799"/>
                  </a:lnTo>
                  <a:moveTo>
                    <a:pt x="2129" y="2387"/>
                  </a:moveTo>
                  <a:lnTo>
                    <a:pt x="1734" y="2782"/>
                  </a:lnTo>
                  <a:lnTo>
                    <a:pt x="1751" y="2799"/>
                  </a:lnTo>
                  <a:lnTo>
                    <a:pt x="2146" y="2404"/>
                  </a:lnTo>
                  <a:lnTo>
                    <a:pt x="2129" y="2387"/>
                  </a:lnTo>
                  <a:moveTo>
                    <a:pt x="2221" y="2298"/>
                  </a:moveTo>
                  <a:lnTo>
                    <a:pt x="2146" y="2371"/>
                  </a:lnTo>
                  <a:lnTo>
                    <a:pt x="2162" y="2387"/>
                  </a:lnTo>
                  <a:lnTo>
                    <a:pt x="2238" y="2314"/>
                  </a:lnTo>
                  <a:lnTo>
                    <a:pt x="2221" y="2298"/>
                  </a:lnTo>
                  <a:moveTo>
                    <a:pt x="2328" y="2189"/>
                  </a:moveTo>
                  <a:lnTo>
                    <a:pt x="2254" y="2264"/>
                  </a:lnTo>
                  <a:lnTo>
                    <a:pt x="2271" y="2281"/>
                  </a:lnTo>
                  <a:lnTo>
                    <a:pt x="2344" y="2205"/>
                  </a:lnTo>
                  <a:lnTo>
                    <a:pt x="2328" y="2189"/>
                  </a:lnTo>
                  <a:moveTo>
                    <a:pt x="2739" y="1780"/>
                  </a:moveTo>
                  <a:lnTo>
                    <a:pt x="2344" y="2172"/>
                  </a:lnTo>
                  <a:lnTo>
                    <a:pt x="2361" y="2189"/>
                  </a:lnTo>
                  <a:lnTo>
                    <a:pt x="2755" y="1796"/>
                  </a:lnTo>
                  <a:lnTo>
                    <a:pt x="2739" y="1780"/>
                  </a:lnTo>
                  <a:moveTo>
                    <a:pt x="2829" y="1688"/>
                  </a:moveTo>
                  <a:lnTo>
                    <a:pt x="2755" y="1761"/>
                  </a:lnTo>
                  <a:lnTo>
                    <a:pt x="2772" y="1780"/>
                  </a:lnTo>
                  <a:lnTo>
                    <a:pt x="2845" y="1704"/>
                  </a:lnTo>
                  <a:lnTo>
                    <a:pt x="2829" y="1688"/>
                  </a:lnTo>
                  <a:moveTo>
                    <a:pt x="2937" y="1581"/>
                  </a:moveTo>
                  <a:lnTo>
                    <a:pt x="2864" y="1655"/>
                  </a:lnTo>
                  <a:lnTo>
                    <a:pt x="2881" y="1671"/>
                  </a:lnTo>
                  <a:lnTo>
                    <a:pt x="2954" y="1598"/>
                  </a:lnTo>
                  <a:lnTo>
                    <a:pt x="2937" y="1581"/>
                  </a:lnTo>
                  <a:moveTo>
                    <a:pt x="3349" y="1170"/>
                  </a:moveTo>
                  <a:lnTo>
                    <a:pt x="2954" y="1565"/>
                  </a:lnTo>
                  <a:lnTo>
                    <a:pt x="2970" y="1581"/>
                  </a:lnTo>
                  <a:lnTo>
                    <a:pt x="3365" y="1187"/>
                  </a:lnTo>
                  <a:lnTo>
                    <a:pt x="3349" y="1170"/>
                  </a:lnTo>
                  <a:moveTo>
                    <a:pt x="3438" y="1080"/>
                  </a:moveTo>
                  <a:lnTo>
                    <a:pt x="3365" y="1154"/>
                  </a:lnTo>
                  <a:lnTo>
                    <a:pt x="3382" y="1170"/>
                  </a:lnTo>
                  <a:lnTo>
                    <a:pt x="3455" y="1097"/>
                  </a:lnTo>
                  <a:lnTo>
                    <a:pt x="3438" y="1080"/>
                  </a:lnTo>
                  <a:moveTo>
                    <a:pt x="3547" y="972"/>
                  </a:moveTo>
                  <a:lnTo>
                    <a:pt x="3471" y="1047"/>
                  </a:lnTo>
                  <a:lnTo>
                    <a:pt x="3488" y="1064"/>
                  </a:lnTo>
                  <a:lnTo>
                    <a:pt x="3564" y="988"/>
                  </a:lnTo>
                  <a:lnTo>
                    <a:pt x="3547" y="972"/>
                  </a:lnTo>
                  <a:moveTo>
                    <a:pt x="3958" y="563"/>
                  </a:moveTo>
                  <a:lnTo>
                    <a:pt x="3564" y="955"/>
                  </a:lnTo>
                  <a:lnTo>
                    <a:pt x="3580" y="972"/>
                  </a:lnTo>
                  <a:lnTo>
                    <a:pt x="3975" y="579"/>
                  </a:lnTo>
                  <a:lnTo>
                    <a:pt x="3958" y="563"/>
                  </a:lnTo>
                  <a:moveTo>
                    <a:pt x="4048" y="471"/>
                  </a:moveTo>
                  <a:lnTo>
                    <a:pt x="3975" y="544"/>
                  </a:lnTo>
                  <a:lnTo>
                    <a:pt x="3991" y="563"/>
                  </a:lnTo>
                  <a:lnTo>
                    <a:pt x="4065" y="487"/>
                  </a:lnTo>
                  <a:lnTo>
                    <a:pt x="4048" y="471"/>
                  </a:lnTo>
                  <a:moveTo>
                    <a:pt x="4154" y="364"/>
                  </a:moveTo>
                  <a:lnTo>
                    <a:pt x="4081" y="437"/>
                  </a:lnTo>
                  <a:lnTo>
                    <a:pt x="4098" y="454"/>
                  </a:lnTo>
                  <a:lnTo>
                    <a:pt x="4173" y="381"/>
                  </a:lnTo>
                  <a:lnTo>
                    <a:pt x="4154" y="364"/>
                  </a:lnTo>
                  <a:moveTo>
                    <a:pt x="4554" y="0"/>
                  </a:moveTo>
                  <a:lnTo>
                    <a:pt x="4521" y="0"/>
                  </a:lnTo>
                  <a:lnTo>
                    <a:pt x="4173" y="348"/>
                  </a:lnTo>
                  <a:lnTo>
                    <a:pt x="4190" y="364"/>
                  </a:lnTo>
                  <a:lnTo>
                    <a:pt x="45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6" name="Freeform 37"/>
            <p:cNvSpPr>
              <a:spLocks noEditPoints="1"/>
            </p:cNvSpPr>
            <p:nvPr/>
          </p:nvSpPr>
          <p:spPr bwMode="auto">
            <a:xfrm>
              <a:off x="2727325" y="-1597025"/>
              <a:ext cx="8756650" cy="8799513"/>
            </a:xfrm>
            <a:custGeom>
              <a:avLst/>
              <a:gdLst>
                <a:gd name="T0" fmla="*/ 0 w 5516"/>
                <a:gd name="T1" fmla="*/ 5543 h 5543"/>
                <a:gd name="T2" fmla="*/ 392 w 5516"/>
                <a:gd name="T3" fmla="*/ 5117 h 5543"/>
                <a:gd name="T4" fmla="*/ 409 w 5516"/>
                <a:gd name="T5" fmla="*/ 5136 h 5543"/>
                <a:gd name="T6" fmla="*/ 425 w 5516"/>
                <a:gd name="T7" fmla="*/ 5084 h 5543"/>
                <a:gd name="T8" fmla="*/ 498 w 5516"/>
                <a:gd name="T9" fmla="*/ 5011 h 5543"/>
                <a:gd name="T10" fmla="*/ 534 w 5516"/>
                <a:gd name="T11" fmla="*/ 5011 h 5543"/>
                <a:gd name="T12" fmla="*/ 1002 w 5516"/>
                <a:gd name="T13" fmla="*/ 4510 h 5543"/>
                <a:gd name="T14" fmla="*/ 1018 w 5516"/>
                <a:gd name="T15" fmla="*/ 4527 h 5543"/>
                <a:gd name="T16" fmla="*/ 1035 w 5516"/>
                <a:gd name="T17" fmla="*/ 4477 h 5543"/>
                <a:gd name="T18" fmla="*/ 1108 w 5516"/>
                <a:gd name="T19" fmla="*/ 4404 h 5543"/>
                <a:gd name="T20" fmla="*/ 1141 w 5516"/>
                <a:gd name="T21" fmla="*/ 4404 h 5543"/>
                <a:gd name="T22" fmla="*/ 1611 w 5516"/>
                <a:gd name="T23" fmla="*/ 3900 h 5543"/>
                <a:gd name="T24" fmla="*/ 1628 w 5516"/>
                <a:gd name="T25" fmla="*/ 3919 h 5543"/>
                <a:gd name="T26" fmla="*/ 1645 w 5516"/>
                <a:gd name="T27" fmla="*/ 3867 h 5543"/>
                <a:gd name="T28" fmla="*/ 1718 w 5516"/>
                <a:gd name="T29" fmla="*/ 3794 h 5543"/>
                <a:gd name="T30" fmla="*/ 1751 w 5516"/>
                <a:gd name="T31" fmla="*/ 3794 h 5543"/>
                <a:gd name="T32" fmla="*/ 2219 w 5516"/>
                <a:gd name="T33" fmla="*/ 3293 h 5543"/>
                <a:gd name="T34" fmla="*/ 2235 w 5516"/>
                <a:gd name="T35" fmla="*/ 3309 h 5543"/>
                <a:gd name="T36" fmla="*/ 2252 w 5516"/>
                <a:gd name="T37" fmla="*/ 3260 h 5543"/>
                <a:gd name="T38" fmla="*/ 2328 w 5516"/>
                <a:gd name="T39" fmla="*/ 3186 h 5543"/>
                <a:gd name="T40" fmla="*/ 2361 w 5516"/>
                <a:gd name="T41" fmla="*/ 3186 h 5543"/>
                <a:gd name="T42" fmla="*/ 2829 w 5516"/>
                <a:gd name="T43" fmla="*/ 2683 h 5543"/>
                <a:gd name="T44" fmla="*/ 2845 w 5516"/>
                <a:gd name="T45" fmla="*/ 2702 h 5543"/>
                <a:gd name="T46" fmla="*/ 2862 w 5516"/>
                <a:gd name="T47" fmla="*/ 2650 h 5543"/>
                <a:gd name="T48" fmla="*/ 2937 w 5516"/>
                <a:gd name="T49" fmla="*/ 2577 h 5543"/>
                <a:gd name="T50" fmla="*/ 2970 w 5516"/>
                <a:gd name="T51" fmla="*/ 2577 h 5543"/>
                <a:gd name="T52" fmla="*/ 3438 w 5516"/>
                <a:gd name="T53" fmla="*/ 2076 h 5543"/>
                <a:gd name="T54" fmla="*/ 3455 w 5516"/>
                <a:gd name="T55" fmla="*/ 2092 h 5543"/>
                <a:gd name="T56" fmla="*/ 3471 w 5516"/>
                <a:gd name="T57" fmla="*/ 2042 h 5543"/>
                <a:gd name="T58" fmla="*/ 3545 w 5516"/>
                <a:gd name="T59" fmla="*/ 1969 h 5543"/>
                <a:gd name="T60" fmla="*/ 3580 w 5516"/>
                <a:gd name="T61" fmla="*/ 1969 h 5543"/>
                <a:gd name="T62" fmla="*/ 4048 w 5516"/>
                <a:gd name="T63" fmla="*/ 1466 h 5543"/>
                <a:gd name="T64" fmla="*/ 4065 w 5516"/>
                <a:gd name="T65" fmla="*/ 1485 h 5543"/>
                <a:gd name="T66" fmla="*/ 4081 w 5516"/>
                <a:gd name="T67" fmla="*/ 1433 h 5543"/>
                <a:gd name="T68" fmla="*/ 4154 w 5516"/>
                <a:gd name="T69" fmla="*/ 1359 h 5543"/>
                <a:gd name="T70" fmla="*/ 4188 w 5516"/>
                <a:gd name="T71" fmla="*/ 1359 h 5543"/>
                <a:gd name="T72" fmla="*/ 4655 w 5516"/>
                <a:gd name="T73" fmla="*/ 858 h 5543"/>
                <a:gd name="T74" fmla="*/ 4674 w 5516"/>
                <a:gd name="T75" fmla="*/ 875 h 5543"/>
                <a:gd name="T76" fmla="*/ 4691 w 5516"/>
                <a:gd name="T77" fmla="*/ 825 h 5543"/>
                <a:gd name="T78" fmla="*/ 4764 w 5516"/>
                <a:gd name="T79" fmla="*/ 752 h 5543"/>
                <a:gd name="T80" fmla="*/ 4797 w 5516"/>
                <a:gd name="T81" fmla="*/ 752 h 5543"/>
                <a:gd name="T82" fmla="*/ 5265 w 5516"/>
                <a:gd name="T83" fmla="*/ 251 h 5543"/>
                <a:gd name="T84" fmla="*/ 5282 w 5516"/>
                <a:gd name="T85" fmla="*/ 267 h 5543"/>
                <a:gd name="T86" fmla="*/ 5298 w 5516"/>
                <a:gd name="T87" fmla="*/ 215 h 5543"/>
                <a:gd name="T88" fmla="*/ 5374 w 5516"/>
                <a:gd name="T89" fmla="*/ 142 h 5543"/>
                <a:gd name="T90" fmla="*/ 5407 w 5516"/>
                <a:gd name="T91" fmla="*/ 142 h 5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3">
                  <a:moveTo>
                    <a:pt x="302" y="5210"/>
                  </a:moveTo>
                  <a:lnTo>
                    <a:pt x="0" y="5510"/>
                  </a:lnTo>
                  <a:lnTo>
                    <a:pt x="0" y="5543"/>
                  </a:lnTo>
                  <a:lnTo>
                    <a:pt x="319" y="5226"/>
                  </a:lnTo>
                  <a:lnTo>
                    <a:pt x="302" y="5210"/>
                  </a:lnTo>
                  <a:close/>
                  <a:moveTo>
                    <a:pt x="392" y="5117"/>
                  </a:moveTo>
                  <a:lnTo>
                    <a:pt x="319" y="5193"/>
                  </a:lnTo>
                  <a:lnTo>
                    <a:pt x="335" y="5210"/>
                  </a:lnTo>
                  <a:lnTo>
                    <a:pt x="409" y="5136"/>
                  </a:lnTo>
                  <a:lnTo>
                    <a:pt x="392" y="5117"/>
                  </a:lnTo>
                  <a:close/>
                  <a:moveTo>
                    <a:pt x="498" y="5011"/>
                  </a:moveTo>
                  <a:lnTo>
                    <a:pt x="425" y="5084"/>
                  </a:lnTo>
                  <a:lnTo>
                    <a:pt x="442" y="5101"/>
                  </a:lnTo>
                  <a:lnTo>
                    <a:pt x="515" y="5028"/>
                  </a:lnTo>
                  <a:lnTo>
                    <a:pt x="498" y="5011"/>
                  </a:lnTo>
                  <a:close/>
                  <a:moveTo>
                    <a:pt x="910" y="4600"/>
                  </a:moveTo>
                  <a:lnTo>
                    <a:pt x="515" y="4994"/>
                  </a:lnTo>
                  <a:lnTo>
                    <a:pt x="534" y="5011"/>
                  </a:lnTo>
                  <a:lnTo>
                    <a:pt x="926" y="4616"/>
                  </a:lnTo>
                  <a:lnTo>
                    <a:pt x="910" y="4600"/>
                  </a:lnTo>
                  <a:close/>
                  <a:moveTo>
                    <a:pt x="1002" y="4510"/>
                  </a:moveTo>
                  <a:lnTo>
                    <a:pt x="926" y="4583"/>
                  </a:lnTo>
                  <a:lnTo>
                    <a:pt x="945" y="4600"/>
                  </a:lnTo>
                  <a:lnTo>
                    <a:pt x="1018" y="4527"/>
                  </a:lnTo>
                  <a:lnTo>
                    <a:pt x="1002" y="4510"/>
                  </a:lnTo>
                  <a:close/>
                  <a:moveTo>
                    <a:pt x="1108" y="4404"/>
                  </a:moveTo>
                  <a:lnTo>
                    <a:pt x="1035" y="4477"/>
                  </a:lnTo>
                  <a:lnTo>
                    <a:pt x="1051" y="4493"/>
                  </a:lnTo>
                  <a:lnTo>
                    <a:pt x="1125" y="4420"/>
                  </a:lnTo>
                  <a:lnTo>
                    <a:pt x="1108" y="4404"/>
                  </a:lnTo>
                  <a:close/>
                  <a:moveTo>
                    <a:pt x="1519" y="3992"/>
                  </a:moveTo>
                  <a:lnTo>
                    <a:pt x="1125" y="4385"/>
                  </a:lnTo>
                  <a:lnTo>
                    <a:pt x="1141" y="4404"/>
                  </a:lnTo>
                  <a:lnTo>
                    <a:pt x="1536" y="4009"/>
                  </a:lnTo>
                  <a:lnTo>
                    <a:pt x="1519" y="3992"/>
                  </a:lnTo>
                  <a:close/>
                  <a:moveTo>
                    <a:pt x="1611" y="3900"/>
                  </a:moveTo>
                  <a:lnTo>
                    <a:pt x="1536" y="3976"/>
                  </a:lnTo>
                  <a:lnTo>
                    <a:pt x="1552" y="3992"/>
                  </a:lnTo>
                  <a:lnTo>
                    <a:pt x="1628" y="3919"/>
                  </a:lnTo>
                  <a:lnTo>
                    <a:pt x="1611" y="3900"/>
                  </a:lnTo>
                  <a:close/>
                  <a:moveTo>
                    <a:pt x="1718" y="3794"/>
                  </a:moveTo>
                  <a:lnTo>
                    <a:pt x="1645" y="3867"/>
                  </a:lnTo>
                  <a:lnTo>
                    <a:pt x="1661" y="3884"/>
                  </a:lnTo>
                  <a:lnTo>
                    <a:pt x="1734" y="3810"/>
                  </a:lnTo>
                  <a:lnTo>
                    <a:pt x="1718" y="3794"/>
                  </a:lnTo>
                  <a:close/>
                  <a:moveTo>
                    <a:pt x="2129" y="3383"/>
                  </a:moveTo>
                  <a:lnTo>
                    <a:pt x="1734" y="3777"/>
                  </a:lnTo>
                  <a:lnTo>
                    <a:pt x="1751" y="3794"/>
                  </a:lnTo>
                  <a:lnTo>
                    <a:pt x="2146" y="3399"/>
                  </a:lnTo>
                  <a:lnTo>
                    <a:pt x="2129" y="3383"/>
                  </a:lnTo>
                  <a:close/>
                  <a:moveTo>
                    <a:pt x="2219" y="3293"/>
                  </a:moveTo>
                  <a:lnTo>
                    <a:pt x="2146" y="3366"/>
                  </a:lnTo>
                  <a:lnTo>
                    <a:pt x="2162" y="3383"/>
                  </a:lnTo>
                  <a:lnTo>
                    <a:pt x="2235" y="3309"/>
                  </a:lnTo>
                  <a:lnTo>
                    <a:pt x="2219" y="3293"/>
                  </a:lnTo>
                  <a:close/>
                  <a:moveTo>
                    <a:pt x="2328" y="3186"/>
                  </a:moveTo>
                  <a:lnTo>
                    <a:pt x="2252" y="3260"/>
                  </a:lnTo>
                  <a:lnTo>
                    <a:pt x="2271" y="3276"/>
                  </a:lnTo>
                  <a:lnTo>
                    <a:pt x="2344" y="3203"/>
                  </a:lnTo>
                  <a:lnTo>
                    <a:pt x="2328" y="3186"/>
                  </a:lnTo>
                  <a:close/>
                  <a:moveTo>
                    <a:pt x="2739" y="2775"/>
                  </a:moveTo>
                  <a:lnTo>
                    <a:pt x="2344" y="3167"/>
                  </a:lnTo>
                  <a:lnTo>
                    <a:pt x="2361" y="3186"/>
                  </a:lnTo>
                  <a:lnTo>
                    <a:pt x="2755" y="2792"/>
                  </a:lnTo>
                  <a:lnTo>
                    <a:pt x="2739" y="2775"/>
                  </a:lnTo>
                  <a:close/>
                  <a:moveTo>
                    <a:pt x="2829" y="2683"/>
                  </a:moveTo>
                  <a:lnTo>
                    <a:pt x="2755" y="2759"/>
                  </a:lnTo>
                  <a:lnTo>
                    <a:pt x="2772" y="2775"/>
                  </a:lnTo>
                  <a:lnTo>
                    <a:pt x="2845" y="2702"/>
                  </a:lnTo>
                  <a:lnTo>
                    <a:pt x="2829" y="2683"/>
                  </a:lnTo>
                  <a:close/>
                  <a:moveTo>
                    <a:pt x="2937" y="2577"/>
                  </a:moveTo>
                  <a:lnTo>
                    <a:pt x="2862" y="2650"/>
                  </a:lnTo>
                  <a:lnTo>
                    <a:pt x="2878" y="2666"/>
                  </a:lnTo>
                  <a:lnTo>
                    <a:pt x="2954" y="2593"/>
                  </a:lnTo>
                  <a:lnTo>
                    <a:pt x="2937" y="2577"/>
                  </a:lnTo>
                  <a:close/>
                  <a:moveTo>
                    <a:pt x="3349" y="2165"/>
                  </a:moveTo>
                  <a:lnTo>
                    <a:pt x="2954" y="2560"/>
                  </a:lnTo>
                  <a:lnTo>
                    <a:pt x="2970" y="2577"/>
                  </a:lnTo>
                  <a:lnTo>
                    <a:pt x="3365" y="2182"/>
                  </a:lnTo>
                  <a:lnTo>
                    <a:pt x="3349" y="2165"/>
                  </a:lnTo>
                  <a:close/>
                  <a:moveTo>
                    <a:pt x="3438" y="2076"/>
                  </a:moveTo>
                  <a:lnTo>
                    <a:pt x="3365" y="2149"/>
                  </a:lnTo>
                  <a:lnTo>
                    <a:pt x="3382" y="2165"/>
                  </a:lnTo>
                  <a:lnTo>
                    <a:pt x="3455" y="2092"/>
                  </a:lnTo>
                  <a:lnTo>
                    <a:pt x="3438" y="2076"/>
                  </a:lnTo>
                  <a:close/>
                  <a:moveTo>
                    <a:pt x="3545" y="1969"/>
                  </a:moveTo>
                  <a:lnTo>
                    <a:pt x="3471" y="2042"/>
                  </a:lnTo>
                  <a:lnTo>
                    <a:pt x="3488" y="2059"/>
                  </a:lnTo>
                  <a:lnTo>
                    <a:pt x="3561" y="1986"/>
                  </a:lnTo>
                  <a:lnTo>
                    <a:pt x="3545" y="1969"/>
                  </a:lnTo>
                  <a:close/>
                  <a:moveTo>
                    <a:pt x="3956" y="1558"/>
                  </a:moveTo>
                  <a:lnTo>
                    <a:pt x="3561" y="1953"/>
                  </a:lnTo>
                  <a:lnTo>
                    <a:pt x="3580" y="1969"/>
                  </a:lnTo>
                  <a:lnTo>
                    <a:pt x="3972" y="1574"/>
                  </a:lnTo>
                  <a:lnTo>
                    <a:pt x="3956" y="1558"/>
                  </a:lnTo>
                  <a:close/>
                  <a:moveTo>
                    <a:pt x="4048" y="1466"/>
                  </a:moveTo>
                  <a:lnTo>
                    <a:pt x="3972" y="1541"/>
                  </a:lnTo>
                  <a:lnTo>
                    <a:pt x="3989" y="1558"/>
                  </a:lnTo>
                  <a:lnTo>
                    <a:pt x="4065" y="1485"/>
                  </a:lnTo>
                  <a:lnTo>
                    <a:pt x="4048" y="1466"/>
                  </a:lnTo>
                  <a:close/>
                  <a:moveTo>
                    <a:pt x="4154" y="1359"/>
                  </a:moveTo>
                  <a:lnTo>
                    <a:pt x="4081" y="1433"/>
                  </a:lnTo>
                  <a:lnTo>
                    <a:pt x="4098" y="1449"/>
                  </a:lnTo>
                  <a:lnTo>
                    <a:pt x="4171" y="1376"/>
                  </a:lnTo>
                  <a:lnTo>
                    <a:pt x="4154" y="1359"/>
                  </a:lnTo>
                  <a:close/>
                  <a:moveTo>
                    <a:pt x="4566" y="948"/>
                  </a:moveTo>
                  <a:lnTo>
                    <a:pt x="4171" y="1343"/>
                  </a:lnTo>
                  <a:lnTo>
                    <a:pt x="4188" y="1359"/>
                  </a:lnTo>
                  <a:lnTo>
                    <a:pt x="4582" y="965"/>
                  </a:lnTo>
                  <a:lnTo>
                    <a:pt x="4566" y="948"/>
                  </a:lnTo>
                  <a:close/>
                  <a:moveTo>
                    <a:pt x="4655" y="858"/>
                  </a:moveTo>
                  <a:lnTo>
                    <a:pt x="4582" y="932"/>
                  </a:lnTo>
                  <a:lnTo>
                    <a:pt x="4599" y="948"/>
                  </a:lnTo>
                  <a:lnTo>
                    <a:pt x="4674" y="875"/>
                  </a:lnTo>
                  <a:lnTo>
                    <a:pt x="4655" y="858"/>
                  </a:lnTo>
                  <a:close/>
                  <a:moveTo>
                    <a:pt x="4764" y="752"/>
                  </a:moveTo>
                  <a:lnTo>
                    <a:pt x="4691" y="825"/>
                  </a:lnTo>
                  <a:lnTo>
                    <a:pt x="4707" y="842"/>
                  </a:lnTo>
                  <a:lnTo>
                    <a:pt x="4781" y="768"/>
                  </a:lnTo>
                  <a:lnTo>
                    <a:pt x="4764" y="752"/>
                  </a:lnTo>
                  <a:close/>
                  <a:moveTo>
                    <a:pt x="5175" y="341"/>
                  </a:moveTo>
                  <a:lnTo>
                    <a:pt x="4781" y="735"/>
                  </a:lnTo>
                  <a:lnTo>
                    <a:pt x="4797" y="752"/>
                  </a:lnTo>
                  <a:lnTo>
                    <a:pt x="5192" y="357"/>
                  </a:lnTo>
                  <a:lnTo>
                    <a:pt x="5175" y="341"/>
                  </a:lnTo>
                  <a:close/>
                  <a:moveTo>
                    <a:pt x="5265" y="251"/>
                  </a:moveTo>
                  <a:lnTo>
                    <a:pt x="5192" y="324"/>
                  </a:lnTo>
                  <a:lnTo>
                    <a:pt x="5208" y="341"/>
                  </a:lnTo>
                  <a:lnTo>
                    <a:pt x="5282" y="267"/>
                  </a:lnTo>
                  <a:lnTo>
                    <a:pt x="5265" y="251"/>
                  </a:lnTo>
                  <a:close/>
                  <a:moveTo>
                    <a:pt x="5374" y="142"/>
                  </a:moveTo>
                  <a:lnTo>
                    <a:pt x="5298" y="215"/>
                  </a:lnTo>
                  <a:lnTo>
                    <a:pt x="5317" y="232"/>
                  </a:lnTo>
                  <a:lnTo>
                    <a:pt x="5390" y="159"/>
                  </a:lnTo>
                  <a:lnTo>
                    <a:pt x="5374" y="142"/>
                  </a:lnTo>
                  <a:close/>
                  <a:moveTo>
                    <a:pt x="5516" y="0"/>
                  </a:moveTo>
                  <a:lnTo>
                    <a:pt x="5390" y="126"/>
                  </a:lnTo>
                  <a:lnTo>
                    <a:pt x="5407" y="142"/>
                  </a:lnTo>
                  <a:lnTo>
                    <a:pt x="5516" y="33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7" name="Freeform 38"/>
            <p:cNvSpPr>
              <a:spLocks noEditPoints="1"/>
            </p:cNvSpPr>
            <p:nvPr/>
          </p:nvSpPr>
          <p:spPr bwMode="auto">
            <a:xfrm>
              <a:off x="2727325" y="-1597025"/>
              <a:ext cx="8756650" cy="8799513"/>
            </a:xfrm>
            <a:custGeom>
              <a:avLst/>
              <a:gdLst>
                <a:gd name="T0" fmla="*/ 0 w 5516"/>
                <a:gd name="T1" fmla="*/ 5543 h 5543"/>
                <a:gd name="T2" fmla="*/ 392 w 5516"/>
                <a:gd name="T3" fmla="*/ 5117 h 5543"/>
                <a:gd name="T4" fmla="*/ 409 w 5516"/>
                <a:gd name="T5" fmla="*/ 5136 h 5543"/>
                <a:gd name="T6" fmla="*/ 425 w 5516"/>
                <a:gd name="T7" fmla="*/ 5084 h 5543"/>
                <a:gd name="T8" fmla="*/ 498 w 5516"/>
                <a:gd name="T9" fmla="*/ 5011 h 5543"/>
                <a:gd name="T10" fmla="*/ 534 w 5516"/>
                <a:gd name="T11" fmla="*/ 5011 h 5543"/>
                <a:gd name="T12" fmla="*/ 1002 w 5516"/>
                <a:gd name="T13" fmla="*/ 4510 h 5543"/>
                <a:gd name="T14" fmla="*/ 1018 w 5516"/>
                <a:gd name="T15" fmla="*/ 4527 h 5543"/>
                <a:gd name="T16" fmla="*/ 1035 w 5516"/>
                <a:gd name="T17" fmla="*/ 4477 h 5543"/>
                <a:gd name="T18" fmla="*/ 1108 w 5516"/>
                <a:gd name="T19" fmla="*/ 4404 h 5543"/>
                <a:gd name="T20" fmla="*/ 1141 w 5516"/>
                <a:gd name="T21" fmla="*/ 4404 h 5543"/>
                <a:gd name="T22" fmla="*/ 1611 w 5516"/>
                <a:gd name="T23" fmla="*/ 3900 h 5543"/>
                <a:gd name="T24" fmla="*/ 1628 w 5516"/>
                <a:gd name="T25" fmla="*/ 3919 h 5543"/>
                <a:gd name="T26" fmla="*/ 1645 w 5516"/>
                <a:gd name="T27" fmla="*/ 3867 h 5543"/>
                <a:gd name="T28" fmla="*/ 1718 w 5516"/>
                <a:gd name="T29" fmla="*/ 3794 h 5543"/>
                <a:gd name="T30" fmla="*/ 1751 w 5516"/>
                <a:gd name="T31" fmla="*/ 3794 h 5543"/>
                <a:gd name="T32" fmla="*/ 2219 w 5516"/>
                <a:gd name="T33" fmla="*/ 3293 h 5543"/>
                <a:gd name="T34" fmla="*/ 2235 w 5516"/>
                <a:gd name="T35" fmla="*/ 3309 h 5543"/>
                <a:gd name="T36" fmla="*/ 2252 w 5516"/>
                <a:gd name="T37" fmla="*/ 3260 h 5543"/>
                <a:gd name="T38" fmla="*/ 2328 w 5516"/>
                <a:gd name="T39" fmla="*/ 3186 h 5543"/>
                <a:gd name="T40" fmla="*/ 2361 w 5516"/>
                <a:gd name="T41" fmla="*/ 3186 h 5543"/>
                <a:gd name="T42" fmla="*/ 2829 w 5516"/>
                <a:gd name="T43" fmla="*/ 2683 h 5543"/>
                <a:gd name="T44" fmla="*/ 2845 w 5516"/>
                <a:gd name="T45" fmla="*/ 2702 h 5543"/>
                <a:gd name="T46" fmla="*/ 2862 w 5516"/>
                <a:gd name="T47" fmla="*/ 2650 h 5543"/>
                <a:gd name="T48" fmla="*/ 2937 w 5516"/>
                <a:gd name="T49" fmla="*/ 2577 h 5543"/>
                <a:gd name="T50" fmla="*/ 2970 w 5516"/>
                <a:gd name="T51" fmla="*/ 2577 h 5543"/>
                <a:gd name="T52" fmla="*/ 3438 w 5516"/>
                <a:gd name="T53" fmla="*/ 2076 h 5543"/>
                <a:gd name="T54" fmla="*/ 3455 w 5516"/>
                <a:gd name="T55" fmla="*/ 2092 h 5543"/>
                <a:gd name="T56" fmla="*/ 3471 w 5516"/>
                <a:gd name="T57" fmla="*/ 2042 h 5543"/>
                <a:gd name="T58" fmla="*/ 3545 w 5516"/>
                <a:gd name="T59" fmla="*/ 1969 h 5543"/>
                <a:gd name="T60" fmla="*/ 3580 w 5516"/>
                <a:gd name="T61" fmla="*/ 1969 h 5543"/>
                <a:gd name="T62" fmla="*/ 4048 w 5516"/>
                <a:gd name="T63" fmla="*/ 1466 h 5543"/>
                <a:gd name="T64" fmla="*/ 4065 w 5516"/>
                <a:gd name="T65" fmla="*/ 1485 h 5543"/>
                <a:gd name="T66" fmla="*/ 4081 w 5516"/>
                <a:gd name="T67" fmla="*/ 1433 h 5543"/>
                <a:gd name="T68" fmla="*/ 4154 w 5516"/>
                <a:gd name="T69" fmla="*/ 1359 h 5543"/>
                <a:gd name="T70" fmla="*/ 4188 w 5516"/>
                <a:gd name="T71" fmla="*/ 1359 h 5543"/>
                <a:gd name="T72" fmla="*/ 4655 w 5516"/>
                <a:gd name="T73" fmla="*/ 858 h 5543"/>
                <a:gd name="T74" fmla="*/ 4674 w 5516"/>
                <a:gd name="T75" fmla="*/ 875 h 5543"/>
                <a:gd name="T76" fmla="*/ 4691 w 5516"/>
                <a:gd name="T77" fmla="*/ 825 h 5543"/>
                <a:gd name="T78" fmla="*/ 4764 w 5516"/>
                <a:gd name="T79" fmla="*/ 752 h 5543"/>
                <a:gd name="T80" fmla="*/ 4797 w 5516"/>
                <a:gd name="T81" fmla="*/ 752 h 5543"/>
                <a:gd name="T82" fmla="*/ 5265 w 5516"/>
                <a:gd name="T83" fmla="*/ 251 h 5543"/>
                <a:gd name="T84" fmla="*/ 5282 w 5516"/>
                <a:gd name="T85" fmla="*/ 267 h 5543"/>
                <a:gd name="T86" fmla="*/ 5298 w 5516"/>
                <a:gd name="T87" fmla="*/ 215 h 5543"/>
                <a:gd name="T88" fmla="*/ 5374 w 5516"/>
                <a:gd name="T89" fmla="*/ 142 h 5543"/>
                <a:gd name="T90" fmla="*/ 5407 w 5516"/>
                <a:gd name="T91" fmla="*/ 142 h 5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3">
                  <a:moveTo>
                    <a:pt x="302" y="5210"/>
                  </a:moveTo>
                  <a:lnTo>
                    <a:pt x="0" y="5510"/>
                  </a:lnTo>
                  <a:lnTo>
                    <a:pt x="0" y="5543"/>
                  </a:lnTo>
                  <a:lnTo>
                    <a:pt x="319" y="5226"/>
                  </a:lnTo>
                  <a:lnTo>
                    <a:pt x="302" y="5210"/>
                  </a:lnTo>
                  <a:moveTo>
                    <a:pt x="392" y="5117"/>
                  </a:moveTo>
                  <a:lnTo>
                    <a:pt x="319" y="5193"/>
                  </a:lnTo>
                  <a:lnTo>
                    <a:pt x="335" y="5210"/>
                  </a:lnTo>
                  <a:lnTo>
                    <a:pt x="409" y="5136"/>
                  </a:lnTo>
                  <a:lnTo>
                    <a:pt x="392" y="5117"/>
                  </a:lnTo>
                  <a:moveTo>
                    <a:pt x="498" y="5011"/>
                  </a:moveTo>
                  <a:lnTo>
                    <a:pt x="425" y="5084"/>
                  </a:lnTo>
                  <a:lnTo>
                    <a:pt x="442" y="5101"/>
                  </a:lnTo>
                  <a:lnTo>
                    <a:pt x="515" y="5028"/>
                  </a:lnTo>
                  <a:lnTo>
                    <a:pt x="498" y="5011"/>
                  </a:lnTo>
                  <a:moveTo>
                    <a:pt x="910" y="4600"/>
                  </a:moveTo>
                  <a:lnTo>
                    <a:pt x="515" y="4994"/>
                  </a:lnTo>
                  <a:lnTo>
                    <a:pt x="534" y="5011"/>
                  </a:lnTo>
                  <a:lnTo>
                    <a:pt x="926" y="4616"/>
                  </a:lnTo>
                  <a:lnTo>
                    <a:pt x="910" y="4600"/>
                  </a:lnTo>
                  <a:moveTo>
                    <a:pt x="1002" y="4510"/>
                  </a:moveTo>
                  <a:lnTo>
                    <a:pt x="926" y="4583"/>
                  </a:lnTo>
                  <a:lnTo>
                    <a:pt x="945" y="4600"/>
                  </a:lnTo>
                  <a:lnTo>
                    <a:pt x="1018" y="4527"/>
                  </a:lnTo>
                  <a:lnTo>
                    <a:pt x="1002" y="4510"/>
                  </a:lnTo>
                  <a:moveTo>
                    <a:pt x="1108" y="4404"/>
                  </a:moveTo>
                  <a:lnTo>
                    <a:pt x="1035" y="4477"/>
                  </a:lnTo>
                  <a:lnTo>
                    <a:pt x="1051" y="4493"/>
                  </a:lnTo>
                  <a:lnTo>
                    <a:pt x="1125" y="4420"/>
                  </a:lnTo>
                  <a:lnTo>
                    <a:pt x="1108" y="4404"/>
                  </a:lnTo>
                  <a:moveTo>
                    <a:pt x="1519" y="3992"/>
                  </a:moveTo>
                  <a:lnTo>
                    <a:pt x="1125" y="4385"/>
                  </a:lnTo>
                  <a:lnTo>
                    <a:pt x="1141" y="4404"/>
                  </a:lnTo>
                  <a:lnTo>
                    <a:pt x="1536" y="4009"/>
                  </a:lnTo>
                  <a:lnTo>
                    <a:pt x="1519" y="3992"/>
                  </a:lnTo>
                  <a:moveTo>
                    <a:pt x="1611" y="3900"/>
                  </a:moveTo>
                  <a:lnTo>
                    <a:pt x="1536" y="3976"/>
                  </a:lnTo>
                  <a:lnTo>
                    <a:pt x="1552" y="3992"/>
                  </a:lnTo>
                  <a:lnTo>
                    <a:pt x="1628" y="3919"/>
                  </a:lnTo>
                  <a:lnTo>
                    <a:pt x="1611" y="3900"/>
                  </a:lnTo>
                  <a:moveTo>
                    <a:pt x="1718" y="3794"/>
                  </a:moveTo>
                  <a:lnTo>
                    <a:pt x="1645" y="3867"/>
                  </a:lnTo>
                  <a:lnTo>
                    <a:pt x="1661" y="3884"/>
                  </a:lnTo>
                  <a:lnTo>
                    <a:pt x="1734" y="3810"/>
                  </a:lnTo>
                  <a:lnTo>
                    <a:pt x="1718" y="3794"/>
                  </a:lnTo>
                  <a:moveTo>
                    <a:pt x="2129" y="3383"/>
                  </a:moveTo>
                  <a:lnTo>
                    <a:pt x="1734" y="3777"/>
                  </a:lnTo>
                  <a:lnTo>
                    <a:pt x="1751" y="3794"/>
                  </a:lnTo>
                  <a:lnTo>
                    <a:pt x="2146" y="3399"/>
                  </a:lnTo>
                  <a:lnTo>
                    <a:pt x="2129" y="3383"/>
                  </a:lnTo>
                  <a:moveTo>
                    <a:pt x="2219" y="3293"/>
                  </a:moveTo>
                  <a:lnTo>
                    <a:pt x="2146" y="3366"/>
                  </a:lnTo>
                  <a:lnTo>
                    <a:pt x="2162" y="3383"/>
                  </a:lnTo>
                  <a:lnTo>
                    <a:pt x="2235" y="3309"/>
                  </a:lnTo>
                  <a:lnTo>
                    <a:pt x="2219" y="3293"/>
                  </a:lnTo>
                  <a:moveTo>
                    <a:pt x="2328" y="3186"/>
                  </a:moveTo>
                  <a:lnTo>
                    <a:pt x="2252" y="3260"/>
                  </a:lnTo>
                  <a:lnTo>
                    <a:pt x="2271" y="3276"/>
                  </a:lnTo>
                  <a:lnTo>
                    <a:pt x="2344" y="3203"/>
                  </a:lnTo>
                  <a:lnTo>
                    <a:pt x="2328" y="3186"/>
                  </a:lnTo>
                  <a:moveTo>
                    <a:pt x="2739" y="2775"/>
                  </a:moveTo>
                  <a:lnTo>
                    <a:pt x="2344" y="3167"/>
                  </a:lnTo>
                  <a:lnTo>
                    <a:pt x="2361" y="3186"/>
                  </a:lnTo>
                  <a:lnTo>
                    <a:pt x="2755" y="2792"/>
                  </a:lnTo>
                  <a:lnTo>
                    <a:pt x="2739" y="2775"/>
                  </a:lnTo>
                  <a:moveTo>
                    <a:pt x="2829" y="2683"/>
                  </a:moveTo>
                  <a:lnTo>
                    <a:pt x="2755" y="2759"/>
                  </a:lnTo>
                  <a:lnTo>
                    <a:pt x="2772" y="2775"/>
                  </a:lnTo>
                  <a:lnTo>
                    <a:pt x="2845" y="2702"/>
                  </a:lnTo>
                  <a:lnTo>
                    <a:pt x="2829" y="2683"/>
                  </a:lnTo>
                  <a:moveTo>
                    <a:pt x="2937" y="2577"/>
                  </a:moveTo>
                  <a:lnTo>
                    <a:pt x="2862" y="2650"/>
                  </a:lnTo>
                  <a:lnTo>
                    <a:pt x="2878" y="2666"/>
                  </a:lnTo>
                  <a:lnTo>
                    <a:pt x="2954" y="2593"/>
                  </a:lnTo>
                  <a:lnTo>
                    <a:pt x="2937" y="2577"/>
                  </a:lnTo>
                  <a:moveTo>
                    <a:pt x="3349" y="2165"/>
                  </a:moveTo>
                  <a:lnTo>
                    <a:pt x="2954" y="2560"/>
                  </a:lnTo>
                  <a:lnTo>
                    <a:pt x="2970" y="2577"/>
                  </a:lnTo>
                  <a:lnTo>
                    <a:pt x="3365" y="2182"/>
                  </a:lnTo>
                  <a:lnTo>
                    <a:pt x="3349" y="2165"/>
                  </a:lnTo>
                  <a:moveTo>
                    <a:pt x="3438" y="2076"/>
                  </a:moveTo>
                  <a:lnTo>
                    <a:pt x="3365" y="2149"/>
                  </a:lnTo>
                  <a:lnTo>
                    <a:pt x="3382" y="2165"/>
                  </a:lnTo>
                  <a:lnTo>
                    <a:pt x="3455" y="2092"/>
                  </a:lnTo>
                  <a:lnTo>
                    <a:pt x="3438" y="2076"/>
                  </a:lnTo>
                  <a:moveTo>
                    <a:pt x="3545" y="1969"/>
                  </a:moveTo>
                  <a:lnTo>
                    <a:pt x="3471" y="2042"/>
                  </a:lnTo>
                  <a:lnTo>
                    <a:pt x="3488" y="2059"/>
                  </a:lnTo>
                  <a:lnTo>
                    <a:pt x="3561" y="1986"/>
                  </a:lnTo>
                  <a:lnTo>
                    <a:pt x="3545" y="1969"/>
                  </a:lnTo>
                  <a:moveTo>
                    <a:pt x="3956" y="1558"/>
                  </a:moveTo>
                  <a:lnTo>
                    <a:pt x="3561" y="1953"/>
                  </a:lnTo>
                  <a:lnTo>
                    <a:pt x="3580" y="1969"/>
                  </a:lnTo>
                  <a:lnTo>
                    <a:pt x="3972" y="1574"/>
                  </a:lnTo>
                  <a:lnTo>
                    <a:pt x="3956" y="1558"/>
                  </a:lnTo>
                  <a:moveTo>
                    <a:pt x="4048" y="1466"/>
                  </a:moveTo>
                  <a:lnTo>
                    <a:pt x="3972" y="1541"/>
                  </a:lnTo>
                  <a:lnTo>
                    <a:pt x="3989" y="1558"/>
                  </a:lnTo>
                  <a:lnTo>
                    <a:pt x="4065" y="1485"/>
                  </a:lnTo>
                  <a:lnTo>
                    <a:pt x="4048" y="1466"/>
                  </a:lnTo>
                  <a:moveTo>
                    <a:pt x="4154" y="1359"/>
                  </a:moveTo>
                  <a:lnTo>
                    <a:pt x="4081" y="1433"/>
                  </a:lnTo>
                  <a:lnTo>
                    <a:pt x="4098" y="1449"/>
                  </a:lnTo>
                  <a:lnTo>
                    <a:pt x="4171" y="1376"/>
                  </a:lnTo>
                  <a:lnTo>
                    <a:pt x="4154" y="1359"/>
                  </a:lnTo>
                  <a:moveTo>
                    <a:pt x="4566" y="948"/>
                  </a:moveTo>
                  <a:lnTo>
                    <a:pt x="4171" y="1343"/>
                  </a:lnTo>
                  <a:lnTo>
                    <a:pt x="4188" y="1359"/>
                  </a:lnTo>
                  <a:lnTo>
                    <a:pt x="4582" y="965"/>
                  </a:lnTo>
                  <a:lnTo>
                    <a:pt x="4566" y="948"/>
                  </a:lnTo>
                  <a:moveTo>
                    <a:pt x="4655" y="858"/>
                  </a:moveTo>
                  <a:lnTo>
                    <a:pt x="4582" y="932"/>
                  </a:lnTo>
                  <a:lnTo>
                    <a:pt x="4599" y="948"/>
                  </a:lnTo>
                  <a:lnTo>
                    <a:pt x="4674" y="875"/>
                  </a:lnTo>
                  <a:lnTo>
                    <a:pt x="4655" y="858"/>
                  </a:lnTo>
                  <a:moveTo>
                    <a:pt x="4764" y="752"/>
                  </a:moveTo>
                  <a:lnTo>
                    <a:pt x="4691" y="825"/>
                  </a:lnTo>
                  <a:lnTo>
                    <a:pt x="4707" y="842"/>
                  </a:lnTo>
                  <a:lnTo>
                    <a:pt x="4781" y="768"/>
                  </a:lnTo>
                  <a:lnTo>
                    <a:pt x="4764" y="752"/>
                  </a:lnTo>
                  <a:moveTo>
                    <a:pt x="5175" y="341"/>
                  </a:moveTo>
                  <a:lnTo>
                    <a:pt x="4781" y="735"/>
                  </a:lnTo>
                  <a:lnTo>
                    <a:pt x="4797" y="752"/>
                  </a:lnTo>
                  <a:lnTo>
                    <a:pt x="5192" y="357"/>
                  </a:lnTo>
                  <a:lnTo>
                    <a:pt x="5175" y="341"/>
                  </a:lnTo>
                  <a:moveTo>
                    <a:pt x="5265" y="251"/>
                  </a:moveTo>
                  <a:lnTo>
                    <a:pt x="5192" y="324"/>
                  </a:lnTo>
                  <a:lnTo>
                    <a:pt x="5208" y="341"/>
                  </a:lnTo>
                  <a:lnTo>
                    <a:pt x="5282" y="267"/>
                  </a:lnTo>
                  <a:lnTo>
                    <a:pt x="5265" y="251"/>
                  </a:lnTo>
                  <a:moveTo>
                    <a:pt x="5374" y="142"/>
                  </a:moveTo>
                  <a:lnTo>
                    <a:pt x="5298" y="215"/>
                  </a:lnTo>
                  <a:lnTo>
                    <a:pt x="5317" y="232"/>
                  </a:lnTo>
                  <a:lnTo>
                    <a:pt x="5390" y="159"/>
                  </a:lnTo>
                  <a:lnTo>
                    <a:pt x="5374" y="142"/>
                  </a:lnTo>
                  <a:moveTo>
                    <a:pt x="5516" y="0"/>
                  </a:moveTo>
                  <a:lnTo>
                    <a:pt x="5390" y="126"/>
                  </a:lnTo>
                  <a:lnTo>
                    <a:pt x="5407" y="142"/>
                  </a:lnTo>
                  <a:lnTo>
                    <a:pt x="5516" y="33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8" name="Freeform 39"/>
            <p:cNvSpPr>
              <a:spLocks noEditPoints="1"/>
            </p:cNvSpPr>
            <p:nvPr/>
          </p:nvSpPr>
          <p:spPr bwMode="auto">
            <a:xfrm>
              <a:off x="2727325" y="336550"/>
              <a:ext cx="8756650" cy="8797925"/>
            </a:xfrm>
            <a:custGeom>
              <a:avLst/>
              <a:gdLst>
                <a:gd name="T0" fmla="*/ 0 w 5516"/>
                <a:gd name="T1" fmla="*/ 5542 h 5542"/>
                <a:gd name="T2" fmla="*/ 392 w 5516"/>
                <a:gd name="T3" fmla="*/ 5119 h 5542"/>
                <a:gd name="T4" fmla="*/ 409 w 5516"/>
                <a:gd name="T5" fmla="*/ 5136 h 5542"/>
                <a:gd name="T6" fmla="*/ 425 w 5516"/>
                <a:gd name="T7" fmla="*/ 5086 h 5542"/>
                <a:gd name="T8" fmla="*/ 498 w 5516"/>
                <a:gd name="T9" fmla="*/ 5010 h 5542"/>
                <a:gd name="T10" fmla="*/ 531 w 5516"/>
                <a:gd name="T11" fmla="*/ 5010 h 5542"/>
                <a:gd name="T12" fmla="*/ 999 w 5516"/>
                <a:gd name="T13" fmla="*/ 4509 h 5542"/>
                <a:gd name="T14" fmla="*/ 1018 w 5516"/>
                <a:gd name="T15" fmla="*/ 4526 h 5542"/>
                <a:gd name="T16" fmla="*/ 1035 w 5516"/>
                <a:gd name="T17" fmla="*/ 4476 h 5542"/>
                <a:gd name="T18" fmla="*/ 1108 w 5516"/>
                <a:gd name="T19" fmla="*/ 4403 h 5542"/>
                <a:gd name="T20" fmla="*/ 1141 w 5516"/>
                <a:gd name="T21" fmla="*/ 4403 h 5542"/>
                <a:gd name="T22" fmla="*/ 1609 w 5516"/>
                <a:gd name="T23" fmla="*/ 3902 h 5542"/>
                <a:gd name="T24" fmla="*/ 1626 w 5516"/>
                <a:gd name="T25" fmla="*/ 3918 h 5542"/>
                <a:gd name="T26" fmla="*/ 1642 w 5516"/>
                <a:gd name="T27" fmla="*/ 3869 h 5542"/>
                <a:gd name="T28" fmla="*/ 1718 w 5516"/>
                <a:gd name="T29" fmla="*/ 3793 h 5542"/>
                <a:gd name="T30" fmla="*/ 1751 w 5516"/>
                <a:gd name="T31" fmla="*/ 3793 h 5542"/>
                <a:gd name="T32" fmla="*/ 2219 w 5516"/>
                <a:gd name="T33" fmla="*/ 3292 h 5542"/>
                <a:gd name="T34" fmla="*/ 2235 w 5516"/>
                <a:gd name="T35" fmla="*/ 3309 h 5542"/>
                <a:gd name="T36" fmla="*/ 2252 w 5516"/>
                <a:gd name="T37" fmla="*/ 3259 h 5542"/>
                <a:gd name="T38" fmla="*/ 2328 w 5516"/>
                <a:gd name="T39" fmla="*/ 3186 h 5542"/>
                <a:gd name="T40" fmla="*/ 2361 w 5516"/>
                <a:gd name="T41" fmla="*/ 3186 h 5542"/>
                <a:gd name="T42" fmla="*/ 2829 w 5516"/>
                <a:gd name="T43" fmla="*/ 2685 h 5542"/>
                <a:gd name="T44" fmla="*/ 2845 w 5516"/>
                <a:gd name="T45" fmla="*/ 2701 h 5542"/>
                <a:gd name="T46" fmla="*/ 2862 w 5516"/>
                <a:gd name="T47" fmla="*/ 2651 h 5542"/>
                <a:gd name="T48" fmla="*/ 2935 w 5516"/>
                <a:gd name="T49" fmla="*/ 2576 h 5542"/>
                <a:gd name="T50" fmla="*/ 2968 w 5516"/>
                <a:gd name="T51" fmla="*/ 2576 h 5542"/>
                <a:gd name="T52" fmla="*/ 3438 w 5516"/>
                <a:gd name="T53" fmla="*/ 2075 h 5542"/>
                <a:gd name="T54" fmla="*/ 3455 w 5516"/>
                <a:gd name="T55" fmla="*/ 2091 h 5542"/>
                <a:gd name="T56" fmla="*/ 3471 w 5516"/>
                <a:gd name="T57" fmla="*/ 2042 h 5542"/>
                <a:gd name="T58" fmla="*/ 3545 w 5516"/>
                <a:gd name="T59" fmla="*/ 1968 h 5542"/>
                <a:gd name="T60" fmla="*/ 3578 w 5516"/>
                <a:gd name="T61" fmla="*/ 1968 h 5542"/>
                <a:gd name="T62" fmla="*/ 4046 w 5516"/>
                <a:gd name="T63" fmla="*/ 1467 h 5542"/>
                <a:gd name="T64" fmla="*/ 4062 w 5516"/>
                <a:gd name="T65" fmla="*/ 1484 h 5542"/>
                <a:gd name="T66" fmla="*/ 4081 w 5516"/>
                <a:gd name="T67" fmla="*/ 1434 h 5542"/>
                <a:gd name="T68" fmla="*/ 4154 w 5516"/>
                <a:gd name="T69" fmla="*/ 1359 h 5542"/>
                <a:gd name="T70" fmla="*/ 4188 w 5516"/>
                <a:gd name="T71" fmla="*/ 1359 h 5542"/>
                <a:gd name="T72" fmla="*/ 4655 w 5516"/>
                <a:gd name="T73" fmla="*/ 858 h 5542"/>
                <a:gd name="T74" fmla="*/ 4672 w 5516"/>
                <a:gd name="T75" fmla="*/ 874 h 5542"/>
                <a:gd name="T76" fmla="*/ 4689 w 5516"/>
                <a:gd name="T77" fmla="*/ 824 h 5542"/>
                <a:gd name="T78" fmla="*/ 4764 w 5516"/>
                <a:gd name="T79" fmla="*/ 751 h 5542"/>
                <a:gd name="T80" fmla="*/ 4797 w 5516"/>
                <a:gd name="T81" fmla="*/ 751 h 5542"/>
                <a:gd name="T82" fmla="*/ 5265 w 5516"/>
                <a:gd name="T83" fmla="*/ 250 h 5542"/>
                <a:gd name="T84" fmla="*/ 5282 w 5516"/>
                <a:gd name="T85" fmla="*/ 267 h 5542"/>
                <a:gd name="T86" fmla="*/ 5298 w 5516"/>
                <a:gd name="T87" fmla="*/ 217 h 5542"/>
                <a:gd name="T88" fmla="*/ 5372 w 5516"/>
                <a:gd name="T89" fmla="*/ 141 h 5542"/>
                <a:gd name="T90" fmla="*/ 5407 w 5516"/>
                <a:gd name="T91" fmla="*/ 141 h 5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2">
                  <a:moveTo>
                    <a:pt x="300" y="5209"/>
                  </a:moveTo>
                  <a:lnTo>
                    <a:pt x="0" y="5509"/>
                  </a:lnTo>
                  <a:lnTo>
                    <a:pt x="0" y="5542"/>
                  </a:lnTo>
                  <a:lnTo>
                    <a:pt x="316" y="5225"/>
                  </a:lnTo>
                  <a:lnTo>
                    <a:pt x="300" y="5209"/>
                  </a:lnTo>
                  <a:close/>
                  <a:moveTo>
                    <a:pt x="392" y="5119"/>
                  </a:moveTo>
                  <a:lnTo>
                    <a:pt x="316" y="5192"/>
                  </a:lnTo>
                  <a:lnTo>
                    <a:pt x="333" y="5209"/>
                  </a:lnTo>
                  <a:lnTo>
                    <a:pt x="409" y="5136"/>
                  </a:lnTo>
                  <a:lnTo>
                    <a:pt x="392" y="5119"/>
                  </a:lnTo>
                  <a:close/>
                  <a:moveTo>
                    <a:pt x="498" y="5010"/>
                  </a:moveTo>
                  <a:lnTo>
                    <a:pt x="425" y="5086"/>
                  </a:lnTo>
                  <a:lnTo>
                    <a:pt x="442" y="5102"/>
                  </a:lnTo>
                  <a:lnTo>
                    <a:pt x="515" y="5027"/>
                  </a:lnTo>
                  <a:lnTo>
                    <a:pt x="498" y="5010"/>
                  </a:lnTo>
                  <a:close/>
                  <a:moveTo>
                    <a:pt x="910" y="4601"/>
                  </a:moveTo>
                  <a:lnTo>
                    <a:pt x="515" y="4994"/>
                  </a:lnTo>
                  <a:lnTo>
                    <a:pt x="531" y="5010"/>
                  </a:lnTo>
                  <a:lnTo>
                    <a:pt x="926" y="4618"/>
                  </a:lnTo>
                  <a:lnTo>
                    <a:pt x="910" y="4601"/>
                  </a:lnTo>
                  <a:close/>
                  <a:moveTo>
                    <a:pt x="999" y="4509"/>
                  </a:moveTo>
                  <a:lnTo>
                    <a:pt x="926" y="4582"/>
                  </a:lnTo>
                  <a:lnTo>
                    <a:pt x="943" y="4601"/>
                  </a:lnTo>
                  <a:lnTo>
                    <a:pt x="1018" y="4526"/>
                  </a:lnTo>
                  <a:lnTo>
                    <a:pt x="999" y="4509"/>
                  </a:lnTo>
                  <a:close/>
                  <a:moveTo>
                    <a:pt x="1108" y="4403"/>
                  </a:moveTo>
                  <a:lnTo>
                    <a:pt x="1035" y="4476"/>
                  </a:lnTo>
                  <a:lnTo>
                    <a:pt x="1051" y="4493"/>
                  </a:lnTo>
                  <a:lnTo>
                    <a:pt x="1125" y="4419"/>
                  </a:lnTo>
                  <a:lnTo>
                    <a:pt x="1108" y="4403"/>
                  </a:lnTo>
                  <a:close/>
                  <a:moveTo>
                    <a:pt x="1519" y="3992"/>
                  </a:moveTo>
                  <a:lnTo>
                    <a:pt x="1125" y="4386"/>
                  </a:lnTo>
                  <a:lnTo>
                    <a:pt x="1141" y="4403"/>
                  </a:lnTo>
                  <a:lnTo>
                    <a:pt x="1536" y="4008"/>
                  </a:lnTo>
                  <a:lnTo>
                    <a:pt x="1519" y="3992"/>
                  </a:lnTo>
                  <a:close/>
                  <a:moveTo>
                    <a:pt x="1609" y="3902"/>
                  </a:moveTo>
                  <a:lnTo>
                    <a:pt x="1536" y="3975"/>
                  </a:lnTo>
                  <a:lnTo>
                    <a:pt x="1552" y="3992"/>
                  </a:lnTo>
                  <a:lnTo>
                    <a:pt x="1626" y="3918"/>
                  </a:lnTo>
                  <a:lnTo>
                    <a:pt x="1609" y="3902"/>
                  </a:lnTo>
                  <a:close/>
                  <a:moveTo>
                    <a:pt x="1718" y="3793"/>
                  </a:moveTo>
                  <a:lnTo>
                    <a:pt x="1642" y="3869"/>
                  </a:lnTo>
                  <a:lnTo>
                    <a:pt x="1659" y="3885"/>
                  </a:lnTo>
                  <a:lnTo>
                    <a:pt x="1734" y="3810"/>
                  </a:lnTo>
                  <a:lnTo>
                    <a:pt x="1718" y="3793"/>
                  </a:lnTo>
                  <a:close/>
                  <a:moveTo>
                    <a:pt x="2129" y="3384"/>
                  </a:moveTo>
                  <a:lnTo>
                    <a:pt x="1734" y="3776"/>
                  </a:lnTo>
                  <a:lnTo>
                    <a:pt x="1751" y="3793"/>
                  </a:lnTo>
                  <a:lnTo>
                    <a:pt x="2146" y="3401"/>
                  </a:lnTo>
                  <a:lnTo>
                    <a:pt x="2129" y="3384"/>
                  </a:lnTo>
                  <a:close/>
                  <a:moveTo>
                    <a:pt x="2219" y="3292"/>
                  </a:moveTo>
                  <a:lnTo>
                    <a:pt x="2146" y="3365"/>
                  </a:lnTo>
                  <a:lnTo>
                    <a:pt x="2162" y="3384"/>
                  </a:lnTo>
                  <a:lnTo>
                    <a:pt x="2235" y="3309"/>
                  </a:lnTo>
                  <a:lnTo>
                    <a:pt x="2219" y="3292"/>
                  </a:lnTo>
                  <a:close/>
                  <a:moveTo>
                    <a:pt x="2328" y="3186"/>
                  </a:moveTo>
                  <a:lnTo>
                    <a:pt x="2252" y="3259"/>
                  </a:lnTo>
                  <a:lnTo>
                    <a:pt x="2268" y="3275"/>
                  </a:lnTo>
                  <a:lnTo>
                    <a:pt x="2344" y="3202"/>
                  </a:lnTo>
                  <a:lnTo>
                    <a:pt x="2328" y="3186"/>
                  </a:lnTo>
                  <a:close/>
                  <a:moveTo>
                    <a:pt x="2736" y="2774"/>
                  </a:moveTo>
                  <a:lnTo>
                    <a:pt x="2344" y="3169"/>
                  </a:lnTo>
                  <a:lnTo>
                    <a:pt x="2361" y="3186"/>
                  </a:lnTo>
                  <a:lnTo>
                    <a:pt x="2755" y="2791"/>
                  </a:lnTo>
                  <a:lnTo>
                    <a:pt x="2736" y="2774"/>
                  </a:lnTo>
                  <a:close/>
                  <a:moveTo>
                    <a:pt x="2829" y="2685"/>
                  </a:moveTo>
                  <a:lnTo>
                    <a:pt x="2755" y="2758"/>
                  </a:lnTo>
                  <a:lnTo>
                    <a:pt x="2772" y="2774"/>
                  </a:lnTo>
                  <a:lnTo>
                    <a:pt x="2845" y="2701"/>
                  </a:lnTo>
                  <a:lnTo>
                    <a:pt x="2829" y="2685"/>
                  </a:lnTo>
                  <a:close/>
                  <a:moveTo>
                    <a:pt x="2935" y="2576"/>
                  </a:moveTo>
                  <a:lnTo>
                    <a:pt x="2862" y="2651"/>
                  </a:lnTo>
                  <a:lnTo>
                    <a:pt x="2878" y="2668"/>
                  </a:lnTo>
                  <a:lnTo>
                    <a:pt x="2951" y="2592"/>
                  </a:lnTo>
                  <a:lnTo>
                    <a:pt x="2935" y="2576"/>
                  </a:lnTo>
                  <a:close/>
                  <a:moveTo>
                    <a:pt x="3346" y="2167"/>
                  </a:moveTo>
                  <a:lnTo>
                    <a:pt x="2951" y="2559"/>
                  </a:lnTo>
                  <a:lnTo>
                    <a:pt x="2968" y="2576"/>
                  </a:lnTo>
                  <a:lnTo>
                    <a:pt x="3363" y="2183"/>
                  </a:lnTo>
                  <a:lnTo>
                    <a:pt x="3346" y="2167"/>
                  </a:lnTo>
                  <a:close/>
                  <a:moveTo>
                    <a:pt x="3438" y="2075"/>
                  </a:moveTo>
                  <a:lnTo>
                    <a:pt x="3363" y="2150"/>
                  </a:lnTo>
                  <a:lnTo>
                    <a:pt x="3379" y="2167"/>
                  </a:lnTo>
                  <a:lnTo>
                    <a:pt x="3455" y="2091"/>
                  </a:lnTo>
                  <a:lnTo>
                    <a:pt x="3438" y="2075"/>
                  </a:lnTo>
                  <a:close/>
                  <a:moveTo>
                    <a:pt x="3545" y="1968"/>
                  </a:moveTo>
                  <a:lnTo>
                    <a:pt x="3471" y="2042"/>
                  </a:lnTo>
                  <a:lnTo>
                    <a:pt x="3488" y="2058"/>
                  </a:lnTo>
                  <a:lnTo>
                    <a:pt x="3561" y="1985"/>
                  </a:lnTo>
                  <a:lnTo>
                    <a:pt x="3545" y="1968"/>
                  </a:lnTo>
                  <a:close/>
                  <a:moveTo>
                    <a:pt x="3956" y="1557"/>
                  </a:moveTo>
                  <a:lnTo>
                    <a:pt x="3561" y="1952"/>
                  </a:lnTo>
                  <a:lnTo>
                    <a:pt x="3578" y="1968"/>
                  </a:lnTo>
                  <a:lnTo>
                    <a:pt x="3972" y="1574"/>
                  </a:lnTo>
                  <a:lnTo>
                    <a:pt x="3956" y="1557"/>
                  </a:lnTo>
                  <a:close/>
                  <a:moveTo>
                    <a:pt x="4046" y="1467"/>
                  </a:moveTo>
                  <a:lnTo>
                    <a:pt x="3972" y="1541"/>
                  </a:lnTo>
                  <a:lnTo>
                    <a:pt x="3989" y="1557"/>
                  </a:lnTo>
                  <a:lnTo>
                    <a:pt x="4062" y="1484"/>
                  </a:lnTo>
                  <a:lnTo>
                    <a:pt x="4046" y="1467"/>
                  </a:lnTo>
                  <a:close/>
                  <a:moveTo>
                    <a:pt x="4154" y="1359"/>
                  </a:moveTo>
                  <a:lnTo>
                    <a:pt x="4081" y="1434"/>
                  </a:lnTo>
                  <a:lnTo>
                    <a:pt x="4098" y="1451"/>
                  </a:lnTo>
                  <a:lnTo>
                    <a:pt x="4171" y="1375"/>
                  </a:lnTo>
                  <a:lnTo>
                    <a:pt x="4154" y="1359"/>
                  </a:lnTo>
                  <a:close/>
                  <a:moveTo>
                    <a:pt x="4566" y="950"/>
                  </a:moveTo>
                  <a:lnTo>
                    <a:pt x="4171" y="1342"/>
                  </a:lnTo>
                  <a:lnTo>
                    <a:pt x="4188" y="1359"/>
                  </a:lnTo>
                  <a:lnTo>
                    <a:pt x="4582" y="966"/>
                  </a:lnTo>
                  <a:lnTo>
                    <a:pt x="4566" y="950"/>
                  </a:lnTo>
                  <a:close/>
                  <a:moveTo>
                    <a:pt x="4655" y="858"/>
                  </a:moveTo>
                  <a:lnTo>
                    <a:pt x="4582" y="933"/>
                  </a:lnTo>
                  <a:lnTo>
                    <a:pt x="4599" y="950"/>
                  </a:lnTo>
                  <a:lnTo>
                    <a:pt x="4672" y="874"/>
                  </a:lnTo>
                  <a:lnTo>
                    <a:pt x="4655" y="858"/>
                  </a:lnTo>
                  <a:close/>
                  <a:moveTo>
                    <a:pt x="4764" y="751"/>
                  </a:moveTo>
                  <a:lnTo>
                    <a:pt x="4689" y="824"/>
                  </a:lnTo>
                  <a:lnTo>
                    <a:pt x="4705" y="841"/>
                  </a:lnTo>
                  <a:lnTo>
                    <a:pt x="4781" y="768"/>
                  </a:lnTo>
                  <a:lnTo>
                    <a:pt x="4764" y="751"/>
                  </a:lnTo>
                  <a:close/>
                  <a:moveTo>
                    <a:pt x="5175" y="340"/>
                  </a:moveTo>
                  <a:lnTo>
                    <a:pt x="4781" y="735"/>
                  </a:lnTo>
                  <a:lnTo>
                    <a:pt x="4797" y="751"/>
                  </a:lnTo>
                  <a:lnTo>
                    <a:pt x="5192" y="356"/>
                  </a:lnTo>
                  <a:lnTo>
                    <a:pt x="5175" y="340"/>
                  </a:lnTo>
                  <a:close/>
                  <a:moveTo>
                    <a:pt x="5265" y="250"/>
                  </a:moveTo>
                  <a:lnTo>
                    <a:pt x="5192" y="323"/>
                  </a:lnTo>
                  <a:lnTo>
                    <a:pt x="5208" y="340"/>
                  </a:lnTo>
                  <a:lnTo>
                    <a:pt x="5282" y="267"/>
                  </a:lnTo>
                  <a:lnTo>
                    <a:pt x="5265" y="250"/>
                  </a:lnTo>
                  <a:close/>
                  <a:moveTo>
                    <a:pt x="5372" y="141"/>
                  </a:moveTo>
                  <a:lnTo>
                    <a:pt x="5298" y="217"/>
                  </a:lnTo>
                  <a:lnTo>
                    <a:pt x="5315" y="234"/>
                  </a:lnTo>
                  <a:lnTo>
                    <a:pt x="5390" y="158"/>
                  </a:lnTo>
                  <a:lnTo>
                    <a:pt x="5372" y="141"/>
                  </a:lnTo>
                  <a:close/>
                  <a:moveTo>
                    <a:pt x="5516" y="0"/>
                  </a:moveTo>
                  <a:lnTo>
                    <a:pt x="5390" y="125"/>
                  </a:lnTo>
                  <a:lnTo>
                    <a:pt x="5407" y="141"/>
                  </a:lnTo>
                  <a:lnTo>
                    <a:pt x="5516" y="33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9" name="Freeform 40"/>
            <p:cNvSpPr>
              <a:spLocks noEditPoints="1"/>
            </p:cNvSpPr>
            <p:nvPr/>
          </p:nvSpPr>
          <p:spPr bwMode="auto">
            <a:xfrm>
              <a:off x="2727325" y="336550"/>
              <a:ext cx="8756650" cy="8797925"/>
            </a:xfrm>
            <a:custGeom>
              <a:avLst/>
              <a:gdLst>
                <a:gd name="T0" fmla="*/ 0 w 5516"/>
                <a:gd name="T1" fmla="*/ 5542 h 5542"/>
                <a:gd name="T2" fmla="*/ 392 w 5516"/>
                <a:gd name="T3" fmla="*/ 5119 h 5542"/>
                <a:gd name="T4" fmla="*/ 409 w 5516"/>
                <a:gd name="T5" fmla="*/ 5136 h 5542"/>
                <a:gd name="T6" fmla="*/ 425 w 5516"/>
                <a:gd name="T7" fmla="*/ 5086 h 5542"/>
                <a:gd name="T8" fmla="*/ 498 w 5516"/>
                <a:gd name="T9" fmla="*/ 5010 h 5542"/>
                <a:gd name="T10" fmla="*/ 531 w 5516"/>
                <a:gd name="T11" fmla="*/ 5010 h 5542"/>
                <a:gd name="T12" fmla="*/ 999 w 5516"/>
                <a:gd name="T13" fmla="*/ 4509 h 5542"/>
                <a:gd name="T14" fmla="*/ 1018 w 5516"/>
                <a:gd name="T15" fmla="*/ 4526 h 5542"/>
                <a:gd name="T16" fmla="*/ 1035 w 5516"/>
                <a:gd name="T17" fmla="*/ 4476 h 5542"/>
                <a:gd name="T18" fmla="*/ 1108 w 5516"/>
                <a:gd name="T19" fmla="*/ 4403 h 5542"/>
                <a:gd name="T20" fmla="*/ 1141 w 5516"/>
                <a:gd name="T21" fmla="*/ 4403 h 5542"/>
                <a:gd name="T22" fmla="*/ 1609 w 5516"/>
                <a:gd name="T23" fmla="*/ 3902 h 5542"/>
                <a:gd name="T24" fmla="*/ 1626 w 5516"/>
                <a:gd name="T25" fmla="*/ 3918 h 5542"/>
                <a:gd name="T26" fmla="*/ 1642 w 5516"/>
                <a:gd name="T27" fmla="*/ 3869 h 5542"/>
                <a:gd name="T28" fmla="*/ 1718 w 5516"/>
                <a:gd name="T29" fmla="*/ 3793 h 5542"/>
                <a:gd name="T30" fmla="*/ 1751 w 5516"/>
                <a:gd name="T31" fmla="*/ 3793 h 5542"/>
                <a:gd name="T32" fmla="*/ 2219 w 5516"/>
                <a:gd name="T33" fmla="*/ 3292 h 5542"/>
                <a:gd name="T34" fmla="*/ 2235 w 5516"/>
                <a:gd name="T35" fmla="*/ 3309 h 5542"/>
                <a:gd name="T36" fmla="*/ 2252 w 5516"/>
                <a:gd name="T37" fmla="*/ 3259 h 5542"/>
                <a:gd name="T38" fmla="*/ 2328 w 5516"/>
                <a:gd name="T39" fmla="*/ 3186 h 5542"/>
                <a:gd name="T40" fmla="*/ 2361 w 5516"/>
                <a:gd name="T41" fmla="*/ 3186 h 5542"/>
                <a:gd name="T42" fmla="*/ 2829 w 5516"/>
                <a:gd name="T43" fmla="*/ 2685 h 5542"/>
                <a:gd name="T44" fmla="*/ 2845 w 5516"/>
                <a:gd name="T45" fmla="*/ 2701 h 5542"/>
                <a:gd name="T46" fmla="*/ 2862 w 5516"/>
                <a:gd name="T47" fmla="*/ 2651 h 5542"/>
                <a:gd name="T48" fmla="*/ 2935 w 5516"/>
                <a:gd name="T49" fmla="*/ 2576 h 5542"/>
                <a:gd name="T50" fmla="*/ 2968 w 5516"/>
                <a:gd name="T51" fmla="*/ 2576 h 5542"/>
                <a:gd name="T52" fmla="*/ 3438 w 5516"/>
                <a:gd name="T53" fmla="*/ 2075 h 5542"/>
                <a:gd name="T54" fmla="*/ 3455 w 5516"/>
                <a:gd name="T55" fmla="*/ 2091 h 5542"/>
                <a:gd name="T56" fmla="*/ 3471 w 5516"/>
                <a:gd name="T57" fmla="*/ 2042 h 5542"/>
                <a:gd name="T58" fmla="*/ 3545 w 5516"/>
                <a:gd name="T59" fmla="*/ 1968 h 5542"/>
                <a:gd name="T60" fmla="*/ 3578 w 5516"/>
                <a:gd name="T61" fmla="*/ 1968 h 5542"/>
                <a:gd name="T62" fmla="*/ 4046 w 5516"/>
                <a:gd name="T63" fmla="*/ 1467 h 5542"/>
                <a:gd name="T64" fmla="*/ 4062 w 5516"/>
                <a:gd name="T65" fmla="*/ 1484 h 5542"/>
                <a:gd name="T66" fmla="*/ 4081 w 5516"/>
                <a:gd name="T67" fmla="*/ 1434 h 5542"/>
                <a:gd name="T68" fmla="*/ 4154 w 5516"/>
                <a:gd name="T69" fmla="*/ 1359 h 5542"/>
                <a:gd name="T70" fmla="*/ 4188 w 5516"/>
                <a:gd name="T71" fmla="*/ 1359 h 5542"/>
                <a:gd name="T72" fmla="*/ 4655 w 5516"/>
                <a:gd name="T73" fmla="*/ 858 h 5542"/>
                <a:gd name="T74" fmla="*/ 4672 w 5516"/>
                <a:gd name="T75" fmla="*/ 874 h 5542"/>
                <a:gd name="T76" fmla="*/ 4689 w 5516"/>
                <a:gd name="T77" fmla="*/ 824 h 5542"/>
                <a:gd name="T78" fmla="*/ 4764 w 5516"/>
                <a:gd name="T79" fmla="*/ 751 h 5542"/>
                <a:gd name="T80" fmla="*/ 4797 w 5516"/>
                <a:gd name="T81" fmla="*/ 751 h 5542"/>
                <a:gd name="T82" fmla="*/ 5265 w 5516"/>
                <a:gd name="T83" fmla="*/ 250 h 5542"/>
                <a:gd name="T84" fmla="*/ 5282 w 5516"/>
                <a:gd name="T85" fmla="*/ 267 h 5542"/>
                <a:gd name="T86" fmla="*/ 5298 w 5516"/>
                <a:gd name="T87" fmla="*/ 217 h 5542"/>
                <a:gd name="T88" fmla="*/ 5372 w 5516"/>
                <a:gd name="T89" fmla="*/ 141 h 5542"/>
                <a:gd name="T90" fmla="*/ 5407 w 5516"/>
                <a:gd name="T91" fmla="*/ 141 h 5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2">
                  <a:moveTo>
                    <a:pt x="300" y="5209"/>
                  </a:moveTo>
                  <a:lnTo>
                    <a:pt x="0" y="5509"/>
                  </a:lnTo>
                  <a:lnTo>
                    <a:pt x="0" y="5542"/>
                  </a:lnTo>
                  <a:lnTo>
                    <a:pt x="316" y="5225"/>
                  </a:lnTo>
                  <a:lnTo>
                    <a:pt x="300" y="5209"/>
                  </a:lnTo>
                  <a:moveTo>
                    <a:pt x="392" y="5119"/>
                  </a:moveTo>
                  <a:lnTo>
                    <a:pt x="316" y="5192"/>
                  </a:lnTo>
                  <a:lnTo>
                    <a:pt x="333" y="5209"/>
                  </a:lnTo>
                  <a:lnTo>
                    <a:pt x="409" y="5136"/>
                  </a:lnTo>
                  <a:lnTo>
                    <a:pt x="392" y="5119"/>
                  </a:lnTo>
                  <a:moveTo>
                    <a:pt x="498" y="5010"/>
                  </a:moveTo>
                  <a:lnTo>
                    <a:pt x="425" y="5086"/>
                  </a:lnTo>
                  <a:lnTo>
                    <a:pt x="442" y="5102"/>
                  </a:lnTo>
                  <a:lnTo>
                    <a:pt x="515" y="5027"/>
                  </a:lnTo>
                  <a:lnTo>
                    <a:pt x="498" y="5010"/>
                  </a:lnTo>
                  <a:moveTo>
                    <a:pt x="910" y="4601"/>
                  </a:moveTo>
                  <a:lnTo>
                    <a:pt x="515" y="4994"/>
                  </a:lnTo>
                  <a:lnTo>
                    <a:pt x="531" y="5010"/>
                  </a:lnTo>
                  <a:lnTo>
                    <a:pt x="926" y="4618"/>
                  </a:lnTo>
                  <a:lnTo>
                    <a:pt x="910" y="4601"/>
                  </a:lnTo>
                  <a:moveTo>
                    <a:pt x="999" y="4509"/>
                  </a:moveTo>
                  <a:lnTo>
                    <a:pt x="926" y="4582"/>
                  </a:lnTo>
                  <a:lnTo>
                    <a:pt x="943" y="4601"/>
                  </a:lnTo>
                  <a:lnTo>
                    <a:pt x="1018" y="4526"/>
                  </a:lnTo>
                  <a:lnTo>
                    <a:pt x="999" y="4509"/>
                  </a:lnTo>
                  <a:moveTo>
                    <a:pt x="1108" y="4403"/>
                  </a:moveTo>
                  <a:lnTo>
                    <a:pt x="1035" y="4476"/>
                  </a:lnTo>
                  <a:lnTo>
                    <a:pt x="1051" y="4493"/>
                  </a:lnTo>
                  <a:lnTo>
                    <a:pt x="1125" y="4419"/>
                  </a:lnTo>
                  <a:lnTo>
                    <a:pt x="1108" y="4403"/>
                  </a:lnTo>
                  <a:moveTo>
                    <a:pt x="1519" y="3992"/>
                  </a:moveTo>
                  <a:lnTo>
                    <a:pt x="1125" y="4386"/>
                  </a:lnTo>
                  <a:lnTo>
                    <a:pt x="1141" y="4403"/>
                  </a:lnTo>
                  <a:lnTo>
                    <a:pt x="1536" y="4008"/>
                  </a:lnTo>
                  <a:lnTo>
                    <a:pt x="1519" y="3992"/>
                  </a:lnTo>
                  <a:moveTo>
                    <a:pt x="1609" y="3902"/>
                  </a:moveTo>
                  <a:lnTo>
                    <a:pt x="1536" y="3975"/>
                  </a:lnTo>
                  <a:lnTo>
                    <a:pt x="1552" y="3992"/>
                  </a:lnTo>
                  <a:lnTo>
                    <a:pt x="1626" y="3918"/>
                  </a:lnTo>
                  <a:lnTo>
                    <a:pt x="1609" y="3902"/>
                  </a:lnTo>
                  <a:moveTo>
                    <a:pt x="1718" y="3793"/>
                  </a:moveTo>
                  <a:lnTo>
                    <a:pt x="1642" y="3869"/>
                  </a:lnTo>
                  <a:lnTo>
                    <a:pt x="1659" y="3885"/>
                  </a:lnTo>
                  <a:lnTo>
                    <a:pt x="1734" y="3810"/>
                  </a:lnTo>
                  <a:lnTo>
                    <a:pt x="1718" y="3793"/>
                  </a:lnTo>
                  <a:moveTo>
                    <a:pt x="2129" y="3384"/>
                  </a:moveTo>
                  <a:lnTo>
                    <a:pt x="1734" y="3776"/>
                  </a:lnTo>
                  <a:lnTo>
                    <a:pt x="1751" y="3793"/>
                  </a:lnTo>
                  <a:lnTo>
                    <a:pt x="2146" y="3401"/>
                  </a:lnTo>
                  <a:lnTo>
                    <a:pt x="2129" y="3384"/>
                  </a:lnTo>
                  <a:moveTo>
                    <a:pt x="2219" y="3292"/>
                  </a:moveTo>
                  <a:lnTo>
                    <a:pt x="2146" y="3365"/>
                  </a:lnTo>
                  <a:lnTo>
                    <a:pt x="2162" y="3384"/>
                  </a:lnTo>
                  <a:lnTo>
                    <a:pt x="2235" y="3309"/>
                  </a:lnTo>
                  <a:lnTo>
                    <a:pt x="2219" y="3292"/>
                  </a:lnTo>
                  <a:moveTo>
                    <a:pt x="2328" y="3186"/>
                  </a:moveTo>
                  <a:lnTo>
                    <a:pt x="2252" y="3259"/>
                  </a:lnTo>
                  <a:lnTo>
                    <a:pt x="2268" y="3275"/>
                  </a:lnTo>
                  <a:lnTo>
                    <a:pt x="2344" y="3202"/>
                  </a:lnTo>
                  <a:lnTo>
                    <a:pt x="2328" y="3186"/>
                  </a:lnTo>
                  <a:moveTo>
                    <a:pt x="2736" y="2774"/>
                  </a:moveTo>
                  <a:lnTo>
                    <a:pt x="2344" y="3169"/>
                  </a:lnTo>
                  <a:lnTo>
                    <a:pt x="2361" y="3186"/>
                  </a:lnTo>
                  <a:lnTo>
                    <a:pt x="2755" y="2791"/>
                  </a:lnTo>
                  <a:lnTo>
                    <a:pt x="2736" y="2774"/>
                  </a:lnTo>
                  <a:moveTo>
                    <a:pt x="2829" y="2685"/>
                  </a:moveTo>
                  <a:lnTo>
                    <a:pt x="2755" y="2758"/>
                  </a:lnTo>
                  <a:lnTo>
                    <a:pt x="2772" y="2774"/>
                  </a:lnTo>
                  <a:lnTo>
                    <a:pt x="2845" y="2701"/>
                  </a:lnTo>
                  <a:lnTo>
                    <a:pt x="2829" y="2685"/>
                  </a:lnTo>
                  <a:moveTo>
                    <a:pt x="2935" y="2576"/>
                  </a:moveTo>
                  <a:lnTo>
                    <a:pt x="2862" y="2651"/>
                  </a:lnTo>
                  <a:lnTo>
                    <a:pt x="2878" y="2668"/>
                  </a:lnTo>
                  <a:lnTo>
                    <a:pt x="2951" y="2592"/>
                  </a:lnTo>
                  <a:lnTo>
                    <a:pt x="2935" y="2576"/>
                  </a:lnTo>
                  <a:moveTo>
                    <a:pt x="3346" y="2167"/>
                  </a:moveTo>
                  <a:lnTo>
                    <a:pt x="2951" y="2559"/>
                  </a:lnTo>
                  <a:lnTo>
                    <a:pt x="2968" y="2576"/>
                  </a:lnTo>
                  <a:lnTo>
                    <a:pt x="3363" y="2183"/>
                  </a:lnTo>
                  <a:lnTo>
                    <a:pt x="3346" y="2167"/>
                  </a:lnTo>
                  <a:moveTo>
                    <a:pt x="3438" y="2075"/>
                  </a:moveTo>
                  <a:lnTo>
                    <a:pt x="3363" y="2150"/>
                  </a:lnTo>
                  <a:lnTo>
                    <a:pt x="3379" y="2167"/>
                  </a:lnTo>
                  <a:lnTo>
                    <a:pt x="3455" y="2091"/>
                  </a:lnTo>
                  <a:lnTo>
                    <a:pt x="3438" y="2075"/>
                  </a:lnTo>
                  <a:moveTo>
                    <a:pt x="3545" y="1968"/>
                  </a:moveTo>
                  <a:lnTo>
                    <a:pt x="3471" y="2042"/>
                  </a:lnTo>
                  <a:lnTo>
                    <a:pt x="3488" y="2058"/>
                  </a:lnTo>
                  <a:lnTo>
                    <a:pt x="3561" y="1985"/>
                  </a:lnTo>
                  <a:lnTo>
                    <a:pt x="3545" y="1968"/>
                  </a:lnTo>
                  <a:moveTo>
                    <a:pt x="3956" y="1557"/>
                  </a:moveTo>
                  <a:lnTo>
                    <a:pt x="3561" y="1952"/>
                  </a:lnTo>
                  <a:lnTo>
                    <a:pt x="3578" y="1968"/>
                  </a:lnTo>
                  <a:lnTo>
                    <a:pt x="3972" y="1574"/>
                  </a:lnTo>
                  <a:lnTo>
                    <a:pt x="3956" y="1557"/>
                  </a:lnTo>
                  <a:moveTo>
                    <a:pt x="4046" y="1467"/>
                  </a:moveTo>
                  <a:lnTo>
                    <a:pt x="3972" y="1541"/>
                  </a:lnTo>
                  <a:lnTo>
                    <a:pt x="3989" y="1557"/>
                  </a:lnTo>
                  <a:lnTo>
                    <a:pt x="4062" y="1484"/>
                  </a:lnTo>
                  <a:lnTo>
                    <a:pt x="4046" y="1467"/>
                  </a:lnTo>
                  <a:moveTo>
                    <a:pt x="4154" y="1359"/>
                  </a:moveTo>
                  <a:lnTo>
                    <a:pt x="4081" y="1434"/>
                  </a:lnTo>
                  <a:lnTo>
                    <a:pt x="4098" y="1451"/>
                  </a:lnTo>
                  <a:lnTo>
                    <a:pt x="4171" y="1375"/>
                  </a:lnTo>
                  <a:lnTo>
                    <a:pt x="4154" y="1359"/>
                  </a:lnTo>
                  <a:moveTo>
                    <a:pt x="4566" y="950"/>
                  </a:moveTo>
                  <a:lnTo>
                    <a:pt x="4171" y="1342"/>
                  </a:lnTo>
                  <a:lnTo>
                    <a:pt x="4188" y="1359"/>
                  </a:lnTo>
                  <a:lnTo>
                    <a:pt x="4582" y="966"/>
                  </a:lnTo>
                  <a:lnTo>
                    <a:pt x="4566" y="950"/>
                  </a:lnTo>
                  <a:moveTo>
                    <a:pt x="4655" y="858"/>
                  </a:moveTo>
                  <a:lnTo>
                    <a:pt x="4582" y="933"/>
                  </a:lnTo>
                  <a:lnTo>
                    <a:pt x="4599" y="950"/>
                  </a:lnTo>
                  <a:lnTo>
                    <a:pt x="4672" y="874"/>
                  </a:lnTo>
                  <a:lnTo>
                    <a:pt x="4655" y="858"/>
                  </a:lnTo>
                  <a:moveTo>
                    <a:pt x="4764" y="751"/>
                  </a:moveTo>
                  <a:lnTo>
                    <a:pt x="4689" y="824"/>
                  </a:lnTo>
                  <a:lnTo>
                    <a:pt x="4705" y="841"/>
                  </a:lnTo>
                  <a:lnTo>
                    <a:pt x="4781" y="768"/>
                  </a:lnTo>
                  <a:lnTo>
                    <a:pt x="4764" y="751"/>
                  </a:lnTo>
                  <a:moveTo>
                    <a:pt x="5175" y="340"/>
                  </a:moveTo>
                  <a:lnTo>
                    <a:pt x="4781" y="735"/>
                  </a:lnTo>
                  <a:lnTo>
                    <a:pt x="4797" y="751"/>
                  </a:lnTo>
                  <a:lnTo>
                    <a:pt x="5192" y="356"/>
                  </a:lnTo>
                  <a:lnTo>
                    <a:pt x="5175" y="340"/>
                  </a:lnTo>
                  <a:moveTo>
                    <a:pt x="5265" y="250"/>
                  </a:moveTo>
                  <a:lnTo>
                    <a:pt x="5192" y="323"/>
                  </a:lnTo>
                  <a:lnTo>
                    <a:pt x="5208" y="340"/>
                  </a:lnTo>
                  <a:lnTo>
                    <a:pt x="5282" y="267"/>
                  </a:lnTo>
                  <a:lnTo>
                    <a:pt x="5265" y="250"/>
                  </a:lnTo>
                  <a:moveTo>
                    <a:pt x="5372" y="141"/>
                  </a:moveTo>
                  <a:lnTo>
                    <a:pt x="5298" y="217"/>
                  </a:lnTo>
                  <a:lnTo>
                    <a:pt x="5315" y="234"/>
                  </a:lnTo>
                  <a:lnTo>
                    <a:pt x="5390" y="158"/>
                  </a:lnTo>
                  <a:lnTo>
                    <a:pt x="5372" y="141"/>
                  </a:lnTo>
                  <a:moveTo>
                    <a:pt x="5516" y="0"/>
                  </a:moveTo>
                  <a:lnTo>
                    <a:pt x="5390" y="125"/>
                  </a:lnTo>
                  <a:lnTo>
                    <a:pt x="5407" y="141"/>
                  </a:lnTo>
                  <a:lnTo>
                    <a:pt x="5516" y="33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0" name="Freeform 41"/>
            <p:cNvSpPr>
              <a:spLocks noEditPoints="1"/>
            </p:cNvSpPr>
            <p:nvPr/>
          </p:nvSpPr>
          <p:spPr bwMode="auto">
            <a:xfrm>
              <a:off x="3198813" y="2268538"/>
              <a:ext cx="8285163" cy="8277225"/>
            </a:xfrm>
            <a:custGeom>
              <a:avLst/>
              <a:gdLst>
                <a:gd name="T0" fmla="*/ 5 w 5219"/>
                <a:gd name="T1" fmla="*/ 5214 h 5214"/>
                <a:gd name="T2" fmla="*/ 19 w 5219"/>
                <a:gd name="T3" fmla="*/ 5192 h 5214"/>
                <a:gd name="T4" fmla="*/ 93 w 5219"/>
                <a:gd name="T5" fmla="*/ 5119 h 5214"/>
                <a:gd name="T6" fmla="*/ 145 w 5219"/>
                <a:gd name="T7" fmla="*/ 5103 h 5214"/>
                <a:gd name="T8" fmla="*/ 613 w 5219"/>
                <a:gd name="T9" fmla="*/ 4602 h 5214"/>
                <a:gd name="T10" fmla="*/ 629 w 5219"/>
                <a:gd name="T11" fmla="*/ 4618 h 5214"/>
                <a:gd name="T12" fmla="*/ 629 w 5219"/>
                <a:gd name="T13" fmla="*/ 4585 h 5214"/>
                <a:gd name="T14" fmla="*/ 702 w 5219"/>
                <a:gd name="T15" fmla="*/ 4509 h 5214"/>
                <a:gd name="T16" fmla="*/ 752 w 5219"/>
                <a:gd name="T17" fmla="*/ 4493 h 5214"/>
                <a:gd name="T18" fmla="*/ 1222 w 5219"/>
                <a:gd name="T19" fmla="*/ 3992 h 5214"/>
                <a:gd name="T20" fmla="*/ 1239 w 5219"/>
                <a:gd name="T21" fmla="*/ 4008 h 5214"/>
                <a:gd name="T22" fmla="*/ 1239 w 5219"/>
                <a:gd name="T23" fmla="*/ 3975 h 5214"/>
                <a:gd name="T24" fmla="*/ 1312 w 5219"/>
                <a:gd name="T25" fmla="*/ 3902 h 5214"/>
                <a:gd name="T26" fmla="*/ 1362 w 5219"/>
                <a:gd name="T27" fmla="*/ 3885 h 5214"/>
                <a:gd name="T28" fmla="*/ 1830 w 5219"/>
                <a:gd name="T29" fmla="*/ 3384 h 5214"/>
                <a:gd name="T30" fmla="*/ 1846 w 5219"/>
                <a:gd name="T31" fmla="*/ 3401 h 5214"/>
                <a:gd name="T32" fmla="*/ 1846 w 5219"/>
                <a:gd name="T33" fmla="*/ 3368 h 5214"/>
                <a:gd name="T34" fmla="*/ 1922 w 5219"/>
                <a:gd name="T35" fmla="*/ 3292 h 5214"/>
                <a:gd name="T36" fmla="*/ 1971 w 5219"/>
                <a:gd name="T37" fmla="*/ 3276 h 5214"/>
                <a:gd name="T38" fmla="*/ 2439 w 5219"/>
                <a:gd name="T39" fmla="*/ 2775 h 5214"/>
                <a:gd name="T40" fmla="*/ 2456 w 5219"/>
                <a:gd name="T41" fmla="*/ 2791 h 5214"/>
                <a:gd name="T42" fmla="*/ 2456 w 5219"/>
                <a:gd name="T43" fmla="*/ 2758 h 5214"/>
                <a:gd name="T44" fmla="*/ 2532 w 5219"/>
                <a:gd name="T45" fmla="*/ 2685 h 5214"/>
                <a:gd name="T46" fmla="*/ 2581 w 5219"/>
                <a:gd name="T47" fmla="*/ 2668 h 5214"/>
                <a:gd name="T48" fmla="*/ 3049 w 5219"/>
                <a:gd name="T49" fmla="*/ 2167 h 5214"/>
                <a:gd name="T50" fmla="*/ 3066 w 5219"/>
                <a:gd name="T51" fmla="*/ 2184 h 5214"/>
                <a:gd name="T52" fmla="*/ 3066 w 5219"/>
                <a:gd name="T53" fmla="*/ 2151 h 5214"/>
                <a:gd name="T54" fmla="*/ 3139 w 5219"/>
                <a:gd name="T55" fmla="*/ 2077 h 5214"/>
                <a:gd name="T56" fmla="*/ 3191 w 5219"/>
                <a:gd name="T57" fmla="*/ 2058 h 5214"/>
                <a:gd name="T58" fmla="*/ 3659 w 5219"/>
                <a:gd name="T59" fmla="*/ 1557 h 5214"/>
                <a:gd name="T60" fmla="*/ 3675 w 5219"/>
                <a:gd name="T61" fmla="*/ 1574 h 5214"/>
                <a:gd name="T62" fmla="*/ 3675 w 5219"/>
                <a:gd name="T63" fmla="*/ 1541 h 5214"/>
                <a:gd name="T64" fmla="*/ 3749 w 5219"/>
                <a:gd name="T65" fmla="*/ 1468 h 5214"/>
                <a:gd name="T66" fmla="*/ 3798 w 5219"/>
                <a:gd name="T67" fmla="*/ 1451 h 5214"/>
                <a:gd name="T68" fmla="*/ 4269 w 5219"/>
                <a:gd name="T69" fmla="*/ 950 h 5214"/>
                <a:gd name="T70" fmla="*/ 4285 w 5219"/>
                <a:gd name="T71" fmla="*/ 966 h 5214"/>
                <a:gd name="T72" fmla="*/ 4285 w 5219"/>
                <a:gd name="T73" fmla="*/ 933 h 5214"/>
                <a:gd name="T74" fmla="*/ 4358 w 5219"/>
                <a:gd name="T75" fmla="*/ 860 h 5214"/>
                <a:gd name="T76" fmla="*/ 4408 w 5219"/>
                <a:gd name="T77" fmla="*/ 841 h 5214"/>
                <a:gd name="T78" fmla="*/ 4876 w 5219"/>
                <a:gd name="T79" fmla="*/ 340 h 5214"/>
                <a:gd name="T80" fmla="*/ 4893 w 5219"/>
                <a:gd name="T81" fmla="*/ 357 h 5214"/>
                <a:gd name="T82" fmla="*/ 4893 w 5219"/>
                <a:gd name="T83" fmla="*/ 324 h 5214"/>
                <a:gd name="T84" fmla="*/ 4968 w 5219"/>
                <a:gd name="T85" fmla="*/ 250 h 5214"/>
                <a:gd name="T86" fmla="*/ 5018 w 5219"/>
                <a:gd name="T87" fmla="*/ 234 h 5214"/>
                <a:gd name="T88" fmla="*/ 5219 w 5219"/>
                <a:gd name="T89" fmla="*/ 0 h 5214"/>
                <a:gd name="T90" fmla="*/ 5219 w 5219"/>
                <a:gd name="T91" fmla="*/ 33 h 5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19" h="5214">
                  <a:moveTo>
                    <a:pt x="3" y="5209"/>
                  </a:moveTo>
                  <a:lnTo>
                    <a:pt x="0" y="5214"/>
                  </a:lnTo>
                  <a:lnTo>
                    <a:pt x="5" y="5214"/>
                  </a:lnTo>
                  <a:lnTo>
                    <a:pt x="3" y="5209"/>
                  </a:lnTo>
                  <a:close/>
                  <a:moveTo>
                    <a:pt x="93" y="5119"/>
                  </a:moveTo>
                  <a:lnTo>
                    <a:pt x="19" y="5192"/>
                  </a:lnTo>
                  <a:lnTo>
                    <a:pt x="36" y="5209"/>
                  </a:lnTo>
                  <a:lnTo>
                    <a:pt x="109" y="5136"/>
                  </a:lnTo>
                  <a:lnTo>
                    <a:pt x="93" y="5119"/>
                  </a:lnTo>
                  <a:close/>
                  <a:moveTo>
                    <a:pt x="201" y="5013"/>
                  </a:moveTo>
                  <a:lnTo>
                    <a:pt x="128" y="5086"/>
                  </a:lnTo>
                  <a:lnTo>
                    <a:pt x="145" y="5103"/>
                  </a:lnTo>
                  <a:lnTo>
                    <a:pt x="218" y="5029"/>
                  </a:lnTo>
                  <a:lnTo>
                    <a:pt x="201" y="5013"/>
                  </a:lnTo>
                  <a:close/>
                  <a:moveTo>
                    <a:pt x="613" y="4602"/>
                  </a:moveTo>
                  <a:lnTo>
                    <a:pt x="218" y="4994"/>
                  </a:lnTo>
                  <a:lnTo>
                    <a:pt x="234" y="5013"/>
                  </a:lnTo>
                  <a:lnTo>
                    <a:pt x="629" y="4618"/>
                  </a:lnTo>
                  <a:lnTo>
                    <a:pt x="613" y="4602"/>
                  </a:lnTo>
                  <a:close/>
                  <a:moveTo>
                    <a:pt x="702" y="4509"/>
                  </a:moveTo>
                  <a:lnTo>
                    <a:pt x="629" y="4585"/>
                  </a:lnTo>
                  <a:lnTo>
                    <a:pt x="646" y="4602"/>
                  </a:lnTo>
                  <a:lnTo>
                    <a:pt x="719" y="4528"/>
                  </a:lnTo>
                  <a:lnTo>
                    <a:pt x="702" y="4509"/>
                  </a:lnTo>
                  <a:close/>
                  <a:moveTo>
                    <a:pt x="811" y="4403"/>
                  </a:moveTo>
                  <a:lnTo>
                    <a:pt x="735" y="4476"/>
                  </a:lnTo>
                  <a:lnTo>
                    <a:pt x="752" y="4493"/>
                  </a:lnTo>
                  <a:lnTo>
                    <a:pt x="828" y="4420"/>
                  </a:lnTo>
                  <a:lnTo>
                    <a:pt x="811" y="4403"/>
                  </a:lnTo>
                  <a:close/>
                  <a:moveTo>
                    <a:pt x="1222" y="3992"/>
                  </a:moveTo>
                  <a:lnTo>
                    <a:pt x="828" y="4386"/>
                  </a:lnTo>
                  <a:lnTo>
                    <a:pt x="844" y="4403"/>
                  </a:lnTo>
                  <a:lnTo>
                    <a:pt x="1239" y="4008"/>
                  </a:lnTo>
                  <a:lnTo>
                    <a:pt x="1222" y="3992"/>
                  </a:lnTo>
                  <a:close/>
                  <a:moveTo>
                    <a:pt x="1312" y="3902"/>
                  </a:moveTo>
                  <a:lnTo>
                    <a:pt x="1239" y="3975"/>
                  </a:lnTo>
                  <a:lnTo>
                    <a:pt x="1255" y="3992"/>
                  </a:lnTo>
                  <a:lnTo>
                    <a:pt x="1329" y="3919"/>
                  </a:lnTo>
                  <a:lnTo>
                    <a:pt x="1312" y="3902"/>
                  </a:lnTo>
                  <a:close/>
                  <a:moveTo>
                    <a:pt x="1418" y="3796"/>
                  </a:moveTo>
                  <a:lnTo>
                    <a:pt x="1345" y="3869"/>
                  </a:lnTo>
                  <a:lnTo>
                    <a:pt x="1362" y="3885"/>
                  </a:lnTo>
                  <a:lnTo>
                    <a:pt x="1437" y="3812"/>
                  </a:lnTo>
                  <a:lnTo>
                    <a:pt x="1418" y="3796"/>
                  </a:lnTo>
                  <a:close/>
                  <a:moveTo>
                    <a:pt x="1830" y="3384"/>
                  </a:moveTo>
                  <a:lnTo>
                    <a:pt x="1437" y="3779"/>
                  </a:lnTo>
                  <a:lnTo>
                    <a:pt x="1454" y="3796"/>
                  </a:lnTo>
                  <a:lnTo>
                    <a:pt x="1846" y="3401"/>
                  </a:lnTo>
                  <a:lnTo>
                    <a:pt x="1830" y="3384"/>
                  </a:lnTo>
                  <a:close/>
                  <a:moveTo>
                    <a:pt x="1922" y="3292"/>
                  </a:moveTo>
                  <a:lnTo>
                    <a:pt x="1846" y="3368"/>
                  </a:lnTo>
                  <a:lnTo>
                    <a:pt x="1865" y="3384"/>
                  </a:lnTo>
                  <a:lnTo>
                    <a:pt x="1938" y="3311"/>
                  </a:lnTo>
                  <a:lnTo>
                    <a:pt x="1922" y="3292"/>
                  </a:lnTo>
                  <a:close/>
                  <a:moveTo>
                    <a:pt x="2028" y="3186"/>
                  </a:moveTo>
                  <a:lnTo>
                    <a:pt x="1955" y="3259"/>
                  </a:lnTo>
                  <a:lnTo>
                    <a:pt x="1971" y="3276"/>
                  </a:lnTo>
                  <a:lnTo>
                    <a:pt x="2045" y="3202"/>
                  </a:lnTo>
                  <a:lnTo>
                    <a:pt x="2028" y="3186"/>
                  </a:lnTo>
                  <a:close/>
                  <a:moveTo>
                    <a:pt x="2439" y="2775"/>
                  </a:moveTo>
                  <a:lnTo>
                    <a:pt x="2045" y="3169"/>
                  </a:lnTo>
                  <a:lnTo>
                    <a:pt x="2061" y="3186"/>
                  </a:lnTo>
                  <a:lnTo>
                    <a:pt x="2456" y="2791"/>
                  </a:lnTo>
                  <a:lnTo>
                    <a:pt x="2439" y="2775"/>
                  </a:lnTo>
                  <a:close/>
                  <a:moveTo>
                    <a:pt x="2532" y="2685"/>
                  </a:moveTo>
                  <a:lnTo>
                    <a:pt x="2456" y="2758"/>
                  </a:lnTo>
                  <a:lnTo>
                    <a:pt x="2472" y="2775"/>
                  </a:lnTo>
                  <a:lnTo>
                    <a:pt x="2548" y="2701"/>
                  </a:lnTo>
                  <a:lnTo>
                    <a:pt x="2532" y="2685"/>
                  </a:lnTo>
                  <a:close/>
                  <a:moveTo>
                    <a:pt x="2638" y="2578"/>
                  </a:moveTo>
                  <a:lnTo>
                    <a:pt x="2565" y="2652"/>
                  </a:lnTo>
                  <a:lnTo>
                    <a:pt x="2581" y="2668"/>
                  </a:lnTo>
                  <a:lnTo>
                    <a:pt x="2654" y="2595"/>
                  </a:lnTo>
                  <a:lnTo>
                    <a:pt x="2638" y="2578"/>
                  </a:lnTo>
                  <a:close/>
                  <a:moveTo>
                    <a:pt x="3049" y="2167"/>
                  </a:moveTo>
                  <a:lnTo>
                    <a:pt x="2654" y="2562"/>
                  </a:lnTo>
                  <a:lnTo>
                    <a:pt x="2671" y="2578"/>
                  </a:lnTo>
                  <a:lnTo>
                    <a:pt x="3066" y="2184"/>
                  </a:lnTo>
                  <a:lnTo>
                    <a:pt x="3049" y="2167"/>
                  </a:lnTo>
                  <a:close/>
                  <a:moveTo>
                    <a:pt x="3139" y="2077"/>
                  </a:moveTo>
                  <a:lnTo>
                    <a:pt x="3066" y="2151"/>
                  </a:lnTo>
                  <a:lnTo>
                    <a:pt x="3082" y="2167"/>
                  </a:lnTo>
                  <a:lnTo>
                    <a:pt x="3156" y="2094"/>
                  </a:lnTo>
                  <a:lnTo>
                    <a:pt x="3139" y="2077"/>
                  </a:lnTo>
                  <a:close/>
                  <a:moveTo>
                    <a:pt x="3248" y="1969"/>
                  </a:moveTo>
                  <a:lnTo>
                    <a:pt x="3174" y="2042"/>
                  </a:lnTo>
                  <a:lnTo>
                    <a:pt x="3191" y="2058"/>
                  </a:lnTo>
                  <a:lnTo>
                    <a:pt x="3264" y="1985"/>
                  </a:lnTo>
                  <a:lnTo>
                    <a:pt x="3248" y="1969"/>
                  </a:lnTo>
                  <a:close/>
                  <a:moveTo>
                    <a:pt x="3659" y="1557"/>
                  </a:moveTo>
                  <a:lnTo>
                    <a:pt x="3264" y="1952"/>
                  </a:lnTo>
                  <a:lnTo>
                    <a:pt x="3281" y="1969"/>
                  </a:lnTo>
                  <a:lnTo>
                    <a:pt x="3675" y="1574"/>
                  </a:lnTo>
                  <a:lnTo>
                    <a:pt x="3659" y="1557"/>
                  </a:lnTo>
                  <a:close/>
                  <a:moveTo>
                    <a:pt x="3749" y="1468"/>
                  </a:moveTo>
                  <a:lnTo>
                    <a:pt x="3675" y="1541"/>
                  </a:lnTo>
                  <a:lnTo>
                    <a:pt x="3692" y="1557"/>
                  </a:lnTo>
                  <a:lnTo>
                    <a:pt x="3765" y="1484"/>
                  </a:lnTo>
                  <a:lnTo>
                    <a:pt x="3749" y="1468"/>
                  </a:lnTo>
                  <a:close/>
                  <a:moveTo>
                    <a:pt x="3857" y="1361"/>
                  </a:moveTo>
                  <a:lnTo>
                    <a:pt x="3782" y="1434"/>
                  </a:lnTo>
                  <a:lnTo>
                    <a:pt x="3798" y="1451"/>
                  </a:lnTo>
                  <a:lnTo>
                    <a:pt x="3874" y="1378"/>
                  </a:lnTo>
                  <a:lnTo>
                    <a:pt x="3857" y="1361"/>
                  </a:lnTo>
                  <a:close/>
                  <a:moveTo>
                    <a:pt x="4269" y="950"/>
                  </a:moveTo>
                  <a:lnTo>
                    <a:pt x="3874" y="1345"/>
                  </a:lnTo>
                  <a:lnTo>
                    <a:pt x="3891" y="1361"/>
                  </a:lnTo>
                  <a:lnTo>
                    <a:pt x="4285" y="966"/>
                  </a:lnTo>
                  <a:lnTo>
                    <a:pt x="4269" y="950"/>
                  </a:lnTo>
                  <a:close/>
                  <a:moveTo>
                    <a:pt x="4358" y="860"/>
                  </a:moveTo>
                  <a:lnTo>
                    <a:pt x="4285" y="933"/>
                  </a:lnTo>
                  <a:lnTo>
                    <a:pt x="4302" y="950"/>
                  </a:lnTo>
                  <a:lnTo>
                    <a:pt x="4375" y="877"/>
                  </a:lnTo>
                  <a:lnTo>
                    <a:pt x="4358" y="860"/>
                  </a:lnTo>
                  <a:close/>
                  <a:moveTo>
                    <a:pt x="4465" y="751"/>
                  </a:moveTo>
                  <a:lnTo>
                    <a:pt x="4392" y="825"/>
                  </a:lnTo>
                  <a:lnTo>
                    <a:pt x="4408" y="841"/>
                  </a:lnTo>
                  <a:lnTo>
                    <a:pt x="4481" y="768"/>
                  </a:lnTo>
                  <a:lnTo>
                    <a:pt x="4465" y="751"/>
                  </a:lnTo>
                  <a:close/>
                  <a:moveTo>
                    <a:pt x="4876" y="340"/>
                  </a:moveTo>
                  <a:lnTo>
                    <a:pt x="4481" y="735"/>
                  </a:lnTo>
                  <a:lnTo>
                    <a:pt x="4500" y="751"/>
                  </a:lnTo>
                  <a:lnTo>
                    <a:pt x="4893" y="357"/>
                  </a:lnTo>
                  <a:lnTo>
                    <a:pt x="4876" y="340"/>
                  </a:lnTo>
                  <a:close/>
                  <a:moveTo>
                    <a:pt x="4968" y="250"/>
                  </a:moveTo>
                  <a:lnTo>
                    <a:pt x="4893" y="324"/>
                  </a:lnTo>
                  <a:lnTo>
                    <a:pt x="4909" y="340"/>
                  </a:lnTo>
                  <a:lnTo>
                    <a:pt x="4985" y="267"/>
                  </a:lnTo>
                  <a:lnTo>
                    <a:pt x="4968" y="250"/>
                  </a:lnTo>
                  <a:close/>
                  <a:moveTo>
                    <a:pt x="5075" y="144"/>
                  </a:moveTo>
                  <a:lnTo>
                    <a:pt x="5001" y="217"/>
                  </a:lnTo>
                  <a:lnTo>
                    <a:pt x="5018" y="234"/>
                  </a:lnTo>
                  <a:lnTo>
                    <a:pt x="5091" y="160"/>
                  </a:lnTo>
                  <a:lnTo>
                    <a:pt x="5075" y="144"/>
                  </a:lnTo>
                  <a:close/>
                  <a:moveTo>
                    <a:pt x="5219" y="0"/>
                  </a:moveTo>
                  <a:lnTo>
                    <a:pt x="5091" y="127"/>
                  </a:lnTo>
                  <a:lnTo>
                    <a:pt x="5108" y="144"/>
                  </a:lnTo>
                  <a:lnTo>
                    <a:pt x="5219" y="33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1" name="Freeform 42"/>
            <p:cNvSpPr>
              <a:spLocks noEditPoints="1"/>
            </p:cNvSpPr>
            <p:nvPr/>
          </p:nvSpPr>
          <p:spPr bwMode="auto">
            <a:xfrm>
              <a:off x="3198813" y="2268538"/>
              <a:ext cx="8285163" cy="8277225"/>
            </a:xfrm>
            <a:custGeom>
              <a:avLst/>
              <a:gdLst>
                <a:gd name="T0" fmla="*/ 5 w 5219"/>
                <a:gd name="T1" fmla="*/ 5214 h 5214"/>
                <a:gd name="T2" fmla="*/ 19 w 5219"/>
                <a:gd name="T3" fmla="*/ 5192 h 5214"/>
                <a:gd name="T4" fmla="*/ 93 w 5219"/>
                <a:gd name="T5" fmla="*/ 5119 h 5214"/>
                <a:gd name="T6" fmla="*/ 145 w 5219"/>
                <a:gd name="T7" fmla="*/ 5103 h 5214"/>
                <a:gd name="T8" fmla="*/ 613 w 5219"/>
                <a:gd name="T9" fmla="*/ 4602 h 5214"/>
                <a:gd name="T10" fmla="*/ 629 w 5219"/>
                <a:gd name="T11" fmla="*/ 4618 h 5214"/>
                <a:gd name="T12" fmla="*/ 629 w 5219"/>
                <a:gd name="T13" fmla="*/ 4585 h 5214"/>
                <a:gd name="T14" fmla="*/ 702 w 5219"/>
                <a:gd name="T15" fmla="*/ 4509 h 5214"/>
                <a:gd name="T16" fmla="*/ 752 w 5219"/>
                <a:gd name="T17" fmla="*/ 4493 h 5214"/>
                <a:gd name="T18" fmla="*/ 1222 w 5219"/>
                <a:gd name="T19" fmla="*/ 3992 h 5214"/>
                <a:gd name="T20" fmla="*/ 1239 w 5219"/>
                <a:gd name="T21" fmla="*/ 4008 h 5214"/>
                <a:gd name="T22" fmla="*/ 1239 w 5219"/>
                <a:gd name="T23" fmla="*/ 3975 h 5214"/>
                <a:gd name="T24" fmla="*/ 1312 w 5219"/>
                <a:gd name="T25" fmla="*/ 3902 h 5214"/>
                <a:gd name="T26" fmla="*/ 1362 w 5219"/>
                <a:gd name="T27" fmla="*/ 3885 h 5214"/>
                <a:gd name="T28" fmla="*/ 1830 w 5219"/>
                <a:gd name="T29" fmla="*/ 3384 h 5214"/>
                <a:gd name="T30" fmla="*/ 1846 w 5219"/>
                <a:gd name="T31" fmla="*/ 3401 h 5214"/>
                <a:gd name="T32" fmla="*/ 1846 w 5219"/>
                <a:gd name="T33" fmla="*/ 3368 h 5214"/>
                <a:gd name="T34" fmla="*/ 1922 w 5219"/>
                <a:gd name="T35" fmla="*/ 3292 h 5214"/>
                <a:gd name="T36" fmla="*/ 1971 w 5219"/>
                <a:gd name="T37" fmla="*/ 3276 h 5214"/>
                <a:gd name="T38" fmla="*/ 2439 w 5219"/>
                <a:gd name="T39" fmla="*/ 2775 h 5214"/>
                <a:gd name="T40" fmla="*/ 2456 w 5219"/>
                <a:gd name="T41" fmla="*/ 2791 h 5214"/>
                <a:gd name="T42" fmla="*/ 2456 w 5219"/>
                <a:gd name="T43" fmla="*/ 2758 h 5214"/>
                <a:gd name="T44" fmla="*/ 2532 w 5219"/>
                <a:gd name="T45" fmla="*/ 2685 h 5214"/>
                <a:gd name="T46" fmla="*/ 2581 w 5219"/>
                <a:gd name="T47" fmla="*/ 2668 h 5214"/>
                <a:gd name="T48" fmla="*/ 3049 w 5219"/>
                <a:gd name="T49" fmla="*/ 2167 h 5214"/>
                <a:gd name="T50" fmla="*/ 3066 w 5219"/>
                <a:gd name="T51" fmla="*/ 2184 h 5214"/>
                <a:gd name="T52" fmla="*/ 3066 w 5219"/>
                <a:gd name="T53" fmla="*/ 2151 h 5214"/>
                <a:gd name="T54" fmla="*/ 3139 w 5219"/>
                <a:gd name="T55" fmla="*/ 2077 h 5214"/>
                <a:gd name="T56" fmla="*/ 3191 w 5219"/>
                <a:gd name="T57" fmla="*/ 2058 h 5214"/>
                <a:gd name="T58" fmla="*/ 3659 w 5219"/>
                <a:gd name="T59" fmla="*/ 1557 h 5214"/>
                <a:gd name="T60" fmla="*/ 3675 w 5219"/>
                <a:gd name="T61" fmla="*/ 1574 h 5214"/>
                <a:gd name="T62" fmla="*/ 3675 w 5219"/>
                <a:gd name="T63" fmla="*/ 1541 h 5214"/>
                <a:gd name="T64" fmla="*/ 3749 w 5219"/>
                <a:gd name="T65" fmla="*/ 1468 h 5214"/>
                <a:gd name="T66" fmla="*/ 3798 w 5219"/>
                <a:gd name="T67" fmla="*/ 1451 h 5214"/>
                <a:gd name="T68" fmla="*/ 4269 w 5219"/>
                <a:gd name="T69" fmla="*/ 950 h 5214"/>
                <a:gd name="T70" fmla="*/ 4285 w 5219"/>
                <a:gd name="T71" fmla="*/ 966 h 5214"/>
                <a:gd name="T72" fmla="*/ 4285 w 5219"/>
                <a:gd name="T73" fmla="*/ 933 h 5214"/>
                <a:gd name="T74" fmla="*/ 4358 w 5219"/>
                <a:gd name="T75" fmla="*/ 860 h 5214"/>
                <a:gd name="T76" fmla="*/ 4408 w 5219"/>
                <a:gd name="T77" fmla="*/ 841 h 5214"/>
                <a:gd name="T78" fmla="*/ 4876 w 5219"/>
                <a:gd name="T79" fmla="*/ 340 h 5214"/>
                <a:gd name="T80" fmla="*/ 4893 w 5219"/>
                <a:gd name="T81" fmla="*/ 357 h 5214"/>
                <a:gd name="T82" fmla="*/ 4893 w 5219"/>
                <a:gd name="T83" fmla="*/ 324 h 5214"/>
                <a:gd name="T84" fmla="*/ 4968 w 5219"/>
                <a:gd name="T85" fmla="*/ 250 h 5214"/>
                <a:gd name="T86" fmla="*/ 5018 w 5219"/>
                <a:gd name="T87" fmla="*/ 234 h 5214"/>
                <a:gd name="T88" fmla="*/ 5219 w 5219"/>
                <a:gd name="T89" fmla="*/ 0 h 5214"/>
                <a:gd name="T90" fmla="*/ 5219 w 5219"/>
                <a:gd name="T91" fmla="*/ 33 h 5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19" h="5214">
                  <a:moveTo>
                    <a:pt x="3" y="5209"/>
                  </a:moveTo>
                  <a:lnTo>
                    <a:pt x="0" y="5214"/>
                  </a:lnTo>
                  <a:lnTo>
                    <a:pt x="5" y="5214"/>
                  </a:lnTo>
                  <a:lnTo>
                    <a:pt x="3" y="5209"/>
                  </a:lnTo>
                  <a:moveTo>
                    <a:pt x="93" y="5119"/>
                  </a:moveTo>
                  <a:lnTo>
                    <a:pt x="19" y="5192"/>
                  </a:lnTo>
                  <a:lnTo>
                    <a:pt x="36" y="5209"/>
                  </a:lnTo>
                  <a:lnTo>
                    <a:pt x="109" y="5136"/>
                  </a:lnTo>
                  <a:lnTo>
                    <a:pt x="93" y="5119"/>
                  </a:lnTo>
                  <a:moveTo>
                    <a:pt x="201" y="5013"/>
                  </a:moveTo>
                  <a:lnTo>
                    <a:pt x="128" y="5086"/>
                  </a:lnTo>
                  <a:lnTo>
                    <a:pt x="145" y="5103"/>
                  </a:lnTo>
                  <a:lnTo>
                    <a:pt x="218" y="5029"/>
                  </a:lnTo>
                  <a:lnTo>
                    <a:pt x="201" y="5013"/>
                  </a:lnTo>
                  <a:moveTo>
                    <a:pt x="613" y="4602"/>
                  </a:moveTo>
                  <a:lnTo>
                    <a:pt x="218" y="4994"/>
                  </a:lnTo>
                  <a:lnTo>
                    <a:pt x="234" y="5013"/>
                  </a:lnTo>
                  <a:lnTo>
                    <a:pt x="629" y="4618"/>
                  </a:lnTo>
                  <a:lnTo>
                    <a:pt x="613" y="4602"/>
                  </a:lnTo>
                  <a:moveTo>
                    <a:pt x="702" y="4509"/>
                  </a:moveTo>
                  <a:lnTo>
                    <a:pt x="629" y="4585"/>
                  </a:lnTo>
                  <a:lnTo>
                    <a:pt x="646" y="4602"/>
                  </a:lnTo>
                  <a:lnTo>
                    <a:pt x="719" y="4528"/>
                  </a:lnTo>
                  <a:lnTo>
                    <a:pt x="702" y="4509"/>
                  </a:lnTo>
                  <a:moveTo>
                    <a:pt x="811" y="4403"/>
                  </a:moveTo>
                  <a:lnTo>
                    <a:pt x="735" y="4476"/>
                  </a:lnTo>
                  <a:lnTo>
                    <a:pt x="752" y="4493"/>
                  </a:lnTo>
                  <a:lnTo>
                    <a:pt x="828" y="4420"/>
                  </a:lnTo>
                  <a:lnTo>
                    <a:pt x="811" y="4403"/>
                  </a:lnTo>
                  <a:moveTo>
                    <a:pt x="1222" y="3992"/>
                  </a:moveTo>
                  <a:lnTo>
                    <a:pt x="828" y="4386"/>
                  </a:lnTo>
                  <a:lnTo>
                    <a:pt x="844" y="4403"/>
                  </a:lnTo>
                  <a:lnTo>
                    <a:pt x="1239" y="4008"/>
                  </a:lnTo>
                  <a:lnTo>
                    <a:pt x="1222" y="3992"/>
                  </a:lnTo>
                  <a:moveTo>
                    <a:pt x="1312" y="3902"/>
                  </a:moveTo>
                  <a:lnTo>
                    <a:pt x="1239" y="3975"/>
                  </a:lnTo>
                  <a:lnTo>
                    <a:pt x="1255" y="3992"/>
                  </a:lnTo>
                  <a:lnTo>
                    <a:pt x="1329" y="3919"/>
                  </a:lnTo>
                  <a:lnTo>
                    <a:pt x="1312" y="3902"/>
                  </a:lnTo>
                  <a:moveTo>
                    <a:pt x="1418" y="3796"/>
                  </a:moveTo>
                  <a:lnTo>
                    <a:pt x="1345" y="3869"/>
                  </a:lnTo>
                  <a:lnTo>
                    <a:pt x="1362" y="3885"/>
                  </a:lnTo>
                  <a:lnTo>
                    <a:pt x="1437" y="3812"/>
                  </a:lnTo>
                  <a:lnTo>
                    <a:pt x="1418" y="3796"/>
                  </a:lnTo>
                  <a:moveTo>
                    <a:pt x="1830" y="3384"/>
                  </a:moveTo>
                  <a:lnTo>
                    <a:pt x="1437" y="3779"/>
                  </a:lnTo>
                  <a:lnTo>
                    <a:pt x="1454" y="3796"/>
                  </a:lnTo>
                  <a:lnTo>
                    <a:pt x="1846" y="3401"/>
                  </a:lnTo>
                  <a:lnTo>
                    <a:pt x="1830" y="3384"/>
                  </a:lnTo>
                  <a:moveTo>
                    <a:pt x="1922" y="3292"/>
                  </a:moveTo>
                  <a:lnTo>
                    <a:pt x="1846" y="3368"/>
                  </a:lnTo>
                  <a:lnTo>
                    <a:pt x="1865" y="3384"/>
                  </a:lnTo>
                  <a:lnTo>
                    <a:pt x="1938" y="3311"/>
                  </a:lnTo>
                  <a:lnTo>
                    <a:pt x="1922" y="3292"/>
                  </a:lnTo>
                  <a:moveTo>
                    <a:pt x="2028" y="3186"/>
                  </a:moveTo>
                  <a:lnTo>
                    <a:pt x="1955" y="3259"/>
                  </a:lnTo>
                  <a:lnTo>
                    <a:pt x="1971" y="3276"/>
                  </a:lnTo>
                  <a:lnTo>
                    <a:pt x="2045" y="3202"/>
                  </a:lnTo>
                  <a:lnTo>
                    <a:pt x="2028" y="3186"/>
                  </a:lnTo>
                  <a:moveTo>
                    <a:pt x="2439" y="2775"/>
                  </a:moveTo>
                  <a:lnTo>
                    <a:pt x="2045" y="3169"/>
                  </a:lnTo>
                  <a:lnTo>
                    <a:pt x="2061" y="3186"/>
                  </a:lnTo>
                  <a:lnTo>
                    <a:pt x="2456" y="2791"/>
                  </a:lnTo>
                  <a:lnTo>
                    <a:pt x="2439" y="2775"/>
                  </a:lnTo>
                  <a:moveTo>
                    <a:pt x="2532" y="2685"/>
                  </a:moveTo>
                  <a:lnTo>
                    <a:pt x="2456" y="2758"/>
                  </a:lnTo>
                  <a:lnTo>
                    <a:pt x="2472" y="2775"/>
                  </a:lnTo>
                  <a:lnTo>
                    <a:pt x="2548" y="2701"/>
                  </a:lnTo>
                  <a:lnTo>
                    <a:pt x="2532" y="2685"/>
                  </a:lnTo>
                  <a:moveTo>
                    <a:pt x="2638" y="2578"/>
                  </a:moveTo>
                  <a:lnTo>
                    <a:pt x="2565" y="2652"/>
                  </a:lnTo>
                  <a:lnTo>
                    <a:pt x="2581" y="2668"/>
                  </a:lnTo>
                  <a:lnTo>
                    <a:pt x="2654" y="2595"/>
                  </a:lnTo>
                  <a:lnTo>
                    <a:pt x="2638" y="2578"/>
                  </a:lnTo>
                  <a:moveTo>
                    <a:pt x="3049" y="2167"/>
                  </a:moveTo>
                  <a:lnTo>
                    <a:pt x="2654" y="2562"/>
                  </a:lnTo>
                  <a:lnTo>
                    <a:pt x="2671" y="2578"/>
                  </a:lnTo>
                  <a:lnTo>
                    <a:pt x="3066" y="2184"/>
                  </a:lnTo>
                  <a:lnTo>
                    <a:pt x="3049" y="2167"/>
                  </a:lnTo>
                  <a:moveTo>
                    <a:pt x="3139" y="2077"/>
                  </a:moveTo>
                  <a:lnTo>
                    <a:pt x="3066" y="2151"/>
                  </a:lnTo>
                  <a:lnTo>
                    <a:pt x="3082" y="2167"/>
                  </a:lnTo>
                  <a:lnTo>
                    <a:pt x="3156" y="2094"/>
                  </a:lnTo>
                  <a:lnTo>
                    <a:pt x="3139" y="2077"/>
                  </a:lnTo>
                  <a:moveTo>
                    <a:pt x="3248" y="1969"/>
                  </a:moveTo>
                  <a:lnTo>
                    <a:pt x="3174" y="2042"/>
                  </a:lnTo>
                  <a:lnTo>
                    <a:pt x="3191" y="2058"/>
                  </a:lnTo>
                  <a:lnTo>
                    <a:pt x="3264" y="1985"/>
                  </a:lnTo>
                  <a:lnTo>
                    <a:pt x="3248" y="1969"/>
                  </a:lnTo>
                  <a:moveTo>
                    <a:pt x="3659" y="1557"/>
                  </a:moveTo>
                  <a:lnTo>
                    <a:pt x="3264" y="1952"/>
                  </a:lnTo>
                  <a:lnTo>
                    <a:pt x="3281" y="1969"/>
                  </a:lnTo>
                  <a:lnTo>
                    <a:pt x="3675" y="1574"/>
                  </a:lnTo>
                  <a:lnTo>
                    <a:pt x="3659" y="1557"/>
                  </a:lnTo>
                  <a:moveTo>
                    <a:pt x="3749" y="1468"/>
                  </a:moveTo>
                  <a:lnTo>
                    <a:pt x="3675" y="1541"/>
                  </a:lnTo>
                  <a:lnTo>
                    <a:pt x="3692" y="1557"/>
                  </a:lnTo>
                  <a:lnTo>
                    <a:pt x="3765" y="1484"/>
                  </a:lnTo>
                  <a:lnTo>
                    <a:pt x="3749" y="1468"/>
                  </a:lnTo>
                  <a:moveTo>
                    <a:pt x="3857" y="1361"/>
                  </a:moveTo>
                  <a:lnTo>
                    <a:pt x="3782" y="1434"/>
                  </a:lnTo>
                  <a:lnTo>
                    <a:pt x="3798" y="1451"/>
                  </a:lnTo>
                  <a:lnTo>
                    <a:pt x="3874" y="1378"/>
                  </a:lnTo>
                  <a:lnTo>
                    <a:pt x="3857" y="1361"/>
                  </a:lnTo>
                  <a:moveTo>
                    <a:pt x="4269" y="950"/>
                  </a:moveTo>
                  <a:lnTo>
                    <a:pt x="3874" y="1345"/>
                  </a:lnTo>
                  <a:lnTo>
                    <a:pt x="3891" y="1361"/>
                  </a:lnTo>
                  <a:lnTo>
                    <a:pt x="4285" y="966"/>
                  </a:lnTo>
                  <a:lnTo>
                    <a:pt x="4269" y="950"/>
                  </a:lnTo>
                  <a:moveTo>
                    <a:pt x="4358" y="860"/>
                  </a:moveTo>
                  <a:lnTo>
                    <a:pt x="4285" y="933"/>
                  </a:lnTo>
                  <a:lnTo>
                    <a:pt x="4302" y="950"/>
                  </a:lnTo>
                  <a:lnTo>
                    <a:pt x="4375" y="877"/>
                  </a:lnTo>
                  <a:lnTo>
                    <a:pt x="4358" y="860"/>
                  </a:lnTo>
                  <a:moveTo>
                    <a:pt x="4465" y="751"/>
                  </a:moveTo>
                  <a:lnTo>
                    <a:pt x="4392" y="825"/>
                  </a:lnTo>
                  <a:lnTo>
                    <a:pt x="4408" y="841"/>
                  </a:lnTo>
                  <a:lnTo>
                    <a:pt x="4481" y="768"/>
                  </a:lnTo>
                  <a:lnTo>
                    <a:pt x="4465" y="751"/>
                  </a:lnTo>
                  <a:moveTo>
                    <a:pt x="4876" y="340"/>
                  </a:moveTo>
                  <a:lnTo>
                    <a:pt x="4481" y="735"/>
                  </a:lnTo>
                  <a:lnTo>
                    <a:pt x="4500" y="751"/>
                  </a:lnTo>
                  <a:lnTo>
                    <a:pt x="4893" y="357"/>
                  </a:lnTo>
                  <a:lnTo>
                    <a:pt x="4876" y="340"/>
                  </a:lnTo>
                  <a:moveTo>
                    <a:pt x="4968" y="250"/>
                  </a:moveTo>
                  <a:lnTo>
                    <a:pt x="4893" y="324"/>
                  </a:lnTo>
                  <a:lnTo>
                    <a:pt x="4909" y="340"/>
                  </a:lnTo>
                  <a:lnTo>
                    <a:pt x="4985" y="267"/>
                  </a:lnTo>
                  <a:lnTo>
                    <a:pt x="4968" y="250"/>
                  </a:lnTo>
                  <a:moveTo>
                    <a:pt x="5075" y="144"/>
                  </a:moveTo>
                  <a:lnTo>
                    <a:pt x="5001" y="217"/>
                  </a:lnTo>
                  <a:lnTo>
                    <a:pt x="5018" y="234"/>
                  </a:lnTo>
                  <a:lnTo>
                    <a:pt x="5091" y="160"/>
                  </a:lnTo>
                  <a:lnTo>
                    <a:pt x="5075" y="144"/>
                  </a:lnTo>
                  <a:moveTo>
                    <a:pt x="5219" y="0"/>
                  </a:moveTo>
                  <a:lnTo>
                    <a:pt x="5091" y="127"/>
                  </a:lnTo>
                  <a:lnTo>
                    <a:pt x="5108" y="144"/>
                  </a:lnTo>
                  <a:lnTo>
                    <a:pt x="5219" y="33"/>
                  </a:lnTo>
                  <a:lnTo>
                    <a:pt x="52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2" name="Freeform 43"/>
            <p:cNvSpPr>
              <a:spLocks noEditPoints="1"/>
            </p:cNvSpPr>
            <p:nvPr/>
          </p:nvSpPr>
          <p:spPr bwMode="auto">
            <a:xfrm>
              <a:off x="5132388" y="4200525"/>
              <a:ext cx="6351588" cy="6345238"/>
            </a:xfrm>
            <a:custGeom>
              <a:avLst/>
              <a:gdLst>
                <a:gd name="T0" fmla="*/ 0 w 4001"/>
                <a:gd name="T1" fmla="*/ 3997 h 3997"/>
                <a:gd name="T2" fmla="*/ 2 w 4001"/>
                <a:gd name="T3" fmla="*/ 3994 h 3997"/>
                <a:gd name="T4" fmla="*/ 18 w 4001"/>
                <a:gd name="T5" fmla="*/ 3978 h 3997"/>
                <a:gd name="T6" fmla="*/ 111 w 4001"/>
                <a:gd name="T7" fmla="*/ 3919 h 3997"/>
                <a:gd name="T8" fmla="*/ 200 w 4001"/>
                <a:gd name="T9" fmla="*/ 3796 h 3997"/>
                <a:gd name="T10" fmla="*/ 144 w 4001"/>
                <a:gd name="T11" fmla="*/ 3886 h 3997"/>
                <a:gd name="T12" fmla="*/ 200 w 4001"/>
                <a:gd name="T13" fmla="*/ 3796 h 3997"/>
                <a:gd name="T14" fmla="*/ 217 w 4001"/>
                <a:gd name="T15" fmla="*/ 3779 h 3997"/>
                <a:gd name="T16" fmla="*/ 628 w 4001"/>
                <a:gd name="T17" fmla="*/ 3401 h 3997"/>
                <a:gd name="T18" fmla="*/ 701 w 4001"/>
                <a:gd name="T19" fmla="*/ 3295 h 3997"/>
                <a:gd name="T20" fmla="*/ 645 w 4001"/>
                <a:gd name="T21" fmla="*/ 3385 h 3997"/>
                <a:gd name="T22" fmla="*/ 701 w 4001"/>
                <a:gd name="T23" fmla="*/ 3295 h 3997"/>
                <a:gd name="T24" fmla="*/ 737 w 4001"/>
                <a:gd name="T25" fmla="*/ 3262 h 3997"/>
                <a:gd name="T26" fmla="*/ 827 w 4001"/>
                <a:gd name="T27" fmla="*/ 3203 h 3997"/>
                <a:gd name="T28" fmla="*/ 1221 w 4001"/>
                <a:gd name="T29" fmla="*/ 2777 h 3997"/>
                <a:gd name="T30" fmla="*/ 843 w 4001"/>
                <a:gd name="T31" fmla="*/ 3186 h 3997"/>
                <a:gd name="T32" fmla="*/ 1221 w 4001"/>
                <a:gd name="T33" fmla="*/ 2777 h 3997"/>
                <a:gd name="T34" fmla="*/ 1238 w 4001"/>
                <a:gd name="T35" fmla="*/ 2761 h 3997"/>
                <a:gd name="T36" fmla="*/ 1328 w 4001"/>
                <a:gd name="T37" fmla="*/ 2702 h 3997"/>
                <a:gd name="T38" fmla="*/ 1420 w 4001"/>
                <a:gd name="T39" fmla="*/ 2579 h 3997"/>
                <a:gd name="T40" fmla="*/ 1361 w 4001"/>
                <a:gd name="T41" fmla="*/ 2668 h 3997"/>
                <a:gd name="T42" fmla="*/ 1420 w 4001"/>
                <a:gd name="T43" fmla="*/ 2579 h 3997"/>
                <a:gd name="T44" fmla="*/ 1436 w 4001"/>
                <a:gd name="T45" fmla="*/ 2562 h 3997"/>
                <a:gd name="T46" fmla="*/ 1848 w 4001"/>
                <a:gd name="T47" fmla="*/ 2184 h 3997"/>
                <a:gd name="T48" fmla="*/ 1921 w 4001"/>
                <a:gd name="T49" fmla="*/ 2078 h 3997"/>
                <a:gd name="T50" fmla="*/ 1864 w 4001"/>
                <a:gd name="T51" fmla="*/ 2167 h 3997"/>
                <a:gd name="T52" fmla="*/ 1921 w 4001"/>
                <a:gd name="T53" fmla="*/ 2078 h 3997"/>
                <a:gd name="T54" fmla="*/ 1954 w 4001"/>
                <a:gd name="T55" fmla="*/ 2044 h 3997"/>
                <a:gd name="T56" fmla="*/ 2046 w 4001"/>
                <a:gd name="T57" fmla="*/ 1985 h 3997"/>
                <a:gd name="T58" fmla="*/ 2439 w 4001"/>
                <a:gd name="T59" fmla="*/ 1560 h 3997"/>
                <a:gd name="T60" fmla="*/ 2063 w 4001"/>
                <a:gd name="T61" fmla="*/ 1969 h 3997"/>
                <a:gd name="T62" fmla="*/ 2439 w 4001"/>
                <a:gd name="T63" fmla="*/ 1560 h 3997"/>
                <a:gd name="T64" fmla="*/ 2457 w 4001"/>
                <a:gd name="T65" fmla="*/ 1543 h 3997"/>
                <a:gd name="T66" fmla="*/ 2547 w 4001"/>
                <a:gd name="T67" fmla="*/ 1484 h 3997"/>
                <a:gd name="T68" fmla="*/ 2637 w 4001"/>
                <a:gd name="T69" fmla="*/ 1361 h 3997"/>
                <a:gd name="T70" fmla="*/ 2580 w 4001"/>
                <a:gd name="T71" fmla="*/ 1451 h 3997"/>
                <a:gd name="T72" fmla="*/ 2637 w 4001"/>
                <a:gd name="T73" fmla="*/ 1361 h 3997"/>
                <a:gd name="T74" fmla="*/ 2654 w 4001"/>
                <a:gd name="T75" fmla="*/ 1345 h 3997"/>
                <a:gd name="T76" fmla="*/ 3065 w 4001"/>
                <a:gd name="T77" fmla="*/ 967 h 3997"/>
                <a:gd name="T78" fmla="*/ 3140 w 4001"/>
                <a:gd name="T79" fmla="*/ 860 h 3997"/>
                <a:gd name="T80" fmla="*/ 3081 w 4001"/>
                <a:gd name="T81" fmla="*/ 950 h 3997"/>
                <a:gd name="T82" fmla="*/ 3140 w 4001"/>
                <a:gd name="T83" fmla="*/ 860 h 3997"/>
                <a:gd name="T84" fmla="*/ 3174 w 4001"/>
                <a:gd name="T85" fmla="*/ 827 h 3997"/>
                <a:gd name="T86" fmla="*/ 3263 w 4001"/>
                <a:gd name="T87" fmla="*/ 768 h 3997"/>
                <a:gd name="T88" fmla="*/ 3658 w 4001"/>
                <a:gd name="T89" fmla="*/ 343 h 3997"/>
                <a:gd name="T90" fmla="*/ 3280 w 4001"/>
                <a:gd name="T91" fmla="*/ 752 h 3997"/>
                <a:gd name="T92" fmla="*/ 3658 w 4001"/>
                <a:gd name="T93" fmla="*/ 343 h 3997"/>
                <a:gd name="T94" fmla="*/ 3675 w 4001"/>
                <a:gd name="T95" fmla="*/ 326 h 3997"/>
                <a:gd name="T96" fmla="*/ 3767 w 4001"/>
                <a:gd name="T97" fmla="*/ 267 h 3997"/>
                <a:gd name="T98" fmla="*/ 3857 w 4001"/>
                <a:gd name="T99" fmla="*/ 144 h 3997"/>
                <a:gd name="T100" fmla="*/ 3800 w 4001"/>
                <a:gd name="T101" fmla="*/ 234 h 3997"/>
                <a:gd name="T102" fmla="*/ 3857 w 4001"/>
                <a:gd name="T103" fmla="*/ 144 h 3997"/>
                <a:gd name="T104" fmla="*/ 3873 w 4001"/>
                <a:gd name="T105" fmla="*/ 128 h 3997"/>
                <a:gd name="T106" fmla="*/ 4001 w 4001"/>
                <a:gd name="T107" fmla="*/ 33 h 3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3997">
                  <a:moveTo>
                    <a:pt x="2" y="3994"/>
                  </a:moveTo>
                  <a:lnTo>
                    <a:pt x="0" y="3997"/>
                  </a:lnTo>
                  <a:lnTo>
                    <a:pt x="4" y="3997"/>
                  </a:lnTo>
                  <a:lnTo>
                    <a:pt x="2" y="3994"/>
                  </a:lnTo>
                  <a:close/>
                  <a:moveTo>
                    <a:pt x="94" y="3902"/>
                  </a:moveTo>
                  <a:lnTo>
                    <a:pt x="18" y="3978"/>
                  </a:lnTo>
                  <a:lnTo>
                    <a:pt x="35" y="3994"/>
                  </a:lnTo>
                  <a:lnTo>
                    <a:pt x="111" y="3919"/>
                  </a:lnTo>
                  <a:lnTo>
                    <a:pt x="94" y="3902"/>
                  </a:lnTo>
                  <a:close/>
                  <a:moveTo>
                    <a:pt x="200" y="3796"/>
                  </a:moveTo>
                  <a:lnTo>
                    <a:pt x="127" y="3869"/>
                  </a:lnTo>
                  <a:lnTo>
                    <a:pt x="144" y="3886"/>
                  </a:lnTo>
                  <a:lnTo>
                    <a:pt x="217" y="3812"/>
                  </a:lnTo>
                  <a:lnTo>
                    <a:pt x="200" y="3796"/>
                  </a:lnTo>
                  <a:close/>
                  <a:moveTo>
                    <a:pt x="612" y="3385"/>
                  </a:moveTo>
                  <a:lnTo>
                    <a:pt x="217" y="3779"/>
                  </a:lnTo>
                  <a:lnTo>
                    <a:pt x="234" y="3796"/>
                  </a:lnTo>
                  <a:lnTo>
                    <a:pt x="628" y="3401"/>
                  </a:lnTo>
                  <a:lnTo>
                    <a:pt x="612" y="3385"/>
                  </a:lnTo>
                  <a:close/>
                  <a:moveTo>
                    <a:pt x="701" y="3295"/>
                  </a:moveTo>
                  <a:lnTo>
                    <a:pt x="628" y="3368"/>
                  </a:lnTo>
                  <a:lnTo>
                    <a:pt x="645" y="3385"/>
                  </a:lnTo>
                  <a:lnTo>
                    <a:pt x="720" y="3311"/>
                  </a:lnTo>
                  <a:lnTo>
                    <a:pt x="701" y="3295"/>
                  </a:lnTo>
                  <a:close/>
                  <a:moveTo>
                    <a:pt x="810" y="3186"/>
                  </a:moveTo>
                  <a:lnTo>
                    <a:pt x="737" y="3262"/>
                  </a:lnTo>
                  <a:lnTo>
                    <a:pt x="753" y="3278"/>
                  </a:lnTo>
                  <a:lnTo>
                    <a:pt x="827" y="3203"/>
                  </a:lnTo>
                  <a:lnTo>
                    <a:pt x="810" y="3186"/>
                  </a:lnTo>
                  <a:close/>
                  <a:moveTo>
                    <a:pt x="1221" y="2777"/>
                  </a:moveTo>
                  <a:lnTo>
                    <a:pt x="827" y="3169"/>
                  </a:lnTo>
                  <a:lnTo>
                    <a:pt x="843" y="3186"/>
                  </a:lnTo>
                  <a:lnTo>
                    <a:pt x="1238" y="2794"/>
                  </a:lnTo>
                  <a:lnTo>
                    <a:pt x="1221" y="2777"/>
                  </a:lnTo>
                  <a:close/>
                  <a:moveTo>
                    <a:pt x="1311" y="2685"/>
                  </a:moveTo>
                  <a:lnTo>
                    <a:pt x="1238" y="2761"/>
                  </a:lnTo>
                  <a:lnTo>
                    <a:pt x="1254" y="2777"/>
                  </a:lnTo>
                  <a:lnTo>
                    <a:pt x="1328" y="2702"/>
                  </a:lnTo>
                  <a:lnTo>
                    <a:pt x="1311" y="2685"/>
                  </a:lnTo>
                  <a:close/>
                  <a:moveTo>
                    <a:pt x="1420" y="2579"/>
                  </a:moveTo>
                  <a:lnTo>
                    <a:pt x="1344" y="2652"/>
                  </a:lnTo>
                  <a:lnTo>
                    <a:pt x="1361" y="2668"/>
                  </a:lnTo>
                  <a:lnTo>
                    <a:pt x="1436" y="2595"/>
                  </a:lnTo>
                  <a:lnTo>
                    <a:pt x="1420" y="2579"/>
                  </a:lnTo>
                  <a:close/>
                  <a:moveTo>
                    <a:pt x="1831" y="2167"/>
                  </a:moveTo>
                  <a:lnTo>
                    <a:pt x="1436" y="2562"/>
                  </a:lnTo>
                  <a:lnTo>
                    <a:pt x="1453" y="2579"/>
                  </a:lnTo>
                  <a:lnTo>
                    <a:pt x="1848" y="2184"/>
                  </a:lnTo>
                  <a:lnTo>
                    <a:pt x="1831" y="2167"/>
                  </a:lnTo>
                  <a:close/>
                  <a:moveTo>
                    <a:pt x="1921" y="2078"/>
                  </a:moveTo>
                  <a:lnTo>
                    <a:pt x="1848" y="2151"/>
                  </a:lnTo>
                  <a:lnTo>
                    <a:pt x="1864" y="2167"/>
                  </a:lnTo>
                  <a:lnTo>
                    <a:pt x="1938" y="2094"/>
                  </a:lnTo>
                  <a:lnTo>
                    <a:pt x="1921" y="2078"/>
                  </a:lnTo>
                  <a:close/>
                  <a:moveTo>
                    <a:pt x="2030" y="1969"/>
                  </a:moveTo>
                  <a:lnTo>
                    <a:pt x="1954" y="2044"/>
                  </a:lnTo>
                  <a:lnTo>
                    <a:pt x="1971" y="2061"/>
                  </a:lnTo>
                  <a:lnTo>
                    <a:pt x="2046" y="1985"/>
                  </a:lnTo>
                  <a:lnTo>
                    <a:pt x="2030" y="1969"/>
                  </a:lnTo>
                  <a:close/>
                  <a:moveTo>
                    <a:pt x="2439" y="1560"/>
                  </a:moveTo>
                  <a:lnTo>
                    <a:pt x="2046" y="1952"/>
                  </a:lnTo>
                  <a:lnTo>
                    <a:pt x="2063" y="1969"/>
                  </a:lnTo>
                  <a:lnTo>
                    <a:pt x="2457" y="1576"/>
                  </a:lnTo>
                  <a:lnTo>
                    <a:pt x="2439" y="1560"/>
                  </a:lnTo>
                  <a:close/>
                  <a:moveTo>
                    <a:pt x="2531" y="1468"/>
                  </a:moveTo>
                  <a:lnTo>
                    <a:pt x="2457" y="1543"/>
                  </a:lnTo>
                  <a:lnTo>
                    <a:pt x="2474" y="1560"/>
                  </a:lnTo>
                  <a:lnTo>
                    <a:pt x="2547" y="1484"/>
                  </a:lnTo>
                  <a:lnTo>
                    <a:pt x="2531" y="1468"/>
                  </a:lnTo>
                  <a:close/>
                  <a:moveTo>
                    <a:pt x="2637" y="1361"/>
                  </a:moveTo>
                  <a:lnTo>
                    <a:pt x="2564" y="1435"/>
                  </a:lnTo>
                  <a:lnTo>
                    <a:pt x="2580" y="1451"/>
                  </a:lnTo>
                  <a:lnTo>
                    <a:pt x="2654" y="1378"/>
                  </a:lnTo>
                  <a:lnTo>
                    <a:pt x="2637" y="1361"/>
                  </a:lnTo>
                  <a:close/>
                  <a:moveTo>
                    <a:pt x="3048" y="950"/>
                  </a:moveTo>
                  <a:lnTo>
                    <a:pt x="2654" y="1345"/>
                  </a:lnTo>
                  <a:lnTo>
                    <a:pt x="2670" y="1361"/>
                  </a:lnTo>
                  <a:lnTo>
                    <a:pt x="3065" y="967"/>
                  </a:lnTo>
                  <a:lnTo>
                    <a:pt x="3048" y="950"/>
                  </a:lnTo>
                  <a:close/>
                  <a:moveTo>
                    <a:pt x="3140" y="860"/>
                  </a:moveTo>
                  <a:lnTo>
                    <a:pt x="3065" y="934"/>
                  </a:lnTo>
                  <a:lnTo>
                    <a:pt x="3081" y="950"/>
                  </a:lnTo>
                  <a:lnTo>
                    <a:pt x="3157" y="877"/>
                  </a:lnTo>
                  <a:lnTo>
                    <a:pt x="3140" y="860"/>
                  </a:lnTo>
                  <a:close/>
                  <a:moveTo>
                    <a:pt x="3247" y="752"/>
                  </a:moveTo>
                  <a:lnTo>
                    <a:pt x="3174" y="827"/>
                  </a:lnTo>
                  <a:lnTo>
                    <a:pt x="3190" y="844"/>
                  </a:lnTo>
                  <a:lnTo>
                    <a:pt x="3263" y="768"/>
                  </a:lnTo>
                  <a:lnTo>
                    <a:pt x="3247" y="752"/>
                  </a:lnTo>
                  <a:close/>
                  <a:moveTo>
                    <a:pt x="3658" y="343"/>
                  </a:moveTo>
                  <a:lnTo>
                    <a:pt x="3263" y="735"/>
                  </a:lnTo>
                  <a:lnTo>
                    <a:pt x="3280" y="752"/>
                  </a:lnTo>
                  <a:lnTo>
                    <a:pt x="3675" y="359"/>
                  </a:lnTo>
                  <a:lnTo>
                    <a:pt x="3658" y="343"/>
                  </a:lnTo>
                  <a:close/>
                  <a:moveTo>
                    <a:pt x="3748" y="251"/>
                  </a:moveTo>
                  <a:lnTo>
                    <a:pt x="3675" y="326"/>
                  </a:lnTo>
                  <a:lnTo>
                    <a:pt x="3691" y="343"/>
                  </a:lnTo>
                  <a:lnTo>
                    <a:pt x="3767" y="267"/>
                  </a:lnTo>
                  <a:lnTo>
                    <a:pt x="3748" y="251"/>
                  </a:lnTo>
                  <a:close/>
                  <a:moveTo>
                    <a:pt x="3857" y="144"/>
                  </a:moveTo>
                  <a:lnTo>
                    <a:pt x="3783" y="217"/>
                  </a:lnTo>
                  <a:lnTo>
                    <a:pt x="3800" y="234"/>
                  </a:lnTo>
                  <a:lnTo>
                    <a:pt x="3873" y="161"/>
                  </a:lnTo>
                  <a:lnTo>
                    <a:pt x="3857" y="144"/>
                  </a:lnTo>
                  <a:close/>
                  <a:moveTo>
                    <a:pt x="4001" y="0"/>
                  </a:moveTo>
                  <a:lnTo>
                    <a:pt x="3873" y="128"/>
                  </a:lnTo>
                  <a:lnTo>
                    <a:pt x="3890" y="144"/>
                  </a:lnTo>
                  <a:lnTo>
                    <a:pt x="4001" y="33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3" name="Freeform 44"/>
            <p:cNvSpPr>
              <a:spLocks noEditPoints="1"/>
            </p:cNvSpPr>
            <p:nvPr/>
          </p:nvSpPr>
          <p:spPr bwMode="auto">
            <a:xfrm>
              <a:off x="5132388" y="4200525"/>
              <a:ext cx="6351588" cy="6345238"/>
            </a:xfrm>
            <a:custGeom>
              <a:avLst/>
              <a:gdLst>
                <a:gd name="T0" fmla="*/ 0 w 4001"/>
                <a:gd name="T1" fmla="*/ 3997 h 3997"/>
                <a:gd name="T2" fmla="*/ 2 w 4001"/>
                <a:gd name="T3" fmla="*/ 3994 h 3997"/>
                <a:gd name="T4" fmla="*/ 18 w 4001"/>
                <a:gd name="T5" fmla="*/ 3978 h 3997"/>
                <a:gd name="T6" fmla="*/ 111 w 4001"/>
                <a:gd name="T7" fmla="*/ 3919 h 3997"/>
                <a:gd name="T8" fmla="*/ 200 w 4001"/>
                <a:gd name="T9" fmla="*/ 3796 h 3997"/>
                <a:gd name="T10" fmla="*/ 144 w 4001"/>
                <a:gd name="T11" fmla="*/ 3886 h 3997"/>
                <a:gd name="T12" fmla="*/ 200 w 4001"/>
                <a:gd name="T13" fmla="*/ 3796 h 3997"/>
                <a:gd name="T14" fmla="*/ 217 w 4001"/>
                <a:gd name="T15" fmla="*/ 3779 h 3997"/>
                <a:gd name="T16" fmla="*/ 628 w 4001"/>
                <a:gd name="T17" fmla="*/ 3401 h 3997"/>
                <a:gd name="T18" fmla="*/ 701 w 4001"/>
                <a:gd name="T19" fmla="*/ 3295 h 3997"/>
                <a:gd name="T20" fmla="*/ 645 w 4001"/>
                <a:gd name="T21" fmla="*/ 3385 h 3997"/>
                <a:gd name="T22" fmla="*/ 701 w 4001"/>
                <a:gd name="T23" fmla="*/ 3295 h 3997"/>
                <a:gd name="T24" fmla="*/ 737 w 4001"/>
                <a:gd name="T25" fmla="*/ 3262 h 3997"/>
                <a:gd name="T26" fmla="*/ 827 w 4001"/>
                <a:gd name="T27" fmla="*/ 3203 h 3997"/>
                <a:gd name="T28" fmla="*/ 1221 w 4001"/>
                <a:gd name="T29" fmla="*/ 2777 h 3997"/>
                <a:gd name="T30" fmla="*/ 843 w 4001"/>
                <a:gd name="T31" fmla="*/ 3186 h 3997"/>
                <a:gd name="T32" fmla="*/ 1221 w 4001"/>
                <a:gd name="T33" fmla="*/ 2777 h 3997"/>
                <a:gd name="T34" fmla="*/ 1238 w 4001"/>
                <a:gd name="T35" fmla="*/ 2761 h 3997"/>
                <a:gd name="T36" fmla="*/ 1328 w 4001"/>
                <a:gd name="T37" fmla="*/ 2702 h 3997"/>
                <a:gd name="T38" fmla="*/ 1420 w 4001"/>
                <a:gd name="T39" fmla="*/ 2579 h 3997"/>
                <a:gd name="T40" fmla="*/ 1361 w 4001"/>
                <a:gd name="T41" fmla="*/ 2668 h 3997"/>
                <a:gd name="T42" fmla="*/ 1420 w 4001"/>
                <a:gd name="T43" fmla="*/ 2579 h 3997"/>
                <a:gd name="T44" fmla="*/ 1436 w 4001"/>
                <a:gd name="T45" fmla="*/ 2562 h 3997"/>
                <a:gd name="T46" fmla="*/ 1848 w 4001"/>
                <a:gd name="T47" fmla="*/ 2184 h 3997"/>
                <a:gd name="T48" fmla="*/ 1921 w 4001"/>
                <a:gd name="T49" fmla="*/ 2078 h 3997"/>
                <a:gd name="T50" fmla="*/ 1864 w 4001"/>
                <a:gd name="T51" fmla="*/ 2167 h 3997"/>
                <a:gd name="T52" fmla="*/ 1921 w 4001"/>
                <a:gd name="T53" fmla="*/ 2078 h 3997"/>
                <a:gd name="T54" fmla="*/ 1954 w 4001"/>
                <a:gd name="T55" fmla="*/ 2044 h 3997"/>
                <a:gd name="T56" fmla="*/ 2046 w 4001"/>
                <a:gd name="T57" fmla="*/ 1985 h 3997"/>
                <a:gd name="T58" fmla="*/ 2439 w 4001"/>
                <a:gd name="T59" fmla="*/ 1560 h 3997"/>
                <a:gd name="T60" fmla="*/ 2063 w 4001"/>
                <a:gd name="T61" fmla="*/ 1969 h 3997"/>
                <a:gd name="T62" fmla="*/ 2439 w 4001"/>
                <a:gd name="T63" fmla="*/ 1560 h 3997"/>
                <a:gd name="T64" fmla="*/ 2457 w 4001"/>
                <a:gd name="T65" fmla="*/ 1543 h 3997"/>
                <a:gd name="T66" fmla="*/ 2547 w 4001"/>
                <a:gd name="T67" fmla="*/ 1484 h 3997"/>
                <a:gd name="T68" fmla="*/ 2637 w 4001"/>
                <a:gd name="T69" fmla="*/ 1361 h 3997"/>
                <a:gd name="T70" fmla="*/ 2580 w 4001"/>
                <a:gd name="T71" fmla="*/ 1451 h 3997"/>
                <a:gd name="T72" fmla="*/ 2637 w 4001"/>
                <a:gd name="T73" fmla="*/ 1361 h 3997"/>
                <a:gd name="T74" fmla="*/ 2654 w 4001"/>
                <a:gd name="T75" fmla="*/ 1345 h 3997"/>
                <a:gd name="T76" fmla="*/ 3065 w 4001"/>
                <a:gd name="T77" fmla="*/ 967 h 3997"/>
                <a:gd name="T78" fmla="*/ 3140 w 4001"/>
                <a:gd name="T79" fmla="*/ 860 h 3997"/>
                <a:gd name="T80" fmla="*/ 3081 w 4001"/>
                <a:gd name="T81" fmla="*/ 950 h 3997"/>
                <a:gd name="T82" fmla="*/ 3140 w 4001"/>
                <a:gd name="T83" fmla="*/ 860 h 3997"/>
                <a:gd name="T84" fmla="*/ 3174 w 4001"/>
                <a:gd name="T85" fmla="*/ 827 h 3997"/>
                <a:gd name="T86" fmla="*/ 3263 w 4001"/>
                <a:gd name="T87" fmla="*/ 768 h 3997"/>
                <a:gd name="T88" fmla="*/ 3658 w 4001"/>
                <a:gd name="T89" fmla="*/ 343 h 3997"/>
                <a:gd name="T90" fmla="*/ 3280 w 4001"/>
                <a:gd name="T91" fmla="*/ 752 h 3997"/>
                <a:gd name="T92" fmla="*/ 3658 w 4001"/>
                <a:gd name="T93" fmla="*/ 343 h 3997"/>
                <a:gd name="T94" fmla="*/ 3675 w 4001"/>
                <a:gd name="T95" fmla="*/ 326 h 3997"/>
                <a:gd name="T96" fmla="*/ 3767 w 4001"/>
                <a:gd name="T97" fmla="*/ 267 h 3997"/>
                <a:gd name="T98" fmla="*/ 3857 w 4001"/>
                <a:gd name="T99" fmla="*/ 144 h 3997"/>
                <a:gd name="T100" fmla="*/ 3800 w 4001"/>
                <a:gd name="T101" fmla="*/ 234 h 3997"/>
                <a:gd name="T102" fmla="*/ 3857 w 4001"/>
                <a:gd name="T103" fmla="*/ 144 h 3997"/>
                <a:gd name="T104" fmla="*/ 3873 w 4001"/>
                <a:gd name="T105" fmla="*/ 128 h 3997"/>
                <a:gd name="T106" fmla="*/ 4001 w 4001"/>
                <a:gd name="T107" fmla="*/ 33 h 3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1" h="3997">
                  <a:moveTo>
                    <a:pt x="2" y="3994"/>
                  </a:moveTo>
                  <a:lnTo>
                    <a:pt x="0" y="3997"/>
                  </a:lnTo>
                  <a:lnTo>
                    <a:pt x="4" y="3997"/>
                  </a:lnTo>
                  <a:lnTo>
                    <a:pt x="2" y="3994"/>
                  </a:lnTo>
                  <a:moveTo>
                    <a:pt x="94" y="3902"/>
                  </a:moveTo>
                  <a:lnTo>
                    <a:pt x="18" y="3978"/>
                  </a:lnTo>
                  <a:lnTo>
                    <a:pt x="35" y="3994"/>
                  </a:lnTo>
                  <a:lnTo>
                    <a:pt x="111" y="3919"/>
                  </a:lnTo>
                  <a:lnTo>
                    <a:pt x="94" y="3902"/>
                  </a:lnTo>
                  <a:moveTo>
                    <a:pt x="200" y="3796"/>
                  </a:moveTo>
                  <a:lnTo>
                    <a:pt x="127" y="3869"/>
                  </a:lnTo>
                  <a:lnTo>
                    <a:pt x="144" y="3886"/>
                  </a:lnTo>
                  <a:lnTo>
                    <a:pt x="217" y="3812"/>
                  </a:lnTo>
                  <a:lnTo>
                    <a:pt x="200" y="3796"/>
                  </a:lnTo>
                  <a:moveTo>
                    <a:pt x="612" y="3385"/>
                  </a:moveTo>
                  <a:lnTo>
                    <a:pt x="217" y="3779"/>
                  </a:lnTo>
                  <a:lnTo>
                    <a:pt x="234" y="3796"/>
                  </a:lnTo>
                  <a:lnTo>
                    <a:pt x="628" y="3401"/>
                  </a:lnTo>
                  <a:lnTo>
                    <a:pt x="612" y="3385"/>
                  </a:lnTo>
                  <a:moveTo>
                    <a:pt x="701" y="3295"/>
                  </a:moveTo>
                  <a:lnTo>
                    <a:pt x="628" y="3368"/>
                  </a:lnTo>
                  <a:lnTo>
                    <a:pt x="645" y="3385"/>
                  </a:lnTo>
                  <a:lnTo>
                    <a:pt x="720" y="3311"/>
                  </a:lnTo>
                  <a:lnTo>
                    <a:pt x="701" y="3295"/>
                  </a:lnTo>
                  <a:moveTo>
                    <a:pt x="810" y="3186"/>
                  </a:moveTo>
                  <a:lnTo>
                    <a:pt x="737" y="3262"/>
                  </a:lnTo>
                  <a:lnTo>
                    <a:pt x="753" y="3278"/>
                  </a:lnTo>
                  <a:lnTo>
                    <a:pt x="827" y="3203"/>
                  </a:lnTo>
                  <a:lnTo>
                    <a:pt x="810" y="3186"/>
                  </a:lnTo>
                  <a:moveTo>
                    <a:pt x="1221" y="2777"/>
                  </a:moveTo>
                  <a:lnTo>
                    <a:pt x="827" y="3169"/>
                  </a:lnTo>
                  <a:lnTo>
                    <a:pt x="843" y="3186"/>
                  </a:lnTo>
                  <a:lnTo>
                    <a:pt x="1238" y="2794"/>
                  </a:lnTo>
                  <a:lnTo>
                    <a:pt x="1221" y="2777"/>
                  </a:lnTo>
                  <a:moveTo>
                    <a:pt x="1311" y="2685"/>
                  </a:moveTo>
                  <a:lnTo>
                    <a:pt x="1238" y="2761"/>
                  </a:lnTo>
                  <a:lnTo>
                    <a:pt x="1254" y="2777"/>
                  </a:lnTo>
                  <a:lnTo>
                    <a:pt x="1328" y="2702"/>
                  </a:lnTo>
                  <a:lnTo>
                    <a:pt x="1311" y="2685"/>
                  </a:lnTo>
                  <a:moveTo>
                    <a:pt x="1420" y="2579"/>
                  </a:moveTo>
                  <a:lnTo>
                    <a:pt x="1344" y="2652"/>
                  </a:lnTo>
                  <a:lnTo>
                    <a:pt x="1361" y="2668"/>
                  </a:lnTo>
                  <a:lnTo>
                    <a:pt x="1436" y="2595"/>
                  </a:lnTo>
                  <a:lnTo>
                    <a:pt x="1420" y="2579"/>
                  </a:lnTo>
                  <a:moveTo>
                    <a:pt x="1831" y="2167"/>
                  </a:moveTo>
                  <a:lnTo>
                    <a:pt x="1436" y="2562"/>
                  </a:lnTo>
                  <a:lnTo>
                    <a:pt x="1453" y="2579"/>
                  </a:lnTo>
                  <a:lnTo>
                    <a:pt x="1848" y="2184"/>
                  </a:lnTo>
                  <a:lnTo>
                    <a:pt x="1831" y="2167"/>
                  </a:lnTo>
                  <a:moveTo>
                    <a:pt x="1921" y="2078"/>
                  </a:moveTo>
                  <a:lnTo>
                    <a:pt x="1848" y="2151"/>
                  </a:lnTo>
                  <a:lnTo>
                    <a:pt x="1864" y="2167"/>
                  </a:lnTo>
                  <a:lnTo>
                    <a:pt x="1938" y="2094"/>
                  </a:lnTo>
                  <a:lnTo>
                    <a:pt x="1921" y="2078"/>
                  </a:lnTo>
                  <a:moveTo>
                    <a:pt x="2030" y="1969"/>
                  </a:moveTo>
                  <a:lnTo>
                    <a:pt x="1954" y="2044"/>
                  </a:lnTo>
                  <a:lnTo>
                    <a:pt x="1971" y="2061"/>
                  </a:lnTo>
                  <a:lnTo>
                    <a:pt x="2046" y="1985"/>
                  </a:lnTo>
                  <a:lnTo>
                    <a:pt x="2030" y="1969"/>
                  </a:lnTo>
                  <a:moveTo>
                    <a:pt x="2439" y="1560"/>
                  </a:moveTo>
                  <a:lnTo>
                    <a:pt x="2046" y="1952"/>
                  </a:lnTo>
                  <a:lnTo>
                    <a:pt x="2063" y="1969"/>
                  </a:lnTo>
                  <a:lnTo>
                    <a:pt x="2457" y="1576"/>
                  </a:lnTo>
                  <a:lnTo>
                    <a:pt x="2439" y="1560"/>
                  </a:lnTo>
                  <a:moveTo>
                    <a:pt x="2531" y="1468"/>
                  </a:moveTo>
                  <a:lnTo>
                    <a:pt x="2457" y="1543"/>
                  </a:lnTo>
                  <a:lnTo>
                    <a:pt x="2474" y="1560"/>
                  </a:lnTo>
                  <a:lnTo>
                    <a:pt x="2547" y="1484"/>
                  </a:lnTo>
                  <a:lnTo>
                    <a:pt x="2531" y="1468"/>
                  </a:lnTo>
                  <a:moveTo>
                    <a:pt x="2637" y="1361"/>
                  </a:moveTo>
                  <a:lnTo>
                    <a:pt x="2564" y="1435"/>
                  </a:lnTo>
                  <a:lnTo>
                    <a:pt x="2580" y="1451"/>
                  </a:lnTo>
                  <a:lnTo>
                    <a:pt x="2654" y="1378"/>
                  </a:lnTo>
                  <a:lnTo>
                    <a:pt x="2637" y="1361"/>
                  </a:lnTo>
                  <a:moveTo>
                    <a:pt x="3048" y="950"/>
                  </a:moveTo>
                  <a:lnTo>
                    <a:pt x="2654" y="1345"/>
                  </a:lnTo>
                  <a:lnTo>
                    <a:pt x="2670" y="1361"/>
                  </a:lnTo>
                  <a:lnTo>
                    <a:pt x="3065" y="967"/>
                  </a:lnTo>
                  <a:lnTo>
                    <a:pt x="3048" y="950"/>
                  </a:lnTo>
                  <a:moveTo>
                    <a:pt x="3140" y="860"/>
                  </a:moveTo>
                  <a:lnTo>
                    <a:pt x="3065" y="934"/>
                  </a:lnTo>
                  <a:lnTo>
                    <a:pt x="3081" y="950"/>
                  </a:lnTo>
                  <a:lnTo>
                    <a:pt x="3157" y="877"/>
                  </a:lnTo>
                  <a:lnTo>
                    <a:pt x="3140" y="860"/>
                  </a:lnTo>
                  <a:moveTo>
                    <a:pt x="3247" y="752"/>
                  </a:moveTo>
                  <a:lnTo>
                    <a:pt x="3174" y="827"/>
                  </a:lnTo>
                  <a:lnTo>
                    <a:pt x="3190" y="844"/>
                  </a:lnTo>
                  <a:lnTo>
                    <a:pt x="3263" y="768"/>
                  </a:lnTo>
                  <a:lnTo>
                    <a:pt x="3247" y="752"/>
                  </a:lnTo>
                  <a:moveTo>
                    <a:pt x="3658" y="343"/>
                  </a:moveTo>
                  <a:lnTo>
                    <a:pt x="3263" y="735"/>
                  </a:lnTo>
                  <a:lnTo>
                    <a:pt x="3280" y="752"/>
                  </a:lnTo>
                  <a:lnTo>
                    <a:pt x="3675" y="359"/>
                  </a:lnTo>
                  <a:lnTo>
                    <a:pt x="3658" y="343"/>
                  </a:lnTo>
                  <a:moveTo>
                    <a:pt x="3748" y="251"/>
                  </a:moveTo>
                  <a:lnTo>
                    <a:pt x="3675" y="326"/>
                  </a:lnTo>
                  <a:lnTo>
                    <a:pt x="3691" y="343"/>
                  </a:lnTo>
                  <a:lnTo>
                    <a:pt x="3767" y="267"/>
                  </a:lnTo>
                  <a:lnTo>
                    <a:pt x="3748" y="251"/>
                  </a:lnTo>
                  <a:moveTo>
                    <a:pt x="3857" y="144"/>
                  </a:moveTo>
                  <a:lnTo>
                    <a:pt x="3783" y="217"/>
                  </a:lnTo>
                  <a:lnTo>
                    <a:pt x="3800" y="234"/>
                  </a:lnTo>
                  <a:lnTo>
                    <a:pt x="3873" y="161"/>
                  </a:lnTo>
                  <a:lnTo>
                    <a:pt x="3857" y="144"/>
                  </a:lnTo>
                  <a:moveTo>
                    <a:pt x="4001" y="0"/>
                  </a:moveTo>
                  <a:lnTo>
                    <a:pt x="3873" y="128"/>
                  </a:lnTo>
                  <a:lnTo>
                    <a:pt x="3890" y="144"/>
                  </a:lnTo>
                  <a:lnTo>
                    <a:pt x="4001" y="33"/>
                  </a:lnTo>
                  <a:lnTo>
                    <a:pt x="40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4" name="Freeform 45"/>
            <p:cNvSpPr>
              <a:spLocks noEditPoints="1"/>
            </p:cNvSpPr>
            <p:nvPr/>
          </p:nvSpPr>
          <p:spPr bwMode="auto">
            <a:xfrm>
              <a:off x="7067550" y="6132513"/>
              <a:ext cx="4416425" cy="4413250"/>
            </a:xfrm>
            <a:custGeom>
              <a:avLst/>
              <a:gdLst>
                <a:gd name="T0" fmla="*/ 0 w 2782"/>
                <a:gd name="T1" fmla="*/ 2780 h 2780"/>
                <a:gd name="T2" fmla="*/ 2 w 2782"/>
                <a:gd name="T3" fmla="*/ 2777 h 2780"/>
                <a:gd name="T4" fmla="*/ 19 w 2782"/>
                <a:gd name="T5" fmla="*/ 2761 h 2780"/>
                <a:gd name="T6" fmla="*/ 109 w 2782"/>
                <a:gd name="T7" fmla="*/ 2704 h 2780"/>
                <a:gd name="T8" fmla="*/ 199 w 2782"/>
                <a:gd name="T9" fmla="*/ 2579 h 2780"/>
                <a:gd name="T10" fmla="*/ 142 w 2782"/>
                <a:gd name="T11" fmla="*/ 2669 h 2780"/>
                <a:gd name="T12" fmla="*/ 199 w 2782"/>
                <a:gd name="T13" fmla="*/ 2579 h 2780"/>
                <a:gd name="T14" fmla="*/ 217 w 2782"/>
                <a:gd name="T15" fmla="*/ 2562 h 2780"/>
                <a:gd name="T16" fmla="*/ 626 w 2782"/>
                <a:gd name="T17" fmla="*/ 2184 h 2780"/>
                <a:gd name="T18" fmla="*/ 702 w 2782"/>
                <a:gd name="T19" fmla="*/ 2078 h 2780"/>
                <a:gd name="T20" fmla="*/ 645 w 2782"/>
                <a:gd name="T21" fmla="*/ 2168 h 2780"/>
                <a:gd name="T22" fmla="*/ 702 w 2782"/>
                <a:gd name="T23" fmla="*/ 2078 h 2780"/>
                <a:gd name="T24" fmla="*/ 735 w 2782"/>
                <a:gd name="T25" fmla="*/ 2045 h 2780"/>
                <a:gd name="T26" fmla="*/ 825 w 2782"/>
                <a:gd name="T27" fmla="*/ 1988 h 2780"/>
                <a:gd name="T28" fmla="*/ 1220 w 2782"/>
                <a:gd name="T29" fmla="*/ 1560 h 2780"/>
                <a:gd name="T30" fmla="*/ 841 w 2782"/>
                <a:gd name="T31" fmla="*/ 1971 h 2780"/>
                <a:gd name="T32" fmla="*/ 1220 w 2782"/>
                <a:gd name="T33" fmla="*/ 1560 h 2780"/>
                <a:gd name="T34" fmla="*/ 1236 w 2782"/>
                <a:gd name="T35" fmla="*/ 1544 h 2780"/>
                <a:gd name="T36" fmla="*/ 1328 w 2782"/>
                <a:gd name="T37" fmla="*/ 1487 h 2780"/>
                <a:gd name="T38" fmla="*/ 1418 w 2782"/>
                <a:gd name="T39" fmla="*/ 1362 h 2780"/>
                <a:gd name="T40" fmla="*/ 1361 w 2782"/>
                <a:gd name="T41" fmla="*/ 1451 h 2780"/>
                <a:gd name="T42" fmla="*/ 1418 w 2782"/>
                <a:gd name="T43" fmla="*/ 1362 h 2780"/>
                <a:gd name="T44" fmla="*/ 1435 w 2782"/>
                <a:gd name="T45" fmla="*/ 1345 h 2780"/>
                <a:gd name="T46" fmla="*/ 1846 w 2782"/>
                <a:gd name="T47" fmla="*/ 967 h 2780"/>
                <a:gd name="T48" fmla="*/ 1919 w 2782"/>
                <a:gd name="T49" fmla="*/ 861 h 2780"/>
                <a:gd name="T50" fmla="*/ 1862 w 2782"/>
                <a:gd name="T51" fmla="*/ 950 h 2780"/>
                <a:gd name="T52" fmla="*/ 1919 w 2782"/>
                <a:gd name="T53" fmla="*/ 861 h 2780"/>
                <a:gd name="T54" fmla="*/ 1955 w 2782"/>
                <a:gd name="T55" fmla="*/ 827 h 2780"/>
                <a:gd name="T56" fmla="*/ 2044 w 2782"/>
                <a:gd name="T57" fmla="*/ 771 h 2780"/>
                <a:gd name="T58" fmla="*/ 2439 w 2782"/>
                <a:gd name="T59" fmla="*/ 343 h 2780"/>
                <a:gd name="T60" fmla="*/ 2061 w 2782"/>
                <a:gd name="T61" fmla="*/ 754 h 2780"/>
                <a:gd name="T62" fmla="*/ 2439 w 2782"/>
                <a:gd name="T63" fmla="*/ 343 h 2780"/>
                <a:gd name="T64" fmla="*/ 2456 w 2782"/>
                <a:gd name="T65" fmla="*/ 326 h 2780"/>
                <a:gd name="T66" fmla="*/ 2545 w 2782"/>
                <a:gd name="T67" fmla="*/ 270 h 2780"/>
                <a:gd name="T68" fmla="*/ 2638 w 2782"/>
                <a:gd name="T69" fmla="*/ 144 h 2780"/>
                <a:gd name="T70" fmla="*/ 2578 w 2782"/>
                <a:gd name="T71" fmla="*/ 237 h 2780"/>
                <a:gd name="T72" fmla="*/ 2638 w 2782"/>
                <a:gd name="T73" fmla="*/ 144 h 2780"/>
                <a:gd name="T74" fmla="*/ 2654 w 2782"/>
                <a:gd name="T75" fmla="*/ 128 h 2780"/>
                <a:gd name="T76" fmla="*/ 2782 w 2782"/>
                <a:gd name="T77" fmla="*/ 33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82" h="2780">
                  <a:moveTo>
                    <a:pt x="2" y="2777"/>
                  </a:moveTo>
                  <a:lnTo>
                    <a:pt x="0" y="2780"/>
                  </a:lnTo>
                  <a:lnTo>
                    <a:pt x="2" y="2780"/>
                  </a:lnTo>
                  <a:lnTo>
                    <a:pt x="2" y="2777"/>
                  </a:lnTo>
                  <a:close/>
                  <a:moveTo>
                    <a:pt x="92" y="2688"/>
                  </a:moveTo>
                  <a:lnTo>
                    <a:pt x="19" y="2761"/>
                  </a:lnTo>
                  <a:lnTo>
                    <a:pt x="35" y="2777"/>
                  </a:lnTo>
                  <a:lnTo>
                    <a:pt x="109" y="2704"/>
                  </a:lnTo>
                  <a:lnTo>
                    <a:pt x="92" y="2688"/>
                  </a:lnTo>
                  <a:close/>
                  <a:moveTo>
                    <a:pt x="199" y="2579"/>
                  </a:moveTo>
                  <a:lnTo>
                    <a:pt x="125" y="2652"/>
                  </a:lnTo>
                  <a:lnTo>
                    <a:pt x="142" y="2669"/>
                  </a:lnTo>
                  <a:lnTo>
                    <a:pt x="217" y="2595"/>
                  </a:lnTo>
                  <a:lnTo>
                    <a:pt x="199" y="2579"/>
                  </a:lnTo>
                  <a:close/>
                  <a:moveTo>
                    <a:pt x="610" y="2168"/>
                  </a:moveTo>
                  <a:lnTo>
                    <a:pt x="217" y="2562"/>
                  </a:lnTo>
                  <a:lnTo>
                    <a:pt x="234" y="2579"/>
                  </a:lnTo>
                  <a:lnTo>
                    <a:pt x="626" y="2184"/>
                  </a:lnTo>
                  <a:lnTo>
                    <a:pt x="610" y="2168"/>
                  </a:lnTo>
                  <a:close/>
                  <a:moveTo>
                    <a:pt x="702" y="2078"/>
                  </a:moveTo>
                  <a:lnTo>
                    <a:pt x="626" y="2151"/>
                  </a:lnTo>
                  <a:lnTo>
                    <a:pt x="645" y="2168"/>
                  </a:lnTo>
                  <a:lnTo>
                    <a:pt x="719" y="2094"/>
                  </a:lnTo>
                  <a:lnTo>
                    <a:pt x="702" y="2078"/>
                  </a:lnTo>
                  <a:close/>
                  <a:moveTo>
                    <a:pt x="808" y="1971"/>
                  </a:moveTo>
                  <a:lnTo>
                    <a:pt x="735" y="2045"/>
                  </a:lnTo>
                  <a:lnTo>
                    <a:pt x="752" y="2061"/>
                  </a:lnTo>
                  <a:lnTo>
                    <a:pt x="825" y="1988"/>
                  </a:lnTo>
                  <a:lnTo>
                    <a:pt x="808" y="1971"/>
                  </a:lnTo>
                  <a:close/>
                  <a:moveTo>
                    <a:pt x="1220" y="1560"/>
                  </a:moveTo>
                  <a:lnTo>
                    <a:pt x="825" y="1955"/>
                  </a:lnTo>
                  <a:lnTo>
                    <a:pt x="841" y="1971"/>
                  </a:lnTo>
                  <a:lnTo>
                    <a:pt x="1236" y="1577"/>
                  </a:lnTo>
                  <a:lnTo>
                    <a:pt x="1220" y="1560"/>
                  </a:lnTo>
                  <a:close/>
                  <a:moveTo>
                    <a:pt x="1312" y="1470"/>
                  </a:moveTo>
                  <a:lnTo>
                    <a:pt x="1236" y="1544"/>
                  </a:lnTo>
                  <a:lnTo>
                    <a:pt x="1253" y="1560"/>
                  </a:lnTo>
                  <a:lnTo>
                    <a:pt x="1328" y="1487"/>
                  </a:lnTo>
                  <a:lnTo>
                    <a:pt x="1312" y="1470"/>
                  </a:lnTo>
                  <a:close/>
                  <a:moveTo>
                    <a:pt x="1418" y="1362"/>
                  </a:moveTo>
                  <a:lnTo>
                    <a:pt x="1345" y="1435"/>
                  </a:lnTo>
                  <a:lnTo>
                    <a:pt x="1361" y="1451"/>
                  </a:lnTo>
                  <a:lnTo>
                    <a:pt x="1435" y="1378"/>
                  </a:lnTo>
                  <a:lnTo>
                    <a:pt x="1418" y="1362"/>
                  </a:lnTo>
                  <a:close/>
                  <a:moveTo>
                    <a:pt x="1829" y="950"/>
                  </a:moveTo>
                  <a:lnTo>
                    <a:pt x="1435" y="1345"/>
                  </a:lnTo>
                  <a:lnTo>
                    <a:pt x="1451" y="1362"/>
                  </a:lnTo>
                  <a:lnTo>
                    <a:pt x="1846" y="967"/>
                  </a:lnTo>
                  <a:lnTo>
                    <a:pt x="1829" y="950"/>
                  </a:lnTo>
                  <a:close/>
                  <a:moveTo>
                    <a:pt x="1919" y="861"/>
                  </a:moveTo>
                  <a:lnTo>
                    <a:pt x="1846" y="934"/>
                  </a:lnTo>
                  <a:lnTo>
                    <a:pt x="1862" y="950"/>
                  </a:lnTo>
                  <a:lnTo>
                    <a:pt x="1936" y="877"/>
                  </a:lnTo>
                  <a:lnTo>
                    <a:pt x="1919" y="861"/>
                  </a:lnTo>
                  <a:close/>
                  <a:moveTo>
                    <a:pt x="2028" y="754"/>
                  </a:moveTo>
                  <a:lnTo>
                    <a:pt x="1955" y="827"/>
                  </a:lnTo>
                  <a:lnTo>
                    <a:pt x="1971" y="844"/>
                  </a:lnTo>
                  <a:lnTo>
                    <a:pt x="2044" y="771"/>
                  </a:lnTo>
                  <a:lnTo>
                    <a:pt x="2028" y="754"/>
                  </a:lnTo>
                  <a:close/>
                  <a:moveTo>
                    <a:pt x="2439" y="343"/>
                  </a:moveTo>
                  <a:lnTo>
                    <a:pt x="2044" y="738"/>
                  </a:lnTo>
                  <a:lnTo>
                    <a:pt x="2061" y="754"/>
                  </a:lnTo>
                  <a:lnTo>
                    <a:pt x="2456" y="359"/>
                  </a:lnTo>
                  <a:lnTo>
                    <a:pt x="2439" y="343"/>
                  </a:lnTo>
                  <a:close/>
                  <a:moveTo>
                    <a:pt x="2529" y="253"/>
                  </a:moveTo>
                  <a:lnTo>
                    <a:pt x="2456" y="326"/>
                  </a:lnTo>
                  <a:lnTo>
                    <a:pt x="2472" y="343"/>
                  </a:lnTo>
                  <a:lnTo>
                    <a:pt x="2545" y="270"/>
                  </a:lnTo>
                  <a:lnTo>
                    <a:pt x="2529" y="253"/>
                  </a:lnTo>
                  <a:close/>
                  <a:moveTo>
                    <a:pt x="2638" y="144"/>
                  </a:moveTo>
                  <a:lnTo>
                    <a:pt x="2562" y="218"/>
                  </a:lnTo>
                  <a:lnTo>
                    <a:pt x="2578" y="237"/>
                  </a:lnTo>
                  <a:lnTo>
                    <a:pt x="2654" y="161"/>
                  </a:lnTo>
                  <a:lnTo>
                    <a:pt x="2638" y="144"/>
                  </a:lnTo>
                  <a:close/>
                  <a:moveTo>
                    <a:pt x="2782" y="0"/>
                  </a:moveTo>
                  <a:lnTo>
                    <a:pt x="2654" y="128"/>
                  </a:lnTo>
                  <a:lnTo>
                    <a:pt x="2671" y="144"/>
                  </a:lnTo>
                  <a:lnTo>
                    <a:pt x="2782" y="33"/>
                  </a:lnTo>
                  <a:lnTo>
                    <a:pt x="2782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5" name="Freeform 46"/>
            <p:cNvSpPr>
              <a:spLocks noEditPoints="1"/>
            </p:cNvSpPr>
            <p:nvPr/>
          </p:nvSpPr>
          <p:spPr bwMode="auto">
            <a:xfrm>
              <a:off x="7067550" y="6132513"/>
              <a:ext cx="4416425" cy="4413250"/>
            </a:xfrm>
            <a:custGeom>
              <a:avLst/>
              <a:gdLst>
                <a:gd name="T0" fmla="*/ 0 w 2782"/>
                <a:gd name="T1" fmla="*/ 2780 h 2780"/>
                <a:gd name="T2" fmla="*/ 2 w 2782"/>
                <a:gd name="T3" fmla="*/ 2777 h 2780"/>
                <a:gd name="T4" fmla="*/ 19 w 2782"/>
                <a:gd name="T5" fmla="*/ 2761 h 2780"/>
                <a:gd name="T6" fmla="*/ 109 w 2782"/>
                <a:gd name="T7" fmla="*/ 2704 h 2780"/>
                <a:gd name="T8" fmla="*/ 199 w 2782"/>
                <a:gd name="T9" fmla="*/ 2579 h 2780"/>
                <a:gd name="T10" fmla="*/ 142 w 2782"/>
                <a:gd name="T11" fmla="*/ 2669 h 2780"/>
                <a:gd name="T12" fmla="*/ 199 w 2782"/>
                <a:gd name="T13" fmla="*/ 2579 h 2780"/>
                <a:gd name="T14" fmla="*/ 217 w 2782"/>
                <a:gd name="T15" fmla="*/ 2562 h 2780"/>
                <a:gd name="T16" fmla="*/ 626 w 2782"/>
                <a:gd name="T17" fmla="*/ 2184 h 2780"/>
                <a:gd name="T18" fmla="*/ 702 w 2782"/>
                <a:gd name="T19" fmla="*/ 2078 h 2780"/>
                <a:gd name="T20" fmla="*/ 645 w 2782"/>
                <a:gd name="T21" fmla="*/ 2168 h 2780"/>
                <a:gd name="T22" fmla="*/ 702 w 2782"/>
                <a:gd name="T23" fmla="*/ 2078 h 2780"/>
                <a:gd name="T24" fmla="*/ 735 w 2782"/>
                <a:gd name="T25" fmla="*/ 2045 h 2780"/>
                <a:gd name="T26" fmla="*/ 825 w 2782"/>
                <a:gd name="T27" fmla="*/ 1988 h 2780"/>
                <a:gd name="T28" fmla="*/ 1220 w 2782"/>
                <a:gd name="T29" fmla="*/ 1560 h 2780"/>
                <a:gd name="T30" fmla="*/ 841 w 2782"/>
                <a:gd name="T31" fmla="*/ 1971 h 2780"/>
                <a:gd name="T32" fmla="*/ 1220 w 2782"/>
                <a:gd name="T33" fmla="*/ 1560 h 2780"/>
                <a:gd name="T34" fmla="*/ 1236 w 2782"/>
                <a:gd name="T35" fmla="*/ 1544 h 2780"/>
                <a:gd name="T36" fmla="*/ 1328 w 2782"/>
                <a:gd name="T37" fmla="*/ 1487 h 2780"/>
                <a:gd name="T38" fmla="*/ 1418 w 2782"/>
                <a:gd name="T39" fmla="*/ 1362 h 2780"/>
                <a:gd name="T40" fmla="*/ 1361 w 2782"/>
                <a:gd name="T41" fmla="*/ 1451 h 2780"/>
                <a:gd name="T42" fmla="*/ 1418 w 2782"/>
                <a:gd name="T43" fmla="*/ 1362 h 2780"/>
                <a:gd name="T44" fmla="*/ 1435 w 2782"/>
                <a:gd name="T45" fmla="*/ 1345 h 2780"/>
                <a:gd name="T46" fmla="*/ 1846 w 2782"/>
                <a:gd name="T47" fmla="*/ 967 h 2780"/>
                <a:gd name="T48" fmla="*/ 1919 w 2782"/>
                <a:gd name="T49" fmla="*/ 861 h 2780"/>
                <a:gd name="T50" fmla="*/ 1862 w 2782"/>
                <a:gd name="T51" fmla="*/ 950 h 2780"/>
                <a:gd name="T52" fmla="*/ 1919 w 2782"/>
                <a:gd name="T53" fmla="*/ 861 h 2780"/>
                <a:gd name="T54" fmla="*/ 1955 w 2782"/>
                <a:gd name="T55" fmla="*/ 827 h 2780"/>
                <a:gd name="T56" fmla="*/ 2044 w 2782"/>
                <a:gd name="T57" fmla="*/ 771 h 2780"/>
                <a:gd name="T58" fmla="*/ 2439 w 2782"/>
                <a:gd name="T59" fmla="*/ 343 h 2780"/>
                <a:gd name="T60" fmla="*/ 2061 w 2782"/>
                <a:gd name="T61" fmla="*/ 754 h 2780"/>
                <a:gd name="T62" fmla="*/ 2439 w 2782"/>
                <a:gd name="T63" fmla="*/ 343 h 2780"/>
                <a:gd name="T64" fmla="*/ 2456 w 2782"/>
                <a:gd name="T65" fmla="*/ 326 h 2780"/>
                <a:gd name="T66" fmla="*/ 2545 w 2782"/>
                <a:gd name="T67" fmla="*/ 270 h 2780"/>
                <a:gd name="T68" fmla="*/ 2638 w 2782"/>
                <a:gd name="T69" fmla="*/ 144 h 2780"/>
                <a:gd name="T70" fmla="*/ 2578 w 2782"/>
                <a:gd name="T71" fmla="*/ 237 h 2780"/>
                <a:gd name="T72" fmla="*/ 2638 w 2782"/>
                <a:gd name="T73" fmla="*/ 144 h 2780"/>
                <a:gd name="T74" fmla="*/ 2654 w 2782"/>
                <a:gd name="T75" fmla="*/ 128 h 2780"/>
                <a:gd name="T76" fmla="*/ 2782 w 2782"/>
                <a:gd name="T77" fmla="*/ 33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82" h="2780">
                  <a:moveTo>
                    <a:pt x="2" y="2777"/>
                  </a:moveTo>
                  <a:lnTo>
                    <a:pt x="0" y="2780"/>
                  </a:lnTo>
                  <a:lnTo>
                    <a:pt x="2" y="2780"/>
                  </a:lnTo>
                  <a:lnTo>
                    <a:pt x="2" y="2777"/>
                  </a:lnTo>
                  <a:moveTo>
                    <a:pt x="92" y="2688"/>
                  </a:moveTo>
                  <a:lnTo>
                    <a:pt x="19" y="2761"/>
                  </a:lnTo>
                  <a:lnTo>
                    <a:pt x="35" y="2777"/>
                  </a:lnTo>
                  <a:lnTo>
                    <a:pt x="109" y="2704"/>
                  </a:lnTo>
                  <a:lnTo>
                    <a:pt x="92" y="2688"/>
                  </a:lnTo>
                  <a:moveTo>
                    <a:pt x="199" y="2579"/>
                  </a:moveTo>
                  <a:lnTo>
                    <a:pt x="125" y="2652"/>
                  </a:lnTo>
                  <a:lnTo>
                    <a:pt x="142" y="2669"/>
                  </a:lnTo>
                  <a:lnTo>
                    <a:pt x="217" y="2595"/>
                  </a:lnTo>
                  <a:lnTo>
                    <a:pt x="199" y="2579"/>
                  </a:lnTo>
                  <a:moveTo>
                    <a:pt x="610" y="2168"/>
                  </a:moveTo>
                  <a:lnTo>
                    <a:pt x="217" y="2562"/>
                  </a:lnTo>
                  <a:lnTo>
                    <a:pt x="234" y="2579"/>
                  </a:lnTo>
                  <a:lnTo>
                    <a:pt x="626" y="2184"/>
                  </a:lnTo>
                  <a:lnTo>
                    <a:pt x="610" y="2168"/>
                  </a:lnTo>
                  <a:moveTo>
                    <a:pt x="702" y="2078"/>
                  </a:moveTo>
                  <a:lnTo>
                    <a:pt x="626" y="2151"/>
                  </a:lnTo>
                  <a:lnTo>
                    <a:pt x="645" y="2168"/>
                  </a:lnTo>
                  <a:lnTo>
                    <a:pt x="719" y="2094"/>
                  </a:lnTo>
                  <a:lnTo>
                    <a:pt x="702" y="2078"/>
                  </a:lnTo>
                  <a:moveTo>
                    <a:pt x="808" y="1971"/>
                  </a:moveTo>
                  <a:lnTo>
                    <a:pt x="735" y="2045"/>
                  </a:lnTo>
                  <a:lnTo>
                    <a:pt x="752" y="2061"/>
                  </a:lnTo>
                  <a:lnTo>
                    <a:pt x="825" y="1988"/>
                  </a:lnTo>
                  <a:lnTo>
                    <a:pt x="808" y="1971"/>
                  </a:lnTo>
                  <a:moveTo>
                    <a:pt x="1220" y="1560"/>
                  </a:moveTo>
                  <a:lnTo>
                    <a:pt x="825" y="1955"/>
                  </a:lnTo>
                  <a:lnTo>
                    <a:pt x="841" y="1971"/>
                  </a:lnTo>
                  <a:lnTo>
                    <a:pt x="1236" y="1577"/>
                  </a:lnTo>
                  <a:lnTo>
                    <a:pt x="1220" y="1560"/>
                  </a:lnTo>
                  <a:moveTo>
                    <a:pt x="1312" y="1470"/>
                  </a:moveTo>
                  <a:lnTo>
                    <a:pt x="1236" y="1544"/>
                  </a:lnTo>
                  <a:lnTo>
                    <a:pt x="1253" y="1560"/>
                  </a:lnTo>
                  <a:lnTo>
                    <a:pt x="1328" y="1487"/>
                  </a:lnTo>
                  <a:lnTo>
                    <a:pt x="1312" y="1470"/>
                  </a:lnTo>
                  <a:moveTo>
                    <a:pt x="1418" y="1362"/>
                  </a:moveTo>
                  <a:lnTo>
                    <a:pt x="1345" y="1435"/>
                  </a:lnTo>
                  <a:lnTo>
                    <a:pt x="1361" y="1451"/>
                  </a:lnTo>
                  <a:lnTo>
                    <a:pt x="1435" y="1378"/>
                  </a:lnTo>
                  <a:lnTo>
                    <a:pt x="1418" y="1362"/>
                  </a:lnTo>
                  <a:moveTo>
                    <a:pt x="1829" y="950"/>
                  </a:moveTo>
                  <a:lnTo>
                    <a:pt x="1435" y="1345"/>
                  </a:lnTo>
                  <a:lnTo>
                    <a:pt x="1451" y="1362"/>
                  </a:lnTo>
                  <a:lnTo>
                    <a:pt x="1846" y="967"/>
                  </a:lnTo>
                  <a:lnTo>
                    <a:pt x="1829" y="950"/>
                  </a:lnTo>
                  <a:moveTo>
                    <a:pt x="1919" y="861"/>
                  </a:moveTo>
                  <a:lnTo>
                    <a:pt x="1846" y="934"/>
                  </a:lnTo>
                  <a:lnTo>
                    <a:pt x="1862" y="950"/>
                  </a:lnTo>
                  <a:lnTo>
                    <a:pt x="1936" y="877"/>
                  </a:lnTo>
                  <a:lnTo>
                    <a:pt x="1919" y="861"/>
                  </a:lnTo>
                  <a:moveTo>
                    <a:pt x="2028" y="754"/>
                  </a:moveTo>
                  <a:lnTo>
                    <a:pt x="1955" y="827"/>
                  </a:lnTo>
                  <a:lnTo>
                    <a:pt x="1971" y="844"/>
                  </a:lnTo>
                  <a:lnTo>
                    <a:pt x="2044" y="771"/>
                  </a:lnTo>
                  <a:lnTo>
                    <a:pt x="2028" y="754"/>
                  </a:lnTo>
                  <a:moveTo>
                    <a:pt x="2439" y="343"/>
                  </a:moveTo>
                  <a:lnTo>
                    <a:pt x="2044" y="738"/>
                  </a:lnTo>
                  <a:lnTo>
                    <a:pt x="2061" y="754"/>
                  </a:lnTo>
                  <a:lnTo>
                    <a:pt x="2456" y="359"/>
                  </a:lnTo>
                  <a:lnTo>
                    <a:pt x="2439" y="343"/>
                  </a:lnTo>
                  <a:moveTo>
                    <a:pt x="2529" y="253"/>
                  </a:moveTo>
                  <a:lnTo>
                    <a:pt x="2456" y="326"/>
                  </a:lnTo>
                  <a:lnTo>
                    <a:pt x="2472" y="343"/>
                  </a:lnTo>
                  <a:lnTo>
                    <a:pt x="2545" y="270"/>
                  </a:lnTo>
                  <a:lnTo>
                    <a:pt x="2529" y="253"/>
                  </a:lnTo>
                  <a:moveTo>
                    <a:pt x="2638" y="144"/>
                  </a:moveTo>
                  <a:lnTo>
                    <a:pt x="2562" y="218"/>
                  </a:lnTo>
                  <a:lnTo>
                    <a:pt x="2578" y="237"/>
                  </a:lnTo>
                  <a:lnTo>
                    <a:pt x="2654" y="161"/>
                  </a:lnTo>
                  <a:lnTo>
                    <a:pt x="2638" y="144"/>
                  </a:lnTo>
                  <a:moveTo>
                    <a:pt x="2782" y="0"/>
                  </a:moveTo>
                  <a:lnTo>
                    <a:pt x="2654" y="128"/>
                  </a:lnTo>
                  <a:lnTo>
                    <a:pt x="2671" y="144"/>
                  </a:lnTo>
                  <a:lnTo>
                    <a:pt x="2782" y="33"/>
                  </a:lnTo>
                  <a:lnTo>
                    <a:pt x="27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6" name="Freeform 47"/>
            <p:cNvSpPr>
              <a:spLocks noEditPoints="1"/>
            </p:cNvSpPr>
            <p:nvPr/>
          </p:nvSpPr>
          <p:spPr bwMode="auto">
            <a:xfrm>
              <a:off x="8999538" y="8064500"/>
              <a:ext cx="2484438" cy="2481263"/>
            </a:xfrm>
            <a:custGeom>
              <a:avLst/>
              <a:gdLst>
                <a:gd name="T0" fmla="*/ 3 w 1565"/>
                <a:gd name="T1" fmla="*/ 1560 h 1563"/>
                <a:gd name="T2" fmla="*/ 0 w 1565"/>
                <a:gd name="T3" fmla="*/ 1563 h 1563"/>
                <a:gd name="T4" fmla="*/ 5 w 1565"/>
                <a:gd name="T5" fmla="*/ 1563 h 1563"/>
                <a:gd name="T6" fmla="*/ 3 w 1565"/>
                <a:gd name="T7" fmla="*/ 1560 h 1563"/>
                <a:gd name="T8" fmla="*/ 92 w 1565"/>
                <a:gd name="T9" fmla="*/ 1471 h 1563"/>
                <a:gd name="T10" fmla="*/ 19 w 1565"/>
                <a:gd name="T11" fmla="*/ 1544 h 1563"/>
                <a:gd name="T12" fmla="*/ 36 w 1565"/>
                <a:gd name="T13" fmla="*/ 1560 h 1563"/>
                <a:gd name="T14" fmla="*/ 109 w 1565"/>
                <a:gd name="T15" fmla="*/ 1487 h 1563"/>
                <a:gd name="T16" fmla="*/ 92 w 1565"/>
                <a:gd name="T17" fmla="*/ 1471 h 1563"/>
                <a:gd name="T18" fmla="*/ 201 w 1565"/>
                <a:gd name="T19" fmla="*/ 1362 h 1563"/>
                <a:gd name="T20" fmla="*/ 125 w 1565"/>
                <a:gd name="T21" fmla="*/ 1437 h 1563"/>
                <a:gd name="T22" fmla="*/ 144 w 1565"/>
                <a:gd name="T23" fmla="*/ 1454 h 1563"/>
                <a:gd name="T24" fmla="*/ 218 w 1565"/>
                <a:gd name="T25" fmla="*/ 1378 h 1563"/>
                <a:gd name="T26" fmla="*/ 201 w 1565"/>
                <a:gd name="T27" fmla="*/ 1362 h 1563"/>
                <a:gd name="T28" fmla="*/ 612 w 1565"/>
                <a:gd name="T29" fmla="*/ 953 h 1563"/>
                <a:gd name="T30" fmla="*/ 218 w 1565"/>
                <a:gd name="T31" fmla="*/ 1345 h 1563"/>
                <a:gd name="T32" fmla="*/ 234 w 1565"/>
                <a:gd name="T33" fmla="*/ 1362 h 1563"/>
                <a:gd name="T34" fmla="*/ 629 w 1565"/>
                <a:gd name="T35" fmla="*/ 969 h 1563"/>
                <a:gd name="T36" fmla="*/ 612 w 1565"/>
                <a:gd name="T37" fmla="*/ 953 h 1563"/>
                <a:gd name="T38" fmla="*/ 702 w 1565"/>
                <a:gd name="T39" fmla="*/ 861 h 1563"/>
                <a:gd name="T40" fmla="*/ 629 w 1565"/>
                <a:gd name="T41" fmla="*/ 936 h 1563"/>
                <a:gd name="T42" fmla="*/ 645 w 1565"/>
                <a:gd name="T43" fmla="*/ 953 h 1563"/>
                <a:gd name="T44" fmla="*/ 719 w 1565"/>
                <a:gd name="T45" fmla="*/ 877 h 1563"/>
                <a:gd name="T46" fmla="*/ 702 w 1565"/>
                <a:gd name="T47" fmla="*/ 861 h 1563"/>
                <a:gd name="T48" fmla="*/ 811 w 1565"/>
                <a:gd name="T49" fmla="*/ 754 h 1563"/>
                <a:gd name="T50" fmla="*/ 735 w 1565"/>
                <a:gd name="T51" fmla="*/ 828 h 1563"/>
                <a:gd name="T52" fmla="*/ 752 w 1565"/>
                <a:gd name="T53" fmla="*/ 844 h 1563"/>
                <a:gd name="T54" fmla="*/ 827 w 1565"/>
                <a:gd name="T55" fmla="*/ 771 h 1563"/>
                <a:gd name="T56" fmla="*/ 811 w 1565"/>
                <a:gd name="T57" fmla="*/ 754 h 1563"/>
                <a:gd name="T58" fmla="*/ 1220 w 1565"/>
                <a:gd name="T59" fmla="*/ 343 h 1563"/>
                <a:gd name="T60" fmla="*/ 827 w 1565"/>
                <a:gd name="T61" fmla="*/ 738 h 1563"/>
                <a:gd name="T62" fmla="*/ 844 w 1565"/>
                <a:gd name="T63" fmla="*/ 754 h 1563"/>
                <a:gd name="T64" fmla="*/ 1239 w 1565"/>
                <a:gd name="T65" fmla="*/ 360 h 1563"/>
                <a:gd name="T66" fmla="*/ 1220 w 1565"/>
                <a:gd name="T67" fmla="*/ 343 h 1563"/>
                <a:gd name="T68" fmla="*/ 1312 w 1565"/>
                <a:gd name="T69" fmla="*/ 253 h 1563"/>
                <a:gd name="T70" fmla="*/ 1239 w 1565"/>
                <a:gd name="T71" fmla="*/ 327 h 1563"/>
                <a:gd name="T72" fmla="*/ 1255 w 1565"/>
                <a:gd name="T73" fmla="*/ 343 h 1563"/>
                <a:gd name="T74" fmla="*/ 1328 w 1565"/>
                <a:gd name="T75" fmla="*/ 270 h 1563"/>
                <a:gd name="T76" fmla="*/ 1312 w 1565"/>
                <a:gd name="T77" fmla="*/ 253 h 1563"/>
                <a:gd name="T78" fmla="*/ 1418 w 1565"/>
                <a:gd name="T79" fmla="*/ 145 h 1563"/>
                <a:gd name="T80" fmla="*/ 1345 w 1565"/>
                <a:gd name="T81" fmla="*/ 220 h 1563"/>
                <a:gd name="T82" fmla="*/ 1361 w 1565"/>
                <a:gd name="T83" fmla="*/ 237 h 1563"/>
                <a:gd name="T84" fmla="*/ 1435 w 1565"/>
                <a:gd name="T85" fmla="*/ 164 h 1563"/>
                <a:gd name="T86" fmla="*/ 1418 w 1565"/>
                <a:gd name="T87" fmla="*/ 145 h 1563"/>
                <a:gd name="T88" fmla="*/ 1565 w 1565"/>
                <a:gd name="T89" fmla="*/ 0 h 1563"/>
                <a:gd name="T90" fmla="*/ 1435 w 1565"/>
                <a:gd name="T91" fmla="*/ 128 h 1563"/>
                <a:gd name="T92" fmla="*/ 1451 w 1565"/>
                <a:gd name="T93" fmla="*/ 145 h 1563"/>
                <a:gd name="T94" fmla="*/ 1565 w 1565"/>
                <a:gd name="T95" fmla="*/ 34 h 1563"/>
                <a:gd name="T96" fmla="*/ 1565 w 1565"/>
                <a:gd name="T97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5" h="1563">
                  <a:moveTo>
                    <a:pt x="3" y="1560"/>
                  </a:moveTo>
                  <a:lnTo>
                    <a:pt x="0" y="1563"/>
                  </a:lnTo>
                  <a:lnTo>
                    <a:pt x="5" y="1563"/>
                  </a:lnTo>
                  <a:lnTo>
                    <a:pt x="3" y="1560"/>
                  </a:lnTo>
                  <a:close/>
                  <a:moveTo>
                    <a:pt x="92" y="1471"/>
                  </a:moveTo>
                  <a:lnTo>
                    <a:pt x="19" y="1544"/>
                  </a:lnTo>
                  <a:lnTo>
                    <a:pt x="36" y="1560"/>
                  </a:lnTo>
                  <a:lnTo>
                    <a:pt x="109" y="1487"/>
                  </a:lnTo>
                  <a:lnTo>
                    <a:pt x="92" y="1471"/>
                  </a:lnTo>
                  <a:close/>
                  <a:moveTo>
                    <a:pt x="201" y="1362"/>
                  </a:moveTo>
                  <a:lnTo>
                    <a:pt x="125" y="1437"/>
                  </a:lnTo>
                  <a:lnTo>
                    <a:pt x="144" y="1454"/>
                  </a:lnTo>
                  <a:lnTo>
                    <a:pt x="218" y="1378"/>
                  </a:lnTo>
                  <a:lnTo>
                    <a:pt x="201" y="1362"/>
                  </a:lnTo>
                  <a:close/>
                  <a:moveTo>
                    <a:pt x="612" y="953"/>
                  </a:moveTo>
                  <a:lnTo>
                    <a:pt x="218" y="1345"/>
                  </a:lnTo>
                  <a:lnTo>
                    <a:pt x="234" y="1362"/>
                  </a:lnTo>
                  <a:lnTo>
                    <a:pt x="629" y="969"/>
                  </a:lnTo>
                  <a:lnTo>
                    <a:pt x="612" y="953"/>
                  </a:lnTo>
                  <a:close/>
                  <a:moveTo>
                    <a:pt x="702" y="861"/>
                  </a:moveTo>
                  <a:lnTo>
                    <a:pt x="629" y="936"/>
                  </a:lnTo>
                  <a:lnTo>
                    <a:pt x="645" y="953"/>
                  </a:lnTo>
                  <a:lnTo>
                    <a:pt x="719" y="877"/>
                  </a:lnTo>
                  <a:lnTo>
                    <a:pt x="702" y="861"/>
                  </a:lnTo>
                  <a:close/>
                  <a:moveTo>
                    <a:pt x="811" y="754"/>
                  </a:moveTo>
                  <a:lnTo>
                    <a:pt x="735" y="828"/>
                  </a:lnTo>
                  <a:lnTo>
                    <a:pt x="752" y="844"/>
                  </a:lnTo>
                  <a:lnTo>
                    <a:pt x="827" y="771"/>
                  </a:lnTo>
                  <a:lnTo>
                    <a:pt x="811" y="754"/>
                  </a:lnTo>
                  <a:close/>
                  <a:moveTo>
                    <a:pt x="1220" y="343"/>
                  </a:moveTo>
                  <a:lnTo>
                    <a:pt x="827" y="738"/>
                  </a:lnTo>
                  <a:lnTo>
                    <a:pt x="844" y="754"/>
                  </a:lnTo>
                  <a:lnTo>
                    <a:pt x="1239" y="360"/>
                  </a:lnTo>
                  <a:lnTo>
                    <a:pt x="1220" y="343"/>
                  </a:lnTo>
                  <a:close/>
                  <a:moveTo>
                    <a:pt x="1312" y="253"/>
                  </a:moveTo>
                  <a:lnTo>
                    <a:pt x="1239" y="327"/>
                  </a:lnTo>
                  <a:lnTo>
                    <a:pt x="1255" y="343"/>
                  </a:lnTo>
                  <a:lnTo>
                    <a:pt x="1328" y="270"/>
                  </a:lnTo>
                  <a:lnTo>
                    <a:pt x="1312" y="253"/>
                  </a:lnTo>
                  <a:close/>
                  <a:moveTo>
                    <a:pt x="1418" y="145"/>
                  </a:moveTo>
                  <a:lnTo>
                    <a:pt x="1345" y="220"/>
                  </a:lnTo>
                  <a:lnTo>
                    <a:pt x="1361" y="237"/>
                  </a:lnTo>
                  <a:lnTo>
                    <a:pt x="1435" y="164"/>
                  </a:lnTo>
                  <a:lnTo>
                    <a:pt x="1418" y="145"/>
                  </a:lnTo>
                  <a:close/>
                  <a:moveTo>
                    <a:pt x="1565" y="0"/>
                  </a:moveTo>
                  <a:lnTo>
                    <a:pt x="1435" y="128"/>
                  </a:lnTo>
                  <a:lnTo>
                    <a:pt x="1451" y="145"/>
                  </a:lnTo>
                  <a:lnTo>
                    <a:pt x="1565" y="34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7" name="Freeform 48"/>
            <p:cNvSpPr>
              <a:spLocks noEditPoints="1"/>
            </p:cNvSpPr>
            <p:nvPr/>
          </p:nvSpPr>
          <p:spPr bwMode="auto">
            <a:xfrm>
              <a:off x="8999538" y="8064500"/>
              <a:ext cx="2484438" cy="2481263"/>
            </a:xfrm>
            <a:custGeom>
              <a:avLst/>
              <a:gdLst>
                <a:gd name="T0" fmla="*/ 3 w 1565"/>
                <a:gd name="T1" fmla="*/ 1560 h 1563"/>
                <a:gd name="T2" fmla="*/ 0 w 1565"/>
                <a:gd name="T3" fmla="*/ 1563 h 1563"/>
                <a:gd name="T4" fmla="*/ 5 w 1565"/>
                <a:gd name="T5" fmla="*/ 1563 h 1563"/>
                <a:gd name="T6" fmla="*/ 3 w 1565"/>
                <a:gd name="T7" fmla="*/ 1560 h 1563"/>
                <a:gd name="T8" fmla="*/ 92 w 1565"/>
                <a:gd name="T9" fmla="*/ 1471 h 1563"/>
                <a:gd name="T10" fmla="*/ 19 w 1565"/>
                <a:gd name="T11" fmla="*/ 1544 h 1563"/>
                <a:gd name="T12" fmla="*/ 36 w 1565"/>
                <a:gd name="T13" fmla="*/ 1560 h 1563"/>
                <a:gd name="T14" fmla="*/ 109 w 1565"/>
                <a:gd name="T15" fmla="*/ 1487 h 1563"/>
                <a:gd name="T16" fmla="*/ 92 w 1565"/>
                <a:gd name="T17" fmla="*/ 1471 h 1563"/>
                <a:gd name="T18" fmla="*/ 201 w 1565"/>
                <a:gd name="T19" fmla="*/ 1362 h 1563"/>
                <a:gd name="T20" fmla="*/ 125 w 1565"/>
                <a:gd name="T21" fmla="*/ 1437 h 1563"/>
                <a:gd name="T22" fmla="*/ 144 w 1565"/>
                <a:gd name="T23" fmla="*/ 1454 h 1563"/>
                <a:gd name="T24" fmla="*/ 218 w 1565"/>
                <a:gd name="T25" fmla="*/ 1378 h 1563"/>
                <a:gd name="T26" fmla="*/ 201 w 1565"/>
                <a:gd name="T27" fmla="*/ 1362 h 1563"/>
                <a:gd name="T28" fmla="*/ 612 w 1565"/>
                <a:gd name="T29" fmla="*/ 953 h 1563"/>
                <a:gd name="T30" fmla="*/ 218 w 1565"/>
                <a:gd name="T31" fmla="*/ 1345 h 1563"/>
                <a:gd name="T32" fmla="*/ 234 w 1565"/>
                <a:gd name="T33" fmla="*/ 1362 h 1563"/>
                <a:gd name="T34" fmla="*/ 629 w 1565"/>
                <a:gd name="T35" fmla="*/ 969 h 1563"/>
                <a:gd name="T36" fmla="*/ 612 w 1565"/>
                <a:gd name="T37" fmla="*/ 953 h 1563"/>
                <a:gd name="T38" fmla="*/ 702 w 1565"/>
                <a:gd name="T39" fmla="*/ 861 h 1563"/>
                <a:gd name="T40" fmla="*/ 629 w 1565"/>
                <a:gd name="T41" fmla="*/ 936 h 1563"/>
                <a:gd name="T42" fmla="*/ 645 w 1565"/>
                <a:gd name="T43" fmla="*/ 953 h 1563"/>
                <a:gd name="T44" fmla="*/ 719 w 1565"/>
                <a:gd name="T45" fmla="*/ 877 h 1563"/>
                <a:gd name="T46" fmla="*/ 702 w 1565"/>
                <a:gd name="T47" fmla="*/ 861 h 1563"/>
                <a:gd name="T48" fmla="*/ 811 w 1565"/>
                <a:gd name="T49" fmla="*/ 754 h 1563"/>
                <a:gd name="T50" fmla="*/ 735 w 1565"/>
                <a:gd name="T51" fmla="*/ 828 h 1563"/>
                <a:gd name="T52" fmla="*/ 752 w 1565"/>
                <a:gd name="T53" fmla="*/ 844 h 1563"/>
                <a:gd name="T54" fmla="*/ 827 w 1565"/>
                <a:gd name="T55" fmla="*/ 771 h 1563"/>
                <a:gd name="T56" fmla="*/ 811 w 1565"/>
                <a:gd name="T57" fmla="*/ 754 h 1563"/>
                <a:gd name="T58" fmla="*/ 1220 w 1565"/>
                <a:gd name="T59" fmla="*/ 343 h 1563"/>
                <a:gd name="T60" fmla="*/ 827 w 1565"/>
                <a:gd name="T61" fmla="*/ 738 h 1563"/>
                <a:gd name="T62" fmla="*/ 844 w 1565"/>
                <a:gd name="T63" fmla="*/ 754 h 1563"/>
                <a:gd name="T64" fmla="*/ 1239 w 1565"/>
                <a:gd name="T65" fmla="*/ 360 h 1563"/>
                <a:gd name="T66" fmla="*/ 1220 w 1565"/>
                <a:gd name="T67" fmla="*/ 343 h 1563"/>
                <a:gd name="T68" fmla="*/ 1312 w 1565"/>
                <a:gd name="T69" fmla="*/ 253 h 1563"/>
                <a:gd name="T70" fmla="*/ 1239 w 1565"/>
                <a:gd name="T71" fmla="*/ 327 h 1563"/>
                <a:gd name="T72" fmla="*/ 1255 w 1565"/>
                <a:gd name="T73" fmla="*/ 343 h 1563"/>
                <a:gd name="T74" fmla="*/ 1328 w 1565"/>
                <a:gd name="T75" fmla="*/ 270 h 1563"/>
                <a:gd name="T76" fmla="*/ 1312 w 1565"/>
                <a:gd name="T77" fmla="*/ 253 h 1563"/>
                <a:gd name="T78" fmla="*/ 1418 w 1565"/>
                <a:gd name="T79" fmla="*/ 145 h 1563"/>
                <a:gd name="T80" fmla="*/ 1345 w 1565"/>
                <a:gd name="T81" fmla="*/ 220 h 1563"/>
                <a:gd name="T82" fmla="*/ 1361 w 1565"/>
                <a:gd name="T83" fmla="*/ 237 h 1563"/>
                <a:gd name="T84" fmla="*/ 1435 w 1565"/>
                <a:gd name="T85" fmla="*/ 164 h 1563"/>
                <a:gd name="T86" fmla="*/ 1418 w 1565"/>
                <a:gd name="T87" fmla="*/ 145 h 1563"/>
                <a:gd name="T88" fmla="*/ 1565 w 1565"/>
                <a:gd name="T89" fmla="*/ 0 h 1563"/>
                <a:gd name="T90" fmla="*/ 1435 w 1565"/>
                <a:gd name="T91" fmla="*/ 128 h 1563"/>
                <a:gd name="T92" fmla="*/ 1451 w 1565"/>
                <a:gd name="T93" fmla="*/ 145 h 1563"/>
                <a:gd name="T94" fmla="*/ 1565 w 1565"/>
                <a:gd name="T95" fmla="*/ 34 h 1563"/>
                <a:gd name="T96" fmla="*/ 1565 w 1565"/>
                <a:gd name="T97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5" h="1563">
                  <a:moveTo>
                    <a:pt x="3" y="1560"/>
                  </a:moveTo>
                  <a:lnTo>
                    <a:pt x="0" y="1563"/>
                  </a:lnTo>
                  <a:lnTo>
                    <a:pt x="5" y="1563"/>
                  </a:lnTo>
                  <a:lnTo>
                    <a:pt x="3" y="1560"/>
                  </a:lnTo>
                  <a:moveTo>
                    <a:pt x="92" y="1471"/>
                  </a:moveTo>
                  <a:lnTo>
                    <a:pt x="19" y="1544"/>
                  </a:lnTo>
                  <a:lnTo>
                    <a:pt x="36" y="1560"/>
                  </a:lnTo>
                  <a:lnTo>
                    <a:pt x="109" y="1487"/>
                  </a:lnTo>
                  <a:lnTo>
                    <a:pt x="92" y="1471"/>
                  </a:lnTo>
                  <a:moveTo>
                    <a:pt x="201" y="1362"/>
                  </a:moveTo>
                  <a:lnTo>
                    <a:pt x="125" y="1437"/>
                  </a:lnTo>
                  <a:lnTo>
                    <a:pt x="144" y="1454"/>
                  </a:lnTo>
                  <a:lnTo>
                    <a:pt x="218" y="1378"/>
                  </a:lnTo>
                  <a:lnTo>
                    <a:pt x="201" y="1362"/>
                  </a:lnTo>
                  <a:moveTo>
                    <a:pt x="612" y="953"/>
                  </a:moveTo>
                  <a:lnTo>
                    <a:pt x="218" y="1345"/>
                  </a:lnTo>
                  <a:lnTo>
                    <a:pt x="234" y="1362"/>
                  </a:lnTo>
                  <a:lnTo>
                    <a:pt x="629" y="969"/>
                  </a:lnTo>
                  <a:lnTo>
                    <a:pt x="612" y="953"/>
                  </a:lnTo>
                  <a:moveTo>
                    <a:pt x="702" y="861"/>
                  </a:moveTo>
                  <a:lnTo>
                    <a:pt x="629" y="936"/>
                  </a:lnTo>
                  <a:lnTo>
                    <a:pt x="645" y="953"/>
                  </a:lnTo>
                  <a:lnTo>
                    <a:pt x="719" y="877"/>
                  </a:lnTo>
                  <a:lnTo>
                    <a:pt x="702" y="861"/>
                  </a:lnTo>
                  <a:moveTo>
                    <a:pt x="811" y="754"/>
                  </a:moveTo>
                  <a:lnTo>
                    <a:pt x="735" y="828"/>
                  </a:lnTo>
                  <a:lnTo>
                    <a:pt x="752" y="844"/>
                  </a:lnTo>
                  <a:lnTo>
                    <a:pt x="827" y="771"/>
                  </a:lnTo>
                  <a:lnTo>
                    <a:pt x="811" y="754"/>
                  </a:lnTo>
                  <a:moveTo>
                    <a:pt x="1220" y="343"/>
                  </a:moveTo>
                  <a:lnTo>
                    <a:pt x="827" y="738"/>
                  </a:lnTo>
                  <a:lnTo>
                    <a:pt x="844" y="754"/>
                  </a:lnTo>
                  <a:lnTo>
                    <a:pt x="1239" y="360"/>
                  </a:lnTo>
                  <a:lnTo>
                    <a:pt x="1220" y="343"/>
                  </a:lnTo>
                  <a:moveTo>
                    <a:pt x="1312" y="253"/>
                  </a:moveTo>
                  <a:lnTo>
                    <a:pt x="1239" y="327"/>
                  </a:lnTo>
                  <a:lnTo>
                    <a:pt x="1255" y="343"/>
                  </a:lnTo>
                  <a:lnTo>
                    <a:pt x="1328" y="270"/>
                  </a:lnTo>
                  <a:lnTo>
                    <a:pt x="1312" y="253"/>
                  </a:lnTo>
                  <a:moveTo>
                    <a:pt x="1418" y="145"/>
                  </a:moveTo>
                  <a:lnTo>
                    <a:pt x="1345" y="220"/>
                  </a:lnTo>
                  <a:lnTo>
                    <a:pt x="1361" y="237"/>
                  </a:lnTo>
                  <a:lnTo>
                    <a:pt x="1435" y="164"/>
                  </a:lnTo>
                  <a:lnTo>
                    <a:pt x="1418" y="145"/>
                  </a:lnTo>
                  <a:moveTo>
                    <a:pt x="1565" y="0"/>
                  </a:moveTo>
                  <a:lnTo>
                    <a:pt x="1435" y="128"/>
                  </a:lnTo>
                  <a:lnTo>
                    <a:pt x="1451" y="145"/>
                  </a:lnTo>
                  <a:lnTo>
                    <a:pt x="1565" y="34"/>
                  </a:lnTo>
                  <a:lnTo>
                    <a:pt x="1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8" name="Freeform 49"/>
            <p:cNvSpPr>
              <a:spLocks noEditPoints="1"/>
            </p:cNvSpPr>
            <p:nvPr/>
          </p:nvSpPr>
          <p:spPr bwMode="auto">
            <a:xfrm>
              <a:off x="10936288" y="9998075"/>
              <a:ext cx="547688" cy="547688"/>
            </a:xfrm>
            <a:custGeom>
              <a:avLst/>
              <a:gdLst>
                <a:gd name="T0" fmla="*/ 0 w 345"/>
                <a:gd name="T1" fmla="*/ 342 h 345"/>
                <a:gd name="T2" fmla="*/ 0 w 345"/>
                <a:gd name="T3" fmla="*/ 345 h 345"/>
                <a:gd name="T4" fmla="*/ 2 w 345"/>
                <a:gd name="T5" fmla="*/ 345 h 345"/>
                <a:gd name="T6" fmla="*/ 0 w 345"/>
                <a:gd name="T7" fmla="*/ 342 h 345"/>
                <a:gd name="T8" fmla="*/ 92 w 345"/>
                <a:gd name="T9" fmla="*/ 253 h 345"/>
                <a:gd name="T10" fmla="*/ 16 w 345"/>
                <a:gd name="T11" fmla="*/ 326 h 345"/>
                <a:gd name="T12" fmla="*/ 33 w 345"/>
                <a:gd name="T13" fmla="*/ 342 h 345"/>
                <a:gd name="T14" fmla="*/ 108 w 345"/>
                <a:gd name="T15" fmla="*/ 269 h 345"/>
                <a:gd name="T16" fmla="*/ 92 w 345"/>
                <a:gd name="T17" fmla="*/ 253 h 345"/>
                <a:gd name="T18" fmla="*/ 198 w 345"/>
                <a:gd name="T19" fmla="*/ 146 h 345"/>
                <a:gd name="T20" fmla="*/ 125 w 345"/>
                <a:gd name="T21" fmla="*/ 219 h 345"/>
                <a:gd name="T22" fmla="*/ 141 w 345"/>
                <a:gd name="T23" fmla="*/ 236 h 345"/>
                <a:gd name="T24" fmla="*/ 215 w 345"/>
                <a:gd name="T25" fmla="*/ 163 h 345"/>
                <a:gd name="T26" fmla="*/ 198 w 345"/>
                <a:gd name="T27" fmla="*/ 146 h 345"/>
                <a:gd name="T28" fmla="*/ 345 w 345"/>
                <a:gd name="T29" fmla="*/ 0 h 345"/>
                <a:gd name="T30" fmla="*/ 215 w 345"/>
                <a:gd name="T31" fmla="*/ 130 h 345"/>
                <a:gd name="T32" fmla="*/ 231 w 345"/>
                <a:gd name="T33" fmla="*/ 146 h 345"/>
                <a:gd name="T34" fmla="*/ 345 w 345"/>
                <a:gd name="T35" fmla="*/ 33 h 345"/>
                <a:gd name="T36" fmla="*/ 345 w 345"/>
                <a:gd name="T3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5" h="345">
                  <a:moveTo>
                    <a:pt x="0" y="342"/>
                  </a:moveTo>
                  <a:lnTo>
                    <a:pt x="0" y="345"/>
                  </a:lnTo>
                  <a:lnTo>
                    <a:pt x="2" y="345"/>
                  </a:lnTo>
                  <a:lnTo>
                    <a:pt x="0" y="342"/>
                  </a:lnTo>
                  <a:close/>
                  <a:moveTo>
                    <a:pt x="92" y="253"/>
                  </a:moveTo>
                  <a:lnTo>
                    <a:pt x="16" y="326"/>
                  </a:lnTo>
                  <a:lnTo>
                    <a:pt x="33" y="342"/>
                  </a:lnTo>
                  <a:lnTo>
                    <a:pt x="108" y="269"/>
                  </a:lnTo>
                  <a:lnTo>
                    <a:pt x="92" y="253"/>
                  </a:lnTo>
                  <a:close/>
                  <a:moveTo>
                    <a:pt x="198" y="146"/>
                  </a:moveTo>
                  <a:lnTo>
                    <a:pt x="125" y="219"/>
                  </a:lnTo>
                  <a:lnTo>
                    <a:pt x="141" y="236"/>
                  </a:lnTo>
                  <a:lnTo>
                    <a:pt x="215" y="163"/>
                  </a:lnTo>
                  <a:lnTo>
                    <a:pt x="198" y="146"/>
                  </a:lnTo>
                  <a:close/>
                  <a:moveTo>
                    <a:pt x="345" y="0"/>
                  </a:moveTo>
                  <a:lnTo>
                    <a:pt x="215" y="130"/>
                  </a:lnTo>
                  <a:lnTo>
                    <a:pt x="231" y="146"/>
                  </a:lnTo>
                  <a:lnTo>
                    <a:pt x="345" y="33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9" name="Freeform 50"/>
            <p:cNvSpPr>
              <a:spLocks noEditPoints="1"/>
            </p:cNvSpPr>
            <p:nvPr/>
          </p:nvSpPr>
          <p:spPr bwMode="auto">
            <a:xfrm>
              <a:off x="10936288" y="9998075"/>
              <a:ext cx="547688" cy="547688"/>
            </a:xfrm>
            <a:custGeom>
              <a:avLst/>
              <a:gdLst>
                <a:gd name="T0" fmla="*/ 0 w 345"/>
                <a:gd name="T1" fmla="*/ 342 h 345"/>
                <a:gd name="T2" fmla="*/ 0 w 345"/>
                <a:gd name="T3" fmla="*/ 345 h 345"/>
                <a:gd name="T4" fmla="*/ 2 w 345"/>
                <a:gd name="T5" fmla="*/ 345 h 345"/>
                <a:gd name="T6" fmla="*/ 0 w 345"/>
                <a:gd name="T7" fmla="*/ 342 h 345"/>
                <a:gd name="T8" fmla="*/ 92 w 345"/>
                <a:gd name="T9" fmla="*/ 253 h 345"/>
                <a:gd name="T10" fmla="*/ 16 w 345"/>
                <a:gd name="T11" fmla="*/ 326 h 345"/>
                <a:gd name="T12" fmla="*/ 33 w 345"/>
                <a:gd name="T13" fmla="*/ 342 h 345"/>
                <a:gd name="T14" fmla="*/ 108 w 345"/>
                <a:gd name="T15" fmla="*/ 269 h 345"/>
                <a:gd name="T16" fmla="*/ 92 w 345"/>
                <a:gd name="T17" fmla="*/ 253 h 345"/>
                <a:gd name="T18" fmla="*/ 198 w 345"/>
                <a:gd name="T19" fmla="*/ 146 h 345"/>
                <a:gd name="T20" fmla="*/ 125 w 345"/>
                <a:gd name="T21" fmla="*/ 219 h 345"/>
                <a:gd name="T22" fmla="*/ 141 w 345"/>
                <a:gd name="T23" fmla="*/ 236 h 345"/>
                <a:gd name="T24" fmla="*/ 215 w 345"/>
                <a:gd name="T25" fmla="*/ 163 h 345"/>
                <a:gd name="T26" fmla="*/ 198 w 345"/>
                <a:gd name="T27" fmla="*/ 146 h 345"/>
                <a:gd name="T28" fmla="*/ 345 w 345"/>
                <a:gd name="T29" fmla="*/ 0 h 345"/>
                <a:gd name="T30" fmla="*/ 215 w 345"/>
                <a:gd name="T31" fmla="*/ 130 h 345"/>
                <a:gd name="T32" fmla="*/ 231 w 345"/>
                <a:gd name="T33" fmla="*/ 146 h 345"/>
                <a:gd name="T34" fmla="*/ 345 w 345"/>
                <a:gd name="T35" fmla="*/ 33 h 345"/>
                <a:gd name="T36" fmla="*/ 345 w 345"/>
                <a:gd name="T3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5" h="345">
                  <a:moveTo>
                    <a:pt x="0" y="342"/>
                  </a:moveTo>
                  <a:lnTo>
                    <a:pt x="0" y="345"/>
                  </a:lnTo>
                  <a:lnTo>
                    <a:pt x="2" y="345"/>
                  </a:lnTo>
                  <a:lnTo>
                    <a:pt x="0" y="342"/>
                  </a:lnTo>
                  <a:moveTo>
                    <a:pt x="92" y="253"/>
                  </a:moveTo>
                  <a:lnTo>
                    <a:pt x="16" y="326"/>
                  </a:lnTo>
                  <a:lnTo>
                    <a:pt x="33" y="342"/>
                  </a:lnTo>
                  <a:lnTo>
                    <a:pt x="108" y="269"/>
                  </a:lnTo>
                  <a:lnTo>
                    <a:pt x="92" y="253"/>
                  </a:lnTo>
                  <a:moveTo>
                    <a:pt x="198" y="146"/>
                  </a:moveTo>
                  <a:lnTo>
                    <a:pt x="125" y="219"/>
                  </a:lnTo>
                  <a:lnTo>
                    <a:pt x="141" y="236"/>
                  </a:lnTo>
                  <a:lnTo>
                    <a:pt x="215" y="163"/>
                  </a:lnTo>
                  <a:lnTo>
                    <a:pt x="198" y="146"/>
                  </a:lnTo>
                  <a:moveTo>
                    <a:pt x="345" y="0"/>
                  </a:moveTo>
                  <a:lnTo>
                    <a:pt x="215" y="130"/>
                  </a:lnTo>
                  <a:lnTo>
                    <a:pt x="231" y="146"/>
                  </a:lnTo>
                  <a:lnTo>
                    <a:pt x="345" y="3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0" name="Freeform 51"/>
            <p:cNvSpPr>
              <a:spLocks noEditPoints="1"/>
            </p:cNvSpPr>
            <p:nvPr/>
          </p:nvSpPr>
          <p:spPr bwMode="auto">
            <a:xfrm>
              <a:off x="2727325" y="-1949450"/>
              <a:ext cx="795338" cy="795338"/>
            </a:xfrm>
            <a:custGeom>
              <a:avLst/>
              <a:gdLst>
                <a:gd name="T0" fmla="*/ 106 w 501"/>
                <a:gd name="T1" fmla="*/ 362 h 501"/>
                <a:gd name="T2" fmla="*/ 0 w 501"/>
                <a:gd name="T3" fmla="*/ 468 h 501"/>
                <a:gd name="T4" fmla="*/ 0 w 501"/>
                <a:gd name="T5" fmla="*/ 501 h 501"/>
                <a:gd name="T6" fmla="*/ 123 w 501"/>
                <a:gd name="T7" fmla="*/ 378 h 501"/>
                <a:gd name="T8" fmla="*/ 106 w 501"/>
                <a:gd name="T9" fmla="*/ 362 h 501"/>
                <a:gd name="T10" fmla="*/ 196 w 501"/>
                <a:gd name="T11" fmla="*/ 272 h 501"/>
                <a:gd name="T12" fmla="*/ 123 w 501"/>
                <a:gd name="T13" fmla="*/ 345 h 501"/>
                <a:gd name="T14" fmla="*/ 139 w 501"/>
                <a:gd name="T15" fmla="*/ 362 h 501"/>
                <a:gd name="T16" fmla="*/ 212 w 501"/>
                <a:gd name="T17" fmla="*/ 289 h 501"/>
                <a:gd name="T18" fmla="*/ 196 w 501"/>
                <a:gd name="T19" fmla="*/ 272 h 501"/>
                <a:gd name="T20" fmla="*/ 305 w 501"/>
                <a:gd name="T21" fmla="*/ 163 h 501"/>
                <a:gd name="T22" fmla="*/ 231 w 501"/>
                <a:gd name="T23" fmla="*/ 237 h 501"/>
                <a:gd name="T24" fmla="*/ 248 w 501"/>
                <a:gd name="T25" fmla="*/ 253 h 501"/>
                <a:gd name="T26" fmla="*/ 321 w 501"/>
                <a:gd name="T27" fmla="*/ 180 h 501"/>
                <a:gd name="T28" fmla="*/ 305 w 501"/>
                <a:gd name="T29" fmla="*/ 163 h 501"/>
                <a:gd name="T30" fmla="*/ 501 w 501"/>
                <a:gd name="T31" fmla="*/ 0 h 501"/>
                <a:gd name="T32" fmla="*/ 468 w 501"/>
                <a:gd name="T33" fmla="*/ 0 h 501"/>
                <a:gd name="T34" fmla="*/ 321 w 501"/>
                <a:gd name="T35" fmla="*/ 147 h 501"/>
                <a:gd name="T36" fmla="*/ 338 w 501"/>
                <a:gd name="T37" fmla="*/ 163 h 501"/>
                <a:gd name="T38" fmla="*/ 501 w 501"/>
                <a:gd name="T3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1" h="501">
                  <a:moveTo>
                    <a:pt x="106" y="362"/>
                  </a:moveTo>
                  <a:lnTo>
                    <a:pt x="0" y="468"/>
                  </a:lnTo>
                  <a:lnTo>
                    <a:pt x="0" y="501"/>
                  </a:lnTo>
                  <a:lnTo>
                    <a:pt x="123" y="378"/>
                  </a:lnTo>
                  <a:lnTo>
                    <a:pt x="106" y="362"/>
                  </a:lnTo>
                  <a:close/>
                  <a:moveTo>
                    <a:pt x="196" y="272"/>
                  </a:moveTo>
                  <a:lnTo>
                    <a:pt x="123" y="345"/>
                  </a:lnTo>
                  <a:lnTo>
                    <a:pt x="139" y="362"/>
                  </a:lnTo>
                  <a:lnTo>
                    <a:pt x="212" y="289"/>
                  </a:lnTo>
                  <a:lnTo>
                    <a:pt x="196" y="272"/>
                  </a:lnTo>
                  <a:close/>
                  <a:moveTo>
                    <a:pt x="305" y="163"/>
                  </a:moveTo>
                  <a:lnTo>
                    <a:pt x="231" y="237"/>
                  </a:lnTo>
                  <a:lnTo>
                    <a:pt x="248" y="253"/>
                  </a:lnTo>
                  <a:lnTo>
                    <a:pt x="321" y="180"/>
                  </a:lnTo>
                  <a:lnTo>
                    <a:pt x="305" y="163"/>
                  </a:lnTo>
                  <a:close/>
                  <a:moveTo>
                    <a:pt x="501" y="0"/>
                  </a:moveTo>
                  <a:lnTo>
                    <a:pt x="468" y="0"/>
                  </a:lnTo>
                  <a:lnTo>
                    <a:pt x="321" y="147"/>
                  </a:lnTo>
                  <a:lnTo>
                    <a:pt x="338" y="163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1" name="Freeform 52"/>
            <p:cNvSpPr>
              <a:spLocks noEditPoints="1"/>
            </p:cNvSpPr>
            <p:nvPr/>
          </p:nvSpPr>
          <p:spPr bwMode="auto">
            <a:xfrm>
              <a:off x="2727325" y="-1949450"/>
              <a:ext cx="795338" cy="795338"/>
            </a:xfrm>
            <a:custGeom>
              <a:avLst/>
              <a:gdLst>
                <a:gd name="T0" fmla="*/ 106 w 501"/>
                <a:gd name="T1" fmla="*/ 362 h 501"/>
                <a:gd name="T2" fmla="*/ 0 w 501"/>
                <a:gd name="T3" fmla="*/ 468 h 501"/>
                <a:gd name="T4" fmla="*/ 0 w 501"/>
                <a:gd name="T5" fmla="*/ 501 h 501"/>
                <a:gd name="T6" fmla="*/ 123 w 501"/>
                <a:gd name="T7" fmla="*/ 378 h 501"/>
                <a:gd name="T8" fmla="*/ 106 w 501"/>
                <a:gd name="T9" fmla="*/ 362 h 501"/>
                <a:gd name="T10" fmla="*/ 196 w 501"/>
                <a:gd name="T11" fmla="*/ 272 h 501"/>
                <a:gd name="T12" fmla="*/ 123 w 501"/>
                <a:gd name="T13" fmla="*/ 345 h 501"/>
                <a:gd name="T14" fmla="*/ 139 w 501"/>
                <a:gd name="T15" fmla="*/ 362 h 501"/>
                <a:gd name="T16" fmla="*/ 212 w 501"/>
                <a:gd name="T17" fmla="*/ 289 h 501"/>
                <a:gd name="T18" fmla="*/ 196 w 501"/>
                <a:gd name="T19" fmla="*/ 272 h 501"/>
                <a:gd name="T20" fmla="*/ 305 w 501"/>
                <a:gd name="T21" fmla="*/ 163 h 501"/>
                <a:gd name="T22" fmla="*/ 231 w 501"/>
                <a:gd name="T23" fmla="*/ 237 h 501"/>
                <a:gd name="T24" fmla="*/ 248 w 501"/>
                <a:gd name="T25" fmla="*/ 253 h 501"/>
                <a:gd name="T26" fmla="*/ 321 w 501"/>
                <a:gd name="T27" fmla="*/ 180 h 501"/>
                <a:gd name="T28" fmla="*/ 305 w 501"/>
                <a:gd name="T29" fmla="*/ 163 h 501"/>
                <a:gd name="T30" fmla="*/ 501 w 501"/>
                <a:gd name="T31" fmla="*/ 0 h 501"/>
                <a:gd name="T32" fmla="*/ 468 w 501"/>
                <a:gd name="T33" fmla="*/ 0 h 501"/>
                <a:gd name="T34" fmla="*/ 321 w 501"/>
                <a:gd name="T35" fmla="*/ 147 h 501"/>
                <a:gd name="T36" fmla="*/ 338 w 501"/>
                <a:gd name="T37" fmla="*/ 163 h 501"/>
                <a:gd name="T38" fmla="*/ 501 w 501"/>
                <a:gd name="T3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1" h="501">
                  <a:moveTo>
                    <a:pt x="106" y="362"/>
                  </a:moveTo>
                  <a:lnTo>
                    <a:pt x="0" y="468"/>
                  </a:lnTo>
                  <a:lnTo>
                    <a:pt x="0" y="501"/>
                  </a:lnTo>
                  <a:lnTo>
                    <a:pt x="123" y="378"/>
                  </a:lnTo>
                  <a:lnTo>
                    <a:pt x="106" y="362"/>
                  </a:lnTo>
                  <a:moveTo>
                    <a:pt x="196" y="272"/>
                  </a:moveTo>
                  <a:lnTo>
                    <a:pt x="123" y="345"/>
                  </a:lnTo>
                  <a:lnTo>
                    <a:pt x="139" y="362"/>
                  </a:lnTo>
                  <a:lnTo>
                    <a:pt x="212" y="289"/>
                  </a:lnTo>
                  <a:lnTo>
                    <a:pt x="196" y="272"/>
                  </a:lnTo>
                  <a:moveTo>
                    <a:pt x="305" y="163"/>
                  </a:moveTo>
                  <a:lnTo>
                    <a:pt x="231" y="237"/>
                  </a:lnTo>
                  <a:lnTo>
                    <a:pt x="248" y="253"/>
                  </a:lnTo>
                  <a:lnTo>
                    <a:pt x="321" y="180"/>
                  </a:lnTo>
                  <a:lnTo>
                    <a:pt x="305" y="163"/>
                  </a:lnTo>
                  <a:moveTo>
                    <a:pt x="501" y="0"/>
                  </a:moveTo>
                  <a:lnTo>
                    <a:pt x="468" y="0"/>
                  </a:lnTo>
                  <a:lnTo>
                    <a:pt x="321" y="147"/>
                  </a:lnTo>
                  <a:lnTo>
                    <a:pt x="338" y="163"/>
                  </a:lnTo>
                  <a:lnTo>
                    <a:pt x="5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2" name="Freeform 53"/>
            <p:cNvSpPr>
              <a:spLocks noEditPoints="1"/>
            </p:cNvSpPr>
            <p:nvPr/>
          </p:nvSpPr>
          <p:spPr bwMode="auto">
            <a:xfrm>
              <a:off x="2727325" y="-1949450"/>
              <a:ext cx="2730500" cy="2727325"/>
            </a:xfrm>
            <a:custGeom>
              <a:avLst/>
              <a:gdLst>
                <a:gd name="T0" fmla="*/ 106 w 1720"/>
                <a:gd name="T1" fmla="*/ 1579 h 1718"/>
                <a:gd name="T2" fmla="*/ 0 w 1720"/>
                <a:gd name="T3" fmla="*/ 1685 h 1718"/>
                <a:gd name="T4" fmla="*/ 0 w 1720"/>
                <a:gd name="T5" fmla="*/ 1718 h 1718"/>
                <a:gd name="T6" fmla="*/ 123 w 1720"/>
                <a:gd name="T7" fmla="*/ 1596 h 1718"/>
                <a:gd name="T8" fmla="*/ 106 w 1720"/>
                <a:gd name="T9" fmla="*/ 1579 h 1718"/>
                <a:gd name="T10" fmla="*/ 196 w 1720"/>
                <a:gd name="T11" fmla="*/ 1489 h 1718"/>
                <a:gd name="T12" fmla="*/ 123 w 1720"/>
                <a:gd name="T13" fmla="*/ 1562 h 1718"/>
                <a:gd name="T14" fmla="*/ 139 w 1720"/>
                <a:gd name="T15" fmla="*/ 1579 h 1718"/>
                <a:gd name="T16" fmla="*/ 212 w 1720"/>
                <a:gd name="T17" fmla="*/ 1506 h 1718"/>
                <a:gd name="T18" fmla="*/ 196 w 1720"/>
                <a:gd name="T19" fmla="*/ 1489 h 1718"/>
                <a:gd name="T20" fmla="*/ 305 w 1720"/>
                <a:gd name="T21" fmla="*/ 1380 h 1718"/>
                <a:gd name="T22" fmla="*/ 229 w 1720"/>
                <a:gd name="T23" fmla="*/ 1456 h 1718"/>
                <a:gd name="T24" fmla="*/ 245 w 1720"/>
                <a:gd name="T25" fmla="*/ 1473 h 1718"/>
                <a:gd name="T26" fmla="*/ 321 w 1720"/>
                <a:gd name="T27" fmla="*/ 1397 h 1718"/>
                <a:gd name="T28" fmla="*/ 305 w 1720"/>
                <a:gd name="T29" fmla="*/ 1380 h 1718"/>
                <a:gd name="T30" fmla="*/ 713 w 1720"/>
                <a:gd name="T31" fmla="*/ 972 h 1718"/>
                <a:gd name="T32" fmla="*/ 321 w 1720"/>
                <a:gd name="T33" fmla="*/ 1364 h 1718"/>
                <a:gd name="T34" fmla="*/ 338 w 1720"/>
                <a:gd name="T35" fmla="*/ 1380 h 1718"/>
                <a:gd name="T36" fmla="*/ 732 w 1720"/>
                <a:gd name="T37" fmla="*/ 988 h 1718"/>
                <a:gd name="T38" fmla="*/ 713 w 1720"/>
                <a:gd name="T39" fmla="*/ 972 h 1718"/>
                <a:gd name="T40" fmla="*/ 806 w 1720"/>
                <a:gd name="T41" fmla="*/ 879 h 1718"/>
                <a:gd name="T42" fmla="*/ 732 w 1720"/>
                <a:gd name="T43" fmla="*/ 955 h 1718"/>
                <a:gd name="T44" fmla="*/ 749 w 1720"/>
                <a:gd name="T45" fmla="*/ 972 h 1718"/>
                <a:gd name="T46" fmla="*/ 822 w 1720"/>
                <a:gd name="T47" fmla="*/ 896 h 1718"/>
                <a:gd name="T48" fmla="*/ 806 w 1720"/>
                <a:gd name="T49" fmla="*/ 879 h 1718"/>
                <a:gd name="T50" fmla="*/ 912 w 1720"/>
                <a:gd name="T51" fmla="*/ 773 h 1718"/>
                <a:gd name="T52" fmla="*/ 839 w 1720"/>
                <a:gd name="T53" fmla="*/ 846 h 1718"/>
                <a:gd name="T54" fmla="*/ 855 w 1720"/>
                <a:gd name="T55" fmla="*/ 863 h 1718"/>
                <a:gd name="T56" fmla="*/ 928 w 1720"/>
                <a:gd name="T57" fmla="*/ 790 h 1718"/>
                <a:gd name="T58" fmla="*/ 912 w 1720"/>
                <a:gd name="T59" fmla="*/ 773 h 1718"/>
                <a:gd name="T60" fmla="*/ 1323 w 1720"/>
                <a:gd name="T61" fmla="*/ 362 h 1718"/>
                <a:gd name="T62" fmla="*/ 928 w 1720"/>
                <a:gd name="T63" fmla="*/ 757 h 1718"/>
                <a:gd name="T64" fmla="*/ 945 w 1720"/>
                <a:gd name="T65" fmla="*/ 773 h 1718"/>
                <a:gd name="T66" fmla="*/ 1340 w 1720"/>
                <a:gd name="T67" fmla="*/ 378 h 1718"/>
                <a:gd name="T68" fmla="*/ 1323 w 1720"/>
                <a:gd name="T69" fmla="*/ 362 h 1718"/>
                <a:gd name="T70" fmla="*/ 1415 w 1720"/>
                <a:gd name="T71" fmla="*/ 272 h 1718"/>
                <a:gd name="T72" fmla="*/ 1340 w 1720"/>
                <a:gd name="T73" fmla="*/ 345 h 1718"/>
                <a:gd name="T74" fmla="*/ 1356 w 1720"/>
                <a:gd name="T75" fmla="*/ 362 h 1718"/>
                <a:gd name="T76" fmla="*/ 1432 w 1720"/>
                <a:gd name="T77" fmla="*/ 289 h 1718"/>
                <a:gd name="T78" fmla="*/ 1415 w 1720"/>
                <a:gd name="T79" fmla="*/ 272 h 1718"/>
                <a:gd name="T80" fmla="*/ 1522 w 1720"/>
                <a:gd name="T81" fmla="*/ 163 h 1718"/>
                <a:gd name="T82" fmla="*/ 1448 w 1720"/>
                <a:gd name="T83" fmla="*/ 239 h 1718"/>
                <a:gd name="T84" fmla="*/ 1465 w 1720"/>
                <a:gd name="T85" fmla="*/ 255 h 1718"/>
                <a:gd name="T86" fmla="*/ 1538 w 1720"/>
                <a:gd name="T87" fmla="*/ 182 h 1718"/>
                <a:gd name="T88" fmla="*/ 1522 w 1720"/>
                <a:gd name="T89" fmla="*/ 163 h 1718"/>
                <a:gd name="T90" fmla="*/ 1720 w 1720"/>
                <a:gd name="T91" fmla="*/ 0 h 1718"/>
                <a:gd name="T92" fmla="*/ 1687 w 1720"/>
                <a:gd name="T93" fmla="*/ 0 h 1718"/>
                <a:gd name="T94" fmla="*/ 1538 w 1720"/>
                <a:gd name="T95" fmla="*/ 147 h 1718"/>
                <a:gd name="T96" fmla="*/ 1555 w 1720"/>
                <a:gd name="T97" fmla="*/ 163 h 1718"/>
                <a:gd name="T98" fmla="*/ 1720 w 1720"/>
                <a:gd name="T9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0" h="1718">
                  <a:moveTo>
                    <a:pt x="106" y="1579"/>
                  </a:moveTo>
                  <a:lnTo>
                    <a:pt x="0" y="1685"/>
                  </a:lnTo>
                  <a:lnTo>
                    <a:pt x="0" y="1718"/>
                  </a:lnTo>
                  <a:lnTo>
                    <a:pt x="123" y="1596"/>
                  </a:lnTo>
                  <a:lnTo>
                    <a:pt x="106" y="1579"/>
                  </a:lnTo>
                  <a:close/>
                  <a:moveTo>
                    <a:pt x="196" y="1489"/>
                  </a:moveTo>
                  <a:lnTo>
                    <a:pt x="123" y="1562"/>
                  </a:lnTo>
                  <a:lnTo>
                    <a:pt x="139" y="1579"/>
                  </a:lnTo>
                  <a:lnTo>
                    <a:pt x="212" y="1506"/>
                  </a:lnTo>
                  <a:lnTo>
                    <a:pt x="196" y="1489"/>
                  </a:lnTo>
                  <a:close/>
                  <a:moveTo>
                    <a:pt x="305" y="1380"/>
                  </a:moveTo>
                  <a:lnTo>
                    <a:pt x="229" y="1456"/>
                  </a:lnTo>
                  <a:lnTo>
                    <a:pt x="245" y="1473"/>
                  </a:lnTo>
                  <a:lnTo>
                    <a:pt x="321" y="1397"/>
                  </a:lnTo>
                  <a:lnTo>
                    <a:pt x="305" y="1380"/>
                  </a:lnTo>
                  <a:close/>
                  <a:moveTo>
                    <a:pt x="713" y="972"/>
                  </a:moveTo>
                  <a:lnTo>
                    <a:pt x="321" y="1364"/>
                  </a:lnTo>
                  <a:lnTo>
                    <a:pt x="338" y="1380"/>
                  </a:lnTo>
                  <a:lnTo>
                    <a:pt x="732" y="988"/>
                  </a:lnTo>
                  <a:lnTo>
                    <a:pt x="713" y="972"/>
                  </a:lnTo>
                  <a:close/>
                  <a:moveTo>
                    <a:pt x="806" y="879"/>
                  </a:moveTo>
                  <a:lnTo>
                    <a:pt x="732" y="955"/>
                  </a:lnTo>
                  <a:lnTo>
                    <a:pt x="749" y="972"/>
                  </a:lnTo>
                  <a:lnTo>
                    <a:pt x="822" y="896"/>
                  </a:lnTo>
                  <a:lnTo>
                    <a:pt x="806" y="879"/>
                  </a:lnTo>
                  <a:close/>
                  <a:moveTo>
                    <a:pt x="912" y="773"/>
                  </a:moveTo>
                  <a:lnTo>
                    <a:pt x="839" y="846"/>
                  </a:lnTo>
                  <a:lnTo>
                    <a:pt x="855" y="863"/>
                  </a:lnTo>
                  <a:lnTo>
                    <a:pt x="928" y="790"/>
                  </a:lnTo>
                  <a:lnTo>
                    <a:pt x="912" y="773"/>
                  </a:lnTo>
                  <a:close/>
                  <a:moveTo>
                    <a:pt x="1323" y="362"/>
                  </a:moveTo>
                  <a:lnTo>
                    <a:pt x="928" y="757"/>
                  </a:lnTo>
                  <a:lnTo>
                    <a:pt x="945" y="773"/>
                  </a:lnTo>
                  <a:lnTo>
                    <a:pt x="1340" y="378"/>
                  </a:lnTo>
                  <a:lnTo>
                    <a:pt x="1323" y="362"/>
                  </a:lnTo>
                  <a:close/>
                  <a:moveTo>
                    <a:pt x="1415" y="272"/>
                  </a:moveTo>
                  <a:lnTo>
                    <a:pt x="1340" y="345"/>
                  </a:lnTo>
                  <a:lnTo>
                    <a:pt x="1356" y="362"/>
                  </a:lnTo>
                  <a:lnTo>
                    <a:pt x="1432" y="289"/>
                  </a:lnTo>
                  <a:lnTo>
                    <a:pt x="1415" y="272"/>
                  </a:lnTo>
                  <a:close/>
                  <a:moveTo>
                    <a:pt x="1522" y="163"/>
                  </a:moveTo>
                  <a:lnTo>
                    <a:pt x="1448" y="239"/>
                  </a:lnTo>
                  <a:lnTo>
                    <a:pt x="1465" y="255"/>
                  </a:lnTo>
                  <a:lnTo>
                    <a:pt x="1538" y="182"/>
                  </a:lnTo>
                  <a:lnTo>
                    <a:pt x="1522" y="163"/>
                  </a:lnTo>
                  <a:close/>
                  <a:moveTo>
                    <a:pt x="1720" y="0"/>
                  </a:moveTo>
                  <a:lnTo>
                    <a:pt x="1687" y="0"/>
                  </a:lnTo>
                  <a:lnTo>
                    <a:pt x="1538" y="147"/>
                  </a:lnTo>
                  <a:lnTo>
                    <a:pt x="1555" y="163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3" name="Freeform 54"/>
            <p:cNvSpPr>
              <a:spLocks noEditPoints="1"/>
            </p:cNvSpPr>
            <p:nvPr/>
          </p:nvSpPr>
          <p:spPr bwMode="auto">
            <a:xfrm>
              <a:off x="2727325" y="-1949450"/>
              <a:ext cx="2730500" cy="2727325"/>
            </a:xfrm>
            <a:custGeom>
              <a:avLst/>
              <a:gdLst>
                <a:gd name="T0" fmla="*/ 106 w 1720"/>
                <a:gd name="T1" fmla="*/ 1579 h 1718"/>
                <a:gd name="T2" fmla="*/ 0 w 1720"/>
                <a:gd name="T3" fmla="*/ 1685 h 1718"/>
                <a:gd name="T4" fmla="*/ 0 w 1720"/>
                <a:gd name="T5" fmla="*/ 1718 h 1718"/>
                <a:gd name="T6" fmla="*/ 123 w 1720"/>
                <a:gd name="T7" fmla="*/ 1596 h 1718"/>
                <a:gd name="T8" fmla="*/ 106 w 1720"/>
                <a:gd name="T9" fmla="*/ 1579 h 1718"/>
                <a:gd name="T10" fmla="*/ 196 w 1720"/>
                <a:gd name="T11" fmla="*/ 1489 h 1718"/>
                <a:gd name="T12" fmla="*/ 123 w 1720"/>
                <a:gd name="T13" fmla="*/ 1562 h 1718"/>
                <a:gd name="T14" fmla="*/ 139 w 1720"/>
                <a:gd name="T15" fmla="*/ 1579 h 1718"/>
                <a:gd name="T16" fmla="*/ 212 w 1720"/>
                <a:gd name="T17" fmla="*/ 1506 h 1718"/>
                <a:gd name="T18" fmla="*/ 196 w 1720"/>
                <a:gd name="T19" fmla="*/ 1489 h 1718"/>
                <a:gd name="T20" fmla="*/ 305 w 1720"/>
                <a:gd name="T21" fmla="*/ 1380 h 1718"/>
                <a:gd name="T22" fmla="*/ 229 w 1720"/>
                <a:gd name="T23" fmla="*/ 1456 h 1718"/>
                <a:gd name="T24" fmla="*/ 245 w 1720"/>
                <a:gd name="T25" fmla="*/ 1473 h 1718"/>
                <a:gd name="T26" fmla="*/ 321 w 1720"/>
                <a:gd name="T27" fmla="*/ 1397 h 1718"/>
                <a:gd name="T28" fmla="*/ 305 w 1720"/>
                <a:gd name="T29" fmla="*/ 1380 h 1718"/>
                <a:gd name="T30" fmla="*/ 713 w 1720"/>
                <a:gd name="T31" fmla="*/ 972 h 1718"/>
                <a:gd name="T32" fmla="*/ 321 w 1720"/>
                <a:gd name="T33" fmla="*/ 1364 h 1718"/>
                <a:gd name="T34" fmla="*/ 338 w 1720"/>
                <a:gd name="T35" fmla="*/ 1380 h 1718"/>
                <a:gd name="T36" fmla="*/ 732 w 1720"/>
                <a:gd name="T37" fmla="*/ 988 h 1718"/>
                <a:gd name="T38" fmla="*/ 713 w 1720"/>
                <a:gd name="T39" fmla="*/ 972 h 1718"/>
                <a:gd name="T40" fmla="*/ 806 w 1720"/>
                <a:gd name="T41" fmla="*/ 879 h 1718"/>
                <a:gd name="T42" fmla="*/ 732 w 1720"/>
                <a:gd name="T43" fmla="*/ 955 h 1718"/>
                <a:gd name="T44" fmla="*/ 749 w 1720"/>
                <a:gd name="T45" fmla="*/ 972 h 1718"/>
                <a:gd name="T46" fmla="*/ 822 w 1720"/>
                <a:gd name="T47" fmla="*/ 896 h 1718"/>
                <a:gd name="T48" fmla="*/ 806 w 1720"/>
                <a:gd name="T49" fmla="*/ 879 h 1718"/>
                <a:gd name="T50" fmla="*/ 912 w 1720"/>
                <a:gd name="T51" fmla="*/ 773 h 1718"/>
                <a:gd name="T52" fmla="*/ 839 w 1720"/>
                <a:gd name="T53" fmla="*/ 846 h 1718"/>
                <a:gd name="T54" fmla="*/ 855 w 1720"/>
                <a:gd name="T55" fmla="*/ 863 h 1718"/>
                <a:gd name="T56" fmla="*/ 928 w 1720"/>
                <a:gd name="T57" fmla="*/ 790 h 1718"/>
                <a:gd name="T58" fmla="*/ 912 w 1720"/>
                <a:gd name="T59" fmla="*/ 773 h 1718"/>
                <a:gd name="T60" fmla="*/ 1323 w 1720"/>
                <a:gd name="T61" fmla="*/ 362 h 1718"/>
                <a:gd name="T62" fmla="*/ 928 w 1720"/>
                <a:gd name="T63" fmla="*/ 757 h 1718"/>
                <a:gd name="T64" fmla="*/ 945 w 1720"/>
                <a:gd name="T65" fmla="*/ 773 h 1718"/>
                <a:gd name="T66" fmla="*/ 1340 w 1720"/>
                <a:gd name="T67" fmla="*/ 378 h 1718"/>
                <a:gd name="T68" fmla="*/ 1323 w 1720"/>
                <a:gd name="T69" fmla="*/ 362 h 1718"/>
                <a:gd name="T70" fmla="*/ 1415 w 1720"/>
                <a:gd name="T71" fmla="*/ 272 h 1718"/>
                <a:gd name="T72" fmla="*/ 1340 w 1720"/>
                <a:gd name="T73" fmla="*/ 345 h 1718"/>
                <a:gd name="T74" fmla="*/ 1356 w 1720"/>
                <a:gd name="T75" fmla="*/ 362 h 1718"/>
                <a:gd name="T76" fmla="*/ 1432 w 1720"/>
                <a:gd name="T77" fmla="*/ 289 h 1718"/>
                <a:gd name="T78" fmla="*/ 1415 w 1720"/>
                <a:gd name="T79" fmla="*/ 272 h 1718"/>
                <a:gd name="T80" fmla="*/ 1522 w 1720"/>
                <a:gd name="T81" fmla="*/ 163 h 1718"/>
                <a:gd name="T82" fmla="*/ 1448 w 1720"/>
                <a:gd name="T83" fmla="*/ 239 h 1718"/>
                <a:gd name="T84" fmla="*/ 1465 w 1720"/>
                <a:gd name="T85" fmla="*/ 255 h 1718"/>
                <a:gd name="T86" fmla="*/ 1538 w 1720"/>
                <a:gd name="T87" fmla="*/ 182 h 1718"/>
                <a:gd name="T88" fmla="*/ 1522 w 1720"/>
                <a:gd name="T89" fmla="*/ 163 h 1718"/>
                <a:gd name="T90" fmla="*/ 1720 w 1720"/>
                <a:gd name="T91" fmla="*/ 0 h 1718"/>
                <a:gd name="T92" fmla="*/ 1687 w 1720"/>
                <a:gd name="T93" fmla="*/ 0 h 1718"/>
                <a:gd name="T94" fmla="*/ 1538 w 1720"/>
                <a:gd name="T95" fmla="*/ 147 h 1718"/>
                <a:gd name="T96" fmla="*/ 1555 w 1720"/>
                <a:gd name="T97" fmla="*/ 163 h 1718"/>
                <a:gd name="T98" fmla="*/ 1720 w 1720"/>
                <a:gd name="T9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0" h="1718">
                  <a:moveTo>
                    <a:pt x="106" y="1579"/>
                  </a:moveTo>
                  <a:lnTo>
                    <a:pt x="0" y="1685"/>
                  </a:lnTo>
                  <a:lnTo>
                    <a:pt x="0" y="1718"/>
                  </a:lnTo>
                  <a:lnTo>
                    <a:pt x="123" y="1596"/>
                  </a:lnTo>
                  <a:lnTo>
                    <a:pt x="106" y="1579"/>
                  </a:lnTo>
                  <a:moveTo>
                    <a:pt x="196" y="1489"/>
                  </a:moveTo>
                  <a:lnTo>
                    <a:pt x="123" y="1562"/>
                  </a:lnTo>
                  <a:lnTo>
                    <a:pt x="139" y="1579"/>
                  </a:lnTo>
                  <a:lnTo>
                    <a:pt x="212" y="1506"/>
                  </a:lnTo>
                  <a:lnTo>
                    <a:pt x="196" y="1489"/>
                  </a:lnTo>
                  <a:moveTo>
                    <a:pt x="305" y="1380"/>
                  </a:moveTo>
                  <a:lnTo>
                    <a:pt x="229" y="1456"/>
                  </a:lnTo>
                  <a:lnTo>
                    <a:pt x="245" y="1473"/>
                  </a:lnTo>
                  <a:lnTo>
                    <a:pt x="321" y="1397"/>
                  </a:lnTo>
                  <a:lnTo>
                    <a:pt x="305" y="1380"/>
                  </a:lnTo>
                  <a:moveTo>
                    <a:pt x="713" y="972"/>
                  </a:moveTo>
                  <a:lnTo>
                    <a:pt x="321" y="1364"/>
                  </a:lnTo>
                  <a:lnTo>
                    <a:pt x="338" y="1380"/>
                  </a:lnTo>
                  <a:lnTo>
                    <a:pt x="732" y="988"/>
                  </a:lnTo>
                  <a:lnTo>
                    <a:pt x="713" y="972"/>
                  </a:lnTo>
                  <a:moveTo>
                    <a:pt x="806" y="879"/>
                  </a:moveTo>
                  <a:lnTo>
                    <a:pt x="732" y="955"/>
                  </a:lnTo>
                  <a:lnTo>
                    <a:pt x="749" y="972"/>
                  </a:lnTo>
                  <a:lnTo>
                    <a:pt x="822" y="896"/>
                  </a:lnTo>
                  <a:lnTo>
                    <a:pt x="806" y="879"/>
                  </a:lnTo>
                  <a:moveTo>
                    <a:pt x="912" y="773"/>
                  </a:moveTo>
                  <a:lnTo>
                    <a:pt x="839" y="846"/>
                  </a:lnTo>
                  <a:lnTo>
                    <a:pt x="855" y="863"/>
                  </a:lnTo>
                  <a:lnTo>
                    <a:pt x="928" y="790"/>
                  </a:lnTo>
                  <a:lnTo>
                    <a:pt x="912" y="773"/>
                  </a:lnTo>
                  <a:moveTo>
                    <a:pt x="1323" y="362"/>
                  </a:moveTo>
                  <a:lnTo>
                    <a:pt x="928" y="757"/>
                  </a:lnTo>
                  <a:lnTo>
                    <a:pt x="945" y="773"/>
                  </a:lnTo>
                  <a:lnTo>
                    <a:pt x="1340" y="378"/>
                  </a:lnTo>
                  <a:lnTo>
                    <a:pt x="1323" y="362"/>
                  </a:lnTo>
                  <a:moveTo>
                    <a:pt x="1415" y="272"/>
                  </a:moveTo>
                  <a:lnTo>
                    <a:pt x="1340" y="345"/>
                  </a:lnTo>
                  <a:lnTo>
                    <a:pt x="1356" y="362"/>
                  </a:lnTo>
                  <a:lnTo>
                    <a:pt x="1432" y="289"/>
                  </a:lnTo>
                  <a:lnTo>
                    <a:pt x="1415" y="272"/>
                  </a:lnTo>
                  <a:moveTo>
                    <a:pt x="1522" y="163"/>
                  </a:moveTo>
                  <a:lnTo>
                    <a:pt x="1448" y="239"/>
                  </a:lnTo>
                  <a:lnTo>
                    <a:pt x="1465" y="255"/>
                  </a:lnTo>
                  <a:lnTo>
                    <a:pt x="1538" y="182"/>
                  </a:lnTo>
                  <a:lnTo>
                    <a:pt x="1522" y="163"/>
                  </a:lnTo>
                  <a:moveTo>
                    <a:pt x="1720" y="0"/>
                  </a:moveTo>
                  <a:lnTo>
                    <a:pt x="1687" y="0"/>
                  </a:lnTo>
                  <a:lnTo>
                    <a:pt x="1538" y="147"/>
                  </a:lnTo>
                  <a:lnTo>
                    <a:pt x="1555" y="163"/>
                  </a:lnTo>
                  <a:lnTo>
                    <a:pt x="17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4" name="Freeform 55"/>
            <p:cNvSpPr>
              <a:spLocks noEditPoints="1"/>
            </p:cNvSpPr>
            <p:nvPr/>
          </p:nvSpPr>
          <p:spPr bwMode="auto">
            <a:xfrm>
              <a:off x="2727325" y="-1949450"/>
              <a:ext cx="4662488" cy="4660900"/>
            </a:xfrm>
            <a:custGeom>
              <a:avLst/>
              <a:gdLst>
                <a:gd name="T0" fmla="*/ 0 w 2937"/>
                <a:gd name="T1" fmla="*/ 2903 h 2936"/>
                <a:gd name="T2" fmla="*/ 120 w 2937"/>
                <a:gd name="T3" fmla="*/ 2813 h 2936"/>
                <a:gd name="T4" fmla="*/ 196 w 2937"/>
                <a:gd name="T5" fmla="*/ 2706 h 2936"/>
                <a:gd name="T6" fmla="*/ 139 w 2937"/>
                <a:gd name="T7" fmla="*/ 2796 h 2936"/>
                <a:gd name="T8" fmla="*/ 196 w 2937"/>
                <a:gd name="T9" fmla="*/ 2706 h 2936"/>
                <a:gd name="T10" fmla="*/ 229 w 2937"/>
                <a:gd name="T11" fmla="*/ 2673 h 2936"/>
                <a:gd name="T12" fmla="*/ 319 w 2937"/>
                <a:gd name="T13" fmla="*/ 2617 h 2936"/>
                <a:gd name="T14" fmla="*/ 713 w 2937"/>
                <a:gd name="T15" fmla="*/ 2189 h 2936"/>
                <a:gd name="T16" fmla="*/ 335 w 2937"/>
                <a:gd name="T17" fmla="*/ 2600 h 2936"/>
                <a:gd name="T18" fmla="*/ 713 w 2937"/>
                <a:gd name="T19" fmla="*/ 2189 h 2936"/>
                <a:gd name="T20" fmla="*/ 730 w 2937"/>
                <a:gd name="T21" fmla="*/ 2172 h 2936"/>
                <a:gd name="T22" fmla="*/ 822 w 2937"/>
                <a:gd name="T23" fmla="*/ 2116 h 2936"/>
                <a:gd name="T24" fmla="*/ 912 w 2937"/>
                <a:gd name="T25" fmla="*/ 1990 h 2936"/>
                <a:gd name="T26" fmla="*/ 855 w 2937"/>
                <a:gd name="T27" fmla="*/ 2082 h 2936"/>
                <a:gd name="T28" fmla="*/ 912 w 2937"/>
                <a:gd name="T29" fmla="*/ 1990 h 2936"/>
                <a:gd name="T30" fmla="*/ 928 w 2937"/>
                <a:gd name="T31" fmla="*/ 1974 h 2936"/>
                <a:gd name="T32" fmla="*/ 1340 w 2937"/>
                <a:gd name="T33" fmla="*/ 1598 h 2936"/>
                <a:gd name="T34" fmla="*/ 1413 w 2937"/>
                <a:gd name="T35" fmla="*/ 1489 h 2936"/>
                <a:gd name="T36" fmla="*/ 1356 w 2937"/>
                <a:gd name="T37" fmla="*/ 1579 h 2936"/>
                <a:gd name="T38" fmla="*/ 1413 w 2937"/>
                <a:gd name="T39" fmla="*/ 1489 h 2936"/>
                <a:gd name="T40" fmla="*/ 1448 w 2937"/>
                <a:gd name="T41" fmla="*/ 1456 h 2936"/>
                <a:gd name="T42" fmla="*/ 1538 w 2937"/>
                <a:gd name="T43" fmla="*/ 1399 h 2936"/>
                <a:gd name="T44" fmla="*/ 1933 w 2937"/>
                <a:gd name="T45" fmla="*/ 972 h 2936"/>
                <a:gd name="T46" fmla="*/ 1555 w 2937"/>
                <a:gd name="T47" fmla="*/ 1383 h 2936"/>
                <a:gd name="T48" fmla="*/ 1933 w 2937"/>
                <a:gd name="T49" fmla="*/ 972 h 2936"/>
                <a:gd name="T50" fmla="*/ 1949 w 2937"/>
                <a:gd name="T51" fmla="*/ 955 h 2936"/>
                <a:gd name="T52" fmla="*/ 2039 w 2937"/>
                <a:gd name="T53" fmla="*/ 898 h 2936"/>
                <a:gd name="T54" fmla="*/ 2131 w 2937"/>
                <a:gd name="T55" fmla="*/ 773 h 2936"/>
                <a:gd name="T56" fmla="*/ 2072 w 2937"/>
                <a:gd name="T57" fmla="*/ 865 h 2936"/>
                <a:gd name="T58" fmla="*/ 2131 w 2937"/>
                <a:gd name="T59" fmla="*/ 773 h 2936"/>
                <a:gd name="T60" fmla="*/ 2148 w 2937"/>
                <a:gd name="T61" fmla="*/ 757 h 2936"/>
                <a:gd name="T62" fmla="*/ 2559 w 2937"/>
                <a:gd name="T63" fmla="*/ 381 h 2936"/>
                <a:gd name="T64" fmla="*/ 2632 w 2937"/>
                <a:gd name="T65" fmla="*/ 272 h 2936"/>
                <a:gd name="T66" fmla="*/ 2576 w 2937"/>
                <a:gd name="T67" fmla="*/ 362 h 2936"/>
                <a:gd name="T68" fmla="*/ 2632 w 2937"/>
                <a:gd name="T69" fmla="*/ 272 h 2936"/>
                <a:gd name="T70" fmla="*/ 2666 w 2937"/>
                <a:gd name="T71" fmla="*/ 239 h 2936"/>
                <a:gd name="T72" fmla="*/ 2755 w 2937"/>
                <a:gd name="T73" fmla="*/ 182 h 2936"/>
                <a:gd name="T74" fmla="*/ 2937 w 2937"/>
                <a:gd name="T75" fmla="*/ 0 h 2936"/>
                <a:gd name="T76" fmla="*/ 2755 w 2937"/>
                <a:gd name="T77" fmla="*/ 149 h 2936"/>
                <a:gd name="T78" fmla="*/ 2937 w 2937"/>
                <a:gd name="T79" fmla="*/ 0 h 2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7" h="2936">
                  <a:moveTo>
                    <a:pt x="104" y="2796"/>
                  </a:moveTo>
                  <a:lnTo>
                    <a:pt x="0" y="2903"/>
                  </a:lnTo>
                  <a:lnTo>
                    <a:pt x="0" y="2936"/>
                  </a:lnTo>
                  <a:lnTo>
                    <a:pt x="120" y="2813"/>
                  </a:lnTo>
                  <a:lnTo>
                    <a:pt x="104" y="2796"/>
                  </a:lnTo>
                  <a:close/>
                  <a:moveTo>
                    <a:pt x="196" y="2706"/>
                  </a:moveTo>
                  <a:lnTo>
                    <a:pt x="120" y="2780"/>
                  </a:lnTo>
                  <a:lnTo>
                    <a:pt x="139" y="2796"/>
                  </a:lnTo>
                  <a:lnTo>
                    <a:pt x="212" y="2723"/>
                  </a:lnTo>
                  <a:lnTo>
                    <a:pt x="196" y="2706"/>
                  </a:lnTo>
                  <a:close/>
                  <a:moveTo>
                    <a:pt x="302" y="2600"/>
                  </a:moveTo>
                  <a:lnTo>
                    <a:pt x="229" y="2673"/>
                  </a:lnTo>
                  <a:lnTo>
                    <a:pt x="245" y="2690"/>
                  </a:lnTo>
                  <a:lnTo>
                    <a:pt x="319" y="2617"/>
                  </a:lnTo>
                  <a:lnTo>
                    <a:pt x="302" y="2600"/>
                  </a:lnTo>
                  <a:close/>
                  <a:moveTo>
                    <a:pt x="713" y="2189"/>
                  </a:moveTo>
                  <a:lnTo>
                    <a:pt x="319" y="2584"/>
                  </a:lnTo>
                  <a:lnTo>
                    <a:pt x="335" y="2600"/>
                  </a:lnTo>
                  <a:lnTo>
                    <a:pt x="730" y="2205"/>
                  </a:lnTo>
                  <a:lnTo>
                    <a:pt x="713" y="2189"/>
                  </a:lnTo>
                  <a:close/>
                  <a:moveTo>
                    <a:pt x="806" y="2099"/>
                  </a:moveTo>
                  <a:lnTo>
                    <a:pt x="730" y="2172"/>
                  </a:lnTo>
                  <a:lnTo>
                    <a:pt x="746" y="2189"/>
                  </a:lnTo>
                  <a:lnTo>
                    <a:pt x="822" y="2116"/>
                  </a:lnTo>
                  <a:lnTo>
                    <a:pt x="806" y="2099"/>
                  </a:lnTo>
                  <a:close/>
                  <a:moveTo>
                    <a:pt x="912" y="1990"/>
                  </a:moveTo>
                  <a:lnTo>
                    <a:pt x="839" y="2064"/>
                  </a:lnTo>
                  <a:lnTo>
                    <a:pt x="855" y="2082"/>
                  </a:lnTo>
                  <a:lnTo>
                    <a:pt x="928" y="2007"/>
                  </a:lnTo>
                  <a:lnTo>
                    <a:pt x="912" y="1990"/>
                  </a:lnTo>
                  <a:close/>
                  <a:moveTo>
                    <a:pt x="1323" y="1579"/>
                  </a:moveTo>
                  <a:lnTo>
                    <a:pt x="928" y="1974"/>
                  </a:lnTo>
                  <a:lnTo>
                    <a:pt x="945" y="1990"/>
                  </a:lnTo>
                  <a:lnTo>
                    <a:pt x="1340" y="1598"/>
                  </a:lnTo>
                  <a:lnTo>
                    <a:pt x="1323" y="1579"/>
                  </a:lnTo>
                  <a:close/>
                  <a:moveTo>
                    <a:pt x="1413" y="1489"/>
                  </a:moveTo>
                  <a:lnTo>
                    <a:pt x="1340" y="1562"/>
                  </a:lnTo>
                  <a:lnTo>
                    <a:pt x="1356" y="1579"/>
                  </a:lnTo>
                  <a:lnTo>
                    <a:pt x="1429" y="1506"/>
                  </a:lnTo>
                  <a:lnTo>
                    <a:pt x="1413" y="1489"/>
                  </a:lnTo>
                  <a:close/>
                  <a:moveTo>
                    <a:pt x="1522" y="1383"/>
                  </a:moveTo>
                  <a:lnTo>
                    <a:pt x="1448" y="1456"/>
                  </a:lnTo>
                  <a:lnTo>
                    <a:pt x="1465" y="1473"/>
                  </a:lnTo>
                  <a:lnTo>
                    <a:pt x="1538" y="1399"/>
                  </a:lnTo>
                  <a:lnTo>
                    <a:pt x="1522" y="1383"/>
                  </a:lnTo>
                  <a:close/>
                  <a:moveTo>
                    <a:pt x="1933" y="972"/>
                  </a:moveTo>
                  <a:lnTo>
                    <a:pt x="1538" y="1366"/>
                  </a:lnTo>
                  <a:lnTo>
                    <a:pt x="1555" y="1383"/>
                  </a:lnTo>
                  <a:lnTo>
                    <a:pt x="1949" y="988"/>
                  </a:lnTo>
                  <a:lnTo>
                    <a:pt x="1933" y="972"/>
                  </a:lnTo>
                  <a:close/>
                  <a:moveTo>
                    <a:pt x="2023" y="882"/>
                  </a:moveTo>
                  <a:lnTo>
                    <a:pt x="1949" y="955"/>
                  </a:lnTo>
                  <a:lnTo>
                    <a:pt x="1966" y="972"/>
                  </a:lnTo>
                  <a:lnTo>
                    <a:pt x="2039" y="898"/>
                  </a:lnTo>
                  <a:lnTo>
                    <a:pt x="2023" y="882"/>
                  </a:lnTo>
                  <a:close/>
                  <a:moveTo>
                    <a:pt x="2131" y="773"/>
                  </a:moveTo>
                  <a:lnTo>
                    <a:pt x="2056" y="846"/>
                  </a:lnTo>
                  <a:lnTo>
                    <a:pt x="2072" y="865"/>
                  </a:lnTo>
                  <a:lnTo>
                    <a:pt x="2148" y="790"/>
                  </a:lnTo>
                  <a:lnTo>
                    <a:pt x="2131" y="773"/>
                  </a:lnTo>
                  <a:close/>
                  <a:moveTo>
                    <a:pt x="2543" y="362"/>
                  </a:moveTo>
                  <a:lnTo>
                    <a:pt x="2148" y="757"/>
                  </a:lnTo>
                  <a:lnTo>
                    <a:pt x="2164" y="773"/>
                  </a:lnTo>
                  <a:lnTo>
                    <a:pt x="2559" y="381"/>
                  </a:lnTo>
                  <a:lnTo>
                    <a:pt x="2543" y="362"/>
                  </a:lnTo>
                  <a:close/>
                  <a:moveTo>
                    <a:pt x="2632" y="272"/>
                  </a:moveTo>
                  <a:lnTo>
                    <a:pt x="2559" y="345"/>
                  </a:lnTo>
                  <a:lnTo>
                    <a:pt x="2576" y="362"/>
                  </a:lnTo>
                  <a:lnTo>
                    <a:pt x="2649" y="289"/>
                  </a:lnTo>
                  <a:lnTo>
                    <a:pt x="2632" y="272"/>
                  </a:lnTo>
                  <a:close/>
                  <a:moveTo>
                    <a:pt x="2739" y="166"/>
                  </a:moveTo>
                  <a:lnTo>
                    <a:pt x="2666" y="239"/>
                  </a:lnTo>
                  <a:lnTo>
                    <a:pt x="2682" y="255"/>
                  </a:lnTo>
                  <a:lnTo>
                    <a:pt x="2755" y="182"/>
                  </a:lnTo>
                  <a:lnTo>
                    <a:pt x="2739" y="166"/>
                  </a:lnTo>
                  <a:close/>
                  <a:moveTo>
                    <a:pt x="2937" y="0"/>
                  </a:moveTo>
                  <a:lnTo>
                    <a:pt x="2904" y="0"/>
                  </a:lnTo>
                  <a:lnTo>
                    <a:pt x="2755" y="149"/>
                  </a:lnTo>
                  <a:lnTo>
                    <a:pt x="2774" y="166"/>
                  </a:lnTo>
                  <a:lnTo>
                    <a:pt x="2937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5" name="Freeform 56"/>
            <p:cNvSpPr>
              <a:spLocks noEditPoints="1"/>
            </p:cNvSpPr>
            <p:nvPr/>
          </p:nvSpPr>
          <p:spPr bwMode="auto">
            <a:xfrm>
              <a:off x="2727325" y="-1949450"/>
              <a:ext cx="4662488" cy="4660900"/>
            </a:xfrm>
            <a:custGeom>
              <a:avLst/>
              <a:gdLst>
                <a:gd name="T0" fmla="*/ 0 w 2937"/>
                <a:gd name="T1" fmla="*/ 2903 h 2936"/>
                <a:gd name="T2" fmla="*/ 120 w 2937"/>
                <a:gd name="T3" fmla="*/ 2813 h 2936"/>
                <a:gd name="T4" fmla="*/ 196 w 2937"/>
                <a:gd name="T5" fmla="*/ 2706 h 2936"/>
                <a:gd name="T6" fmla="*/ 139 w 2937"/>
                <a:gd name="T7" fmla="*/ 2796 h 2936"/>
                <a:gd name="T8" fmla="*/ 196 w 2937"/>
                <a:gd name="T9" fmla="*/ 2706 h 2936"/>
                <a:gd name="T10" fmla="*/ 229 w 2937"/>
                <a:gd name="T11" fmla="*/ 2673 h 2936"/>
                <a:gd name="T12" fmla="*/ 319 w 2937"/>
                <a:gd name="T13" fmla="*/ 2617 h 2936"/>
                <a:gd name="T14" fmla="*/ 713 w 2937"/>
                <a:gd name="T15" fmla="*/ 2189 h 2936"/>
                <a:gd name="T16" fmla="*/ 335 w 2937"/>
                <a:gd name="T17" fmla="*/ 2600 h 2936"/>
                <a:gd name="T18" fmla="*/ 713 w 2937"/>
                <a:gd name="T19" fmla="*/ 2189 h 2936"/>
                <a:gd name="T20" fmla="*/ 730 w 2937"/>
                <a:gd name="T21" fmla="*/ 2172 h 2936"/>
                <a:gd name="T22" fmla="*/ 822 w 2937"/>
                <a:gd name="T23" fmla="*/ 2116 h 2936"/>
                <a:gd name="T24" fmla="*/ 912 w 2937"/>
                <a:gd name="T25" fmla="*/ 1990 h 2936"/>
                <a:gd name="T26" fmla="*/ 855 w 2937"/>
                <a:gd name="T27" fmla="*/ 2082 h 2936"/>
                <a:gd name="T28" fmla="*/ 912 w 2937"/>
                <a:gd name="T29" fmla="*/ 1990 h 2936"/>
                <a:gd name="T30" fmla="*/ 928 w 2937"/>
                <a:gd name="T31" fmla="*/ 1974 h 2936"/>
                <a:gd name="T32" fmla="*/ 1340 w 2937"/>
                <a:gd name="T33" fmla="*/ 1598 h 2936"/>
                <a:gd name="T34" fmla="*/ 1413 w 2937"/>
                <a:gd name="T35" fmla="*/ 1489 h 2936"/>
                <a:gd name="T36" fmla="*/ 1356 w 2937"/>
                <a:gd name="T37" fmla="*/ 1579 h 2936"/>
                <a:gd name="T38" fmla="*/ 1413 w 2937"/>
                <a:gd name="T39" fmla="*/ 1489 h 2936"/>
                <a:gd name="T40" fmla="*/ 1448 w 2937"/>
                <a:gd name="T41" fmla="*/ 1456 h 2936"/>
                <a:gd name="T42" fmla="*/ 1538 w 2937"/>
                <a:gd name="T43" fmla="*/ 1399 h 2936"/>
                <a:gd name="T44" fmla="*/ 1933 w 2937"/>
                <a:gd name="T45" fmla="*/ 972 h 2936"/>
                <a:gd name="T46" fmla="*/ 1555 w 2937"/>
                <a:gd name="T47" fmla="*/ 1383 h 2936"/>
                <a:gd name="T48" fmla="*/ 1933 w 2937"/>
                <a:gd name="T49" fmla="*/ 972 h 2936"/>
                <a:gd name="T50" fmla="*/ 1949 w 2937"/>
                <a:gd name="T51" fmla="*/ 955 h 2936"/>
                <a:gd name="T52" fmla="*/ 2039 w 2937"/>
                <a:gd name="T53" fmla="*/ 898 h 2936"/>
                <a:gd name="T54" fmla="*/ 2131 w 2937"/>
                <a:gd name="T55" fmla="*/ 773 h 2936"/>
                <a:gd name="T56" fmla="*/ 2072 w 2937"/>
                <a:gd name="T57" fmla="*/ 865 h 2936"/>
                <a:gd name="T58" fmla="*/ 2131 w 2937"/>
                <a:gd name="T59" fmla="*/ 773 h 2936"/>
                <a:gd name="T60" fmla="*/ 2148 w 2937"/>
                <a:gd name="T61" fmla="*/ 757 h 2936"/>
                <a:gd name="T62" fmla="*/ 2559 w 2937"/>
                <a:gd name="T63" fmla="*/ 381 h 2936"/>
                <a:gd name="T64" fmla="*/ 2632 w 2937"/>
                <a:gd name="T65" fmla="*/ 272 h 2936"/>
                <a:gd name="T66" fmla="*/ 2576 w 2937"/>
                <a:gd name="T67" fmla="*/ 362 h 2936"/>
                <a:gd name="T68" fmla="*/ 2632 w 2937"/>
                <a:gd name="T69" fmla="*/ 272 h 2936"/>
                <a:gd name="T70" fmla="*/ 2666 w 2937"/>
                <a:gd name="T71" fmla="*/ 239 h 2936"/>
                <a:gd name="T72" fmla="*/ 2755 w 2937"/>
                <a:gd name="T73" fmla="*/ 182 h 2936"/>
                <a:gd name="T74" fmla="*/ 2937 w 2937"/>
                <a:gd name="T75" fmla="*/ 0 h 2936"/>
                <a:gd name="T76" fmla="*/ 2755 w 2937"/>
                <a:gd name="T77" fmla="*/ 149 h 2936"/>
                <a:gd name="T78" fmla="*/ 2937 w 2937"/>
                <a:gd name="T79" fmla="*/ 0 h 2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7" h="2936">
                  <a:moveTo>
                    <a:pt x="104" y="2796"/>
                  </a:moveTo>
                  <a:lnTo>
                    <a:pt x="0" y="2903"/>
                  </a:lnTo>
                  <a:lnTo>
                    <a:pt x="0" y="2936"/>
                  </a:lnTo>
                  <a:lnTo>
                    <a:pt x="120" y="2813"/>
                  </a:lnTo>
                  <a:lnTo>
                    <a:pt x="104" y="2796"/>
                  </a:lnTo>
                  <a:moveTo>
                    <a:pt x="196" y="2706"/>
                  </a:moveTo>
                  <a:lnTo>
                    <a:pt x="120" y="2780"/>
                  </a:lnTo>
                  <a:lnTo>
                    <a:pt x="139" y="2796"/>
                  </a:lnTo>
                  <a:lnTo>
                    <a:pt x="212" y="2723"/>
                  </a:lnTo>
                  <a:lnTo>
                    <a:pt x="196" y="2706"/>
                  </a:lnTo>
                  <a:moveTo>
                    <a:pt x="302" y="2600"/>
                  </a:moveTo>
                  <a:lnTo>
                    <a:pt x="229" y="2673"/>
                  </a:lnTo>
                  <a:lnTo>
                    <a:pt x="245" y="2690"/>
                  </a:lnTo>
                  <a:lnTo>
                    <a:pt x="319" y="2617"/>
                  </a:lnTo>
                  <a:lnTo>
                    <a:pt x="302" y="2600"/>
                  </a:lnTo>
                  <a:moveTo>
                    <a:pt x="713" y="2189"/>
                  </a:moveTo>
                  <a:lnTo>
                    <a:pt x="319" y="2584"/>
                  </a:lnTo>
                  <a:lnTo>
                    <a:pt x="335" y="2600"/>
                  </a:lnTo>
                  <a:lnTo>
                    <a:pt x="730" y="2205"/>
                  </a:lnTo>
                  <a:lnTo>
                    <a:pt x="713" y="2189"/>
                  </a:lnTo>
                  <a:moveTo>
                    <a:pt x="806" y="2099"/>
                  </a:moveTo>
                  <a:lnTo>
                    <a:pt x="730" y="2172"/>
                  </a:lnTo>
                  <a:lnTo>
                    <a:pt x="746" y="2189"/>
                  </a:lnTo>
                  <a:lnTo>
                    <a:pt x="822" y="2116"/>
                  </a:lnTo>
                  <a:lnTo>
                    <a:pt x="806" y="2099"/>
                  </a:lnTo>
                  <a:moveTo>
                    <a:pt x="912" y="1990"/>
                  </a:moveTo>
                  <a:lnTo>
                    <a:pt x="839" y="2064"/>
                  </a:lnTo>
                  <a:lnTo>
                    <a:pt x="855" y="2082"/>
                  </a:lnTo>
                  <a:lnTo>
                    <a:pt x="928" y="2007"/>
                  </a:lnTo>
                  <a:lnTo>
                    <a:pt x="912" y="1990"/>
                  </a:lnTo>
                  <a:moveTo>
                    <a:pt x="1323" y="1579"/>
                  </a:moveTo>
                  <a:lnTo>
                    <a:pt x="928" y="1974"/>
                  </a:lnTo>
                  <a:lnTo>
                    <a:pt x="945" y="1990"/>
                  </a:lnTo>
                  <a:lnTo>
                    <a:pt x="1340" y="1598"/>
                  </a:lnTo>
                  <a:lnTo>
                    <a:pt x="1323" y="1579"/>
                  </a:lnTo>
                  <a:moveTo>
                    <a:pt x="1413" y="1489"/>
                  </a:moveTo>
                  <a:lnTo>
                    <a:pt x="1340" y="1562"/>
                  </a:lnTo>
                  <a:lnTo>
                    <a:pt x="1356" y="1579"/>
                  </a:lnTo>
                  <a:lnTo>
                    <a:pt x="1429" y="1506"/>
                  </a:lnTo>
                  <a:lnTo>
                    <a:pt x="1413" y="1489"/>
                  </a:lnTo>
                  <a:moveTo>
                    <a:pt x="1522" y="1383"/>
                  </a:moveTo>
                  <a:lnTo>
                    <a:pt x="1448" y="1456"/>
                  </a:lnTo>
                  <a:lnTo>
                    <a:pt x="1465" y="1473"/>
                  </a:lnTo>
                  <a:lnTo>
                    <a:pt x="1538" y="1399"/>
                  </a:lnTo>
                  <a:lnTo>
                    <a:pt x="1522" y="1383"/>
                  </a:lnTo>
                  <a:moveTo>
                    <a:pt x="1933" y="972"/>
                  </a:moveTo>
                  <a:lnTo>
                    <a:pt x="1538" y="1366"/>
                  </a:lnTo>
                  <a:lnTo>
                    <a:pt x="1555" y="1383"/>
                  </a:lnTo>
                  <a:lnTo>
                    <a:pt x="1949" y="988"/>
                  </a:lnTo>
                  <a:lnTo>
                    <a:pt x="1933" y="972"/>
                  </a:lnTo>
                  <a:moveTo>
                    <a:pt x="2023" y="882"/>
                  </a:moveTo>
                  <a:lnTo>
                    <a:pt x="1949" y="955"/>
                  </a:lnTo>
                  <a:lnTo>
                    <a:pt x="1966" y="972"/>
                  </a:lnTo>
                  <a:lnTo>
                    <a:pt x="2039" y="898"/>
                  </a:lnTo>
                  <a:lnTo>
                    <a:pt x="2023" y="882"/>
                  </a:lnTo>
                  <a:moveTo>
                    <a:pt x="2131" y="773"/>
                  </a:moveTo>
                  <a:lnTo>
                    <a:pt x="2056" y="846"/>
                  </a:lnTo>
                  <a:lnTo>
                    <a:pt x="2072" y="865"/>
                  </a:lnTo>
                  <a:lnTo>
                    <a:pt x="2148" y="790"/>
                  </a:lnTo>
                  <a:lnTo>
                    <a:pt x="2131" y="773"/>
                  </a:lnTo>
                  <a:moveTo>
                    <a:pt x="2543" y="362"/>
                  </a:moveTo>
                  <a:lnTo>
                    <a:pt x="2148" y="757"/>
                  </a:lnTo>
                  <a:lnTo>
                    <a:pt x="2164" y="773"/>
                  </a:lnTo>
                  <a:lnTo>
                    <a:pt x="2559" y="381"/>
                  </a:lnTo>
                  <a:lnTo>
                    <a:pt x="2543" y="362"/>
                  </a:lnTo>
                  <a:moveTo>
                    <a:pt x="2632" y="272"/>
                  </a:moveTo>
                  <a:lnTo>
                    <a:pt x="2559" y="345"/>
                  </a:lnTo>
                  <a:lnTo>
                    <a:pt x="2576" y="362"/>
                  </a:lnTo>
                  <a:lnTo>
                    <a:pt x="2649" y="289"/>
                  </a:lnTo>
                  <a:lnTo>
                    <a:pt x="2632" y="272"/>
                  </a:lnTo>
                  <a:moveTo>
                    <a:pt x="2739" y="166"/>
                  </a:moveTo>
                  <a:lnTo>
                    <a:pt x="2666" y="239"/>
                  </a:lnTo>
                  <a:lnTo>
                    <a:pt x="2682" y="255"/>
                  </a:lnTo>
                  <a:lnTo>
                    <a:pt x="2755" y="182"/>
                  </a:lnTo>
                  <a:lnTo>
                    <a:pt x="2739" y="166"/>
                  </a:lnTo>
                  <a:moveTo>
                    <a:pt x="2937" y="0"/>
                  </a:moveTo>
                  <a:lnTo>
                    <a:pt x="2904" y="0"/>
                  </a:lnTo>
                  <a:lnTo>
                    <a:pt x="2755" y="149"/>
                  </a:lnTo>
                  <a:lnTo>
                    <a:pt x="2774" y="166"/>
                  </a:lnTo>
                  <a:lnTo>
                    <a:pt x="29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6" name="Freeform 57"/>
            <p:cNvSpPr>
              <a:spLocks noEditPoints="1"/>
            </p:cNvSpPr>
            <p:nvPr/>
          </p:nvSpPr>
          <p:spPr bwMode="auto">
            <a:xfrm>
              <a:off x="2727325" y="-1949450"/>
              <a:ext cx="6599238" cy="6592888"/>
            </a:xfrm>
            <a:custGeom>
              <a:avLst/>
              <a:gdLst>
                <a:gd name="T0" fmla="*/ 0 w 4157"/>
                <a:gd name="T1" fmla="*/ 4120 h 4153"/>
                <a:gd name="T2" fmla="*/ 120 w 4157"/>
                <a:gd name="T3" fmla="*/ 4032 h 4153"/>
                <a:gd name="T4" fmla="*/ 196 w 4157"/>
                <a:gd name="T5" fmla="*/ 3924 h 4153"/>
                <a:gd name="T6" fmla="*/ 137 w 4157"/>
                <a:gd name="T7" fmla="*/ 4016 h 4153"/>
                <a:gd name="T8" fmla="*/ 196 w 4157"/>
                <a:gd name="T9" fmla="*/ 3924 h 4153"/>
                <a:gd name="T10" fmla="*/ 229 w 4157"/>
                <a:gd name="T11" fmla="*/ 3891 h 4153"/>
                <a:gd name="T12" fmla="*/ 319 w 4157"/>
                <a:gd name="T13" fmla="*/ 3834 h 4153"/>
                <a:gd name="T14" fmla="*/ 713 w 4157"/>
                <a:gd name="T15" fmla="*/ 3406 h 4153"/>
                <a:gd name="T16" fmla="*/ 335 w 4157"/>
                <a:gd name="T17" fmla="*/ 3817 h 4153"/>
                <a:gd name="T18" fmla="*/ 713 w 4157"/>
                <a:gd name="T19" fmla="*/ 3406 h 4153"/>
                <a:gd name="T20" fmla="*/ 730 w 4157"/>
                <a:gd name="T21" fmla="*/ 3389 h 4153"/>
                <a:gd name="T22" fmla="*/ 820 w 4157"/>
                <a:gd name="T23" fmla="*/ 3333 h 4153"/>
                <a:gd name="T24" fmla="*/ 912 w 4157"/>
                <a:gd name="T25" fmla="*/ 3207 h 4153"/>
                <a:gd name="T26" fmla="*/ 855 w 4157"/>
                <a:gd name="T27" fmla="*/ 3300 h 4153"/>
                <a:gd name="T28" fmla="*/ 912 w 4157"/>
                <a:gd name="T29" fmla="*/ 3207 h 4153"/>
                <a:gd name="T30" fmla="*/ 928 w 4157"/>
                <a:gd name="T31" fmla="*/ 3191 h 4153"/>
                <a:gd name="T32" fmla="*/ 1340 w 4157"/>
                <a:gd name="T33" fmla="*/ 2815 h 4153"/>
                <a:gd name="T34" fmla="*/ 1413 w 4157"/>
                <a:gd name="T35" fmla="*/ 2706 h 4153"/>
                <a:gd name="T36" fmla="*/ 1356 w 4157"/>
                <a:gd name="T37" fmla="*/ 2799 h 4153"/>
                <a:gd name="T38" fmla="*/ 1413 w 4157"/>
                <a:gd name="T39" fmla="*/ 2706 h 4153"/>
                <a:gd name="T40" fmla="*/ 1446 w 4157"/>
                <a:gd name="T41" fmla="*/ 2673 h 4153"/>
                <a:gd name="T42" fmla="*/ 1538 w 4157"/>
                <a:gd name="T43" fmla="*/ 2617 h 4153"/>
                <a:gd name="T44" fmla="*/ 1933 w 4157"/>
                <a:gd name="T45" fmla="*/ 2189 h 4153"/>
                <a:gd name="T46" fmla="*/ 1555 w 4157"/>
                <a:gd name="T47" fmla="*/ 2600 h 4153"/>
                <a:gd name="T48" fmla="*/ 1933 w 4157"/>
                <a:gd name="T49" fmla="*/ 2189 h 4153"/>
                <a:gd name="T50" fmla="*/ 1949 w 4157"/>
                <a:gd name="T51" fmla="*/ 2172 h 4153"/>
                <a:gd name="T52" fmla="*/ 2039 w 4157"/>
                <a:gd name="T53" fmla="*/ 2116 h 4153"/>
                <a:gd name="T54" fmla="*/ 2129 w 4157"/>
                <a:gd name="T55" fmla="*/ 1990 h 4153"/>
                <a:gd name="T56" fmla="*/ 2072 w 4157"/>
                <a:gd name="T57" fmla="*/ 2082 h 4153"/>
                <a:gd name="T58" fmla="*/ 2129 w 4157"/>
                <a:gd name="T59" fmla="*/ 1990 h 4153"/>
                <a:gd name="T60" fmla="*/ 2146 w 4157"/>
                <a:gd name="T61" fmla="*/ 1974 h 4153"/>
                <a:gd name="T62" fmla="*/ 2557 w 4157"/>
                <a:gd name="T63" fmla="*/ 1598 h 4153"/>
                <a:gd name="T64" fmla="*/ 2632 w 4157"/>
                <a:gd name="T65" fmla="*/ 1489 h 4153"/>
                <a:gd name="T66" fmla="*/ 2573 w 4157"/>
                <a:gd name="T67" fmla="*/ 1581 h 4153"/>
                <a:gd name="T68" fmla="*/ 2632 w 4157"/>
                <a:gd name="T69" fmla="*/ 1489 h 4153"/>
                <a:gd name="T70" fmla="*/ 2666 w 4157"/>
                <a:gd name="T71" fmla="*/ 1456 h 4153"/>
                <a:gd name="T72" fmla="*/ 2755 w 4157"/>
                <a:gd name="T73" fmla="*/ 1399 h 4153"/>
                <a:gd name="T74" fmla="*/ 3150 w 4157"/>
                <a:gd name="T75" fmla="*/ 972 h 4153"/>
                <a:gd name="T76" fmla="*/ 2772 w 4157"/>
                <a:gd name="T77" fmla="*/ 1383 h 4153"/>
                <a:gd name="T78" fmla="*/ 3150 w 4157"/>
                <a:gd name="T79" fmla="*/ 972 h 4153"/>
                <a:gd name="T80" fmla="*/ 3167 w 4157"/>
                <a:gd name="T81" fmla="*/ 955 h 4153"/>
                <a:gd name="T82" fmla="*/ 3259 w 4157"/>
                <a:gd name="T83" fmla="*/ 898 h 4153"/>
                <a:gd name="T84" fmla="*/ 3349 w 4157"/>
                <a:gd name="T85" fmla="*/ 773 h 4153"/>
                <a:gd name="T86" fmla="*/ 3292 w 4157"/>
                <a:gd name="T87" fmla="*/ 865 h 4153"/>
                <a:gd name="T88" fmla="*/ 3349 w 4157"/>
                <a:gd name="T89" fmla="*/ 773 h 4153"/>
                <a:gd name="T90" fmla="*/ 3365 w 4157"/>
                <a:gd name="T91" fmla="*/ 757 h 4153"/>
                <a:gd name="T92" fmla="*/ 3776 w 4157"/>
                <a:gd name="T93" fmla="*/ 381 h 4153"/>
                <a:gd name="T94" fmla="*/ 3850 w 4157"/>
                <a:gd name="T95" fmla="*/ 272 h 4153"/>
                <a:gd name="T96" fmla="*/ 3793 w 4157"/>
                <a:gd name="T97" fmla="*/ 364 h 4153"/>
                <a:gd name="T98" fmla="*/ 3850 w 4157"/>
                <a:gd name="T99" fmla="*/ 272 h 4153"/>
                <a:gd name="T100" fmla="*/ 3883 w 4157"/>
                <a:gd name="T101" fmla="*/ 239 h 4153"/>
                <a:gd name="T102" fmla="*/ 3975 w 4157"/>
                <a:gd name="T103" fmla="*/ 182 h 4153"/>
                <a:gd name="T104" fmla="*/ 4157 w 4157"/>
                <a:gd name="T105" fmla="*/ 0 h 4153"/>
                <a:gd name="T106" fmla="*/ 3975 w 4157"/>
                <a:gd name="T107" fmla="*/ 149 h 4153"/>
                <a:gd name="T108" fmla="*/ 4157 w 4157"/>
                <a:gd name="T109" fmla="*/ 0 h 4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57" h="4153">
                  <a:moveTo>
                    <a:pt x="104" y="4016"/>
                  </a:moveTo>
                  <a:lnTo>
                    <a:pt x="0" y="4120"/>
                  </a:lnTo>
                  <a:lnTo>
                    <a:pt x="0" y="4153"/>
                  </a:lnTo>
                  <a:lnTo>
                    <a:pt x="120" y="4032"/>
                  </a:lnTo>
                  <a:lnTo>
                    <a:pt x="104" y="4016"/>
                  </a:lnTo>
                  <a:close/>
                  <a:moveTo>
                    <a:pt x="196" y="3924"/>
                  </a:moveTo>
                  <a:lnTo>
                    <a:pt x="120" y="3999"/>
                  </a:lnTo>
                  <a:lnTo>
                    <a:pt x="137" y="4016"/>
                  </a:lnTo>
                  <a:lnTo>
                    <a:pt x="212" y="3940"/>
                  </a:lnTo>
                  <a:lnTo>
                    <a:pt x="196" y="3924"/>
                  </a:lnTo>
                  <a:close/>
                  <a:moveTo>
                    <a:pt x="302" y="3817"/>
                  </a:moveTo>
                  <a:lnTo>
                    <a:pt x="229" y="3891"/>
                  </a:lnTo>
                  <a:lnTo>
                    <a:pt x="245" y="3907"/>
                  </a:lnTo>
                  <a:lnTo>
                    <a:pt x="319" y="3834"/>
                  </a:lnTo>
                  <a:lnTo>
                    <a:pt x="302" y="3817"/>
                  </a:lnTo>
                  <a:close/>
                  <a:moveTo>
                    <a:pt x="713" y="3406"/>
                  </a:moveTo>
                  <a:lnTo>
                    <a:pt x="319" y="3801"/>
                  </a:lnTo>
                  <a:lnTo>
                    <a:pt x="335" y="3817"/>
                  </a:lnTo>
                  <a:lnTo>
                    <a:pt x="730" y="3423"/>
                  </a:lnTo>
                  <a:lnTo>
                    <a:pt x="713" y="3406"/>
                  </a:lnTo>
                  <a:close/>
                  <a:moveTo>
                    <a:pt x="803" y="3316"/>
                  </a:moveTo>
                  <a:lnTo>
                    <a:pt x="730" y="3389"/>
                  </a:lnTo>
                  <a:lnTo>
                    <a:pt x="746" y="3406"/>
                  </a:lnTo>
                  <a:lnTo>
                    <a:pt x="820" y="3333"/>
                  </a:lnTo>
                  <a:lnTo>
                    <a:pt x="803" y="3316"/>
                  </a:lnTo>
                  <a:close/>
                  <a:moveTo>
                    <a:pt x="912" y="3207"/>
                  </a:moveTo>
                  <a:lnTo>
                    <a:pt x="836" y="3283"/>
                  </a:lnTo>
                  <a:lnTo>
                    <a:pt x="855" y="3300"/>
                  </a:lnTo>
                  <a:lnTo>
                    <a:pt x="928" y="3226"/>
                  </a:lnTo>
                  <a:lnTo>
                    <a:pt x="912" y="3207"/>
                  </a:lnTo>
                  <a:close/>
                  <a:moveTo>
                    <a:pt x="1323" y="2799"/>
                  </a:moveTo>
                  <a:lnTo>
                    <a:pt x="928" y="3191"/>
                  </a:lnTo>
                  <a:lnTo>
                    <a:pt x="945" y="3207"/>
                  </a:lnTo>
                  <a:lnTo>
                    <a:pt x="1340" y="2815"/>
                  </a:lnTo>
                  <a:lnTo>
                    <a:pt x="1323" y="2799"/>
                  </a:lnTo>
                  <a:close/>
                  <a:moveTo>
                    <a:pt x="1413" y="2706"/>
                  </a:moveTo>
                  <a:lnTo>
                    <a:pt x="1340" y="2782"/>
                  </a:lnTo>
                  <a:lnTo>
                    <a:pt x="1356" y="2799"/>
                  </a:lnTo>
                  <a:lnTo>
                    <a:pt x="1429" y="2723"/>
                  </a:lnTo>
                  <a:lnTo>
                    <a:pt x="1413" y="2706"/>
                  </a:lnTo>
                  <a:close/>
                  <a:moveTo>
                    <a:pt x="1522" y="2600"/>
                  </a:moveTo>
                  <a:lnTo>
                    <a:pt x="1446" y="2673"/>
                  </a:lnTo>
                  <a:lnTo>
                    <a:pt x="1463" y="2690"/>
                  </a:lnTo>
                  <a:lnTo>
                    <a:pt x="1538" y="2617"/>
                  </a:lnTo>
                  <a:lnTo>
                    <a:pt x="1522" y="2600"/>
                  </a:lnTo>
                  <a:close/>
                  <a:moveTo>
                    <a:pt x="1933" y="2189"/>
                  </a:moveTo>
                  <a:lnTo>
                    <a:pt x="1538" y="2584"/>
                  </a:lnTo>
                  <a:lnTo>
                    <a:pt x="1555" y="2600"/>
                  </a:lnTo>
                  <a:lnTo>
                    <a:pt x="1949" y="2205"/>
                  </a:lnTo>
                  <a:lnTo>
                    <a:pt x="1933" y="2189"/>
                  </a:lnTo>
                  <a:close/>
                  <a:moveTo>
                    <a:pt x="2023" y="2099"/>
                  </a:moveTo>
                  <a:lnTo>
                    <a:pt x="1949" y="2172"/>
                  </a:lnTo>
                  <a:lnTo>
                    <a:pt x="1966" y="2189"/>
                  </a:lnTo>
                  <a:lnTo>
                    <a:pt x="2039" y="2116"/>
                  </a:lnTo>
                  <a:lnTo>
                    <a:pt x="2023" y="2099"/>
                  </a:lnTo>
                  <a:close/>
                  <a:moveTo>
                    <a:pt x="2129" y="1990"/>
                  </a:moveTo>
                  <a:lnTo>
                    <a:pt x="2056" y="2066"/>
                  </a:lnTo>
                  <a:lnTo>
                    <a:pt x="2072" y="2082"/>
                  </a:lnTo>
                  <a:lnTo>
                    <a:pt x="2146" y="2009"/>
                  </a:lnTo>
                  <a:lnTo>
                    <a:pt x="2129" y="1990"/>
                  </a:lnTo>
                  <a:close/>
                  <a:moveTo>
                    <a:pt x="2540" y="1581"/>
                  </a:moveTo>
                  <a:lnTo>
                    <a:pt x="2146" y="1974"/>
                  </a:lnTo>
                  <a:lnTo>
                    <a:pt x="2162" y="1990"/>
                  </a:lnTo>
                  <a:lnTo>
                    <a:pt x="2557" y="1598"/>
                  </a:lnTo>
                  <a:lnTo>
                    <a:pt x="2540" y="1581"/>
                  </a:lnTo>
                  <a:close/>
                  <a:moveTo>
                    <a:pt x="2632" y="1489"/>
                  </a:moveTo>
                  <a:lnTo>
                    <a:pt x="2557" y="1565"/>
                  </a:lnTo>
                  <a:lnTo>
                    <a:pt x="2573" y="1581"/>
                  </a:lnTo>
                  <a:lnTo>
                    <a:pt x="2649" y="1506"/>
                  </a:lnTo>
                  <a:lnTo>
                    <a:pt x="2632" y="1489"/>
                  </a:lnTo>
                  <a:close/>
                  <a:moveTo>
                    <a:pt x="2739" y="1383"/>
                  </a:moveTo>
                  <a:lnTo>
                    <a:pt x="2666" y="1456"/>
                  </a:lnTo>
                  <a:lnTo>
                    <a:pt x="2682" y="1473"/>
                  </a:lnTo>
                  <a:lnTo>
                    <a:pt x="2755" y="1399"/>
                  </a:lnTo>
                  <a:lnTo>
                    <a:pt x="2739" y="1383"/>
                  </a:lnTo>
                  <a:close/>
                  <a:moveTo>
                    <a:pt x="3150" y="972"/>
                  </a:moveTo>
                  <a:lnTo>
                    <a:pt x="2755" y="1366"/>
                  </a:lnTo>
                  <a:lnTo>
                    <a:pt x="2772" y="1383"/>
                  </a:lnTo>
                  <a:lnTo>
                    <a:pt x="3167" y="988"/>
                  </a:lnTo>
                  <a:lnTo>
                    <a:pt x="3150" y="972"/>
                  </a:lnTo>
                  <a:close/>
                  <a:moveTo>
                    <a:pt x="3240" y="882"/>
                  </a:moveTo>
                  <a:lnTo>
                    <a:pt x="3167" y="955"/>
                  </a:lnTo>
                  <a:lnTo>
                    <a:pt x="3183" y="972"/>
                  </a:lnTo>
                  <a:lnTo>
                    <a:pt x="3259" y="898"/>
                  </a:lnTo>
                  <a:lnTo>
                    <a:pt x="3240" y="882"/>
                  </a:lnTo>
                  <a:close/>
                  <a:moveTo>
                    <a:pt x="3349" y="773"/>
                  </a:moveTo>
                  <a:lnTo>
                    <a:pt x="3275" y="849"/>
                  </a:lnTo>
                  <a:lnTo>
                    <a:pt x="3292" y="865"/>
                  </a:lnTo>
                  <a:lnTo>
                    <a:pt x="3365" y="792"/>
                  </a:lnTo>
                  <a:lnTo>
                    <a:pt x="3349" y="773"/>
                  </a:lnTo>
                  <a:close/>
                  <a:moveTo>
                    <a:pt x="3760" y="364"/>
                  </a:moveTo>
                  <a:lnTo>
                    <a:pt x="3365" y="757"/>
                  </a:lnTo>
                  <a:lnTo>
                    <a:pt x="3382" y="773"/>
                  </a:lnTo>
                  <a:lnTo>
                    <a:pt x="3776" y="381"/>
                  </a:lnTo>
                  <a:lnTo>
                    <a:pt x="3760" y="364"/>
                  </a:lnTo>
                  <a:close/>
                  <a:moveTo>
                    <a:pt x="3850" y="272"/>
                  </a:moveTo>
                  <a:lnTo>
                    <a:pt x="3776" y="348"/>
                  </a:lnTo>
                  <a:lnTo>
                    <a:pt x="3793" y="364"/>
                  </a:lnTo>
                  <a:lnTo>
                    <a:pt x="3866" y="289"/>
                  </a:lnTo>
                  <a:lnTo>
                    <a:pt x="3850" y="272"/>
                  </a:lnTo>
                  <a:close/>
                  <a:moveTo>
                    <a:pt x="3958" y="166"/>
                  </a:moveTo>
                  <a:lnTo>
                    <a:pt x="3883" y="239"/>
                  </a:lnTo>
                  <a:lnTo>
                    <a:pt x="3899" y="255"/>
                  </a:lnTo>
                  <a:lnTo>
                    <a:pt x="3975" y="182"/>
                  </a:lnTo>
                  <a:lnTo>
                    <a:pt x="3958" y="166"/>
                  </a:lnTo>
                  <a:close/>
                  <a:moveTo>
                    <a:pt x="4157" y="0"/>
                  </a:moveTo>
                  <a:lnTo>
                    <a:pt x="4124" y="0"/>
                  </a:lnTo>
                  <a:lnTo>
                    <a:pt x="3975" y="149"/>
                  </a:lnTo>
                  <a:lnTo>
                    <a:pt x="3991" y="166"/>
                  </a:lnTo>
                  <a:lnTo>
                    <a:pt x="4157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7" name="Freeform 58"/>
            <p:cNvSpPr>
              <a:spLocks noEditPoints="1"/>
            </p:cNvSpPr>
            <p:nvPr/>
          </p:nvSpPr>
          <p:spPr bwMode="auto">
            <a:xfrm>
              <a:off x="2727325" y="-1949450"/>
              <a:ext cx="6599238" cy="6592888"/>
            </a:xfrm>
            <a:custGeom>
              <a:avLst/>
              <a:gdLst>
                <a:gd name="T0" fmla="*/ 0 w 4157"/>
                <a:gd name="T1" fmla="*/ 4120 h 4153"/>
                <a:gd name="T2" fmla="*/ 120 w 4157"/>
                <a:gd name="T3" fmla="*/ 4032 h 4153"/>
                <a:gd name="T4" fmla="*/ 196 w 4157"/>
                <a:gd name="T5" fmla="*/ 3924 h 4153"/>
                <a:gd name="T6" fmla="*/ 137 w 4157"/>
                <a:gd name="T7" fmla="*/ 4016 h 4153"/>
                <a:gd name="T8" fmla="*/ 196 w 4157"/>
                <a:gd name="T9" fmla="*/ 3924 h 4153"/>
                <a:gd name="T10" fmla="*/ 229 w 4157"/>
                <a:gd name="T11" fmla="*/ 3891 h 4153"/>
                <a:gd name="T12" fmla="*/ 319 w 4157"/>
                <a:gd name="T13" fmla="*/ 3834 h 4153"/>
                <a:gd name="T14" fmla="*/ 713 w 4157"/>
                <a:gd name="T15" fmla="*/ 3406 h 4153"/>
                <a:gd name="T16" fmla="*/ 335 w 4157"/>
                <a:gd name="T17" fmla="*/ 3817 h 4153"/>
                <a:gd name="T18" fmla="*/ 713 w 4157"/>
                <a:gd name="T19" fmla="*/ 3406 h 4153"/>
                <a:gd name="T20" fmla="*/ 730 w 4157"/>
                <a:gd name="T21" fmla="*/ 3389 h 4153"/>
                <a:gd name="T22" fmla="*/ 820 w 4157"/>
                <a:gd name="T23" fmla="*/ 3333 h 4153"/>
                <a:gd name="T24" fmla="*/ 912 w 4157"/>
                <a:gd name="T25" fmla="*/ 3207 h 4153"/>
                <a:gd name="T26" fmla="*/ 855 w 4157"/>
                <a:gd name="T27" fmla="*/ 3300 h 4153"/>
                <a:gd name="T28" fmla="*/ 912 w 4157"/>
                <a:gd name="T29" fmla="*/ 3207 h 4153"/>
                <a:gd name="T30" fmla="*/ 928 w 4157"/>
                <a:gd name="T31" fmla="*/ 3191 h 4153"/>
                <a:gd name="T32" fmla="*/ 1340 w 4157"/>
                <a:gd name="T33" fmla="*/ 2815 h 4153"/>
                <a:gd name="T34" fmla="*/ 1413 w 4157"/>
                <a:gd name="T35" fmla="*/ 2706 h 4153"/>
                <a:gd name="T36" fmla="*/ 1356 w 4157"/>
                <a:gd name="T37" fmla="*/ 2799 h 4153"/>
                <a:gd name="T38" fmla="*/ 1413 w 4157"/>
                <a:gd name="T39" fmla="*/ 2706 h 4153"/>
                <a:gd name="T40" fmla="*/ 1446 w 4157"/>
                <a:gd name="T41" fmla="*/ 2673 h 4153"/>
                <a:gd name="T42" fmla="*/ 1538 w 4157"/>
                <a:gd name="T43" fmla="*/ 2617 h 4153"/>
                <a:gd name="T44" fmla="*/ 1933 w 4157"/>
                <a:gd name="T45" fmla="*/ 2189 h 4153"/>
                <a:gd name="T46" fmla="*/ 1555 w 4157"/>
                <a:gd name="T47" fmla="*/ 2600 h 4153"/>
                <a:gd name="T48" fmla="*/ 1933 w 4157"/>
                <a:gd name="T49" fmla="*/ 2189 h 4153"/>
                <a:gd name="T50" fmla="*/ 1949 w 4157"/>
                <a:gd name="T51" fmla="*/ 2172 h 4153"/>
                <a:gd name="T52" fmla="*/ 2039 w 4157"/>
                <a:gd name="T53" fmla="*/ 2116 h 4153"/>
                <a:gd name="T54" fmla="*/ 2129 w 4157"/>
                <a:gd name="T55" fmla="*/ 1990 h 4153"/>
                <a:gd name="T56" fmla="*/ 2072 w 4157"/>
                <a:gd name="T57" fmla="*/ 2082 h 4153"/>
                <a:gd name="T58" fmla="*/ 2129 w 4157"/>
                <a:gd name="T59" fmla="*/ 1990 h 4153"/>
                <a:gd name="T60" fmla="*/ 2146 w 4157"/>
                <a:gd name="T61" fmla="*/ 1974 h 4153"/>
                <a:gd name="T62" fmla="*/ 2557 w 4157"/>
                <a:gd name="T63" fmla="*/ 1598 h 4153"/>
                <a:gd name="T64" fmla="*/ 2632 w 4157"/>
                <a:gd name="T65" fmla="*/ 1489 h 4153"/>
                <a:gd name="T66" fmla="*/ 2573 w 4157"/>
                <a:gd name="T67" fmla="*/ 1581 h 4153"/>
                <a:gd name="T68" fmla="*/ 2632 w 4157"/>
                <a:gd name="T69" fmla="*/ 1489 h 4153"/>
                <a:gd name="T70" fmla="*/ 2666 w 4157"/>
                <a:gd name="T71" fmla="*/ 1456 h 4153"/>
                <a:gd name="T72" fmla="*/ 2755 w 4157"/>
                <a:gd name="T73" fmla="*/ 1399 h 4153"/>
                <a:gd name="T74" fmla="*/ 3150 w 4157"/>
                <a:gd name="T75" fmla="*/ 972 h 4153"/>
                <a:gd name="T76" fmla="*/ 2772 w 4157"/>
                <a:gd name="T77" fmla="*/ 1383 h 4153"/>
                <a:gd name="T78" fmla="*/ 3150 w 4157"/>
                <a:gd name="T79" fmla="*/ 972 h 4153"/>
                <a:gd name="T80" fmla="*/ 3167 w 4157"/>
                <a:gd name="T81" fmla="*/ 955 h 4153"/>
                <a:gd name="T82" fmla="*/ 3259 w 4157"/>
                <a:gd name="T83" fmla="*/ 898 h 4153"/>
                <a:gd name="T84" fmla="*/ 3349 w 4157"/>
                <a:gd name="T85" fmla="*/ 773 h 4153"/>
                <a:gd name="T86" fmla="*/ 3292 w 4157"/>
                <a:gd name="T87" fmla="*/ 865 h 4153"/>
                <a:gd name="T88" fmla="*/ 3349 w 4157"/>
                <a:gd name="T89" fmla="*/ 773 h 4153"/>
                <a:gd name="T90" fmla="*/ 3365 w 4157"/>
                <a:gd name="T91" fmla="*/ 757 h 4153"/>
                <a:gd name="T92" fmla="*/ 3776 w 4157"/>
                <a:gd name="T93" fmla="*/ 381 h 4153"/>
                <a:gd name="T94" fmla="*/ 3850 w 4157"/>
                <a:gd name="T95" fmla="*/ 272 h 4153"/>
                <a:gd name="T96" fmla="*/ 3793 w 4157"/>
                <a:gd name="T97" fmla="*/ 364 h 4153"/>
                <a:gd name="T98" fmla="*/ 3850 w 4157"/>
                <a:gd name="T99" fmla="*/ 272 h 4153"/>
                <a:gd name="T100" fmla="*/ 3883 w 4157"/>
                <a:gd name="T101" fmla="*/ 239 h 4153"/>
                <a:gd name="T102" fmla="*/ 3975 w 4157"/>
                <a:gd name="T103" fmla="*/ 182 h 4153"/>
                <a:gd name="T104" fmla="*/ 4157 w 4157"/>
                <a:gd name="T105" fmla="*/ 0 h 4153"/>
                <a:gd name="T106" fmla="*/ 3975 w 4157"/>
                <a:gd name="T107" fmla="*/ 149 h 4153"/>
                <a:gd name="T108" fmla="*/ 4157 w 4157"/>
                <a:gd name="T109" fmla="*/ 0 h 4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57" h="4153">
                  <a:moveTo>
                    <a:pt x="104" y="4016"/>
                  </a:moveTo>
                  <a:lnTo>
                    <a:pt x="0" y="4120"/>
                  </a:lnTo>
                  <a:lnTo>
                    <a:pt x="0" y="4153"/>
                  </a:lnTo>
                  <a:lnTo>
                    <a:pt x="120" y="4032"/>
                  </a:lnTo>
                  <a:lnTo>
                    <a:pt x="104" y="4016"/>
                  </a:lnTo>
                  <a:moveTo>
                    <a:pt x="196" y="3924"/>
                  </a:moveTo>
                  <a:lnTo>
                    <a:pt x="120" y="3999"/>
                  </a:lnTo>
                  <a:lnTo>
                    <a:pt x="137" y="4016"/>
                  </a:lnTo>
                  <a:lnTo>
                    <a:pt x="212" y="3940"/>
                  </a:lnTo>
                  <a:lnTo>
                    <a:pt x="196" y="3924"/>
                  </a:lnTo>
                  <a:moveTo>
                    <a:pt x="302" y="3817"/>
                  </a:moveTo>
                  <a:lnTo>
                    <a:pt x="229" y="3891"/>
                  </a:lnTo>
                  <a:lnTo>
                    <a:pt x="245" y="3907"/>
                  </a:lnTo>
                  <a:lnTo>
                    <a:pt x="319" y="3834"/>
                  </a:lnTo>
                  <a:lnTo>
                    <a:pt x="302" y="3817"/>
                  </a:lnTo>
                  <a:moveTo>
                    <a:pt x="713" y="3406"/>
                  </a:moveTo>
                  <a:lnTo>
                    <a:pt x="319" y="3801"/>
                  </a:lnTo>
                  <a:lnTo>
                    <a:pt x="335" y="3817"/>
                  </a:lnTo>
                  <a:lnTo>
                    <a:pt x="730" y="3423"/>
                  </a:lnTo>
                  <a:lnTo>
                    <a:pt x="713" y="3406"/>
                  </a:lnTo>
                  <a:moveTo>
                    <a:pt x="803" y="3316"/>
                  </a:moveTo>
                  <a:lnTo>
                    <a:pt x="730" y="3389"/>
                  </a:lnTo>
                  <a:lnTo>
                    <a:pt x="746" y="3406"/>
                  </a:lnTo>
                  <a:lnTo>
                    <a:pt x="820" y="3333"/>
                  </a:lnTo>
                  <a:lnTo>
                    <a:pt x="803" y="3316"/>
                  </a:lnTo>
                  <a:moveTo>
                    <a:pt x="912" y="3207"/>
                  </a:moveTo>
                  <a:lnTo>
                    <a:pt x="836" y="3283"/>
                  </a:lnTo>
                  <a:lnTo>
                    <a:pt x="855" y="3300"/>
                  </a:lnTo>
                  <a:lnTo>
                    <a:pt x="928" y="3226"/>
                  </a:lnTo>
                  <a:lnTo>
                    <a:pt x="912" y="3207"/>
                  </a:lnTo>
                  <a:moveTo>
                    <a:pt x="1323" y="2799"/>
                  </a:moveTo>
                  <a:lnTo>
                    <a:pt x="928" y="3191"/>
                  </a:lnTo>
                  <a:lnTo>
                    <a:pt x="945" y="3207"/>
                  </a:lnTo>
                  <a:lnTo>
                    <a:pt x="1340" y="2815"/>
                  </a:lnTo>
                  <a:lnTo>
                    <a:pt x="1323" y="2799"/>
                  </a:lnTo>
                  <a:moveTo>
                    <a:pt x="1413" y="2706"/>
                  </a:moveTo>
                  <a:lnTo>
                    <a:pt x="1340" y="2782"/>
                  </a:lnTo>
                  <a:lnTo>
                    <a:pt x="1356" y="2799"/>
                  </a:lnTo>
                  <a:lnTo>
                    <a:pt x="1429" y="2723"/>
                  </a:lnTo>
                  <a:lnTo>
                    <a:pt x="1413" y="2706"/>
                  </a:lnTo>
                  <a:moveTo>
                    <a:pt x="1522" y="2600"/>
                  </a:moveTo>
                  <a:lnTo>
                    <a:pt x="1446" y="2673"/>
                  </a:lnTo>
                  <a:lnTo>
                    <a:pt x="1463" y="2690"/>
                  </a:lnTo>
                  <a:lnTo>
                    <a:pt x="1538" y="2617"/>
                  </a:lnTo>
                  <a:lnTo>
                    <a:pt x="1522" y="2600"/>
                  </a:lnTo>
                  <a:moveTo>
                    <a:pt x="1933" y="2189"/>
                  </a:moveTo>
                  <a:lnTo>
                    <a:pt x="1538" y="2584"/>
                  </a:lnTo>
                  <a:lnTo>
                    <a:pt x="1555" y="2600"/>
                  </a:lnTo>
                  <a:lnTo>
                    <a:pt x="1949" y="2205"/>
                  </a:lnTo>
                  <a:lnTo>
                    <a:pt x="1933" y="2189"/>
                  </a:lnTo>
                  <a:moveTo>
                    <a:pt x="2023" y="2099"/>
                  </a:moveTo>
                  <a:lnTo>
                    <a:pt x="1949" y="2172"/>
                  </a:lnTo>
                  <a:lnTo>
                    <a:pt x="1966" y="2189"/>
                  </a:lnTo>
                  <a:lnTo>
                    <a:pt x="2039" y="2116"/>
                  </a:lnTo>
                  <a:lnTo>
                    <a:pt x="2023" y="2099"/>
                  </a:lnTo>
                  <a:moveTo>
                    <a:pt x="2129" y="1990"/>
                  </a:moveTo>
                  <a:lnTo>
                    <a:pt x="2056" y="2066"/>
                  </a:lnTo>
                  <a:lnTo>
                    <a:pt x="2072" y="2082"/>
                  </a:lnTo>
                  <a:lnTo>
                    <a:pt x="2146" y="2009"/>
                  </a:lnTo>
                  <a:lnTo>
                    <a:pt x="2129" y="1990"/>
                  </a:lnTo>
                  <a:moveTo>
                    <a:pt x="2540" y="1581"/>
                  </a:moveTo>
                  <a:lnTo>
                    <a:pt x="2146" y="1974"/>
                  </a:lnTo>
                  <a:lnTo>
                    <a:pt x="2162" y="1990"/>
                  </a:lnTo>
                  <a:lnTo>
                    <a:pt x="2557" y="1598"/>
                  </a:lnTo>
                  <a:lnTo>
                    <a:pt x="2540" y="1581"/>
                  </a:lnTo>
                  <a:moveTo>
                    <a:pt x="2632" y="1489"/>
                  </a:moveTo>
                  <a:lnTo>
                    <a:pt x="2557" y="1565"/>
                  </a:lnTo>
                  <a:lnTo>
                    <a:pt x="2573" y="1581"/>
                  </a:lnTo>
                  <a:lnTo>
                    <a:pt x="2649" y="1506"/>
                  </a:lnTo>
                  <a:lnTo>
                    <a:pt x="2632" y="1489"/>
                  </a:lnTo>
                  <a:moveTo>
                    <a:pt x="2739" y="1383"/>
                  </a:moveTo>
                  <a:lnTo>
                    <a:pt x="2666" y="1456"/>
                  </a:lnTo>
                  <a:lnTo>
                    <a:pt x="2682" y="1473"/>
                  </a:lnTo>
                  <a:lnTo>
                    <a:pt x="2755" y="1399"/>
                  </a:lnTo>
                  <a:lnTo>
                    <a:pt x="2739" y="1383"/>
                  </a:lnTo>
                  <a:moveTo>
                    <a:pt x="3150" y="972"/>
                  </a:moveTo>
                  <a:lnTo>
                    <a:pt x="2755" y="1366"/>
                  </a:lnTo>
                  <a:lnTo>
                    <a:pt x="2772" y="1383"/>
                  </a:lnTo>
                  <a:lnTo>
                    <a:pt x="3167" y="988"/>
                  </a:lnTo>
                  <a:lnTo>
                    <a:pt x="3150" y="972"/>
                  </a:lnTo>
                  <a:moveTo>
                    <a:pt x="3240" y="882"/>
                  </a:moveTo>
                  <a:lnTo>
                    <a:pt x="3167" y="955"/>
                  </a:lnTo>
                  <a:lnTo>
                    <a:pt x="3183" y="972"/>
                  </a:lnTo>
                  <a:lnTo>
                    <a:pt x="3259" y="898"/>
                  </a:lnTo>
                  <a:lnTo>
                    <a:pt x="3240" y="882"/>
                  </a:lnTo>
                  <a:moveTo>
                    <a:pt x="3349" y="773"/>
                  </a:moveTo>
                  <a:lnTo>
                    <a:pt x="3275" y="849"/>
                  </a:lnTo>
                  <a:lnTo>
                    <a:pt x="3292" y="865"/>
                  </a:lnTo>
                  <a:lnTo>
                    <a:pt x="3365" y="792"/>
                  </a:lnTo>
                  <a:lnTo>
                    <a:pt x="3349" y="773"/>
                  </a:lnTo>
                  <a:moveTo>
                    <a:pt x="3760" y="364"/>
                  </a:moveTo>
                  <a:lnTo>
                    <a:pt x="3365" y="757"/>
                  </a:lnTo>
                  <a:lnTo>
                    <a:pt x="3382" y="773"/>
                  </a:lnTo>
                  <a:lnTo>
                    <a:pt x="3776" y="381"/>
                  </a:lnTo>
                  <a:lnTo>
                    <a:pt x="3760" y="364"/>
                  </a:lnTo>
                  <a:moveTo>
                    <a:pt x="3850" y="272"/>
                  </a:moveTo>
                  <a:lnTo>
                    <a:pt x="3776" y="348"/>
                  </a:lnTo>
                  <a:lnTo>
                    <a:pt x="3793" y="364"/>
                  </a:lnTo>
                  <a:lnTo>
                    <a:pt x="3866" y="289"/>
                  </a:lnTo>
                  <a:lnTo>
                    <a:pt x="3850" y="272"/>
                  </a:lnTo>
                  <a:moveTo>
                    <a:pt x="3958" y="166"/>
                  </a:moveTo>
                  <a:lnTo>
                    <a:pt x="3883" y="239"/>
                  </a:lnTo>
                  <a:lnTo>
                    <a:pt x="3899" y="255"/>
                  </a:lnTo>
                  <a:lnTo>
                    <a:pt x="3975" y="182"/>
                  </a:lnTo>
                  <a:lnTo>
                    <a:pt x="3958" y="166"/>
                  </a:lnTo>
                  <a:moveTo>
                    <a:pt x="4157" y="0"/>
                  </a:moveTo>
                  <a:lnTo>
                    <a:pt x="4124" y="0"/>
                  </a:lnTo>
                  <a:lnTo>
                    <a:pt x="3975" y="149"/>
                  </a:lnTo>
                  <a:lnTo>
                    <a:pt x="3991" y="166"/>
                  </a:lnTo>
                  <a:lnTo>
                    <a:pt x="4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8" name="Freeform 59"/>
            <p:cNvSpPr>
              <a:spLocks noEditPoints="1"/>
            </p:cNvSpPr>
            <p:nvPr/>
          </p:nvSpPr>
          <p:spPr bwMode="auto">
            <a:xfrm>
              <a:off x="2727325" y="-1949450"/>
              <a:ext cx="8534400" cy="8524875"/>
            </a:xfrm>
            <a:custGeom>
              <a:avLst/>
              <a:gdLst>
                <a:gd name="T0" fmla="*/ 0 w 5376"/>
                <a:gd name="T1" fmla="*/ 5370 h 5370"/>
                <a:gd name="T2" fmla="*/ 193 w 5376"/>
                <a:gd name="T3" fmla="*/ 5143 h 5370"/>
                <a:gd name="T4" fmla="*/ 210 w 5376"/>
                <a:gd name="T5" fmla="*/ 5160 h 5370"/>
                <a:gd name="T6" fmla="*/ 227 w 5376"/>
                <a:gd name="T7" fmla="*/ 5108 h 5370"/>
                <a:gd name="T8" fmla="*/ 302 w 5376"/>
                <a:gd name="T9" fmla="*/ 5034 h 5370"/>
                <a:gd name="T10" fmla="*/ 335 w 5376"/>
                <a:gd name="T11" fmla="*/ 5034 h 5370"/>
                <a:gd name="T12" fmla="*/ 803 w 5376"/>
                <a:gd name="T13" fmla="*/ 4533 h 5370"/>
                <a:gd name="T14" fmla="*/ 820 w 5376"/>
                <a:gd name="T15" fmla="*/ 4550 h 5370"/>
                <a:gd name="T16" fmla="*/ 836 w 5376"/>
                <a:gd name="T17" fmla="*/ 4500 h 5370"/>
                <a:gd name="T18" fmla="*/ 910 w 5376"/>
                <a:gd name="T19" fmla="*/ 4427 h 5370"/>
                <a:gd name="T20" fmla="*/ 945 w 5376"/>
                <a:gd name="T21" fmla="*/ 4427 h 5370"/>
                <a:gd name="T22" fmla="*/ 1413 w 5376"/>
                <a:gd name="T23" fmla="*/ 3926 h 5370"/>
                <a:gd name="T24" fmla="*/ 1429 w 5376"/>
                <a:gd name="T25" fmla="*/ 3943 h 5370"/>
                <a:gd name="T26" fmla="*/ 1446 w 5376"/>
                <a:gd name="T27" fmla="*/ 3891 h 5370"/>
                <a:gd name="T28" fmla="*/ 1519 w 5376"/>
                <a:gd name="T29" fmla="*/ 3817 h 5370"/>
                <a:gd name="T30" fmla="*/ 1552 w 5376"/>
                <a:gd name="T31" fmla="*/ 3817 h 5370"/>
                <a:gd name="T32" fmla="*/ 2023 w 5376"/>
                <a:gd name="T33" fmla="*/ 3316 h 5370"/>
                <a:gd name="T34" fmla="*/ 2039 w 5376"/>
                <a:gd name="T35" fmla="*/ 3333 h 5370"/>
                <a:gd name="T36" fmla="*/ 2056 w 5376"/>
                <a:gd name="T37" fmla="*/ 3283 h 5370"/>
                <a:gd name="T38" fmla="*/ 2129 w 5376"/>
                <a:gd name="T39" fmla="*/ 3210 h 5370"/>
                <a:gd name="T40" fmla="*/ 2162 w 5376"/>
                <a:gd name="T41" fmla="*/ 3210 h 5370"/>
                <a:gd name="T42" fmla="*/ 2630 w 5376"/>
                <a:gd name="T43" fmla="*/ 2709 h 5370"/>
                <a:gd name="T44" fmla="*/ 2647 w 5376"/>
                <a:gd name="T45" fmla="*/ 2725 h 5370"/>
                <a:gd name="T46" fmla="*/ 2666 w 5376"/>
                <a:gd name="T47" fmla="*/ 2676 h 5370"/>
                <a:gd name="T48" fmla="*/ 2739 w 5376"/>
                <a:gd name="T49" fmla="*/ 2600 h 5370"/>
                <a:gd name="T50" fmla="*/ 2772 w 5376"/>
                <a:gd name="T51" fmla="*/ 2600 h 5370"/>
                <a:gd name="T52" fmla="*/ 3240 w 5376"/>
                <a:gd name="T53" fmla="*/ 2099 h 5370"/>
                <a:gd name="T54" fmla="*/ 3256 w 5376"/>
                <a:gd name="T55" fmla="*/ 2116 h 5370"/>
                <a:gd name="T56" fmla="*/ 3273 w 5376"/>
                <a:gd name="T57" fmla="*/ 2066 h 5370"/>
                <a:gd name="T58" fmla="*/ 3349 w 5376"/>
                <a:gd name="T59" fmla="*/ 1993 h 5370"/>
                <a:gd name="T60" fmla="*/ 3382 w 5376"/>
                <a:gd name="T61" fmla="*/ 1993 h 5370"/>
                <a:gd name="T62" fmla="*/ 3850 w 5376"/>
                <a:gd name="T63" fmla="*/ 1492 h 5370"/>
                <a:gd name="T64" fmla="*/ 3866 w 5376"/>
                <a:gd name="T65" fmla="*/ 1508 h 5370"/>
                <a:gd name="T66" fmla="*/ 3883 w 5376"/>
                <a:gd name="T67" fmla="*/ 1458 h 5370"/>
                <a:gd name="T68" fmla="*/ 3956 w 5376"/>
                <a:gd name="T69" fmla="*/ 1383 h 5370"/>
                <a:gd name="T70" fmla="*/ 3991 w 5376"/>
                <a:gd name="T71" fmla="*/ 1383 h 5370"/>
                <a:gd name="T72" fmla="*/ 4459 w 5376"/>
                <a:gd name="T73" fmla="*/ 882 h 5370"/>
                <a:gd name="T74" fmla="*/ 4476 w 5376"/>
                <a:gd name="T75" fmla="*/ 898 h 5370"/>
                <a:gd name="T76" fmla="*/ 4492 w 5376"/>
                <a:gd name="T77" fmla="*/ 849 h 5370"/>
                <a:gd name="T78" fmla="*/ 4566 w 5376"/>
                <a:gd name="T79" fmla="*/ 775 h 5370"/>
                <a:gd name="T80" fmla="*/ 4599 w 5376"/>
                <a:gd name="T81" fmla="*/ 775 h 5370"/>
                <a:gd name="T82" fmla="*/ 5069 w 5376"/>
                <a:gd name="T83" fmla="*/ 274 h 5370"/>
                <a:gd name="T84" fmla="*/ 5086 w 5376"/>
                <a:gd name="T85" fmla="*/ 291 h 5370"/>
                <a:gd name="T86" fmla="*/ 5102 w 5376"/>
                <a:gd name="T87" fmla="*/ 241 h 5370"/>
                <a:gd name="T88" fmla="*/ 5175 w 5376"/>
                <a:gd name="T89" fmla="*/ 166 h 5370"/>
                <a:gd name="T90" fmla="*/ 5192 w 5376"/>
                <a:gd name="T91" fmla="*/ 149 h 5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6" h="5370">
                  <a:moveTo>
                    <a:pt x="104" y="5233"/>
                  </a:moveTo>
                  <a:lnTo>
                    <a:pt x="0" y="5337"/>
                  </a:lnTo>
                  <a:lnTo>
                    <a:pt x="0" y="5370"/>
                  </a:lnTo>
                  <a:lnTo>
                    <a:pt x="120" y="5250"/>
                  </a:lnTo>
                  <a:lnTo>
                    <a:pt x="104" y="5233"/>
                  </a:lnTo>
                  <a:close/>
                  <a:moveTo>
                    <a:pt x="193" y="5143"/>
                  </a:moveTo>
                  <a:lnTo>
                    <a:pt x="120" y="5216"/>
                  </a:lnTo>
                  <a:lnTo>
                    <a:pt x="137" y="5233"/>
                  </a:lnTo>
                  <a:lnTo>
                    <a:pt x="210" y="5160"/>
                  </a:lnTo>
                  <a:lnTo>
                    <a:pt x="193" y="5143"/>
                  </a:lnTo>
                  <a:close/>
                  <a:moveTo>
                    <a:pt x="302" y="5034"/>
                  </a:moveTo>
                  <a:lnTo>
                    <a:pt x="227" y="5108"/>
                  </a:lnTo>
                  <a:lnTo>
                    <a:pt x="243" y="5127"/>
                  </a:lnTo>
                  <a:lnTo>
                    <a:pt x="319" y="5051"/>
                  </a:lnTo>
                  <a:lnTo>
                    <a:pt x="302" y="5034"/>
                  </a:lnTo>
                  <a:close/>
                  <a:moveTo>
                    <a:pt x="713" y="4623"/>
                  </a:moveTo>
                  <a:lnTo>
                    <a:pt x="319" y="5018"/>
                  </a:lnTo>
                  <a:lnTo>
                    <a:pt x="335" y="5034"/>
                  </a:lnTo>
                  <a:lnTo>
                    <a:pt x="730" y="4642"/>
                  </a:lnTo>
                  <a:lnTo>
                    <a:pt x="713" y="4623"/>
                  </a:lnTo>
                  <a:close/>
                  <a:moveTo>
                    <a:pt x="803" y="4533"/>
                  </a:moveTo>
                  <a:lnTo>
                    <a:pt x="730" y="4607"/>
                  </a:lnTo>
                  <a:lnTo>
                    <a:pt x="746" y="4623"/>
                  </a:lnTo>
                  <a:lnTo>
                    <a:pt x="820" y="4550"/>
                  </a:lnTo>
                  <a:lnTo>
                    <a:pt x="803" y="4533"/>
                  </a:lnTo>
                  <a:close/>
                  <a:moveTo>
                    <a:pt x="910" y="4427"/>
                  </a:moveTo>
                  <a:lnTo>
                    <a:pt x="836" y="4500"/>
                  </a:lnTo>
                  <a:lnTo>
                    <a:pt x="853" y="4517"/>
                  </a:lnTo>
                  <a:lnTo>
                    <a:pt x="928" y="4444"/>
                  </a:lnTo>
                  <a:lnTo>
                    <a:pt x="910" y="4427"/>
                  </a:lnTo>
                  <a:close/>
                  <a:moveTo>
                    <a:pt x="1321" y="4016"/>
                  </a:moveTo>
                  <a:lnTo>
                    <a:pt x="928" y="4411"/>
                  </a:lnTo>
                  <a:lnTo>
                    <a:pt x="945" y="4427"/>
                  </a:lnTo>
                  <a:lnTo>
                    <a:pt x="1340" y="4032"/>
                  </a:lnTo>
                  <a:lnTo>
                    <a:pt x="1321" y="4016"/>
                  </a:lnTo>
                  <a:close/>
                  <a:moveTo>
                    <a:pt x="1413" y="3926"/>
                  </a:moveTo>
                  <a:lnTo>
                    <a:pt x="1340" y="3999"/>
                  </a:lnTo>
                  <a:lnTo>
                    <a:pt x="1356" y="4016"/>
                  </a:lnTo>
                  <a:lnTo>
                    <a:pt x="1429" y="3943"/>
                  </a:lnTo>
                  <a:lnTo>
                    <a:pt x="1413" y="3926"/>
                  </a:lnTo>
                  <a:close/>
                  <a:moveTo>
                    <a:pt x="1519" y="3817"/>
                  </a:moveTo>
                  <a:lnTo>
                    <a:pt x="1446" y="3891"/>
                  </a:lnTo>
                  <a:lnTo>
                    <a:pt x="1463" y="3909"/>
                  </a:lnTo>
                  <a:lnTo>
                    <a:pt x="1536" y="3834"/>
                  </a:lnTo>
                  <a:lnTo>
                    <a:pt x="1519" y="3817"/>
                  </a:lnTo>
                  <a:close/>
                  <a:moveTo>
                    <a:pt x="1931" y="3406"/>
                  </a:moveTo>
                  <a:lnTo>
                    <a:pt x="1536" y="3801"/>
                  </a:lnTo>
                  <a:lnTo>
                    <a:pt x="1552" y="3817"/>
                  </a:lnTo>
                  <a:lnTo>
                    <a:pt x="1947" y="3425"/>
                  </a:lnTo>
                  <a:lnTo>
                    <a:pt x="1931" y="3406"/>
                  </a:lnTo>
                  <a:close/>
                  <a:moveTo>
                    <a:pt x="2023" y="3316"/>
                  </a:moveTo>
                  <a:lnTo>
                    <a:pt x="1947" y="3389"/>
                  </a:lnTo>
                  <a:lnTo>
                    <a:pt x="1964" y="3406"/>
                  </a:lnTo>
                  <a:lnTo>
                    <a:pt x="2039" y="3333"/>
                  </a:lnTo>
                  <a:lnTo>
                    <a:pt x="2023" y="3316"/>
                  </a:lnTo>
                  <a:close/>
                  <a:moveTo>
                    <a:pt x="2129" y="3210"/>
                  </a:moveTo>
                  <a:lnTo>
                    <a:pt x="2056" y="3283"/>
                  </a:lnTo>
                  <a:lnTo>
                    <a:pt x="2072" y="3300"/>
                  </a:lnTo>
                  <a:lnTo>
                    <a:pt x="2146" y="3226"/>
                  </a:lnTo>
                  <a:lnTo>
                    <a:pt x="2129" y="3210"/>
                  </a:lnTo>
                  <a:close/>
                  <a:moveTo>
                    <a:pt x="2540" y="2799"/>
                  </a:moveTo>
                  <a:lnTo>
                    <a:pt x="2146" y="3193"/>
                  </a:lnTo>
                  <a:lnTo>
                    <a:pt x="2162" y="3210"/>
                  </a:lnTo>
                  <a:lnTo>
                    <a:pt x="2557" y="2815"/>
                  </a:lnTo>
                  <a:lnTo>
                    <a:pt x="2540" y="2799"/>
                  </a:lnTo>
                  <a:close/>
                  <a:moveTo>
                    <a:pt x="2630" y="2709"/>
                  </a:moveTo>
                  <a:lnTo>
                    <a:pt x="2557" y="2782"/>
                  </a:lnTo>
                  <a:lnTo>
                    <a:pt x="2573" y="2799"/>
                  </a:lnTo>
                  <a:lnTo>
                    <a:pt x="2647" y="2725"/>
                  </a:lnTo>
                  <a:lnTo>
                    <a:pt x="2630" y="2709"/>
                  </a:lnTo>
                  <a:close/>
                  <a:moveTo>
                    <a:pt x="2739" y="2600"/>
                  </a:moveTo>
                  <a:lnTo>
                    <a:pt x="2666" y="2676"/>
                  </a:lnTo>
                  <a:lnTo>
                    <a:pt x="2682" y="2692"/>
                  </a:lnTo>
                  <a:lnTo>
                    <a:pt x="2755" y="2617"/>
                  </a:lnTo>
                  <a:lnTo>
                    <a:pt x="2739" y="2600"/>
                  </a:lnTo>
                  <a:close/>
                  <a:moveTo>
                    <a:pt x="3150" y="2189"/>
                  </a:moveTo>
                  <a:lnTo>
                    <a:pt x="2755" y="2584"/>
                  </a:lnTo>
                  <a:lnTo>
                    <a:pt x="2772" y="2600"/>
                  </a:lnTo>
                  <a:lnTo>
                    <a:pt x="3167" y="2208"/>
                  </a:lnTo>
                  <a:lnTo>
                    <a:pt x="3150" y="2189"/>
                  </a:lnTo>
                  <a:close/>
                  <a:moveTo>
                    <a:pt x="3240" y="2099"/>
                  </a:moveTo>
                  <a:lnTo>
                    <a:pt x="3167" y="2172"/>
                  </a:lnTo>
                  <a:lnTo>
                    <a:pt x="3183" y="2189"/>
                  </a:lnTo>
                  <a:lnTo>
                    <a:pt x="3256" y="2116"/>
                  </a:lnTo>
                  <a:lnTo>
                    <a:pt x="3240" y="2099"/>
                  </a:lnTo>
                  <a:close/>
                  <a:moveTo>
                    <a:pt x="3349" y="1993"/>
                  </a:moveTo>
                  <a:lnTo>
                    <a:pt x="3273" y="2066"/>
                  </a:lnTo>
                  <a:lnTo>
                    <a:pt x="3289" y="2082"/>
                  </a:lnTo>
                  <a:lnTo>
                    <a:pt x="3365" y="2009"/>
                  </a:lnTo>
                  <a:lnTo>
                    <a:pt x="3349" y="1993"/>
                  </a:lnTo>
                  <a:close/>
                  <a:moveTo>
                    <a:pt x="3760" y="1581"/>
                  </a:moveTo>
                  <a:lnTo>
                    <a:pt x="3365" y="1976"/>
                  </a:lnTo>
                  <a:lnTo>
                    <a:pt x="3382" y="1993"/>
                  </a:lnTo>
                  <a:lnTo>
                    <a:pt x="3776" y="1598"/>
                  </a:lnTo>
                  <a:lnTo>
                    <a:pt x="3760" y="1581"/>
                  </a:lnTo>
                  <a:close/>
                  <a:moveTo>
                    <a:pt x="3850" y="1492"/>
                  </a:moveTo>
                  <a:lnTo>
                    <a:pt x="3776" y="1565"/>
                  </a:lnTo>
                  <a:lnTo>
                    <a:pt x="3793" y="1581"/>
                  </a:lnTo>
                  <a:lnTo>
                    <a:pt x="3866" y="1508"/>
                  </a:lnTo>
                  <a:lnTo>
                    <a:pt x="3850" y="1492"/>
                  </a:lnTo>
                  <a:close/>
                  <a:moveTo>
                    <a:pt x="3956" y="1383"/>
                  </a:moveTo>
                  <a:lnTo>
                    <a:pt x="3883" y="1458"/>
                  </a:lnTo>
                  <a:lnTo>
                    <a:pt x="3899" y="1475"/>
                  </a:lnTo>
                  <a:lnTo>
                    <a:pt x="3972" y="1399"/>
                  </a:lnTo>
                  <a:lnTo>
                    <a:pt x="3956" y="1383"/>
                  </a:lnTo>
                  <a:close/>
                  <a:moveTo>
                    <a:pt x="4367" y="974"/>
                  </a:moveTo>
                  <a:lnTo>
                    <a:pt x="3972" y="1366"/>
                  </a:lnTo>
                  <a:lnTo>
                    <a:pt x="3991" y="1383"/>
                  </a:lnTo>
                  <a:lnTo>
                    <a:pt x="4384" y="990"/>
                  </a:lnTo>
                  <a:lnTo>
                    <a:pt x="4367" y="974"/>
                  </a:lnTo>
                  <a:close/>
                  <a:moveTo>
                    <a:pt x="4459" y="882"/>
                  </a:moveTo>
                  <a:lnTo>
                    <a:pt x="4384" y="955"/>
                  </a:lnTo>
                  <a:lnTo>
                    <a:pt x="4403" y="974"/>
                  </a:lnTo>
                  <a:lnTo>
                    <a:pt x="4476" y="898"/>
                  </a:lnTo>
                  <a:lnTo>
                    <a:pt x="4459" y="882"/>
                  </a:lnTo>
                  <a:close/>
                  <a:moveTo>
                    <a:pt x="4566" y="775"/>
                  </a:moveTo>
                  <a:lnTo>
                    <a:pt x="4492" y="849"/>
                  </a:lnTo>
                  <a:lnTo>
                    <a:pt x="4509" y="865"/>
                  </a:lnTo>
                  <a:lnTo>
                    <a:pt x="4582" y="792"/>
                  </a:lnTo>
                  <a:lnTo>
                    <a:pt x="4566" y="775"/>
                  </a:lnTo>
                  <a:close/>
                  <a:moveTo>
                    <a:pt x="4977" y="364"/>
                  </a:moveTo>
                  <a:lnTo>
                    <a:pt x="4582" y="759"/>
                  </a:lnTo>
                  <a:lnTo>
                    <a:pt x="4599" y="775"/>
                  </a:lnTo>
                  <a:lnTo>
                    <a:pt x="4993" y="381"/>
                  </a:lnTo>
                  <a:lnTo>
                    <a:pt x="4977" y="364"/>
                  </a:lnTo>
                  <a:close/>
                  <a:moveTo>
                    <a:pt x="5069" y="274"/>
                  </a:moveTo>
                  <a:lnTo>
                    <a:pt x="4993" y="348"/>
                  </a:lnTo>
                  <a:lnTo>
                    <a:pt x="5010" y="364"/>
                  </a:lnTo>
                  <a:lnTo>
                    <a:pt x="5086" y="291"/>
                  </a:lnTo>
                  <a:lnTo>
                    <a:pt x="5069" y="274"/>
                  </a:lnTo>
                  <a:close/>
                  <a:moveTo>
                    <a:pt x="5175" y="166"/>
                  </a:moveTo>
                  <a:lnTo>
                    <a:pt x="5102" y="241"/>
                  </a:lnTo>
                  <a:lnTo>
                    <a:pt x="5119" y="258"/>
                  </a:lnTo>
                  <a:lnTo>
                    <a:pt x="5192" y="182"/>
                  </a:lnTo>
                  <a:lnTo>
                    <a:pt x="5175" y="166"/>
                  </a:lnTo>
                  <a:close/>
                  <a:moveTo>
                    <a:pt x="5376" y="0"/>
                  </a:moveTo>
                  <a:lnTo>
                    <a:pt x="5341" y="0"/>
                  </a:lnTo>
                  <a:lnTo>
                    <a:pt x="5192" y="149"/>
                  </a:lnTo>
                  <a:lnTo>
                    <a:pt x="5208" y="166"/>
                  </a:lnTo>
                  <a:lnTo>
                    <a:pt x="537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9" name="Freeform 60"/>
            <p:cNvSpPr>
              <a:spLocks noEditPoints="1"/>
            </p:cNvSpPr>
            <p:nvPr/>
          </p:nvSpPr>
          <p:spPr bwMode="auto">
            <a:xfrm>
              <a:off x="2727325" y="-1949450"/>
              <a:ext cx="8534400" cy="8524875"/>
            </a:xfrm>
            <a:custGeom>
              <a:avLst/>
              <a:gdLst>
                <a:gd name="T0" fmla="*/ 0 w 5376"/>
                <a:gd name="T1" fmla="*/ 5370 h 5370"/>
                <a:gd name="T2" fmla="*/ 193 w 5376"/>
                <a:gd name="T3" fmla="*/ 5143 h 5370"/>
                <a:gd name="T4" fmla="*/ 210 w 5376"/>
                <a:gd name="T5" fmla="*/ 5160 h 5370"/>
                <a:gd name="T6" fmla="*/ 227 w 5376"/>
                <a:gd name="T7" fmla="*/ 5108 h 5370"/>
                <a:gd name="T8" fmla="*/ 302 w 5376"/>
                <a:gd name="T9" fmla="*/ 5034 h 5370"/>
                <a:gd name="T10" fmla="*/ 335 w 5376"/>
                <a:gd name="T11" fmla="*/ 5034 h 5370"/>
                <a:gd name="T12" fmla="*/ 803 w 5376"/>
                <a:gd name="T13" fmla="*/ 4533 h 5370"/>
                <a:gd name="T14" fmla="*/ 820 w 5376"/>
                <a:gd name="T15" fmla="*/ 4550 h 5370"/>
                <a:gd name="T16" fmla="*/ 836 w 5376"/>
                <a:gd name="T17" fmla="*/ 4500 h 5370"/>
                <a:gd name="T18" fmla="*/ 910 w 5376"/>
                <a:gd name="T19" fmla="*/ 4427 h 5370"/>
                <a:gd name="T20" fmla="*/ 945 w 5376"/>
                <a:gd name="T21" fmla="*/ 4427 h 5370"/>
                <a:gd name="T22" fmla="*/ 1413 w 5376"/>
                <a:gd name="T23" fmla="*/ 3926 h 5370"/>
                <a:gd name="T24" fmla="*/ 1429 w 5376"/>
                <a:gd name="T25" fmla="*/ 3943 h 5370"/>
                <a:gd name="T26" fmla="*/ 1446 w 5376"/>
                <a:gd name="T27" fmla="*/ 3891 h 5370"/>
                <a:gd name="T28" fmla="*/ 1519 w 5376"/>
                <a:gd name="T29" fmla="*/ 3817 h 5370"/>
                <a:gd name="T30" fmla="*/ 1552 w 5376"/>
                <a:gd name="T31" fmla="*/ 3817 h 5370"/>
                <a:gd name="T32" fmla="*/ 2023 w 5376"/>
                <a:gd name="T33" fmla="*/ 3316 h 5370"/>
                <a:gd name="T34" fmla="*/ 2039 w 5376"/>
                <a:gd name="T35" fmla="*/ 3333 h 5370"/>
                <a:gd name="T36" fmla="*/ 2056 w 5376"/>
                <a:gd name="T37" fmla="*/ 3283 h 5370"/>
                <a:gd name="T38" fmla="*/ 2129 w 5376"/>
                <a:gd name="T39" fmla="*/ 3210 h 5370"/>
                <a:gd name="T40" fmla="*/ 2162 w 5376"/>
                <a:gd name="T41" fmla="*/ 3210 h 5370"/>
                <a:gd name="T42" fmla="*/ 2630 w 5376"/>
                <a:gd name="T43" fmla="*/ 2709 h 5370"/>
                <a:gd name="T44" fmla="*/ 2647 w 5376"/>
                <a:gd name="T45" fmla="*/ 2725 h 5370"/>
                <a:gd name="T46" fmla="*/ 2666 w 5376"/>
                <a:gd name="T47" fmla="*/ 2676 h 5370"/>
                <a:gd name="T48" fmla="*/ 2739 w 5376"/>
                <a:gd name="T49" fmla="*/ 2600 h 5370"/>
                <a:gd name="T50" fmla="*/ 2772 w 5376"/>
                <a:gd name="T51" fmla="*/ 2600 h 5370"/>
                <a:gd name="T52" fmla="*/ 3240 w 5376"/>
                <a:gd name="T53" fmla="*/ 2099 h 5370"/>
                <a:gd name="T54" fmla="*/ 3256 w 5376"/>
                <a:gd name="T55" fmla="*/ 2116 h 5370"/>
                <a:gd name="T56" fmla="*/ 3273 w 5376"/>
                <a:gd name="T57" fmla="*/ 2066 h 5370"/>
                <a:gd name="T58" fmla="*/ 3349 w 5376"/>
                <a:gd name="T59" fmla="*/ 1993 h 5370"/>
                <a:gd name="T60" fmla="*/ 3382 w 5376"/>
                <a:gd name="T61" fmla="*/ 1993 h 5370"/>
                <a:gd name="T62" fmla="*/ 3850 w 5376"/>
                <a:gd name="T63" fmla="*/ 1492 h 5370"/>
                <a:gd name="T64" fmla="*/ 3866 w 5376"/>
                <a:gd name="T65" fmla="*/ 1508 h 5370"/>
                <a:gd name="T66" fmla="*/ 3883 w 5376"/>
                <a:gd name="T67" fmla="*/ 1458 h 5370"/>
                <a:gd name="T68" fmla="*/ 3956 w 5376"/>
                <a:gd name="T69" fmla="*/ 1383 h 5370"/>
                <a:gd name="T70" fmla="*/ 3991 w 5376"/>
                <a:gd name="T71" fmla="*/ 1383 h 5370"/>
                <a:gd name="T72" fmla="*/ 4459 w 5376"/>
                <a:gd name="T73" fmla="*/ 882 h 5370"/>
                <a:gd name="T74" fmla="*/ 4476 w 5376"/>
                <a:gd name="T75" fmla="*/ 898 h 5370"/>
                <a:gd name="T76" fmla="*/ 4492 w 5376"/>
                <a:gd name="T77" fmla="*/ 849 h 5370"/>
                <a:gd name="T78" fmla="*/ 4566 w 5376"/>
                <a:gd name="T79" fmla="*/ 775 h 5370"/>
                <a:gd name="T80" fmla="*/ 4599 w 5376"/>
                <a:gd name="T81" fmla="*/ 775 h 5370"/>
                <a:gd name="T82" fmla="*/ 5069 w 5376"/>
                <a:gd name="T83" fmla="*/ 274 h 5370"/>
                <a:gd name="T84" fmla="*/ 5086 w 5376"/>
                <a:gd name="T85" fmla="*/ 291 h 5370"/>
                <a:gd name="T86" fmla="*/ 5102 w 5376"/>
                <a:gd name="T87" fmla="*/ 241 h 5370"/>
                <a:gd name="T88" fmla="*/ 5175 w 5376"/>
                <a:gd name="T89" fmla="*/ 166 h 5370"/>
                <a:gd name="T90" fmla="*/ 5192 w 5376"/>
                <a:gd name="T91" fmla="*/ 149 h 5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6" h="5370">
                  <a:moveTo>
                    <a:pt x="104" y="5233"/>
                  </a:moveTo>
                  <a:lnTo>
                    <a:pt x="0" y="5337"/>
                  </a:lnTo>
                  <a:lnTo>
                    <a:pt x="0" y="5370"/>
                  </a:lnTo>
                  <a:lnTo>
                    <a:pt x="120" y="5250"/>
                  </a:lnTo>
                  <a:lnTo>
                    <a:pt x="104" y="5233"/>
                  </a:lnTo>
                  <a:moveTo>
                    <a:pt x="193" y="5143"/>
                  </a:moveTo>
                  <a:lnTo>
                    <a:pt x="120" y="5216"/>
                  </a:lnTo>
                  <a:lnTo>
                    <a:pt x="137" y="5233"/>
                  </a:lnTo>
                  <a:lnTo>
                    <a:pt x="210" y="5160"/>
                  </a:lnTo>
                  <a:lnTo>
                    <a:pt x="193" y="5143"/>
                  </a:lnTo>
                  <a:moveTo>
                    <a:pt x="302" y="5034"/>
                  </a:moveTo>
                  <a:lnTo>
                    <a:pt x="227" y="5108"/>
                  </a:lnTo>
                  <a:lnTo>
                    <a:pt x="243" y="5127"/>
                  </a:lnTo>
                  <a:lnTo>
                    <a:pt x="319" y="5051"/>
                  </a:lnTo>
                  <a:lnTo>
                    <a:pt x="302" y="5034"/>
                  </a:lnTo>
                  <a:moveTo>
                    <a:pt x="713" y="4623"/>
                  </a:moveTo>
                  <a:lnTo>
                    <a:pt x="319" y="5018"/>
                  </a:lnTo>
                  <a:lnTo>
                    <a:pt x="335" y="5034"/>
                  </a:lnTo>
                  <a:lnTo>
                    <a:pt x="730" y="4642"/>
                  </a:lnTo>
                  <a:lnTo>
                    <a:pt x="713" y="4623"/>
                  </a:lnTo>
                  <a:moveTo>
                    <a:pt x="803" y="4533"/>
                  </a:moveTo>
                  <a:lnTo>
                    <a:pt x="730" y="4607"/>
                  </a:lnTo>
                  <a:lnTo>
                    <a:pt x="746" y="4623"/>
                  </a:lnTo>
                  <a:lnTo>
                    <a:pt x="820" y="4550"/>
                  </a:lnTo>
                  <a:lnTo>
                    <a:pt x="803" y="4533"/>
                  </a:lnTo>
                  <a:moveTo>
                    <a:pt x="910" y="4427"/>
                  </a:moveTo>
                  <a:lnTo>
                    <a:pt x="836" y="4500"/>
                  </a:lnTo>
                  <a:lnTo>
                    <a:pt x="853" y="4517"/>
                  </a:lnTo>
                  <a:lnTo>
                    <a:pt x="928" y="4444"/>
                  </a:lnTo>
                  <a:lnTo>
                    <a:pt x="910" y="4427"/>
                  </a:lnTo>
                  <a:moveTo>
                    <a:pt x="1321" y="4016"/>
                  </a:moveTo>
                  <a:lnTo>
                    <a:pt x="928" y="4411"/>
                  </a:lnTo>
                  <a:lnTo>
                    <a:pt x="945" y="4427"/>
                  </a:lnTo>
                  <a:lnTo>
                    <a:pt x="1340" y="4032"/>
                  </a:lnTo>
                  <a:lnTo>
                    <a:pt x="1321" y="4016"/>
                  </a:lnTo>
                  <a:moveTo>
                    <a:pt x="1413" y="3926"/>
                  </a:moveTo>
                  <a:lnTo>
                    <a:pt x="1340" y="3999"/>
                  </a:lnTo>
                  <a:lnTo>
                    <a:pt x="1356" y="4016"/>
                  </a:lnTo>
                  <a:lnTo>
                    <a:pt x="1429" y="3943"/>
                  </a:lnTo>
                  <a:lnTo>
                    <a:pt x="1413" y="3926"/>
                  </a:lnTo>
                  <a:moveTo>
                    <a:pt x="1519" y="3817"/>
                  </a:moveTo>
                  <a:lnTo>
                    <a:pt x="1446" y="3891"/>
                  </a:lnTo>
                  <a:lnTo>
                    <a:pt x="1463" y="3909"/>
                  </a:lnTo>
                  <a:lnTo>
                    <a:pt x="1536" y="3834"/>
                  </a:lnTo>
                  <a:lnTo>
                    <a:pt x="1519" y="3817"/>
                  </a:lnTo>
                  <a:moveTo>
                    <a:pt x="1931" y="3406"/>
                  </a:moveTo>
                  <a:lnTo>
                    <a:pt x="1536" y="3801"/>
                  </a:lnTo>
                  <a:lnTo>
                    <a:pt x="1552" y="3817"/>
                  </a:lnTo>
                  <a:lnTo>
                    <a:pt x="1947" y="3425"/>
                  </a:lnTo>
                  <a:lnTo>
                    <a:pt x="1931" y="3406"/>
                  </a:lnTo>
                  <a:moveTo>
                    <a:pt x="2023" y="3316"/>
                  </a:moveTo>
                  <a:lnTo>
                    <a:pt x="1947" y="3389"/>
                  </a:lnTo>
                  <a:lnTo>
                    <a:pt x="1964" y="3406"/>
                  </a:lnTo>
                  <a:lnTo>
                    <a:pt x="2039" y="3333"/>
                  </a:lnTo>
                  <a:lnTo>
                    <a:pt x="2023" y="3316"/>
                  </a:lnTo>
                  <a:moveTo>
                    <a:pt x="2129" y="3210"/>
                  </a:moveTo>
                  <a:lnTo>
                    <a:pt x="2056" y="3283"/>
                  </a:lnTo>
                  <a:lnTo>
                    <a:pt x="2072" y="3300"/>
                  </a:lnTo>
                  <a:lnTo>
                    <a:pt x="2146" y="3226"/>
                  </a:lnTo>
                  <a:lnTo>
                    <a:pt x="2129" y="3210"/>
                  </a:lnTo>
                  <a:moveTo>
                    <a:pt x="2540" y="2799"/>
                  </a:moveTo>
                  <a:lnTo>
                    <a:pt x="2146" y="3193"/>
                  </a:lnTo>
                  <a:lnTo>
                    <a:pt x="2162" y="3210"/>
                  </a:lnTo>
                  <a:lnTo>
                    <a:pt x="2557" y="2815"/>
                  </a:lnTo>
                  <a:lnTo>
                    <a:pt x="2540" y="2799"/>
                  </a:lnTo>
                  <a:moveTo>
                    <a:pt x="2630" y="2709"/>
                  </a:moveTo>
                  <a:lnTo>
                    <a:pt x="2557" y="2782"/>
                  </a:lnTo>
                  <a:lnTo>
                    <a:pt x="2573" y="2799"/>
                  </a:lnTo>
                  <a:lnTo>
                    <a:pt x="2647" y="2725"/>
                  </a:lnTo>
                  <a:lnTo>
                    <a:pt x="2630" y="2709"/>
                  </a:lnTo>
                  <a:moveTo>
                    <a:pt x="2739" y="2600"/>
                  </a:moveTo>
                  <a:lnTo>
                    <a:pt x="2666" y="2676"/>
                  </a:lnTo>
                  <a:lnTo>
                    <a:pt x="2682" y="2692"/>
                  </a:lnTo>
                  <a:lnTo>
                    <a:pt x="2755" y="2617"/>
                  </a:lnTo>
                  <a:lnTo>
                    <a:pt x="2739" y="2600"/>
                  </a:lnTo>
                  <a:moveTo>
                    <a:pt x="3150" y="2189"/>
                  </a:moveTo>
                  <a:lnTo>
                    <a:pt x="2755" y="2584"/>
                  </a:lnTo>
                  <a:lnTo>
                    <a:pt x="2772" y="2600"/>
                  </a:lnTo>
                  <a:lnTo>
                    <a:pt x="3167" y="2208"/>
                  </a:lnTo>
                  <a:lnTo>
                    <a:pt x="3150" y="2189"/>
                  </a:lnTo>
                  <a:moveTo>
                    <a:pt x="3240" y="2099"/>
                  </a:moveTo>
                  <a:lnTo>
                    <a:pt x="3167" y="2172"/>
                  </a:lnTo>
                  <a:lnTo>
                    <a:pt x="3183" y="2189"/>
                  </a:lnTo>
                  <a:lnTo>
                    <a:pt x="3256" y="2116"/>
                  </a:lnTo>
                  <a:lnTo>
                    <a:pt x="3240" y="2099"/>
                  </a:lnTo>
                  <a:moveTo>
                    <a:pt x="3349" y="1993"/>
                  </a:moveTo>
                  <a:lnTo>
                    <a:pt x="3273" y="2066"/>
                  </a:lnTo>
                  <a:lnTo>
                    <a:pt x="3289" y="2082"/>
                  </a:lnTo>
                  <a:lnTo>
                    <a:pt x="3365" y="2009"/>
                  </a:lnTo>
                  <a:lnTo>
                    <a:pt x="3349" y="1993"/>
                  </a:lnTo>
                  <a:moveTo>
                    <a:pt x="3760" y="1581"/>
                  </a:moveTo>
                  <a:lnTo>
                    <a:pt x="3365" y="1976"/>
                  </a:lnTo>
                  <a:lnTo>
                    <a:pt x="3382" y="1993"/>
                  </a:lnTo>
                  <a:lnTo>
                    <a:pt x="3776" y="1598"/>
                  </a:lnTo>
                  <a:lnTo>
                    <a:pt x="3760" y="1581"/>
                  </a:lnTo>
                  <a:moveTo>
                    <a:pt x="3850" y="1492"/>
                  </a:moveTo>
                  <a:lnTo>
                    <a:pt x="3776" y="1565"/>
                  </a:lnTo>
                  <a:lnTo>
                    <a:pt x="3793" y="1581"/>
                  </a:lnTo>
                  <a:lnTo>
                    <a:pt x="3866" y="1508"/>
                  </a:lnTo>
                  <a:lnTo>
                    <a:pt x="3850" y="1492"/>
                  </a:lnTo>
                  <a:moveTo>
                    <a:pt x="3956" y="1383"/>
                  </a:moveTo>
                  <a:lnTo>
                    <a:pt x="3883" y="1458"/>
                  </a:lnTo>
                  <a:lnTo>
                    <a:pt x="3899" y="1475"/>
                  </a:lnTo>
                  <a:lnTo>
                    <a:pt x="3972" y="1399"/>
                  </a:lnTo>
                  <a:lnTo>
                    <a:pt x="3956" y="1383"/>
                  </a:lnTo>
                  <a:moveTo>
                    <a:pt x="4367" y="974"/>
                  </a:moveTo>
                  <a:lnTo>
                    <a:pt x="3972" y="1366"/>
                  </a:lnTo>
                  <a:lnTo>
                    <a:pt x="3991" y="1383"/>
                  </a:lnTo>
                  <a:lnTo>
                    <a:pt x="4384" y="990"/>
                  </a:lnTo>
                  <a:lnTo>
                    <a:pt x="4367" y="974"/>
                  </a:lnTo>
                  <a:moveTo>
                    <a:pt x="4459" y="882"/>
                  </a:moveTo>
                  <a:lnTo>
                    <a:pt x="4384" y="955"/>
                  </a:lnTo>
                  <a:lnTo>
                    <a:pt x="4403" y="974"/>
                  </a:lnTo>
                  <a:lnTo>
                    <a:pt x="4476" y="898"/>
                  </a:lnTo>
                  <a:lnTo>
                    <a:pt x="4459" y="882"/>
                  </a:lnTo>
                  <a:moveTo>
                    <a:pt x="4566" y="775"/>
                  </a:moveTo>
                  <a:lnTo>
                    <a:pt x="4492" y="849"/>
                  </a:lnTo>
                  <a:lnTo>
                    <a:pt x="4509" y="865"/>
                  </a:lnTo>
                  <a:lnTo>
                    <a:pt x="4582" y="792"/>
                  </a:lnTo>
                  <a:lnTo>
                    <a:pt x="4566" y="775"/>
                  </a:lnTo>
                  <a:moveTo>
                    <a:pt x="4977" y="364"/>
                  </a:moveTo>
                  <a:lnTo>
                    <a:pt x="4582" y="759"/>
                  </a:lnTo>
                  <a:lnTo>
                    <a:pt x="4599" y="775"/>
                  </a:lnTo>
                  <a:lnTo>
                    <a:pt x="4993" y="381"/>
                  </a:lnTo>
                  <a:lnTo>
                    <a:pt x="4977" y="364"/>
                  </a:lnTo>
                  <a:moveTo>
                    <a:pt x="5069" y="274"/>
                  </a:moveTo>
                  <a:lnTo>
                    <a:pt x="4993" y="348"/>
                  </a:lnTo>
                  <a:lnTo>
                    <a:pt x="5010" y="364"/>
                  </a:lnTo>
                  <a:lnTo>
                    <a:pt x="5086" y="291"/>
                  </a:lnTo>
                  <a:lnTo>
                    <a:pt x="5069" y="274"/>
                  </a:lnTo>
                  <a:moveTo>
                    <a:pt x="5175" y="166"/>
                  </a:moveTo>
                  <a:lnTo>
                    <a:pt x="5102" y="241"/>
                  </a:lnTo>
                  <a:lnTo>
                    <a:pt x="5119" y="258"/>
                  </a:lnTo>
                  <a:lnTo>
                    <a:pt x="5192" y="182"/>
                  </a:lnTo>
                  <a:lnTo>
                    <a:pt x="5175" y="166"/>
                  </a:lnTo>
                  <a:moveTo>
                    <a:pt x="5376" y="0"/>
                  </a:moveTo>
                  <a:lnTo>
                    <a:pt x="5341" y="0"/>
                  </a:lnTo>
                  <a:lnTo>
                    <a:pt x="5192" y="149"/>
                  </a:lnTo>
                  <a:lnTo>
                    <a:pt x="5208" y="166"/>
                  </a:lnTo>
                  <a:lnTo>
                    <a:pt x="5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0" name="Freeform 61"/>
            <p:cNvSpPr>
              <a:spLocks noEditPoints="1"/>
            </p:cNvSpPr>
            <p:nvPr/>
          </p:nvSpPr>
          <p:spPr bwMode="auto">
            <a:xfrm>
              <a:off x="2727325" y="-295275"/>
              <a:ext cx="8756650" cy="8802688"/>
            </a:xfrm>
            <a:custGeom>
              <a:avLst/>
              <a:gdLst>
                <a:gd name="T0" fmla="*/ 0 w 5516"/>
                <a:gd name="T1" fmla="*/ 5545 h 5545"/>
                <a:gd name="T2" fmla="*/ 193 w 5516"/>
                <a:gd name="T3" fmla="*/ 5318 h 5545"/>
                <a:gd name="T4" fmla="*/ 210 w 5516"/>
                <a:gd name="T5" fmla="*/ 5335 h 5545"/>
                <a:gd name="T6" fmla="*/ 227 w 5516"/>
                <a:gd name="T7" fmla="*/ 5285 h 5545"/>
                <a:gd name="T8" fmla="*/ 300 w 5516"/>
                <a:gd name="T9" fmla="*/ 5210 h 5545"/>
                <a:gd name="T10" fmla="*/ 335 w 5516"/>
                <a:gd name="T11" fmla="*/ 5210 h 5545"/>
                <a:gd name="T12" fmla="*/ 803 w 5516"/>
                <a:gd name="T13" fmla="*/ 4709 h 5545"/>
                <a:gd name="T14" fmla="*/ 820 w 5516"/>
                <a:gd name="T15" fmla="*/ 4725 h 5545"/>
                <a:gd name="T16" fmla="*/ 836 w 5516"/>
                <a:gd name="T17" fmla="*/ 4676 h 5545"/>
                <a:gd name="T18" fmla="*/ 910 w 5516"/>
                <a:gd name="T19" fmla="*/ 4602 h 5545"/>
                <a:gd name="T20" fmla="*/ 943 w 5516"/>
                <a:gd name="T21" fmla="*/ 4602 h 5545"/>
                <a:gd name="T22" fmla="*/ 1413 w 5516"/>
                <a:gd name="T23" fmla="*/ 4101 h 5545"/>
                <a:gd name="T24" fmla="*/ 1429 w 5516"/>
                <a:gd name="T25" fmla="*/ 4118 h 5545"/>
                <a:gd name="T26" fmla="*/ 1446 w 5516"/>
                <a:gd name="T27" fmla="*/ 4068 h 5545"/>
                <a:gd name="T28" fmla="*/ 1519 w 5516"/>
                <a:gd name="T29" fmla="*/ 3992 h 5545"/>
                <a:gd name="T30" fmla="*/ 1552 w 5516"/>
                <a:gd name="T31" fmla="*/ 3992 h 5545"/>
                <a:gd name="T32" fmla="*/ 2020 w 5516"/>
                <a:gd name="T33" fmla="*/ 3491 h 5545"/>
                <a:gd name="T34" fmla="*/ 2037 w 5516"/>
                <a:gd name="T35" fmla="*/ 3508 h 5545"/>
                <a:gd name="T36" fmla="*/ 2053 w 5516"/>
                <a:gd name="T37" fmla="*/ 3458 h 5545"/>
                <a:gd name="T38" fmla="*/ 2129 w 5516"/>
                <a:gd name="T39" fmla="*/ 3385 h 5545"/>
                <a:gd name="T40" fmla="*/ 2162 w 5516"/>
                <a:gd name="T41" fmla="*/ 3385 h 5545"/>
                <a:gd name="T42" fmla="*/ 2630 w 5516"/>
                <a:gd name="T43" fmla="*/ 2884 h 5545"/>
                <a:gd name="T44" fmla="*/ 2647 w 5516"/>
                <a:gd name="T45" fmla="*/ 2901 h 5545"/>
                <a:gd name="T46" fmla="*/ 2663 w 5516"/>
                <a:gd name="T47" fmla="*/ 2851 h 5545"/>
                <a:gd name="T48" fmla="*/ 2739 w 5516"/>
                <a:gd name="T49" fmla="*/ 2778 h 5545"/>
                <a:gd name="T50" fmla="*/ 2772 w 5516"/>
                <a:gd name="T51" fmla="*/ 2778 h 5545"/>
                <a:gd name="T52" fmla="*/ 3240 w 5516"/>
                <a:gd name="T53" fmla="*/ 2274 h 5545"/>
                <a:gd name="T54" fmla="*/ 3256 w 5516"/>
                <a:gd name="T55" fmla="*/ 2291 h 5545"/>
                <a:gd name="T56" fmla="*/ 3273 w 5516"/>
                <a:gd name="T57" fmla="*/ 2241 h 5545"/>
                <a:gd name="T58" fmla="*/ 3346 w 5516"/>
                <a:gd name="T59" fmla="*/ 2168 h 5545"/>
                <a:gd name="T60" fmla="*/ 3379 w 5516"/>
                <a:gd name="T61" fmla="*/ 2168 h 5545"/>
                <a:gd name="T62" fmla="*/ 3850 w 5516"/>
                <a:gd name="T63" fmla="*/ 1667 h 5545"/>
                <a:gd name="T64" fmla="*/ 3866 w 5516"/>
                <a:gd name="T65" fmla="*/ 1683 h 5545"/>
                <a:gd name="T66" fmla="*/ 3883 w 5516"/>
                <a:gd name="T67" fmla="*/ 1634 h 5545"/>
                <a:gd name="T68" fmla="*/ 3956 w 5516"/>
                <a:gd name="T69" fmla="*/ 1560 h 5545"/>
                <a:gd name="T70" fmla="*/ 3989 w 5516"/>
                <a:gd name="T71" fmla="*/ 1560 h 5545"/>
                <a:gd name="T72" fmla="*/ 4457 w 5516"/>
                <a:gd name="T73" fmla="*/ 1057 h 5545"/>
                <a:gd name="T74" fmla="*/ 4476 w 5516"/>
                <a:gd name="T75" fmla="*/ 1076 h 5545"/>
                <a:gd name="T76" fmla="*/ 4492 w 5516"/>
                <a:gd name="T77" fmla="*/ 1024 h 5545"/>
                <a:gd name="T78" fmla="*/ 4566 w 5516"/>
                <a:gd name="T79" fmla="*/ 951 h 5545"/>
                <a:gd name="T80" fmla="*/ 4599 w 5516"/>
                <a:gd name="T81" fmla="*/ 951 h 5545"/>
                <a:gd name="T82" fmla="*/ 5067 w 5516"/>
                <a:gd name="T83" fmla="*/ 450 h 5545"/>
                <a:gd name="T84" fmla="*/ 5083 w 5516"/>
                <a:gd name="T85" fmla="*/ 466 h 5545"/>
                <a:gd name="T86" fmla="*/ 5100 w 5516"/>
                <a:gd name="T87" fmla="*/ 416 h 5545"/>
                <a:gd name="T88" fmla="*/ 5175 w 5516"/>
                <a:gd name="T89" fmla="*/ 343 h 5545"/>
                <a:gd name="T90" fmla="*/ 5208 w 5516"/>
                <a:gd name="T91" fmla="*/ 343 h 5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5">
                  <a:moveTo>
                    <a:pt x="104" y="5408"/>
                  </a:moveTo>
                  <a:lnTo>
                    <a:pt x="0" y="5512"/>
                  </a:lnTo>
                  <a:lnTo>
                    <a:pt x="0" y="5545"/>
                  </a:lnTo>
                  <a:lnTo>
                    <a:pt x="120" y="5425"/>
                  </a:lnTo>
                  <a:lnTo>
                    <a:pt x="104" y="5408"/>
                  </a:lnTo>
                  <a:close/>
                  <a:moveTo>
                    <a:pt x="193" y="5318"/>
                  </a:moveTo>
                  <a:lnTo>
                    <a:pt x="120" y="5392"/>
                  </a:lnTo>
                  <a:lnTo>
                    <a:pt x="137" y="5408"/>
                  </a:lnTo>
                  <a:lnTo>
                    <a:pt x="210" y="5335"/>
                  </a:lnTo>
                  <a:lnTo>
                    <a:pt x="193" y="5318"/>
                  </a:lnTo>
                  <a:close/>
                  <a:moveTo>
                    <a:pt x="300" y="5210"/>
                  </a:moveTo>
                  <a:lnTo>
                    <a:pt x="227" y="5285"/>
                  </a:lnTo>
                  <a:lnTo>
                    <a:pt x="243" y="5302"/>
                  </a:lnTo>
                  <a:lnTo>
                    <a:pt x="316" y="5229"/>
                  </a:lnTo>
                  <a:lnTo>
                    <a:pt x="300" y="5210"/>
                  </a:lnTo>
                  <a:close/>
                  <a:moveTo>
                    <a:pt x="711" y="4801"/>
                  </a:moveTo>
                  <a:lnTo>
                    <a:pt x="316" y="5193"/>
                  </a:lnTo>
                  <a:lnTo>
                    <a:pt x="335" y="5210"/>
                  </a:lnTo>
                  <a:lnTo>
                    <a:pt x="728" y="4817"/>
                  </a:lnTo>
                  <a:lnTo>
                    <a:pt x="711" y="4801"/>
                  </a:lnTo>
                  <a:close/>
                  <a:moveTo>
                    <a:pt x="803" y="4709"/>
                  </a:moveTo>
                  <a:lnTo>
                    <a:pt x="728" y="4784"/>
                  </a:lnTo>
                  <a:lnTo>
                    <a:pt x="746" y="4801"/>
                  </a:lnTo>
                  <a:lnTo>
                    <a:pt x="820" y="4725"/>
                  </a:lnTo>
                  <a:lnTo>
                    <a:pt x="803" y="4709"/>
                  </a:lnTo>
                  <a:close/>
                  <a:moveTo>
                    <a:pt x="910" y="4602"/>
                  </a:moveTo>
                  <a:lnTo>
                    <a:pt x="836" y="4676"/>
                  </a:lnTo>
                  <a:lnTo>
                    <a:pt x="853" y="4692"/>
                  </a:lnTo>
                  <a:lnTo>
                    <a:pt x="926" y="4619"/>
                  </a:lnTo>
                  <a:lnTo>
                    <a:pt x="910" y="4602"/>
                  </a:lnTo>
                  <a:close/>
                  <a:moveTo>
                    <a:pt x="1321" y="4191"/>
                  </a:moveTo>
                  <a:lnTo>
                    <a:pt x="926" y="4586"/>
                  </a:lnTo>
                  <a:lnTo>
                    <a:pt x="943" y="4602"/>
                  </a:lnTo>
                  <a:lnTo>
                    <a:pt x="1337" y="4208"/>
                  </a:lnTo>
                  <a:lnTo>
                    <a:pt x="1321" y="4191"/>
                  </a:lnTo>
                  <a:close/>
                  <a:moveTo>
                    <a:pt x="1413" y="4101"/>
                  </a:moveTo>
                  <a:lnTo>
                    <a:pt x="1337" y="4174"/>
                  </a:lnTo>
                  <a:lnTo>
                    <a:pt x="1354" y="4191"/>
                  </a:lnTo>
                  <a:lnTo>
                    <a:pt x="1429" y="4118"/>
                  </a:lnTo>
                  <a:lnTo>
                    <a:pt x="1413" y="4101"/>
                  </a:lnTo>
                  <a:close/>
                  <a:moveTo>
                    <a:pt x="1519" y="3992"/>
                  </a:moveTo>
                  <a:lnTo>
                    <a:pt x="1446" y="4068"/>
                  </a:lnTo>
                  <a:lnTo>
                    <a:pt x="1463" y="4085"/>
                  </a:lnTo>
                  <a:lnTo>
                    <a:pt x="1536" y="4011"/>
                  </a:lnTo>
                  <a:lnTo>
                    <a:pt x="1519" y="3992"/>
                  </a:lnTo>
                  <a:close/>
                  <a:moveTo>
                    <a:pt x="1931" y="3584"/>
                  </a:moveTo>
                  <a:lnTo>
                    <a:pt x="1536" y="3976"/>
                  </a:lnTo>
                  <a:lnTo>
                    <a:pt x="1552" y="3992"/>
                  </a:lnTo>
                  <a:lnTo>
                    <a:pt x="1947" y="3600"/>
                  </a:lnTo>
                  <a:lnTo>
                    <a:pt x="1931" y="3584"/>
                  </a:lnTo>
                  <a:close/>
                  <a:moveTo>
                    <a:pt x="2020" y="3491"/>
                  </a:moveTo>
                  <a:lnTo>
                    <a:pt x="1947" y="3567"/>
                  </a:lnTo>
                  <a:lnTo>
                    <a:pt x="1964" y="3584"/>
                  </a:lnTo>
                  <a:lnTo>
                    <a:pt x="2037" y="3508"/>
                  </a:lnTo>
                  <a:lnTo>
                    <a:pt x="2020" y="3491"/>
                  </a:lnTo>
                  <a:close/>
                  <a:moveTo>
                    <a:pt x="2129" y="3385"/>
                  </a:moveTo>
                  <a:lnTo>
                    <a:pt x="2053" y="3458"/>
                  </a:lnTo>
                  <a:lnTo>
                    <a:pt x="2072" y="3475"/>
                  </a:lnTo>
                  <a:lnTo>
                    <a:pt x="2146" y="3402"/>
                  </a:lnTo>
                  <a:lnTo>
                    <a:pt x="2129" y="3385"/>
                  </a:lnTo>
                  <a:close/>
                  <a:moveTo>
                    <a:pt x="2540" y="2974"/>
                  </a:moveTo>
                  <a:lnTo>
                    <a:pt x="2146" y="3369"/>
                  </a:lnTo>
                  <a:lnTo>
                    <a:pt x="2162" y="3385"/>
                  </a:lnTo>
                  <a:lnTo>
                    <a:pt x="2557" y="2990"/>
                  </a:lnTo>
                  <a:lnTo>
                    <a:pt x="2540" y="2974"/>
                  </a:lnTo>
                  <a:close/>
                  <a:moveTo>
                    <a:pt x="2630" y="2884"/>
                  </a:moveTo>
                  <a:lnTo>
                    <a:pt x="2557" y="2957"/>
                  </a:lnTo>
                  <a:lnTo>
                    <a:pt x="2573" y="2974"/>
                  </a:lnTo>
                  <a:lnTo>
                    <a:pt x="2647" y="2901"/>
                  </a:lnTo>
                  <a:lnTo>
                    <a:pt x="2630" y="2884"/>
                  </a:lnTo>
                  <a:close/>
                  <a:moveTo>
                    <a:pt x="2739" y="2778"/>
                  </a:moveTo>
                  <a:lnTo>
                    <a:pt x="2663" y="2851"/>
                  </a:lnTo>
                  <a:lnTo>
                    <a:pt x="2680" y="2867"/>
                  </a:lnTo>
                  <a:lnTo>
                    <a:pt x="2755" y="2794"/>
                  </a:lnTo>
                  <a:lnTo>
                    <a:pt x="2739" y="2778"/>
                  </a:lnTo>
                  <a:close/>
                  <a:moveTo>
                    <a:pt x="3150" y="2366"/>
                  </a:moveTo>
                  <a:lnTo>
                    <a:pt x="2755" y="2759"/>
                  </a:lnTo>
                  <a:lnTo>
                    <a:pt x="2772" y="2778"/>
                  </a:lnTo>
                  <a:lnTo>
                    <a:pt x="3167" y="2383"/>
                  </a:lnTo>
                  <a:lnTo>
                    <a:pt x="3150" y="2366"/>
                  </a:lnTo>
                  <a:close/>
                  <a:moveTo>
                    <a:pt x="3240" y="2274"/>
                  </a:moveTo>
                  <a:lnTo>
                    <a:pt x="3167" y="2350"/>
                  </a:lnTo>
                  <a:lnTo>
                    <a:pt x="3183" y="2366"/>
                  </a:lnTo>
                  <a:lnTo>
                    <a:pt x="3256" y="2291"/>
                  </a:lnTo>
                  <a:lnTo>
                    <a:pt x="3240" y="2274"/>
                  </a:lnTo>
                  <a:close/>
                  <a:moveTo>
                    <a:pt x="3346" y="2168"/>
                  </a:moveTo>
                  <a:lnTo>
                    <a:pt x="3273" y="2241"/>
                  </a:lnTo>
                  <a:lnTo>
                    <a:pt x="3289" y="2258"/>
                  </a:lnTo>
                  <a:lnTo>
                    <a:pt x="3363" y="2184"/>
                  </a:lnTo>
                  <a:lnTo>
                    <a:pt x="3346" y="2168"/>
                  </a:lnTo>
                  <a:close/>
                  <a:moveTo>
                    <a:pt x="3757" y="1757"/>
                  </a:moveTo>
                  <a:lnTo>
                    <a:pt x="3363" y="2151"/>
                  </a:lnTo>
                  <a:lnTo>
                    <a:pt x="3379" y="2168"/>
                  </a:lnTo>
                  <a:lnTo>
                    <a:pt x="3774" y="1773"/>
                  </a:lnTo>
                  <a:lnTo>
                    <a:pt x="3757" y="1757"/>
                  </a:lnTo>
                  <a:close/>
                  <a:moveTo>
                    <a:pt x="3850" y="1667"/>
                  </a:moveTo>
                  <a:lnTo>
                    <a:pt x="3774" y="1740"/>
                  </a:lnTo>
                  <a:lnTo>
                    <a:pt x="3790" y="1757"/>
                  </a:lnTo>
                  <a:lnTo>
                    <a:pt x="3866" y="1683"/>
                  </a:lnTo>
                  <a:lnTo>
                    <a:pt x="3850" y="1667"/>
                  </a:lnTo>
                  <a:close/>
                  <a:moveTo>
                    <a:pt x="3956" y="1560"/>
                  </a:moveTo>
                  <a:lnTo>
                    <a:pt x="3883" y="1634"/>
                  </a:lnTo>
                  <a:lnTo>
                    <a:pt x="3899" y="1650"/>
                  </a:lnTo>
                  <a:lnTo>
                    <a:pt x="3972" y="1577"/>
                  </a:lnTo>
                  <a:lnTo>
                    <a:pt x="3956" y="1560"/>
                  </a:lnTo>
                  <a:close/>
                  <a:moveTo>
                    <a:pt x="4367" y="1149"/>
                  </a:moveTo>
                  <a:lnTo>
                    <a:pt x="3972" y="1542"/>
                  </a:lnTo>
                  <a:lnTo>
                    <a:pt x="3989" y="1560"/>
                  </a:lnTo>
                  <a:lnTo>
                    <a:pt x="4384" y="1166"/>
                  </a:lnTo>
                  <a:lnTo>
                    <a:pt x="4367" y="1149"/>
                  </a:lnTo>
                  <a:close/>
                  <a:moveTo>
                    <a:pt x="4457" y="1057"/>
                  </a:moveTo>
                  <a:lnTo>
                    <a:pt x="4384" y="1133"/>
                  </a:lnTo>
                  <a:lnTo>
                    <a:pt x="4400" y="1149"/>
                  </a:lnTo>
                  <a:lnTo>
                    <a:pt x="4476" y="1076"/>
                  </a:lnTo>
                  <a:lnTo>
                    <a:pt x="4457" y="1057"/>
                  </a:lnTo>
                  <a:close/>
                  <a:moveTo>
                    <a:pt x="4566" y="951"/>
                  </a:moveTo>
                  <a:lnTo>
                    <a:pt x="4492" y="1024"/>
                  </a:lnTo>
                  <a:lnTo>
                    <a:pt x="4509" y="1040"/>
                  </a:lnTo>
                  <a:lnTo>
                    <a:pt x="4582" y="967"/>
                  </a:lnTo>
                  <a:lnTo>
                    <a:pt x="4566" y="951"/>
                  </a:lnTo>
                  <a:close/>
                  <a:moveTo>
                    <a:pt x="4977" y="539"/>
                  </a:moveTo>
                  <a:lnTo>
                    <a:pt x="4582" y="934"/>
                  </a:lnTo>
                  <a:lnTo>
                    <a:pt x="4599" y="951"/>
                  </a:lnTo>
                  <a:lnTo>
                    <a:pt x="4993" y="556"/>
                  </a:lnTo>
                  <a:lnTo>
                    <a:pt x="4977" y="539"/>
                  </a:lnTo>
                  <a:close/>
                  <a:moveTo>
                    <a:pt x="5067" y="450"/>
                  </a:moveTo>
                  <a:lnTo>
                    <a:pt x="4993" y="523"/>
                  </a:lnTo>
                  <a:lnTo>
                    <a:pt x="5010" y="539"/>
                  </a:lnTo>
                  <a:lnTo>
                    <a:pt x="5083" y="466"/>
                  </a:lnTo>
                  <a:lnTo>
                    <a:pt x="5067" y="450"/>
                  </a:lnTo>
                  <a:close/>
                  <a:moveTo>
                    <a:pt x="5175" y="343"/>
                  </a:moveTo>
                  <a:lnTo>
                    <a:pt x="5100" y="416"/>
                  </a:lnTo>
                  <a:lnTo>
                    <a:pt x="5116" y="433"/>
                  </a:lnTo>
                  <a:lnTo>
                    <a:pt x="5192" y="360"/>
                  </a:lnTo>
                  <a:lnTo>
                    <a:pt x="5175" y="343"/>
                  </a:lnTo>
                  <a:close/>
                  <a:moveTo>
                    <a:pt x="5516" y="0"/>
                  </a:moveTo>
                  <a:lnTo>
                    <a:pt x="5192" y="324"/>
                  </a:lnTo>
                  <a:lnTo>
                    <a:pt x="5208" y="343"/>
                  </a:lnTo>
                  <a:lnTo>
                    <a:pt x="5516" y="36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1" name="Freeform 62"/>
            <p:cNvSpPr>
              <a:spLocks noEditPoints="1"/>
            </p:cNvSpPr>
            <p:nvPr/>
          </p:nvSpPr>
          <p:spPr bwMode="auto">
            <a:xfrm>
              <a:off x="2727325" y="-295275"/>
              <a:ext cx="8756650" cy="8802688"/>
            </a:xfrm>
            <a:custGeom>
              <a:avLst/>
              <a:gdLst>
                <a:gd name="T0" fmla="*/ 0 w 5516"/>
                <a:gd name="T1" fmla="*/ 5545 h 5545"/>
                <a:gd name="T2" fmla="*/ 193 w 5516"/>
                <a:gd name="T3" fmla="*/ 5318 h 5545"/>
                <a:gd name="T4" fmla="*/ 210 w 5516"/>
                <a:gd name="T5" fmla="*/ 5335 h 5545"/>
                <a:gd name="T6" fmla="*/ 227 w 5516"/>
                <a:gd name="T7" fmla="*/ 5285 h 5545"/>
                <a:gd name="T8" fmla="*/ 300 w 5516"/>
                <a:gd name="T9" fmla="*/ 5210 h 5545"/>
                <a:gd name="T10" fmla="*/ 335 w 5516"/>
                <a:gd name="T11" fmla="*/ 5210 h 5545"/>
                <a:gd name="T12" fmla="*/ 803 w 5516"/>
                <a:gd name="T13" fmla="*/ 4709 h 5545"/>
                <a:gd name="T14" fmla="*/ 820 w 5516"/>
                <a:gd name="T15" fmla="*/ 4725 h 5545"/>
                <a:gd name="T16" fmla="*/ 836 w 5516"/>
                <a:gd name="T17" fmla="*/ 4676 h 5545"/>
                <a:gd name="T18" fmla="*/ 910 w 5516"/>
                <a:gd name="T19" fmla="*/ 4602 h 5545"/>
                <a:gd name="T20" fmla="*/ 943 w 5516"/>
                <a:gd name="T21" fmla="*/ 4602 h 5545"/>
                <a:gd name="T22" fmla="*/ 1413 w 5516"/>
                <a:gd name="T23" fmla="*/ 4101 h 5545"/>
                <a:gd name="T24" fmla="*/ 1429 w 5516"/>
                <a:gd name="T25" fmla="*/ 4118 h 5545"/>
                <a:gd name="T26" fmla="*/ 1446 w 5516"/>
                <a:gd name="T27" fmla="*/ 4068 h 5545"/>
                <a:gd name="T28" fmla="*/ 1519 w 5516"/>
                <a:gd name="T29" fmla="*/ 3992 h 5545"/>
                <a:gd name="T30" fmla="*/ 1552 w 5516"/>
                <a:gd name="T31" fmla="*/ 3992 h 5545"/>
                <a:gd name="T32" fmla="*/ 2020 w 5516"/>
                <a:gd name="T33" fmla="*/ 3491 h 5545"/>
                <a:gd name="T34" fmla="*/ 2037 w 5516"/>
                <a:gd name="T35" fmla="*/ 3508 h 5545"/>
                <a:gd name="T36" fmla="*/ 2053 w 5516"/>
                <a:gd name="T37" fmla="*/ 3458 h 5545"/>
                <a:gd name="T38" fmla="*/ 2129 w 5516"/>
                <a:gd name="T39" fmla="*/ 3385 h 5545"/>
                <a:gd name="T40" fmla="*/ 2162 w 5516"/>
                <a:gd name="T41" fmla="*/ 3385 h 5545"/>
                <a:gd name="T42" fmla="*/ 2630 w 5516"/>
                <a:gd name="T43" fmla="*/ 2884 h 5545"/>
                <a:gd name="T44" fmla="*/ 2647 w 5516"/>
                <a:gd name="T45" fmla="*/ 2901 h 5545"/>
                <a:gd name="T46" fmla="*/ 2663 w 5516"/>
                <a:gd name="T47" fmla="*/ 2851 h 5545"/>
                <a:gd name="T48" fmla="*/ 2739 w 5516"/>
                <a:gd name="T49" fmla="*/ 2778 h 5545"/>
                <a:gd name="T50" fmla="*/ 2772 w 5516"/>
                <a:gd name="T51" fmla="*/ 2778 h 5545"/>
                <a:gd name="T52" fmla="*/ 3240 w 5516"/>
                <a:gd name="T53" fmla="*/ 2274 h 5545"/>
                <a:gd name="T54" fmla="*/ 3256 w 5516"/>
                <a:gd name="T55" fmla="*/ 2291 h 5545"/>
                <a:gd name="T56" fmla="*/ 3273 w 5516"/>
                <a:gd name="T57" fmla="*/ 2241 h 5545"/>
                <a:gd name="T58" fmla="*/ 3346 w 5516"/>
                <a:gd name="T59" fmla="*/ 2168 h 5545"/>
                <a:gd name="T60" fmla="*/ 3379 w 5516"/>
                <a:gd name="T61" fmla="*/ 2168 h 5545"/>
                <a:gd name="T62" fmla="*/ 3850 w 5516"/>
                <a:gd name="T63" fmla="*/ 1667 h 5545"/>
                <a:gd name="T64" fmla="*/ 3866 w 5516"/>
                <a:gd name="T65" fmla="*/ 1683 h 5545"/>
                <a:gd name="T66" fmla="*/ 3883 w 5516"/>
                <a:gd name="T67" fmla="*/ 1634 h 5545"/>
                <a:gd name="T68" fmla="*/ 3956 w 5516"/>
                <a:gd name="T69" fmla="*/ 1560 h 5545"/>
                <a:gd name="T70" fmla="*/ 3989 w 5516"/>
                <a:gd name="T71" fmla="*/ 1560 h 5545"/>
                <a:gd name="T72" fmla="*/ 4457 w 5516"/>
                <a:gd name="T73" fmla="*/ 1057 h 5545"/>
                <a:gd name="T74" fmla="*/ 4476 w 5516"/>
                <a:gd name="T75" fmla="*/ 1076 h 5545"/>
                <a:gd name="T76" fmla="*/ 4492 w 5516"/>
                <a:gd name="T77" fmla="*/ 1024 h 5545"/>
                <a:gd name="T78" fmla="*/ 4566 w 5516"/>
                <a:gd name="T79" fmla="*/ 951 h 5545"/>
                <a:gd name="T80" fmla="*/ 4599 w 5516"/>
                <a:gd name="T81" fmla="*/ 951 h 5545"/>
                <a:gd name="T82" fmla="*/ 5067 w 5516"/>
                <a:gd name="T83" fmla="*/ 450 h 5545"/>
                <a:gd name="T84" fmla="*/ 5083 w 5516"/>
                <a:gd name="T85" fmla="*/ 466 h 5545"/>
                <a:gd name="T86" fmla="*/ 5100 w 5516"/>
                <a:gd name="T87" fmla="*/ 416 h 5545"/>
                <a:gd name="T88" fmla="*/ 5175 w 5516"/>
                <a:gd name="T89" fmla="*/ 343 h 5545"/>
                <a:gd name="T90" fmla="*/ 5208 w 5516"/>
                <a:gd name="T91" fmla="*/ 343 h 5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5">
                  <a:moveTo>
                    <a:pt x="104" y="5408"/>
                  </a:moveTo>
                  <a:lnTo>
                    <a:pt x="0" y="5512"/>
                  </a:lnTo>
                  <a:lnTo>
                    <a:pt x="0" y="5545"/>
                  </a:lnTo>
                  <a:lnTo>
                    <a:pt x="120" y="5425"/>
                  </a:lnTo>
                  <a:lnTo>
                    <a:pt x="104" y="5408"/>
                  </a:lnTo>
                  <a:moveTo>
                    <a:pt x="193" y="5318"/>
                  </a:moveTo>
                  <a:lnTo>
                    <a:pt x="120" y="5392"/>
                  </a:lnTo>
                  <a:lnTo>
                    <a:pt x="137" y="5408"/>
                  </a:lnTo>
                  <a:lnTo>
                    <a:pt x="210" y="5335"/>
                  </a:lnTo>
                  <a:lnTo>
                    <a:pt x="193" y="5318"/>
                  </a:lnTo>
                  <a:moveTo>
                    <a:pt x="300" y="5210"/>
                  </a:moveTo>
                  <a:lnTo>
                    <a:pt x="227" y="5285"/>
                  </a:lnTo>
                  <a:lnTo>
                    <a:pt x="243" y="5302"/>
                  </a:lnTo>
                  <a:lnTo>
                    <a:pt x="316" y="5229"/>
                  </a:lnTo>
                  <a:lnTo>
                    <a:pt x="300" y="5210"/>
                  </a:lnTo>
                  <a:moveTo>
                    <a:pt x="711" y="4801"/>
                  </a:moveTo>
                  <a:lnTo>
                    <a:pt x="316" y="5193"/>
                  </a:lnTo>
                  <a:lnTo>
                    <a:pt x="335" y="5210"/>
                  </a:lnTo>
                  <a:lnTo>
                    <a:pt x="728" y="4817"/>
                  </a:lnTo>
                  <a:lnTo>
                    <a:pt x="711" y="4801"/>
                  </a:lnTo>
                  <a:moveTo>
                    <a:pt x="803" y="4709"/>
                  </a:moveTo>
                  <a:lnTo>
                    <a:pt x="728" y="4784"/>
                  </a:lnTo>
                  <a:lnTo>
                    <a:pt x="746" y="4801"/>
                  </a:lnTo>
                  <a:lnTo>
                    <a:pt x="820" y="4725"/>
                  </a:lnTo>
                  <a:lnTo>
                    <a:pt x="803" y="4709"/>
                  </a:lnTo>
                  <a:moveTo>
                    <a:pt x="910" y="4602"/>
                  </a:moveTo>
                  <a:lnTo>
                    <a:pt x="836" y="4676"/>
                  </a:lnTo>
                  <a:lnTo>
                    <a:pt x="853" y="4692"/>
                  </a:lnTo>
                  <a:lnTo>
                    <a:pt x="926" y="4619"/>
                  </a:lnTo>
                  <a:lnTo>
                    <a:pt x="910" y="4602"/>
                  </a:lnTo>
                  <a:moveTo>
                    <a:pt x="1321" y="4191"/>
                  </a:moveTo>
                  <a:lnTo>
                    <a:pt x="926" y="4586"/>
                  </a:lnTo>
                  <a:lnTo>
                    <a:pt x="943" y="4602"/>
                  </a:lnTo>
                  <a:lnTo>
                    <a:pt x="1337" y="4208"/>
                  </a:lnTo>
                  <a:lnTo>
                    <a:pt x="1321" y="4191"/>
                  </a:lnTo>
                  <a:moveTo>
                    <a:pt x="1413" y="4101"/>
                  </a:moveTo>
                  <a:lnTo>
                    <a:pt x="1337" y="4174"/>
                  </a:lnTo>
                  <a:lnTo>
                    <a:pt x="1354" y="4191"/>
                  </a:lnTo>
                  <a:lnTo>
                    <a:pt x="1429" y="4118"/>
                  </a:lnTo>
                  <a:lnTo>
                    <a:pt x="1413" y="4101"/>
                  </a:lnTo>
                  <a:moveTo>
                    <a:pt x="1519" y="3992"/>
                  </a:moveTo>
                  <a:lnTo>
                    <a:pt x="1446" y="4068"/>
                  </a:lnTo>
                  <a:lnTo>
                    <a:pt x="1463" y="4085"/>
                  </a:lnTo>
                  <a:lnTo>
                    <a:pt x="1536" y="4011"/>
                  </a:lnTo>
                  <a:lnTo>
                    <a:pt x="1519" y="3992"/>
                  </a:lnTo>
                  <a:moveTo>
                    <a:pt x="1931" y="3584"/>
                  </a:moveTo>
                  <a:lnTo>
                    <a:pt x="1536" y="3976"/>
                  </a:lnTo>
                  <a:lnTo>
                    <a:pt x="1552" y="3992"/>
                  </a:lnTo>
                  <a:lnTo>
                    <a:pt x="1947" y="3600"/>
                  </a:lnTo>
                  <a:lnTo>
                    <a:pt x="1931" y="3584"/>
                  </a:lnTo>
                  <a:moveTo>
                    <a:pt x="2020" y="3491"/>
                  </a:moveTo>
                  <a:lnTo>
                    <a:pt x="1947" y="3567"/>
                  </a:lnTo>
                  <a:lnTo>
                    <a:pt x="1964" y="3584"/>
                  </a:lnTo>
                  <a:lnTo>
                    <a:pt x="2037" y="3508"/>
                  </a:lnTo>
                  <a:lnTo>
                    <a:pt x="2020" y="3491"/>
                  </a:lnTo>
                  <a:moveTo>
                    <a:pt x="2129" y="3385"/>
                  </a:moveTo>
                  <a:lnTo>
                    <a:pt x="2053" y="3458"/>
                  </a:lnTo>
                  <a:lnTo>
                    <a:pt x="2072" y="3475"/>
                  </a:lnTo>
                  <a:lnTo>
                    <a:pt x="2146" y="3402"/>
                  </a:lnTo>
                  <a:lnTo>
                    <a:pt x="2129" y="3385"/>
                  </a:lnTo>
                  <a:moveTo>
                    <a:pt x="2540" y="2974"/>
                  </a:moveTo>
                  <a:lnTo>
                    <a:pt x="2146" y="3369"/>
                  </a:lnTo>
                  <a:lnTo>
                    <a:pt x="2162" y="3385"/>
                  </a:lnTo>
                  <a:lnTo>
                    <a:pt x="2557" y="2990"/>
                  </a:lnTo>
                  <a:lnTo>
                    <a:pt x="2540" y="2974"/>
                  </a:lnTo>
                  <a:moveTo>
                    <a:pt x="2630" y="2884"/>
                  </a:moveTo>
                  <a:lnTo>
                    <a:pt x="2557" y="2957"/>
                  </a:lnTo>
                  <a:lnTo>
                    <a:pt x="2573" y="2974"/>
                  </a:lnTo>
                  <a:lnTo>
                    <a:pt x="2647" y="2901"/>
                  </a:lnTo>
                  <a:lnTo>
                    <a:pt x="2630" y="2884"/>
                  </a:lnTo>
                  <a:moveTo>
                    <a:pt x="2739" y="2778"/>
                  </a:moveTo>
                  <a:lnTo>
                    <a:pt x="2663" y="2851"/>
                  </a:lnTo>
                  <a:lnTo>
                    <a:pt x="2680" y="2867"/>
                  </a:lnTo>
                  <a:lnTo>
                    <a:pt x="2755" y="2794"/>
                  </a:lnTo>
                  <a:lnTo>
                    <a:pt x="2739" y="2778"/>
                  </a:lnTo>
                  <a:moveTo>
                    <a:pt x="3150" y="2366"/>
                  </a:moveTo>
                  <a:lnTo>
                    <a:pt x="2755" y="2759"/>
                  </a:lnTo>
                  <a:lnTo>
                    <a:pt x="2772" y="2778"/>
                  </a:lnTo>
                  <a:lnTo>
                    <a:pt x="3167" y="2383"/>
                  </a:lnTo>
                  <a:lnTo>
                    <a:pt x="3150" y="2366"/>
                  </a:lnTo>
                  <a:moveTo>
                    <a:pt x="3240" y="2274"/>
                  </a:moveTo>
                  <a:lnTo>
                    <a:pt x="3167" y="2350"/>
                  </a:lnTo>
                  <a:lnTo>
                    <a:pt x="3183" y="2366"/>
                  </a:lnTo>
                  <a:lnTo>
                    <a:pt x="3256" y="2291"/>
                  </a:lnTo>
                  <a:lnTo>
                    <a:pt x="3240" y="2274"/>
                  </a:lnTo>
                  <a:moveTo>
                    <a:pt x="3346" y="2168"/>
                  </a:moveTo>
                  <a:lnTo>
                    <a:pt x="3273" y="2241"/>
                  </a:lnTo>
                  <a:lnTo>
                    <a:pt x="3289" y="2258"/>
                  </a:lnTo>
                  <a:lnTo>
                    <a:pt x="3363" y="2184"/>
                  </a:lnTo>
                  <a:lnTo>
                    <a:pt x="3346" y="2168"/>
                  </a:lnTo>
                  <a:moveTo>
                    <a:pt x="3757" y="1757"/>
                  </a:moveTo>
                  <a:lnTo>
                    <a:pt x="3363" y="2151"/>
                  </a:lnTo>
                  <a:lnTo>
                    <a:pt x="3379" y="2168"/>
                  </a:lnTo>
                  <a:lnTo>
                    <a:pt x="3774" y="1773"/>
                  </a:lnTo>
                  <a:lnTo>
                    <a:pt x="3757" y="1757"/>
                  </a:lnTo>
                  <a:moveTo>
                    <a:pt x="3850" y="1667"/>
                  </a:moveTo>
                  <a:lnTo>
                    <a:pt x="3774" y="1740"/>
                  </a:lnTo>
                  <a:lnTo>
                    <a:pt x="3790" y="1757"/>
                  </a:lnTo>
                  <a:lnTo>
                    <a:pt x="3866" y="1683"/>
                  </a:lnTo>
                  <a:lnTo>
                    <a:pt x="3850" y="1667"/>
                  </a:lnTo>
                  <a:moveTo>
                    <a:pt x="3956" y="1560"/>
                  </a:moveTo>
                  <a:lnTo>
                    <a:pt x="3883" y="1634"/>
                  </a:lnTo>
                  <a:lnTo>
                    <a:pt x="3899" y="1650"/>
                  </a:lnTo>
                  <a:lnTo>
                    <a:pt x="3972" y="1577"/>
                  </a:lnTo>
                  <a:lnTo>
                    <a:pt x="3956" y="1560"/>
                  </a:lnTo>
                  <a:moveTo>
                    <a:pt x="4367" y="1149"/>
                  </a:moveTo>
                  <a:lnTo>
                    <a:pt x="3972" y="1542"/>
                  </a:lnTo>
                  <a:lnTo>
                    <a:pt x="3989" y="1560"/>
                  </a:lnTo>
                  <a:lnTo>
                    <a:pt x="4384" y="1166"/>
                  </a:lnTo>
                  <a:lnTo>
                    <a:pt x="4367" y="1149"/>
                  </a:lnTo>
                  <a:moveTo>
                    <a:pt x="4457" y="1057"/>
                  </a:moveTo>
                  <a:lnTo>
                    <a:pt x="4384" y="1133"/>
                  </a:lnTo>
                  <a:lnTo>
                    <a:pt x="4400" y="1149"/>
                  </a:lnTo>
                  <a:lnTo>
                    <a:pt x="4476" y="1076"/>
                  </a:lnTo>
                  <a:lnTo>
                    <a:pt x="4457" y="1057"/>
                  </a:lnTo>
                  <a:moveTo>
                    <a:pt x="4566" y="951"/>
                  </a:moveTo>
                  <a:lnTo>
                    <a:pt x="4492" y="1024"/>
                  </a:lnTo>
                  <a:lnTo>
                    <a:pt x="4509" y="1040"/>
                  </a:lnTo>
                  <a:lnTo>
                    <a:pt x="4582" y="967"/>
                  </a:lnTo>
                  <a:lnTo>
                    <a:pt x="4566" y="951"/>
                  </a:lnTo>
                  <a:moveTo>
                    <a:pt x="4977" y="539"/>
                  </a:moveTo>
                  <a:lnTo>
                    <a:pt x="4582" y="934"/>
                  </a:lnTo>
                  <a:lnTo>
                    <a:pt x="4599" y="951"/>
                  </a:lnTo>
                  <a:lnTo>
                    <a:pt x="4993" y="556"/>
                  </a:lnTo>
                  <a:lnTo>
                    <a:pt x="4977" y="539"/>
                  </a:lnTo>
                  <a:moveTo>
                    <a:pt x="5067" y="450"/>
                  </a:moveTo>
                  <a:lnTo>
                    <a:pt x="4993" y="523"/>
                  </a:lnTo>
                  <a:lnTo>
                    <a:pt x="5010" y="539"/>
                  </a:lnTo>
                  <a:lnTo>
                    <a:pt x="5083" y="466"/>
                  </a:lnTo>
                  <a:lnTo>
                    <a:pt x="5067" y="450"/>
                  </a:lnTo>
                  <a:moveTo>
                    <a:pt x="5175" y="343"/>
                  </a:moveTo>
                  <a:lnTo>
                    <a:pt x="5100" y="416"/>
                  </a:lnTo>
                  <a:lnTo>
                    <a:pt x="5116" y="433"/>
                  </a:lnTo>
                  <a:lnTo>
                    <a:pt x="5192" y="360"/>
                  </a:lnTo>
                  <a:lnTo>
                    <a:pt x="5175" y="343"/>
                  </a:lnTo>
                  <a:moveTo>
                    <a:pt x="5516" y="0"/>
                  </a:moveTo>
                  <a:lnTo>
                    <a:pt x="5192" y="324"/>
                  </a:lnTo>
                  <a:lnTo>
                    <a:pt x="5208" y="343"/>
                  </a:lnTo>
                  <a:lnTo>
                    <a:pt x="5516" y="36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2" name="Freeform 63"/>
            <p:cNvSpPr>
              <a:spLocks noEditPoints="1"/>
            </p:cNvSpPr>
            <p:nvPr/>
          </p:nvSpPr>
          <p:spPr bwMode="auto">
            <a:xfrm>
              <a:off x="2727325" y="1638300"/>
              <a:ext cx="8756650" cy="8802688"/>
            </a:xfrm>
            <a:custGeom>
              <a:avLst/>
              <a:gdLst>
                <a:gd name="T0" fmla="*/ 0 w 5516"/>
                <a:gd name="T1" fmla="*/ 5545 h 5545"/>
                <a:gd name="T2" fmla="*/ 193 w 5516"/>
                <a:gd name="T3" fmla="*/ 5318 h 5545"/>
                <a:gd name="T4" fmla="*/ 210 w 5516"/>
                <a:gd name="T5" fmla="*/ 5334 h 5545"/>
                <a:gd name="T6" fmla="*/ 227 w 5516"/>
                <a:gd name="T7" fmla="*/ 5285 h 5545"/>
                <a:gd name="T8" fmla="*/ 300 w 5516"/>
                <a:gd name="T9" fmla="*/ 5211 h 5545"/>
                <a:gd name="T10" fmla="*/ 333 w 5516"/>
                <a:gd name="T11" fmla="*/ 5211 h 5545"/>
                <a:gd name="T12" fmla="*/ 801 w 5516"/>
                <a:gd name="T13" fmla="*/ 4710 h 5545"/>
                <a:gd name="T14" fmla="*/ 820 w 5516"/>
                <a:gd name="T15" fmla="*/ 4727 h 5545"/>
                <a:gd name="T16" fmla="*/ 836 w 5516"/>
                <a:gd name="T17" fmla="*/ 4677 h 5545"/>
                <a:gd name="T18" fmla="*/ 910 w 5516"/>
                <a:gd name="T19" fmla="*/ 4601 h 5545"/>
                <a:gd name="T20" fmla="*/ 943 w 5516"/>
                <a:gd name="T21" fmla="*/ 4601 h 5545"/>
                <a:gd name="T22" fmla="*/ 1411 w 5516"/>
                <a:gd name="T23" fmla="*/ 4100 h 5545"/>
                <a:gd name="T24" fmla="*/ 1427 w 5516"/>
                <a:gd name="T25" fmla="*/ 4117 h 5545"/>
                <a:gd name="T26" fmla="*/ 1444 w 5516"/>
                <a:gd name="T27" fmla="*/ 4067 h 5545"/>
                <a:gd name="T28" fmla="*/ 1519 w 5516"/>
                <a:gd name="T29" fmla="*/ 3994 h 5545"/>
                <a:gd name="T30" fmla="*/ 1552 w 5516"/>
                <a:gd name="T31" fmla="*/ 3994 h 5545"/>
                <a:gd name="T32" fmla="*/ 2020 w 5516"/>
                <a:gd name="T33" fmla="*/ 3493 h 5545"/>
                <a:gd name="T34" fmla="*/ 2037 w 5516"/>
                <a:gd name="T35" fmla="*/ 3510 h 5545"/>
                <a:gd name="T36" fmla="*/ 2053 w 5516"/>
                <a:gd name="T37" fmla="*/ 3460 h 5545"/>
                <a:gd name="T38" fmla="*/ 2127 w 5516"/>
                <a:gd name="T39" fmla="*/ 3384 h 5545"/>
                <a:gd name="T40" fmla="*/ 2162 w 5516"/>
                <a:gd name="T41" fmla="*/ 3384 h 5545"/>
                <a:gd name="T42" fmla="*/ 2630 w 5516"/>
                <a:gd name="T43" fmla="*/ 2883 h 5545"/>
                <a:gd name="T44" fmla="*/ 2647 w 5516"/>
                <a:gd name="T45" fmla="*/ 2900 h 5545"/>
                <a:gd name="T46" fmla="*/ 2663 w 5516"/>
                <a:gd name="T47" fmla="*/ 2850 h 5545"/>
                <a:gd name="T48" fmla="*/ 2736 w 5516"/>
                <a:gd name="T49" fmla="*/ 2777 h 5545"/>
                <a:gd name="T50" fmla="*/ 2769 w 5516"/>
                <a:gd name="T51" fmla="*/ 2777 h 5545"/>
                <a:gd name="T52" fmla="*/ 3240 w 5516"/>
                <a:gd name="T53" fmla="*/ 2276 h 5545"/>
                <a:gd name="T54" fmla="*/ 3256 w 5516"/>
                <a:gd name="T55" fmla="*/ 2292 h 5545"/>
                <a:gd name="T56" fmla="*/ 3273 w 5516"/>
                <a:gd name="T57" fmla="*/ 2243 h 5545"/>
                <a:gd name="T58" fmla="*/ 3346 w 5516"/>
                <a:gd name="T59" fmla="*/ 2167 h 5545"/>
                <a:gd name="T60" fmla="*/ 3379 w 5516"/>
                <a:gd name="T61" fmla="*/ 2167 h 5545"/>
                <a:gd name="T62" fmla="*/ 3847 w 5516"/>
                <a:gd name="T63" fmla="*/ 1666 h 5545"/>
                <a:gd name="T64" fmla="*/ 3864 w 5516"/>
                <a:gd name="T65" fmla="*/ 1683 h 5545"/>
                <a:gd name="T66" fmla="*/ 3883 w 5516"/>
                <a:gd name="T67" fmla="*/ 1633 h 5545"/>
                <a:gd name="T68" fmla="*/ 3956 w 5516"/>
                <a:gd name="T69" fmla="*/ 1560 h 5545"/>
                <a:gd name="T70" fmla="*/ 3989 w 5516"/>
                <a:gd name="T71" fmla="*/ 1560 h 5545"/>
                <a:gd name="T72" fmla="*/ 4457 w 5516"/>
                <a:gd name="T73" fmla="*/ 1059 h 5545"/>
                <a:gd name="T74" fmla="*/ 4473 w 5516"/>
                <a:gd name="T75" fmla="*/ 1075 h 5545"/>
                <a:gd name="T76" fmla="*/ 4490 w 5516"/>
                <a:gd name="T77" fmla="*/ 1025 h 5545"/>
                <a:gd name="T78" fmla="*/ 4566 w 5516"/>
                <a:gd name="T79" fmla="*/ 950 h 5545"/>
                <a:gd name="T80" fmla="*/ 4599 w 5516"/>
                <a:gd name="T81" fmla="*/ 950 h 5545"/>
                <a:gd name="T82" fmla="*/ 5067 w 5516"/>
                <a:gd name="T83" fmla="*/ 449 h 5545"/>
                <a:gd name="T84" fmla="*/ 5083 w 5516"/>
                <a:gd name="T85" fmla="*/ 465 h 5545"/>
                <a:gd name="T86" fmla="*/ 5100 w 5516"/>
                <a:gd name="T87" fmla="*/ 416 h 5545"/>
                <a:gd name="T88" fmla="*/ 5173 w 5516"/>
                <a:gd name="T89" fmla="*/ 342 h 5545"/>
                <a:gd name="T90" fmla="*/ 5208 w 5516"/>
                <a:gd name="T91" fmla="*/ 342 h 5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5">
                  <a:moveTo>
                    <a:pt x="101" y="5407"/>
                  </a:moveTo>
                  <a:lnTo>
                    <a:pt x="0" y="5511"/>
                  </a:lnTo>
                  <a:lnTo>
                    <a:pt x="0" y="5545"/>
                  </a:lnTo>
                  <a:lnTo>
                    <a:pt x="118" y="5426"/>
                  </a:lnTo>
                  <a:lnTo>
                    <a:pt x="101" y="5407"/>
                  </a:lnTo>
                  <a:close/>
                  <a:moveTo>
                    <a:pt x="193" y="5318"/>
                  </a:moveTo>
                  <a:lnTo>
                    <a:pt x="118" y="5391"/>
                  </a:lnTo>
                  <a:lnTo>
                    <a:pt x="134" y="5407"/>
                  </a:lnTo>
                  <a:lnTo>
                    <a:pt x="210" y="5334"/>
                  </a:lnTo>
                  <a:lnTo>
                    <a:pt x="193" y="5318"/>
                  </a:lnTo>
                  <a:close/>
                  <a:moveTo>
                    <a:pt x="300" y="5211"/>
                  </a:moveTo>
                  <a:lnTo>
                    <a:pt x="227" y="5285"/>
                  </a:lnTo>
                  <a:lnTo>
                    <a:pt x="243" y="5301"/>
                  </a:lnTo>
                  <a:lnTo>
                    <a:pt x="316" y="5228"/>
                  </a:lnTo>
                  <a:lnTo>
                    <a:pt x="300" y="5211"/>
                  </a:lnTo>
                  <a:close/>
                  <a:moveTo>
                    <a:pt x="711" y="4800"/>
                  </a:moveTo>
                  <a:lnTo>
                    <a:pt x="316" y="5195"/>
                  </a:lnTo>
                  <a:lnTo>
                    <a:pt x="333" y="5211"/>
                  </a:lnTo>
                  <a:lnTo>
                    <a:pt x="728" y="4817"/>
                  </a:lnTo>
                  <a:lnTo>
                    <a:pt x="711" y="4800"/>
                  </a:lnTo>
                  <a:close/>
                  <a:moveTo>
                    <a:pt x="801" y="4710"/>
                  </a:moveTo>
                  <a:lnTo>
                    <a:pt x="728" y="4783"/>
                  </a:lnTo>
                  <a:lnTo>
                    <a:pt x="744" y="4800"/>
                  </a:lnTo>
                  <a:lnTo>
                    <a:pt x="820" y="4727"/>
                  </a:lnTo>
                  <a:lnTo>
                    <a:pt x="801" y="4710"/>
                  </a:lnTo>
                  <a:close/>
                  <a:moveTo>
                    <a:pt x="910" y="4601"/>
                  </a:moveTo>
                  <a:lnTo>
                    <a:pt x="836" y="4677"/>
                  </a:lnTo>
                  <a:lnTo>
                    <a:pt x="853" y="4694"/>
                  </a:lnTo>
                  <a:lnTo>
                    <a:pt x="926" y="4618"/>
                  </a:lnTo>
                  <a:lnTo>
                    <a:pt x="910" y="4601"/>
                  </a:lnTo>
                  <a:close/>
                  <a:moveTo>
                    <a:pt x="1321" y="4190"/>
                  </a:moveTo>
                  <a:lnTo>
                    <a:pt x="926" y="4585"/>
                  </a:lnTo>
                  <a:lnTo>
                    <a:pt x="943" y="4601"/>
                  </a:lnTo>
                  <a:lnTo>
                    <a:pt x="1337" y="4209"/>
                  </a:lnTo>
                  <a:lnTo>
                    <a:pt x="1321" y="4190"/>
                  </a:lnTo>
                  <a:close/>
                  <a:moveTo>
                    <a:pt x="1411" y="4100"/>
                  </a:moveTo>
                  <a:lnTo>
                    <a:pt x="1337" y="4174"/>
                  </a:lnTo>
                  <a:lnTo>
                    <a:pt x="1354" y="4190"/>
                  </a:lnTo>
                  <a:lnTo>
                    <a:pt x="1427" y="4117"/>
                  </a:lnTo>
                  <a:lnTo>
                    <a:pt x="1411" y="4100"/>
                  </a:lnTo>
                  <a:close/>
                  <a:moveTo>
                    <a:pt x="1519" y="3994"/>
                  </a:moveTo>
                  <a:lnTo>
                    <a:pt x="1444" y="4067"/>
                  </a:lnTo>
                  <a:lnTo>
                    <a:pt x="1460" y="4084"/>
                  </a:lnTo>
                  <a:lnTo>
                    <a:pt x="1536" y="4011"/>
                  </a:lnTo>
                  <a:lnTo>
                    <a:pt x="1519" y="3994"/>
                  </a:lnTo>
                  <a:close/>
                  <a:moveTo>
                    <a:pt x="1931" y="3583"/>
                  </a:moveTo>
                  <a:lnTo>
                    <a:pt x="1536" y="3978"/>
                  </a:lnTo>
                  <a:lnTo>
                    <a:pt x="1552" y="3994"/>
                  </a:lnTo>
                  <a:lnTo>
                    <a:pt x="1947" y="3599"/>
                  </a:lnTo>
                  <a:lnTo>
                    <a:pt x="1931" y="3583"/>
                  </a:lnTo>
                  <a:close/>
                  <a:moveTo>
                    <a:pt x="2020" y="3493"/>
                  </a:moveTo>
                  <a:lnTo>
                    <a:pt x="1947" y="3566"/>
                  </a:lnTo>
                  <a:lnTo>
                    <a:pt x="1964" y="3583"/>
                  </a:lnTo>
                  <a:lnTo>
                    <a:pt x="2037" y="3510"/>
                  </a:lnTo>
                  <a:lnTo>
                    <a:pt x="2020" y="3493"/>
                  </a:lnTo>
                  <a:close/>
                  <a:moveTo>
                    <a:pt x="2127" y="3384"/>
                  </a:moveTo>
                  <a:lnTo>
                    <a:pt x="2053" y="3460"/>
                  </a:lnTo>
                  <a:lnTo>
                    <a:pt x="2070" y="3476"/>
                  </a:lnTo>
                  <a:lnTo>
                    <a:pt x="2146" y="3401"/>
                  </a:lnTo>
                  <a:lnTo>
                    <a:pt x="2127" y="3384"/>
                  </a:lnTo>
                  <a:close/>
                  <a:moveTo>
                    <a:pt x="2538" y="2975"/>
                  </a:moveTo>
                  <a:lnTo>
                    <a:pt x="2146" y="3368"/>
                  </a:lnTo>
                  <a:lnTo>
                    <a:pt x="2162" y="3384"/>
                  </a:lnTo>
                  <a:lnTo>
                    <a:pt x="2557" y="2992"/>
                  </a:lnTo>
                  <a:lnTo>
                    <a:pt x="2538" y="2975"/>
                  </a:lnTo>
                  <a:close/>
                  <a:moveTo>
                    <a:pt x="2630" y="2883"/>
                  </a:moveTo>
                  <a:lnTo>
                    <a:pt x="2557" y="2956"/>
                  </a:lnTo>
                  <a:lnTo>
                    <a:pt x="2573" y="2975"/>
                  </a:lnTo>
                  <a:lnTo>
                    <a:pt x="2647" y="2900"/>
                  </a:lnTo>
                  <a:lnTo>
                    <a:pt x="2630" y="2883"/>
                  </a:lnTo>
                  <a:close/>
                  <a:moveTo>
                    <a:pt x="2736" y="2777"/>
                  </a:moveTo>
                  <a:lnTo>
                    <a:pt x="2663" y="2850"/>
                  </a:lnTo>
                  <a:lnTo>
                    <a:pt x="2680" y="2867"/>
                  </a:lnTo>
                  <a:lnTo>
                    <a:pt x="2753" y="2793"/>
                  </a:lnTo>
                  <a:lnTo>
                    <a:pt x="2736" y="2777"/>
                  </a:lnTo>
                  <a:close/>
                  <a:moveTo>
                    <a:pt x="3148" y="2366"/>
                  </a:moveTo>
                  <a:lnTo>
                    <a:pt x="2753" y="2760"/>
                  </a:lnTo>
                  <a:lnTo>
                    <a:pt x="2769" y="2777"/>
                  </a:lnTo>
                  <a:lnTo>
                    <a:pt x="3164" y="2382"/>
                  </a:lnTo>
                  <a:lnTo>
                    <a:pt x="3148" y="2366"/>
                  </a:lnTo>
                  <a:close/>
                  <a:moveTo>
                    <a:pt x="3240" y="2276"/>
                  </a:moveTo>
                  <a:lnTo>
                    <a:pt x="3164" y="2349"/>
                  </a:lnTo>
                  <a:lnTo>
                    <a:pt x="3181" y="2366"/>
                  </a:lnTo>
                  <a:lnTo>
                    <a:pt x="3256" y="2292"/>
                  </a:lnTo>
                  <a:lnTo>
                    <a:pt x="3240" y="2276"/>
                  </a:lnTo>
                  <a:close/>
                  <a:moveTo>
                    <a:pt x="3346" y="2167"/>
                  </a:moveTo>
                  <a:lnTo>
                    <a:pt x="3273" y="2243"/>
                  </a:lnTo>
                  <a:lnTo>
                    <a:pt x="3289" y="2259"/>
                  </a:lnTo>
                  <a:lnTo>
                    <a:pt x="3363" y="2184"/>
                  </a:lnTo>
                  <a:lnTo>
                    <a:pt x="3346" y="2167"/>
                  </a:lnTo>
                  <a:close/>
                  <a:moveTo>
                    <a:pt x="3757" y="1758"/>
                  </a:moveTo>
                  <a:lnTo>
                    <a:pt x="3363" y="2151"/>
                  </a:lnTo>
                  <a:lnTo>
                    <a:pt x="3379" y="2167"/>
                  </a:lnTo>
                  <a:lnTo>
                    <a:pt x="3774" y="1775"/>
                  </a:lnTo>
                  <a:lnTo>
                    <a:pt x="3757" y="1758"/>
                  </a:lnTo>
                  <a:close/>
                  <a:moveTo>
                    <a:pt x="3847" y="1666"/>
                  </a:moveTo>
                  <a:lnTo>
                    <a:pt x="3774" y="1739"/>
                  </a:lnTo>
                  <a:lnTo>
                    <a:pt x="3790" y="1758"/>
                  </a:lnTo>
                  <a:lnTo>
                    <a:pt x="3864" y="1683"/>
                  </a:lnTo>
                  <a:lnTo>
                    <a:pt x="3847" y="1666"/>
                  </a:lnTo>
                  <a:close/>
                  <a:moveTo>
                    <a:pt x="3956" y="1560"/>
                  </a:moveTo>
                  <a:lnTo>
                    <a:pt x="3883" y="1633"/>
                  </a:lnTo>
                  <a:lnTo>
                    <a:pt x="3899" y="1649"/>
                  </a:lnTo>
                  <a:lnTo>
                    <a:pt x="3972" y="1576"/>
                  </a:lnTo>
                  <a:lnTo>
                    <a:pt x="3956" y="1560"/>
                  </a:lnTo>
                  <a:close/>
                  <a:moveTo>
                    <a:pt x="4367" y="1148"/>
                  </a:moveTo>
                  <a:lnTo>
                    <a:pt x="3972" y="1543"/>
                  </a:lnTo>
                  <a:lnTo>
                    <a:pt x="3989" y="1560"/>
                  </a:lnTo>
                  <a:lnTo>
                    <a:pt x="4384" y="1165"/>
                  </a:lnTo>
                  <a:lnTo>
                    <a:pt x="4367" y="1148"/>
                  </a:lnTo>
                  <a:close/>
                  <a:moveTo>
                    <a:pt x="4457" y="1059"/>
                  </a:moveTo>
                  <a:lnTo>
                    <a:pt x="4384" y="1132"/>
                  </a:lnTo>
                  <a:lnTo>
                    <a:pt x="4400" y="1148"/>
                  </a:lnTo>
                  <a:lnTo>
                    <a:pt x="4473" y="1075"/>
                  </a:lnTo>
                  <a:lnTo>
                    <a:pt x="4457" y="1059"/>
                  </a:lnTo>
                  <a:close/>
                  <a:moveTo>
                    <a:pt x="4566" y="950"/>
                  </a:moveTo>
                  <a:lnTo>
                    <a:pt x="4490" y="1025"/>
                  </a:lnTo>
                  <a:lnTo>
                    <a:pt x="4507" y="1042"/>
                  </a:lnTo>
                  <a:lnTo>
                    <a:pt x="4582" y="966"/>
                  </a:lnTo>
                  <a:lnTo>
                    <a:pt x="4566" y="950"/>
                  </a:lnTo>
                  <a:close/>
                  <a:moveTo>
                    <a:pt x="4977" y="541"/>
                  </a:moveTo>
                  <a:lnTo>
                    <a:pt x="4582" y="933"/>
                  </a:lnTo>
                  <a:lnTo>
                    <a:pt x="4599" y="950"/>
                  </a:lnTo>
                  <a:lnTo>
                    <a:pt x="4993" y="557"/>
                  </a:lnTo>
                  <a:lnTo>
                    <a:pt x="4977" y="541"/>
                  </a:lnTo>
                  <a:close/>
                  <a:moveTo>
                    <a:pt x="5067" y="449"/>
                  </a:moveTo>
                  <a:lnTo>
                    <a:pt x="4993" y="522"/>
                  </a:lnTo>
                  <a:lnTo>
                    <a:pt x="5010" y="541"/>
                  </a:lnTo>
                  <a:lnTo>
                    <a:pt x="5083" y="465"/>
                  </a:lnTo>
                  <a:lnTo>
                    <a:pt x="5067" y="449"/>
                  </a:lnTo>
                  <a:close/>
                  <a:moveTo>
                    <a:pt x="5173" y="342"/>
                  </a:moveTo>
                  <a:lnTo>
                    <a:pt x="5100" y="416"/>
                  </a:lnTo>
                  <a:lnTo>
                    <a:pt x="5116" y="432"/>
                  </a:lnTo>
                  <a:lnTo>
                    <a:pt x="5190" y="359"/>
                  </a:lnTo>
                  <a:lnTo>
                    <a:pt x="5173" y="342"/>
                  </a:lnTo>
                  <a:close/>
                  <a:moveTo>
                    <a:pt x="5516" y="0"/>
                  </a:moveTo>
                  <a:lnTo>
                    <a:pt x="5192" y="326"/>
                  </a:lnTo>
                  <a:lnTo>
                    <a:pt x="5208" y="342"/>
                  </a:lnTo>
                  <a:lnTo>
                    <a:pt x="5516" y="35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3" name="Freeform 64"/>
            <p:cNvSpPr>
              <a:spLocks noEditPoints="1"/>
            </p:cNvSpPr>
            <p:nvPr/>
          </p:nvSpPr>
          <p:spPr bwMode="auto">
            <a:xfrm>
              <a:off x="2727325" y="1638300"/>
              <a:ext cx="8756650" cy="8802688"/>
            </a:xfrm>
            <a:custGeom>
              <a:avLst/>
              <a:gdLst>
                <a:gd name="T0" fmla="*/ 0 w 5516"/>
                <a:gd name="T1" fmla="*/ 5545 h 5545"/>
                <a:gd name="T2" fmla="*/ 193 w 5516"/>
                <a:gd name="T3" fmla="*/ 5318 h 5545"/>
                <a:gd name="T4" fmla="*/ 210 w 5516"/>
                <a:gd name="T5" fmla="*/ 5334 h 5545"/>
                <a:gd name="T6" fmla="*/ 227 w 5516"/>
                <a:gd name="T7" fmla="*/ 5285 h 5545"/>
                <a:gd name="T8" fmla="*/ 300 w 5516"/>
                <a:gd name="T9" fmla="*/ 5211 h 5545"/>
                <a:gd name="T10" fmla="*/ 333 w 5516"/>
                <a:gd name="T11" fmla="*/ 5211 h 5545"/>
                <a:gd name="T12" fmla="*/ 801 w 5516"/>
                <a:gd name="T13" fmla="*/ 4710 h 5545"/>
                <a:gd name="T14" fmla="*/ 820 w 5516"/>
                <a:gd name="T15" fmla="*/ 4727 h 5545"/>
                <a:gd name="T16" fmla="*/ 836 w 5516"/>
                <a:gd name="T17" fmla="*/ 4677 h 5545"/>
                <a:gd name="T18" fmla="*/ 910 w 5516"/>
                <a:gd name="T19" fmla="*/ 4601 h 5545"/>
                <a:gd name="T20" fmla="*/ 943 w 5516"/>
                <a:gd name="T21" fmla="*/ 4601 h 5545"/>
                <a:gd name="T22" fmla="*/ 1411 w 5516"/>
                <a:gd name="T23" fmla="*/ 4100 h 5545"/>
                <a:gd name="T24" fmla="*/ 1427 w 5516"/>
                <a:gd name="T25" fmla="*/ 4117 h 5545"/>
                <a:gd name="T26" fmla="*/ 1444 w 5516"/>
                <a:gd name="T27" fmla="*/ 4067 h 5545"/>
                <a:gd name="T28" fmla="*/ 1519 w 5516"/>
                <a:gd name="T29" fmla="*/ 3994 h 5545"/>
                <a:gd name="T30" fmla="*/ 1552 w 5516"/>
                <a:gd name="T31" fmla="*/ 3994 h 5545"/>
                <a:gd name="T32" fmla="*/ 2020 w 5516"/>
                <a:gd name="T33" fmla="*/ 3493 h 5545"/>
                <a:gd name="T34" fmla="*/ 2037 w 5516"/>
                <a:gd name="T35" fmla="*/ 3510 h 5545"/>
                <a:gd name="T36" fmla="*/ 2053 w 5516"/>
                <a:gd name="T37" fmla="*/ 3460 h 5545"/>
                <a:gd name="T38" fmla="*/ 2127 w 5516"/>
                <a:gd name="T39" fmla="*/ 3384 h 5545"/>
                <a:gd name="T40" fmla="*/ 2162 w 5516"/>
                <a:gd name="T41" fmla="*/ 3384 h 5545"/>
                <a:gd name="T42" fmla="*/ 2630 w 5516"/>
                <a:gd name="T43" fmla="*/ 2883 h 5545"/>
                <a:gd name="T44" fmla="*/ 2647 w 5516"/>
                <a:gd name="T45" fmla="*/ 2900 h 5545"/>
                <a:gd name="T46" fmla="*/ 2663 w 5516"/>
                <a:gd name="T47" fmla="*/ 2850 h 5545"/>
                <a:gd name="T48" fmla="*/ 2736 w 5516"/>
                <a:gd name="T49" fmla="*/ 2777 h 5545"/>
                <a:gd name="T50" fmla="*/ 2769 w 5516"/>
                <a:gd name="T51" fmla="*/ 2777 h 5545"/>
                <a:gd name="T52" fmla="*/ 3240 w 5516"/>
                <a:gd name="T53" fmla="*/ 2276 h 5545"/>
                <a:gd name="T54" fmla="*/ 3256 w 5516"/>
                <a:gd name="T55" fmla="*/ 2292 h 5545"/>
                <a:gd name="T56" fmla="*/ 3273 w 5516"/>
                <a:gd name="T57" fmla="*/ 2243 h 5545"/>
                <a:gd name="T58" fmla="*/ 3346 w 5516"/>
                <a:gd name="T59" fmla="*/ 2167 h 5545"/>
                <a:gd name="T60" fmla="*/ 3379 w 5516"/>
                <a:gd name="T61" fmla="*/ 2167 h 5545"/>
                <a:gd name="T62" fmla="*/ 3847 w 5516"/>
                <a:gd name="T63" fmla="*/ 1666 h 5545"/>
                <a:gd name="T64" fmla="*/ 3864 w 5516"/>
                <a:gd name="T65" fmla="*/ 1683 h 5545"/>
                <a:gd name="T66" fmla="*/ 3883 w 5516"/>
                <a:gd name="T67" fmla="*/ 1633 h 5545"/>
                <a:gd name="T68" fmla="*/ 3956 w 5516"/>
                <a:gd name="T69" fmla="*/ 1560 h 5545"/>
                <a:gd name="T70" fmla="*/ 3989 w 5516"/>
                <a:gd name="T71" fmla="*/ 1560 h 5545"/>
                <a:gd name="T72" fmla="*/ 4457 w 5516"/>
                <a:gd name="T73" fmla="*/ 1059 h 5545"/>
                <a:gd name="T74" fmla="*/ 4473 w 5516"/>
                <a:gd name="T75" fmla="*/ 1075 h 5545"/>
                <a:gd name="T76" fmla="*/ 4490 w 5516"/>
                <a:gd name="T77" fmla="*/ 1025 h 5545"/>
                <a:gd name="T78" fmla="*/ 4566 w 5516"/>
                <a:gd name="T79" fmla="*/ 950 h 5545"/>
                <a:gd name="T80" fmla="*/ 4599 w 5516"/>
                <a:gd name="T81" fmla="*/ 950 h 5545"/>
                <a:gd name="T82" fmla="*/ 5067 w 5516"/>
                <a:gd name="T83" fmla="*/ 449 h 5545"/>
                <a:gd name="T84" fmla="*/ 5083 w 5516"/>
                <a:gd name="T85" fmla="*/ 465 h 5545"/>
                <a:gd name="T86" fmla="*/ 5100 w 5516"/>
                <a:gd name="T87" fmla="*/ 416 h 5545"/>
                <a:gd name="T88" fmla="*/ 5173 w 5516"/>
                <a:gd name="T89" fmla="*/ 342 h 5545"/>
                <a:gd name="T90" fmla="*/ 5208 w 5516"/>
                <a:gd name="T91" fmla="*/ 342 h 5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6" h="5545">
                  <a:moveTo>
                    <a:pt x="101" y="5407"/>
                  </a:moveTo>
                  <a:lnTo>
                    <a:pt x="0" y="5511"/>
                  </a:lnTo>
                  <a:lnTo>
                    <a:pt x="0" y="5545"/>
                  </a:lnTo>
                  <a:lnTo>
                    <a:pt x="118" y="5426"/>
                  </a:lnTo>
                  <a:lnTo>
                    <a:pt x="101" y="5407"/>
                  </a:lnTo>
                  <a:moveTo>
                    <a:pt x="193" y="5318"/>
                  </a:moveTo>
                  <a:lnTo>
                    <a:pt x="118" y="5391"/>
                  </a:lnTo>
                  <a:lnTo>
                    <a:pt x="134" y="5407"/>
                  </a:lnTo>
                  <a:lnTo>
                    <a:pt x="210" y="5334"/>
                  </a:lnTo>
                  <a:lnTo>
                    <a:pt x="193" y="5318"/>
                  </a:lnTo>
                  <a:moveTo>
                    <a:pt x="300" y="5211"/>
                  </a:moveTo>
                  <a:lnTo>
                    <a:pt x="227" y="5285"/>
                  </a:lnTo>
                  <a:lnTo>
                    <a:pt x="243" y="5301"/>
                  </a:lnTo>
                  <a:lnTo>
                    <a:pt x="316" y="5228"/>
                  </a:lnTo>
                  <a:lnTo>
                    <a:pt x="300" y="5211"/>
                  </a:lnTo>
                  <a:moveTo>
                    <a:pt x="711" y="4800"/>
                  </a:moveTo>
                  <a:lnTo>
                    <a:pt x="316" y="5195"/>
                  </a:lnTo>
                  <a:lnTo>
                    <a:pt x="333" y="5211"/>
                  </a:lnTo>
                  <a:lnTo>
                    <a:pt x="728" y="4817"/>
                  </a:lnTo>
                  <a:lnTo>
                    <a:pt x="711" y="4800"/>
                  </a:lnTo>
                  <a:moveTo>
                    <a:pt x="801" y="4710"/>
                  </a:moveTo>
                  <a:lnTo>
                    <a:pt x="728" y="4783"/>
                  </a:lnTo>
                  <a:lnTo>
                    <a:pt x="744" y="4800"/>
                  </a:lnTo>
                  <a:lnTo>
                    <a:pt x="820" y="4727"/>
                  </a:lnTo>
                  <a:lnTo>
                    <a:pt x="801" y="4710"/>
                  </a:lnTo>
                  <a:moveTo>
                    <a:pt x="910" y="4601"/>
                  </a:moveTo>
                  <a:lnTo>
                    <a:pt x="836" y="4677"/>
                  </a:lnTo>
                  <a:lnTo>
                    <a:pt x="853" y="4694"/>
                  </a:lnTo>
                  <a:lnTo>
                    <a:pt x="926" y="4618"/>
                  </a:lnTo>
                  <a:lnTo>
                    <a:pt x="910" y="4601"/>
                  </a:lnTo>
                  <a:moveTo>
                    <a:pt x="1321" y="4190"/>
                  </a:moveTo>
                  <a:lnTo>
                    <a:pt x="926" y="4585"/>
                  </a:lnTo>
                  <a:lnTo>
                    <a:pt x="943" y="4601"/>
                  </a:lnTo>
                  <a:lnTo>
                    <a:pt x="1337" y="4209"/>
                  </a:lnTo>
                  <a:lnTo>
                    <a:pt x="1321" y="4190"/>
                  </a:lnTo>
                  <a:moveTo>
                    <a:pt x="1411" y="4100"/>
                  </a:moveTo>
                  <a:lnTo>
                    <a:pt x="1337" y="4174"/>
                  </a:lnTo>
                  <a:lnTo>
                    <a:pt x="1354" y="4190"/>
                  </a:lnTo>
                  <a:lnTo>
                    <a:pt x="1427" y="4117"/>
                  </a:lnTo>
                  <a:lnTo>
                    <a:pt x="1411" y="4100"/>
                  </a:lnTo>
                  <a:moveTo>
                    <a:pt x="1519" y="3994"/>
                  </a:moveTo>
                  <a:lnTo>
                    <a:pt x="1444" y="4067"/>
                  </a:lnTo>
                  <a:lnTo>
                    <a:pt x="1460" y="4084"/>
                  </a:lnTo>
                  <a:lnTo>
                    <a:pt x="1536" y="4011"/>
                  </a:lnTo>
                  <a:lnTo>
                    <a:pt x="1519" y="3994"/>
                  </a:lnTo>
                  <a:moveTo>
                    <a:pt x="1931" y="3583"/>
                  </a:moveTo>
                  <a:lnTo>
                    <a:pt x="1536" y="3978"/>
                  </a:lnTo>
                  <a:lnTo>
                    <a:pt x="1552" y="3994"/>
                  </a:lnTo>
                  <a:lnTo>
                    <a:pt x="1947" y="3599"/>
                  </a:lnTo>
                  <a:lnTo>
                    <a:pt x="1931" y="3583"/>
                  </a:lnTo>
                  <a:moveTo>
                    <a:pt x="2020" y="3493"/>
                  </a:moveTo>
                  <a:lnTo>
                    <a:pt x="1947" y="3566"/>
                  </a:lnTo>
                  <a:lnTo>
                    <a:pt x="1964" y="3583"/>
                  </a:lnTo>
                  <a:lnTo>
                    <a:pt x="2037" y="3510"/>
                  </a:lnTo>
                  <a:lnTo>
                    <a:pt x="2020" y="3493"/>
                  </a:lnTo>
                  <a:moveTo>
                    <a:pt x="2127" y="3384"/>
                  </a:moveTo>
                  <a:lnTo>
                    <a:pt x="2053" y="3460"/>
                  </a:lnTo>
                  <a:lnTo>
                    <a:pt x="2070" y="3476"/>
                  </a:lnTo>
                  <a:lnTo>
                    <a:pt x="2146" y="3401"/>
                  </a:lnTo>
                  <a:lnTo>
                    <a:pt x="2127" y="3384"/>
                  </a:lnTo>
                  <a:moveTo>
                    <a:pt x="2538" y="2975"/>
                  </a:moveTo>
                  <a:lnTo>
                    <a:pt x="2146" y="3368"/>
                  </a:lnTo>
                  <a:lnTo>
                    <a:pt x="2162" y="3384"/>
                  </a:lnTo>
                  <a:lnTo>
                    <a:pt x="2557" y="2992"/>
                  </a:lnTo>
                  <a:lnTo>
                    <a:pt x="2538" y="2975"/>
                  </a:lnTo>
                  <a:moveTo>
                    <a:pt x="2630" y="2883"/>
                  </a:moveTo>
                  <a:lnTo>
                    <a:pt x="2557" y="2956"/>
                  </a:lnTo>
                  <a:lnTo>
                    <a:pt x="2573" y="2975"/>
                  </a:lnTo>
                  <a:lnTo>
                    <a:pt x="2647" y="2900"/>
                  </a:lnTo>
                  <a:lnTo>
                    <a:pt x="2630" y="2883"/>
                  </a:lnTo>
                  <a:moveTo>
                    <a:pt x="2736" y="2777"/>
                  </a:moveTo>
                  <a:lnTo>
                    <a:pt x="2663" y="2850"/>
                  </a:lnTo>
                  <a:lnTo>
                    <a:pt x="2680" y="2867"/>
                  </a:lnTo>
                  <a:lnTo>
                    <a:pt x="2753" y="2793"/>
                  </a:lnTo>
                  <a:lnTo>
                    <a:pt x="2736" y="2777"/>
                  </a:lnTo>
                  <a:moveTo>
                    <a:pt x="3148" y="2366"/>
                  </a:moveTo>
                  <a:lnTo>
                    <a:pt x="2753" y="2760"/>
                  </a:lnTo>
                  <a:lnTo>
                    <a:pt x="2769" y="2777"/>
                  </a:lnTo>
                  <a:lnTo>
                    <a:pt x="3164" y="2382"/>
                  </a:lnTo>
                  <a:lnTo>
                    <a:pt x="3148" y="2366"/>
                  </a:lnTo>
                  <a:moveTo>
                    <a:pt x="3240" y="2276"/>
                  </a:moveTo>
                  <a:lnTo>
                    <a:pt x="3164" y="2349"/>
                  </a:lnTo>
                  <a:lnTo>
                    <a:pt x="3181" y="2366"/>
                  </a:lnTo>
                  <a:lnTo>
                    <a:pt x="3256" y="2292"/>
                  </a:lnTo>
                  <a:lnTo>
                    <a:pt x="3240" y="2276"/>
                  </a:lnTo>
                  <a:moveTo>
                    <a:pt x="3346" y="2167"/>
                  </a:moveTo>
                  <a:lnTo>
                    <a:pt x="3273" y="2243"/>
                  </a:lnTo>
                  <a:lnTo>
                    <a:pt x="3289" y="2259"/>
                  </a:lnTo>
                  <a:lnTo>
                    <a:pt x="3363" y="2184"/>
                  </a:lnTo>
                  <a:lnTo>
                    <a:pt x="3346" y="2167"/>
                  </a:lnTo>
                  <a:moveTo>
                    <a:pt x="3757" y="1758"/>
                  </a:moveTo>
                  <a:lnTo>
                    <a:pt x="3363" y="2151"/>
                  </a:lnTo>
                  <a:lnTo>
                    <a:pt x="3379" y="2167"/>
                  </a:lnTo>
                  <a:lnTo>
                    <a:pt x="3774" y="1775"/>
                  </a:lnTo>
                  <a:lnTo>
                    <a:pt x="3757" y="1758"/>
                  </a:lnTo>
                  <a:moveTo>
                    <a:pt x="3847" y="1666"/>
                  </a:moveTo>
                  <a:lnTo>
                    <a:pt x="3774" y="1739"/>
                  </a:lnTo>
                  <a:lnTo>
                    <a:pt x="3790" y="1758"/>
                  </a:lnTo>
                  <a:lnTo>
                    <a:pt x="3864" y="1683"/>
                  </a:lnTo>
                  <a:lnTo>
                    <a:pt x="3847" y="1666"/>
                  </a:lnTo>
                  <a:moveTo>
                    <a:pt x="3956" y="1560"/>
                  </a:moveTo>
                  <a:lnTo>
                    <a:pt x="3883" y="1633"/>
                  </a:lnTo>
                  <a:lnTo>
                    <a:pt x="3899" y="1649"/>
                  </a:lnTo>
                  <a:lnTo>
                    <a:pt x="3972" y="1576"/>
                  </a:lnTo>
                  <a:lnTo>
                    <a:pt x="3956" y="1560"/>
                  </a:lnTo>
                  <a:moveTo>
                    <a:pt x="4367" y="1148"/>
                  </a:moveTo>
                  <a:lnTo>
                    <a:pt x="3972" y="1543"/>
                  </a:lnTo>
                  <a:lnTo>
                    <a:pt x="3989" y="1560"/>
                  </a:lnTo>
                  <a:lnTo>
                    <a:pt x="4384" y="1165"/>
                  </a:lnTo>
                  <a:lnTo>
                    <a:pt x="4367" y="1148"/>
                  </a:lnTo>
                  <a:moveTo>
                    <a:pt x="4457" y="1059"/>
                  </a:moveTo>
                  <a:lnTo>
                    <a:pt x="4384" y="1132"/>
                  </a:lnTo>
                  <a:lnTo>
                    <a:pt x="4400" y="1148"/>
                  </a:lnTo>
                  <a:lnTo>
                    <a:pt x="4473" y="1075"/>
                  </a:lnTo>
                  <a:lnTo>
                    <a:pt x="4457" y="1059"/>
                  </a:lnTo>
                  <a:moveTo>
                    <a:pt x="4566" y="950"/>
                  </a:moveTo>
                  <a:lnTo>
                    <a:pt x="4490" y="1025"/>
                  </a:lnTo>
                  <a:lnTo>
                    <a:pt x="4507" y="1042"/>
                  </a:lnTo>
                  <a:lnTo>
                    <a:pt x="4582" y="966"/>
                  </a:lnTo>
                  <a:lnTo>
                    <a:pt x="4566" y="950"/>
                  </a:lnTo>
                  <a:moveTo>
                    <a:pt x="4977" y="541"/>
                  </a:moveTo>
                  <a:lnTo>
                    <a:pt x="4582" y="933"/>
                  </a:lnTo>
                  <a:lnTo>
                    <a:pt x="4599" y="950"/>
                  </a:lnTo>
                  <a:lnTo>
                    <a:pt x="4993" y="557"/>
                  </a:lnTo>
                  <a:lnTo>
                    <a:pt x="4977" y="541"/>
                  </a:lnTo>
                  <a:moveTo>
                    <a:pt x="5067" y="449"/>
                  </a:moveTo>
                  <a:lnTo>
                    <a:pt x="4993" y="522"/>
                  </a:lnTo>
                  <a:lnTo>
                    <a:pt x="5010" y="541"/>
                  </a:lnTo>
                  <a:lnTo>
                    <a:pt x="5083" y="465"/>
                  </a:lnTo>
                  <a:lnTo>
                    <a:pt x="5067" y="449"/>
                  </a:lnTo>
                  <a:moveTo>
                    <a:pt x="5173" y="342"/>
                  </a:moveTo>
                  <a:lnTo>
                    <a:pt x="5100" y="416"/>
                  </a:lnTo>
                  <a:lnTo>
                    <a:pt x="5116" y="432"/>
                  </a:lnTo>
                  <a:lnTo>
                    <a:pt x="5190" y="359"/>
                  </a:lnTo>
                  <a:lnTo>
                    <a:pt x="5173" y="342"/>
                  </a:lnTo>
                  <a:moveTo>
                    <a:pt x="5516" y="0"/>
                  </a:moveTo>
                  <a:lnTo>
                    <a:pt x="5192" y="326"/>
                  </a:lnTo>
                  <a:lnTo>
                    <a:pt x="5208" y="342"/>
                  </a:lnTo>
                  <a:lnTo>
                    <a:pt x="5516" y="35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4" name="Freeform 65"/>
            <p:cNvSpPr>
              <a:spLocks noEditPoints="1"/>
            </p:cNvSpPr>
            <p:nvPr/>
          </p:nvSpPr>
          <p:spPr bwMode="auto">
            <a:xfrm>
              <a:off x="4502150" y="3570288"/>
              <a:ext cx="6981825" cy="6975475"/>
            </a:xfrm>
            <a:custGeom>
              <a:avLst/>
              <a:gdLst>
                <a:gd name="T0" fmla="*/ 0 w 4398"/>
                <a:gd name="T1" fmla="*/ 4394 h 4394"/>
                <a:gd name="T2" fmla="*/ 219 w 4398"/>
                <a:gd name="T3" fmla="*/ 4209 h 4394"/>
                <a:gd name="T4" fmla="*/ 293 w 4398"/>
                <a:gd name="T5" fmla="*/ 4101 h 4394"/>
                <a:gd name="T6" fmla="*/ 236 w 4398"/>
                <a:gd name="T7" fmla="*/ 4193 h 4394"/>
                <a:gd name="T8" fmla="*/ 293 w 4398"/>
                <a:gd name="T9" fmla="*/ 4101 h 4394"/>
                <a:gd name="T10" fmla="*/ 326 w 4398"/>
                <a:gd name="T11" fmla="*/ 4068 h 4394"/>
                <a:gd name="T12" fmla="*/ 415 w 4398"/>
                <a:gd name="T13" fmla="*/ 4011 h 4394"/>
                <a:gd name="T14" fmla="*/ 810 w 4398"/>
                <a:gd name="T15" fmla="*/ 3583 h 4394"/>
                <a:gd name="T16" fmla="*/ 434 w 4398"/>
                <a:gd name="T17" fmla="*/ 3994 h 4394"/>
                <a:gd name="T18" fmla="*/ 810 w 4398"/>
                <a:gd name="T19" fmla="*/ 3583 h 4394"/>
                <a:gd name="T20" fmla="*/ 827 w 4398"/>
                <a:gd name="T21" fmla="*/ 3566 h 4394"/>
                <a:gd name="T22" fmla="*/ 919 w 4398"/>
                <a:gd name="T23" fmla="*/ 3510 h 4394"/>
                <a:gd name="T24" fmla="*/ 1009 w 4398"/>
                <a:gd name="T25" fmla="*/ 3387 h 4394"/>
                <a:gd name="T26" fmla="*/ 952 w 4398"/>
                <a:gd name="T27" fmla="*/ 3477 h 4394"/>
                <a:gd name="T28" fmla="*/ 1009 w 4398"/>
                <a:gd name="T29" fmla="*/ 3387 h 4394"/>
                <a:gd name="T30" fmla="*/ 1025 w 4398"/>
                <a:gd name="T31" fmla="*/ 3368 h 4394"/>
                <a:gd name="T32" fmla="*/ 1436 w 4398"/>
                <a:gd name="T33" fmla="*/ 2992 h 4394"/>
                <a:gd name="T34" fmla="*/ 1512 w 4398"/>
                <a:gd name="T35" fmla="*/ 2883 h 4394"/>
                <a:gd name="T36" fmla="*/ 1453 w 4398"/>
                <a:gd name="T37" fmla="*/ 2976 h 4394"/>
                <a:gd name="T38" fmla="*/ 1512 w 4398"/>
                <a:gd name="T39" fmla="*/ 2883 h 4394"/>
                <a:gd name="T40" fmla="*/ 1545 w 4398"/>
                <a:gd name="T41" fmla="*/ 2850 h 4394"/>
                <a:gd name="T42" fmla="*/ 1635 w 4398"/>
                <a:gd name="T43" fmla="*/ 2794 h 4394"/>
                <a:gd name="T44" fmla="*/ 2030 w 4398"/>
                <a:gd name="T45" fmla="*/ 2366 h 4394"/>
                <a:gd name="T46" fmla="*/ 1651 w 4398"/>
                <a:gd name="T47" fmla="*/ 2777 h 4394"/>
                <a:gd name="T48" fmla="*/ 2030 w 4398"/>
                <a:gd name="T49" fmla="*/ 2366 h 4394"/>
                <a:gd name="T50" fmla="*/ 2046 w 4398"/>
                <a:gd name="T51" fmla="*/ 2349 h 4394"/>
                <a:gd name="T52" fmla="*/ 2136 w 4398"/>
                <a:gd name="T53" fmla="*/ 2293 h 4394"/>
                <a:gd name="T54" fmla="*/ 2228 w 4398"/>
                <a:gd name="T55" fmla="*/ 2170 h 4394"/>
                <a:gd name="T56" fmla="*/ 2171 w 4398"/>
                <a:gd name="T57" fmla="*/ 2259 h 4394"/>
                <a:gd name="T58" fmla="*/ 2228 w 4398"/>
                <a:gd name="T59" fmla="*/ 2170 h 4394"/>
                <a:gd name="T60" fmla="*/ 2245 w 4398"/>
                <a:gd name="T61" fmla="*/ 2151 h 4394"/>
                <a:gd name="T62" fmla="*/ 2656 w 4398"/>
                <a:gd name="T63" fmla="*/ 1775 h 4394"/>
                <a:gd name="T64" fmla="*/ 2729 w 4398"/>
                <a:gd name="T65" fmla="*/ 1666 h 4394"/>
                <a:gd name="T66" fmla="*/ 2672 w 4398"/>
                <a:gd name="T67" fmla="*/ 1758 h 4394"/>
                <a:gd name="T68" fmla="*/ 2729 w 4398"/>
                <a:gd name="T69" fmla="*/ 1666 h 4394"/>
                <a:gd name="T70" fmla="*/ 2762 w 4398"/>
                <a:gd name="T71" fmla="*/ 1633 h 4394"/>
                <a:gd name="T72" fmla="*/ 2854 w 4398"/>
                <a:gd name="T73" fmla="*/ 1576 h 4394"/>
                <a:gd name="T74" fmla="*/ 3249 w 4398"/>
                <a:gd name="T75" fmla="*/ 1149 h 4394"/>
                <a:gd name="T76" fmla="*/ 2871 w 4398"/>
                <a:gd name="T77" fmla="*/ 1560 h 4394"/>
                <a:gd name="T78" fmla="*/ 3249 w 4398"/>
                <a:gd name="T79" fmla="*/ 1149 h 4394"/>
                <a:gd name="T80" fmla="*/ 3266 w 4398"/>
                <a:gd name="T81" fmla="*/ 1132 h 4394"/>
                <a:gd name="T82" fmla="*/ 3355 w 4398"/>
                <a:gd name="T83" fmla="*/ 1075 h 4394"/>
                <a:gd name="T84" fmla="*/ 3445 w 4398"/>
                <a:gd name="T85" fmla="*/ 952 h 4394"/>
                <a:gd name="T86" fmla="*/ 3389 w 4398"/>
                <a:gd name="T87" fmla="*/ 1042 h 4394"/>
                <a:gd name="T88" fmla="*/ 3445 w 4398"/>
                <a:gd name="T89" fmla="*/ 952 h 4394"/>
                <a:gd name="T90" fmla="*/ 3462 w 4398"/>
                <a:gd name="T91" fmla="*/ 934 h 4394"/>
                <a:gd name="T92" fmla="*/ 3873 w 4398"/>
                <a:gd name="T93" fmla="*/ 558 h 4394"/>
                <a:gd name="T94" fmla="*/ 3949 w 4398"/>
                <a:gd name="T95" fmla="*/ 449 h 4394"/>
                <a:gd name="T96" fmla="*/ 3890 w 4398"/>
                <a:gd name="T97" fmla="*/ 541 h 4394"/>
                <a:gd name="T98" fmla="*/ 3949 w 4398"/>
                <a:gd name="T99" fmla="*/ 449 h 4394"/>
                <a:gd name="T100" fmla="*/ 3982 w 4398"/>
                <a:gd name="T101" fmla="*/ 416 h 4394"/>
                <a:gd name="T102" fmla="*/ 4072 w 4398"/>
                <a:gd name="T103" fmla="*/ 359 h 4394"/>
                <a:gd name="T104" fmla="*/ 4398 w 4398"/>
                <a:gd name="T105" fmla="*/ 0 h 4394"/>
                <a:gd name="T106" fmla="*/ 4088 w 4398"/>
                <a:gd name="T107" fmla="*/ 343 h 4394"/>
                <a:gd name="T108" fmla="*/ 4398 w 4398"/>
                <a:gd name="T109" fmla="*/ 0 h 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98" h="4394">
                  <a:moveTo>
                    <a:pt x="203" y="4193"/>
                  </a:moveTo>
                  <a:lnTo>
                    <a:pt x="0" y="4394"/>
                  </a:lnTo>
                  <a:lnTo>
                    <a:pt x="35" y="4394"/>
                  </a:lnTo>
                  <a:lnTo>
                    <a:pt x="219" y="4209"/>
                  </a:lnTo>
                  <a:lnTo>
                    <a:pt x="203" y="4193"/>
                  </a:lnTo>
                  <a:close/>
                  <a:moveTo>
                    <a:pt x="293" y="4101"/>
                  </a:moveTo>
                  <a:lnTo>
                    <a:pt x="219" y="4176"/>
                  </a:lnTo>
                  <a:lnTo>
                    <a:pt x="236" y="4193"/>
                  </a:lnTo>
                  <a:lnTo>
                    <a:pt x="309" y="4117"/>
                  </a:lnTo>
                  <a:lnTo>
                    <a:pt x="293" y="4101"/>
                  </a:lnTo>
                  <a:close/>
                  <a:moveTo>
                    <a:pt x="399" y="3994"/>
                  </a:moveTo>
                  <a:lnTo>
                    <a:pt x="326" y="4068"/>
                  </a:lnTo>
                  <a:lnTo>
                    <a:pt x="342" y="4084"/>
                  </a:lnTo>
                  <a:lnTo>
                    <a:pt x="415" y="4011"/>
                  </a:lnTo>
                  <a:lnTo>
                    <a:pt x="399" y="3994"/>
                  </a:lnTo>
                  <a:close/>
                  <a:moveTo>
                    <a:pt x="810" y="3583"/>
                  </a:moveTo>
                  <a:lnTo>
                    <a:pt x="415" y="3978"/>
                  </a:lnTo>
                  <a:lnTo>
                    <a:pt x="434" y="3994"/>
                  </a:lnTo>
                  <a:lnTo>
                    <a:pt x="827" y="3600"/>
                  </a:lnTo>
                  <a:lnTo>
                    <a:pt x="810" y="3583"/>
                  </a:lnTo>
                  <a:close/>
                  <a:moveTo>
                    <a:pt x="902" y="3493"/>
                  </a:moveTo>
                  <a:lnTo>
                    <a:pt x="827" y="3566"/>
                  </a:lnTo>
                  <a:lnTo>
                    <a:pt x="846" y="3583"/>
                  </a:lnTo>
                  <a:lnTo>
                    <a:pt x="919" y="3510"/>
                  </a:lnTo>
                  <a:lnTo>
                    <a:pt x="902" y="3493"/>
                  </a:lnTo>
                  <a:close/>
                  <a:moveTo>
                    <a:pt x="1009" y="3387"/>
                  </a:moveTo>
                  <a:lnTo>
                    <a:pt x="935" y="3460"/>
                  </a:lnTo>
                  <a:lnTo>
                    <a:pt x="952" y="3477"/>
                  </a:lnTo>
                  <a:lnTo>
                    <a:pt x="1025" y="3403"/>
                  </a:lnTo>
                  <a:lnTo>
                    <a:pt x="1009" y="3387"/>
                  </a:lnTo>
                  <a:close/>
                  <a:moveTo>
                    <a:pt x="1420" y="2976"/>
                  </a:moveTo>
                  <a:lnTo>
                    <a:pt x="1025" y="3368"/>
                  </a:lnTo>
                  <a:lnTo>
                    <a:pt x="1042" y="3387"/>
                  </a:lnTo>
                  <a:lnTo>
                    <a:pt x="1436" y="2992"/>
                  </a:lnTo>
                  <a:lnTo>
                    <a:pt x="1420" y="2976"/>
                  </a:lnTo>
                  <a:close/>
                  <a:moveTo>
                    <a:pt x="1512" y="2883"/>
                  </a:moveTo>
                  <a:lnTo>
                    <a:pt x="1436" y="2959"/>
                  </a:lnTo>
                  <a:lnTo>
                    <a:pt x="1453" y="2976"/>
                  </a:lnTo>
                  <a:lnTo>
                    <a:pt x="1529" y="2902"/>
                  </a:lnTo>
                  <a:lnTo>
                    <a:pt x="1512" y="2883"/>
                  </a:lnTo>
                  <a:close/>
                  <a:moveTo>
                    <a:pt x="1618" y="2777"/>
                  </a:moveTo>
                  <a:lnTo>
                    <a:pt x="1545" y="2850"/>
                  </a:lnTo>
                  <a:lnTo>
                    <a:pt x="1562" y="2867"/>
                  </a:lnTo>
                  <a:lnTo>
                    <a:pt x="1635" y="2794"/>
                  </a:lnTo>
                  <a:lnTo>
                    <a:pt x="1618" y="2777"/>
                  </a:lnTo>
                  <a:close/>
                  <a:moveTo>
                    <a:pt x="2030" y="2366"/>
                  </a:moveTo>
                  <a:lnTo>
                    <a:pt x="1635" y="2761"/>
                  </a:lnTo>
                  <a:lnTo>
                    <a:pt x="1651" y="2777"/>
                  </a:lnTo>
                  <a:lnTo>
                    <a:pt x="2046" y="2382"/>
                  </a:lnTo>
                  <a:lnTo>
                    <a:pt x="2030" y="2366"/>
                  </a:lnTo>
                  <a:close/>
                  <a:moveTo>
                    <a:pt x="2119" y="2276"/>
                  </a:moveTo>
                  <a:lnTo>
                    <a:pt x="2046" y="2349"/>
                  </a:lnTo>
                  <a:lnTo>
                    <a:pt x="2063" y="2366"/>
                  </a:lnTo>
                  <a:lnTo>
                    <a:pt x="2136" y="2293"/>
                  </a:lnTo>
                  <a:lnTo>
                    <a:pt x="2119" y="2276"/>
                  </a:lnTo>
                  <a:close/>
                  <a:moveTo>
                    <a:pt x="2228" y="2170"/>
                  </a:moveTo>
                  <a:lnTo>
                    <a:pt x="2153" y="2243"/>
                  </a:lnTo>
                  <a:lnTo>
                    <a:pt x="2171" y="2259"/>
                  </a:lnTo>
                  <a:lnTo>
                    <a:pt x="2245" y="2186"/>
                  </a:lnTo>
                  <a:lnTo>
                    <a:pt x="2228" y="2170"/>
                  </a:lnTo>
                  <a:close/>
                  <a:moveTo>
                    <a:pt x="2639" y="1758"/>
                  </a:moveTo>
                  <a:lnTo>
                    <a:pt x="2245" y="2151"/>
                  </a:lnTo>
                  <a:lnTo>
                    <a:pt x="2261" y="2170"/>
                  </a:lnTo>
                  <a:lnTo>
                    <a:pt x="2656" y="1775"/>
                  </a:lnTo>
                  <a:lnTo>
                    <a:pt x="2639" y="1758"/>
                  </a:lnTo>
                  <a:close/>
                  <a:moveTo>
                    <a:pt x="2729" y="1666"/>
                  </a:moveTo>
                  <a:lnTo>
                    <a:pt x="2656" y="1742"/>
                  </a:lnTo>
                  <a:lnTo>
                    <a:pt x="2672" y="1758"/>
                  </a:lnTo>
                  <a:lnTo>
                    <a:pt x="2746" y="1685"/>
                  </a:lnTo>
                  <a:lnTo>
                    <a:pt x="2729" y="1666"/>
                  </a:lnTo>
                  <a:close/>
                  <a:moveTo>
                    <a:pt x="2838" y="1560"/>
                  </a:moveTo>
                  <a:lnTo>
                    <a:pt x="2762" y="1633"/>
                  </a:lnTo>
                  <a:lnTo>
                    <a:pt x="2779" y="1650"/>
                  </a:lnTo>
                  <a:lnTo>
                    <a:pt x="2854" y="1576"/>
                  </a:lnTo>
                  <a:lnTo>
                    <a:pt x="2838" y="1560"/>
                  </a:lnTo>
                  <a:close/>
                  <a:moveTo>
                    <a:pt x="3249" y="1149"/>
                  </a:moveTo>
                  <a:lnTo>
                    <a:pt x="2854" y="1543"/>
                  </a:lnTo>
                  <a:lnTo>
                    <a:pt x="2871" y="1560"/>
                  </a:lnTo>
                  <a:lnTo>
                    <a:pt x="3266" y="1165"/>
                  </a:lnTo>
                  <a:lnTo>
                    <a:pt x="3249" y="1149"/>
                  </a:lnTo>
                  <a:close/>
                  <a:moveTo>
                    <a:pt x="3339" y="1059"/>
                  </a:moveTo>
                  <a:lnTo>
                    <a:pt x="3266" y="1132"/>
                  </a:lnTo>
                  <a:lnTo>
                    <a:pt x="3282" y="1149"/>
                  </a:lnTo>
                  <a:lnTo>
                    <a:pt x="3355" y="1075"/>
                  </a:lnTo>
                  <a:lnTo>
                    <a:pt x="3339" y="1059"/>
                  </a:lnTo>
                  <a:close/>
                  <a:moveTo>
                    <a:pt x="3445" y="952"/>
                  </a:moveTo>
                  <a:lnTo>
                    <a:pt x="3372" y="1026"/>
                  </a:lnTo>
                  <a:lnTo>
                    <a:pt x="3389" y="1042"/>
                  </a:lnTo>
                  <a:lnTo>
                    <a:pt x="3462" y="969"/>
                  </a:lnTo>
                  <a:lnTo>
                    <a:pt x="3445" y="952"/>
                  </a:lnTo>
                  <a:close/>
                  <a:moveTo>
                    <a:pt x="3857" y="541"/>
                  </a:moveTo>
                  <a:lnTo>
                    <a:pt x="3462" y="934"/>
                  </a:lnTo>
                  <a:lnTo>
                    <a:pt x="3481" y="952"/>
                  </a:lnTo>
                  <a:lnTo>
                    <a:pt x="3873" y="558"/>
                  </a:lnTo>
                  <a:lnTo>
                    <a:pt x="3857" y="541"/>
                  </a:lnTo>
                  <a:close/>
                  <a:moveTo>
                    <a:pt x="3949" y="449"/>
                  </a:moveTo>
                  <a:lnTo>
                    <a:pt x="3873" y="525"/>
                  </a:lnTo>
                  <a:lnTo>
                    <a:pt x="3890" y="541"/>
                  </a:lnTo>
                  <a:lnTo>
                    <a:pt x="3965" y="468"/>
                  </a:lnTo>
                  <a:lnTo>
                    <a:pt x="3949" y="449"/>
                  </a:lnTo>
                  <a:close/>
                  <a:moveTo>
                    <a:pt x="4055" y="343"/>
                  </a:moveTo>
                  <a:lnTo>
                    <a:pt x="3982" y="416"/>
                  </a:lnTo>
                  <a:lnTo>
                    <a:pt x="3998" y="432"/>
                  </a:lnTo>
                  <a:lnTo>
                    <a:pt x="4072" y="359"/>
                  </a:lnTo>
                  <a:lnTo>
                    <a:pt x="4055" y="343"/>
                  </a:lnTo>
                  <a:close/>
                  <a:moveTo>
                    <a:pt x="4398" y="0"/>
                  </a:moveTo>
                  <a:lnTo>
                    <a:pt x="4072" y="326"/>
                  </a:lnTo>
                  <a:lnTo>
                    <a:pt x="4088" y="343"/>
                  </a:lnTo>
                  <a:lnTo>
                    <a:pt x="4398" y="35"/>
                  </a:lnTo>
                  <a:lnTo>
                    <a:pt x="4398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5" name="Freeform 66"/>
            <p:cNvSpPr>
              <a:spLocks noEditPoints="1"/>
            </p:cNvSpPr>
            <p:nvPr/>
          </p:nvSpPr>
          <p:spPr bwMode="auto">
            <a:xfrm>
              <a:off x="4502150" y="3570288"/>
              <a:ext cx="6981825" cy="6975475"/>
            </a:xfrm>
            <a:custGeom>
              <a:avLst/>
              <a:gdLst>
                <a:gd name="T0" fmla="*/ 0 w 4398"/>
                <a:gd name="T1" fmla="*/ 4394 h 4394"/>
                <a:gd name="T2" fmla="*/ 219 w 4398"/>
                <a:gd name="T3" fmla="*/ 4209 h 4394"/>
                <a:gd name="T4" fmla="*/ 293 w 4398"/>
                <a:gd name="T5" fmla="*/ 4101 h 4394"/>
                <a:gd name="T6" fmla="*/ 236 w 4398"/>
                <a:gd name="T7" fmla="*/ 4193 h 4394"/>
                <a:gd name="T8" fmla="*/ 293 w 4398"/>
                <a:gd name="T9" fmla="*/ 4101 h 4394"/>
                <a:gd name="T10" fmla="*/ 326 w 4398"/>
                <a:gd name="T11" fmla="*/ 4068 h 4394"/>
                <a:gd name="T12" fmla="*/ 415 w 4398"/>
                <a:gd name="T13" fmla="*/ 4011 h 4394"/>
                <a:gd name="T14" fmla="*/ 810 w 4398"/>
                <a:gd name="T15" fmla="*/ 3583 h 4394"/>
                <a:gd name="T16" fmla="*/ 434 w 4398"/>
                <a:gd name="T17" fmla="*/ 3994 h 4394"/>
                <a:gd name="T18" fmla="*/ 810 w 4398"/>
                <a:gd name="T19" fmla="*/ 3583 h 4394"/>
                <a:gd name="T20" fmla="*/ 827 w 4398"/>
                <a:gd name="T21" fmla="*/ 3566 h 4394"/>
                <a:gd name="T22" fmla="*/ 919 w 4398"/>
                <a:gd name="T23" fmla="*/ 3510 h 4394"/>
                <a:gd name="T24" fmla="*/ 1009 w 4398"/>
                <a:gd name="T25" fmla="*/ 3387 h 4394"/>
                <a:gd name="T26" fmla="*/ 952 w 4398"/>
                <a:gd name="T27" fmla="*/ 3477 h 4394"/>
                <a:gd name="T28" fmla="*/ 1009 w 4398"/>
                <a:gd name="T29" fmla="*/ 3387 h 4394"/>
                <a:gd name="T30" fmla="*/ 1025 w 4398"/>
                <a:gd name="T31" fmla="*/ 3368 h 4394"/>
                <a:gd name="T32" fmla="*/ 1436 w 4398"/>
                <a:gd name="T33" fmla="*/ 2992 h 4394"/>
                <a:gd name="T34" fmla="*/ 1512 w 4398"/>
                <a:gd name="T35" fmla="*/ 2883 h 4394"/>
                <a:gd name="T36" fmla="*/ 1453 w 4398"/>
                <a:gd name="T37" fmla="*/ 2976 h 4394"/>
                <a:gd name="T38" fmla="*/ 1512 w 4398"/>
                <a:gd name="T39" fmla="*/ 2883 h 4394"/>
                <a:gd name="T40" fmla="*/ 1545 w 4398"/>
                <a:gd name="T41" fmla="*/ 2850 h 4394"/>
                <a:gd name="T42" fmla="*/ 1635 w 4398"/>
                <a:gd name="T43" fmla="*/ 2794 h 4394"/>
                <a:gd name="T44" fmla="*/ 2030 w 4398"/>
                <a:gd name="T45" fmla="*/ 2366 h 4394"/>
                <a:gd name="T46" fmla="*/ 1651 w 4398"/>
                <a:gd name="T47" fmla="*/ 2777 h 4394"/>
                <a:gd name="T48" fmla="*/ 2030 w 4398"/>
                <a:gd name="T49" fmla="*/ 2366 h 4394"/>
                <a:gd name="T50" fmla="*/ 2046 w 4398"/>
                <a:gd name="T51" fmla="*/ 2349 h 4394"/>
                <a:gd name="T52" fmla="*/ 2136 w 4398"/>
                <a:gd name="T53" fmla="*/ 2293 h 4394"/>
                <a:gd name="T54" fmla="*/ 2228 w 4398"/>
                <a:gd name="T55" fmla="*/ 2170 h 4394"/>
                <a:gd name="T56" fmla="*/ 2171 w 4398"/>
                <a:gd name="T57" fmla="*/ 2259 h 4394"/>
                <a:gd name="T58" fmla="*/ 2228 w 4398"/>
                <a:gd name="T59" fmla="*/ 2170 h 4394"/>
                <a:gd name="T60" fmla="*/ 2245 w 4398"/>
                <a:gd name="T61" fmla="*/ 2151 h 4394"/>
                <a:gd name="T62" fmla="*/ 2656 w 4398"/>
                <a:gd name="T63" fmla="*/ 1775 h 4394"/>
                <a:gd name="T64" fmla="*/ 2729 w 4398"/>
                <a:gd name="T65" fmla="*/ 1666 h 4394"/>
                <a:gd name="T66" fmla="*/ 2672 w 4398"/>
                <a:gd name="T67" fmla="*/ 1758 h 4394"/>
                <a:gd name="T68" fmla="*/ 2729 w 4398"/>
                <a:gd name="T69" fmla="*/ 1666 h 4394"/>
                <a:gd name="T70" fmla="*/ 2762 w 4398"/>
                <a:gd name="T71" fmla="*/ 1633 h 4394"/>
                <a:gd name="T72" fmla="*/ 2854 w 4398"/>
                <a:gd name="T73" fmla="*/ 1576 h 4394"/>
                <a:gd name="T74" fmla="*/ 3249 w 4398"/>
                <a:gd name="T75" fmla="*/ 1149 h 4394"/>
                <a:gd name="T76" fmla="*/ 2871 w 4398"/>
                <a:gd name="T77" fmla="*/ 1560 h 4394"/>
                <a:gd name="T78" fmla="*/ 3249 w 4398"/>
                <a:gd name="T79" fmla="*/ 1149 h 4394"/>
                <a:gd name="T80" fmla="*/ 3266 w 4398"/>
                <a:gd name="T81" fmla="*/ 1132 h 4394"/>
                <a:gd name="T82" fmla="*/ 3355 w 4398"/>
                <a:gd name="T83" fmla="*/ 1075 h 4394"/>
                <a:gd name="T84" fmla="*/ 3445 w 4398"/>
                <a:gd name="T85" fmla="*/ 952 h 4394"/>
                <a:gd name="T86" fmla="*/ 3389 w 4398"/>
                <a:gd name="T87" fmla="*/ 1042 h 4394"/>
                <a:gd name="T88" fmla="*/ 3445 w 4398"/>
                <a:gd name="T89" fmla="*/ 952 h 4394"/>
                <a:gd name="T90" fmla="*/ 3462 w 4398"/>
                <a:gd name="T91" fmla="*/ 934 h 4394"/>
                <a:gd name="T92" fmla="*/ 3873 w 4398"/>
                <a:gd name="T93" fmla="*/ 558 h 4394"/>
                <a:gd name="T94" fmla="*/ 3949 w 4398"/>
                <a:gd name="T95" fmla="*/ 449 h 4394"/>
                <a:gd name="T96" fmla="*/ 3890 w 4398"/>
                <a:gd name="T97" fmla="*/ 541 h 4394"/>
                <a:gd name="T98" fmla="*/ 3949 w 4398"/>
                <a:gd name="T99" fmla="*/ 449 h 4394"/>
                <a:gd name="T100" fmla="*/ 3982 w 4398"/>
                <a:gd name="T101" fmla="*/ 416 h 4394"/>
                <a:gd name="T102" fmla="*/ 4072 w 4398"/>
                <a:gd name="T103" fmla="*/ 359 h 4394"/>
                <a:gd name="T104" fmla="*/ 4398 w 4398"/>
                <a:gd name="T105" fmla="*/ 0 h 4394"/>
                <a:gd name="T106" fmla="*/ 4088 w 4398"/>
                <a:gd name="T107" fmla="*/ 343 h 4394"/>
                <a:gd name="T108" fmla="*/ 4398 w 4398"/>
                <a:gd name="T109" fmla="*/ 0 h 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98" h="4394">
                  <a:moveTo>
                    <a:pt x="203" y="4193"/>
                  </a:moveTo>
                  <a:lnTo>
                    <a:pt x="0" y="4394"/>
                  </a:lnTo>
                  <a:lnTo>
                    <a:pt x="35" y="4394"/>
                  </a:lnTo>
                  <a:lnTo>
                    <a:pt x="219" y="4209"/>
                  </a:lnTo>
                  <a:lnTo>
                    <a:pt x="203" y="4193"/>
                  </a:lnTo>
                  <a:moveTo>
                    <a:pt x="293" y="4101"/>
                  </a:moveTo>
                  <a:lnTo>
                    <a:pt x="219" y="4176"/>
                  </a:lnTo>
                  <a:lnTo>
                    <a:pt x="236" y="4193"/>
                  </a:lnTo>
                  <a:lnTo>
                    <a:pt x="309" y="4117"/>
                  </a:lnTo>
                  <a:lnTo>
                    <a:pt x="293" y="4101"/>
                  </a:lnTo>
                  <a:moveTo>
                    <a:pt x="399" y="3994"/>
                  </a:moveTo>
                  <a:lnTo>
                    <a:pt x="326" y="4068"/>
                  </a:lnTo>
                  <a:lnTo>
                    <a:pt x="342" y="4084"/>
                  </a:lnTo>
                  <a:lnTo>
                    <a:pt x="415" y="4011"/>
                  </a:lnTo>
                  <a:lnTo>
                    <a:pt x="399" y="3994"/>
                  </a:lnTo>
                  <a:moveTo>
                    <a:pt x="810" y="3583"/>
                  </a:moveTo>
                  <a:lnTo>
                    <a:pt x="415" y="3978"/>
                  </a:lnTo>
                  <a:lnTo>
                    <a:pt x="434" y="3994"/>
                  </a:lnTo>
                  <a:lnTo>
                    <a:pt x="827" y="3600"/>
                  </a:lnTo>
                  <a:lnTo>
                    <a:pt x="810" y="3583"/>
                  </a:lnTo>
                  <a:moveTo>
                    <a:pt x="902" y="3493"/>
                  </a:moveTo>
                  <a:lnTo>
                    <a:pt x="827" y="3566"/>
                  </a:lnTo>
                  <a:lnTo>
                    <a:pt x="846" y="3583"/>
                  </a:lnTo>
                  <a:lnTo>
                    <a:pt x="919" y="3510"/>
                  </a:lnTo>
                  <a:lnTo>
                    <a:pt x="902" y="3493"/>
                  </a:lnTo>
                  <a:moveTo>
                    <a:pt x="1009" y="3387"/>
                  </a:moveTo>
                  <a:lnTo>
                    <a:pt x="935" y="3460"/>
                  </a:lnTo>
                  <a:lnTo>
                    <a:pt x="952" y="3477"/>
                  </a:lnTo>
                  <a:lnTo>
                    <a:pt x="1025" y="3403"/>
                  </a:lnTo>
                  <a:lnTo>
                    <a:pt x="1009" y="3387"/>
                  </a:lnTo>
                  <a:moveTo>
                    <a:pt x="1420" y="2976"/>
                  </a:moveTo>
                  <a:lnTo>
                    <a:pt x="1025" y="3368"/>
                  </a:lnTo>
                  <a:lnTo>
                    <a:pt x="1042" y="3387"/>
                  </a:lnTo>
                  <a:lnTo>
                    <a:pt x="1436" y="2992"/>
                  </a:lnTo>
                  <a:lnTo>
                    <a:pt x="1420" y="2976"/>
                  </a:lnTo>
                  <a:moveTo>
                    <a:pt x="1512" y="2883"/>
                  </a:moveTo>
                  <a:lnTo>
                    <a:pt x="1436" y="2959"/>
                  </a:lnTo>
                  <a:lnTo>
                    <a:pt x="1453" y="2976"/>
                  </a:lnTo>
                  <a:lnTo>
                    <a:pt x="1529" y="2902"/>
                  </a:lnTo>
                  <a:lnTo>
                    <a:pt x="1512" y="2883"/>
                  </a:lnTo>
                  <a:moveTo>
                    <a:pt x="1618" y="2777"/>
                  </a:moveTo>
                  <a:lnTo>
                    <a:pt x="1545" y="2850"/>
                  </a:lnTo>
                  <a:lnTo>
                    <a:pt x="1562" y="2867"/>
                  </a:lnTo>
                  <a:lnTo>
                    <a:pt x="1635" y="2794"/>
                  </a:lnTo>
                  <a:lnTo>
                    <a:pt x="1618" y="2777"/>
                  </a:lnTo>
                  <a:moveTo>
                    <a:pt x="2030" y="2366"/>
                  </a:moveTo>
                  <a:lnTo>
                    <a:pt x="1635" y="2761"/>
                  </a:lnTo>
                  <a:lnTo>
                    <a:pt x="1651" y="2777"/>
                  </a:lnTo>
                  <a:lnTo>
                    <a:pt x="2046" y="2382"/>
                  </a:lnTo>
                  <a:lnTo>
                    <a:pt x="2030" y="2366"/>
                  </a:lnTo>
                  <a:moveTo>
                    <a:pt x="2119" y="2276"/>
                  </a:moveTo>
                  <a:lnTo>
                    <a:pt x="2046" y="2349"/>
                  </a:lnTo>
                  <a:lnTo>
                    <a:pt x="2063" y="2366"/>
                  </a:lnTo>
                  <a:lnTo>
                    <a:pt x="2136" y="2293"/>
                  </a:lnTo>
                  <a:lnTo>
                    <a:pt x="2119" y="2276"/>
                  </a:lnTo>
                  <a:moveTo>
                    <a:pt x="2228" y="2170"/>
                  </a:moveTo>
                  <a:lnTo>
                    <a:pt x="2153" y="2243"/>
                  </a:lnTo>
                  <a:lnTo>
                    <a:pt x="2171" y="2259"/>
                  </a:lnTo>
                  <a:lnTo>
                    <a:pt x="2245" y="2186"/>
                  </a:lnTo>
                  <a:lnTo>
                    <a:pt x="2228" y="2170"/>
                  </a:lnTo>
                  <a:moveTo>
                    <a:pt x="2639" y="1758"/>
                  </a:moveTo>
                  <a:lnTo>
                    <a:pt x="2245" y="2151"/>
                  </a:lnTo>
                  <a:lnTo>
                    <a:pt x="2261" y="2170"/>
                  </a:lnTo>
                  <a:lnTo>
                    <a:pt x="2656" y="1775"/>
                  </a:lnTo>
                  <a:lnTo>
                    <a:pt x="2639" y="1758"/>
                  </a:lnTo>
                  <a:moveTo>
                    <a:pt x="2729" y="1666"/>
                  </a:moveTo>
                  <a:lnTo>
                    <a:pt x="2656" y="1742"/>
                  </a:lnTo>
                  <a:lnTo>
                    <a:pt x="2672" y="1758"/>
                  </a:lnTo>
                  <a:lnTo>
                    <a:pt x="2746" y="1685"/>
                  </a:lnTo>
                  <a:lnTo>
                    <a:pt x="2729" y="1666"/>
                  </a:lnTo>
                  <a:moveTo>
                    <a:pt x="2838" y="1560"/>
                  </a:moveTo>
                  <a:lnTo>
                    <a:pt x="2762" y="1633"/>
                  </a:lnTo>
                  <a:lnTo>
                    <a:pt x="2779" y="1650"/>
                  </a:lnTo>
                  <a:lnTo>
                    <a:pt x="2854" y="1576"/>
                  </a:lnTo>
                  <a:lnTo>
                    <a:pt x="2838" y="1560"/>
                  </a:lnTo>
                  <a:moveTo>
                    <a:pt x="3249" y="1149"/>
                  </a:moveTo>
                  <a:lnTo>
                    <a:pt x="2854" y="1543"/>
                  </a:lnTo>
                  <a:lnTo>
                    <a:pt x="2871" y="1560"/>
                  </a:lnTo>
                  <a:lnTo>
                    <a:pt x="3266" y="1165"/>
                  </a:lnTo>
                  <a:lnTo>
                    <a:pt x="3249" y="1149"/>
                  </a:lnTo>
                  <a:moveTo>
                    <a:pt x="3339" y="1059"/>
                  </a:moveTo>
                  <a:lnTo>
                    <a:pt x="3266" y="1132"/>
                  </a:lnTo>
                  <a:lnTo>
                    <a:pt x="3282" y="1149"/>
                  </a:lnTo>
                  <a:lnTo>
                    <a:pt x="3355" y="1075"/>
                  </a:lnTo>
                  <a:lnTo>
                    <a:pt x="3339" y="1059"/>
                  </a:lnTo>
                  <a:moveTo>
                    <a:pt x="3445" y="952"/>
                  </a:moveTo>
                  <a:lnTo>
                    <a:pt x="3372" y="1026"/>
                  </a:lnTo>
                  <a:lnTo>
                    <a:pt x="3389" y="1042"/>
                  </a:lnTo>
                  <a:lnTo>
                    <a:pt x="3462" y="969"/>
                  </a:lnTo>
                  <a:lnTo>
                    <a:pt x="3445" y="952"/>
                  </a:lnTo>
                  <a:moveTo>
                    <a:pt x="3857" y="541"/>
                  </a:moveTo>
                  <a:lnTo>
                    <a:pt x="3462" y="934"/>
                  </a:lnTo>
                  <a:lnTo>
                    <a:pt x="3481" y="952"/>
                  </a:lnTo>
                  <a:lnTo>
                    <a:pt x="3873" y="558"/>
                  </a:lnTo>
                  <a:lnTo>
                    <a:pt x="3857" y="541"/>
                  </a:lnTo>
                  <a:moveTo>
                    <a:pt x="3949" y="449"/>
                  </a:moveTo>
                  <a:lnTo>
                    <a:pt x="3873" y="525"/>
                  </a:lnTo>
                  <a:lnTo>
                    <a:pt x="3890" y="541"/>
                  </a:lnTo>
                  <a:lnTo>
                    <a:pt x="3965" y="468"/>
                  </a:lnTo>
                  <a:lnTo>
                    <a:pt x="3949" y="449"/>
                  </a:lnTo>
                  <a:moveTo>
                    <a:pt x="4055" y="343"/>
                  </a:moveTo>
                  <a:lnTo>
                    <a:pt x="3982" y="416"/>
                  </a:lnTo>
                  <a:lnTo>
                    <a:pt x="3998" y="432"/>
                  </a:lnTo>
                  <a:lnTo>
                    <a:pt x="4072" y="359"/>
                  </a:lnTo>
                  <a:lnTo>
                    <a:pt x="4055" y="343"/>
                  </a:lnTo>
                  <a:moveTo>
                    <a:pt x="4398" y="0"/>
                  </a:moveTo>
                  <a:lnTo>
                    <a:pt x="4072" y="326"/>
                  </a:lnTo>
                  <a:lnTo>
                    <a:pt x="4088" y="343"/>
                  </a:lnTo>
                  <a:lnTo>
                    <a:pt x="4398" y="35"/>
                  </a:lnTo>
                  <a:lnTo>
                    <a:pt x="43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6" name="Freeform 67"/>
            <p:cNvSpPr>
              <a:spLocks noEditPoints="1"/>
            </p:cNvSpPr>
            <p:nvPr/>
          </p:nvSpPr>
          <p:spPr bwMode="auto">
            <a:xfrm>
              <a:off x="6437313" y="5502275"/>
              <a:ext cx="5046663" cy="5043488"/>
            </a:xfrm>
            <a:custGeom>
              <a:avLst/>
              <a:gdLst>
                <a:gd name="T0" fmla="*/ 0 w 3179"/>
                <a:gd name="T1" fmla="*/ 3177 h 3177"/>
                <a:gd name="T2" fmla="*/ 217 w 3179"/>
                <a:gd name="T3" fmla="*/ 2992 h 3177"/>
                <a:gd name="T4" fmla="*/ 291 w 3179"/>
                <a:gd name="T5" fmla="*/ 2886 h 3177"/>
                <a:gd name="T6" fmla="*/ 234 w 3179"/>
                <a:gd name="T7" fmla="*/ 2976 h 3177"/>
                <a:gd name="T8" fmla="*/ 291 w 3179"/>
                <a:gd name="T9" fmla="*/ 2886 h 3177"/>
                <a:gd name="T10" fmla="*/ 324 w 3179"/>
                <a:gd name="T11" fmla="*/ 2853 h 3177"/>
                <a:gd name="T12" fmla="*/ 416 w 3179"/>
                <a:gd name="T13" fmla="*/ 2794 h 3177"/>
                <a:gd name="T14" fmla="*/ 811 w 3179"/>
                <a:gd name="T15" fmla="*/ 2368 h 3177"/>
                <a:gd name="T16" fmla="*/ 432 w 3179"/>
                <a:gd name="T17" fmla="*/ 2777 h 3177"/>
                <a:gd name="T18" fmla="*/ 811 w 3179"/>
                <a:gd name="T19" fmla="*/ 2368 h 3177"/>
                <a:gd name="T20" fmla="*/ 827 w 3179"/>
                <a:gd name="T21" fmla="*/ 2349 h 3177"/>
                <a:gd name="T22" fmla="*/ 917 w 3179"/>
                <a:gd name="T23" fmla="*/ 2293 h 3177"/>
                <a:gd name="T24" fmla="*/ 1007 w 3179"/>
                <a:gd name="T25" fmla="*/ 2170 h 3177"/>
                <a:gd name="T26" fmla="*/ 950 w 3179"/>
                <a:gd name="T27" fmla="*/ 2260 h 3177"/>
                <a:gd name="T28" fmla="*/ 1007 w 3179"/>
                <a:gd name="T29" fmla="*/ 2170 h 3177"/>
                <a:gd name="T30" fmla="*/ 1026 w 3179"/>
                <a:gd name="T31" fmla="*/ 2153 h 3177"/>
                <a:gd name="T32" fmla="*/ 1437 w 3179"/>
                <a:gd name="T33" fmla="*/ 1775 h 3177"/>
                <a:gd name="T34" fmla="*/ 1510 w 3179"/>
                <a:gd name="T35" fmla="*/ 1669 h 3177"/>
                <a:gd name="T36" fmla="*/ 1453 w 3179"/>
                <a:gd name="T37" fmla="*/ 1759 h 3177"/>
                <a:gd name="T38" fmla="*/ 1510 w 3179"/>
                <a:gd name="T39" fmla="*/ 1669 h 3177"/>
                <a:gd name="T40" fmla="*/ 1543 w 3179"/>
                <a:gd name="T41" fmla="*/ 1636 h 3177"/>
                <a:gd name="T42" fmla="*/ 1633 w 3179"/>
                <a:gd name="T43" fmla="*/ 1577 h 3177"/>
                <a:gd name="T44" fmla="*/ 2028 w 3179"/>
                <a:gd name="T45" fmla="*/ 1151 h 3177"/>
                <a:gd name="T46" fmla="*/ 1650 w 3179"/>
                <a:gd name="T47" fmla="*/ 1560 h 3177"/>
                <a:gd name="T48" fmla="*/ 2028 w 3179"/>
                <a:gd name="T49" fmla="*/ 1151 h 3177"/>
                <a:gd name="T50" fmla="*/ 2044 w 3179"/>
                <a:gd name="T51" fmla="*/ 1132 h 3177"/>
                <a:gd name="T52" fmla="*/ 2136 w 3179"/>
                <a:gd name="T53" fmla="*/ 1076 h 3177"/>
                <a:gd name="T54" fmla="*/ 2226 w 3179"/>
                <a:gd name="T55" fmla="*/ 953 h 3177"/>
                <a:gd name="T56" fmla="*/ 2170 w 3179"/>
                <a:gd name="T57" fmla="*/ 1042 h 3177"/>
                <a:gd name="T58" fmla="*/ 2226 w 3179"/>
                <a:gd name="T59" fmla="*/ 953 h 3177"/>
                <a:gd name="T60" fmla="*/ 2243 w 3179"/>
                <a:gd name="T61" fmla="*/ 936 h 3177"/>
                <a:gd name="T62" fmla="*/ 2654 w 3179"/>
                <a:gd name="T63" fmla="*/ 558 h 3177"/>
                <a:gd name="T64" fmla="*/ 2727 w 3179"/>
                <a:gd name="T65" fmla="*/ 452 h 3177"/>
                <a:gd name="T66" fmla="*/ 2671 w 3179"/>
                <a:gd name="T67" fmla="*/ 541 h 3177"/>
                <a:gd name="T68" fmla="*/ 2727 w 3179"/>
                <a:gd name="T69" fmla="*/ 452 h 3177"/>
                <a:gd name="T70" fmla="*/ 2763 w 3179"/>
                <a:gd name="T71" fmla="*/ 418 h 3177"/>
                <a:gd name="T72" fmla="*/ 2853 w 3179"/>
                <a:gd name="T73" fmla="*/ 359 h 3177"/>
                <a:gd name="T74" fmla="*/ 3179 w 3179"/>
                <a:gd name="T75" fmla="*/ 0 h 3177"/>
                <a:gd name="T76" fmla="*/ 2869 w 3179"/>
                <a:gd name="T77" fmla="*/ 343 h 3177"/>
                <a:gd name="T78" fmla="*/ 3179 w 3179"/>
                <a:gd name="T79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79" h="3177">
                  <a:moveTo>
                    <a:pt x="201" y="2976"/>
                  </a:moveTo>
                  <a:lnTo>
                    <a:pt x="0" y="3177"/>
                  </a:lnTo>
                  <a:lnTo>
                    <a:pt x="33" y="3177"/>
                  </a:lnTo>
                  <a:lnTo>
                    <a:pt x="217" y="2992"/>
                  </a:lnTo>
                  <a:lnTo>
                    <a:pt x="201" y="2976"/>
                  </a:lnTo>
                  <a:close/>
                  <a:moveTo>
                    <a:pt x="291" y="2886"/>
                  </a:moveTo>
                  <a:lnTo>
                    <a:pt x="217" y="2959"/>
                  </a:lnTo>
                  <a:lnTo>
                    <a:pt x="234" y="2976"/>
                  </a:lnTo>
                  <a:lnTo>
                    <a:pt x="307" y="2903"/>
                  </a:lnTo>
                  <a:lnTo>
                    <a:pt x="291" y="2886"/>
                  </a:lnTo>
                  <a:close/>
                  <a:moveTo>
                    <a:pt x="399" y="2777"/>
                  </a:moveTo>
                  <a:lnTo>
                    <a:pt x="324" y="2853"/>
                  </a:lnTo>
                  <a:lnTo>
                    <a:pt x="340" y="2869"/>
                  </a:lnTo>
                  <a:lnTo>
                    <a:pt x="416" y="2794"/>
                  </a:lnTo>
                  <a:lnTo>
                    <a:pt x="399" y="2777"/>
                  </a:lnTo>
                  <a:close/>
                  <a:moveTo>
                    <a:pt x="811" y="2368"/>
                  </a:moveTo>
                  <a:lnTo>
                    <a:pt x="416" y="2761"/>
                  </a:lnTo>
                  <a:lnTo>
                    <a:pt x="432" y="2777"/>
                  </a:lnTo>
                  <a:lnTo>
                    <a:pt x="827" y="2385"/>
                  </a:lnTo>
                  <a:lnTo>
                    <a:pt x="811" y="2368"/>
                  </a:lnTo>
                  <a:close/>
                  <a:moveTo>
                    <a:pt x="900" y="2276"/>
                  </a:moveTo>
                  <a:lnTo>
                    <a:pt x="827" y="2349"/>
                  </a:lnTo>
                  <a:lnTo>
                    <a:pt x="844" y="2368"/>
                  </a:lnTo>
                  <a:lnTo>
                    <a:pt x="917" y="2293"/>
                  </a:lnTo>
                  <a:lnTo>
                    <a:pt x="900" y="2276"/>
                  </a:lnTo>
                  <a:close/>
                  <a:moveTo>
                    <a:pt x="1007" y="2170"/>
                  </a:moveTo>
                  <a:lnTo>
                    <a:pt x="934" y="2243"/>
                  </a:lnTo>
                  <a:lnTo>
                    <a:pt x="950" y="2260"/>
                  </a:lnTo>
                  <a:lnTo>
                    <a:pt x="1026" y="2186"/>
                  </a:lnTo>
                  <a:lnTo>
                    <a:pt x="1007" y="2170"/>
                  </a:lnTo>
                  <a:close/>
                  <a:moveTo>
                    <a:pt x="1418" y="1759"/>
                  </a:moveTo>
                  <a:lnTo>
                    <a:pt x="1026" y="2153"/>
                  </a:lnTo>
                  <a:lnTo>
                    <a:pt x="1042" y="2170"/>
                  </a:lnTo>
                  <a:lnTo>
                    <a:pt x="1437" y="1775"/>
                  </a:lnTo>
                  <a:lnTo>
                    <a:pt x="1418" y="1759"/>
                  </a:lnTo>
                  <a:close/>
                  <a:moveTo>
                    <a:pt x="1510" y="1669"/>
                  </a:moveTo>
                  <a:lnTo>
                    <a:pt x="1437" y="1742"/>
                  </a:lnTo>
                  <a:lnTo>
                    <a:pt x="1453" y="1759"/>
                  </a:lnTo>
                  <a:lnTo>
                    <a:pt x="1527" y="1685"/>
                  </a:lnTo>
                  <a:lnTo>
                    <a:pt x="1510" y="1669"/>
                  </a:lnTo>
                  <a:close/>
                  <a:moveTo>
                    <a:pt x="1617" y="1560"/>
                  </a:moveTo>
                  <a:lnTo>
                    <a:pt x="1543" y="1636"/>
                  </a:lnTo>
                  <a:lnTo>
                    <a:pt x="1560" y="1652"/>
                  </a:lnTo>
                  <a:lnTo>
                    <a:pt x="1633" y="1577"/>
                  </a:lnTo>
                  <a:lnTo>
                    <a:pt x="1617" y="1560"/>
                  </a:lnTo>
                  <a:close/>
                  <a:moveTo>
                    <a:pt x="2028" y="1151"/>
                  </a:moveTo>
                  <a:lnTo>
                    <a:pt x="1633" y="1544"/>
                  </a:lnTo>
                  <a:lnTo>
                    <a:pt x="1650" y="1560"/>
                  </a:lnTo>
                  <a:lnTo>
                    <a:pt x="2044" y="1168"/>
                  </a:lnTo>
                  <a:lnTo>
                    <a:pt x="2028" y="1151"/>
                  </a:lnTo>
                  <a:close/>
                  <a:moveTo>
                    <a:pt x="2120" y="1059"/>
                  </a:moveTo>
                  <a:lnTo>
                    <a:pt x="2044" y="1132"/>
                  </a:lnTo>
                  <a:lnTo>
                    <a:pt x="2061" y="1151"/>
                  </a:lnTo>
                  <a:lnTo>
                    <a:pt x="2136" y="1076"/>
                  </a:lnTo>
                  <a:lnTo>
                    <a:pt x="2120" y="1059"/>
                  </a:lnTo>
                  <a:close/>
                  <a:moveTo>
                    <a:pt x="2226" y="953"/>
                  </a:moveTo>
                  <a:lnTo>
                    <a:pt x="2153" y="1026"/>
                  </a:lnTo>
                  <a:lnTo>
                    <a:pt x="2170" y="1042"/>
                  </a:lnTo>
                  <a:lnTo>
                    <a:pt x="2243" y="969"/>
                  </a:lnTo>
                  <a:lnTo>
                    <a:pt x="2226" y="953"/>
                  </a:lnTo>
                  <a:close/>
                  <a:moveTo>
                    <a:pt x="2638" y="541"/>
                  </a:moveTo>
                  <a:lnTo>
                    <a:pt x="2243" y="936"/>
                  </a:lnTo>
                  <a:lnTo>
                    <a:pt x="2259" y="953"/>
                  </a:lnTo>
                  <a:lnTo>
                    <a:pt x="2654" y="558"/>
                  </a:lnTo>
                  <a:lnTo>
                    <a:pt x="2638" y="541"/>
                  </a:lnTo>
                  <a:close/>
                  <a:moveTo>
                    <a:pt x="2727" y="452"/>
                  </a:moveTo>
                  <a:lnTo>
                    <a:pt x="2654" y="525"/>
                  </a:lnTo>
                  <a:lnTo>
                    <a:pt x="2671" y="541"/>
                  </a:lnTo>
                  <a:lnTo>
                    <a:pt x="2744" y="468"/>
                  </a:lnTo>
                  <a:lnTo>
                    <a:pt x="2727" y="452"/>
                  </a:lnTo>
                  <a:close/>
                  <a:moveTo>
                    <a:pt x="2836" y="343"/>
                  </a:moveTo>
                  <a:lnTo>
                    <a:pt x="2763" y="418"/>
                  </a:lnTo>
                  <a:lnTo>
                    <a:pt x="2779" y="435"/>
                  </a:lnTo>
                  <a:lnTo>
                    <a:pt x="2853" y="359"/>
                  </a:lnTo>
                  <a:lnTo>
                    <a:pt x="2836" y="343"/>
                  </a:lnTo>
                  <a:close/>
                  <a:moveTo>
                    <a:pt x="3179" y="0"/>
                  </a:moveTo>
                  <a:lnTo>
                    <a:pt x="2853" y="326"/>
                  </a:lnTo>
                  <a:lnTo>
                    <a:pt x="2869" y="343"/>
                  </a:lnTo>
                  <a:lnTo>
                    <a:pt x="3179" y="36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7" name="Freeform 68"/>
            <p:cNvSpPr>
              <a:spLocks noEditPoints="1"/>
            </p:cNvSpPr>
            <p:nvPr/>
          </p:nvSpPr>
          <p:spPr bwMode="auto">
            <a:xfrm>
              <a:off x="6437313" y="5502275"/>
              <a:ext cx="5046663" cy="5043488"/>
            </a:xfrm>
            <a:custGeom>
              <a:avLst/>
              <a:gdLst>
                <a:gd name="T0" fmla="*/ 0 w 3179"/>
                <a:gd name="T1" fmla="*/ 3177 h 3177"/>
                <a:gd name="T2" fmla="*/ 217 w 3179"/>
                <a:gd name="T3" fmla="*/ 2992 h 3177"/>
                <a:gd name="T4" fmla="*/ 291 w 3179"/>
                <a:gd name="T5" fmla="*/ 2886 h 3177"/>
                <a:gd name="T6" fmla="*/ 234 w 3179"/>
                <a:gd name="T7" fmla="*/ 2976 h 3177"/>
                <a:gd name="T8" fmla="*/ 291 w 3179"/>
                <a:gd name="T9" fmla="*/ 2886 h 3177"/>
                <a:gd name="T10" fmla="*/ 324 w 3179"/>
                <a:gd name="T11" fmla="*/ 2853 h 3177"/>
                <a:gd name="T12" fmla="*/ 416 w 3179"/>
                <a:gd name="T13" fmla="*/ 2794 h 3177"/>
                <a:gd name="T14" fmla="*/ 811 w 3179"/>
                <a:gd name="T15" fmla="*/ 2368 h 3177"/>
                <a:gd name="T16" fmla="*/ 432 w 3179"/>
                <a:gd name="T17" fmla="*/ 2777 h 3177"/>
                <a:gd name="T18" fmla="*/ 811 w 3179"/>
                <a:gd name="T19" fmla="*/ 2368 h 3177"/>
                <a:gd name="T20" fmla="*/ 827 w 3179"/>
                <a:gd name="T21" fmla="*/ 2349 h 3177"/>
                <a:gd name="T22" fmla="*/ 917 w 3179"/>
                <a:gd name="T23" fmla="*/ 2293 h 3177"/>
                <a:gd name="T24" fmla="*/ 1007 w 3179"/>
                <a:gd name="T25" fmla="*/ 2170 h 3177"/>
                <a:gd name="T26" fmla="*/ 950 w 3179"/>
                <a:gd name="T27" fmla="*/ 2260 h 3177"/>
                <a:gd name="T28" fmla="*/ 1007 w 3179"/>
                <a:gd name="T29" fmla="*/ 2170 h 3177"/>
                <a:gd name="T30" fmla="*/ 1026 w 3179"/>
                <a:gd name="T31" fmla="*/ 2153 h 3177"/>
                <a:gd name="T32" fmla="*/ 1437 w 3179"/>
                <a:gd name="T33" fmla="*/ 1775 h 3177"/>
                <a:gd name="T34" fmla="*/ 1510 w 3179"/>
                <a:gd name="T35" fmla="*/ 1669 h 3177"/>
                <a:gd name="T36" fmla="*/ 1453 w 3179"/>
                <a:gd name="T37" fmla="*/ 1759 h 3177"/>
                <a:gd name="T38" fmla="*/ 1510 w 3179"/>
                <a:gd name="T39" fmla="*/ 1669 h 3177"/>
                <a:gd name="T40" fmla="*/ 1543 w 3179"/>
                <a:gd name="T41" fmla="*/ 1636 h 3177"/>
                <a:gd name="T42" fmla="*/ 1633 w 3179"/>
                <a:gd name="T43" fmla="*/ 1577 h 3177"/>
                <a:gd name="T44" fmla="*/ 2028 w 3179"/>
                <a:gd name="T45" fmla="*/ 1151 h 3177"/>
                <a:gd name="T46" fmla="*/ 1650 w 3179"/>
                <a:gd name="T47" fmla="*/ 1560 h 3177"/>
                <a:gd name="T48" fmla="*/ 2028 w 3179"/>
                <a:gd name="T49" fmla="*/ 1151 h 3177"/>
                <a:gd name="T50" fmla="*/ 2044 w 3179"/>
                <a:gd name="T51" fmla="*/ 1132 h 3177"/>
                <a:gd name="T52" fmla="*/ 2136 w 3179"/>
                <a:gd name="T53" fmla="*/ 1076 h 3177"/>
                <a:gd name="T54" fmla="*/ 2226 w 3179"/>
                <a:gd name="T55" fmla="*/ 953 h 3177"/>
                <a:gd name="T56" fmla="*/ 2170 w 3179"/>
                <a:gd name="T57" fmla="*/ 1042 h 3177"/>
                <a:gd name="T58" fmla="*/ 2226 w 3179"/>
                <a:gd name="T59" fmla="*/ 953 h 3177"/>
                <a:gd name="T60" fmla="*/ 2243 w 3179"/>
                <a:gd name="T61" fmla="*/ 936 h 3177"/>
                <a:gd name="T62" fmla="*/ 2654 w 3179"/>
                <a:gd name="T63" fmla="*/ 558 h 3177"/>
                <a:gd name="T64" fmla="*/ 2727 w 3179"/>
                <a:gd name="T65" fmla="*/ 452 h 3177"/>
                <a:gd name="T66" fmla="*/ 2671 w 3179"/>
                <a:gd name="T67" fmla="*/ 541 h 3177"/>
                <a:gd name="T68" fmla="*/ 2727 w 3179"/>
                <a:gd name="T69" fmla="*/ 452 h 3177"/>
                <a:gd name="T70" fmla="*/ 2763 w 3179"/>
                <a:gd name="T71" fmla="*/ 418 h 3177"/>
                <a:gd name="T72" fmla="*/ 2853 w 3179"/>
                <a:gd name="T73" fmla="*/ 359 h 3177"/>
                <a:gd name="T74" fmla="*/ 3179 w 3179"/>
                <a:gd name="T75" fmla="*/ 0 h 3177"/>
                <a:gd name="T76" fmla="*/ 2869 w 3179"/>
                <a:gd name="T77" fmla="*/ 343 h 3177"/>
                <a:gd name="T78" fmla="*/ 3179 w 3179"/>
                <a:gd name="T79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79" h="3177">
                  <a:moveTo>
                    <a:pt x="201" y="2976"/>
                  </a:moveTo>
                  <a:lnTo>
                    <a:pt x="0" y="3177"/>
                  </a:lnTo>
                  <a:lnTo>
                    <a:pt x="33" y="3177"/>
                  </a:lnTo>
                  <a:lnTo>
                    <a:pt x="217" y="2992"/>
                  </a:lnTo>
                  <a:lnTo>
                    <a:pt x="201" y="2976"/>
                  </a:lnTo>
                  <a:moveTo>
                    <a:pt x="291" y="2886"/>
                  </a:moveTo>
                  <a:lnTo>
                    <a:pt x="217" y="2959"/>
                  </a:lnTo>
                  <a:lnTo>
                    <a:pt x="234" y="2976"/>
                  </a:lnTo>
                  <a:lnTo>
                    <a:pt x="307" y="2903"/>
                  </a:lnTo>
                  <a:lnTo>
                    <a:pt x="291" y="2886"/>
                  </a:lnTo>
                  <a:moveTo>
                    <a:pt x="399" y="2777"/>
                  </a:moveTo>
                  <a:lnTo>
                    <a:pt x="324" y="2853"/>
                  </a:lnTo>
                  <a:lnTo>
                    <a:pt x="340" y="2869"/>
                  </a:lnTo>
                  <a:lnTo>
                    <a:pt x="416" y="2794"/>
                  </a:lnTo>
                  <a:lnTo>
                    <a:pt x="399" y="2777"/>
                  </a:lnTo>
                  <a:moveTo>
                    <a:pt x="811" y="2368"/>
                  </a:moveTo>
                  <a:lnTo>
                    <a:pt x="416" y="2761"/>
                  </a:lnTo>
                  <a:lnTo>
                    <a:pt x="432" y="2777"/>
                  </a:lnTo>
                  <a:lnTo>
                    <a:pt x="827" y="2385"/>
                  </a:lnTo>
                  <a:lnTo>
                    <a:pt x="811" y="2368"/>
                  </a:lnTo>
                  <a:moveTo>
                    <a:pt x="900" y="2276"/>
                  </a:moveTo>
                  <a:lnTo>
                    <a:pt x="827" y="2349"/>
                  </a:lnTo>
                  <a:lnTo>
                    <a:pt x="844" y="2368"/>
                  </a:lnTo>
                  <a:lnTo>
                    <a:pt x="917" y="2293"/>
                  </a:lnTo>
                  <a:lnTo>
                    <a:pt x="900" y="2276"/>
                  </a:lnTo>
                  <a:moveTo>
                    <a:pt x="1007" y="2170"/>
                  </a:moveTo>
                  <a:lnTo>
                    <a:pt x="934" y="2243"/>
                  </a:lnTo>
                  <a:lnTo>
                    <a:pt x="950" y="2260"/>
                  </a:lnTo>
                  <a:lnTo>
                    <a:pt x="1026" y="2186"/>
                  </a:lnTo>
                  <a:lnTo>
                    <a:pt x="1007" y="2170"/>
                  </a:lnTo>
                  <a:moveTo>
                    <a:pt x="1418" y="1759"/>
                  </a:moveTo>
                  <a:lnTo>
                    <a:pt x="1026" y="2153"/>
                  </a:lnTo>
                  <a:lnTo>
                    <a:pt x="1042" y="2170"/>
                  </a:lnTo>
                  <a:lnTo>
                    <a:pt x="1437" y="1775"/>
                  </a:lnTo>
                  <a:lnTo>
                    <a:pt x="1418" y="1759"/>
                  </a:lnTo>
                  <a:moveTo>
                    <a:pt x="1510" y="1669"/>
                  </a:moveTo>
                  <a:lnTo>
                    <a:pt x="1437" y="1742"/>
                  </a:lnTo>
                  <a:lnTo>
                    <a:pt x="1453" y="1759"/>
                  </a:lnTo>
                  <a:lnTo>
                    <a:pt x="1527" y="1685"/>
                  </a:lnTo>
                  <a:lnTo>
                    <a:pt x="1510" y="1669"/>
                  </a:lnTo>
                  <a:moveTo>
                    <a:pt x="1617" y="1560"/>
                  </a:moveTo>
                  <a:lnTo>
                    <a:pt x="1543" y="1636"/>
                  </a:lnTo>
                  <a:lnTo>
                    <a:pt x="1560" y="1652"/>
                  </a:lnTo>
                  <a:lnTo>
                    <a:pt x="1633" y="1577"/>
                  </a:lnTo>
                  <a:lnTo>
                    <a:pt x="1617" y="1560"/>
                  </a:lnTo>
                  <a:moveTo>
                    <a:pt x="2028" y="1151"/>
                  </a:moveTo>
                  <a:lnTo>
                    <a:pt x="1633" y="1544"/>
                  </a:lnTo>
                  <a:lnTo>
                    <a:pt x="1650" y="1560"/>
                  </a:lnTo>
                  <a:lnTo>
                    <a:pt x="2044" y="1168"/>
                  </a:lnTo>
                  <a:lnTo>
                    <a:pt x="2028" y="1151"/>
                  </a:lnTo>
                  <a:moveTo>
                    <a:pt x="2120" y="1059"/>
                  </a:moveTo>
                  <a:lnTo>
                    <a:pt x="2044" y="1132"/>
                  </a:lnTo>
                  <a:lnTo>
                    <a:pt x="2061" y="1151"/>
                  </a:lnTo>
                  <a:lnTo>
                    <a:pt x="2136" y="1076"/>
                  </a:lnTo>
                  <a:lnTo>
                    <a:pt x="2120" y="1059"/>
                  </a:lnTo>
                  <a:moveTo>
                    <a:pt x="2226" y="953"/>
                  </a:moveTo>
                  <a:lnTo>
                    <a:pt x="2153" y="1026"/>
                  </a:lnTo>
                  <a:lnTo>
                    <a:pt x="2170" y="1042"/>
                  </a:lnTo>
                  <a:lnTo>
                    <a:pt x="2243" y="969"/>
                  </a:lnTo>
                  <a:lnTo>
                    <a:pt x="2226" y="953"/>
                  </a:lnTo>
                  <a:moveTo>
                    <a:pt x="2638" y="541"/>
                  </a:moveTo>
                  <a:lnTo>
                    <a:pt x="2243" y="936"/>
                  </a:lnTo>
                  <a:lnTo>
                    <a:pt x="2259" y="953"/>
                  </a:lnTo>
                  <a:lnTo>
                    <a:pt x="2654" y="558"/>
                  </a:lnTo>
                  <a:lnTo>
                    <a:pt x="2638" y="541"/>
                  </a:lnTo>
                  <a:moveTo>
                    <a:pt x="2727" y="452"/>
                  </a:moveTo>
                  <a:lnTo>
                    <a:pt x="2654" y="525"/>
                  </a:lnTo>
                  <a:lnTo>
                    <a:pt x="2671" y="541"/>
                  </a:lnTo>
                  <a:lnTo>
                    <a:pt x="2744" y="468"/>
                  </a:lnTo>
                  <a:lnTo>
                    <a:pt x="2727" y="452"/>
                  </a:lnTo>
                  <a:moveTo>
                    <a:pt x="2836" y="343"/>
                  </a:moveTo>
                  <a:lnTo>
                    <a:pt x="2763" y="418"/>
                  </a:lnTo>
                  <a:lnTo>
                    <a:pt x="2779" y="435"/>
                  </a:lnTo>
                  <a:lnTo>
                    <a:pt x="2853" y="359"/>
                  </a:lnTo>
                  <a:lnTo>
                    <a:pt x="2836" y="343"/>
                  </a:lnTo>
                  <a:moveTo>
                    <a:pt x="3179" y="0"/>
                  </a:moveTo>
                  <a:lnTo>
                    <a:pt x="2853" y="326"/>
                  </a:lnTo>
                  <a:lnTo>
                    <a:pt x="2869" y="343"/>
                  </a:lnTo>
                  <a:lnTo>
                    <a:pt x="3179" y="36"/>
                  </a:lnTo>
                  <a:lnTo>
                    <a:pt x="3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8" name="Freeform 69"/>
            <p:cNvSpPr>
              <a:spLocks noEditPoints="1"/>
            </p:cNvSpPr>
            <p:nvPr/>
          </p:nvSpPr>
          <p:spPr bwMode="auto">
            <a:xfrm>
              <a:off x="8372475" y="7434263"/>
              <a:ext cx="3111500" cy="3111500"/>
            </a:xfrm>
            <a:custGeom>
              <a:avLst/>
              <a:gdLst>
                <a:gd name="T0" fmla="*/ 199 w 1960"/>
                <a:gd name="T1" fmla="*/ 1759 h 1960"/>
                <a:gd name="T2" fmla="*/ 0 w 1960"/>
                <a:gd name="T3" fmla="*/ 1960 h 1960"/>
                <a:gd name="T4" fmla="*/ 34 w 1960"/>
                <a:gd name="T5" fmla="*/ 1960 h 1960"/>
                <a:gd name="T6" fmla="*/ 216 w 1960"/>
                <a:gd name="T7" fmla="*/ 1775 h 1960"/>
                <a:gd name="T8" fmla="*/ 199 w 1960"/>
                <a:gd name="T9" fmla="*/ 1759 h 1960"/>
                <a:gd name="T10" fmla="*/ 291 w 1960"/>
                <a:gd name="T11" fmla="*/ 1669 h 1960"/>
                <a:gd name="T12" fmla="*/ 216 w 1960"/>
                <a:gd name="T13" fmla="*/ 1742 h 1960"/>
                <a:gd name="T14" fmla="*/ 232 w 1960"/>
                <a:gd name="T15" fmla="*/ 1759 h 1960"/>
                <a:gd name="T16" fmla="*/ 308 w 1960"/>
                <a:gd name="T17" fmla="*/ 1686 h 1960"/>
                <a:gd name="T18" fmla="*/ 291 w 1960"/>
                <a:gd name="T19" fmla="*/ 1669 h 1960"/>
                <a:gd name="T20" fmla="*/ 398 w 1960"/>
                <a:gd name="T21" fmla="*/ 1563 h 1960"/>
                <a:gd name="T22" fmla="*/ 324 w 1960"/>
                <a:gd name="T23" fmla="*/ 1636 h 1960"/>
                <a:gd name="T24" fmla="*/ 341 w 1960"/>
                <a:gd name="T25" fmla="*/ 1652 h 1960"/>
                <a:gd name="T26" fmla="*/ 414 w 1960"/>
                <a:gd name="T27" fmla="*/ 1579 h 1960"/>
                <a:gd name="T28" fmla="*/ 398 w 1960"/>
                <a:gd name="T29" fmla="*/ 1563 h 1960"/>
                <a:gd name="T30" fmla="*/ 809 w 1960"/>
                <a:gd name="T31" fmla="*/ 1151 h 1960"/>
                <a:gd name="T32" fmla="*/ 414 w 1960"/>
                <a:gd name="T33" fmla="*/ 1546 h 1960"/>
                <a:gd name="T34" fmla="*/ 431 w 1960"/>
                <a:gd name="T35" fmla="*/ 1563 h 1960"/>
                <a:gd name="T36" fmla="*/ 825 w 1960"/>
                <a:gd name="T37" fmla="*/ 1168 h 1960"/>
                <a:gd name="T38" fmla="*/ 809 w 1960"/>
                <a:gd name="T39" fmla="*/ 1151 h 1960"/>
                <a:gd name="T40" fmla="*/ 899 w 1960"/>
                <a:gd name="T41" fmla="*/ 1059 h 1960"/>
                <a:gd name="T42" fmla="*/ 825 w 1960"/>
                <a:gd name="T43" fmla="*/ 1135 h 1960"/>
                <a:gd name="T44" fmla="*/ 842 w 1960"/>
                <a:gd name="T45" fmla="*/ 1151 h 1960"/>
                <a:gd name="T46" fmla="*/ 915 w 1960"/>
                <a:gd name="T47" fmla="*/ 1078 h 1960"/>
                <a:gd name="T48" fmla="*/ 899 w 1960"/>
                <a:gd name="T49" fmla="*/ 1059 h 1960"/>
                <a:gd name="T50" fmla="*/ 1007 w 1960"/>
                <a:gd name="T51" fmla="*/ 953 h 1960"/>
                <a:gd name="T52" fmla="*/ 932 w 1960"/>
                <a:gd name="T53" fmla="*/ 1026 h 1960"/>
                <a:gd name="T54" fmla="*/ 951 w 1960"/>
                <a:gd name="T55" fmla="*/ 1043 h 1960"/>
                <a:gd name="T56" fmla="*/ 1024 w 1960"/>
                <a:gd name="T57" fmla="*/ 969 h 1960"/>
                <a:gd name="T58" fmla="*/ 1007 w 1960"/>
                <a:gd name="T59" fmla="*/ 953 h 1960"/>
                <a:gd name="T60" fmla="*/ 1419 w 1960"/>
                <a:gd name="T61" fmla="*/ 542 h 1960"/>
                <a:gd name="T62" fmla="*/ 1024 w 1960"/>
                <a:gd name="T63" fmla="*/ 936 h 1960"/>
                <a:gd name="T64" fmla="*/ 1040 w 1960"/>
                <a:gd name="T65" fmla="*/ 953 h 1960"/>
                <a:gd name="T66" fmla="*/ 1435 w 1960"/>
                <a:gd name="T67" fmla="*/ 558 h 1960"/>
                <a:gd name="T68" fmla="*/ 1419 w 1960"/>
                <a:gd name="T69" fmla="*/ 542 h 1960"/>
                <a:gd name="T70" fmla="*/ 1508 w 1960"/>
                <a:gd name="T71" fmla="*/ 452 h 1960"/>
                <a:gd name="T72" fmla="*/ 1435 w 1960"/>
                <a:gd name="T73" fmla="*/ 525 h 1960"/>
                <a:gd name="T74" fmla="*/ 1452 w 1960"/>
                <a:gd name="T75" fmla="*/ 542 h 1960"/>
                <a:gd name="T76" fmla="*/ 1525 w 1960"/>
                <a:gd name="T77" fmla="*/ 468 h 1960"/>
                <a:gd name="T78" fmla="*/ 1508 w 1960"/>
                <a:gd name="T79" fmla="*/ 452 h 1960"/>
                <a:gd name="T80" fmla="*/ 1617 w 1960"/>
                <a:gd name="T81" fmla="*/ 345 h 1960"/>
                <a:gd name="T82" fmla="*/ 1541 w 1960"/>
                <a:gd name="T83" fmla="*/ 419 h 1960"/>
                <a:gd name="T84" fmla="*/ 1558 w 1960"/>
                <a:gd name="T85" fmla="*/ 435 h 1960"/>
                <a:gd name="T86" fmla="*/ 1634 w 1960"/>
                <a:gd name="T87" fmla="*/ 362 h 1960"/>
                <a:gd name="T88" fmla="*/ 1617 w 1960"/>
                <a:gd name="T89" fmla="*/ 345 h 1960"/>
                <a:gd name="T90" fmla="*/ 1960 w 1960"/>
                <a:gd name="T91" fmla="*/ 0 h 1960"/>
                <a:gd name="T92" fmla="*/ 1634 w 1960"/>
                <a:gd name="T93" fmla="*/ 329 h 1960"/>
                <a:gd name="T94" fmla="*/ 1650 w 1960"/>
                <a:gd name="T95" fmla="*/ 345 h 1960"/>
                <a:gd name="T96" fmla="*/ 1960 w 1960"/>
                <a:gd name="T97" fmla="*/ 33 h 1960"/>
                <a:gd name="T98" fmla="*/ 1960 w 1960"/>
                <a:gd name="T99" fmla="*/ 0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0" h="1960">
                  <a:moveTo>
                    <a:pt x="199" y="1759"/>
                  </a:moveTo>
                  <a:lnTo>
                    <a:pt x="0" y="1960"/>
                  </a:lnTo>
                  <a:lnTo>
                    <a:pt x="34" y="1960"/>
                  </a:lnTo>
                  <a:lnTo>
                    <a:pt x="216" y="1775"/>
                  </a:lnTo>
                  <a:lnTo>
                    <a:pt x="199" y="1759"/>
                  </a:lnTo>
                  <a:close/>
                  <a:moveTo>
                    <a:pt x="291" y="1669"/>
                  </a:moveTo>
                  <a:lnTo>
                    <a:pt x="216" y="1742"/>
                  </a:lnTo>
                  <a:lnTo>
                    <a:pt x="232" y="1759"/>
                  </a:lnTo>
                  <a:lnTo>
                    <a:pt x="308" y="1686"/>
                  </a:lnTo>
                  <a:lnTo>
                    <a:pt x="291" y="1669"/>
                  </a:lnTo>
                  <a:close/>
                  <a:moveTo>
                    <a:pt x="398" y="1563"/>
                  </a:moveTo>
                  <a:lnTo>
                    <a:pt x="324" y="1636"/>
                  </a:lnTo>
                  <a:lnTo>
                    <a:pt x="341" y="1652"/>
                  </a:lnTo>
                  <a:lnTo>
                    <a:pt x="414" y="1579"/>
                  </a:lnTo>
                  <a:lnTo>
                    <a:pt x="398" y="1563"/>
                  </a:lnTo>
                  <a:close/>
                  <a:moveTo>
                    <a:pt x="809" y="1151"/>
                  </a:moveTo>
                  <a:lnTo>
                    <a:pt x="414" y="1546"/>
                  </a:lnTo>
                  <a:lnTo>
                    <a:pt x="431" y="1563"/>
                  </a:lnTo>
                  <a:lnTo>
                    <a:pt x="825" y="1168"/>
                  </a:lnTo>
                  <a:lnTo>
                    <a:pt x="809" y="1151"/>
                  </a:lnTo>
                  <a:close/>
                  <a:moveTo>
                    <a:pt x="899" y="1059"/>
                  </a:moveTo>
                  <a:lnTo>
                    <a:pt x="825" y="1135"/>
                  </a:lnTo>
                  <a:lnTo>
                    <a:pt x="842" y="1151"/>
                  </a:lnTo>
                  <a:lnTo>
                    <a:pt x="915" y="1078"/>
                  </a:lnTo>
                  <a:lnTo>
                    <a:pt x="899" y="1059"/>
                  </a:lnTo>
                  <a:close/>
                  <a:moveTo>
                    <a:pt x="1007" y="953"/>
                  </a:moveTo>
                  <a:lnTo>
                    <a:pt x="932" y="1026"/>
                  </a:lnTo>
                  <a:lnTo>
                    <a:pt x="951" y="1043"/>
                  </a:lnTo>
                  <a:lnTo>
                    <a:pt x="1024" y="969"/>
                  </a:lnTo>
                  <a:lnTo>
                    <a:pt x="1007" y="953"/>
                  </a:lnTo>
                  <a:close/>
                  <a:moveTo>
                    <a:pt x="1419" y="542"/>
                  </a:moveTo>
                  <a:lnTo>
                    <a:pt x="1024" y="936"/>
                  </a:lnTo>
                  <a:lnTo>
                    <a:pt x="1040" y="953"/>
                  </a:lnTo>
                  <a:lnTo>
                    <a:pt x="1435" y="558"/>
                  </a:lnTo>
                  <a:lnTo>
                    <a:pt x="1419" y="542"/>
                  </a:lnTo>
                  <a:close/>
                  <a:moveTo>
                    <a:pt x="1508" y="452"/>
                  </a:moveTo>
                  <a:lnTo>
                    <a:pt x="1435" y="525"/>
                  </a:lnTo>
                  <a:lnTo>
                    <a:pt x="1452" y="542"/>
                  </a:lnTo>
                  <a:lnTo>
                    <a:pt x="1525" y="468"/>
                  </a:lnTo>
                  <a:lnTo>
                    <a:pt x="1508" y="452"/>
                  </a:lnTo>
                  <a:close/>
                  <a:moveTo>
                    <a:pt x="1617" y="345"/>
                  </a:moveTo>
                  <a:lnTo>
                    <a:pt x="1541" y="419"/>
                  </a:lnTo>
                  <a:lnTo>
                    <a:pt x="1558" y="435"/>
                  </a:lnTo>
                  <a:lnTo>
                    <a:pt x="1634" y="362"/>
                  </a:lnTo>
                  <a:lnTo>
                    <a:pt x="1617" y="345"/>
                  </a:lnTo>
                  <a:close/>
                  <a:moveTo>
                    <a:pt x="1960" y="0"/>
                  </a:moveTo>
                  <a:lnTo>
                    <a:pt x="1634" y="329"/>
                  </a:lnTo>
                  <a:lnTo>
                    <a:pt x="1650" y="345"/>
                  </a:lnTo>
                  <a:lnTo>
                    <a:pt x="1960" y="33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9" name="Freeform 70"/>
            <p:cNvSpPr>
              <a:spLocks noEditPoints="1"/>
            </p:cNvSpPr>
            <p:nvPr/>
          </p:nvSpPr>
          <p:spPr bwMode="auto">
            <a:xfrm>
              <a:off x="8372475" y="7434263"/>
              <a:ext cx="3111500" cy="3111500"/>
            </a:xfrm>
            <a:custGeom>
              <a:avLst/>
              <a:gdLst>
                <a:gd name="T0" fmla="*/ 199 w 1960"/>
                <a:gd name="T1" fmla="*/ 1759 h 1960"/>
                <a:gd name="T2" fmla="*/ 0 w 1960"/>
                <a:gd name="T3" fmla="*/ 1960 h 1960"/>
                <a:gd name="T4" fmla="*/ 34 w 1960"/>
                <a:gd name="T5" fmla="*/ 1960 h 1960"/>
                <a:gd name="T6" fmla="*/ 216 w 1960"/>
                <a:gd name="T7" fmla="*/ 1775 h 1960"/>
                <a:gd name="T8" fmla="*/ 199 w 1960"/>
                <a:gd name="T9" fmla="*/ 1759 h 1960"/>
                <a:gd name="T10" fmla="*/ 291 w 1960"/>
                <a:gd name="T11" fmla="*/ 1669 h 1960"/>
                <a:gd name="T12" fmla="*/ 216 w 1960"/>
                <a:gd name="T13" fmla="*/ 1742 h 1960"/>
                <a:gd name="T14" fmla="*/ 232 w 1960"/>
                <a:gd name="T15" fmla="*/ 1759 h 1960"/>
                <a:gd name="T16" fmla="*/ 308 w 1960"/>
                <a:gd name="T17" fmla="*/ 1686 h 1960"/>
                <a:gd name="T18" fmla="*/ 291 w 1960"/>
                <a:gd name="T19" fmla="*/ 1669 h 1960"/>
                <a:gd name="T20" fmla="*/ 398 w 1960"/>
                <a:gd name="T21" fmla="*/ 1563 h 1960"/>
                <a:gd name="T22" fmla="*/ 324 w 1960"/>
                <a:gd name="T23" fmla="*/ 1636 h 1960"/>
                <a:gd name="T24" fmla="*/ 341 w 1960"/>
                <a:gd name="T25" fmla="*/ 1652 h 1960"/>
                <a:gd name="T26" fmla="*/ 414 w 1960"/>
                <a:gd name="T27" fmla="*/ 1579 h 1960"/>
                <a:gd name="T28" fmla="*/ 398 w 1960"/>
                <a:gd name="T29" fmla="*/ 1563 h 1960"/>
                <a:gd name="T30" fmla="*/ 809 w 1960"/>
                <a:gd name="T31" fmla="*/ 1151 h 1960"/>
                <a:gd name="T32" fmla="*/ 414 w 1960"/>
                <a:gd name="T33" fmla="*/ 1546 h 1960"/>
                <a:gd name="T34" fmla="*/ 431 w 1960"/>
                <a:gd name="T35" fmla="*/ 1563 h 1960"/>
                <a:gd name="T36" fmla="*/ 825 w 1960"/>
                <a:gd name="T37" fmla="*/ 1168 h 1960"/>
                <a:gd name="T38" fmla="*/ 809 w 1960"/>
                <a:gd name="T39" fmla="*/ 1151 h 1960"/>
                <a:gd name="T40" fmla="*/ 899 w 1960"/>
                <a:gd name="T41" fmla="*/ 1059 h 1960"/>
                <a:gd name="T42" fmla="*/ 825 w 1960"/>
                <a:gd name="T43" fmla="*/ 1135 h 1960"/>
                <a:gd name="T44" fmla="*/ 842 w 1960"/>
                <a:gd name="T45" fmla="*/ 1151 h 1960"/>
                <a:gd name="T46" fmla="*/ 915 w 1960"/>
                <a:gd name="T47" fmla="*/ 1078 h 1960"/>
                <a:gd name="T48" fmla="*/ 899 w 1960"/>
                <a:gd name="T49" fmla="*/ 1059 h 1960"/>
                <a:gd name="T50" fmla="*/ 1007 w 1960"/>
                <a:gd name="T51" fmla="*/ 953 h 1960"/>
                <a:gd name="T52" fmla="*/ 932 w 1960"/>
                <a:gd name="T53" fmla="*/ 1026 h 1960"/>
                <a:gd name="T54" fmla="*/ 951 w 1960"/>
                <a:gd name="T55" fmla="*/ 1043 h 1960"/>
                <a:gd name="T56" fmla="*/ 1024 w 1960"/>
                <a:gd name="T57" fmla="*/ 969 h 1960"/>
                <a:gd name="T58" fmla="*/ 1007 w 1960"/>
                <a:gd name="T59" fmla="*/ 953 h 1960"/>
                <a:gd name="T60" fmla="*/ 1419 w 1960"/>
                <a:gd name="T61" fmla="*/ 542 h 1960"/>
                <a:gd name="T62" fmla="*/ 1024 w 1960"/>
                <a:gd name="T63" fmla="*/ 936 h 1960"/>
                <a:gd name="T64" fmla="*/ 1040 w 1960"/>
                <a:gd name="T65" fmla="*/ 953 h 1960"/>
                <a:gd name="T66" fmla="*/ 1435 w 1960"/>
                <a:gd name="T67" fmla="*/ 558 h 1960"/>
                <a:gd name="T68" fmla="*/ 1419 w 1960"/>
                <a:gd name="T69" fmla="*/ 542 h 1960"/>
                <a:gd name="T70" fmla="*/ 1508 w 1960"/>
                <a:gd name="T71" fmla="*/ 452 h 1960"/>
                <a:gd name="T72" fmla="*/ 1435 w 1960"/>
                <a:gd name="T73" fmla="*/ 525 h 1960"/>
                <a:gd name="T74" fmla="*/ 1452 w 1960"/>
                <a:gd name="T75" fmla="*/ 542 h 1960"/>
                <a:gd name="T76" fmla="*/ 1525 w 1960"/>
                <a:gd name="T77" fmla="*/ 468 h 1960"/>
                <a:gd name="T78" fmla="*/ 1508 w 1960"/>
                <a:gd name="T79" fmla="*/ 452 h 1960"/>
                <a:gd name="T80" fmla="*/ 1617 w 1960"/>
                <a:gd name="T81" fmla="*/ 345 h 1960"/>
                <a:gd name="T82" fmla="*/ 1541 w 1960"/>
                <a:gd name="T83" fmla="*/ 419 h 1960"/>
                <a:gd name="T84" fmla="*/ 1558 w 1960"/>
                <a:gd name="T85" fmla="*/ 435 h 1960"/>
                <a:gd name="T86" fmla="*/ 1634 w 1960"/>
                <a:gd name="T87" fmla="*/ 362 h 1960"/>
                <a:gd name="T88" fmla="*/ 1617 w 1960"/>
                <a:gd name="T89" fmla="*/ 345 h 1960"/>
                <a:gd name="T90" fmla="*/ 1960 w 1960"/>
                <a:gd name="T91" fmla="*/ 0 h 1960"/>
                <a:gd name="T92" fmla="*/ 1634 w 1960"/>
                <a:gd name="T93" fmla="*/ 329 h 1960"/>
                <a:gd name="T94" fmla="*/ 1650 w 1960"/>
                <a:gd name="T95" fmla="*/ 345 h 1960"/>
                <a:gd name="T96" fmla="*/ 1960 w 1960"/>
                <a:gd name="T97" fmla="*/ 33 h 1960"/>
                <a:gd name="T98" fmla="*/ 1960 w 1960"/>
                <a:gd name="T99" fmla="*/ 0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0" h="1960">
                  <a:moveTo>
                    <a:pt x="199" y="1759"/>
                  </a:moveTo>
                  <a:lnTo>
                    <a:pt x="0" y="1960"/>
                  </a:lnTo>
                  <a:lnTo>
                    <a:pt x="34" y="1960"/>
                  </a:lnTo>
                  <a:lnTo>
                    <a:pt x="216" y="1775"/>
                  </a:lnTo>
                  <a:lnTo>
                    <a:pt x="199" y="1759"/>
                  </a:lnTo>
                  <a:moveTo>
                    <a:pt x="291" y="1669"/>
                  </a:moveTo>
                  <a:lnTo>
                    <a:pt x="216" y="1742"/>
                  </a:lnTo>
                  <a:lnTo>
                    <a:pt x="232" y="1759"/>
                  </a:lnTo>
                  <a:lnTo>
                    <a:pt x="308" y="1686"/>
                  </a:lnTo>
                  <a:lnTo>
                    <a:pt x="291" y="1669"/>
                  </a:lnTo>
                  <a:moveTo>
                    <a:pt x="398" y="1563"/>
                  </a:moveTo>
                  <a:lnTo>
                    <a:pt x="324" y="1636"/>
                  </a:lnTo>
                  <a:lnTo>
                    <a:pt x="341" y="1652"/>
                  </a:lnTo>
                  <a:lnTo>
                    <a:pt x="414" y="1579"/>
                  </a:lnTo>
                  <a:lnTo>
                    <a:pt x="398" y="1563"/>
                  </a:lnTo>
                  <a:moveTo>
                    <a:pt x="809" y="1151"/>
                  </a:moveTo>
                  <a:lnTo>
                    <a:pt x="414" y="1546"/>
                  </a:lnTo>
                  <a:lnTo>
                    <a:pt x="431" y="1563"/>
                  </a:lnTo>
                  <a:lnTo>
                    <a:pt x="825" y="1168"/>
                  </a:lnTo>
                  <a:lnTo>
                    <a:pt x="809" y="1151"/>
                  </a:lnTo>
                  <a:moveTo>
                    <a:pt x="899" y="1059"/>
                  </a:moveTo>
                  <a:lnTo>
                    <a:pt x="825" y="1135"/>
                  </a:lnTo>
                  <a:lnTo>
                    <a:pt x="842" y="1151"/>
                  </a:lnTo>
                  <a:lnTo>
                    <a:pt x="915" y="1078"/>
                  </a:lnTo>
                  <a:lnTo>
                    <a:pt x="899" y="1059"/>
                  </a:lnTo>
                  <a:moveTo>
                    <a:pt x="1007" y="953"/>
                  </a:moveTo>
                  <a:lnTo>
                    <a:pt x="932" y="1026"/>
                  </a:lnTo>
                  <a:lnTo>
                    <a:pt x="951" y="1043"/>
                  </a:lnTo>
                  <a:lnTo>
                    <a:pt x="1024" y="969"/>
                  </a:lnTo>
                  <a:lnTo>
                    <a:pt x="1007" y="953"/>
                  </a:lnTo>
                  <a:moveTo>
                    <a:pt x="1419" y="542"/>
                  </a:moveTo>
                  <a:lnTo>
                    <a:pt x="1024" y="936"/>
                  </a:lnTo>
                  <a:lnTo>
                    <a:pt x="1040" y="953"/>
                  </a:lnTo>
                  <a:lnTo>
                    <a:pt x="1435" y="558"/>
                  </a:lnTo>
                  <a:lnTo>
                    <a:pt x="1419" y="542"/>
                  </a:lnTo>
                  <a:moveTo>
                    <a:pt x="1508" y="452"/>
                  </a:moveTo>
                  <a:lnTo>
                    <a:pt x="1435" y="525"/>
                  </a:lnTo>
                  <a:lnTo>
                    <a:pt x="1452" y="542"/>
                  </a:lnTo>
                  <a:lnTo>
                    <a:pt x="1525" y="468"/>
                  </a:lnTo>
                  <a:lnTo>
                    <a:pt x="1508" y="452"/>
                  </a:lnTo>
                  <a:moveTo>
                    <a:pt x="1617" y="345"/>
                  </a:moveTo>
                  <a:lnTo>
                    <a:pt x="1541" y="419"/>
                  </a:lnTo>
                  <a:lnTo>
                    <a:pt x="1558" y="435"/>
                  </a:lnTo>
                  <a:lnTo>
                    <a:pt x="1634" y="362"/>
                  </a:lnTo>
                  <a:lnTo>
                    <a:pt x="1617" y="345"/>
                  </a:lnTo>
                  <a:moveTo>
                    <a:pt x="1960" y="0"/>
                  </a:moveTo>
                  <a:lnTo>
                    <a:pt x="1634" y="329"/>
                  </a:lnTo>
                  <a:lnTo>
                    <a:pt x="1650" y="345"/>
                  </a:lnTo>
                  <a:lnTo>
                    <a:pt x="1960" y="33"/>
                  </a:lnTo>
                  <a:lnTo>
                    <a:pt x="19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0" name="Freeform 71"/>
            <p:cNvSpPr>
              <a:spLocks noEditPoints="1"/>
            </p:cNvSpPr>
            <p:nvPr/>
          </p:nvSpPr>
          <p:spPr bwMode="auto">
            <a:xfrm>
              <a:off x="10306050" y="9367838"/>
              <a:ext cx="1177925" cy="1177925"/>
            </a:xfrm>
            <a:custGeom>
              <a:avLst/>
              <a:gdLst>
                <a:gd name="T0" fmla="*/ 198 w 742"/>
                <a:gd name="T1" fmla="*/ 543 h 742"/>
                <a:gd name="T2" fmla="*/ 0 w 742"/>
                <a:gd name="T3" fmla="*/ 742 h 742"/>
                <a:gd name="T4" fmla="*/ 33 w 742"/>
                <a:gd name="T5" fmla="*/ 742 h 742"/>
                <a:gd name="T6" fmla="*/ 217 w 742"/>
                <a:gd name="T7" fmla="*/ 560 h 742"/>
                <a:gd name="T8" fmla="*/ 198 w 742"/>
                <a:gd name="T9" fmla="*/ 543 h 742"/>
                <a:gd name="T10" fmla="*/ 290 w 742"/>
                <a:gd name="T11" fmla="*/ 451 h 742"/>
                <a:gd name="T12" fmla="*/ 217 w 742"/>
                <a:gd name="T13" fmla="*/ 527 h 742"/>
                <a:gd name="T14" fmla="*/ 234 w 742"/>
                <a:gd name="T15" fmla="*/ 543 h 742"/>
                <a:gd name="T16" fmla="*/ 307 w 742"/>
                <a:gd name="T17" fmla="*/ 468 h 742"/>
                <a:gd name="T18" fmla="*/ 290 w 742"/>
                <a:gd name="T19" fmla="*/ 451 h 742"/>
                <a:gd name="T20" fmla="*/ 397 w 742"/>
                <a:gd name="T21" fmla="*/ 345 h 742"/>
                <a:gd name="T22" fmla="*/ 323 w 742"/>
                <a:gd name="T23" fmla="*/ 418 h 742"/>
                <a:gd name="T24" fmla="*/ 340 w 742"/>
                <a:gd name="T25" fmla="*/ 434 h 742"/>
                <a:gd name="T26" fmla="*/ 413 w 742"/>
                <a:gd name="T27" fmla="*/ 361 h 742"/>
                <a:gd name="T28" fmla="*/ 397 w 742"/>
                <a:gd name="T29" fmla="*/ 345 h 742"/>
                <a:gd name="T30" fmla="*/ 742 w 742"/>
                <a:gd name="T31" fmla="*/ 0 h 742"/>
                <a:gd name="T32" fmla="*/ 413 w 742"/>
                <a:gd name="T33" fmla="*/ 328 h 742"/>
                <a:gd name="T34" fmla="*/ 430 w 742"/>
                <a:gd name="T35" fmla="*/ 345 h 742"/>
                <a:gd name="T36" fmla="*/ 742 w 742"/>
                <a:gd name="T37" fmla="*/ 33 h 742"/>
                <a:gd name="T38" fmla="*/ 742 w 742"/>
                <a:gd name="T3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2" h="742">
                  <a:moveTo>
                    <a:pt x="198" y="543"/>
                  </a:moveTo>
                  <a:lnTo>
                    <a:pt x="0" y="742"/>
                  </a:lnTo>
                  <a:lnTo>
                    <a:pt x="33" y="742"/>
                  </a:lnTo>
                  <a:lnTo>
                    <a:pt x="217" y="560"/>
                  </a:lnTo>
                  <a:lnTo>
                    <a:pt x="198" y="543"/>
                  </a:lnTo>
                  <a:close/>
                  <a:moveTo>
                    <a:pt x="290" y="451"/>
                  </a:moveTo>
                  <a:lnTo>
                    <a:pt x="217" y="527"/>
                  </a:lnTo>
                  <a:lnTo>
                    <a:pt x="234" y="543"/>
                  </a:lnTo>
                  <a:lnTo>
                    <a:pt x="307" y="468"/>
                  </a:lnTo>
                  <a:lnTo>
                    <a:pt x="290" y="451"/>
                  </a:lnTo>
                  <a:close/>
                  <a:moveTo>
                    <a:pt x="397" y="345"/>
                  </a:moveTo>
                  <a:lnTo>
                    <a:pt x="323" y="418"/>
                  </a:lnTo>
                  <a:lnTo>
                    <a:pt x="340" y="434"/>
                  </a:lnTo>
                  <a:lnTo>
                    <a:pt x="413" y="361"/>
                  </a:lnTo>
                  <a:lnTo>
                    <a:pt x="397" y="345"/>
                  </a:lnTo>
                  <a:close/>
                  <a:moveTo>
                    <a:pt x="742" y="0"/>
                  </a:moveTo>
                  <a:lnTo>
                    <a:pt x="413" y="328"/>
                  </a:lnTo>
                  <a:lnTo>
                    <a:pt x="430" y="345"/>
                  </a:lnTo>
                  <a:lnTo>
                    <a:pt x="742" y="3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1" name="Freeform 72"/>
            <p:cNvSpPr>
              <a:spLocks noEditPoints="1"/>
            </p:cNvSpPr>
            <p:nvPr/>
          </p:nvSpPr>
          <p:spPr bwMode="auto">
            <a:xfrm>
              <a:off x="10306050" y="9367838"/>
              <a:ext cx="1177925" cy="1177925"/>
            </a:xfrm>
            <a:custGeom>
              <a:avLst/>
              <a:gdLst>
                <a:gd name="T0" fmla="*/ 198 w 742"/>
                <a:gd name="T1" fmla="*/ 543 h 742"/>
                <a:gd name="T2" fmla="*/ 0 w 742"/>
                <a:gd name="T3" fmla="*/ 742 h 742"/>
                <a:gd name="T4" fmla="*/ 33 w 742"/>
                <a:gd name="T5" fmla="*/ 742 h 742"/>
                <a:gd name="T6" fmla="*/ 217 w 742"/>
                <a:gd name="T7" fmla="*/ 560 h 742"/>
                <a:gd name="T8" fmla="*/ 198 w 742"/>
                <a:gd name="T9" fmla="*/ 543 h 742"/>
                <a:gd name="T10" fmla="*/ 290 w 742"/>
                <a:gd name="T11" fmla="*/ 451 h 742"/>
                <a:gd name="T12" fmla="*/ 217 w 742"/>
                <a:gd name="T13" fmla="*/ 527 h 742"/>
                <a:gd name="T14" fmla="*/ 234 w 742"/>
                <a:gd name="T15" fmla="*/ 543 h 742"/>
                <a:gd name="T16" fmla="*/ 307 w 742"/>
                <a:gd name="T17" fmla="*/ 468 h 742"/>
                <a:gd name="T18" fmla="*/ 290 w 742"/>
                <a:gd name="T19" fmla="*/ 451 h 742"/>
                <a:gd name="T20" fmla="*/ 397 w 742"/>
                <a:gd name="T21" fmla="*/ 345 h 742"/>
                <a:gd name="T22" fmla="*/ 323 w 742"/>
                <a:gd name="T23" fmla="*/ 418 h 742"/>
                <a:gd name="T24" fmla="*/ 340 w 742"/>
                <a:gd name="T25" fmla="*/ 434 h 742"/>
                <a:gd name="T26" fmla="*/ 413 w 742"/>
                <a:gd name="T27" fmla="*/ 361 h 742"/>
                <a:gd name="T28" fmla="*/ 397 w 742"/>
                <a:gd name="T29" fmla="*/ 345 h 742"/>
                <a:gd name="T30" fmla="*/ 742 w 742"/>
                <a:gd name="T31" fmla="*/ 0 h 742"/>
                <a:gd name="T32" fmla="*/ 413 w 742"/>
                <a:gd name="T33" fmla="*/ 328 h 742"/>
                <a:gd name="T34" fmla="*/ 430 w 742"/>
                <a:gd name="T35" fmla="*/ 345 h 742"/>
                <a:gd name="T36" fmla="*/ 742 w 742"/>
                <a:gd name="T37" fmla="*/ 33 h 742"/>
                <a:gd name="T38" fmla="*/ 742 w 742"/>
                <a:gd name="T3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2" h="742">
                  <a:moveTo>
                    <a:pt x="198" y="543"/>
                  </a:moveTo>
                  <a:lnTo>
                    <a:pt x="0" y="742"/>
                  </a:lnTo>
                  <a:lnTo>
                    <a:pt x="33" y="742"/>
                  </a:lnTo>
                  <a:lnTo>
                    <a:pt x="217" y="560"/>
                  </a:lnTo>
                  <a:lnTo>
                    <a:pt x="198" y="543"/>
                  </a:lnTo>
                  <a:moveTo>
                    <a:pt x="290" y="451"/>
                  </a:moveTo>
                  <a:lnTo>
                    <a:pt x="217" y="527"/>
                  </a:lnTo>
                  <a:lnTo>
                    <a:pt x="234" y="543"/>
                  </a:lnTo>
                  <a:lnTo>
                    <a:pt x="307" y="468"/>
                  </a:lnTo>
                  <a:lnTo>
                    <a:pt x="290" y="451"/>
                  </a:lnTo>
                  <a:moveTo>
                    <a:pt x="397" y="345"/>
                  </a:moveTo>
                  <a:lnTo>
                    <a:pt x="323" y="418"/>
                  </a:lnTo>
                  <a:lnTo>
                    <a:pt x="340" y="434"/>
                  </a:lnTo>
                  <a:lnTo>
                    <a:pt x="413" y="361"/>
                  </a:lnTo>
                  <a:lnTo>
                    <a:pt x="397" y="345"/>
                  </a:lnTo>
                  <a:moveTo>
                    <a:pt x="742" y="0"/>
                  </a:moveTo>
                  <a:lnTo>
                    <a:pt x="413" y="328"/>
                  </a:lnTo>
                  <a:lnTo>
                    <a:pt x="430" y="345"/>
                  </a:lnTo>
                  <a:lnTo>
                    <a:pt x="742" y="33"/>
                  </a:lnTo>
                  <a:lnTo>
                    <a:pt x="7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2" name="Freeform 73"/>
            <p:cNvSpPr>
              <a:spLocks noEditPoints="1"/>
            </p:cNvSpPr>
            <p:nvPr/>
          </p:nvSpPr>
          <p:spPr bwMode="auto">
            <a:xfrm>
              <a:off x="10050463" y="-1949450"/>
              <a:ext cx="919163" cy="893763"/>
            </a:xfrm>
            <a:custGeom>
              <a:avLst/>
              <a:gdLst>
                <a:gd name="T0" fmla="*/ 506 w 579"/>
                <a:gd name="T1" fmla="*/ 473 h 563"/>
                <a:gd name="T2" fmla="*/ 489 w 579"/>
                <a:gd name="T3" fmla="*/ 489 h 563"/>
                <a:gd name="T4" fmla="*/ 562 w 579"/>
                <a:gd name="T5" fmla="*/ 563 h 563"/>
                <a:gd name="T6" fmla="*/ 579 w 579"/>
                <a:gd name="T7" fmla="*/ 546 h 563"/>
                <a:gd name="T8" fmla="*/ 506 w 579"/>
                <a:gd name="T9" fmla="*/ 473 h 563"/>
                <a:gd name="T10" fmla="*/ 397 w 579"/>
                <a:gd name="T11" fmla="*/ 364 h 563"/>
                <a:gd name="T12" fmla="*/ 380 w 579"/>
                <a:gd name="T13" fmla="*/ 381 h 563"/>
                <a:gd name="T14" fmla="*/ 456 w 579"/>
                <a:gd name="T15" fmla="*/ 456 h 563"/>
                <a:gd name="T16" fmla="*/ 473 w 579"/>
                <a:gd name="T17" fmla="*/ 437 h 563"/>
                <a:gd name="T18" fmla="*/ 397 w 579"/>
                <a:gd name="T19" fmla="*/ 364 h 563"/>
                <a:gd name="T20" fmla="*/ 33 w 579"/>
                <a:gd name="T21" fmla="*/ 0 h 563"/>
                <a:gd name="T22" fmla="*/ 0 w 579"/>
                <a:gd name="T23" fmla="*/ 0 h 563"/>
                <a:gd name="T24" fmla="*/ 364 w 579"/>
                <a:gd name="T25" fmla="*/ 364 h 563"/>
                <a:gd name="T26" fmla="*/ 380 w 579"/>
                <a:gd name="T27" fmla="*/ 348 h 563"/>
                <a:gd name="T28" fmla="*/ 33 w 579"/>
                <a:gd name="T2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9" h="563">
                  <a:moveTo>
                    <a:pt x="506" y="473"/>
                  </a:moveTo>
                  <a:lnTo>
                    <a:pt x="489" y="489"/>
                  </a:lnTo>
                  <a:lnTo>
                    <a:pt x="562" y="563"/>
                  </a:lnTo>
                  <a:lnTo>
                    <a:pt x="579" y="546"/>
                  </a:lnTo>
                  <a:lnTo>
                    <a:pt x="506" y="473"/>
                  </a:lnTo>
                  <a:close/>
                  <a:moveTo>
                    <a:pt x="397" y="364"/>
                  </a:moveTo>
                  <a:lnTo>
                    <a:pt x="380" y="381"/>
                  </a:lnTo>
                  <a:lnTo>
                    <a:pt x="456" y="456"/>
                  </a:lnTo>
                  <a:lnTo>
                    <a:pt x="473" y="437"/>
                  </a:lnTo>
                  <a:lnTo>
                    <a:pt x="397" y="364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364" y="364"/>
                  </a:lnTo>
                  <a:lnTo>
                    <a:pt x="380" y="34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3" name="Freeform 74"/>
            <p:cNvSpPr>
              <a:spLocks noEditPoints="1"/>
            </p:cNvSpPr>
            <p:nvPr/>
          </p:nvSpPr>
          <p:spPr bwMode="auto">
            <a:xfrm>
              <a:off x="10050463" y="-1949450"/>
              <a:ext cx="919163" cy="893763"/>
            </a:xfrm>
            <a:custGeom>
              <a:avLst/>
              <a:gdLst>
                <a:gd name="T0" fmla="*/ 506 w 579"/>
                <a:gd name="T1" fmla="*/ 473 h 563"/>
                <a:gd name="T2" fmla="*/ 489 w 579"/>
                <a:gd name="T3" fmla="*/ 489 h 563"/>
                <a:gd name="T4" fmla="*/ 562 w 579"/>
                <a:gd name="T5" fmla="*/ 563 h 563"/>
                <a:gd name="T6" fmla="*/ 579 w 579"/>
                <a:gd name="T7" fmla="*/ 546 h 563"/>
                <a:gd name="T8" fmla="*/ 506 w 579"/>
                <a:gd name="T9" fmla="*/ 473 h 563"/>
                <a:gd name="T10" fmla="*/ 397 w 579"/>
                <a:gd name="T11" fmla="*/ 364 h 563"/>
                <a:gd name="T12" fmla="*/ 380 w 579"/>
                <a:gd name="T13" fmla="*/ 381 h 563"/>
                <a:gd name="T14" fmla="*/ 456 w 579"/>
                <a:gd name="T15" fmla="*/ 456 h 563"/>
                <a:gd name="T16" fmla="*/ 473 w 579"/>
                <a:gd name="T17" fmla="*/ 437 h 563"/>
                <a:gd name="T18" fmla="*/ 397 w 579"/>
                <a:gd name="T19" fmla="*/ 364 h 563"/>
                <a:gd name="T20" fmla="*/ 33 w 579"/>
                <a:gd name="T21" fmla="*/ 0 h 563"/>
                <a:gd name="T22" fmla="*/ 0 w 579"/>
                <a:gd name="T23" fmla="*/ 0 h 563"/>
                <a:gd name="T24" fmla="*/ 364 w 579"/>
                <a:gd name="T25" fmla="*/ 364 h 563"/>
                <a:gd name="T26" fmla="*/ 380 w 579"/>
                <a:gd name="T27" fmla="*/ 348 h 563"/>
                <a:gd name="T28" fmla="*/ 33 w 579"/>
                <a:gd name="T2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9" h="563">
                  <a:moveTo>
                    <a:pt x="506" y="473"/>
                  </a:moveTo>
                  <a:lnTo>
                    <a:pt x="489" y="489"/>
                  </a:lnTo>
                  <a:lnTo>
                    <a:pt x="562" y="563"/>
                  </a:lnTo>
                  <a:lnTo>
                    <a:pt x="579" y="546"/>
                  </a:lnTo>
                  <a:lnTo>
                    <a:pt x="506" y="473"/>
                  </a:lnTo>
                  <a:moveTo>
                    <a:pt x="397" y="364"/>
                  </a:moveTo>
                  <a:lnTo>
                    <a:pt x="380" y="381"/>
                  </a:lnTo>
                  <a:lnTo>
                    <a:pt x="456" y="456"/>
                  </a:lnTo>
                  <a:lnTo>
                    <a:pt x="473" y="437"/>
                  </a:lnTo>
                  <a:lnTo>
                    <a:pt x="397" y="364"/>
                  </a:lnTo>
                  <a:moveTo>
                    <a:pt x="33" y="0"/>
                  </a:moveTo>
                  <a:lnTo>
                    <a:pt x="0" y="0"/>
                  </a:lnTo>
                  <a:lnTo>
                    <a:pt x="364" y="364"/>
                  </a:lnTo>
                  <a:lnTo>
                    <a:pt x="380" y="34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4" name="Freeform 75"/>
            <p:cNvSpPr/>
            <p:nvPr/>
          </p:nvSpPr>
          <p:spPr bwMode="auto">
            <a:xfrm>
              <a:off x="10969625" y="-1055687"/>
              <a:ext cx="514350" cy="539750"/>
            </a:xfrm>
            <a:custGeom>
              <a:avLst/>
              <a:gdLst>
                <a:gd name="T0" fmla="*/ 16 w 324"/>
                <a:gd name="T1" fmla="*/ 0 h 340"/>
                <a:gd name="T2" fmla="*/ 0 w 324"/>
                <a:gd name="T3" fmla="*/ 16 h 340"/>
                <a:gd name="T4" fmla="*/ 324 w 324"/>
                <a:gd name="T5" fmla="*/ 340 h 340"/>
                <a:gd name="T6" fmla="*/ 324 w 324"/>
                <a:gd name="T7" fmla="*/ 307 h 340"/>
                <a:gd name="T8" fmla="*/ 16 w 324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40">
                  <a:moveTo>
                    <a:pt x="16" y="0"/>
                  </a:moveTo>
                  <a:lnTo>
                    <a:pt x="0" y="16"/>
                  </a:lnTo>
                  <a:lnTo>
                    <a:pt x="324" y="340"/>
                  </a:lnTo>
                  <a:lnTo>
                    <a:pt x="324" y="3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5" name="Freeform 76"/>
            <p:cNvSpPr/>
            <p:nvPr/>
          </p:nvSpPr>
          <p:spPr bwMode="auto">
            <a:xfrm>
              <a:off x="10969625" y="-1055687"/>
              <a:ext cx="514350" cy="539750"/>
            </a:xfrm>
            <a:custGeom>
              <a:avLst/>
              <a:gdLst>
                <a:gd name="T0" fmla="*/ 16 w 324"/>
                <a:gd name="T1" fmla="*/ 0 h 340"/>
                <a:gd name="T2" fmla="*/ 0 w 324"/>
                <a:gd name="T3" fmla="*/ 16 h 340"/>
                <a:gd name="T4" fmla="*/ 324 w 324"/>
                <a:gd name="T5" fmla="*/ 340 h 340"/>
                <a:gd name="T6" fmla="*/ 324 w 324"/>
                <a:gd name="T7" fmla="*/ 307 h 340"/>
                <a:gd name="T8" fmla="*/ 16 w 324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40">
                  <a:moveTo>
                    <a:pt x="16" y="0"/>
                  </a:moveTo>
                  <a:lnTo>
                    <a:pt x="0" y="16"/>
                  </a:lnTo>
                  <a:lnTo>
                    <a:pt x="324" y="340"/>
                  </a:lnTo>
                  <a:lnTo>
                    <a:pt x="324" y="3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6" name="Freeform 77"/>
            <p:cNvSpPr/>
            <p:nvPr/>
          </p:nvSpPr>
          <p:spPr bwMode="auto">
            <a:xfrm>
              <a:off x="10774363" y="-1255712"/>
              <a:ext cx="79375" cy="82550"/>
            </a:xfrm>
            <a:custGeom>
              <a:avLst/>
              <a:gdLst>
                <a:gd name="T0" fmla="*/ 17 w 50"/>
                <a:gd name="T1" fmla="*/ 0 h 52"/>
                <a:gd name="T2" fmla="*/ 0 w 50"/>
                <a:gd name="T3" fmla="*/ 19 h 52"/>
                <a:gd name="T4" fmla="*/ 33 w 50"/>
                <a:gd name="T5" fmla="*/ 52 h 52"/>
                <a:gd name="T6" fmla="*/ 50 w 50"/>
                <a:gd name="T7" fmla="*/ 36 h 52"/>
                <a:gd name="T8" fmla="*/ 17 w 5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17" y="0"/>
                  </a:moveTo>
                  <a:lnTo>
                    <a:pt x="0" y="19"/>
                  </a:lnTo>
                  <a:lnTo>
                    <a:pt x="33" y="52"/>
                  </a:lnTo>
                  <a:lnTo>
                    <a:pt x="50" y="3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7" name="Freeform 78"/>
            <p:cNvSpPr/>
            <p:nvPr/>
          </p:nvSpPr>
          <p:spPr bwMode="auto">
            <a:xfrm>
              <a:off x="10774363" y="-1255712"/>
              <a:ext cx="79375" cy="82550"/>
            </a:xfrm>
            <a:custGeom>
              <a:avLst/>
              <a:gdLst>
                <a:gd name="T0" fmla="*/ 17 w 50"/>
                <a:gd name="T1" fmla="*/ 0 h 52"/>
                <a:gd name="T2" fmla="*/ 0 w 50"/>
                <a:gd name="T3" fmla="*/ 19 h 52"/>
                <a:gd name="T4" fmla="*/ 33 w 50"/>
                <a:gd name="T5" fmla="*/ 52 h 52"/>
                <a:gd name="T6" fmla="*/ 50 w 50"/>
                <a:gd name="T7" fmla="*/ 36 h 52"/>
                <a:gd name="T8" fmla="*/ 17 w 5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17" y="0"/>
                  </a:moveTo>
                  <a:lnTo>
                    <a:pt x="0" y="19"/>
                  </a:lnTo>
                  <a:lnTo>
                    <a:pt x="33" y="52"/>
                  </a:lnTo>
                  <a:lnTo>
                    <a:pt x="50" y="3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8" name="Freeform 79"/>
            <p:cNvSpPr/>
            <p:nvPr/>
          </p:nvSpPr>
          <p:spPr bwMode="auto">
            <a:xfrm>
              <a:off x="10942638" y="-1082675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9" name="Freeform 80"/>
            <p:cNvSpPr/>
            <p:nvPr/>
          </p:nvSpPr>
          <p:spPr bwMode="auto">
            <a:xfrm>
              <a:off x="10942638" y="-1082675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0" name="Freeform 81"/>
            <p:cNvSpPr/>
            <p:nvPr/>
          </p:nvSpPr>
          <p:spPr bwMode="auto">
            <a:xfrm>
              <a:off x="10628313" y="-139700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1" name="Freeform 82"/>
            <p:cNvSpPr/>
            <p:nvPr/>
          </p:nvSpPr>
          <p:spPr bwMode="auto">
            <a:xfrm>
              <a:off x="10628313" y="-139700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2" name="Freeform 83"/>
            <p:cNvSpPr>
              <a:spLocks noEditPoints="1"/>
            </p:cNvSpPr>
            <p:nvPr/>
          </p:nvSpPr>
          <p:spPr bwMode="auto">
            <a:xfrm>
              <a:off x="8118475" y="-1949450"/>
              <a:ext cx="2851150" cy="2825750"/>
            </a:xfrm>
            <a:custGeom>
              <a:avLst/>
              <a:gdLst>
                <a:gd name="T0" fmla="*/ 1723 w 1796"/>
                <a:gd name="T1" fmla="*/ 1690 h 1780"/>
                <a:gd name="T2" fmla="*/ 1704 w 1796"/>
                <a:gd name="T3" fmla="*/ 1707 h 1780"/>
                <a:gd name="T4" fmla="*/ 1779 w 1796"/>
                <a:gd name="T5" fmla="*/ 1780 h 1780"/>
                <a:gd name="T6" fmla="*/ 1796 w 1796"/>
                <a:gd name="T7" fmla="*/ 1763 h 1780"/>
                <a:gd name="T8" fmla="*/ 1723 w 1796"/>
                <a:gd name="T9" fmla="*/ 1690 h 1780"/>
                <a:gd name="T10" fmla="*/ 1614 w 1796"/>
                <a:gd name="T11" fmla="*/ 1581 h 1780"/>
                <a:gd name="T12" fmla="*/ 1597 w 1796"/>
                <a:gd name="T13" fmla="*/ 1598 h 1780"/>
                <a:gd name="T14" fmla="*/ 1671 w 1796"/>
                <a:gd name="T15" fmla="*/ 1674 h 1780"/>
                <a:gd name="T16" fmla="*/ 1687 w 1796"/>
                <a:gd name="T17" fmla="*/ 1657 h 1780"/>
                <a:gd name="T18" fmla="*/ 1614 w 1796"/>
                <a:gd name="T19" fmla="*/ 1581 h 1780"/>
                <a:gd name="T20" fmla="*/ 1203 w 1796"/>
                <a:gd name="T21" fmla="*/ 1170 h 1780"/>
                <a:gd name="T22" fmla="*/ 1186 w 1796"/>
                <a:gd name="T23" fmla="*/ 1187 h 1780"/>
                <a:gd name="T24" fmla="*/ 1581 w 1796"/>
                <a:gd name="T25" fmla="*/ 1581 h 1780"/>
                <a:gd name="T26" fmla="*/ 1597 w 1796"/>
                <a:gd name="T27" fmla="*/ 1565 h 1780"/>
                <a:gd name="T28" fmla="*/ 1203 w 1796"/>
                <a:gd name="T29" fmla="*/ 1170 h 1780"/>
                <a:gd name="T30" fmla="*/ 1113 w 1796"/>
                <a:gd name="T31" fmla="*/ 1080 h 1780"/>
                <a:gd name="T32" fmla="*/ 1096 w 1796"/>
                <a:gd name="T33" fmla="*/ 1097 h 1780"/>
                <a:gd name="T34" fmla="*/ 1170 w 1796"/>
                <a:gd name="T35" fmla="*/ 1170 h 1780"/>
                <a:gd name="T36" fmla="*/ 1186 w 1796"/>
                <a:gd name="T37" fmla="*/ 1154 h 1780"/>
                <a:gd name="T38" fmla="*/ 1113 w 1796"/>
                <a:gd name="T39" fmla="*/ 1080 h 1780"/>
                <a:gd name="T40" fmla="*/ 1007 w 1796"/>
                <a:gd name="T41" fmla="*/ 974 h 1780"/>
                <a:gd name="T42" fmla="*/ 988 w 1796"/>
                <a:gd name="T43" fmla="*/ 990 h 1780"/>
                <a:gd name="T44" fmla="*/ 1063 w 1796"/>
                <a:gd name="T45" fmla="*/ 1064 h 1780"/>
                <a:gd name="T46" fmla="*/ 1080 w 1796"/>
                <a:gd name="T47" fmla="*/ 1047 h 1780"/>
                <a:gd name="T48" fmla="*/ 1007 w 1796"/>
                <a:gd name="T49" fmla="*/ 974 h 1780"/>
                <a:gd name="T50" fmla="*/ 595 w 1796"/>
                <a:gd name="T51" fmla="*/ 563 h 1780"/>
                <a:gd name="T52" fmla="*/ 579 w 1796"/>
                <a:gd name="T53" fmla="*/ 579 h 1780"/>
                <a:gd name="T54" fmla="*/ 971 w 1796"/>
                <a:gd name="T55" fmla="*/ 974 h 1780"/>
                <a:gd name="T56" fmla="*/ 988 w 1796"/>
                <a:gd name="T57" fmla="*/ 955 h 1780"/>
                <a:gd name="T58" fmla="*/ 595 w 1796"/>
                <a:gd name="T59" fmla="*/ 563 h 1780"/>
                <a:gd name="T60" fmla="*/ 506 w 1796"/>
                <a:gd name="T61" fmla="*/ 471 h 1780"/>
                <a:gd name="T62" fmla="*/ 487 w 1796"/>
                <a:gd name="T63" fmla="*/ 487 h 1780"/>
                <a:gd name="T64" fmla="*/ 562 w 1796"/>
                <a:gd name="T65" fmla="*/ 563 h 1780"/>
                <a:gd name="T66" fmla="*/ 579 w 1796"/>
                <a:gd name="T67" fmla="*/ 544 h 1780"/>
                <a:gd name="T68" fmla="*/ 506 w 1796"/>
                <a:gd name="T69" fmla="*/ 471 h 1780"/>
                <a:gd name="T70" fmla="*/ 397 w 1796"/>
                <a:gd name="T71" fmla="*/ 364 h 1780"/>
                <a:gd name="T72" fmla="*/ 380 w 1796"/>
                <a:gd name="T73" fmla="*/ 381 h 1780"/>
                <a:gd name="T74" fmla="*/ 454 w 1796"/>
                <a:gd name="T75" fmla="*/ 454 h 1780"/>
                <a:gd name="T76" fmla="*/ 470 w 1796"/>
                <a:gd name="T77" fmla="*/ 437 h 1780"/>
                <a:gd name="T78" fmla="*/ 397 w 1796"/>
                <a:gd name="T79" fmla="*/ 364 h 1780"/>
                <a:gd name="T80" fmla="*/ 33 w 1796"/>
                <a:gd name="T81" fmla="*/ 0 h 1780"/>
                <a:gd name="T82" fmla="*/ 0 w 1796"/>
                <a:gd name="T83" fmla="*/ 0 h 1780"/>
                <a:gd name="T84" fmla="*/ 364 w 1796"/>
                <a:gd name="T85" fmla="*/ 364 h 1780"/>
                <a:gd name="T86" fmla="*/ 380 w 1796"/>
                <a:gd name="T87" fmla="*/ 348 h 1780"/>
                <a:gd name="T88" fmla="*/ 33 w 1796"/>
                <a:gd name="T89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6" h="1780">
                  <a:moveTo>
                    <a:pt x="1723" y="1690"/>
                  </a:moveTo>
                  <a:lnTo>
                    <a:pt x="1704" y="1707"/>
                  </a:lnTo>
                  <a:lnTo>
                    <a:pt x="1779" y="1780"/>
                  </a:lnTo>
                  <a:lnTo>
                    <a:pt x="1796" y="1763"/>
                  </a:lnTo>
                  <a:lnTo>
                    <a:pt x="1723" y="1690"/>
                  </a:lnTo>
                  <a:close/>
                  <a:moveTo>
                    <a:pt x="1614" y="1581"/>
                  </a:moveTo>
                  <a:lnTo>
                    <a:pt x="1597" y="1598"/>
                  </a:lnTo>
                  <a:lnTo>
                    <a:pt x="1671" y="1674"/>
                  </a:lnTo>
                  <a:lnTo>
                    <a:pt x="1687" y="1657"/>
                  </a:lnTo>
                  <a:lnTo>
                    <a:pt x="1614" y="1581"/>
                  </a:lnTo>
                  <a:close/>
                  <a:moveTo>
                    <a:pt x="1203" y="1170"/>
                  </a:moveTo>
                  <a:lnTo>
                    <a:pt x="1186" y="1187"/>
                  </a:lnTo>
                  <a:lnTo>
                    <a:pt x="1581" y="1581"/>
                  </a:lnTo>
                  <a:lnTo>
                    <a:pt x="1597" y="1565"/>
                  </a:lnTo>
                  <a:lnTo>
                    <a:pt x="1203" y="1170"/>
                  </a:lnTo>
                  <a:close/>
                  <a:moveTo>
                    <a:pt x="1113" y="1080"/>
                  </a:moveTo>
                  <a:lnTo>
                    <a:pt x="1096" y="1097"/>
                  </a:lnTo>
                  <a:lnTo>
                    <a:pt x="1170" y="1170"/>
                  </a:lnTo>
                  <a:lnTo>
                    <a:pt x="1186" y="1154"/>
                  </a:lnTo>
                  <a:lnTo>
                    <a:pt x="1113" y="1080"/>
                  </a:lnTo>
                  <a:close/>
                  <a:moveTo>
                    <a:pt x="1007" y="974"/>
                  </a:moveTo>
                  <a:lnTo>
                    <a:pt x="988" y="990"/>
                  </a:lnTo>
                  <a:lnTo>
                    <a:pt x="1063" y="1064"/>
                  </a:lnTo>
                  <a:lnTo>
                    <a:pt x="1080" y="1047"/>
                  </a:lnTo>
                  <a:lnTo>
                    <a:pt x="1007" y="974"/>
                  </a:lnTo>
                  <a:close/>
                  <a:moveTo>
                    <a:pt x="595" y="563"/>
                  </a:moveTo>
                  <a:lnTo>
                    <a:pt x="579" y="579"/>
                  </a:lnTo>
                  <a:lnTo>
                    <a:pt x="971" y="974"/>
                  </a:lnTo>
                  <a:lnTo>
                    <a:pt x="988" y="955"/>
                  </a:lnTo>
                  <a:lnTo>
                    <a:pt x="595" y="563"/>
                  </a:lnTo>
                  <a:close/>
                  <a:moveTo>
                    <a:pt x="506" y="471"/>
                  </a:moveTo>
                  <a:lnTo>
                    <a:pt x="487" y="487"/>
                  </a:lnTo>
                  <a:lnTo>
                    <a:pt x="562" y="563"/>
                  </a:lnTo>
                  <a:lnTo>
                    <a:pt x="579" y="544"/>
                  </a:lnTo>
                  <a:lnTo>
                    <a:pt x="506" y="471"/>
                  </a:lnTo>
                  <a:close/>
                  <a:moveTo>
                    <a:pt x="397" y="364"/>
                  </a:moveTo>
                  <a:lnTo>
                    <a:pt x="380" y="381"/>
                  </a:lnTo>
                  <a:lnTo>
                    <a:pt x="454" y="454"/>
                  </a:lnTo>
                  <a:lnTo>
                    <a:pt x="470" y="437"/>
                  </a:lnTo>
                  <a:lnTo>
                    <a:pt x="397" y="364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364" y="364"/>
                  </a:lnTo>
                  <a:lnTo>
                    <a:pt x="380" y="34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3" name="Freeform 84"/>
            <p:cNvSpPr>
              <a:spLocks noEditPoints="1"/>
            </p:cNvSpPr>
            <p:nvPr/>
          </p:nvSpPr>
          <p:spPr bwMode="auto">
            <a:xfrm>
              <a:off x="8118475" y="-1949450"/>
              <a:ext cx="2851150" cy="2825750"/>
            </a:xfrm>
            <a:custGeom>
              <a:avLst/>
              <a:gdLst>
                <a:gd name="T0" fmla="*/ 1723 w 1796"/>
                <a:gd name="T1" fmla="*/ 1690 h 1780"/>
                <a:gd name="T2" fmla="*/ 1704 w 1796"/>
                <a:gd name="T3" fmla="*/ 1707 h 1780"/>
                <a:gd name="T4" fmla="*/ 1779 w 1796"/>
                <a:gd name="T5" fmla="*/ 1780 h 1780"/>
                <a:gd name="T6" fmla="*/ 1796 w 1796"/>
                <a:gd name="T7" fmla="*/ 1763 h 1780"/>
                <a:gd name="T8" fmla="*/ 1723 w 1796"/>
                <a:gd name="T9" fmla="*/ 1690 h 1780"/>
                <a:gd name="T10" fmla="*/ 1614 w 1796"/>
                <a:gd name="T11" fmla="*/ 1581 h 1780"/>
                <a:gd name="T12" fmla="*/ 1597 w 1796"/>
                <a:gd name="T13" fmla="*/ 1598 h 1780"/>
                <a:gd name="T14" fmla="*/ 1671 w 1796"/>
                <a:gd name="T15" fmla="*/ 1674 h 1780"/>
                <a:gd name="T16" fmla="*/ 1687 w 1796"/>
                <a:gd name="T17" fmla="*/ 1657 h 1780"/>
                <a:gd name="T18" fmla="*/ 1614 w 1796"/>
                <a:gd name="T19" fmla="*/ 1581 h 1780"/>
                <a:gd name="T20" fmla="*/ 1203 w 1796"/>
                <a:gd name="T21" fmla="*/ 1170 h 1780"/>
                <a:gd name="T22" fmla="*/ 1186 w 1796"/>
                <a:gd name="T23" fmla="*/ 1187 h 1780"/>
                <a:gd name="T24" fmla="*/ 1581 w 1796"/>
                <a:gd name="T25" fmla="*/ 1581 h 1780"/>
                <a:gd name="T26" fmla="*/ 1597 w 1796"/>
                <a:gd name="T27" fmla="*/ 1565 h 1780"/>
                <a:gd name="T28" fmla="*/ 1203 w 1796"/>
                <a:gd name="T29" fmla="*/ 1170 h 1780"/>
                <a:gd name="T30" fmla="*/ 1113 w 1796"/>
                <a:gd name="T31" fmla="*/ 1080 h 1780"/>
                <a:gd name="T32" fmla="*/ 1096 w 1796"/>
                <a:gd name="T33" fmla="*/ 1097 h 1780"/>
                <a:gd name="T34" fmla="*/ 1170 w 1796"/>
                <a:gd name="T35" fmla="*/ 1170 h 1780"/>
                <a:gd name="T36" fmla="*/ 1186 w 1796"/>
                <a:gd name="T37" fmla="*/ 1154 h 1780"/>
                <a:gd name="T38" fmla="*/ 1113 w 1796"/>
                <a:gd name="T39" fmla="*/ 1080 h 1780"/>
                <a:gd name="T40" fmla="*/ 1007 w 1796"/>
                <a:gd name="T41" fmla="*/ 974 h 1780"/>
                <a:gd name="T42" fmla="*/ 988 w 1796"/>
                <a:gd name="T43" fmla="*/ 990 h 1780"/>
                <a:gd name="T44" fmla="*/ 1063 w 1796"/>
                <a:gd name="T45" fmla="*/ 1064 h 1780"/>
                <a:gd name="T46" fmla="*/ 1080 w 1796"/>
                <a:gd name="T47" fmla="*/ 1047 h 1780"/>
                <a:gd name="T48" fmla="*/ 1007 w 1796"/>
                <a:gd name="T49" fmla="*/ 974 h 1780"/>
                <a:gd name="T50" fmla="*/ 595 w 1796"/>
                <a:gd name="T51" fmla="*/ 563 h 1780"/>
                <a:gd name="T52" fmla="*/ 579 w 1796"/>
                <a:gd name="T53" fmla="*/ 579 h 1780"/>
                <a:gd name="T54" fmla="*/ 971 w 1796"/>
                <a:gd name="T55" fmla="*/ 974 h 1780"/>
                <a:gd name="T56" fmla="*/ 988 w 1796"/>
                <a:gd name="T57" fmla="*/ 955 h 1780"/>
                <a:gd name="T58" fmla="*/ 595 w 1796"/>
                <a:gd name="T59" fmla="*/ 563 h 1780"/>
                <a:gd name="T60" fmla="*/ 506 w 1796"/>
                <a:gd name="T61" fmla="*/ 471 h 1780"/>
                <a:gd name="T62" fmla="*/ 487 w 1796"/>
                <a:gd name="T63" fmla="*/ 487 h 1780"/>
                <a:gd name="T64" fmla="*/ 562 w 1796"/>
                <a:gd name="T65" fmla="*/ 563 h 1780"/>
                <a:gd name="T66" fmla="*/ 579 w 1796"/>
                <a:gd name="T67" fmla="*/ 544 h 1780"/>
                <a:gd name="T68" fmla="*/ 506 w 1796"/>
                <a:gd name="T69" fmla="*/ 471 h 1780"/>
                <a:gd name="T70" fmla="*/ 397 w 1796"/>
                <a:gd name="T71" fmla="*/ 364 h 1780"/>
                <a:gd name="T72" fmla="*/ 380 w 1796"/>
                <a:gd name="T73" fmla="*/ 381 h 1780"/>
                <a:gd name="T74" fmla="*/ 454 w 1796"/>
                <a:gd name="T75" fmla="*/ 454 h 1780"/>
                <a:gd name="T76" fmla="*/ 470 w 1796"/>
                <a:gd name="T77" fmla="*/ 437 h 1780"/>
                <a:gd name="T78" fmla="*/ 397 w 1796"/>
                <a:gd name="T79" fmla="*/ 364 h 1780"/>
                <a:gd name="T80" fmla="*/ 33 w 1796"/>
                <a:gd name="T81" fmla="*/ 0 h 1780"/>
                <a:gd name="T82" fmla="*/ 0 w 1796"/>
                <a:gd name="T83" fmla="*/ 0 h 1780"/>
                <a:gd name="T84" fmla="*/ 364 w 1796"/>
                <a:gd name="T85" fmla="*/ 364 h 1780"/>
                <a:gd name="T86" fmla="*/ 380 w 1796"/>
                <a:gd name="T87" fmla="*/ 348 h 1780"/>
                <a:gd name="T88" fmla="*/ 33 w 1796"/>
                <a:gd name="T89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6" h="1780">
                  <a:moveTo>
                    <a:pt x="1723" y="1690"/>
                  </a:moveTo>
                  <a:lnTo>
                    <a:pt x="1704" y="1707"/>
                  </a:lnTo>
                  <a:lnTo>
                    <a:pt x="1779" y="1780"/>
                  </a:lnTo>
                  <a:lnTo>
                    <a:pt x="1796" y="1763"/>
                  </a:lnTo>
                  <a:lnTo>
                    <a:pt x="1723" y="1690"/>
                  </a:lnTo>
                  <a:moveTo>
                    <a:pt x="1614" y="1581"/>
                  </a:moveTo>
                  <a:lnTo>
                    <a:pt x="1597" y="1598"/>
                  </a:lnTo>
                  <a:lnTo>
                    <a:pt x="1671" y="1674"/>
                  </a:lnTo>
                  <a:lnTo>
                    <a:pt x="1687" y="1657"/>
                  </a:lnTo>
                  <a:lnTo>
                    <a:pt x="1614" y="1581"/>
                  </a:lnTo>
                  <a:moveTo>
                    <a:pt x="1203" y="1170"/>
                  </a:moveTo>
                  <a:lnTo>
                    <a:pt x="1186" y="1187"/>
                  </a:lnTo>
                  <a:lnTo>
                    <a:pt x="1581" y="1581"/>
                  </a:lnTo>
                  <a:lnTo>
                    <a:pt x="1597" y="1565"/>
                  </a:lnTo>
                  <a:lnTo>
                    <a:pt x="1203" y="1170"/>
                  </a:lnTo>
                  <a:moveTo>
                    <a:pt x="1113" y="1080"/>
                  </a:moveTo>
                  <a:lnTo>
                    <a:pt x="1096" y="1097"/>
                  </a:lnTo>
                  <a:lnTo>
                    <a:pt x="1170" y="1170"/>
                  </a:lnTo>
                  <a:lnTo>
                    <a:pt x="1186" y="1154"/>
                  </a:lnTo>
                  <a:lnTo>
                    <a:pt x="1113" y="1080"/>
                  </a:lnTo>
                  <a:moveTo>
                    <a:pt x="1007" y="974"/>
                  </a:moveTo>
                  <a:lnTo>
                    <a:pt x="988" y="990"/>
                  </a:lnTo>
                  <a:lnTo>
                    <a:pt x="1063" y="1064"/>
                  </a:lnTo>
                  <a:lnTo>
                    <a:pt x="1080" y="1047"/>
                  </a:lnTo>
                  <a:lnTo>
                    <a:pt x="1007" y="974"/>
                  </a:lnTo>
                  <a:moveTo>
                    <a:pt x="595" y="563"/>
                  </a:moveTo>
                  <a:lnTo>
                    <a:pt x="579" y="579"/>
                  </a:lnTo>
                  <a:lnTo>
                    <a:pt x="971" y="974"/>
                  </a:lnTo>
                  <a:lnTo>
                    <a:pt x="988" y="955"/>
                  </a:lnTo>
                  <a:lnTo>
                    <a:pt x="595" y="563"/>
                  </a:lnTo>
                  <a:moveTo>
                    <a:pt x="506" y="471"/>
                  </a:moveTo>
                  <a:lnTo>
                    <a:pt x="487" y="487"/>
                  </a:lnTo>
                  <a:lnTo>
                    <a:pt x="562" y="563"/>
                  </a:lnTo>
                  <a:lnTo>
                    <a:pt x="579" y="544"/>
                  </a:lnTo>
                  <a:lnTo>
                    <a:pt x="506" y="471"/>
                  </a:lnTo>
                  <a:moveTo>
                    <a:pt x="397" y="364"/>
                  </a:moveTo>
                  <a:lnTo>
                    <a:pt x="380" y="381"/>
                  </a:lnTo>
                  <a:lnTo>
                    <a:pt x="454" y="454"/>
                  </a:lnTo>
                  <a:lnTo>
                    <a:pt x="470" y="437"/>
                  </a:lnTo>
                  <a:lnTo>
                    <a:pt x="397" y="364"/>
                  </a:lnTo>
                  <a:moveTo>
                    <a:pt x="33" y="0"/>
                  </a:moveTo>
                  <a:lnTo>
                    <a:pt x="0" y="0"/>
                  </a:lnTo>
                  <a:lnTo>
                    <a:pt x="364" y="364"/>
                  </a:lnTo>
                  <a:lnTo>
                    <a:pt x="380" y="34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4" name="Freeform 85"/>
            <p:cNvSpPr/>
            <p:nvPr/>
          </p:nvSpPr>
          <p:spPr bwMode="auto">
            <a:xfrm>
              <a:off x="10969625" y="876300"/>
              <a:ext cx="514350" cy="544513"/>
            </a:xfrm>
            <a:custGeom>
              <a:avLst/>
              <a:gdLst>
                <a:gd name="T0" fmla="*/ 16 w 324"/>
                <a:gd name="T1" fmla="*/ 0 h 343"/>
                <a:gd name="T2" fmla="*/ 0 w 324"/>
                <a:gd name="T3" fmla="*/ 16 h 343"/>
                <a:gd name="T4" fmla="*/ 324 w 324"/>
                <a:gd name="T5" fmla="*/ 343 h 343"/>
                <a:gd name="T6" fmla="*/ 324 w 324"/>
                <a:gd name="T7" fmla="*/ 307 h 343"/>
                <a:gd name="T8" fmla="*/ 16 w 32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43">
                  <a:moveTo>
                    <a:pt x="16" y="0"/>
                  </a:moveTo>
                  <a:lnTo>
                    <a:pt x="0" y="16"/>
                  </a:lnTo>
                  <a:lnTo>
                    <a:pt x="324" y="343"/>
                  </a:lnTo>
                  <a:lnTo>
                    <a:pt x="324" y="3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5" name="Freeform 86"/>
            <p:cNvSpPr/>
            <p:nvPr/>
          </p:nvSpPr>
          <p:spPr bwMode="auto">
            <a:xfrm>
              <a:off x="10969625" y="876300"/>
              <a:ext cx="514350" cy="544513"/>
            </a:xfrm>
            <a:custGeom>
              <a:avLst/>
              <a:gdLst>
                <a:gd name="T0" fmla="*/ 16 w 324"/>
                <a:gd name="T1" fmla="*/ 0 h 343"/>
                <a:gd name="T2" fmla="*/ 0 w 324"/>
                <a:gd name="T3" fmla="*/ 16 h 343"/>
                <a:gd name="T4" fmla="*/ 324 w 324"/>
                <a:gd name="T5" fmla="*/ 343 h 343"/>
                <a:gd name="T6" fmla="*/ 324 w 324"/>
                <a:gd name="T7" fmla="*/ 307 h 343"/>
                <a:gd name="T8" fmla="*/ 16 w 32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43">
                  <a:moveTo>
                    <a:pt x="16" y="0"/>
                  </a:moveTo>
                  <a:lnTo>
                    <a:pt x="0" y="16"/>
                  </a:lnTo>
                  <a:lnTo>
                    <a:pt x="324" y="343"/>
                  </a:lnTo>
                  <a:lnTo>
                    <a:pt x="324" y="3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6" name="Freeform 87"/>
            <p:cNvSpPr/>
            <p:nvPr/>
          </p:nvSpPr>
          <p:spPr bwMode="auto">
            <a:xfrm>
              <a:off x="8839200" y="-1255712"/>
              <a:ext cx="82550" cy="79375"/>
            </a:xfrm>
            <a:custGeom>
              <a:avLst/>
              <a:gdLst>
                <a:gd name="T0" fmla="*/ 16 w 52"/>
                <a:gd name="T1" fmla="*/ 0 h 50"/>
                <a:gd name="T2" fmla="*/ 0 w 52"/>
                <a:gd name="T3" fmla="*/ 17 h 50"/>
                <a:gd name="T4" fmla="*/ 33 w 52"/>
                <a:gd name="T5" fmla="*/ 50 h 50"/>
                <a:gd name="T6" fmla="*/ 52 w 52"/>
                <a:gd name="T7" fmla="*/ 34 h 50"/>
                <a:gd name="T8" fmla="*/ 16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2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7" name="Freeform 88"/>
            <p:cNvSpPr/>
            <p:nvPr/>
          </p:nvSpPr>
          <p:spPr bwMode="auto">
            <a:xfrm>
              <a:off x="8839200" y="-1255712"/>
              <a:ext cx="82550" cy="79375"/>
            </a:xfrm>
            <a:custGeom>
              <a:avLst/>
              <a:gdLst>
                <a:gd name="T0" fmla="*/ 16 w 52"/>
                <a:gd name="T1" fmla="*/ 0 h 50"/>
                <a:gd name="T2" fmla="*/ 0 w 52"/>
                <a:gd name="T3" fmla="*/ 17 h 50"/>
                <a:gd name="T4" fmla="*/ 33 w 52"/>
                <a:gd name="T5" fmla="*/ 50 h 50"/>
                <a:gd name="T6" fmla="*/ 52 w 52"/>
                <a:gd name="T7" fmla="*/ 34 h 50"/>
                <a:gd name="T8" fmla="*/ 16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2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8" name="Freeform 89"/>
            <p:cNvSpPr/>
            <p:nvPr/>
          </p:nvSpPr>
          <p:spPr bwMode="auto">
            <a:xfrm>
              <a:off x="9805988" y="-287337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3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9" name="Freeform 90"/>
            <p:cNvSpPr/>
            <p:nvPr/>
          </p:nvSpPr>
          <p:spPr bwMode="auto">
            <a:xfrm>
              <a:off x="9805988" y="-287337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3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0" name="Freeform 91"/>
            <p:cNvSpPr/>
            <p:nvPr/>
          </p:nvSpPr>
          <p:spPr bwMode="auto">
            <a:xfrm>
              <a:off x="10771188" y="681038"/>
              <a:ext cx="82550" cy="79375"/>
            </a:xfrm>
            <a:custGeom>
              <a:avLst/>
              <a:gdLst>
                <a:gd name="T0" fmla="*/ 16 w 52"/>
                <a:gd name="T1" fmla="*/ 0 h 50"/>
                <a:gd name="T2" fmla="*/ 0 w 52"/>
                <a:gd name="T3" fmla="*/ 17 h 50"/>
                <a:gd name="T4" fmla="*/ 33 w 52"/>
                <a:gd name="T5" fmla="*/ 50 h 50"/>
                <a:gd name="T6" fmla="*/ 52 w 52"/>
                <a:gd name="T7" fmla="*/ 33 h 50"/>
                <a:gd name="T8" fmla="*/ 16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2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1" name="Freeform 92"/>
            <p:cNvSpPr/>
            <p:nvPr/>
          </p:nvSpPr>
          <p:spPr bwMode="auto">
            <a:xfrm>
              <a:off x="10771188" y="681038"/>
              <a:ext cx="82550" cy="79375"/>
            </a:xfrm>
            <a:custGeom>
              <a:avLst/>
              <a:gdLst>
                <a:gd name="T0" fmla="*/ 16 w 52"/>
                <a:gd name="T1" fmla="*/ 0 h 50"/>
                <a:gd name="T2" fmla="*/ 0 w 52"/>
                <a:gd name="T3" fmla="*/ 17 h 50"/>
                <a:gd name="T4" fmla="*/ 33 w 52"/>
                <a:gd name="T5" fmla="*/ 50 h 50"/>
                <a:gd name="T6" fmla="*/ 52 w 52"/>
                <a:gd name="T7" fmla="*/ 33 h 50"/>
                <a:gd name="T8" fmla="*/ 16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2" y="3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2" name="Freeform 93"/>
            <p:cNvSpPr/>
            <p:nvPr/>
          </p:nvSpPr>
          <p:spPr bwMode="auto">
            <a:xfrm>
              <a:off x="9010650" y="-1085850"/>
              <a:ext cx="52388" cy="55563"/>
            </a:xfrm>
            <a:custGeom>
              <a:avLst/>
              <a:gdLst>
                <a:gd name="T0" fmla="*/ 17 w 33"/>
                <a:gd name="T1" fmla="*/ 0 h 35"/>
                <a:gd name="T2" fmla="*/ 0 w 33"/>
                <a:gd name="T3" fmla="*/ 19 h 35"/>
                <a:gd name="T4" fmla="*/ 17 w 33"/>
                <a:gd name="T5" fmla="*/ 35 h 35"/>
                <a:gd name="T6" fmla="*/ 33 w 33"/>
                <a:gd name="T7" fmla="*/ 19 h 35"/>
                <a:gd name="T8" fmla="*/ 17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7" y="0"/>
                  </a:moveTo>
                  <a:lnTo>
                    <a:pt x="0" y="19"/>
                  </a:lnTo>
                  <a:lnTo>
                    <a:pt x="17" y="35"/>
                  </a:lnTo>
                  <a:lnTo>
                    <a:pt x="33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3" name="Freeform 94"/>
            <p:cNvSpPr/>
            <p:nvPr/>
          </p:nvSpPr>
          <p:spPr bwMode="auto">
            <a:xfrm>
              <a:off x="9010650" y="-1085850"/>
              <a:ext cx="52388" cy="55563"/>
            </a:xfrm>
            <a:custGeom>
              <a:avLst/>
              <a:gdLst>
                <a:gd name="T0" fmla="*/ 17 w 33"/>
                <a:gd name="T1" fmla="*/ 0 h 35"/>
                <a:gd name="T2" fmla="*/ 0 w 33"/>
                <a:gd name="T3" fmla="*/ 19 h 35"/>
                <a:gd name="T4" fmla="*/ 17 w 33"/>
                <a:gd name="T5" fmla="*/ 35 h 35"/>
                <a:gd name="T6" fmla="*/ 33 w 33"/>
                <a:gd name="T7" fmla="*/ 19 h 35"/>
                <a:gd name="T8" fmla="*/ 17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7" y="0"/>
                  </a:moveTo>
                  <a:lnTo>
                    <a:pt x="0" y="19"/>
                  </a:lnTo>
                  <a:lnTo>
                    <a:pt x="17" y="35"/>
                  </a:lnTo>
                  <a:lnTo>
                    <a:pt x="33" y="19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4" name="Freeform 95"/>
            <p:cNvSpPr/>
            <p:nvPr/>
          </p:nvSpPr>
          <p:spPr bwMode="auto">
            <a:xfrm>
              <a:off x="9975850" y="-11747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5" name="Freeform 96"/>
            <p:cNvSpPr/>
            <p:nvPr/>
          </p:nvSpPr>
          <p:spPr bwMode="auto">
            <a:xfrm>
              <a:off x="9975850" y="-11747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6" name="Freeform 97"/>
            <p:cNvSpPr/>
            <p:nvPr/>
          </p:nvSpPr>
          <p:spPr bwMode="auto">
            <a:xfrm>
              <a:off x="10942638" y="849313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7" name="Freeform 98"/>
            <p:cNvSpPr/>
            <p:nvPr/>
          </p:nvSpPr>
          <p:spPr bwMode="auto">
            <a:xfrm>
              <a:off x="10942638" y="849313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8" name="Freeform 99"/>
            <p:cNvSpPr/>
            <p:nvPr/>
          </p:nvSpPr>
          <p:spPr bwMode="auto">
            <a:xfrm>
              <a:off x="8696325" y="-139700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9" name="Freeform 100"/>
            <p:cNvSpPr/>
            <p:nvPr/>
          </p:nvSpPr>
          <p:spPr bwMode="auto">
            <a:xfrm>
              <a:off x="8696325" y="-139700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0" name="Freeform 101"/>
            <p:cNvSpPr/>
            <p:nvPr/>
          </p:nvSpPr>
          <p:spPr bwMode="auto">
            <a:xfrm>
              <a:off x="9659938" y="-433387"/>
              <a:ext cx="57150" cy="55563"/>
            </a:xfrm>
            <a:custGeom>
              <a:avLst/>
              <a:gdLst>
                <a:gd name="T0" fmla="*/ 17 w 36"/>
                <a:gd name="T1" fmla="*/ 0 h 35"/>
                <a:gd name="T2" fmla="*/ 0 w 36"/>
                <a:gd name="T3" fmla="*/ 19 h 35"/>
                <a:gd name="T4" fmla="*/ 17 w 36"/>
                <a:gd name="T5" fmla="*/ 35 h 35"/>
                <a:gd name="T6" fmla="*/ 36 w 36"/>
                <a:gd name="T7" fmla="*/ 19 h 35"/>
                <a:gd name="T8" fmla="*/ 17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7" y="0"/>
                  </a:moveTo>
                  <a:lnTo>
                    <a:pt x="0" y="19"/>
                  </a:lnTo>
                  <a:lnTo>
                    <a:pt x="17" y="35"/>
                  </a:lnTo>
                  <a:lnTo>
                    <a:pt x="36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1" name="Freeform 102"/>
            <p:cNvSpPr/>
            <p:nvPr/>
          </p:nvSpPr>
          <p:spPr bwMode="auto">
            <a:xfrm>
              <a:off x="9659938" y="-433387"/>
              <a:ext cx="57150" cy="55563"/>
            </a:xfrm>
            <a:custGeom>
              <a:avLst/>
              <a:gdLst>
                <a:gd name="T0" fmla="*/ 17 w 36"/>
                <a:gd name="T1" fmla="*/ 0 h 35"/>
                <a:gd name="T2" fmla="*/ 0 w 36"/>
                <a:gd name="T3" fmla="*/ 19 h 35"/>
                <a:gd name="T4" fmla="*/ 17 w 36"/>
                <a:gd name="T5" fmla="*/ 35 h 35"/>
                <a:gd name="T6" fmla="*/ 36 w 36"/>
                <a:gd name="T7" fmla="*/ 19 h 35"/>
                <a:gd name="T8" fmla="*/ 17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7" y="0"/>
                  </a:moveTo>
                  <a:lnTo>
                    <a:pt x="0" y="19"/>
                  </a:lnTo>
                  <a:lnTo>
                    <a:pt x="17" y="35"/>
                  </a:lnTo>
                  <a:lnTo>
                    <a:pt x="36" y="19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2" name="Freeform 103"/>
            <p:cNvSpPr/>
            <p:nvPr/>
          </p:nvSpPr>
          <p:spPr bwMode="auto">
            <a:xfrm>
              <a:off x="10628313" y="5349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3" name="Freeform 104"/>
            <p:cNvSpPr/>
            <p:nvPr/>
          </p:nvSpPr>
          <p:spPr bwMode="auto">
            <a:xfrm>
              <a:off x="10628313" y="5349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4" name="Freeform 105"/>
            <p:cNvSpPr>
              <a:spLocks noEditPoints="1"/>
            </p:cNvSpPr>
            <p:nvPr/>
          </p:nvSpPr>
          <p:spPr bwMode="auto">
            <a:xfrm>
              <a:off x="6186488" y="-1949450"/>
              <a:ext cx="4779963" cy="4757738"/>
            </a:xfrm>
            <a:custGeom>
              <a:avLst/>
              <a:gdLst>
                <a:gd name="T0" fmla="*/ 2921 w 3011"/>
                <a:gd name="T1" fmla="*/ 2924 h 2997"/>
                <a:gd name="T2" fmla="*/ 3011 w 3011"/>
                <a:gd name="T3" fmla="*/ 2981 h 2997"/>
                <a:gd name="T4" fmla="*/ 2831 w 3011"/>
                <a:gd name="T5" fmla="*/ 2801 h 2997"/>
                <a:gd name="T6" fmla="*/ 2888 w 3011"/>
                <a:gd name="T7" fmla="*/ 2891 h 2997"/>
                <a:gd name="T8" fmla="*/ 2831 w 3011"/>
                <a:gd name="T9" fmla="*/ 2801 h 2997"/>
                <a:gd name="T10" fmla="*/ 2403 w 3011"/>
                <a:gd name="T11" fmla="*/ 2406 h 2997"/>
                <a:gd name="T12" fmla="*/ 2814 w 3011"/>
                <a:gd name="T13" fmla="*/ 2782 h 2997"/>
                <a:gd name="T14" fmla="*/ 2330 w 3011"/>
                <a:gd name="T15" fmla="*/ 2298 h 2997"/>
                <a:gd name="T16" fmla="*/ 2387 w 3011"/>
                <a:gd name="T17" fmla="*/ 2390 h 2997"/>
                <a:gd name="T18" fmla="*/ 2330 w 3011"/>
                <a:gd name="T19" fmla="*/ 2298 h 2997"/>
                <a:gd name="T20" fmla="*/ 2205 w 3011"/>
                <a:gd name="T21" fmla="*/ 2208 h 2997"/>
                <a:gd name="T22" fmla="*/ 2297 w 3011"/>
                <a:gd name="T23" fmla="*/ 2264 h 2997"/>
                <a:gd name="T24" fmla="*/ 1810 w 3011"/>
                <a:gd name="T25" fmla="*/ 1780 h 2997"/>
                <a:gd name="T26" fmla="*/ 2188 w 3011"/>
                <a:gd name="T27" fmla="*/ 2191 h 2997"/>
                <a:gd name="T28" fmla="*/ 1810 w 3011"/>
                <a:gd name="T29" fmla="*/ 1780 h 2997"/>
                <a:gd name="T30" fmla="*/ 1704 w 3011"/>
                <a:gd name="T31" fmla="*/ 1707 h 2997"/>
                <a:gd name="T32" fmla="*/ 1793 w 3011"/>
                <a:gd name="T33" fmla="*/ 1763 h 2997"/>
                <a:gd name="T34" fmla="*/ 1614 w 3011"/>
                <a:gd name="T35" fmla="*/ 1581 h 2997"/>
                <a:gd name="T36" fmla="*/ 1671 w 3011"/>
                <a:gd name="T37" fmla="*/ 1671 h 2997"/>
                <a:gd name="T38" fmla="*/ 1614 w 3011"/>
                <a:gd name="T39" fmla="*/ 1581 h 2997"/>
                <a:gd name="T40" fmla="*/ 1186 w 3011"/>
                <a:gd name="T41" fmla="*/ 1187 h 2997"/>
                <a:gd name="T42" fmla="*/ 1597 w 3011"/>
                <a:gd name="T43" fmla="*/ 1565 h 2997"/>
                <a:gd name="T44" fmla="*/ 1113 w 3011"/>
                <a:gd name="T45" fmla="*/ 1080 h 2997"/>
                <a:gd name="T46" fmla="*/ 1170 w 3011"/>
                <a:gd name="T47" fmla="*/ 1170 h 2997"/>
                <a:gd name="T48" fmla="*/ 1113 w 3011"/>
                <a:gd name="T49" fmla="*/ 1080 h 2997"/>
                <a:gd name="T50" fmla="*/ 988 w 3011"/>
                <a:gd name="T51" fmla="*/ 988 h 2997"/>
                <a:gd name="T52" fmla="*/ 1080 w 3011"/>
                <a:gd name="T53" fmla="*/ 1047 h 2997"/>
                <a:gd name="T54" fmla="*/ 593 w 3011"/>
                <a:gd name="T55" fmla="*/ 560 h 2997"/>
                <a:gd name="T56" fmla="*/ 971 w 3011"/>
                <a:gd name="T57" fmla="*/ 972 h 2997"/>
                <a:gd name="T58" fmla="*/ 593 w 3011"/>
                <a:gd name="T59" fmla="*/ 560 h 2997"/>
                <a:gd name="T60" fmla="*/ 487 w 3011"/>
                <a:gd name="T61" fmla="*/ 487 h 2997"/>
                <a:gd name="T62" fmla="*/ 576 w 3011"/>
                <a:gd name="T63" fmla="*/ 544 h 2997"/>
                <a:gd name="T64" fmla="*/ 397 w 3011"/>
                <a:gd name="T65" fmla="*/ 362 h 2997"/>
                <a:gd name="T66" fmla="*/ 453 w 3011"/>
                <a:gd name="T67" fmla="*/ 454 h 2997"/>
                <a:gd name="T68" fmla="*/ 397 w 3011"/>
                <a:gd name="T69" fmla="*/ 362 h 2997"/>
                <a:gd name="T70" fmla="*/ 0 w 3011"/>
                <a:gd name="T71" fmla="*/ 0 h 2997"/>
                <a:gd name="T72" fmla="*/ 380 w 3011"/>
                <a:gd name="T73" fmla="*/ 345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11" h="2997">
                  <a:moveTo>
                    <a:pt x="2937" y="2907"/>
                  </a:moveTo>
                  <a:lnTo>
                    <a:pt x="2921" y="2924"/>
                  </a:lnTo>
                  <a:lnTo>
                    <a:pt x="2994" y="2997"/>
                  </a:lnTo>
                  <a:lnTo>
                    <a:pt x="3011" y="2981"/>
                  </a:lnTo>
                  <a:lnTo>
                    <a:pt x="2937" y="2907"/>
                  </a:lnTo>
                  <a:close/>
                  <a:moveTo>
                    <a:pt x="2831" y="2801"/>
                  </a:moveTo>
                  <a:lnTo>
                    <a:pt x="2814" y="2817"/>
                  </a:lnTo>
                  <a:lnTo>
                    <a:pt x="2888" y="2891"/>
                  </a:lnTo>
                  <a:lnTo>
                    <a:pt x="2904" y="2874"/>
                  </a:lnTo>
                  <a:lnTo>
                    <a:pt x="2831" y="2801"/>
                  </a:lnTo>
                  <a:close/>
                  <a:moveTo>
                    <a:pt x="2420" y="2390"/>
                  </a:moveTo>
                  <a:lnTo>
                    <a:pt x="2403" y="2406"/>
                  </a:lnTo>
                  <a:lnTo>
                    <a:pt x="2798" y="2801"/>
                  </a:lnTo>
                  <a:lnTo>
                    <a:pt x="2814" y="2782"/>
                  </a:lnTo>
                  <a:lnTo>
                    <a:pt x="2420" y="2390"/>
                  </a:lnTo>
                  <a:close/>
                  <a:moveTo>
                    <a:pt x="2330" y="2298"/>
                  </a:moveTo>
                  <a:lnTo>
                    <a:pt x="2313" y="2314"/>
                  </a:lnTo>
                  <a:lnTo>
                    <a:pt x="2387" y="2390"/>
                  </a:lnTo>
                  <a:lnTo>
                    <a:pt x="2403" y="2373"/>
                  </a:lnTo>
                  <a:lnTo>
                    <a:pt x="2330" y="2298"/>
                  </a:lnTo>
                  <a:close/>
                  <a:moveTo>
                    <a:pt x="2221" y="2191"/>
                  </a:moveTo>
                  <a:lnTo>
                    <a:pt x="2205" y="2208"/>
                  </a:lnTo>
                  <a:lnTo>
                    <a:pt x="2280" y="2281"/>
                  </a:lnTo>
                  <a:lnTo>
                    <a:pt x="2297" y="2264"/>
                  </a:lnTo>
                  <a:lnTo>
                    <a:pt x="2221" y="2191"/>
                  </a:lnTo>
                  <a:close/>
                  <a:moveTo>
                    <a:pt x="1810" y="1780"/>
                  </a:moveTo>
                  <a:lnTo>
                    <a:pt x="1793" y="1796"/>
                  </a:lnTo>
                  <a:lnTo>
                    <a:pt x="2188" y="2191"/>
                  </a:lnTo>
                  <a:lnTo>
                    <a:pt x="2205" y="2175"/>
                  </a:lnTo>
                  <a:lnTo>
                    <a:pt x="1810" y="1780"/>
                  </a:lnTo>
                  <a:close/>
                  <a:moveTo>
                    <a:pt x="1720" y="1690"/>
                  </a:moveTo>
                  <a:lnTo>
                    <a:pt x="1704" y="1707"/>
                  </a:lnTo>
                  <a:lnTo>
                    <a:pt x="1777" y="1780"/>
                  </a:lnTo>
                  <a:lnTo>
                    <a:pt x="1793" y="1763"/>
                  </a:lnTo>
                  <a:lnTo>
                    <a:pt x="1720" y="1690"/>
                  </a:lnTo>
                  <a:close/>
                  <a:moveTo>
                    <a:pt x="1614" y="1581"/>
                  </a:moveTo>
                  <a:lnTo>
                    <a:pt x="1597" y="1598"/>
                  </a:lnTo>
                  <a:lnTo>
                    <a:pt x="1671" y="1671"/>
                  </a:lnTo>
                  <a:lnTo>
                    <a:pt x="1687" y="1655"/>
                  </a:lnTo>
                  <a:lnTo>
                    <a:pt x="1614" y="1581"/>
                  </a:lnTo>
                  <a:close/>
                  <a:moveTo>
                    <a:pt x="1203" y="1170"/>
                  </a:moveTo>
                  <a:lnTo>
                    <a:pt x="1186" y="1187"/>
                  </a:lnTo>
                  <a:lnTo>
                    <a:pt x="1581" y="1581"/>
                  </a:lnTo>
                  <a:lnTo>
                    <a:pt x="1597" y="1565"/>
                  </a:lnTo>
                  <a:lnTo>
                    <a:pt x="1203" y="1170"/>
                  </a:lnTo>
                  <a:close/>
                  <a:moveTo>
                    <a:pt x="1113" y="1080"/>
                  </a:moveTo>
                  <a:lnTo>
                    <a:pt x="1096" y="1097"/>
                  </a:lnTo>
                  <a:lnTo>
                    <a:pt x="1170" y="1170"/>
                  </a:lnTo>
                  <a:lnTo>
                    <a:pt x="1186" y="1154"/>
                  </a:lnTo>
                  <a:lnTo>
                    <a:pt x="1113" y="1080"/>
                  </a:lnTo>
                  <a:close/>
                  <a:moveTo>
                    <a:pt x="1004" y="972"/>
                  </a:moveTo>
                  <a:lnTo>
                    <a:pt x="988" y="988"/>
                  </a:lnTo>
                  <a:lnTo>
                    <a:pt x="1063" y="1064"/>
                  </a:lnTo>
                  <a:lnTo>
                    <a:pt x="1080" y="1047"/>
                  </a:lnTo>
                  <a:lnTo>
                    <a:pt x="1004" y="972"/>
                  </a:lnTo>
                  <a:close/>
                  <a:moveTo>
                    <a:pt x="593" y="560"/>
                  </a:moveTo>
                  <a:lnTo>
                    <a:pt x="576" y="577"/>
                  </a:lnTo>
                  <a:lnTo>
                    <a:pt x="971" y="972"/>
                  </a:lnTo>
                  <a:lnTo>
                    <a:pt x="988" y="955"/>
                  </a:lnTo>
                  <a:lnTo>
                    <a:pt x="593" y="560"/>
                  </a:lnTo>
                  <a:close/>
                  <a:moveTo>
                    <a:pt x="503" y="471"/>
                  </a:moveTo>
                  <a:lnTo>
                    <a:pt x="487" y="487"/>
                  </a:lnTo>
                  <a:lnTo>
                    <a:pt x="560" y="560"/>
                  </a:lnTo>
                  <a:lnTo>
                    <a:pt x="576" y="544"/>
                  </a:lnTo>
                  <a:lnTo>
                    <a:pt x="503" y="471"/>
                  </a:lnTo>
                  <a:close/>
                  <a:moveTo>
                    <a:pt x="397" y="362"/>
                  </a:moveTo>
                  <a:lnTo>
                    <a:pt x="380" y="381"/>
                  </a:lnTo>
                  <a:lnTo>
                    <a:pt x="453" y="454"/>
                  </a:lnTo>
                  <a:lnTo>
                    <a:pt x="470" y="437"/>
                  </a:lnTo>
                  <a:lnTo>
                    <a:pt x="397" y="362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364" y="362"/>
                  </a:lnTo>
                  <a:lnTo>
                    <a:pt x="380" y="34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5" name="Freeform 106"/>
            <p:cNvSpPr>
              <a:spLocks noEditPoints="1"/>
            </p:cNvSpPr>
            <p:nvPr/>
          </p:nvSpPr>
          <p:spPr bwMode="auto">
            <a:xfrm>
              <a:off x="6186488" y="-1949450"/>
              <a:ext cx="4779963" cy="4757738"/>
            </a:xfrm>
            <a:custGeom>
              <a:avLst/>
              <a:gdLst>
                <a:gd name="T0" fmla="*/ 2921 w 3011"/>
                <a:gd name="T1" fmla="*/ 2924 h 2997"/>
                <a:gd name="T2" fmla="*/ 3011 w 3011"/>
                <a:gd name="T3" fmla="*/ 2981 h 2997"/>
                <a:gd name="T4" fmla="*/ 2831 w 3011"/>
                <a:gd name="T5" fmla="*/ 2801 h 2997"/>
                <a:gd name="T6" fmla="*/ 2888 w 3011"/>
                <a:gd name="T7" fmla="*/ 2891 h 2997"/>
                <a:gd name="T8" fmla="*/ 2831 w 3011"/>
                <a:gd name="T9" fmla="*/ 2801 h 2997"/>
                <a:gd name="T10" fmla="*/ 2403 w 3011"/>
                <a:gd name="T11" fmla="*/ 2406 h 2997"/>
                <a:gd name="T12" fmla="*/ 2814 w 3011"/>
                <a:gd name="T13" fmla="*/ 2782 h 2997"/>
                <a:gd name="T14" fmla="*/ 2330 w 3011"/>
                <a:gd name="T15" fmla="*/ 2298 h 2997"/>
                <a:gd name="T16" fmla="*/ 2387 w 3011"/>
                <a:gd name="T17" fmla="*/ 2390 h 2997"/>
                <a:gd name="T18" fmla="*/ 2330 w 3011"/>
                <a:gd name="T19" fmla="*/ 2298 h 2997"/>
                <a:gd name="T20" fmla="*/ 2205 w 3011"/>
                <a:gd name="T21" fmla="*/ 2208 h 2997"/>
                <a:gd name="T22" fmla="*/ 2297 w 3011"/>
                <a:gd name="T23" fmla="*/ 2264 h 2997"/>
                <a:gd name="T24" fmla="*/ 1810 w 3011"/>
                <a:gd name="T25" fmla="*/ 1780 h 2997"/>
                <a:gd name="T26" fmla="*/ 2188 w 3011"/>
                <a:gd name="T27" fmla="*/ 2191 h 2997"/>
                <a:gd name="T28" fmla="*/ 1810 w 3011"/>
                <a:gd name="T29" fmla="*/ 1780 h 2997"/>
                <a:gd name="T30" fmla="*/ 1704 w 3011"/>
                <a:gd name="T31" fmla="*/ 1707 h 2997"/>
                <a:gd name="T32" fmla="*/ 1793 w 3011"/>
                <a:gd name="T33" fmla="*/ 1763 h 2997"/>
                <a:gd name="T34" fmla="*/ 1614 w 3011"/>
                <a:gd name="T35" fmla="*/ 1581 h 2997"/>
                <a:gd name="T36" fmla="*/ 1671 w 3011"/>
                <a:gd name="T37" fmla="*/ 1671 h 2997"/>
                <a:gd name="T38" fmla="*/ 1614 w 3011"/>
                <a:gd name="T39" fmla="*/ 1581 h 2997"/>
                <a:gd name="T40" fmla="*/ 1186 w 3011"/>
                <a:gd name="T41" fmla="*/ 1187 h 2997"/>
                <a:gd name="T42" fmla="*/ 1597 w 3011"/>
                <a:gd name="T43" fmla="*/ 1565 h 2997"/>
                <a:gd name="T44" fmla="*/ 1113 w 3011"/>
                <a:gd name="T45" fmla="*/ 1080 h 2997"/>
                <a:gd name="T46" fmla="*/ 1170 w 3011"/>
                <a:gd name="T47" fmla="*/ 1170 h 2997"/>
                <a:gd name="T48" fmla="*/ 1113 w 3011"/>
                <a:gd name="T49" fmla="*/ 1080 h 2997"/>
                <a:gd name="T50" fmla="*/ 988 w 3011"/>
                <a:gd name="T51" fmla="*/ 988 h 2997"/>
                <a:gd name="T52" fmla="*/ 1080 w 3011"/>
                <a:gd name="T53" fmla="*/ 1047 h 2997"/>
                <a:gd name="T54" fmla="*/ 593 w 3011"/>
                <a:gd name="T55" fmla="*/ 560 h 2997"/>
                <a:gd name="T56" fmla="*/ 971 w 3011"/>
                <a:gd name="T57" fmla="*/ 972 h 2997"/>
                <a:gd name="T58" fmla="*/ 593 w 3011"/>
                <a:gd name="T59" fmla="*/ 560 h 2997"/>
                <a:gd name="T60" fmla="*/ 487 w 3011"/>
                <a:gd name="T61" fmla="*/ 487 h 2997"/>
                <a:gd name="T62" fmla="*/ 576 w 3011"/>
                <a:gd name="T63" fmla="*/ 544 h 2997"/>
                <a:gd name="T64" fmla="*/ 397 w 3011"/>
                <a:gd name="T65" fmla="*/ 362 h 2997"/>
                <a:gd name="T66" fmla="*/ 453 w 3011"/>
                <a:gd name="T67" fmla="*/ 454 h 2997"/>
                <a:gd name="T68" fmla="*/ 397 w 3011"/>
                <a:gd name="T69" fmla="*/ 362 h 2997"/>
                <a:gd name="T70" fmla="*/ 0 w 3011"/>
                <a:gd name="T71" fmla="*/ 0 h 2997"/>
                <a:gd name="T72" fmla="*/ 380 w 3011"/>
                <a:gd name="T73" fmla="*/ 345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11" h="2997">
                  <a:moveTo>
                    <a:pt x="2937" y="2907"/>
                  </a:moveTo>
                  <a:lnTo>
                    <a:pt x="2921" y="2924"/>
                  </a:lnTo>
                  <a:lnTo>
                    <a:pt x="2994" y="2997"/>
                  </a:lnTo>
                  <a:lnTo>
                    <a:pt x="3011" y="2981"/>
                  </a:lnTo>
                  <a:lnTo>
                    <a:pt x="2937" y="2907"/>
                  </a:lnTo>
                  <a:moveTo>
                    <a:pt x="2831" y="2801"/>
                  </a:moveTo>
                  <a:lnTo>
                    <a:pt x="2814" y="2817"/>
                  </a:lnTo>
                  <a:lnTo>
                    <a:pt x="2888" y="2891"/>
                  </a:lnTo>
                  <a:lnTo>
                    <a:pt x="2904" y="2874"/>
                  </a:lnTo>
                  <a:lnTo>
                    <a:pt x="2831" y="2801"/>
                  </a:lnTo>
                  <a:moveTo>
                    <a:pt x="2420" y="2390"/>
                  </a:moveTo>
                  <a:lnTo>
                    <a:pt x="2403" y="2406"/>
                  </a:lnTo>
                  <a:lnTo>
                    <a:pt x="2798" y="2801"/>
                  </a:lnTo>
                  <a:lnTo>
                    <a:pt x="2814" y="2782"/>
                  </a:lnTo>
                  <a:lnTo>
                    <a:pt x="2420" y="2390"/>
                  </a:lnTo>
                  <a:moveTo>
                    <a:pt x="2330" y="2298"/>
                  </a:moveTo>
                  <a:lnTo>
                    <a:pt x="2313" y="2314"/>
                  </a:lnTo>
                  <a:lnTo>
                    <a:pt x="2387" y="2390"/>
                  </a:lnTo>
                  <a:lnTo>
                    <a:pt x="2403" y="2373"/>
                  </a:lnTo>
                  <a:lnTo>
                    <a:pt x="2330" y="2298"/>
                  </a:lnTo>
                  <a:moveTo>
                    <a:pt x="2221" y="2191"/>
                  </a:moveTo>
                  <a:lnTo>
                    <a:pt x="2205" y="2208"/>
                  </a:lnTo>
                  <a:lnTo>
                    <a:pt x="2280" y="2281"/>
                  </a:lnTo>
                  <a:lnTo>
                    <a:pt x="2297" y="2264"/>
                  </a:lnTo>
                  <a:lnTo>
                    <a:pt x="2221" y="2191"/>
                  </a:lnTo>
                  <a:moveTo>
                    <a:pt x="1810" y="1780"/>
                  </a:moveTo>
                  <a:lnTo>
                    <a:pt x="1793" y="1796"/>
                  </a:lnTo>
                  <a:lnTo>
                    <a:pt x="2188" y="2191"/>
                  </a:lnTo>
                  <a:lnTo>
                    <a:pt x="2205" y="2175"/>
                  </a:lnTo>
                  <a:lnTo>
                    <a:pt x="1810" y="1780"/>
                  </a:lnTo>
                  <a:moveTo>
                    <a:pt x="1720" y="1690"/>
                  </a:moveTo>
                  <a:lnTo>
                    <a:pt x="1704" y="1707"/>
                  </a:lnTo>
                  <a:lnTo>
                    <a:pt x="1777" y="1780"/>
                  </a:lnTo>
                  <a:lnTo>
                    <a:pt x="1793" y="1763"/>
                  </a:lnTo>
                  <a:lnTo>
                    <a:pt x="1720" y="1690"/>
                  </a:lnTo>
                  <a:moveTo>
                    <a:pt x="1614" y="1581"/>
                  </a:moveTo>
                  <a:lnTo>
                    <a:pt x="1597" y="1598"/>
                  </a:lnTo>
                  <a:lnTo>
                    <a:pt x="1671" y="1671"/>
                  </a:lnTo>
                  <a:lnTo>
                    <a:pt x="1687" y="1655"/>
                  </a:lnTo>
                  <a:lnTo>
                    <a:pt x="1614" y="1581"/>
                  </a:lnTo>
                  <a:moveTo>
                    <a:pt x="1203" y="1170"/>
                  </a:moveTo>
                  <a:lnTo>
                    <a:pt x="1186" y="1187"/>
                  </a:lnTo>
                  <a:lnTo>
                    <a:pt x="1581" y="1581"/>
                  </a:lnTo>
                  <a:lnTo>
                    <a:pt x="1597" y="1565"/>
                  </a:lnTo>
                  <a:lnTo>
                    <a:pt x="1203" y="1170"/>
                  </a:lnTo>
                  <a:moveTo>
                    <a:pt x="1113" y="1080"/>
                  </a:moveTo>
                  <a:lnTo>
                    <a:pt x="1096" y="1097"/>
                  </a:lnTo>
                  <a:lnTo>
                    <a:pt x="1170" y="1170"/>
                  </a:lnTo>
                  <a:lnTo>
                    <a:pt x="1186" y="1154"/>
                  </a:lnTo>
                  <a:lnTo>
                    <a:pt x="1113" y="1080"/>
                  </a:lnTo>
                  <a:moveTo>
                    <a:pt x="1004" y="972"/>
                  </a:moveTo>
                  <a:lnTo>
                    <a:pt x="988" y="988"/>
                  </a:lnTo>
                  <a:lnTo>
                    <a:pt x="1063" y="1064"/>
                  </a:lnTo>
                  <a:lnTo>
                    <a:pt x="1080" y="1047"/>
                  </a:lnTo>
                  <a:lnTo>
                    <a:pt x="1004" y="972"/>
                  </a:lnTo>
                  <a:moveTo>
                    <a:pt x="593" y="560"/>
                  </a:moveTo>
                  <a:lnTo>
                    <a:pt x="576" y="577"/>
                  </a:lnTo>
                  <a:lnTo>
                    <a:pt x="971" y="972"/>
                  </a:lnTo>
                  <a:lnTo>
                    <a:pt x="988" y="955"/>
                  </a:lnTo>
                  <a:lnTo>
                    <a:pt x="593" y="560"/>
                  </a:lnTo>
                  <a:moveTo>
                    <a:pt x="503" y="471"/>
                  </a:moveTo>
                  <a:lnTo>
                    <a:pt x="487" y="487"/>
                  </a:lnTo>
                  <a:lnTo>
                    <a:pt x="560" y="560"/>
                  </a:lnTo>
                  <a:lnTo>
                    <a:pt x="576" y="544"/>
                  </a:lnTo>
                  <a:lnTo>
                    <a:pt x="503" y="471"/>
                  </a:lnTo>
                  <a:moveTo>
                    <a:pt x="397" y="362"/>
                  </a:moveTo>
                  <a:lnTo>
                    <a:pt x="380" y="381"/>
                  </a:lnTo>
                  <a:lnTo>
                    <a:pt x="453" y="454"/>
                  </a:lnTo>
                  <a:lnTo>
                    <a:pt x="470" y="437"/>
                  </a:lnTo>
                  <a:lnTo>
                    <a:pt x="397" y="362"/>
                  </a:lnTo>
                  <a:moveTo>
                    <a:pt x="33" y="0"/>
                  </a:moveTo>
                  <a:lnTo>
                    <a:pt x="0" y="0"/>
                  </a:lnTo>
                  <a:lnTo>
                    <a:pt x="364" y="362"/>
                  </a:lnTo>
                  <a:lnTo>
                    <a:pt x="380" y="34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6" name="Freeform 107"/>
            <p:cNvSpPr/>
            <p:nvPr/>
          </p:nvSpPr>
          <p:spPr bwMode="auto">
            <a:xfrm>
              <a:off x="10966450" y="2808288"/>
              <a:ext cx="517525" cy="544513"/>
            </a:xfrm>
            <a:custGeom>
              <a:avLst/>
              <a:gdLst>
                <a:gd name="T0" fmla="*/ 16 w 326"/>
                <a:gd name="T1" fmla="*/ 0 h 343"/>
                <a:gd name="T2" fmla="*/ 0 w 326"/>
                <a:gd name="T3" fmla="*/ 17 h 343"/>
                <a:gd name="T4" fmla="*/ 326 w 326"/>
                <a:gd name="T5" fmla="*/ 343 h 343"/>
                <a:gd name="T6" fmla="*/ 326 w 326"/>
                <a:gd name="T7" fmla="*/ 310 h 343"/>
                <a:gd name="T8" fmla="*/ 16 w 3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3">
                  <a:moveTo>
                    <a:pt x="16" y="0"/>
                  </a:moveTo>
                  <a:lnTo>
                    <a:pt x="0" y="17"/>
                  </a:lnTo>
                  <a:lnTo>
                    <a:pt x="326" y="343"/>
                  </a:lnTo>
                  <a:lnTo>
                    <a:pt x="326" y="3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7" name="Freeform 108"/>
            <p:cNvSpPr/>
            <p:nvPr/>
          </p:nvSpPr>
          <p:spPr bwMode="auto">
            <a:xfrm>
              <a:off x="10966450" y="2808288"/>
              <a:ext cx="517525" cy="544513"/>
            </a:xfrm>
            <a:custGeom>
              <a:avLst/>
              <a:gdLst>
                <a:gd name="T0" fmla="*/ 16 w 326"/>
                <a:gd name="T1" fmla="*/ 0 h 343"/>
                <a:gd name="T2" fmla="*/ 0 w 326"/>
                <a:gd name="T3" fmla="*/ 17 h 343"/>
                <a:gd name="T4" fmla="*/ 326 w 326"/>
                <a:gd name="T5" fmla="*/ 343 h 343"/>
                <a:gd name="T6" fmla="*/ 326 w 326"/>
                <a:gd name="T7" fmla="*/ 310 h 343"/>
                <a:gd name="T8" fmla="*/ 16 w 3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3">
                  <a:moveTo>
                    <a:pt x="16" y="0"/>
                  </a:moveTo>
                  <a:lnTo>
                    <a:pt x="0" y="17"/>
                  </a:lnTo>
                  <a:lnTo>
                    <a:pt x="326" y="343"/>
                  </a:lnTo>
                  <a:lnTo>
                    <a:pt x="326" y="31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8" name="Freeform 109"/>
            <p:cNvSpPr/>
            <p:nvPr/>
          </p:nvSpPr>
          <p:spPr bwMode="auto">
            <a:xfrm>
              <a:off x="6905625" y="-1255712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4 w 50"/>
                <a:gd name="T5" fmla="*/ 50 h 50"/>
                <a:gd name="T6" fmla="*/ 50 w 50"/>
                <a:gd name="T7" fmla="*/ 34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4" y="50"/>
                  </a:lnTo>
                  <a:lnTo>
                    <a:pt x="50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9" name="Freeform 110"/>
            <p:cNvSpPr/>
            <p:nvPr/>
          </p:nvSpPr>
          <p:spPr bwMode="auto">
            <a:xfrm>
              <a:off x="6905625" y="-1255712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4 w 50"/>
                <a:gd name="T5" fmla="*/ 50 h 50"/>
                <a:gd name="T6" fmla="*/ 50 w 50"/>
                <a:gd name="T7" fmla="*/ 34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4" y="50"/>
                  </a:lnTo>
                  <a:lnTo>
                    <a:pt x="50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0" name="Freeform 111"/>
            <p:cNvSpPr/>
            <p:nvPr/>
          </p:nvSpPr>
          <p:spPr bwMode="auto">
            <a:xfrm>
              <a:off x="7874000" y="-287337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3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1" name="Freeform 112"/>
            <p:cNvSpPr/>
            <p:nvPr/>
          </p:nvSpPr>
          <p:spPr bwMode="auto">
            <a:xfrm>
              <a:off x="7874000" y="-287337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3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2" name="Freeform 113"/>
            <p:cNvSpPr/>
            <p:nvPr/>
          </p:nvSpPr>
          <p:spPr bwMode="auto">
            <a:xfrm>
              <a:off x="8839200" y="677863"/>
              <a:ext cx="77788" cy="82550"/>
            </a:xfrm>
            <a:custGeom>
              <a:avLst/>
              <a:gdLst>
                <a:gd name="T0" fmla="*/ 16 w 49"/>
                <a:gd name="T1" fmla="*/ 0 h 52"/>
                <a:gd name="T2" fmla="*/ 0 w 49"/>
                <a:gd name="T3" fmla="*/ 16 h 52"/>
                <a:gd name="T4" fmla="*/ 33 w 49"/>
                <a:gd name="T5" fmla="*/ 52 h 52"/>
                <a:gd name="T6" fmla="*/ 49 w 49"/>
                <a:gd name="T7" fmla="*/ 35 h 52"/>
                <a:gd name="T8" fmla="*/ 16 w 4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2">
                  <a:moveTo>
                    <a:pt x="16" y="0"/>
                  </a:moveTo>
                  <a:lnTo>
                    <a:pt x="0" y="16"/>
                  </a:lnTo>
                  <a:lnTo>
                    <a:pt x="33" y="52"/>
                  </a:lnTo>
                  <a:lnTo>
                    <a:pt x="49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3" name="Freeform 114"/>
            <p:cNvSpPr/>
            <p:nvPr/>
          </p:nvSpPr>
          <p:spPr bwMode="auto">
            <a:xfrm>
              <a:off x="8839200" y="677863"/>
              <a:ext cx="77788" cy="82550"/>
            </a:xfrm>
            <a:custGeom>
              <a:avLst/>
              <a:gdLst>
                <a:gd name="T0" fmla="*/ 16 w 49"/>
                <a:gd name="T1" fmla="*/ 0 h 52"/>
                <a:gd name="T2" fmla="*/ 0 w 49"/>
                <a:gd name="T3" fmla="*/ 16 h 52"/>
                <a:gd name="T4" fmla="*/ 33 w 49"/>
                <a:gd name="T5" fmla="*/ 52 h 52"/>
                <a:gd name="T6" fmla="*/ 49 w 49"/>
                <a:gd name="T7" fmla="*/ 35 h 52"/>
                <a:gd name="T8" fmla="*/ 16 w 4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2">
                  <a:moveTo>
                    <a:pt x="16" y="0"/>
                  </a:moveTo>
                  <a:lnTo>
                    <a:pt x="0" y="16"/>
                  </a:lnTo>
                  <a:lnTo>
                    <a:pt x="33" y="52"/>
                  </a:lnTo>
                  <a:lnTo>
                    <a:pt x="49" y="3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4" name="Freeform 115"/>
            <p:cNvSpPr/>
            <p:nvPr/>
          </p:nvSpPr>
          <p:spPr bwMode="auto">
            <a:xfrm>
              <a:off x="9805988" y="1644650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4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5" name="Freeform 116"/>
            <p:cNvSpPr/>
            <p:nvPr/>
          </p:nvSpPr>
          <p:spPr bwMode="auto">
            <a:xfrm>
              <a:off x="9805988" y="1644650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4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6" name="Freeform 117"/>
            <p:cNvSpPr/>
            <p:nvPr/>
          </p:nvSpPr>
          <p:spPr bwMode="auto">
            <a:xfrm>
              <a:off x="10771188" y="2613025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3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7" name="Freeform 118"/>
            <p:cNvSpPr/>
            <p:nvPr/>
          </p:nvSpPr>
          <p:spPr bwMode="auto">
            <a:xfrm>
              <a:off x="10771188" y="2613025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3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8" name="Freeform 119"/>
            <p:cNvSpPr/>
            <p:nvPr/>
          </p:nvSpPr>
          <p:spPr bwMode="auto">
            <a:xfrm>
              <a:off x="7075488" y="-108585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9" name="Freeform 120"/>
            <p:cNvSpPr/>
            <p:nvPr/>
          </p:nvSpPr>
          <p:spPr bwMode="auto">
            <a:xfrm>
              <a:off x="7075488" y="-108585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0" name="Freeform 121"/>
            <p:cNvSpPr/>
            <p:nvPr/>
          </p:nvSpPr>
          <p:spPr bwMode="auto">
            <a:xfrm>
              <a:off x="8043863" y="-11747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1" name="Freeform 122"/>
            <p:cNvSpPr/>
            <p:nvPr/>
          </p:nvSpPr>
          <p:spPr bwMode="auto">
            <a:xfrm>
              <a:off x="8043863" y="-11747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2" name="Freeform 123"/>
            <p:cNvSpPr/>
            <p:nvPr/>
          </p:nvSpPr>
          <p:spPr bwMode="auto">
            <a:xfrm>
              <a:off x="9007475" y="849313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3" name="Freeform 124"/>
            <p:cNvSpPr/>
            <p:nvPr/>
          </p:nvSpPr>
          <p:spPr bwMode="auto">
            <a:xfrm>
              <a:off x="9007475" y="849313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4" name="Freeform 125"/>
            <p:cNvSpPr/>
            <p:nvPr/>
          </p:nvSpPr>
          <p:spPr bwMode="auto">
            <a:xfrm>
              <a:off x="9975850" y="18176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5" name="Freeform 126"/>
            <p:cNvSpPr/>
            <p:nvPr/>
          </p:nvSpPr>
          <p:spPr bwMode="auto">
            <a:xfrm>
              <a:off x="9975850" y="18176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6" name="Freeform 127"/>
            <p:cNvSpPr/>
            <p:nvPr/>
          </p:nvSpPr>
          <p:spPr bwMode="auto">
            <a:xfrm>
              <a:off x="10939463" y="2782888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7" name="Freeform 128"/>
            <p:cNvSpPr/>
            <p:nvPr/>
          </p:nvSpPr>
          <p:spPr bwMode="auto">
            <a:xfrm>
              <a:off x="10939463" y="2782888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8" name="Freeform 129"/>
            <p:cNvSpPr/>
            <p:nvPr/>
          </p:nvSpPr>
          <p:spPr bwMode="auto">
            <a:xfrm>
              <a:off x="6764338" y="-1401762"/>
              <a:ext cx="52388" cy="57150"/>
            </a:xfrm>
            <a:custGeom>
              <a:avLst/>
              <a:gdLst>
                <a:gd name="T0" fmla="*/ 16 w 33"/>
                <a:gd name="T1" fmla="*/ 0 h 36"/>
                <a:gd name="T2" fmla="*/ 0 w 33"/>
                <a:gd name="T3" fmla="*/ 17 h 36"/>
                <a:gd name="T4" fmla="*/ 16 w 33"/>
                <a:gd name="T5" fmla="*/ 36 h 36"/>
                <a:gd name="T6" fmla="*/ 33 w 33"/>
                <a:gd name="T7" fmla="*/ 17 h 36"/>
                <a:gd name="T8" fmla="*/ 16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16" y="0"/>
                  </a:moveTo>
                  <a:lnTo>
                    <a:pt x="0" y="17"/>
                  </a:lnTo>
                  <a:lnTo>
                    <a:pt x="16" y="36"/>
                  </a:lnTo>
                  <a:lnTo>
                    <a:pt x="3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9" name="Freeform 130"/>
            <p:cNvSpPr/>
            <p:nvPr/>
          </p:nvSpPr>
          <p:spPr bwMode="auto">
            <a:xfrm>
              <a:off x="6764338" y="-1401762"/>
              <a:ext cx="52388" cy="57150"/>
            </a:xfrm>
            <a:custGeom>
              <a:avLst/>
              <a:gdLst>
                <a:gd name="T0" fmla="*/ 16 w 33"/>
                <a:gd name="T1" fmla="*/ 0 h 36"/>
                <a:gd name="T2" fmla="*/ 0 w 33"/>
                <a:gd name="T3" fmla="*/ 17 h 36"/>
                <a:gd name="T4" fmla="*/ 16 w 33"/>
                <a:gd name="T5" fmla="*/ 36 h 36"/>
                <a:gd name="T6" fmla="*/ 33 w 33"/>
                <a:gd name="T7" fmla="*/ 17 h 36"/>
                <a:gd name="T8" fmla="*/ 16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16" y="0"/>
                  </a:moveTo>
                  <a:lnTo>
                    <a:pt x="0" y="17"/>
                  </a:lnTo>
                  <a:lnTo>
                    <a:pt x="16" y="36"/>
                  </a:lnTo>
                  <a:lnTo>
                    <a:pt x="33" y="1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0" name="Freeform 131"/>
            <p:cNvSpPr/>
            <p:nvPr/>
          </p:nvSpPr>
          <p:spPr bwMode="auto">
            <a:xfrm>
              <a:off x="7727950" y="-433387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1" name="Freeform 132"/>
            <p:cNvSpPr/>
            <p:nvPr/>
          </p:nvSpPr>
          <p:spPr bwMode="auto">
            <a:xfrm>
              <a:off x="7727950" y="-433387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2" name="Freeform 133"/>
            <p:cNvSpPr/>
            <p:nvPr/>
          </p:nvSpPr>
          <p:spPr bwMode="auto">
            <a:xfrm>
              <a:off x="8696325" y="5349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3" name="Freeform 134"/>
            <p:cNvSpPr/>
            <p:nvPr/>
          </p:nvSpPr>
          <p:spPr bwMode="auto">
            <a:xfrm>
              <a:off x="8696325" y="5349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4" name="Freeform 135"/>
            <p:cNvSpPr/>
            <p:nvPr/>
          </p:nvSpPr>
          <p:spPr bwMode="auto">
            <a:xfrm>
              <a:off x="9659938" y="1503363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5" name="Freeform 136"/>
            <p:cNvSpPr/>
            <p:nvPr/>
          </p:nvSpPr>
          <p:spPr bwMode="auto">
            <a:xfrm>
              <a:off x="9659938" y="1503363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6" name="Freeform 137"/>
            <p:cNvSpPr/>
            <p:nvPr/>
          </p:nvSpPr>
          <p:spPr bwMode="auto">
            <a:xfrm>
              <a:off x="10628313" y="2466975"/>
              <a:ext cx="52388" cy="55563"/>
            </a:xfrm>
            <a:custGeom>
              <a:avLst/>
              <a:gdLst>
                <a:gd name="T0" fmla="*/ 16 w 33"/>
                <a:gd name="T1" fmla="*/ 0 h 35"/>
                <a:gd name="T2" fmla="*/ 0 w 33"/>
                <a:gd name="T3" fmla="*/ 19 h 35"/>
                <a:gd name="T4" fmla="*/ 16 w 33"/>
                <a:gd name="T5" fmla="*/ 35 h 35"/>
                <a:gd name="T6" fmla="*/ 33 w 33"/>
                <a:gd name="T7" fmla="*/ 19 h 35"/>
                <a:gd name="T8" fmla="*/ 16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6" y="0"/>
                  </a:moveTo>
                  <a:lnTo>
                    <a:pt x="0" y="19"/>
                  </a:lnTo>
                  <a:lnTo>
                    <a:pt x="16" y="35"/>
                  </a:lnTo>
                  <a:lnTo>
                    <a:pt x="33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7" name="Freeform 138"/>
            <p:cNvSpPr/>
            <p:nvPr/>
          </p:nvSpPr>
          <p:spPr bwMode="auto">
            <a:xfrm>
              <a:off x="10628313" y="2466975"/>
              <a:ext cx="52388" cy="55563"/>
            </a:xfrm>
            <a:custGeom>
              <a:avLst/>
              <a:gdLst>
                <a:gd name="T0" fmla="*/ 16 w 33"/>
                <a:gd name="T1" fmla="*/ 0 h 35"/>
                <a:gd name="T2" fmla="*/ 0 w 33"/>
                <a:gd name="T3" fmla="*/ 19 h 35"/>
                <a:gd name="T4" fmla="*/ 16 w 33"/>
                <a:gd name="T5" fmla="*/ 35 h 35"/>
                <a:gd name="T6" fmla="*/ 33 w 33"/>
                <a:gd name="T7" fmla="*/ 19 h 35"/>
                <a:gd name="T8" fmla="*/ 16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6" y="0"/>
                  </a:moveTo>
                  <a:lnTo>
                    <a:pt x="0" y="19"/>
                  </a:lnTo>
                  <a:lnTo>
                    <a:pt x="16" y="35"/>
                  </a:lnTo>
                  <a:lnTo>
                    <a:pt x="33" y="19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8" name="Freeform 139"/>
            <p:cNvSpPr>
              <a:spLocks noEditPoints="1"/>
            </p:cNvSpPr>
            <p:nvPr/>
          </p:nvSpPr>
          <p:spPr bwMode="auto">
            <a:xfrm>
              <a:off x="4254500" y="-1949450"/>
              <a:ext cx="6711950" cy="6694488"/>
            </a:xfrm>
            <a:custGeom>
              <a:avLst/>
              <a:gdLst>
                <a:gd name="T0" fmla="*/ 4138 w 4228"/>
                <a:gd name="T1" fmla="*/ 4141 h 4217"/>
                <a:gd name="T2" fmla="*/ 4228 w 4228"/>
                <a:gd name="T3" fmla="*/ 4200 h 4217"/>
                <a:gd name="T4" fmla="*/ 4046 w 4228"/>
                <a:gd name="T5" fmla="*/ 4018 h 4217"/>
                <a:gd name="T6" fmla="*/ 4105 w 4228"/>
                <a:gd name="T7" fmla="*/ 4108 h 4217"/>
                <a:gd name="T8" fmla="*/ 4046 w 4228"/>
                <a:gd name="T9" fmla="*/ 4018 h 4217"/>
                <a:gd name="T10" fmla="*/ 3620 w 4228"/>
                <a:gd name="T11" fmla="*/ 3623 h 4217"/>
                <a:gd name="T12" fmla="*/ 4029 w 4228"/>
                <a:gd name="T13" fmla="*/ 4002 h 4217"/>
                <a:gd name="T14" fmla="*/ 3545 w 4228"/>
                <a:gd name="T15" fmla="*/ 3517 h 4217"/>
                <a:gd name="T16" fmla="*/ 3604 w 4228"/>
                <a:gd name="T17" fmla="*/ 3607 h 4217"/>
                <a:gd name="T18" fmla="*/ 3545 w 4228"/>
                <a:gd name="T19" fmla="*/ 3517 h 4217"/>
                <a:gd name="T20" fmla="*/ 3422 w 4228"/>
                <a:gd name="T21" fmla="*/ 3425 h 4217"/>
                <a:gd name="T22" fmla="*/ 3511 w 4228"/>
                <a:gd name="T23" fmla="*/ 3482 h 4217"/>
                <a:gd name="T24" fmla="*/ 3027 w 4228"/>
                <a:gd name="T25" fmla="*/ 2997 h 4217"/>
                <a:gd name="T26" fmla="*/ 3405 w 4228"/>
                <a:gd name="T27" fmla="*/ 3408 h 4217"/>
                <a:gd name="T28" fmla="*/ 3027 w 4228"/>
                <a:gd name="T29" fmla="*/ 2997 h 4217"/>
                <a:gd name="T30" fmla="*/ 2921 w 4228"/>
                <a:gd name="T31" fmla="*/ 2924 h 4217"/>
                <a:gd name="T32" fmla="*/ 3010 w 4228"/>
                <a:gd name="T33" fmla="*/ 2981 h 4217"/>
                <a:gd name="T34" fmla="*/ 2828 w 4228"/>
                <a:gd name="T35" fmla="*/ 2799 h 4217"/>
                <a:gd name="T36" fmla="*/ 2888 w 4228"/>
                <a:gd name="T37" fmla="*/ 2891 h 4217"/>
                <a:gd name="T38" fmla="*/ 2828 w 4228"/>
                <a:gd name="T39" fmla="*/ 2799 h 4217"/>
                <a:gd name="T40" fmla="*/ 2403 w 4228"/>
                <a:gd name="T41" fmla="*/ 2404 h 4217"/>
                <a:gd name="T42" fmla="*/ 2812 w 4228"/>
                <a:gd name="T43" fmla="*/ 2782 h 4217"/>
                <a:gd name="T44" fmla="*/ 2327 w 4228"/>
                <a:gd name="T45" fmla="*/ 2298 h 4217"/>
                <a:gd name="T46" fmla="*/ 2387 w 4228"/>
                <a:gd name="T47" fmla="*/ 2387 h 4217"/>
                <a:gd name="T48" fmla="*/ 2327 w 4228"/>
                <a:gd name="T49" fmla="*/ 2298 h 4217"/>
                <a:gd name="T50" fmla="*/ 2205 w 4228"/>
                <a:gd name="T51" fmla="*/ 2208 h 4217"/>
                <a:gd name="T52" fmla="*/ 2294 w 4228"/>
                <a:gd name="T53" fmla="*/ 2264 h 4217"/>
                <a:gd name="T54" fmla="*/ 1810 w 4228"/>
                <a:gd name="T55" fmla="*/ 1780 h 4217"/>
                <a:gd name="T56" fmla="*/ 2188 w 4228"/>
                <a:gd name="T57" fmla="*/ 2189 h 4217"/>
                <a:gd name="T58" fmla="*/ 1810 w 4228"/>
                <a:gd name="T59" fmla="*/ 1780 h 4217"/>
                <a:gd name="T60" fmla="*/ 1704 w 4228"/>
                <a:gd name="T61" fmla="*/ 1704 h 4217"/>
                <a:gd name="T62" fmla="*/ 1793 w 4228"/>
                <a:gd name="T63" fmla="*/ 1761 h 4217"/>
                <a:gd name="T64" fmla="*/ 1611 w 4228"/>
                <a:gd name="T65" fmla="*/ 1581 h 4217"/>
                <a:gd name="T66" fmla="*/ 1670 w 4228"/>
                <a:gd name="T67" fmla="*/ 1671 h 4217"/>
                <a:gd name="T68" fmla="*/ 1611 w 4228"/>
                <a:gd name="T69" fmla="*/ 1581 h 4217"/>
                <a:gd name="T70" fmla="*/ 1186 w 4228"/>
                <a:gd name="T71" fmla="*/ 1187 h 4217"/>
                <a:gd name="T72" fmla="*/ 1595 w 4228"/>
                <a:gd name="T73" fmla="*/ 1565 h 4217"/>
                <a:gd name="T74" fmla="*/ 1110 w 4228"/>
                <a:gd name="T75" fmla="*/ 1080 h 4217"/>
                <a:gd name="T76" fmla="*/ 1169 w 4228"/>
                <a:gd name="T77" fmla="*/ 1170 h 4217"/>
                <a:gd name="T78" fmla="*/ 1110 w 4228"/>
                <a:gd name="T79" fmla="*/ 1080 h 4217"/>
                <a:gd name="T80" fmla="*/ 987 w 4228"/>
                <a:gd name="T81" fmla="*/ 988 h 4217"/>
                <a:gd name="T82" fmla="*/ 1077 w 4228"/>
                <a:gd name="T83" fmla="*/ 1045 h 4217"/>
                <a:gd name="T84" fmla="*/ 593 w 4228"/>
                <a:gd name="T85" fmla="*/ 560 h 4217"/>
                <a:gd name="T86" fmla="*/ 971 w 4228"/>
                <a:gd name="T87" fmla="*/ 972 h 4217"/>
                <a:gd name="T88" fmla="*/ 593 w 4228"/>
                <a:gd name="T89" fmla="*/ 560 h 4217"/>
                <a:gd name="T90" fmla="*/ 486 w 4228"/>
                <a:gd name="T91" fmla="*/ 487 h 4217"/>
                <a:gd name="T92" fmla="*/ 576 w 4228"/>
                <a:gd name="T93" fmla="*/ 544 h 4217"/>
                <a:gd name="T94" fmla="*/ 394 w 4228"/>
                <a:gd name="T95" fmla="*/ 362 h 4217"/>
                <a:gd name="T96" fmla="*/ 453 w 4228"/>
                <a:gd name="T97" fmla="*/ 454 h 4217"/>
                <a:gd name="T98" fmla="*/ 394 w 4228"/>
                <a:gd name="T99" fmla="*/ 362 h 4217"/>
                <a:gd name="T100" fmla="*/ 0 w 4228"/>
                <a:gd name="T101" fmla="*/ 0 h 4217"/>
                <a:gd name="T102" fmla="*/ 378 w 4228"/>
                <a:gd name="T103" fmla="*/ 345 h 4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28" h="4217">
                  <a:moveTo>
                    <a:pt x="4154" y="4125"/>
                  </a:moveTo>
                  <a:lnTo>
                    <a:pt x="4138" y="4141"/>
                  </a:lnTo>
                  <a:lnTo>
                    <a:pt x="4211" y="4217"/>
                  </a:lnTo>
                  <a:lnTo>
                    <a:pt x="4228" y="4200"/>
                  </a:lnTo>
                  <a:lnTo>
                    <a:pt x="4154" y="4125"/>
                  </a:lnTo>
                  <a:close/>
                  <a:moveTo>
                    <a:pt x="4046" y="4018"/>
                  </a:moveTo>
                  <a:lnTo>
                    <a:pt x="4029" y="4035"/>
                  </a:lnTo>
                  <a:lnTo>
                    <a:pt x="4105" y="4108"/>
                  </a:lnTo>
                  <a:lnTo>
                    <a:pt x="4121" y="4091"/>
                  </a:lnTo>
                  <a:lnTo>
                    <a:pt x="4046" y="4018"/>
                  </a:lnTo>
                  <a:close/>
                  <a:moveTo>
                    <a:pt x="3637" y="3607"/>
                  </a:moveTo>
                  <a:lnTo>
                    <a:pt x="3620" y="3623"/>
                  </a:lnTo>
                  <a:lnTo>
                    <a:pt x="4013" y="4018"/>
                  </a:lnTo>
                  <a:lnTo>
                    <a:pt x="4029" y="4002"/>
                  </a:lnTo>
                  <a:lnTo>
                    <a:pt x="3637" y="3607"/>
                  </a:lnTo>
                  <a:close/>
                  <a:moveTo>
                    <a:pt x="3545" y="3517"/>
                  </a:moveTo>
                  <a:lnTo>
                    <a:pt x="3528" y="3534"/>
                  </a:lnTo>
                  <a:lnTo>
                    <a:pt x="3604" y="3607"/>
                  </a:lnTo>
                  <a:lnTo>
                    <a:pt x="3620" y="3590"/>
                  </a:lnTo>
                  <a:lnTo>
                    <a:pt x="3545" y="3517"/>
                  </a:lnTo>
                  <a:close/>
                  <a:moveTo>
                    <a:pt x="3438" y="3408"/>
                  </a:moveTo>
                  <a:lnTo>
                    <a:pt x="3422" y="3425"/>
                  </a:lnTo>
                  <a:lnTo>
                    <a:pt x="3495" y="3501"/>
                  </a:lnTo>
                  <a:lnTo>
                    <a:pt x="3511" y="3482"/>
                  </a:lnTo>
                  <a:lnTo>
                    <a:pt x="3438" y="3408"/>
                  </a:lnTo>
                  <a:close/>
                  <a:moveTo>
                    <a:pt x="3027" y="2997"/>
                  </a:moveTo>
                  <a:lnTo>
                    <a:pt x="3010" y="3014"/>
                  </a:lnTo>
                  <a:lnTo>
                    <a:pt x="3405" y="3408"/>
                  </a:lnTo>
                  <a:lnTo>
                    <a:pt x="3422" y="3392"/>
                  </a:lnTo>
                  <a:lnTo>
                    <a:pt x="3027" y="2997"/>
                  </a:lnTo>
                  <a:close/>
                  <a:moveTo>
                    <a:pt x="2937" y="2907"/>
                  </a:moveTo>
                  <a:lnTo>
                    <a:pt x="2921" y="2924"/>
                  </a:lnTo>
                  <a:lnTo>
                    <a:pt x="2994" y="2997"/>
                  </a:lnTo>
                  <a:lnTo>
                    <a:pt x="3010" y="2981"/>
                  </a:lnTo>
                  <a:lnTo>
                    <a:pt x="2937" y="2907"/>
                  </a:lnTo>
                  <a:close/>
                  <a:moveTo>
                    <a:pt x="2828" y="2799"/>
                  </a:moveTo>
                  <a:lnTo>
                    <a:pt x="2812" y="2815"/>
                  </a:lnTo>
                  <a:lnTo>
                    <a:pt x="2888" y="2891"/>
                  </a:lnTo>
                  <a:lnTo>
                    <a:pt x="2904" y="2874"/>
                  </a:lnTo>
                  <a:lnTo>
                    <a:pt x="2828" y="2799"/>
                  </a:lnTo>
                  <a:close/>
                  <a:moveTo>
                    <a:pt x="2420" y="2387"/>
                  </a:moveTo>
                  <a:lnTo>
                    <a:pt x="2403" y="2404"/>
                  </a:lnTo>
                  <a:lnTo>
                    <a:pt x="2795" y="2799"/>
                  </a:lnTo>
                  <a:lnTo>
                    <a:pt x="2812" y="2782"/>
                  </a:lnTo>
                  <a:lnTo>
                    <a:pt x="2420" y="2387"/>
                  </a:lnTo>
                  <a:close/>
                  <a:moveTo>
                    <a:pt x="2327" y="2298"/>
                  </a:moveTo>
                  <a:lnTo>
                    <a:pt x="2311" y="2314"/>
                  </a:lnTo>
                  <a:lnTo>
                    <a:pt x="2387" y="2387"/>
                  </a:lnTo>
                  <a:lnTo>
                    <a:pt x="2403" y="2371"/>
                  </a:lnTo>
                  <a:lnTo>
                    <a:pt x="2327" y="2298"/>
                  </a:lnTo>
                  <a:close/>
                  <a:moveTo>
                    <a:pt x="2221" y="2189"/>
                  </a:moveTo>
                  <a:lnTo>
                    <a:pt x="2205" y="2208"/>
                  </a:lnTo>
                  <a:lnTo>
                    <a:pt x="2278" y="2281"/>
                  </a:lnTo>
                  <a:lnTo>
                    <a:pt x="2294" y="2264"/>
                  </a:lnTo>
                  <a:lnTo>
                    <a:pt x="2221" y="2189"/>
                  </a:lnTo>
                  <a:close/>
                  <a:moveTo>
                    <a:pt x="1810" y="1780"/>
                  </a:moveTo>
                  <a:lnTo>
                    <a:pt x="1793" y="1796"/>
                  </a:lnTo>
                  <a:lnTo>
                    <a:pt x="2188" y="2189"/>
                  </a:lnTo>
                  <a:lnTo>
                    <a:pt x="2205" y="2172"/>
                  </a:lnTo>
                  <a:lnTo>
                    <a:pt x="1810" y="1780"/>
                  </a:lnTo>
                  <a:close/>
                  <a:moveTo>
                    <a:pt x="1720" y="1688"/>
                  </a:moveTo>
                  <a:lnTo>
                    <a:pt x="1704" y="1704"/>
                  </a:lnTo>
                  <a:lnTo>
                    <a:pt x="1777" y="1780"/>
                  </a:lnTo>
                  <a:lnTo>
                    <a:pt x="1793" y="1761"/>
                  </a:lnTo>
                  <a:lnTo>
                    <a:pt x="1720" y="1688"/>
                  </a:lnTo>
                  <a:close/>
                  <a:moveTo>
                    <a:pt x="1611" y="1581"/>
                  </a:moveTo>
                  <a:lnTo>
                    <a:pt x="1595" y="1598"/>
                  </a:lnTo>
                  <a:lnTo>
                    <a:pt x="1670" y="1671"/>
                  </a:lnTo>
                  <a:lnTo>
                    <a:pt x="1687" y="1655"/>
                  </a:lnTo>
                  <a:lnTo>
                    <a:pt x="1611" y="1581"/>
                  </a:lnTo>
                  <a:close/>
                  <a:moveTo>
                    <a:pt x="1202" y="1170"/>
                  </a:moveTo>
                  <a:lnTo>
                    <a:pt x="1186" y="1187"/>
                  </a:lnTo>
                  <a:lnTo>
                    <a:pt x="1578" y="1581"/>
                  </a:lnTo>
                  <a:lnTo>
                    <a:pt x="1595" y="1565"/>
                  </a:lnTo>
                  <a:lnTo>
                    <a:pt x="1202" y="1170"/>
                  </a:lnTo>
                  <a:close/>
                  <a:moveTo>
                    <a:pt x="1110" y="1080"/>
                  </a:moveTo>
                  <a:lnTo>
                    <a:pt x="1094" y="1097"/>
                  </a:lnTo>
                  <a:lnTo>
                    <a:pt x="1169" y="1170"/>
                  </a:lnTo>
                  <a:lnTo>
                    <a:pt x="1186" y="1154"/>
                  </a:lnTo>
                  <a:lnTo>
                    <a:pt x="1110" y="1080"/>
                  </a:lnTo>
                  <a:close/>
                  <a:moveTo>
                    <a:pt x="1004" y="972"/>
                  </a:moveTo>
                  <a:lnTo>
                    <a:pt x="987" y="988"/>
                  </a:lnTo>
                  <a:lnTo>
                    <a:pt x="1061" y="1061"/>
                  </a:lnTo>
                  <a:lnTo>
                    <a:pt x="1077" y="1045"/>
                  </a:lnTo>
                  <a:lnTo>
                    <a:pt x="1004" y="972"/>
                  </a:lnTo>
                  <a:close/>
                  <a:moveTo>
                    <a:pt x="593" y="560"/>
                  </a:moveTo>
                  <a:lnTo>
                    <a:pt x="576" y="577"/>
                  </a:lnTo>
                  <a:lnTo>
                    <a:pt x="971" y="972"/>
                  </a:lnTo>
                  <a:lnTo>
                    <a:pt x="987" y="955"/>
                  </a:lnTo>
                  <a:lnTo>
                    <a:pt x="593" y="560"/>
                  </a:lnTo>
                  <a:close/>
                  <a:moveTo>
                    <a:pt x="503" y="471"/>
                  </a:moveTo>
                  <a:lnTo>
                    <a:pt x="486" y="487"/>
                  </a:lnTo>
                  <a:lnTo>
                    <a:pt x="560" y="560"/>
                  </a:lnTo>
                  <a:lnTo>
                    <a:pt x="576" y="544"/>
                  </a:lnTo>
                  <a:lnTo>
                    <a:pt x="503" y="471"/>
                  </a:lnTo>
                  <a:close/>
                  <a:moveTo>
                    <a:pt x="394" y="362"/>
                  </a:moveTo>
                  <a:lnTo>
                    <a:pt x="378" y="378"/>
                  </a:lnTo>
                  <a:lnTo>
                    <a:pt x="453" y="454"/>
                  </a:lnTo>
                  <a:lnTo>
                    <a:pt x="470" y="437"/>
                  </a:lnTo>
                  <a:lnTo>
                    <a:pt x="394" y="362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361" y="362"/>
                  </a:lnTo>
                  <a:lnTo>
                    <a:pt x="378" y="34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9" name="Freeform 140"/>
            <p:cNvSpPr>
              <a:spLocks noEditPoints="1"/>
            </p:cNvSpPr>
            <p:nvPr/>
          </p:nvSpPr>
          <p:spPr bwMode="auto">
            <a:xfrm>
              <a:off x="4254500" y="-1949450"/>
              <a:ext cx="6711950" cy="6694488"/>
            </a:xfrm>
            <a:custGeom>
              <a:avLst/>
              <a:gdLst>
                <a:gd name="T0" fmla="*/ 4138 w 4228"/>
                <a:gd name="T1" fmla="*/ 4141 h 4217"/>
                <a:gd name="T2" fmla="*/ 4228 w 4228"/>
                <a:gd name="T3" fmla="*/ 4200 h 4217"/>
                <a:gd name="T4" fmla="*/ 4046 w 4228"/>
                <a:gd name="T5" fmla="*/ 4018 h 4217"/>
                <a:gd name="T6" fmla="*/ 4105 w 4228"/>
                <a:gd name="T7" fmla="*/ 4108 h 4217"/>
                <a:gd name="T8" fmla="*/ 4046 w 4228"/>
                <a:gd name="T9" fmla="*/ 4018 h 4217"/>
                <a:gd name="T10" fmla="*/ 3620 w 4228"/>
                <a:gd name="T11" fmla="*/ 3623 h 4217"/>
                <a:gd name="T12" fmla="*/ 4029 w 4228"/>
                <a:gd name="T13" fmla="*/ 4002 h 4217"/>
                <a:gd name="T14" fmla="*/ 3545 w 4228"/>
                <a:gd name="T15" fmla="*/ 3517 h 4217"/>
                <a:gd name="T16" fmla="*/ 3604 w 4228"/>
                <a:gd name="T17" fmla="*/ 3607 h 4217"/>
                <a:gd name="T18" fmla="*/ 3545 w 4228"/>
                <a:gd name="T19" fmla="*/ 3517 h 4217"/>
                <a:gd name="T20" fmla="*/ 3422 w 4228"/>
                <a:gd name="T21" fmla="*/ 3425 h 4217"/>
                <a:gd name="T22" fmla="*/ 3511 w 4228"/>
                <a:gd name="T23" fmla="*/ 3482 h 4217"/>
                <a:gd name="T24" fmla="*/ 3027 w 4228"/>
                <a:gd name="T25" fmla="*/ 2997 h 4217"/>
                <a:gd name="T26" fmla="*/ 3405 w 4228"/>
                <a:gd name="T27" fmla="*/ 3408 h 4217"/>
                <a:gd name="T28" fmla="*/ 3027 w 4228"/>
                <a:gd name="T29" fmla="*/ 2997 h 4217"/>
                <a:gd name="T30" fmla="*/ 2921 w 4228"/>
                <a:gd name="T31" fmla="*/ 2924 h 4217"/>
                <a:gd name="T32" fmla="*/ 3010 w 4228"/>
                <a:gd name="T33" fmla="*/ 2981 h 4217"/>
                <a:gd name="T34" fmla="*/ 2828 w 4228"/>
                <a:gd name="T35" fmla="*/ 2799 h 4217"/>
                <a:gd name="T36" fmla="*/ 2888 w 4228"/>
                <a:gd name="T37" fmla="*/ 2891 h 4217"/>
                <a:gd name="T38" fmla="*/ 2828 w 4228"/>
                <a:gd name="T39" fmla="*/ 2799 h 4217"/>
                <a:gd name="T40" fmla="*/ 2403 w 4228"/>
                <a:gd name="T41" fmla="*/ 2404 h 4217"/>
                <a:gd name="T42" fmla="*/ 2812 w 4228"/>
                <a:gd name="T43" fmla="*/ 2782 h 4217"/>
                <a:gd name="T44" fmla="*/ 2327 w 4228"/>
                <a:gd name="T45" fmla="*/ 2298 h 4217"/>
                <a:gd name="T46" fmla="*/ 2387 w 4228"/>
                <a:gd name="T47" fmla="*/ 2387 h 4217"/>
                <a:gd name="T48" fmla="*/ 2327 w 4228"/>
                <a:gd name="T49" fmla="*/ 2298 h 4217"/>
                <a:gd name="T50" fmla="*/ 2205 w 4228"/>
                <a:gd name="T51" fmla="*/ 2208 h 4217"/>
                <a:gd name="T52" fmla="*/ 2294 w 4228"/>
                <a:gd name="T53" fmla="*/ 2264 h 4217"/>
                <a:gd name="T54" fmla="*/ 1810 w 4228"/>
                <a:gd name="T55" fmla="*/ 1780 h 4217"/>
                <a:gd name="T56" fmla="*/ 2188 w 4228"/>
                <a:gd name="T57" fmla="*/ 2189 h 4217"/>
                <a:gd name="T58" fmla="*/ 1810 w 4228"/>
                <a:gd name="T59" fmla="*/ 1780 h 4217"/>
                <a:gd name="T60" fmla="*/ 1704 w 4228"/>
                <a:gd name="T61" fmla="*/ 1704 h 4217"/>
                <a:gd name="T62" fmla="*/ 1793 w 4228"/>
                <a:gd name="T63" fmla="*/ 1761 h 4217"/>
                <a:gd name="T64" fmla="*/ 1611 w 4228"/>
                <a:gd name="T65" fmla="*/ 1581 h 4217"/>
                <a:gd name="T66" fmla="*/ 1670 w 4228"/>
                <a:gd name="T67" fmla="*/ 1671 h 4217"/>
                <a:gd name="T68" fmla="*/ 1611 w 4228"/>
                <a:gd name="T69" fmla="*/ 1581 h 4217"/>
                <a:gd name="T70" fmla="*/ 1186 w 4228"/>
                <a:gd name="T71" fmla="*/ 1187 h 4217"/>
                <a:gd name="T72" fmla="*/ 1595 w 4228"/>
                <a:gd name="T73" fmla="*/ 1565 h 4217"/>
                <a:gd name="T74" fmla="*/ 1110 w 4228"/>
                <a:gd name="T75" fmla="*/ 1080 h 4217"/>
                <a:gd name="T76" fmla="*/ 1169 w 4228"/>
                <a:gd name="T77" fmla="*/ 1170 h 4217"/>
                <a:gd name="T78" fmla="*/ 1110 w 4228"/>
                <a:gd name="T79" fmla="*/ 1080 h 4217"/>
                <a:gd name="T80" fmla="*/ 987 w 4228"/>
                <a:gd name="T81" fmla="*/ 988 h 4217"/>
                <a:gd name="T82" fmla="*/ 1077 w 4228"/>
                <a:gd name="T83" fmla="*/ 1045 h 4217"/>
                <a:gd name="T84" fmla="*/ 593 w 4228"/>
                <a:gd name="T85" fmla="*/ 560 h 4217"/>
                <a:gd name="T86" fmla="*/ 971 w 4228"/>
                <a:gd name="T87" fmla="*/ 972 h 4217"/>
                <a:gd name="T88" fmla="*/ 593 w 4228"/>
                <a:gd name="T89" fmla="*/ 560 h 4217"/>
                <a:gd name="T90" fmla="*/ 486 w 4228"/>
                <a:gd name="T91" fmla="*/ 487 h 4217"/>
                <a:gd name="T92" fmla="*/ 576 w 4228"/>
                <a:gd name="T93" fmla="*/ 544 h 4217"/>
                <a:gd name="T94" fmla="*/ 394 w 4228"/>
                <a:gd name="T95" fmla="*/ 362 h 4217"/>
                <a:gd name="T96" fmla="*/ 453 w 4228"/>
                <a:gd name="T97" fmla="*/ 454 h 4217"/>
                <a:gd name="T98" fmla="*/ 394 w 4228"/>
                <a:gd name="T99" fmla="*/ 362 h 4217"/>
                <a:gd name="T100" fmla="*/ 0 w 4228"/>
                <a:gd name="T101" fmla="*/ 0 h 4217"/>
                <a:gd name="T102" fmla="*/ 378 w 4228"/>
                <a:gd name="T103" fmla="*/ 345 h 4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28" h="4217">
                  <a:moveTo>
                    <a:pt x="4154" y="4125"/>
                  </a:moveTo>
                  <a:lnTo>
                    <a:pt x="4138" y="4141"/>
                  </a:lnTo>
                  <a:lnTo>
                    <a:pt x="4211" y="4217"/>
                  </a:lnTo>
                  <a:lnTo>
                    <a:pt x="4228" y="4200"/>
                  </a:lnTo>
                  <a:lnTo>
                    <a:pt x="4154" y="4125"/>
                  </a:lnTo>
                  <a:moveTo>
                    <a:pt x="4046" y="4018"/>
                  </a:moveTo>
                  <a:lnTo>
                    <a:pt x="4029" y="4035"/>
                  </a:lnTo>
                  <a:lnTo>
                    <a:pt x="4105" y="4108"/>
                  </a:lnTo>
                  <a:lnTo>
                    <a:pt x="4121" y="4091"/>
                  </a:lnTo>
                  <a:lnTo>
                    <a:pt x="4046" y="4018"/>
                  </a:lnTo>
                  <a:moveTo>
                    <a:pt x="3637" y="3607"/>
                  </a:moveTo>
                  <a:lnTo>
                    <a:pt x="3620" y="3623"/>
                  </a:lnTo>
                  <a:lnTo>
                    <a:pt x="4013" y="4018"/>
                  </a:lnTo>
                  <a:lnTo>
                    <a:pt x="4029" y="4002"/>
                  </a:lnTo>
                  <a:lnTo>
                    <a:pt x="3637" y="3607"/>
                  </a:lnTo>
                  <a:moveTo>
                    <a:pt x="3545" y="3517"/>
                  </a:moveTo>
                  <a:lnTo>
                    <a:pt x="3528" y="3534"/>
                  </a:lnTo>
                  <a:lnTo>
                    <a:pt x="3604" y="3607"/>
                  </a:lnTo>
                  <a:lnTo>
                    <a:pt x="3620" y="3590"/>
                  </a:lnTo>
                  <a:lnTo>
                    <a:pt x="3545" y="3517"/>
                  </a:lnTo>
                  <a:moveTo>
                    <a:pt x="3438" y="3408"/>
                  </a:moveTo>
                  <a:lnTo>
                    <a:pt x="3422" y="3425"/>
                  </a:lnTo>
                  <a:lnTo>
                    <a:pt x="3495" y="3501"/>
                  </a:lnTo>
                  <a:lnTo>
                    <a:pt x="3511" y="3482"/>
                  </a:lnTo>
                  <a:lnTo>
                    <a:pt x="3438" y="3408"/>
                  </a:lnTo>
                  <a:moveTo>
                    <a:pt x="3027" y="2997"/>
                  </a:moveTo>
                  <a:lnTo>
                    <a:pt x="3010" y="3014"/>
                  </a:lnTo>
                  <a:lnTo>
                    <a:pt x="3405" y="3408"/>
                  </a:lnTo>
                  <a:lnTo>
                    <a:pt x="3422" y="3392"/>
                  </a:lnTo>
                  <a:lnTo>
                    <a:pt x="3027" y="2997"/>
                  </a:lnTo>
                  <a:moveTo>
                    <a:pt x="2937" y="2907"/>
                  </a:moveTo>
                  <a:lnTo>
                    <a:pt x="2921" y="2924"/>
                  </a:lnTo>
                  <a:lnTo>
                    <a:pt x="2994" y="2997"/>
                  </a:lnTo>
                  <a:lnTo>
                    <a:pt x="3010" y="2981"/>
                  </a:lnTo>
                  <a:lnTo>
                    <a:pt x="2937" y="2907"/>
                  </a:lnTo>
                  <a:moveTo>
                    <a:pt x="2828" y="2799"/>
                  </a:moveTo>
                  <a:lnTo>
                    <a:pt x="2812" y="2815"/>
                  </a:lnTo>
                  <a:lnTo>
                    <a:pt x="2888" y="2891"/>
                  </a:lnTo>
                  <a:lnTo>
                    <a:pt x="2904" y="2874"/>
                  </a:lnTo>
                  <a:lnTo>
                    <a:pt x="2828" y="2799"/>
                  </a:lnTo>
                  <a:moveTo>
                    <a:pt x="2420" y="2387"/>
                  </a:moveTo>
                  <a:lnTo>
                    <a:pt x="2403" y="2404"/>
                  </a:lnTo>
                  <a:lnTo>
                    <a:pt x="2795" y="2799"/>
                  </a:lnTo>
                  <a:lnTo>
                    <a:pt x="2812" y="2782"/>
                  </a:lnTo>
                  <a:lnTo>
                    <a:pt x="2420" y="2387"/>
                  </a:lnTo>
                  <a:moveTo>
                    <a:pt x="2327" y="2298"/>
                  </a:moveTo>
                  <a:lnTo>
                    <a:pt x="2311" y="2314"/>
                  </a:lnTo>
                  <a:lnTo>
                    <a:pt x="2387" y="2387"/>
                  </a:lnTo>
                  <a:lnTo>
                    <a:pt x="2403" y="2371"/>
                  </a:lnTo>
                  <a:lnTo>
                    <a:pt x="2327" y="2298"/>
                  </a:lnTo>
                  <a:moveTo>
                    <a:pt x="2221" y="2189"/>
                  </a:moveTo>
                  <a:lnTo>
                    <a:pt x="2205" y="2208"/>
                  </a:lnTo>
                  <a:lnTo>
                    <a:pt x="2278" y="2281"/>
                  </a:lnTo>
                  <a:lnTo>
                    <a:pt x="2294" y="2264"/>
                  </a:lnTo>
                  <a:lnTo>
                    <a:pt x="2221" y="2189"/>
                  </a:lnTo>
                  <a:moveTo>
                    <a:pt x="1810" y="1780"/>
                  </a:moveTo>
                  <a:lnTo>
                    <a:pt x="1793" y="1796"/>
                  </a:lnTo>
                  <a:lnTo>
                    <a:pt x="2188" y="2189"/>
                  </a:lnTo>
                  <a:lnTo>
                    <a:pt x="2205" y="2172"/>
                  </a:lnTo>
                  <a:lnTo>
                    <a:pt x="1810" y="1780"/>
                  </a:lnTo>
                  <a:moveTo>
                    <a:pt x="1720" y="1688"/>
                  </a:moveTo>
                  <a:lnTo>
                    <a:pt x="1704" y="1704"/>
                  </a:lnTo>
                  <a:lnTo>
                    <a:pt x="1777" y="1780"/>
                  </a:lnTo>
                  <a:lnTo>
                    <a:pt x="1793" y="1761"/>
                  </a:lnTo>
                  <a:lnTo>
                    <a:pt x="1720" y="1688"/>
                  </a:lnTo>
                  <a:moveTo>
                    <a:pt x="1611" y="1581"/>
                  </a:moveTo>
                  <a:lnTo>
                    <a:pt x="1595" y="1598"/>
                  </a:lnTo>
                  <a:lnTo>
                    <a:pt x="1670" y="1671"/>
                  </a:lnTo>
                  <a:lnTo>
                    <a:pt x="1687" y="1655"/>
                  </a:lnTo>
                  <a:lnTo>
                    <a:pt x="1611" y="1581"/>
                  </a:lnTo>
                  <a:moveTo>
                    <a:pt x="1202" y="1170"/>
                  </a:moveTo>
                  <a:lnTo>
                    <a:pt x="1186" y="1187"/>
                  </a:lnTo>
                  <a:lnTo>
                    <a:pt x="1578" y="1581"/>
                  </a:lnTo>
                  <a:lnTo>
                    <a:pt x="1595" y="1565"/>
                  </a:lnTo>
                  <a:lnTo>
                    <a:pt x="1202" y="1170"/>
                  </a:lnTo>
                  <a:moveTo>
                    <a:pt x="1110" y="1080"/>
                  </a:moveTo>
                  <a:lnTo>
                    <a:pt x="1094" y="1097"/>
                  </a:lnTo>
                  <a:lnTo>
                    <a:pt x="1169" y="1170"/>
                  </a:lnTo>
                  <a:lnTo>
                    <a:pt x="1186" y="1154"/>
                  </a:lnTo>
                  <a:lnTo>
                    <a:pt x="1110" y="1080"/>
                  </a:lnTo>
                  <a:moveTo>
                    <a:pt x="1004" y="972"/>
                  </a:moveTo>
                  <a:lnTo>
                    <a:pt x="987" y="988"/>
                  </a:lnTo>
                  <a:lnTo>
                    <a:pt x="1061" y="1061"/>
                  </a:lnTo>
                  <a:lnTo>
                    <a:pt x="1077" y="1045"/>
                  </a:lnTo>
                  <a:lnTo>
                    <a:pt x="1004" y="972"/>
                  </a:lnTo>
                  <a:moveTo>
                    <a:pt x="593" y="560"/>
                  </a:moveTo>
                  <a:lnTo>
                    <a:pt x="576" y="577"/>
                  </a:lnTo>
                  <a:lnTo>
                    <a:pt x="971" y="972"/>
                  </a:lnTo>
                  <a:lnTo>
                    <a:pt x="987" y="955"/>
                  </a:lnTo>
                  <a:lnTo>
                    <a:pt x="593" y="560"/>
                  </a:lnTo>
                  <a:moveTo>
                    <a:pt x="503" y="471"/>
                  </a:moveTo>
                  <a:lnTo>
                    <a:pt x="486" y="487"/>
                  </a:lnTo>
                  <a:lnTo>
                    <a:pt x="560" y="560"/>
                  </a:lnTo>
                  <a:lnTo>
                    <a:pt x="576" y="544"/>
                  </a:lnTo>
                  <a:lnTo>
                    <a:pt x="503" y="471"/>
                  </a:lnTo>
                  <a:moveTo>
                    <a:pt x="394" y="362"/>
                  </a:moveTo>
                  <a:lnTo>
                    <a:pt x="378" y="378"/>
                  </a:lnTo>
                  <a:lnTo>
                    <a:pt x="453" y="454"/>
                  </a:lnTo>
                  <a:lnTo>
                    <a:pt x="470" y="437"/>
                  </a:lnTo>
                  <a:lnTo>
                    <a:pt x="394" y="362"/>
                  </a:lnTo>
                  <a:moveTo>
                    <a:pt x="33" y="0"/>
                  </a:moveTo>
                  <a:lnTo>
                    <a:pt x="0" y="0"/>
                  </a:lnTo>
                  <a:lnTo>
                    <a:pt x="361" y="362"/>
                  </a:lnTo>
                  <a:lnTo>
                    <a:pt x="378" y="34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0" name="Freeform 141"/>
            <p:cNvSpPr/>
            <p:nvPr/>
          </p:nvSpPr>
          <p:spPr bwMode="auto">
            <a:xfrm>
              <a:off x="10966450" y="4745038"/>
              <a:ext cx="517525" cy="542925"/>
            </a:xfrm>
            <a:custGeom>
              <a:avLst/>
              <a:gdLst>
                <a:gd name="T0" fmla="*/ 16 w 326"/>
                <a:gd name="T1" fmla="*/ 0 h 342"/>
                <a:gd name="T2" fmla="*/ 0 w 326"/>
                <a:gd name="T3" fmla="*/ 16 h 342"/>
                <a:gd name="T4" fmla="*/ 326 w 326"/>
                <a:gd name="T5" fmla="*/ 342 h 342"/>
                <a:gd name="T6" fmla="*/ 326 w 326"/>
                <a:gd name="T7" fmla="*/ 309 h 342"/>
                <a:gd name="T8" fmla="*/ 16 w 3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2">
                  <a:moveTo>
                    <a:pt x="16" y="0"/>
                  </a:moveTo>
                  <a:lnTo>
                    <a:pt x="0" y="16"/>
                  </a:lnTo>
                  <a:lnTo>
                    <a:pt x="326" y="342"/>
                  </a:lnTo>
                  <a:lnTo>
                    <a:pt x="326" y="30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1" name="Freeform 142"/>
            <p:cNvSpPr/>
            <p:nvPr/>
          </p:nvSpPr>
          <p:spPr bwMode="auto">
            <a:xfrm>
              <a:off x="10966450" y="4745038"/>
              <a:ext cx="517525" cy="542925"/>
            </a:xfrm>
            <a:custGeom>
              <a:avLst/>
              <a:gdLst>
                <a:gd name="T0" fmla="*/ 16 w 326"/>
                <a:gd name="T1" fmla="*/ 0 h 342"/>
                <a:gd name="T2" fmla="*/ 0 w 326"/>
                <a:gd name="T3" fmla="*/ 16 h 342"/>
                <a:gd name="T4" fmla="*/ 326 w 326"/>
                <a:gd name="T5" fmla="*/ 342 h 342"/>
                <a:gd name="T6" fmla="*/ 326 w 326"/>
                <a:gd name="T7" fmla="*/ 309 h 342"/>
                <a:gd name="T8" fmla="*/ 16 w 3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2">
                  <a:moveTo>
                    <a:pt x="16" y="0"/>
                  </a:moveTo>
                  <a:lnTo>
                    <a:pt x="0" y="16"/>
                  </a:lnTo>
                  <a:lnTo>
                    <a:pt x="326" y="342"/>
                  </a:lnTo>
                  <a:lnTo>
                    <a:pt x="326" y="309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2" name="Freeform 143"/>
            <p:cNvSpPr/>
            <p:nvPr/>
          </p:nvSpPr>
          <p:spPr bwMode="auto">
            <a:xfrm>
              <a:off x="4973638" y="-1255712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4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3" name="Freeform 144"/>
            <p:cNvSpPr/>
            <p:nvPr/>
          </p:nvSpPr>
          <p:spPr bwMode="auto">
            <a:xfrm>
              <a:off x="4973638" y="-1255712"/>
              <a:ext cx="79375" cy="79375"/>
            </a:xfrm>
            <a:custGeom>
              <a:avLst/>
              <a:gdLst>
                <a:gd name="T0" fmla="*/ 17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4 h 50"/>
                <a:gd name="T8" fmla="*/ 17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7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4" name="Freeform 145"/>
            <p:cNvSpPr/>
            <p:nvPr/>
          </p:nvSpPr>
          <p:spPr bwMode="auto">
            <a:xfrm>
              <a:off x="5938838" y="-290512"/>
              <a:ext cx="77788" cy="82550"/>
            </a:xfrm>
            <a:custGeom>
              <a:avLst/>
              <a:gdLst>
                <a:gd name="T0" fmla="*/ 16 w 49"/>
                <a:gd name="T1" fmla="*/ 0 h 52"/>
                <a:gd name="T2" fmla="*/ 0 w 49"/>
                <a:gd name="T3" fmla="*/ 16 h 52"/>
                <a:gd name="T4" fmla="*/ 33 w 49"/>
                <a:gd name="T5" fmla="*/ 52 h 52"/>
                <a:gd name="T6" fmla="*/ 49 w 49"/>
                <a:gd name="T7" fmla="*/ 35 h 52"/>
                <a:gd name="T8" fmla="*/ 16 w 4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2">
                  <a:moveTo>
                    <a:pt x="16" y="0"/>
                  </a:moveTo>
                  <a:lnTo>
                    <a:pt x="0" y="16"/>
                  </a:lnTo>
                  <a:lnTo>
                    <a:pt x="33" y="52"/>
                  </a:lnTo>
                  <a:lnTo>
                    <a:pt x="49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5" name="Freeform 146"/>
            <p:cNvSpPr/>
            <p:nvPr/>
          </p:nvSpPr>
          <p:spPr bwMode="auto">
            <a:xfrm>
              <a:off x="5938838" y="-290512"/>
              <a:ext cx="77788" cy="82550"/>
            </a:xfrm>
            <a:custGeom>
              <a:avLst/>
              <a:gdLst>
                <a:gd name="T0" fmla="*/ 16 w 49"/>
                <a:gd name="T1" fmla="*/ 0 h 52"/>
                <a:gd name="T2" fmla="*/ 0 w 49"/>
                <a:gd name="T3" fmla="*/ 16 h 52"/>
                <a:gd name="T4" fmla="*/ 33 w 49"/>
                <a:gd name="T5" fmla="*/ 52 h 52"/>
                <a:gd name="T6" fmla="*/ 49 w 49"/>
                <a:gd name="T7" fmla="*/ 35 h 52"/>
                <a:gd name="T8" fmla="*/ 16 w 4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2">
                  <a:moveTo>
                    <a:pt x="16" y="0"/>
                  </a:moveTo>
                  <a:lnTo>
                    <a:pt x="0" y="16"/>
                  </a:lnTo>
                  <a:lnTo>
                    <a:pt x="33" y="52"/>
                  </a:lnTo>
                  <a:lnTo>
                    <a:pt x="49" y="3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6" name="Freeform 147"/>
            <p:cNvSpPr/>
            <p:nvPr/>
          </p:nvSpPr>
          <p:spPr bwMode="auto">
            <a:xfrm>
              <a:off x="6905625" y="677863"/>
              <a:ext cx="79375" cy="77788"/>
            </a:xfrm>
            <a:custGeom>
              <a:avLst/>
              <a:gdLst>
                <a:gd name="T0" fmla="*/ 17 w 50"/>
                <a:gd name="T1" fmla="*/ 0 h 49"/>
                <a:gd name="T2" fmla="*/ 0 w 50"/>
                <a:gd name="T3" fmla="*/ 16 h 49"/>
                <a:gd name="T4" fmla="*/ 34 w 50"/>
                <a:gd name="T5" fmla="*/ 49 h 49"/>
                <a:gd name="T6" fmla="*/ 50 w 50"/>
                <a:gd name="T7" fmla="*/ 33 h 49"/>
                <a:gd name="T8" fmla="*/ 17 w 5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17" y="0"/>
                  </a:moveTo>
                  <a:lnTo>
                    <a:pt x="0" y="16"/>
                  </a:lnTo>
                  <a:lnTo>
                    <a:pt x="34" y="49"/>
                  </a:lnTo>
                  <a:lnTo>
                    <a:pt x="50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7" name="Freeform 148"/>
            <p:cNvSpPr/>
            <p:nvPr/>
          </p:nvSpPr>
          <p:spPr bwMode="auto">
            <a:xfrm>
              <a:off x="6905625" y="677863"/>
              <a:ext cx="79375" cy="77788"/>
            </a:xfrm>
            <a:custGeom>
              <a:avLst/>
              <a:gdLst>
                <a:gd name="T0" fmla="*/ 17 w 50"/>
                <a:gd name="T1" fmla="*/ 0 h 49"/>
                <a:gd name="T2" fmla="*/ 0 w 50"/>
                <a:gd name="T3" fmla="*/ 16 h 49"/>
                <a:gd name="T4" fmla="*/ 34 w 50"/>
                <a:gd name="T5" fmla="*/ 49 h 49"/>
                <a:gd name="T6" fmla="*/ 50 w 50"/>
                <a:gd name="T7" fmla="*/ 33 h 49"/>
                <a:gd name="T8" fmla="*/ 17 w 5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17" y="0"/>
                  </a:moveTo>
                  <a:lnTo>
                    <a:pt x="0" y="16"/>
                  </a:lnTo>
                  <a:lnTo>
                    <a:pt x="34" y="49"/>
                  </a:lnTo>
                  <a:lnTo>
                    <a:pt x="50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8" name="Freeform 149"/>
            <p:cNvSpPr/>
            <p:nvPr/>
          </p:nvSpPr>
          <p:spPr bwMode="auto">
            <a:xfrm>
              <a:off x="7870825" y="1644650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4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9" name="Freeform 150"/>
            <p:cNvSpPr/>
            <p:nvPr/>
          </p:nvSpPr>
          <p:spPr bwMode="auto">
            <a:xfrm>
              <a:off x="7870825" y="1644650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4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0" name="Freeform 151"/>
            <p:cNvSpPr/>
            <p:nvPr/>
          </p:nvSpPr>
          <p:spPr bwMode="auto">
            <a:xfrm>
              <a:off x="8839200" y="2613025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3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1" name="Freeform 152"/>
            <p:cNvSpPr/>
            <p:nvPr/>
          </p:nvSpPr>
          <p:spPr bwMode="auto">
            <a:xfrm>
              <a:off x="8839200" y="2613025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3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2" name="Freeform 153"/>
            <p:cNvSpPr/>
            <p:nvPr/>
          </p:nvSpPr>
          <p:spPr bwMode="auto">
            <a:xfrm>
              <a:off x="9802813" y="3578225"/>
              <a:ext cx="79375" cy="82550"/>
            </a:xfrm>
            <a:custGeom>
              <a:avLst/>
              <a:gdLst>
                <a:gd name="T0" fmla="*/ 16 w 50"/>
                <a:gd name="T1" fmla="*/ 0 h 52"/>
                <a:gd name="T2" fmla="*/ 0 w 50"/>
                <a:gd name="T3" fmla="*/ 19 h 52"/>
                <a:gd name="T4" fmla="*/ 33 w 50"/>
                <a:gd name="T5" fmla="*/ 52 h 52"/>
                <a:gd name="T6" fmla="*/ 50 w 50"/>
                <a:gd name="T7" fmla="*/ 35 h 52"/>
                <a:gd name="T8" fmla="*/ 16 w 5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16" y="0"/>
                  </a:moveTo>
                  <a:lnTo>
                    <a:pt x="0" y="19"/>
                  </a:lnTo>
                  <a:lnTo>
                    <a:pt x="33" y="52"/>
                  </a:lnTo>
                  <a:lnTo>
                    <a:pt x="5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3" name="Freeform 154"/>
            <p:cNvSpPr/>
            <p:nvPr/>
          </p:nvSpPr>
          <p:spPr bwMode="auto">
            <a:xfrm>
              <a:off x="9802813" y="3578225"/>
              <a:ext cx="79375" cy="82550"/>
            </a:xfrm>
            <a:custGeom>
              <a:avLst/>
              <a:gdLst>
                <a:gd name="T0" fmla="*/ 16 w 50"/>
                <a:gd name="T1" fmla="*/ 0 h 52"/>
                <a:gd name="T2" fmla="*/ 0 w 50"/>
                <a:gd name="T3" fmla="*/ 19 h 52"/>
                <a:gd name="T4" fmla="*/ 33 w 50"/>
                <a:gd name="T5" fmla="*/ 52 h 52"/>
                <a:gd name="T6" fmla="*/ 50 w 50"/>
                <a:gd name="T7" fmla="*/ 35 h 52"/>
                <a:gd name="T8" fmla="*/ 16 w 5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16" y="0"/>
                  </a:moveTo>
                  <a:lnTo>
                    <a:pt x="0" y="19"/>
                  </a:lnTo>
                  <a:lnTo>
                    <a:pt x="33" y="52"/>
                  </a:lnTo>
                  <a:lnTo>
                    <a:pt x="50" y="3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4" name="Freeform 155"/>
            <p:cNvSpPr/>
            <p:nvPr/>
          </p:nvSpPr>
          <p:spPr bwMode="auto">
            <a:xfrm>
              <a:off x="10771188" y="4545013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4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5" name="Freeform 156"/>
            <p:cNvSpPr/>
            <p:nvPr/>
          </p:nvSpPr>
          <p:spPr bwMode="auto">
            <a:xfrm>
              <a:off x="10771188" y="4545013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4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6" name="Freeform 157"/>
            <p:cNvSpPr/>
            <p:nvPr/>
          </p:nvSpPr>
          <p:spPr bwMode="auto">
            <a:xfrm>
              <a:off x="5143500" y="-108585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7" name="Freeform 158"/>
            <p:cNvSpPr/>
            <p:nvPr/>
          </p:nvSpPr>
          <p:spPr bwMode="auto">
            <a:xfrm>
              <a:off x="5143500" y="-1085850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8" name="Freeform 159"/>
            <p:cNvSpPr/>
            <p:nvPr/>
          </p:nvSpPr>
          <p:spPr bwMode="auto">
            <a:xfrm>
              <a:off x="6110288" y="-117475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9" name="Freeform 160"/>
            <p:cNvSpPr/>
            <p:nvPr/>
          </p:nvSpPr>
          <p:spPr bwMode="auto">
            <a:xfrm>
              <a:off x="6110288" y="-117475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0" name="Freeform 161"/>
            <p:cNvSpPr/>
            <p:nvPr/>
          </p:nvSpPr>
          <p:spPr bwMode="auto">
            <a:xfrm>
              <a:off x="7075488" y="846138"/>
              <a:ext cx="52388" cy="55563"/>
            </a:xfrm>
            <a:custGeom>
              <a:avLst/>
              <a:gdLst>
                <a:gd name="T0" fmla="*/ 16 w 33"/>
                <a:gd name="T1" fmla="*/ 0 h 35"/>
                <a:gd name="T2" fmla="*/ 0 w 33"/>
                <a:gd name="T3" fmla="*/ 19 h 35"/>
                <a:gd name="T4" fmla="*/ 16 w 33"/>
                <a:gd name="T5" fmla="*/ 35 h 35"/>
                <a:gd name="T6" fmla="*/ 33 w 33"/>
                <a:gd name="T7" fmla="*/ 19 h 35"/>
                <a:gd name="T8" fmla="*/ 16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6" y="0"/>
                  </a:moveTo>
                  <a:lnTo>
                    <a:pt x="0" y="19"/>
                  </a:lnTo>
                  <a:lnTo>
                    <a:pt x="16" y="35"/>
                  </a:lnTo>
                  <a:lnTo>
                    <a:pt x="33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1" name="Freeform 162"/>
            <p:cNvSpPr/>
            <p:nvPr/>
          </p:nvSpPr>
          <p:spPr bwMode="auto">
            <a:xfrm>
              <a:off x="7075488" y="846138"/>
              <a:ext cx="52388" cy="55563"/>
            </a:xfrm>
            <a:custGeom>
              <a:avLst/>
              <a:gdLst>
                <a:gd name="T0" fmla="*/ 16 w 33"/>
                <a:gd name="T1" fmla="*/ 0 h 35"/>
                <a:gd name="T2" fmla="*/ 0 w 33"/>
                <a:gd name="T3" fmla="*/ 19 h 35"/>
                <a:gd name="T4" fmla="*/ 16 w 33"/>
                <a:gd name="T5" fmla="*/ 35 h 35"/>
                <a:gd name="T6" fmla="*/ 33 w 33"/>
                <a:gd name="T7" fmla="*/ 19 h 35"/>
                <a:gd name="T8" fmla="*/ 16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6" y="0"/>
                  </a:moveTo>
                  <a:lnTo>
                    <a:pt x="0" y="19"/>
                  </a:lnTo>
                  <a:lnTo>
                    <a:pt x="16" y="35"/>
                  </a:lnTo>
                  <a:lnTo>
                    <a:pt x="33" y="19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2" name="Freeform 163"/>
            <p:cNvSpPr/>
            <p:nvPr/>
          </p:nvSpPr>
          <p:spPr bwMode="auto">
            <a:xfrm>
              <a:off x="8043863" y="1814513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3" name="Freeform 164"/>
            <p:cNvSpPr/>
            <p:nvPr/>
          </p:nvSpPr>
          <p:spPr bwMode="auto">
            <a:xfrm>
              <a:off x="8043863" y="1814513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4" name="Freeform 165"/>
            <p:cNvSpPr/>
            <p:nvPr/>
          </p:nvSpPr>
          <p:spPr bwMode="auto">
            <a:xfrm>
              <a:off x="9007475" y="27828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5" name="Freeform 166"/>
            <p:cNvSpPr/>
            <p:nvPr/>
          </p:nvSpPr>
          <p:spPr bwMode="auto">
            <a:xfrm>
              <a:off x="9007475" y="2782888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6" name="Freeform 167"/>
            <p:cNvSpPr/>
            <p:nvPr/>
          </p:nvSpPr>
          <p:spPr bwMode="auto">
            <a:xfrm>
              <a:off x="9975850" y="374967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7" name="Freeform 168"/>
            <p:cNvSpPr/>
            <p:nvPr/>
          </p:nvSpPr>
          <p:spPr bwMode="auto">
            <a:xfrm>
              <a:off x="9975850" y="374967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8" name="Freeform 169"/>
            <p:cNvSpPr/>
            <p:nvPr/>
          </p:nvSpPr>
          <p:spPr bwMode="auto">
            <a:xfrm>
              <a:off x="10939463" y="4718050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9" name="Freeform 170"/>
            <p:cNvSpPr/>
            <p:nvPr/>
          </p:nvSpPr>
          <p:spPr bwMode="auto">
            <a:xfrm>
              <a:off x="10939463" y="4718050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0" name="Freeform 171"/>
            <p:cNvSpPr/>
            <p:nvPr/>
          </p:nvSpPr>
          <p:spPr bwMode="auto">
            <a:xfrm>
              <a:off x="4827588" y="-1401762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1" name="Freeform 172"/>
            <p:cNvSpPr/>
            <p:nvPr/>
          </p:nvSpPr>
          <p:spPr bwMode="auto">
            <a:xfrm>
              <a:off x="4827588" y="-1401762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2" name="Freeform 173"/>
            <p:cNvSpPr/>
            <p:nvPr/>
          </p:nvSpPr>
          <p:spPr bwMode="auto">
            <a:xfrm>
              <a:off x="5795963" y="-433387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3" name="Freeform 174"/>
            <p:cNvSpPr/>
            <p:nvPr/>
          </p:nvSpPr>
          <p:spPr bwMode="auto">
            <a:xfrm>
              <a:off x="5795963" y="-433387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7 h 33"/>
                <a:gd name="T4" fmla="*/ 16 w 33"/>
                <a:gd name="T5" fmla="*/ 33 h 33"/>
                <a:gd name="T6" fmla="*/ 33 w 33"/>
                <a:gd name="T7" fmla="*/ 17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7"/>
                  </a:lnTo>
                  <a:lnTo>
                    <a:pt x="16" y="33"/>
                  </a:lnTo>
                  <a:lnTo>
                    <a:pt x="33" y="1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4" name="Freeform 175"/>
            <p:cNvSpPr/>
            <p:nvPr/>
          </p:nvSpPr>
          <p:spPr bwMode="auto">
            <a:xfrm>
              <a:off x="6759575" y="534988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5" name="Freeform 176"/>
            <p:cNvSpPr/>
            <p:nvPr/>
          </p:nvSpPr>
          <p:spPr bwMode="auto">
            <a:xfrm>
              <a:off x="6759575" y="534988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6" name="Freeform 177"/>
            <p:cNvSpPr/>
            <p:nvPr/>
          </p:nvSpPr>
          <p:spPr bwMode="auto">
            <a:xfrm>
              <a:off x="7727950" y="1498600"/>
              <a:ext cx="52388" cy="57150"/>
            </a:xfrm>
            <a:custGeom>
              <a:avLst/>
              <a:gdLst>
                <a:gd name="T0" fmla="*/ 17 w 33"/>
                <a:gd name="T1" fmla="*/ 0 h 36"/>
                <a:gd name="T2" fmla="*/ 0 w 33"/>
                <a:gd name="T3" fmla="*/ 17 h 36"/>
                <a:gd name="T4" fmla="*/ 17 w 33"/>
                <a:gd name="T5" fmla="*/ 36 h 36"/>
                <a:gd name="T6" fmla="*/ 33 w 33"/>
                <a:gd name="T7" fmla="*/ 17 h 36"/>
                <a:gd name="T8" fmla="*/ 17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17" y="0"/>
                  </a:moveTo>
                  <a:lnTo>
                    <a:pt x="0" y="17"/>
                  </a:lnTo>
                  <a:lnTo>
                    <a:pt x="17" y="36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7" name="Freeform 178"/>
            <p:cNvSpPr/>
            <p:nvPr/>
          </p:nvSpPr>
          <p:spPr bwMode="auto">
            <a:xfrm>
              <a:off x="7727950" y="1498600"/>
              <a:ext cx="52388" cy="57150"/>
            </a:xfrm>
            <a:custGeom>
              <a:avLst/>
              <a:gdLst>
                <a:gd name="T0" fmla="*/ 17 w 33"/>
                <a:gd name="T1" fmla="*/ 0 h 36"/>
                <a:gd name="T2" fmla="*/ 0 w 33"/>
                <a:gd name="T3" fmla="*/ 17 h 36"/>
                <a:gd name="T4" fmla="*/ 17 w 33"/>
                <a:gd name="T5" fmla="*/ 36 h 36"/>
                <a:gd name="T6" fmla="*/ 33 w 33"/>
                <a:gd name="T7" fmla="*/ 17 h 36"/>
                <a:gd name="T8" fmla="*/ 17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17" y="0"/>
                  </a:moveTo>
                  <a:lnTo>
                    <a:pt x="0" y="17"/>
                  </a:lnTo>
                  <a:lnTo>
                    <a:pt x="17" y="36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8" name="Freeform 179"/>
            <p:cNvSpPr/>
            <p:nvPr/>
          </p:nvSpPr>
          <p:spPr bwMode="auto">
            <a:xfrm>
              <a:off x="8691563" y="2466975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9" name="Freeform 180"/>
            <p:cNvSpPr/>
            <p:nvPr/>
          </p:nvSpPr>
          <p:spPr bwMode="auto">
            <a:xfrm>
              <a:off x="8691563" y="2466975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7 h 33"/>
                <a:gd name="T4" fmla="*/ 17 w 33"/>
                <a:gd name="T5" fmla="*/ 33 h 33"/>
                <a:gd name="T6" fmla="*/ 33 w 33"/>
                <a:gd name="T7" fmla="*/ 17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7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0" name="Freeform 181"/>
            <p:cNvSpPr/>
            <p:nvPr/>
          </p:nvSpPr>
          <p:spPr bwMode="auto">
            <a:xfrm>
              <a:off x="9659938" y="3435350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1" name="Freeform 182"/>
            <p:cNvSpPr/>
            <p:nvPr/>
          </p:nvSpPr>
          <p:spPr bwMode="auto">
            <a:xfrm>
              <a:off x="9659938" y="3435350"/>
              <a:ext cx="52388" cy="52388"/>
            </a:xfrm>
            <a:custGeom>
              <a:avLst/>
              <a:gdLst>
                <a:gd name="T0" fmla="*/ 17 w 33"/>
                <a:gd name="T1" fmla="*/ 0 h 33"/>
                <a:gd name="T2" fmla="*/ 0 w 33"/>
                <a:gd name="T3" fmla="*/ 16 h 33"/>
                <a:gd name="T4" fmla="*/ 17 w 33"/>
                <a:gd name="T5" fmla="*/ 33 h 33"/>
                <a:gd name="T6" fmla="*/ 33 w 33"/>
                <a:gd name="T7" fmla="*/ 16 h 33"/>
                <a:gd name="T8" fmla="*/ 1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2" name="Freeform 183"/>
            <p:cNvSpPr/>
            <p:nvPr/>
          </p:nvSpPr>
          <p:spPr bwMode="auto">
            <a:xfrm>
              <a:off x="10625138" y="440372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AE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3" name="Freeform 184"/>
            <p:cNvSpPr/>
            <p:nvPr/>
          </p:nvSpPr>
          <p:spPr bwMode="auto">
            <a:xfrm>
              <a:off x="10625138" y="4403725"/>
              <a:ext cx="52388" cy="52388"/>
            </a:xfrm>
            <a:custGeom>
              <a:avLst/>
              <a:gdLst>
                <a:gd name="T0" fmla="*/ 16 w 33"/>
                <a:gd name="T1" fmla="*/ 0 h 33"/>
                <a:gd name="T2" fmla="*/ 0 w 33"/>
                <a:gd name="T3" fmla="*/ 16 h 33"/>
                <a:gd name="T4" fmla="*/ 16 w 33"/>
                <a:gd name="T5" fmla="*/ 33 h 33"/>
                <a:gd name="T6" fmla="*/ 33 w 33"/>
                <a:gd name="T7" fmla="*/ 16 h 33"/>
                <a:gd name="T8" fmla="*/ 16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0" y="16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4" name="Freeform 185"/>
            <p:cNvSpPr>
              <a:spLocks noEditPoints="1"/>
            </p:cNvSpPr>
            <p:nvPr/>
          </p:nvSpPr>
          <p:spPr bwMode="auto">
            <a:xfrm>
              <a:off x="2727325" y="-1597025"/>
              <a:ext cx="8239125" cy="8274050"/>
            </a:xfrm>
            <a:custGeom>
              <a:avLst/>
              <a:gdLst>
                <a:gd name="T0" fmla="*/ 5173 w 5190"/>
                <a:gd name="T1" fmla="*/ 5212 h 5212"/>
                <a:gd name="T2" fmla="*/ 5008 w 5190"/>
                <a:gd name="T3" fmla="*/ 5013 h 5212"/>
                <a:gd name="T4" fmla="*/ 5083 w 5190"/>
                <a:gd name="T5" fmla="*/ 5087 h 5212"/>
                <a:gd name="T6" fmla="*/ 4580 w 5190"/>
                <a:gd name="T7" fmla="*/ 4619 h 5212"/>
                <a:gd name="T8" fmla="*/ 4596 w 5190"/>
                <a:gd name="T9" fmla="*/ 4602 h 5212"/>
                <a:gd name="T10" fmla="*/ 4563 w 5190"/>
                <a:gd name="T11" fmla="*/ 4602 h 5212"/>
                <a:gd name="T12" fmla="*/ 4400 w 5190"/>
                <a:gd name="T13" fmla="*/ 4404 h 5212"/>
                <a:gd name="T14" fmla="*/ 4473 w 5190"/>
                <a:gd name="T15" fmla="*/ 4479 h 5212"/>
                <a:gd name="T16" fmla="*/ 3972 w 5190"/>
                <a:gd name="T17" fmla="*/ 4009 h 5212"/>
                <a:gd name="T18" fmla="*/ 3989 w 5190"/>
                <a:gd name="T19" fmla="*/ 3992 h 5212"/>
                <a:gd name="T20" fmla="*/ 3956 w 5190"/>
                <a:gd name="T21" fmla="*/ 3992 h 5212"/>
                <a:gd name="T22" fmla="*/ 3790 w 5190"/>
                <a:gd name="T23" fmla="*/ 3796 h 5212"/>
                <a:gd name="T24" fmla="*/ 3866 w 5190"/>
                <a:gd name="T25" fmla="*/ 3869 h 5212"/>
                <a:gd name="T26" fmla="*/ 3363 w 5190"/>
                <a:gd name="T27" fmla="*/ 3401 h 5212"/>
                <a:gd name="T28" fmla="*/ 3379 w 5190"/>
                <a:gd name="T29" fmla="*/ 3385 h 5212"/>
                <a:gd name="T30" fmla="*/ 3346 w 5190"/>
                <a:gd name="T31" fmla="*/ 3385 h 5212"/>
                <a:gd name="T32" fmla="*/ 3183 w 5190"/>
                <a:gd name="T33" fmla="*/ 3186 h 5212"/>
                <a:gd name="T34" fmla="*/ 3256 w 5190"/>
                <a:gd name="T35" fmla="*/ 3260 h 5212"/>
                <a:gd name="T36" fmla="*/ 2755 w 5190"/>
                <a:gd name="T37" fmla="*/ 2792 h 5212"/>
                <a:gd name="T38" fmla="*/ 2772 w 5190"/>
                <a:gd name="T39" fmla="*/ 2775 h 5212"/>
                <a:gd name="T40" fmla="*/ 2739 w 5190"/>
                <a:gd name="T41" fmla="*/ 2775 h 5212"/>
                <a:gd name="T42" fmla="*/ 2573 w 5190"/>
                <a:gd name="T43" fmla="*/ 2577 h 5212"/>
                <a:gd name="T44" fmla="*/ 2649 w 5190"/>
                <a:gd name="T45" fmla="*/ 2650 h 5212"/>
                <a:gd name="T46" fmla="*/ 2146 w 5190"/>
                <a:gd name="T47" fmla="*/ 2182 h 5212"/>
                <a:gd name="T48" fmla="*/ 2162 w 5190"/>
                <a:gd name="T49" fmla="*/ 2165 h 5212"/>
                <a:gd name="T50" fmla="*/ 2129 w 5190"/>
                <a:gd name="T51" fmla="*/ 2165 h 5212"/>
                <a:gd name="T52" fmla="*/ 1966 w 5190"/>
                <a:gd name="T53" fmla="*/ 1967 h 5212"/>
                <a:gd name="T54" fmla="*/ 2039 w 5190"/>
                <a:gd name="T55" fmla="*/ 2042 h 5212"/>
                <a:gd name="T56" fmla="*/ 1538 w 5190"/>
                <a:gd name="T57" fmla="*/ 1572 h 5212"/>
                <a:gd name="T58" fmla="*/ 1555 w 5190"/>
                <a:gd name="T59" fmla="*/ 1556 h 5212"/>
                <a:gd name="T60" fmla="*/ 1522 w 5190"/>
                <a:gd name="T61" fmla="*/ 1556 h 5212"/>
                <a:gd name="T62" fmla="*/ 1356 w 5190"/>
                <a:gd name="T63" fmla="*/ 1357 h 5212"/>
                <a:gd name="T64" fmla="*/ 1432 w 5190"/>
                <a:gd name="T65" fmla="*/ 1433 h 5212"/>
                <a:gd name="T66" fmla="*/ 928 w 5190"/>
                <a:gd name="T67" fmla="*/ 965 h 5212"/>
                <a:gd name="T68" fmla="*/ 945 w 5190"/>
                <a:gd name="T69" fmla="*/ 946 h 5212"/>
                <a:gd name="T70" fmla="*/ 912 w 5190"/>
                <a:gd name="T71" fmla="*/ 946 h 5212"/>
                <a:gd name="T72" fmla="*/ 749 w 5190"/>
                <a:gd name="T73" fmla="*/ 750 h 5212"/>
                <a:gd name="T74" fmla="*/ 822 w 5190"/>
                <a:gd name="T75" fmla="*/ 823 h 5212"/>
                <a:gd name="T76" fmla="*/ 321 w 5190"/>
                <a:gd name="T77" fmla="*/ 355 h 5212"/>
                <a:gd name="T78" fmla="*/ 338 w 5190"/>
                <a:gd name="T79" fmla="*/ 338 h 5212"/>
                <a:gd name="T80" fmla="*/ 305 w 5190"/>
                <a:gd name="T81" fmla="*/ 338 h 5212"/>
                <a:gd name="T82" fmla="*/ 139 w 5190"/>
                <a:gd name="T83" fmla="*/ 140 h 5212"/>
                <a:gd name="T84" fmla="*/ 215 w 5190"/>
                <a:gd name="T85" fmla="*/ 213 h 5212"/>
                <a:gd name="T86" fmla="*/ 0 w 5190"/>
                <a:gd name="T87" fmla="*/ 33 h 5212"/>
                <a:gd name="T88" fmla="*/ 0 w 5190"/>
                <a:gd name="T89" fmla="*/ 0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90" h="5212">
                  <a:moveTo>
                    <a:pt x="5116" y="5122"/>
                  </a:moveTo>
                  <a:lnTo>
                    <a:pt x="5100" y="5139"/>
                  </a:lnTo>
                  <a:lnTo>
                    <a:pt x="5173" y="5212"/>
                  </a:lnTo>
                  <a:lnTo>
                    <a:pt x="5190" y="5195"/>
                  </a:lnTo>
                  <a:lnTo>
                    <a:pt x="5116" y="5122"/>
                  </a:lnTo>
                  <a:close/>
                  <a:moveTo>
                    <a:pt x="5008" y="5013"/>
                  </a:moveTo>
                  <a:lnTo>
                    <a:pt x="4991" y="5030"/>
                  </a:lnTo>
                  <a:lnTo>
                    <a:pt x="5064" y="5106"/>
                  </a:lnTo>
                  <a:lnTo>
                    <a:pt x="5083" y="5087"/>
                  </a:lnTo>
                  <a:lnTo>
                    <a:pt x="5008" y="5013"/>
                  </a:lnTo>
                  <a:close/>
                  <a:moveTo>
                    <a:pt x="4596" y="4602"/>
                  </a:moveTo>
                  <a:lnTo>
                    <a:pt x="4580" y="4619"/>
                  </a:lnTo>
                  <a:lnTo>
                    <a:pt x="4975" y="5013"/>
                  </a:lnTo>
                  <a:lnTo>
                    <a:pt x="4991" y="4997"/>
                  </a:lnTo>
                  <a:lnTo>
                    <a:pt x="4596" y="4602"/>
                  </a:lnTo>
                  <a:close/>
                  <a:moveTo>
                    <a:pt x="4507" y="4512"/>
                  </a:moveTo>
                  <a:lnTo>
                    <a:pt x="4490" y="4529"/>
                  </a:lnTo>
                  <a:lnTo>
                    <a:pt x="4563" y="4602"/>
                  </a:lnTo>
                  <a:lnTo>
                    <a:pt x="4580" y="4586"/>
                  </a:lnTo>
                  <a:lnTo>
                    <a:pt x="4507" y="4512"/>
                  </a:lnTo>
                  <a:close/>
                  <a:moveTo>
                    <a:pt x="4400" y="4404"/>
                  </a:moveTo>
                  <a:lnTo>
                    <a:pt x="4384" y="4420"/>
                  </a:lnTo>
                  <a:lnTo>
                    <a:pt x="4457" y="4496"/>
                  </a:lnTo>
                  <a:lnTo>
                    <a:pt x="4473" y="4479"/>
                  </a:lnTo>
                  <a:lnTo>
                    <a:pt x="4400" y="4404"/>
                  </a:lnTo>
                  <a:close/>
                  <a:moveTo>
                    <a:pt x="3989" y="3992"/>
                  </a:moveTo>
                  <a:lnTo>
                    <a:pt x="3972" y="4009"/>
                  </a:lnTo>
                  <a:lnTo>
                    <a:pt x="4367" y="4404"/>
                  </a:lnTo>
                  <a:lnTo>
                    <a:pt x="4384" y="4387"/>
                  </a:lnTo>
                  <a:lnTo>
                    <a:pt x="3989" y="3992"/>
                  </a:lnTo>
                  <a:close/>
                  <a:moveTo>
                    <a:pt x="3899" y="3903"/>
                  </a:moveTo>
                  <a:lnTo>
                    <a:pt x="3883" y="3919"/>
                  </a:lnTo>
                  <a:lnTo>
                    <a:pt x="3956" y="3992"/>
                  </a:lnTo>
                  <a:lnTo>
                    <a:pt x="3972" y="3976"/>
                  </a:lnTo>
                  <a:lnTo>
                    <a:pt x="3899" y="3903"/>
                  </a:lnTo>
                  <a:close/>
                  <a:moveTo>
                    <a:pt x="3790" y="3796"/>
                  </a:moveTo>
                  <a:lnTo>
                    <a:pt x="3774" y="3813"/>
                  </a:lnTo>
                  <a:lnTo>
                    <a:pt x="3847" y="3886"/>
                  </a:lnTo>
                  <a:lnTo>
                    <a:pt x="3866" y="3869"/>
                  </a:lnTo>
                  <a:lnTo>
                    <a:pt x="3790" y="3796"/>
                  </a:lnTo>
                  <a:close/>
                  <a:moveTo>
                    <a:pt x="3379" y="3385"/>
                  </a:moveTo>
                  <a:lnTo>
                    <a:pt x="3363" y="3401"/>
                  </a:lnTo>
                  <a:lnTo>
                    <a:pt x="3757" y="3796"/>
                  </a:lnTo>
                  <a:lnTo>
                    <a:pt x="3774" y="3777"/>
                  </a:lnTo>
                  <a:lnTo>
                    <a:pt x="3379" y="3385"/>
                  </a:lnTo>
                  <a:close/>
                  <a:moveTo>
                    <a:pt x="3289" y="3293"/>
                  </a:moveTo>
                  <a:lnTo>
                    <a:pt x="3273" y="3309"/>
                  </a:lnTo>
                  <a:lnTo>
                    <a:pt x="3346" y="3385"/>
                  </a:lnTo>
                  <a:lnTo>
                    <a:pt x="3363" y="3368"/>
                  </a:lnTo>
                  <a:lnTo>
                    <a:pt x="3289" y="3293"/>
                  </a:lnTo>
                  <a:close/>
                  <a:moveTo>
                    <a:pt x="3183" y="3186"/>
                  </a:moveTo>
                  <a:lnTo>
                    <a:pt x="3167" y="3203"/>
                  </a:lnTo>
                  <a:lnTo>
                    <a:pt x="3240" y="3276"/>
                  </a:lnTo>
                  <a:lnTo>
                    <a:pt x="3256" y="3260"/>
                  </a:lnTo>
                  <a:lnTo>
                    <a:pt x="3183" y="3186"/>
                  </a:lnTo>
                  <a:close/>
                  <a:moveTo>
                    <a:pt x="2772" y="2775"/>
                  </a:moveTo>
                  <a:lnTo>
                    <a:pt x="2755" y="2792"/>
                  </a:lnTo>
                  <a:lnTo>
                    <a:pt x="3150" y="3186"/>
                  </a:lnTo>
                  <a:lnTo>
                    <a:pt x="3167" y="3170"/>
                  </a:lnTo>
                  <a:lnTo>
                    <a:pt x="2772" y="2775"/>
                  </a:lnTo>
                  <a:close/>
                  <a:moveTo>
                    <a:pt x="2682" y="2685"/>
                  </a:moveTo>
                  <a:lnTo>
                    <a:pt x="2666" y="2702"/>
                  </a:lnTo>
                  <a:lnTo>
                    <a:pt x="2739" y="2775"/>
                  </a:lnTo>
                  <a:lnTo>
                    <a:pt x="2755" y="2759"/>
                  </a:lnTo>
                  <a:lnTo>
                    <a:pt x="2682" y="2685"/>
                  </a:lnTo>
                  <a:close/>
                  <a:moveTo>
                    <a:pt x="2573" y="2577"/>
                  </a:moveTo>
                  <a:lnTo>
                    <a:pt x="2557" y="2593"/>
                  </a:lnTo>
                  <a:lnTo>
                    <a:pt x="2630" y="2666"/>
                  </a:lnTo>
                  <a:lnTo>
                    <a:pt x="2649" y="2650"/>
                  </a:lnTo>
                  <a:lnTo>
                    <a:pt x="2573" y="2577"/>
                  </a:lnTo>
                  <a:close/>
                  <a:moveTo>
                    <a:pt x="2162" y="2165"/>
                  </a:moveTo>
                  <a:lnTo>
                    <a:pt x="2146" y="2182"/>
                  </a:lnTo>
                  <a:lnTo>
                    <a:pt x="2540" y="2577"/>
                  </a:lnTo>
                  <a:lnTo>
                    <a:pt x="2557" y="2560"/>
                  </a:lnTo>
                  <a:lnTo>
                    <a:pt x="2162" y="2165"/>
                  </a:lnTo>
                  <a:close/>
                  <a:moveTo>
                    <a:pt x="2072" y="2076"/>
                  </a:moveTo>
                  <a:lnTo>
                    <a:pt x="2056" y="2092"/>
                  </a:lnTo>
                  <a:lnTo>
                    <a:pt x="2129" y="2165"/>
                  </a:lnTo>
                  <a:lnTo>
                    <a:pt x="2146" y="2149"/>
                  </a:lnTo>
                  <a:lnTo>
                    <a:pt x="2072" y="2076"/>
                  </a:lnTo>
                  <a:close/>
                  <a:moveTo>
                    <a:pt x="1966" y="1967"/>
                  </a:moveTo>
                  <a:lnTo>
                    <a:pt x="1949" y="1983"/>
                  </a:lnTo>
                  <a:lnTo>
                    <a:pt x="2023" y="2059"/>
                  </a:lnTo>
                  <a:lnTo>
                    <a:pt x="2039" y="2042"/>
                  </a:lnTo>
                  <a:lnTo>
                    <a:pt x="1966" y="1967"/>
                  </a:lnTo>
                  <a:close/>
                  <a:moveTo>
                    <a:pt x="1555" y="1556"/>
                  </a:moveTo>
                  <a:lnTo>
                    <a:pt x="1538" y="1572"/>
                  </a:lnTo>
                  <a:lnTo>
                    <a:pt x="1933" y="1967"/>
                  </a:lnTo>
                  <a:lnTo>
                    <a:pt x="1949" y="1950"/>
                  </a:lnTo>
                  <a:lnTo>
                    <a:pt x="1555" y="1556"/>
                  </a:lnTo>
                  <a:close/>
                  <a:moveTo>
                    <a:pt x="1465" y="1466"/>
                  </a:moveTo>
                  <a:lnTo>
                    <a:pt x="1448" y="1482"/>
                  </a:lnTo>
                  <a:lnTo>
                    <a:pt x="1522" y="1556"/>
                  </a:lnTo>
                  <a:lnTo>
                    <a:pt x="1538" y="1539"/>
                  </a:lnTo>
                  <a:lnTo>
                    <a:pt x="1465" y="1466"/>
                  </a:lnTo>
                  <a:close/>
                  <a:moveTo>
                    <a:pt x="1356" y="1357"/>
                  </a:moveTo>
                  <a:lnTo>
                    <a:pt x="1340" y="1376"/>
                  </a:lnTo>
                  <a:lnTo>
                    <a:pt x="1413" y="1449"/>
                  </a:lnTo>
                  <a:lnTo>
                    <a:pt x="1432" y="1433"/>
                  </a:lnTo>
                  <a:lnTo>
                    <a:pt x="1356" y="1357"/>
                  </a:lnTo>
                  <a:close/>
                  <a:moveTo>
                    <a:pt x="945" y="946"/>
                  </a:moveTo>
                  <a:lnTo>
                    <a:pt x="928" y="965"/>
                  </a:lnTo>
                  <a:lnTo>
                    <a:pt x="1323" y="1357"/>
                  </a:lnTo>
                  <a:lnTo>
                    <a:pt x="1340" y="1340"/>
                  </a:lnTo>
                  <a:lnTo>
                    <a:pt x="945" y="946"/>
                  </a:lnTo>
                  <a:close/>
                  <a:moveTo>
                    <a:pt x="855" y="856"/>
                  </a:moveTo>
                  <a:lnTo>
                    <a:pt x="839" y="872"/>
                  </a:lnTo>
                  <a:lnTo>
                    <a:pt x="912" y="946"/>
                  </a:lnTo>
                  <a:lnTo>
                    <a:pt x="928" y="929"/>
                  </a:lnTo>
                  <a:lnTo>
                    <a:pt x="855" y="856"/>
                  </a:lnTo>
                  <a:close/>
                  <a:moveTo>
                    <a:pt x="749" y="750"/>
                  </a:moveTo>
                  <a:lnTo>
                    <a:pt x="732" y="766"/>
                  </a:lnTo>
                  <a:lnTo>
                    <a:pt x="806" y="839"/>
                  </a:lnTo>
                  <a:lnTo>
                    <a:pt x="822" y="823"/>
                  </a:lnTo>
                  <a:lnTo>
                    <a:pt x="749" y="750"/>
                  </a:lnTo>
                  <a:close/>
                  <a:moveTo>
                    <a:pt x="338" y="338"/>
                  </a:moveTo>
                  <a:lnTo>
                    <a:pt x="321" y="355"/>
                  </a:lnTo>
                  <a:lnTo>
                    <a:pt x="713" y="750"/>
                  </a:lnTo>
                  <a:lnTo>
                    <a:pt x="732" y="733"/>
                  </a:lnTo>
                  <a:lnTo>
                    <a:pt x="338" y="338"/>
                  </a:lnTo>
                  <a:close/>
                  <a:moveTo>
                    <a:pt x="248" y="246"/>
                  </a:moveTo>
                  <a:lnTo>
                    <a:pt x="231" y="265"/>
                  </a:lnTo>
                  <a:lnTo>
                    <a:pt x="305" y="338"/>
                  </a:lnTo>
                  <a:lnTo>
                    <a:pt x="321" y="322"/>
                  </a:lnTo>
                  <a:lnTo>
                    <a:pt x="248" y="246"/>
                  </a:lnTo>
                  <a:close/>
                  <a:moveTo>
                    <a:pt x="139" y="140"/>
                  </a:moveTo>
                  <a:lnTo>
                    <a:pt x="123" y="156"/>
                  </a:lnTo>
                  <a:lnTo>
                    <a:pt x="196" y="230"/>
                  </a:lnTo>
                  <a:lnTo>
                    <a:pt x="215" y="213"/>
                  </a:lnTo>
                  <a:lnTo>
                    <a:pt x="139" y="140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06" y="140"/>
                  </a:lnTo>
                  <a:lnTo>
                    <a:pt x="123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5" name="Freeform 186"/>
            <p:cNvSpPr>
              <a:spLocks noEditPoints="1"/>
            </p:cNvSpPr>
            <p:nvPr/>
          </p:nvSpPr>
          <p:spPr bwMode="auto">
            <a:xfrm>
              <a:off x="2727325" y="-1597025"/>
              <a:ext cx="8239125" cy="8274050"/>
            </a:xfrm>
            <a:custGeom>
              <a:avLst/>
              <a:gdLst>
                <a:gd name="T0" fmla="*/ 5173 w 5190"/>
                <a:gd name="T1" fmla="*/ 5212 h 5212"/>
                <a:gd name="T2" fmla="*/ 5008 w 5190"/>
                <a:gd name="T3" fmla="*/ 5013 h 5212"/>
                <a:gd name="T4" fmla="*/ 5083 w 5190"/>
                <a:gd name="T5" fmla="*/ 5087 h 5212"/>
                <a:gd name="T6" fmla="*/ 4580 w 5190"/>
                <a:gd name="T7" fmla="*/ 4619 h 5212"/>
                <a:gd name="T8" fmla="*/ 4596 w 5190"/>
                <a:gd name="T9" fmla="*/ 4602 h 5212"/>
                <a:gd name="T10" fmla="*/ 4563 w 5190"/>
                <a:gd name="T11" fmla="*/ 4602 h 5212"/>
                <a:gd name="T12" fmla="*/ 4400 w 5190"/>
                <a:gd name="T13" fmla="*/ 4404 h 5212"/>
                <a:gd name="T14" fmla="*/ 4473 w 5190"/>
                <a:gd name="T15" fmla="*/ 4479 h 5212"/>
                <a:gd name="T16" fmla="*/ 3972 w 5190"/>
                <a:gd name="T17" fmla="*/ 4009 h 5212"/>
                <a:gd name="T18" fmla="*/ 3989 w 5190"/>
                <a:gd name="T19" fmla="*/ 3992 h 5212"/>
                <a:gd name="T20" fmla="*/ 3956 w 5190"/>
                <a:gd name="T21" fmla="*/ 3992 h 5212"/>
                <a:gd name="T22" fmla="*/ 3790 w 5190"/>
                <a:gd name="T23" fmla="*/ 3796 h 5212"/>
                <a:gd name="T24" fmla="*/ 3866 w 5190"/>
                <a:gd name="T25" fmla="*/ 3869 h 5212"/>
                <a:gd name="T26" fmla="*/ 3363 w 5190"/>
                <a:gd name="T27" fmla="*/ 3401 h 5212"/>
                <a:gd name="T28" fmla="*/ 3379 w 5190"/>
                <a:gd name="T29" fmla="*/ 3385 h 5212"/>
                <a:gd name="T30" fmla="*/ 3346 w 5190"/>
                <a:gd name="T31" fmla="*/ 3385 h 5212"/>
                <a:gd name="T32" fmla="*/ 3183 w 5190"/>
                <a:gd name="T33" fmla="*/ 3186 h 5212"/>
                <a:gd name="T34" fmla="*/ 3256 w 5190"/>
                <a:gd name="T35" fmla="*/ 3260 h 5212"/>
                <a:gd name="T36" fmla="*/ 2755 w 5190"/>
                <a:gd name="T37" fmla="*/ 2792 h 5212"/>
                <a:gd name="T38" fmla="*/ 2772 w 5190"/>
                <a:gd name="T39" fmla="*/ 2775 h 5212"/>
                <a:gd name="T40" fmla="*/ 2739 w 5190"/>
                <a:gd name="T41" fmla="*/ 2775 h 5212"/>
                <a:gd name="T42" fmla="*/ 2573 w 5190"/>
                <a:gd name="T43" fmla="*/ 2577 h 5212"/>
                <a:gd name="T44" fmla="*/ 2649 w 5190"/>
                <a:gd name="T45" fmla="*/ 2650 h 5212"/>
                <a:gd name="T46" fmla="*/ 2146 w 5190"/>
                <a:gd name="T47" fmla="*/ 2182 h 5212"/>
                <a:gd name="T48" fmla="*/ 2162 w 5190"/>
                <a:gd name="T49" fmla="*/ 2165 h 5212"/>
                <a:gd name="T50" fmla="*/ 2129 w 5190"/>
                <a:gd name="T51" fmla="*/ 2165 h 5212"/>
                <a:gd name="T52" fmla="*/ 1966 w 5190"/>
                <a:gd name="T53" fmla="*/ 1967 h 5212"/>
                <a:gd name="T54" fmla="*/ 2039 w 5190"/>
                <a:gd name="T55" fmla="*/ 2042 h 5212"/>
                <a:gd name="T56" fmla="*/ 1538 w 5190"/>
                <a:gd name="T57" fmla="*/ 1572 h 5212"/>
                <a:gd name="T58" fmla="*/ 1555 w 5190"/>
                <a:gd name="T59" fmla="*/ 1556 h 5212"/>
                <a:gd name="T60" fmla="*/ 1522 w 5190"/>
                <a:gd name="T61" fmla="*/ 1556 h 5212"/>
                <a:gd name="T62" fmla="*/ 1356 w 5190"/>
                <a:gd name="T63" fmla="*/ 1357 h 5212"/>
                <a:gd name="T64" fmla="*/ 1432 w 5190"/>
                <a:gd name="T65" fmla="*/ 1433 h 5212"/>
                <a:gd name="T66" fmla="*/ 928 w 5190"/>
                <a:gd name="T67" fmla="*/ 965 h 5212"/>
                <a:gd name="T68" fmla="*/ 945 w 5190"/>
                <a:gd name="T69" fmla="*/ 946 h 5212"/>
                <a:gd name="T70" fmla="*/ 912 w 5190"/>
                <a:gd name="T71" fmla="*/ 946 h 5212"/>
                <a:gd name="T72" fmla="*/ 749 w 5190"/>
                <a:gd name="T73" fmla="*/ 750 h 5212"/>
                <a:gd name="T74" fmla="*/ 822 w 5190"/>
                <a:gd name="T75" fmla="*/ 823 h 5212"/>
                <a:gd name="T76" fmla="*/ 321 w 5190"/>
                <a:gd name="T77" fmla="*/ 355 h 5212"/>
                <a:gd name="T78" fmla="*/ 338 w 5190"/>
                <a:gd name="T79" fmla="*/ 338 h 5212"/>
                <a:gd name="T80" fmla="*/ 305 w 5190"/>
                <a:gd name="T81" fmla="*/ 338 h 5212"/>
                <a:gd name="T82" fmla="*/ 139 w 5190"/>
                <a:gd name="T83" fmla="*/ 140 h 5212"/>
                <a:gd name="T84" fmla="*/ 215 w 5190"/>
                <a:gd name="T85" fmla="*/ 213 h 5212"/>
                <a:gd name="T86" fmla="*/ 0 w 5190"/>
                <a:gd name="T87" fmla="*/ 33 h 5212"/>
                <a:gd name="T88" fmla="*/ 0 w 5190"/>
                <a:gd name="T89" fmla="*/ 0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90" h="5212">
                  <a:moveTo>
                    <a:pt x="5116" y="5122"/>
                  </a:moveTo>
                  <a:lnTo>
                    <a:pt x="5100" y="5139"/>
                  </a:lnTo>
                  <a:lnTo>
                    <a:pt x="5173" y="5212"/>
                  </a:lnTo>
                  <a:lnTo>
                    <a:pt x="5190" y="5195"/>
                  </a:lnTo>
                  <a:lnTo>
                    <a:pt x="5116" y="5122"/>
                  </a:lnTo>
                  <a:moveTo>
                    <a:pt x="5008" y="5013"/>
                  </a:moveTo>
                  <a:lnTo>
                    <a:pt x="4991" y="5030"/>
                  </a:lnTo>
                  <a:lnTo>
                    <a:pt x="5064" y="5106"/>
                  </a:lnTo>
                  <a:lnTo>
                    <a:pt x="5083" y="5087"/>
                  </a:lnTo>
                  <a:lnTo>
                    <a:pt x="5008" y="5013"/>
                  </a:lnTo>
                  <a:moveTo>
                    <a:pt x="4596" y="4602"/>
                  </a:moveTo>
                  <a:lnTo>
                    <a:pt x="4580" y="4619"/>
                  </a:lnTo>
                  <a:lnTo>
                    <a:pt x="4975" y="5013"/>
                  </a:lnTo>
                  <a:lnTo>
                    <a:pt x="4991" y="4997"/>
                  </a:lnTo>
                  <a:lnTo>
                    <a:pt x="4596" y="4602"/>
                  </a:lnTo>
                  <a:moveTo>
                    <a:pt x="4507" y="4512"/>
                  </a:moveTo>
                  <a:lnTo>
                    <a:pt x="4490" y="4529"/>
                  </a:lnTo>
                  <a:lnTo>
                    <a:pt x="4563" y="4602"/>
                  </a:lnTo>
                  <a:lnTo>
                    <a:pt x="4580" y="4586"/>
                  </a:lnTo>
                  <a:lnTo>
                    <a:pt x="4507" y="4512"/>
                  </a:lnTo>
                  <a:moveTo>
                    <a:pt x="4400" y="4404"/>
                  </a:moveTo>
                  <a:lnTo>
                    <a:pt x="4384" y="4420"/>
                  </a:lnTo>
                  <a:lnTo>
                    <a:pt x="4457" y="4496"/>
                  </a:lnTo>
                  <a:lnTo>
                    <a:pt x="4473" y="4479"/>
                  </a:lnTo>
                  <a:lnTo>
                    <a:pt x="4400" y="4404"/>
                  </a:lnTo>
                  <a:moveTo>
                    <a:pt x="3989" y="3992"/>
                  </a:moveTo>
                  <a:lnTo>
                    <a:pt x="3972" y="4009"/>
                  </a:lnTo>
                  <a:lnTo>
                    <a:pt x="4367" y="4404"/>
                  </a:lnTo>
                  <a:lnTo>
                    <a:pt x="4384" y="4387"/>
                  </a:lnTo>
                  <a:lnTo>
                    <a:pt x="3989" y="3992"/>
                  </a:lnTo>
                  <a:moveTo>
                    <a:pt x="3899" y="3903"/>
                  </a:moveTo>
                  <a:lnTo>
                    <a:pt x="3883" y="3919"/>
                  </a:lnTo>
                  <a:lnTo>
                    <a:pt x="3956" y="3992"/>
                  </a:lnTo>
                  <a:lnTo>
                    <a:pt x="3972" y="3976"/>
                  </a:lnTo>
                  <a:lnTo>
                    <a:pt x="3899" y="3903"/>
                  </a:lnTo>
                  <a:moveTo>
                    <a:pt x="3790" y="3796"/>
                  </a:moveTo>
                  <a:lnTo>
                    <a:pt x="3774" y="3813"/>
                  </a:lnTo>
                  <a:lnTo>
                    <a:pt x="3847" y="3886"/>
                  </a:lnTo>
                  <a:lnTo>
                    <a:pt x="3866" y="3869"/>
                  </a:lnTo>
                  <a:lnTo>
                    <a:pt x="3790" y="3796"/>
                  </a:lnTo>
                  <a:moveTo>
                    <a:pt x="3379" y="3385"/>
                  </a:moveTo>
                  <a:lnTo>
                    <a:pt x="3363" y="3401"/>
                  </a:lnTo>
                  <a:lnTo>
                    <a:pt x="3757" y="3796"/>
                  </a:lnTo>
                  <a:lnTo>
                    <a:pt x="3774" y="3777"/>
                  </a:lnTo>
                  <a:lnTo>
                    <a:pt x="3379" y="3385"/>
                  </a:lnTo>
                  <a:moveTo>
                    <a:pt x="3289" y="3293"/>
                  </a:moveTo>
                  <a:lnTo>
                    <a:pt x="3273" y="3309"/>
                  </a:lnTo>
                  <a:lnTo>
                    <a:pt x="3346" y="3385"/>
                  </a:lnTo>
                  <a:lnTo>
                    <a:pt x="3363" y="3368"/>
                  </a:lnTo>
                  <a:lnTo>
                    <a:pt x="3289" y="3293"/>
                  </a:lnTo>
                  <a:moveTo>
                    <a:pt x="3183" y="3186"/>
                  </a:moveTo>
                  <a:lnTo>
                    <a:pt x="3167" y="3203"/>
                  </a:lnTo>
                  <a:lnTo>
                    <a:pt x="3240" y="3276"/>
                  </a:lnTo>
                  <a:lnTo>
                    <a:pt x="3256" y="3260"/>
                  </a:lnTo>
                  <a:lnTo>
                    <a:pt x="3183" y="3186"/>
                  </a:lnTo>
                  <a:moveTo>
                    <a:pt x="2772" y="2775"/>
                  </a:moveTo>
                  <a:lnTo>
                    <a:pt x="2755" y="2792"/>
                  </a:lnTo>
                  <a:lnTo>
                    <a:pt x="3150" y="3186"/>
                  </a:lnTo>
                  <a:lnTo>
                    <a:pt x="3167" y="3170"/>
                  </a:lnTo>
                  <a:lnTo>
                    <a:pt x="2772" y="2775"/>
                  </a:lnTo>
                  <a:moveTo>
                    <a:pt x="2682" y="2685"/>
                  </a:moveTo>
                  <a:lnTo>
                    <a:pt x="2666" y="2702"/>
                  </a:lnTo>
                  <a:lnTo>
                    <a:pt x="2739" y="2775"/>
                  </a:lnTo>
                  <a:lnTo>
                    <a:pt x="2755" y="2759"/>
                  </a:lnTo>
                  <a:lnTo>
                    <a:pt x="2682" y="2685"/>
                  </a:lnTo>
                  <a:moveTo>
                    <a:pt x="2573" y="2577"/>
                  </a:moveTo>
                  <a:lnTo>
                    <a:pt x="2557" y="2593"/>
                  </a:lnTo>
                  <a:lnTo>
                    <a:pt x="2630" y="2666"/>
                  </a:lnTo>
                  <a:lnTo>
                    <a:pt x="2649" y="2650"/>
                  </a:lnTo>
                  <a:lnTo>
                    <a:pt x="2573" y="2577"/>
                  </a:lnTo>
                  <a:moveTo>
                    <a:pt x="2162" y="2165"/>
                  </a:moveTo>
                  <a:lnTo>
                    <a:pt x="2146" y="2182"/>
                  </a:lnTo>
                  <a:lnTo>
                    <a:pt x="2540" y="2577"/>
                  </a:lnTo>
                  <a:lnTo>
                    <a:pt x="2557" y="2560"/>
                  </a:lnTo>
                  <a:lnTo>
                    <a:pt x="2162" y="2165"/>
                  </a:lnTo>
                  <a:moveTo>
                    <a:pt x="2072" y="2076"/>
                  </a:moveTo>
                  <a:lnTo>
                    <a:pt x="2056" y="2092"/>
                  </a:lnTo>
                  <a:lnTo>
                    <a:pt x="2129" y="2165"/>
                  </a:lnTo>
                  <a:lnTo>
                    <a:pt x="2146" y="2149"/>
                  </a:lnTo>
                  <a:lnTo>
                    <a:pt x="2072" y="2076"/>
                  </a:lnTo>
                  <a:moveTo>
                    <a:pt x="1966" y="1967"/>
                  </a:moveTo>
                  <a:lnTo>
                    <a:pt x="1949" y="1983"/>
                  </a:lnTo>
                  <a:lnTo>
                    <a:pt x="2023" y="2059"/>
                  </a:lnTo>
                  <a:lnTo>
                    <a:pt x="2039" y="2042"/>
                  </a:lnTo>
                  <a:lnTo>
                    <a:pt x="1966" y="1967"/>
                  </a:lnTo>
                  <a:moveTo>
                    <a:pt x="1555" y="1556"/>
                  </a:moveTo>
                  <a:lnTo>
                    <a:pt x="1538" y="1572"/>
                  </a:lnTo>
                  <a:lnTo>
                    <a:pt x="1933" y="1967"/>
                  </a:lnTo>
                  <a:lnTo>
                    <a:pt x="1949" y="1950"/>
                  </a:lnTo>
                  <a:lnTo>
                    <a:pt x="1555" y="1556"/>
                  </a:lnTo>
                  <a:moveTo>
                    <a:pt x="1465" y="1466"/>
                  </a:moveTo>
                  <a:lnTo>
                    <a:pt x="1448" y="1482"/>
                  </a:lnTo>
                  <a:lnTo>
                    <a:pt x="1522" y="1556"/>
                  </a:lnTo>
                  <a:lnTo>
                    <a:pt x="1538" y="1539"/>
                  </a:lnTo>
                  <a:lnTo>
                    <a:pt x="1465" y="1466"/>
                  </a:lnTo>
                  <a:moveTo>
                    <a:pt x="1356" y="1357"/>
                  </a:moveTo>
                  <a:lnTo>
                    <a:pt x="1340" y="1376"/>
                  </a:lnTo>
                  <a:lnTo>
                    <a:pt x="1413" y="1449"/>
                  </a:lnTo>
                  <a:lnTo>
                    <a:pt x="1432" y="1433"/>
                  </a:lnTo>
                  <a:lnTo>
                    <a:pt x="1356" y="1357"/>
                  </a:lnTo>
                  <a:moveTo>
                    <a:pt x="945" y="946"/>
                  </a:moveTo>
                  <a:lnTo>
                    <a:pt x="928" y="965"/>
                  </a:lnTo>
                  <a:lnTo>
                    <a:pt x="1323" y="1357"/>
                  </a:lnTo>
                  <a:lnTo>
                    <a:pt x="1340" y="1340"/>
                  </a:lnTo>
                  <a:lnTo>
                    <a:pt x="945" y="946"/>
                  </a:lnTo>
                  <a:moveTo>
                    <a:pt x="855" y="856"/>
                  </a:moveTo>
                  <a:lnTo>
                    <a:pt x="839" y="872"/>
                  </a:lnTo>
                  <a:lnTo>
                    <a:pt x="912" y="946"/>
                  </a:lnTo>
                  <a:lnTo>
                    <a:pt x="928" y="929"/>
                  </a:lnTo>
                  <a:lnTo>
                    <a:pt x="855" y="856"/>
                  </a:lnTo>
                  <a:moveTo>
                    <a:pt x="749" y="750"/>
                  </a:moveTo>
                  <a:lnTo>
                    <a:pt x="732" y="766"/>
                  </a:lnTo>
                  <a:lnTo>
                    <a:pt x="806" y="839"/>
                  </a:lnTo>
                  <a:lnTo>
                    <a:pt x="822" y="823"/>
                  </a:lnTo>
                  <a:lnTo>
                    <a:pt x="749" y="750"/>
                  </a:lnTo>
                  <a:moveTo>
                    <a:pt x="338" y="338"/>
                  </a:moveTo>
                  <a:lnTo>
                    <a:pt x="321" y="355"/>
                  </a:lnTo>
                  <a:lnTo>
                    <a:pt x="713" y="750"/>
                  </a:lnTo>
                  <a:lnTo>
                    <a:pt x="732" y="733"/>
                  </a:lnTo>
                  <a:lnTo>
                    <a:pt x="338" y="338"/>
                  </a:lnTo>
                  <a:moveTo>
                    <a:pt x="248" y="246"/>
                  </a:moveTo>
                  <a:lnTo>
                    <a:pt x="231" y="265"/>
                  </a:lnTo>
                  <a:lnTo>
                    <a:pt x="305" y="338"/>
                  </a:lnTo>
                  <a:lnTo>
                    <a:pt x="321" y="322"/>
                  </a:lnTo>
                  <a:lnTo>
                    <a:pt x="248" y="246"/>
                  </a:lnTo>
                  <a:moveTo>
                    <a:pt x="139" y="140"/>
                  </a:moveTo>
                  <a:lnTo>
                    <a:pt x="123" y="156"/>
                  </a:lnTo>
                  <a:lnTo>
                    <a:pt x="196" y="230"/>
                  </a:lnTo>
                  <a:lnTo>
                    <a:pt x="215" y="213"/>
                  </a:lnTo>
                  <a:lnTo>
                    <a:pt x="139" y="140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06" y="140"/>
                  </a:lnTo>
                  <a:lnTo>
                    <a:pt x="123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6" name="Freeform 187"/>
            <p:cNvSpPr/>
            <p:nvPr/>
          </p:nvSpPr>
          <p:spPr bwMode="auto">
            <a:xfrm>
              <a:off x="10966450" y="6677025"/>
              <a:ext cx="517525" cy="544513"/>
            </a:xfrm>
            <a:custGeom>
              <a:avLst/>
              <a:gdLst>
                <a:gd name="T0" fmla="*/ 16 w 326"/>
                <a:gd name="T1" fmla="*/ 0 h 343"/>
                <a:gd name="T2" fmla="*/ 0 w 326"/>
                <a:gd name="T3" fmla="*/ 16 h 343"/>
                <a:gd name="T4" fmla="*/ 326 w 326"/>
                <a:gd name="T5" fmla="*/ 343 h 343"/>
                <a:gd name="T6" fmla="*/ 326 w 326"/>
                <a:gd name="T7" fmla="*/ 310 h 343"/>
                <a:gd name="T8" fmla="*/ 16 w 3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3">
                  <a:moveTo>
                    <a:pt x="16" y="0"/>
                  </a:moveTo>
                  <a:lnTo>
                    <a:pt x="0" y="16"/>
                  </a:lnTo>
                  <a:lnTo>
                    <a:pt x="326" y="343"/>
                  </a:lnTo>
                  <a:lnTo>
                    <a:pt x="326" y="3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7" name="Freeform 188"/>
            <p:cNvSpPr/>
            <p:nvPr/>
          </p:nvSpPr>
          <p:spPr bwMode="auto">
            <a:xfrm>
              <a:off x="10966450" y="6677025"/>
              <a:ext cx="517525" cy="544513"/>
            </a:xfrm>
            <a:custGeom>
              <a:avLst/>
              <a:gdLst>
                <a:gd name="T0" fmla="*/ 16 w 326"/>
                <a:gd name="T1" fmla="*/ 0 h 343"/>
                <a:gd name="T2" fmla="*/ 0 w 326"/>
                <a:gd name="T3" fmla="*/ 16 h 343"/>
                <a:gd name="T4" fmla="*/ 326 w 326"/>
                <a:gd name="T5" fmla="*/ 343 h 343"/>
                <a:gd name="T6" fmla="*/ 326 w 326"/>
                <a:gd name="T7" fmla="*/ 310 h 343"/>
                <a:gd name="T8" fmla="*/ 16 w 3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3">
                  <a:moveTo>
                    <a:pt x="16" y="0"/>
                  </a:moveTo>
                  <a:lnTo>
                    <a:pt x="0" y="16"/>
                  </a:lnTo>
                  <a:lnTo>
                    <a:pt x="326" y="343"/>
                  </a:lnTo>
                  <a:lnTo>
                    <a:pt x="326" y="31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8" name="Freeform 189"/>
            <p:cNvSpPr/>
            <p:nvPr/>
          </p:nvSpPr>
          <p:spPr bwMode="auto">
            <a:xfrm>
              <a:off x="3038475" y="-1258887"/>
              <a:ext cx="82550" cy="82550"/>
            </a:xfrm>
            <a:custGeom>
              <a:avLst/>
              <a:gdLst>
                <a:gd name="T0" fmla="*/ 19 w 52"/>
                <a:gd name="T1" fmla="*/ 0 h 52"/>
                <a:gd name="T2" fmla="*/ 0 w 52"/>
                <a:gd name="T3" fmla="*/ 17 h 52"/>
                <a:gd name="T4" fmla="*/ 35 w 52"/>
                <a:gd name="T5" fmla="*/ 52 h 52"/>
                <a:gd name="T6" fmla="*/ 52 w 52"/>
                <a:gd name="T7" fmla="*/ 33 h 52"/>
                <a:gd name="T8" fmla="*/ 19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19" y="0"/>
                  </a:moveTo>
                  <a:lnTo>
                    <a:pt x="0" y="17"/>
                  </a:lnTo>
                  <a:lnTo>
                    <a:pt x="35" y="52"/>
                  </a:lnTo>
                  <a:lnTo>
                    <a:pt x="52" y="3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9" name="Freeform 190"/>
            <p:cNvSpPr/>
            <p:nvPr/>
          </p:nvSpPr>
          <p:spPr bwMode="auto">
            <a:xfrm>
              <a:off x="3038475" y="-1258887"/>
              <a:ext cx="82550" cy="82550"/>
            </a:xfrm>
            <a:custGeom>
              <a:avLst/>
              <a:gdLst>
                <a:gd name="T0" fmla="*/ 19 w 52"/>
                <a:gd name="T1" fmla="*/ 0 h 52"/>
                <a:gd name="T2" fmla="*/ 0 w 52"/>
                <a:gd name="T3" fmla="*/ 17 h 52"/>
                <a:gd name="T4" fmla="*/ 35 w 52"/>
                <a:gd name="T5" fmla="*/ 52 h 52"/>
                <a:gd name="T6" fmla="*/ 52 w 52"/>
                <a:gd name="T7" fmla="*/ 33 h 52"/>
                <a:gd name="T8" fmla="*/ 19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19" y="0"/>
                  </a:moveTo>
                  <a:lnTo>
                    <a:pt x="0" y="17"/>
                  </a:lnTo>
                  <a:lnTo>
                    <a:pt x="35" y="52"/>
                  </a:lnTo>
                  <a:lnTo>
                    <a:pt x="52" y="3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0" name="Freeform 191"/>
            <p:cNvSpPr/>
            <p:nvPr/>
          </p:nvSpPr>
          <p:spPr bwMode="auto">
            <a:xfrm>
              <a:off x="4006850" y="-290512"/>
              <a:ext cx="77788" cy="77788"/>
            </a:xfrm>
            <a:custGeom>
              <a:avLst/>
              <a:gdLst>
                <a:gd name="T0" fmla="*/ 16 w 49"/>
                <a:gd name="T1" fmla="*/ 0 h 49"/>
                <a:gd name="T2" fmla="*/ 0 w 49"/>
                <a:gd name="T3" fmla="*/ 16 h 49"/>
                <a:gd name="T4" fmla="*/ 33 w 49"/>
                <a:gd name="T5" fmla="*/ 49 h 49"/>
                <a:gd name="T6" fmla="*/ 49 w 49"/>
                <a:gd name="T7" fmla="*/ 33 h 49"/>
                <a:gd name="T8" fmla="*/ 16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6" y="0"/>
                  </a:moveTo>
                  <a:lnTo>
                    <a:pt x="0" y="16"/>
                  </a:lnTo>
                  <a:lnTo>
                    <a:pt x="33" y="49"/>
                  </a:lnTo>
                  <a:lnTo>
                    <a:pt x="49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1" name="Freeform 192"/>
            <p:cNvSpPr/>
            <p:nvPr/>
          </p:nvSpPr>
          <p:spPr bwMode="auto">
            <a:xfrm>
              <a:off x="4006850" y="-290512"/>
              <a:ext cx="77788" cy="77788"/>
            </a:xfrm>
            <a:custGeom>
              <a:avLst/>
              <a:gdLst>
                <a:gd name="T0" fmla="*/ 16 w 49"/>
                <a:gd name="T1" fmla="*/ 0 h 49"/>
                <a:gd name="T2" fmla="*/ 0 w 49"/>
                <a:gd name="T3" fmla="*/ 16 h 49"/>
                <a:gd name="T4" fmla="*/ 33 w 49"/>
                <a:gd name="T5" fmla="*/ 49 h 49"/>
                <a:gd name="T6" fmla="*/ 49 w 49"/>
                <a:gd name="T7" fmla="*/ 33 h 49"/>
                <a:gd name="T8" fmla="*/ 16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6" y="0"/>
                  </a:moveTo>
                  <a:lnTo>
                    <a:pt x="0" y="16"/>
                  </a:lnTo>
                  <a:lnTo>
                    <a:pt x="33" y="49"/>
                  </a:lnTo>
                  <a:lnTo>
                    <a:pt x="49" y="3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2" name="Freeform 193"/>
            <p:cNvSpPr/>
            <p:nvPr/>
          </p:nvSpPr>
          <p:spPr bwMode="auto">
            <a:xfrm>
              <a:off x="4970463" y="677863"/>
              <a:ext cx="82550" cy="77788"/>
            </a:xfrm>
            <a:custGeom>
              <a:avLst/>
              <a:gdLst>
                <a:gd name="T0" fmla="*/ 19 w 52"/>
                <a:gd name="T1" fmla="*/ 0 h 49"/>
                <a:gd name="T2" fmla="*/ 0 w 52"/>
                <a:gd name="T3" fmla="*/ 16 h 49"/>
                <a:gd name="T4" fmla="*/ 35 w 52"/>
                <a:gd name="T5" fmla="*/ 49 h 49"/>
                <a:gd name="T6" fmla="*/ 52 w 52"/>
                <a:gd name="T7" fmla="*/ 33 h 49"/>
                <a:gd name="T8" fmla="*/ 19 w 5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19" y="0"/>
                  </a:moveTo>
                  <a:lnTo>
                    <a:pt x="0" y="16"/>
                  </a:lnTo>
                  <a:lnTo>
                    <a:pt x="35" y="49"/>
                  </a:lnTo>
                  <a:lnTo>
                    <a:pt x="52" y="3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3" name="Freeform 194"/>
            <p:cNvSpPr/>
            <p:nvPr/>
          </p:nvSpPr>
          <p:spPr bwMode="auto">
            <a:xfrm>
              <a:off x="4970463" y="677863"/>
              <a:ext cx="82550" cy="77788"/>
            </a:xfrm>
            <a:custGeom>
              <a:avLst/>
              <a:gdLst>
                <a:gd name="T0" fmla="*/ 19 w 52"/>
                <a:gd name="T1" fmla="*/ 0 h 49"/>
                <a:gd name="T2" fmla="*/ 0 w 52"/>
                <a:gd name="T3" fmla="*/ 16 h 49"/>
                <a:gd name="T4" fmla="*/ 35 w 52"/>
                <a:gd name="T5" fmla="*/ 49 h 49"/>
                <a:gd name="T6" fmla="*/ 52 w 52"/>
                <a:gd name="T7" fmla="*/ 33 h 49"/>
                <a:gd name="T8" fmla="*/ 19 w 5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19" y="0"/>
                  </a:moveTo>
                  <a:lnTo>
                    <a:pt x="0" y="16"/>
                  </a:lnTo>
                  <a:lnTo>
                    <a:pt x="35" y="49"/>
                  </a:lnTo>
                  <a:lnTo>
                    <a:pt x="52" y="3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4" name="Freeform 195"/>
            <p:cNvSpPr/>
            <p:nvPr/>
          </p:nvSpPr>
          <p:spPr bwMode="auto">
            <a:xfrm>
              <a:off x="5938838" y="1644650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4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5" name="Freeform 196"/>
            <p:cNvSpPr/>
            <p:nvPr/>
          </p:nvSpPr>
          <p:spPr bwMode="auto">
            <a:xfrm>
              <a:off x="5938838" y="1644650"/>
              <a:ext cx="77788" cy="79375"/>
            </a:xfrm>
            <a:custGeom>
              <a:avLst/>
              <a:gdLst>
                <a:gd name="T0" fmla="*/ 16 w 49"/>
                <a:gd name="T1" fmla="*/ 0 h 50"/>
                <a:gd name="T2" fmla="*/ 0 w 49"/>
                <a:gd name="T3" fmla="*/ 17 h 50"/>
                <a:gd name="T4" fmla="*/ 33 w 49"/>
                <a:gd name="T5" fmla="*/ 50 h 50"/>
                <a:gd name="T6" fmla="*/ 49 w 49"/>
                <a:gd name="T7" fmla="*/ 34 h 50"/>
                <a:gd name="T8" fmla="*/ 16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49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6" name="Freeform 197"/>
            <p:cNvSpPr/>
            <p:nvPr/>
          </p:nvSpPr>
          <p:spPr bwMode="auto">
            <a:xfrm>
              <a:off x="6902450" y="2609850"/>
              <a:ext cx="82550" cy="82550"/>
            </a:xfrm>
            <a:custGeom>
              <a:avLst/>
              <a:gdLst>
                <a:gd name="T0" fmla="*/ 19 w 52"/>
                <a:gd name="T1" fmla="*/ 0 h 52"/>
                <a:gd name="T2" fmla="*/ 0 w 52"/>
                <a:gd name="T3" fmla="*/ 16 h 52"/>
                <a:gd name="T4" fmla="*/ 36 w 52"/>
                <a:gd name="T5" fmla="*/ 52 h 52"/>
                <a:gd name="T6" fmla="*/ 52 w 52"/>
                <a:gd name="T7" fmla="*/ 35 h 52"/>
                <a:gd name="T8" fmla="*/ 19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19" y="0"/>
                  </a:moveTo>
                  <a:lnTo>
                    <a:pt x="0" y="16"/>
                  </a:lnTo>
                  <a:lnTo>
                    <a:pt x="36" y="52"/>
                  </a:lnTo>
                  <a:lnTo>
                    <a:pt x="52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7" name="Freeform 198"/>
            <p:cNvSpPr/>
            <p:nvPr/>
          </p:nvSpPr>
          <p:spPr bwMode="auto">
            <a:xfrm>
              <a:off x="6902450" y="2609850"/>
              <a:ext cx="82550" cy="82550"/>
            </a:xfrm>
            <a:custGeom>
              <a:avLst/>
              <a:gdLst>
                <a:gd name="T0" fmla="*/ 19 w 52"/>
                <a:gd name="T1" fmla="*/ 0 h 52"/>
                <a:gd name="T2" fmla="*/ 0 w 52"/>
                <a:gd name="T3" fmla="*/ 16 h 52"/>
                <a:gd name="T4" fmla="*/ 36 w 52"/>
                <a:gd name="T5" fmla="*/ 52 h 52"/>
                <a:gd name="T6" fmla="*/ 52 w 52"/>
                <a:gd name="T7" fmla="*/ 35 h 52"/>
                <a:gd name="T8" fmla="*/ 19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19" y="0"/>
                  </a:moveTo>
                  <a:lnTo>
                    <a:pt x="0" y="16"/>
                  </a:lnTo>
                  <a:lnTo>
                    <a:pt x="36" y="52"/>
                  </a:lnTo>
                  <a:lnTo>
                    <a:pt x="52" y="3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8" name="Freeform 199"/>
            <p:cNvSpPr/>
            <p:nvPr/>
          </p:nvSpPr>
          <p:spPr bwMode="auto">
            <a:xfrm>
              <a:off x="7870825" y="3578225"/>
              <a:ext cx="77788" cy="77788"/>
            </a:xfrm>
            <a:custGeom>
              <a:avLst/>
              <a:gdLst>
                <a:gd name="T0" fmla="*/ 16 w 49"/>
                <a:gd name="T1" fmla="*/ 0 h 49"/>
                <a:gd name="T2" fmla="*/ 0 w 49"/>
                <a:gd name="T3" fmla="*/ 16 h 49"/>
                <a:gd name="T4" fmla="*/ 33 w 49"/>
                <a:gd name="T5" fmla="*/ 49 h 49"/>
                <a:gd name="T6" fmla="*/ 49 w 49"/>
                <a:gd name="T7" fmla="*/ 33 h 49"/>
                <a:gd name="T8" fmla="*/ 16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6" y="0"/>
                  </a:moveTo>
                  <a:lnTo>
                    <a:pt x="0" y="16"/>
                  </a:lnTo>
                  <a:lnTo>
                    <a:pt x="33" y="49"/>
                  </a:lnTo>
                  <a:lnTo>
                    <a:pt x="49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9" name="Freeform 200"/>
            <p:cNvSpPr/>
            <p:nvPr/>
          </p:nvSpPr>
          <p:spPr bwMode="auto">
            <a:xfrm>
              <a:off x="7870825" y="3578225"/>
              <a:ext cx="77788" cy="77788"/>
            </a:xfrm>
            <a:custGeom>
              <a:avLst/>
              <a:gdLst>
                <a:gd name="T0" fmla="*/ 16 w 49"/>
                <a:gd name="T1" fmla="*/ 0 h 49"/>
                <a:gd name="T2" fmla="*/ 0 w 49"/>
                <a:gd name="T3" fmla="*/ 16 h 49"/>
                <a:gd name="T4" fmla="*/ 33 w 49"/>
                <a:gd name="T5" fmla="*/ 49 h 49"/>
                <a:gd name="T6" fmla="*/ 49 w 49"/>
                <a:gd name="T7" fmla="*/ 33 h 49"/>
                <a:gd name="T8" fmla="*/ 16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6" y="0"/>
                  </a:moveTo>
                  <a:lnTo>
                    <a:pt x="0" y="16"/>
                  </a:lnTo>
                  <a:lnTo>
                    <a:pt x="33" y="49"/>
                  </a:lnTo>
                  <a:lnTo>
                    <a:pt x="49" y="3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0" name="Freeform 201"/>
            <p:cNvSpPr/>
            <p:nvPr/>
          </p:nvSpPr>
          <p:spPr bwMode="auto">
            <a:xfrm>
              <a:off x="8834438" y="4545013"/>
              <a:ext cx="82550" cy="79375"/>
            </a:xfrm>
            <a:custGeom>
              <a:avLst/>
              <a:gdLst>
                <a:gd name="T0" fmla="*/ 19 w 52"/>
                <a:gd name="T1" fmla="*/ 0 h 50"/>
                <a:gd name="T2" fmla="*/ 0 w 52"/>
                <a:gd name="T3" fmla="*/ 17 h 50"/>
                <a:gd name="T4" fmla="*/ 36 w 52"/>
                <a:gd name="T5" fmla="*/ 50 h 50"/>
                <a:gd name="T6" fmla="*/ 52 w 52"/>
                <a:gd name="T7" fmla="*/ 34 h 50"/>
                <a:gd name="T8" fmla="*/ 19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19" y="0"/>
                  </a:moveTo>
                  <a:lnTo>
                    <a:pt x="0" y="17"/>
                  </a:lnTo>
                  <a:lnTo>
                    <a:pt x="36" y="50"/>
                  </a:lnTo>
                  <a:lnTo>
                    <a:pt x="52" y="3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1" name="Freeform 202"/>
            <p:cNvSpPr/>
            <p:nvPr/>
          </p:nvSpPr>
          <p:spPr bwMode="auto">
            <a:xfrm>
              <a:off x="8834438" y="4545013"/>
              <a:ext cx="82550" cy="79375"/>
            </a:xfrm>
            <a:custGeom>
              <a:avLst/>
              <a:gdLst>
                <a:gd name="T0" fmla="*/ 19 w 52"/>
                <a:gd name="T1" fmla="*/ 0 h 50"/>
                <a:gd name="T2" fmla="*/ 0 w 52"/>
                <a:gd name="T3" fmla="*/ 17 h 50"/>
                <a:gd name="T4" fmla="*/ 36 w 52"/>
                <a:gd name="T5" fmla="*/ 50 h 50"/>
                <a:gd name="T6" fmla="*/ 52 w 52"/>
                <a:gd name="T7" fmla="*/ 34 h 50"/>
                <a:gd name="T8" fmla="*/ 19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19" y="0"/>
                  </a:moveTo>
                  <a:lnTo>
                    <a:pt x="0" y="17"/>
                  </a:lnTo>
                  <a:lnTo>
                    <a:pt x="36" y="50"/>
                  </a:lnTo>
                  <a:lnTo>
                    <a:pt x="52" y="34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2" name="Freeform 203"/>
            <p:cNvSpPr/>
            <p:nvPr/>
          </p:nvSpPr>
          <p:spPr bwMode="auto">
            <a:xfrm>
              <a:off x="9802813" y="5513388"/>
              <a:ext cx="79375" cy="79375"/>
            </a:xfrm>
            <a:custGeom>
              <a:avLst/>
              <a:gdLst>
                <a:gd name="T0" fmla="*/ 16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3 h 50"/>
                <a:gd name="T8" fmla="*/ 16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3" name="Freeform 204"/>
            <p:cNvSpPr/>
            <p:nvPr/>
          </p:nvSpPr>
          <p:spPr bwMode="auto">
            <a:xfrm>
              <a:off x="9802813" y="5513388"/>
              <a:ext cx="79375" cy="79375"/>
            </a:xfrm>
            <a:custGeom>
              <a:avLst/>
              <a:gdLst>
                <a:gd name="T0" fmla="*/ 16 w 50"/>
                <a:gd name="T1" fmla="*/ 0 h 50"/>
                <a:gd name="T2" fmla="*/ 0 w 50"/>
                <a:gd name="T3" fmla="*/ 17 h 50"/>
                <a:gd name="T4" fmla="*/ 33 w 50"/>
                <a:gd name="T5" fmla="*/ 50 h 50"/>
                <a:gd name="T6" fmla="*/ 50 w 50"/>
                <a:gd name="T7" fmla="*/ 33 h 50"/>
                <a:gd name="T8" fmla="*/ 16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16" y="0"/>
                  </a:moveTo>
                  <a:lnTo>
                    <a:pt x="0" y="17"/>
                  </a:lnTo>
                  <a:lnTo>
                    <a:pt x="33" y="50"/>
                  </a:lnTo>
                  <a:lnTo>
                    <a:pt x="50" y="3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44" name="Group 406"/>
            <p:cNvGrpSpPr/>
            <p:nvPr/>
          </p:nvGrpSpPr>
          <p:grpSpPr bwMode="auto">
            <a:xfrm>
              <a:off x="2727325" y="-1401763"/>
              <a:ext cx="8756650" cy="11947526"/>
              <a:chOff x="1718" y="-883"/>
              <a:chExt cx="5516" cy="7526"/>
            </a:xfrm>
          </p:grpSpPr>
          <p:sp>
            <p:nvSpPr>
              <p:cNvPr id="3283" name="Freeform 206"/>
              <p:cNvSpPr/>
              <p:nvPr/>
            </p:nvSpPr>
            <p:spPr bwMode="auto">
              <a:xfrm>
                <a:off x="6782" y="4081"/>
                <a:ext cx="52" cy="52"/>
              </a:xfrm>
              <a:custGeom>
                <a:avLst/>
                <a:gdLst>
                  <a:gd name="T0" fmla="*/ 19 w 52"/>
                  <a:gd name="T1" fmla="*/ 0 h 52"/>
                  <a:gd name="T2" fmla="*/ 0 w 52"/>
                  <a:gd name="T3" fmla="*/ 19 h 52"/>
                  <a:gd name="T4" fmla="*/ 36 w 52"/>
                  <a:gd name="T5" fmla="*/ 52 h 52"/>
                  <a:gd name="T6" fmla="*/ 52 w 52"/>
                  <a:gd name="T7" fmla="*/ 35 h 52"/>
                  <a:gd name="T8" fmla="*/ 19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9" y="0"/>
                    </a:moveTo>
                    <a:lnTo>
                      <a:pt x="0" y="19"/>
                    </a:lnTo>
                    <a:lnTo>
                      <a:pt x="36" y="52"/>
                    </a:lnTo>
                    <a:lnTo>
                      <a:pt x="52" y="3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4" name="Freeform 207"/>
              <p:cNvSpPr/>
              <p:nvPr/>
            </p:nvSpPr>
            <p:spPr bwMode="auto">
              <a:xfrm>
                <a:off x="6782" y="4081"/>
                <a:ext cx="52" cy="52"/>
              </a:xfrm>
              <a:custGeom>
                <a:avLst/>
                <a:gdLst>
                  <a:gd name="T0" fmla="*/ 19 w 52"/>
                  <a:gd name="T1" fmla="*/ 0 h 52"/>
                  <a:gd name="T2" fmla="*/ 0 w 52"/>
                  <a:gd name="T3" fmla="*/ 19 h 52"/>
                  <a:gd name="T4" fmla="*/ 36 w 52"/>
                  <a:gd name="T5" fmla="*/ 52 h 52"/>
                  <a:gd name="T6" fmla="*/ 52 w 52"/>
                  <a:gd name="T7" fmla="*/ 35 h 52"/>
                  <a:gd name="T8" fmla="*/ 19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9" y="0"/>
                    </a:moveTo>
                    <a:lnTo>
                      <a:pt x="0" y="19"/>
                    </a:lnTo>
                    <a:lnTo>
                      <a:pt x="36" y="52"/>
                    </a:lnTo>
                    <a:lnTo>
                      <a:pt x="52" y="35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5" name="Freeform 208"/>
              <p:cNvSpPr/>
              <p:nvPr/>
            </p:nvSpPr>
            <p:spPr bwMode="auto">
              <a:xfrm>
                <a:off x="2023" y="-68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6" name="Freeform 209"/>
              <p:cNvSpPr/>
              <p:nvPr/>
            </p:nvSpPr>
            <p:spPr bwMode="auto">
              <a:xfrm>
                <a:off x="2023" y="-68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7" name="Freeform 210"/>
              <p:cNvSpPr/>
              <p:nvPr/>
            </p:nvSpPr>
            <p:spPr bwMode="auto">
              <a:xfrm>
                <a:off x="2630" y="-77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7 h 36"/>
                  <a:gd name="T4" fmla="*/ 16 w 33"/>
                  <a:gd name="T5" fmla="*/ 36 h 36"/>
                  <a:gd name="T6" fmla="*/ 33 w 33"/>
                  <a:gd name="T7" fmla="*/ 17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7"/>
                    </a:lnTo>
                    <a:lnTo>
                      <a:pt x="16" y="36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8" name="Freeform 211"/>
              <p:cNvSpPr/>
              <p:nvPr/>
            </p:nvSpPr>
            <p:spPr bwMode="auto">
              <a:xfrm>
                <a:off x="2630" y="-77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7 h 36"/>
                  <a:gd name="T4" fmla="*/ 16 w 33"/>
                  <a:gd name="T5" fmla="*/ 36 h 36"/>
                  <a:gd name="T6" fmla="*/ 33 w 33"/>
                  <a:gd name="T7" fmla="*/ 17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7"/>
                    </a:lnTo>
                    <a:lnTo>
                      <a:pt x="16" y="36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9" name="Freeform 212"/>
              <p:cNvSpPr/>
              <p:nvPr/>
            </p:nvSpPr>
            <p:spPr bwMode="auto">
              <a:xfrm>
                <a:off x="3240" y="533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0" name="Freeform 213"/>
              <p:cNvSpPr/>
              <p:nvPr/>
            </p:nvSpPr>
            <p:spPr bwMode="auto">
              <a:xfrm>
                <a:off x="3240" y="533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1" name="Freeform 214"/>
              <p:cNvSpPr/>
              <p:nvPr/>
            </p:nvSpPr>
            <p:spPr bwMode="auto">
              <a:xfrm>
                <a:off x="3847" y="114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2" name="Freeform 215"/>
              <p:cNvSpPr/>
              <p:nvPr/>
            </p:nvSpPr>
            <p:spPr bwMode="auto">
              <a:xfrm>
                <a:off x="3847" y="114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3" name="Freeform 216"/>
              <p:cNvSpPr/>
              <p:nvPr/>
            </p:nvSpPr>
            <p:spPr bwMode="auto">
              <a:xfrm>
                <a:off x="4457" y="1753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4" name="Freeform 217"/>
              <p:cNvSpPr/>
              <p:nvPr/>
            </p:nvSpPr>
            <p:spPr bwMode="auto">
              <a:xfrm>
                <a:off x="4457" y="1753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5" name="Freeform 218"/>
              <p:cNvSpPr/>
              <p:nvPr/>
            </p:nvSpPr>
            <p:spPr bwMode="auto">
              <a:xfrm>
                <a:off x="5064" y="236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6" name="Freeform 219"/>
              <p:cNvSpPr/>
              <p:nvPr/>
            </p:nvSpPr>
            <p:spPr bwMode="auto">
              <a:xfrm>
                <a:off x="5064" y="236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7" name="Freeform 220"/>
              <p:cNvSpPr/>
              <p:nvPr/>
            </p:nvSpPr>
            <p:spPr bwMode="auto">
              <a:xfrm>
                <a:off x="5674" y="297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8" name="Freeform 221"/>
              <p:cNvSpPr/>
              <p:nvPr/>
            </p:nvSpPr>
            <p:spPr bwMode="auto">
              <a:xfrm>
                <a:off x="5674" y="297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9" name="Freeform 222"/>
              <p:cNvSpPr/>
              <p:nvPr/>
            </p:nvSpPr>
            <p:spPr bwMode="auto">
              <a:xfrm>
                <a:off x="6281" y="358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0" name="Freeform 223"/>
              <p:cNvSpPr/>
              <p:nvPr/>
            </p:nvSpPr>
            <p:spPr bwMode="auto">
              <a:xfrm>
                <a:off x="6281" y="358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1" name="Freeform 224"/>
              <p:cNvSpPr/>
              <p:nvPr/>
            </p:nvSpPr>
            <p:spPr bwMode="auto">
              <a:xfrm>
                <a:off x="6891" y="418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2" name="Freeform 225"/>
              <p:cNvSpPr/>
              <p:nvPr/>
            </p:nvSpPr>
            <p:spPr bwMode="auto">
              <a:xfrm>
                <a:off x="6891" y="418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3" name="Freeform 226"/>
              <p:cNvSpPr/>
              <p:nvPr/>
            </p:nvSpPr>
            <p:spPr bwMode="auto">
              <a:xfrm>
                <a:off x="1824" y="-8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4" name="Freeform 227"/>
              <p:cNvSpPr/>
              <p:nvPr/>
            </p:nvSpPr>
            <p:spPr bwMode="auto">
              <a:xfrm>
                <a:off x="1824" y="-8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5" name="Freeform 228"/>
              <p:cNvSpPr/>
              <p:nvPr/>
            </p:nvSpPr>
            <p:spPr bwMode="auto">
              <a:xfrm>
                <a:off x="2431" y="-273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7 h 33"/>
                  <a:gd name="T4" fmla="*/ 19 w 36"/>
                  <a:gd name="T5" fmla="*/ 33 h 33"/>
                  <a:gd name="T6" fmla="*/ 36 w 36"/>
                  <a:gd name="T7" fmla="*/ 17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6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6" name="Freeform 229"/>
              <p:cNvSpPr/>
              <p:nvPr/>
            </p:nvSpPr>
            <p:spPr bwMode="auto">
              <a:xfrm>
                <a:off x="2431" y="-273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7 h 33"/>
                  <a:gd name="T4" fmla="*/ 19 w 36"/>
                  <a:gd name="T5" fmla="*/ 33 h 33"/>
                  <a:gd name="T6" fmla="*/ 36 w 36"/>
                  <a:gd name="T7" fmla="*/ 17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6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7" name="Freeform 230"/>
              <p:cNvSpPr/>
              <p:nvPr/>
            </p:nvSpPr>
            <p:spPr bwMode="auto">
              <a:xfrm>
                <a:off x="3041" y="334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7 h 36"/>
                  <a:gd name="T4" fmla="*/ 17 w 33"/>
                  <a:gd name="T5" fmla="*/ 36 h 36"/>
                  <a:gd name="T6" fmla="*/ 33 w 33"/>
                  <a:gd name="T7" fmla="*/ 17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7"/>
                    </a:lnTo>
                    <a:lnTo>
                      <a:pt x="17" y="36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8" name="Freeform 231"/>
              <p:cNvSpPr/>
              <p:nvPr/>
            </p:nvSpPr>
            <p:spPr bwMode="auto">
              <a:xfrm>
                <a:off x="3041" y="334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7 h 36"/>
                  <a:gd name="T4" fmla="*/ 17 w 33"/>
                  <a:gd name="T5" fmla="*/ 36 h 36"/>
                  <a:gd name="T6" fmla="*/ 33 w 33"/>
                  <a:gd name="T7" fmla="*/ 17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7"/>
                    </a:lnTo>
                    <a:lnTo>
                      <a:pt x="17" y="36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9" name="Freeform 232"/>
              <p:cNvSpPr/>
              <p:nvPr/>
            </p:nvSpPr>
            <p:spPr bwMode="auto">
              <a:xfrm>
                <a:off x="3651" y="94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0" name="Freeform 233"/>
              <p:cNvSpPr/>
              <p:nvPr/>
            </p:nvSpPr>
            <p:spPr bwMode="auto">
              <a:xfrm>
                <a:off x="3651" y="94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1" name="Freeform 234"/>
              <p:cNvSpPr/>
              <p:nvPr/>
            </p:nvSpPr>
            <p:spPr bwMode="auto">
              <a:xfrm>
                <a:off x="4258" y="155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2" name="Freeform 235"/>
              <p:cNvSpPr/>
              <p:nvPr/>
            </p:nvSpPr>
            <p:spPr bwMode="auto">
              <a:xfrm>
                <a:off x="4258" y="155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3" name="Freeform 236"/>
              <p:cNvSpPr/>
              <p:nvPr/>
            </p:nvSpPr>
            <p:spPr bwMode="auto">
              <a:xfrm>
                <a:off x="4868" y="216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4" name="Freeform 237"/>
              <p:cNvSpPr/>
              <p:nvPr/>
            </p:nvSpPr>
            <p:spPr bwMode="auto">
              <a:xfrm>
                <a:off x="4868" y="216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5" name="Freeform 238"/>
              <p:cNvSpPr/>
              <p:nvPr/>
            </p:nvSpPr>
            <p:spPr bwMode="auto">
              <a:xfrm>
                <a:off x="5475" y="2771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6" name="Freeform 239"/>
              <p:cNvSpPr/>
              <p:nvPr/>
            </p:nvSpPr>
            <p:spPr bwMode="auto">
              <a:xfrm>
                <a:off x="5475" y="2771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7" name="Freeform 240"/>
              <p:cNvSpPr/>
              <p:nvPr/>
            </p:nvSpPr>
            <p:spPr bwMode="auto">
              <a:xfrm>
                <a:off x="6085" y="338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8" name="Freeform 241"/>
              <p:cNvSpPr/>
              <p:nvPr/>
            </p:nvSpPr>
            <p:spPr bwMode="auto">
              <a:xfrm>
                <a:off x="6085" y="338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9" name="Freeform 242"/>
              <p:cNvSpPr/>
              <p:nvPr/>
            </p:nvSpPr>
            <p:spPr bwMode="auto">
              <a:xfrm>
                <a:off x="6693" y="399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0" name="Freeform 243"/>
              <p:cNvSpPr/>
              <p:nvPr/>
            </p:nvSpPr>
            <p:spPr bwMode="auto">
              <a:xfrm>
                <a:off x="6693" y="399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1" name="Freeform 244"/>
              <p:cNvSpPr>
                <a:spLocks noEditPoints="1"/>
              </p:cNvSpPr>
              <p:nvPr/>
            </p:nvSpPr>
            <p:spPr bwMode="auto">
              <a:xfrm>
                <a:off x="1718" y="212"/>
                <a:ext cx="5190" cy="5211"/>
              </a:xfrm>
              <a:custGeom>
                <a:avLst/>
                <a:gdLst>
                  <a:gd name="T0" fmla="*/ 5171 w 5190"/>
                  <a:gd name="T1" fmla="*/ 5211 h 5211"/>
                  <a:gd name="T2" fmla="*/ 5008 w 5190"/>
                  <a:gd name="T3" fmla="*/ 5013 h 5211"/>
                  <a:gd name="T4" fmla="*/ 5081 w 5190"/>
                  <a:gd name="T5" fmla="*/ 5088 h 5211"/>
                  <a:gd name="T6" fmla="*/ 4580 w 5190"/>
                  <a:gd name="T7" fmla="*/ 4618 h 5211"/>
                  <a:gd name="T8" fmla="*/ 4596 w 5190"/>
                  <a:gd name="T9" fmla="*/ 4601 h 5211"/>
                  <a:gd name="T10" fmla="*/ 4563 w 5190"/>
                  <a:gd name="T11" fmla="*/ 4601 h 5211"/>
                  <a:gd name="T12" fmla="*/ 4398 w 5190"/>
                  <a:gd name="T13" fmla="*/ 4405 h 5211"/>
                  <a:gd name="T14" fmla="*/ 4473 w 5190"/>
                  <a:gd name="T15" fmla="*/ 4478 h 5211"/>
                  <a:gd name="T16" fmla="*/ 3972 w 5190"/>
                  <a:gd name="T17" fmla="*/ 4010 h 5211"/>
                  <a:gd name="T18" fmla="*/ 3989 w 5190"/>
                  <a:gd name="T19" fmla="*/ 3994 h 5211"/>
                  <a:gd name="T20" fmla="*/ 3954 w 5190"/>
                  <a:gd name="T21" fmla="*/ 3994 h 5211"/>
                  <a:gd name="T22" fmla="*/ 3790 w 5190"/>
                  <a:gd name="T23" fmla="*/ 3795 h 5211"/>
                  <a:gd name="T24" fmla="*/ 3864 w 5190"/>
                  <a:gd name="T25" fmla="*/ 3869 h 5211"/>
                  <a:gd name="T26" fmla="*/ 3363 w 5190"/>
                  <a:gd name="T27" fmla="*/ 3401 h 5211"/>
                  <a:gd name="T28" fmla="*/ 3379 w 5190"/>
                  <a:gd name="T29" fmla="*/ 3384 h 5211"/>
                  <a:gd name="T30" fmla="*/ 3346 w 5190"/>
                  <a:gd name="T31" fmla="*/ 3384 h 5211"/>
                  <a:gd name="T32" fmla="*/ 3181 w 5190"/>
                  <a:gd name="T33" fmla="*/ 3186 h 5211"/>
                  <a:gd name="T34" fmla="*/ 3256 w 5190"/>
                  <a:gd name="T35" fmla="*/ 3259 h 5211"/>
                  <a:gd name="T36" fmla="*/ 2755 w 5190"/>
                  <a:gd name="T37" fmla="*/ 2791 h 5211"/>
                  <a:gd name="T38" fmla="*/ 2772 w 5190"/>
                  <a:gd name="T39" fmla="*/ 2774 h 5211"/>
                  <a:gd name="T40" fmla="*/ 2736 w 5190"/>
                  <a:gd name="T41" fmla="*/ 2774 h 5211"/>
                  <a:gd name="T42" fmla="*/ 2573 w 5190"/>
                  <a:gd name="T43" fmla="*/ 2576 h 5211"/>
                  <a:gd name="T44" fmla="*/ 2647 w 5190"/>
                  <a:gd name="T45" fmla="*/ 2651 h 5211"/>
                  <a:gd name="T46" fmla="*/ 2146 w 5190"/>
                  <a:gd name="T47" fmla="*/ 2181 h 5211"/>
                  <a:gd name="T48" fmla="*/ 2162 w 5190"/>
                  <a:gd name="T49" fmla="*/ 2165 h 5211"/>
                  <a:gd name="T50" fmla="*/ 2129 w 5190"/>
                  <a:gd name="T51" fmla="*/ 2165 h 5211"/>
                  <a:gd name="T52" fmla="*/ 1964 w 5190"/>
                  <a:gd name="T53" fmla="*/ 1966 h 5211"/>
                  <a:gd name="T54" fmla="*/ 2039 w 5190"/>
                  <a:gd name="T55" fmla="*/ 2042 h 5211"/>
                  <a:gd name="T56" fmla="*/ 1538 w 5190"/>
                  <a:gd name="T57" fmla="*/ 1574 h 5211"/>
                  <a:gd name="T58" fmla="*/ 1555 w 5190"/>
                  <a:gd name="T59" fmla="*/ 1557 h 5211"/>
                  <a:gd name="T60" fmla="*/ 1519 w 5190"/>
                  <a:gd name="T61" fmla="*/ 1557 h 5211"/>
                  <a:gd name="T62" fmla="*/ 1356 w 5190"/>
                  <a:gd name="T63" fmla="*/ 1359 h 5211"/>
                  <a:gd name="T64" fmla="*/ 1429 w 5190"/>
                  <a:gd name="T65" fmla="*/ 1432 h 5211"/>
                  <a:gd name="T66" fmla="*/ 928 w 5190"/>
                  <a:gd name="T67" fmla="*/ 964 h 5211"/>
                  <a:gd name="T68" fmla="*/ 945 w 5190"/>
                  <a:gd name="T69" fmla="*/ 947 h 5211"/>
                  <a:gd name="T70" fmla="*/ 912 w 5190"/>
                  <a:gd name="T71" fmla="*/ 947 h 5211"/>
                  <a:gd name="T72" fmla="*/ 746 w 5190"/>
                  <a:gd name="T73" fmla="*/ 749 h 5211"/>
                  <a:gd name="T74" fmla="*/ 822 w 5190"/>
                  <a:gd name="T75" fmla="*/ 822 h 5211"/>
                  <a:gd name="T76" fmla="*/ 321 w 5190"/>
                  <a:gd name="T77" fmla="*/ 354 h 5211"/>
                  <a:gd name="T78" fmla="*/ 338 w 5190"/>
                  <a:gd name="T79" fmla="*/ 338 h 5211"/>
                  <a:gd name="T80" fmla="*/ 302 w 5190"/>
                  <a:gd name="T81" fmla="*/ 338 h 5211"/>
                  <a:gd name="T82" fmla="*/ 139 w 5190"/>
                  <a:gd name="T83" fmla="*/ 139 h 5211"/>
                  <a:gd name="T84" fmla="*/ 212 w 5190"/>
                  <a:gd name="T85" fmla="*/ 215 h 5211"/>
                  <a:gd name="T86" fmla="*/ 0 w 5190"/>
                  <a:gd name="T87" fmla="*/ 35 h 5211"/>
                  <a:gd name="T88" fmla="*/ 0 w 5190"/>
                  <a:gd name="T89" fmla="*/ 0 h 5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90" h="5211">
                    <a:moveTo>
                      <a:pt x="5114" y="5121"/>
                    </a:moveTo>
                    <a:lnTo>
                      <a:pt x="5097" y="5138"/>
                    </a:lnTo>
                    <a:lnTo>
                      <a:pt x="5171" y="5211"/>
                    </a:lnTo>
                    <a:lnTo>
                      <a:pt x="5190" y="5195"/>
                    </a:lnTo>
                    <a:lnTo>
                      <a:pt x="5114" y="5121"/>
                    </a:lnTo>
                    <a:close/>
                    <a:moveTo>
                      <a:pt x="5008" y="5013"/>
                    </a:moveTo>
                    <a:lnTo>
                      <a:pt x="4991" y="5029"/>
                    </a:lnTo>
                    <a:lnTo>
                      <a:pt x="5064" y="5105"/>
                    </a:lnTo>
                    <a:lnTo>
                      <a:pt x="5081" y="5088"/>
                    </a:lnTo>
                    <a:lnTo>
                      <a:pt x="5008" y="5013"/>
                    </a:lnTo>
                    <a:close/>
                    <a:moveTo>
                      <a:pt x="4596" y="4601"/>
                    </a:moveTo>
                    <a:lnTo>
                      <a:pt x="4580" y="4618"/>
                    </a:lnTo>
                    <a:lnTo>
                      <a:pt x="4975" y="5013"/>
                    </a:lnTo>
                    <a:lnTo>
                      <a:pt x="4991" y="4996"/>
                    </a:lnTo>
                    <a:lnTo>
                      <a:pt x="4596" y="4601"/>
                    </a:lnTo>
                    <a:close/>
                    <a:moveTo>
                      <a:pt x="4507" y="4512"/>
                    </a:moveTo>
                    <a:lnTo>
                      <a:pt x="4490" y="4528"/>
                    </a:lnTo>
                    <a:lnTo>
                      <a:pt x="4563" y="4601"/>
                    </a:lnTo>
                    <a:lnTo>
                      <a:pt x="4580" y="4585"/>
                    </a:lnTo>
                    <a:lnTo>
                      <a:pt x="4507" y="4512"/>
                    </a:lnTo>
                    <a:close/>
                    <a:moveTo>
                      <a:pt x="4398" y="4405"/>
                    </a:moveTo>
                    <a:lnTo>
                      <a:pt x="4381" y="4422"/>
                    </a:lnTo>
                    <a:lnTo>
                      <a:pt x="4457" y="4495"/>
                    </a:lnTo>
                    <a:lnTo>
                      <a:pt x="4473" y="4478"/>
                    </a:lnTo>
                    <a:lnTo>
                      <a:pt x="4398" y="4405"/>
                    </a:lnTo>
                    <a:close/>
                    <a:moveTo>
                      <a:pt x="3989" y="3994"/>
                    </a:moveTo>
                    <a:lnTo>
                      <a:pt x="3972" y="4010"/>
                    </a:lnTo>
                    <a:lnTo>
                      <a:pt x="4365" y="4405"/>
                    </a:lnTo>
                    <a:lnTo>
                      <a:pt x="4381" y="4386"/>
                    </a:lnTo>
                    <a:lnTo>
                      <a:pt x="3989" y="3994"/>
                    </a:lnTo>
                    <a:close/>
                    <a:moveTo>
                      <a:pt x="3897" y="3902"/>
                    </a:moveTo>
                    <a:lnTo>
                      <a:pt x="3880" y="3918"/>
                    </a:lnTo>
                    <a:lnTo>
                      <a:pt x="3954" y="3994"/>
                    </a:lnTo>
                    <a:lnTo>
                      <a:pt x="3972" y="3977"/>
                    </a:lnTo>
                    <a:lnTo>
                      <a:pt x="3897" y="3902"/>
                    </a:lnTo>
                    <a:close/>
                    <a:moveTo>
                      <a:pt x="3790" y="3795"/>
                    </a:moveTo>
                    <a:lnTo>
                      <a:pt x="3774" y="3812"/>
                    </a:lnTo>
                    <a:lnTo>
                      <a:pt x="3847" y="3885"/>
                    </a:lnTo>
                    <a:lnTo>
                      <a:pt x="3864" y="3869"/>
                    </a:lnTo>
                    <a:lnTo>
                      <a:pt x="3790" y="3795"/>
                    </a:lnTo>
                    <a:close/>
                    <a:moveTo>
                      <a:pt x="3379" y="3384"/>
                    </a:moveTo>
                    <a:lnTo>
                      <a:pt x="3363" y="3401"/>
                    </a:lnTo>
                    <a:lnTo>
                      <a:pt x="3757" y="3795"/>
                    </a:lnTo>
                    <a:lnTo>
                      <a:pt x="3774" y="3779"/>
                    </a:lnTo>
                    <a:lnTo>
                      <a:pt x="3379" y="3384"/>
                    </a:lnTo>
                    <a:close/>
                    <a:moveTo>
                      <a:pt x="3289" y="3294"/>
                    </a:moveTo>
                    <a:lnTo>
                      <a:pt x="3273" y="3311"/>
                    </a:lnTo>
                    <a:lnTo>
                      <a:pt x="3346" y="3384"/>
                    </a:lnTo>
                    <a:lnTo>
                      <a:pt x="3363" y="3368"/>
                    </a:lnTo>
                    <a:lnTo>
                      <a:pt x="3289" y="3294"/>
                    </a:lnTo>
                    <a:close/>
                    <a:moveTo>
                      <a:pt x="3181" y="3186"/>
                    </a:moveTo>
                    <a:lnTo>
                      <a:pt x="3164" y="3202"/>
                    </a:lnTo>
                    <a:lnTo>
                      <a:pt x="3240" y="3275"/>
                    </a:lnTo>
                    <a:lnTo>
                      <a:pt x="3256" y="3259"/>
                    </a:lnTo>
                    <a:lnTo>
                      <a:pt x="3181" y="3186"/>
                    </a:lnTo>
                    <a:close/>
                    <a:moveTo>
                      <a:pt x="2772" y="2774"/>
                    </a:moveTo>
                    <a:lnTo>
                      <a:pt x="2755" y="2791"/>
                    </a:lnTo>
                    <a:lnTo>
                      <a:pt x="3148" y="3186"/>
                    </a:lnTo>
                    <a:lnTo>
                      <a:pt x="3164" y="3169"/>
                    </a:lnTo>
                    <a:lnTo>
                      <a:pt x="2772" y="2774"/>
                    </a:lnTo>
                    <a:close/>
                    <a:moveTo>
                      <a:pt x="2680" y="2685"/>
                    </a:moveTo>
                    <a:lnTo>
                      <a:pt x="2663" y="2701"/>
                    </a:lnTo>
                    <a:lnTo>
                      <a:pt x="2736" y="2774"/>
                    </a:lnTo>
                    <a:lnTo>
                      <a:pt x="2755" y="2758"/>
                    </a:lnTo>
                    <a:lnTo>
                      <a:pt x="2680" y="2685"/>
                    </a:lnTo>
                    <a:close/>
                    <a:moveTo>
                      <a:pt x="2573" y="2576"/>
                    </a:moveTo>
                    <a:lnTo>
                      <a:pt x="2557" y="2592"/>
                    </a:lnTo>
                    <a:lnTo>
                      <a:pt x="2630" y="2668"/>
                    </a:lnTo>
                    <a:lnTo>
                      <a:pt x="2647" y="2651"/>
                    </a:lnTo>
                    <a:lnTo>
                      <a:pt x="2573" y="2576"/>
                    </a:lnTo>
                    <a:close/>
                    <a:moveTo>
                      <a:pt x="2162" y="2165"/>
                    </a:moveTo>
                    <a:lnTo>
                      <a:pt x="2146" y="2181"/>
                    </a:lnTo>
                    <a:lnTo>
                      <a:pt x="2540" y="2576"/>
                    </a:lnTo>
                    <a:lnTo>
                      <a:pt x="2557" y="2559"/>
                    </a:lnTo>
                    <a:lnTo>
                      <a:pt x="2162" y="2165"/>
                    </a:lnTo>
                    <a:close/>
                    <a:moveTo>
                      <a:pt x="2072" y="2075"/>
                    </a:moveTo>
                    <a:lnTo>
                      <a:pt x="2056" y="2091"/>
                    </a:lnTo>
                    <a:lnTo>
                      <a:pt x="2129" y="2165"/>
                    </a:lnTo>
                    <a:lnTo>
                      <a:pt x="2146" y="2148"/>
                    </a:lnTo>
                    <a:lnTo>
                      <a:pt x="2072" y="2075"/>
                    </a:lnTo>
                    <a:close/>
                    <a:moveTo>
                      <a:pt x="1964" y="1966"/>
                    </a:moveTo>
                    <a:lnTo>
                      <a:pt x="1947" y="1985"/>
                    </a:lnTo>
                    <a:lnTo>
                      <a:pt x="2023" y="2058"/>
                    </a:lnTo>
                    <a:lnTo>
                      <a:pt x="2039" y="2042"/>
                    </a:lnTo>
                    <a:lnTo>
                      <a:pt x="1964" y="1966"/>
                    </a:lnTo>
                    <a:close/>
                    <a:moveTo>
                      <a:pt x="1555" y="1557"/>
                    </a:moveTo>
                    <a:lnTo>
                      <a:pt x="1538" y="1574"/>
                    </a:lnTo>
                    <a:lnTo>
                      <a:pt x="1931" y="1966"/>
                    </a:lnTo>
                    <a:lnTo>
                      <a:pt x="1947" y="1949"/>
                    </a:lnTo>
                    <a:lnTo>
                      <a:pt x="1555" y="1557"/>
                    </a:lnTo>
                    <a:close/>
                    <a:moveTo>
                      <a:pt x="1463" y="1465"/>
                    </a:moveTo>
                    <a:lnTo>
                      <a:pt x="1446" y="1481"/>
                    </a:lnTo>
                    <a:lnTo>
                      <a:pt x="1519" y="1557"/>
                    </a:lnTo>
                    <a:lnTo>
                      <a:pt x="1538" y="1538"/>
                    </a:lnTo>
                    <a:lnTo>
                      <a:pt x="1463" y="1465"/>
                    </a:lnTo>
                    <a:close/>
                    <a:moveTo>
                      <a:pt x="1356" y="1359"/>
                    </a:moveTo>
                    <a:lnTo>
                      <a:pt x="1340" y="1375"/>
                    </a:lnTo>
                    <a:lnTo>
                      <a:pt x="1413" y="1448"/>
                    </a:lnTo>
                    <a:lnTo>
                      <a:pt x="1429" y="1432"/>
                    </a:lnTo>
                    <a:lnTo>
                      <a:pt x="1356" y="1359"/>
                    </a:lnTo>
                    <a:close/>
                    <a:moveTo>
                      <a:pt x="945" y="947"/>
                    </a:moveTo>
                    <a:lnTo>
                      <a:pt x="928" y="964"/>
                    </a:lnTo>
                    <a:lnTo>
                      <a:pt x="1323" y="1359"/>
                    </a:lnTo>
                    <a:lnTo>
                      <a:pt x="1340" y="1342"/>
                    </a:lnTo>
                    <a:lnTo>
                      <a:pt x="945" y="947"/>
                    </a:lnTo>
                    <a:close/>
                    <a:moveTo>
                      <a:pt x="855" y="855"/>
                    </a:moveTo>
                    <a:lnTo>
                      <a:pt x="839" y="874"/>
                    </a:lnTo>
                    <a:lnTo>
                      <a:pt x="912" y="947"/>
                    </a:lnTo>
                    <a:lnTo>
                      <a:pt x="928" y="931"/>
                    </a:lnTo>
                    <a:lnTo>
                      <a:pt x="855" y="855"/>
                    </a:lnTo>
                    <a:close/>
                    <a:moveTo>
                      <a:pt x="746" y="749"/>
                    </a:moveTo>
                    <a:lnTo>
                      <a:pt x="730" y="765"/>
                    </a:lnTo>
                    <a:lnTo>
                      <a:pt x="806" y="839"/>
                    </a:lnTo>
                    <a:lnTo>
                      <a:pt x="822" y="822"/>
                    </a:lnTo>
                    <a:lnTo>
                      <a:pt x="746" y="749"/>
                    </a:lnTo>
                    <a:close/>
                    <a:moveTo>
                      <a:pt x="338" y="338"/>
                    </a:moveTo>
                    <a:lnTo>
                      <a:pt x="321" y="354"/>
                    </a:lnTo>
                    <a:lnTo>
                      <a:pt x="713" y="749"/>
                    </a:lnTo>
                    <a:lnTo>
                      <a:pt x="730" y="732"/>
                    </a:lnTo>
                    <a:lnTo>
                      <a:pt x="338" y="338"/>
                    </a:lnTo>
                    <a:close/>
                    <a:moveTo>
                      <a:pt x="245" y="248"/>
                    </a:moveTo>
                    <a:lnTo>
                      <a:pt x="229" y="264"/>
                    </a:lnTo>
                    <a:lnTo>
                      <a:pt x="302" y="338"/>
                    </a:lnTo>
                    <a:lnTo>
                      <a:pt x="321" y="321"/>
                    </a:lnTo>
                    <a:lnTo>
                      <a:pt x="245" y="248"/>
                    </a:lnTo>
                    <a:close/>
                    <a:moveTo>
                      <a:pt x="139" y="139"/>
                    </a:moveTo>
                    <a:lnTo>
                      <a:pt x="123" y="156"/>
                    </a:lnTo>
                    <a:lnTo>
                      <a:pt x="196" y="231"/>
                    </a:lnTo>
                    <a:lnTo>
                      <a:pt x="212" y="215"/>
                    </a:lnTo>
                    <a:lnTo>
                      <a:pt x="139" y="139"/>
                    </a:lnTo>
                    <a:close/>
                    <a:moveTo>
                      <a:pt x="0" y="0"/>
                    </a:moveTo>
                    <a:lnTo>
                      <a:pt x="0" y="35"/>
                    </a:lnTo>
                    <a:lnTo>
                      <a:pt x="106" y="139"/>
                    </a:lnTo>
                    <a:lnTo>
                      <a:pt x="123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2" name="Freeform 245"/>
              <p:cNvSpPr>
                <a:spLocks noEditPoints="1"/>
              </p:cNvSpPr>
              <p:nvPr/>
            </p:nvSpPr>
            <p:spPr bwMode="auto">
              <a:xfrm>
                <a:off x="1718" y="212"/>
                <a:ext cx="5190" cy="5211"/>
              </a:xfrm>
              <a:custGeom>
                <a:avLst/>
                <a:gdLst>
                  <a:gd name="T0" fmla="*/ 5171 w 5190"/>
                  <a:gd name="T1" fmla="*/ 5211 h 5211"/>
                  <a:gd name="T2" fmla="*/ 5008 w 5190"/>
                  <a:gd name="T3" fmla="*/ 5013 h 5211"/>
                  <a:gd name="T4" fmla="*/ 5081 w 5190"/>
                  <a:gd name="T5" fmla="*/ 5088 h 5211"/>
                  <a:gd name="T6" fmla="*/ 4580 w 5190"/>
                  <a:gd name="T7" fmla="*/ 4618 h 5211"/>
                  <a:gd name="T8" fmla="*/ 4596 w 5190"/>
                  <a:gd name="T9" fmla="*/ 4601 h 5211"/>
                  <a:gd name="T10" fmla="*/ 4563 w 5190"/>
                  <a:gd name="T11" fmla="*/ 4601 h 5211"/>
                  <a:gd name="T12" fmla="*/ 4398 w 5190"/>
                  <a:gd name="T13" fmla="*/ 4405 h 5211"/>
                  <a:gd name="T14" fmla="*/ 4473 w 5190"/>
                  <a:gd name="T15" fmla="*/ 4478 h 5211"/>
                  <a:gd name="T16" fmla="*/ 3972 w 5190"/>
                  <a:gd name="T17" fmla="*/ 4010 h 5211"/>
                  <a:gd name="T18" fmla="*/ 3989 w 5190"/>
                  <a:gd name="T19" fmla="*/ 3994 h 5211"/>
                  <a:gd name="T20" fmla="*/ 3954 w 5190"/>
                  <a:gd name="T21" fmla="*/ 3994 h 5211"/>
                  <a:gd name="T22" fmla="*/ 3790 w 5190"/>
                  <a:gd name="T23" fmla="*/ 3795 h 5211"/>
                  <a:gd name="T24" fmla="*/ 3864 w 5190"/>
                  <a:gd name="T25" fmla="*/ 3869 h 5211"/>
                  <a:gd name="T26" fmla="*/ 3363 w 5190"/>
                  <a:gd name="T27" fmla="*/ 3401 h 5211"/>
                  <a:gd name="T28" fmla="*/ 3379 w 5190"/>
                  <a:gd name="T29" fmla="*/ 3384 h 5211"/>
                  <a:gd name="T30" fmla="*/ 3346 w 5190"/>
                  <a:gd name="T31" fmla="*/ 3384 h 5211"/>
                  <a:gd name="T32" fmla="*/ 3181 w 5190"/>
                  <a:gd name="T33" fmla="*/ 3186 h 5211"/>
                  <a:gd name="T34" fmla="*/ 3256 w 5190"/>
                  <a:gd name="T35" fmla="*/ 3259 h 5211"/>
                  <a:gd name="T36" fmla="*/ 2755 w 5190"/>
                  <a:gd name="T37" fmla="*/ 2791 h 5211"/>
                  <a:gd name="T38" fmla="*/ 2772 w 5190"/>
                  <a:gd name="T39" fmla="*/ 2774 h 5211"/>
                  <a:gd name="T40" fmla="*/ 2736 w 5190"/>
                  <a:gd name="T41" fmla="*/ 2774 h 5211"/>
                  <a:gd name="T42" fmla="*/ 2573 w 5190"/>
                  <a:gd name="T43" fmla="*/ 2576 h 5211"/>
                  <a:gd name="T44" fmla="*/ 2647 w 5190"/>
                  <a:gd name="T45" fmla="*/ 2651 h 5211"/>
                  <a:gd name="T46" fmla="*/ 2146 w 5190"/>
                  <a:gd name="T47" fmla="*/ 2181 h 5211"/>
                  <a:gd name="T48" fmla="*/ 2162 w 5190"/>
                  <a:gd name="T49" fmla="*/ 2165 h 5211"/>
                  <a:gd name="T50" fmla="*/ 2129 w 5190"/>
                  <a:gd name="T51" fmla="*/ 2165 h 5211"/>
                  <a:gd name="T52" fmla="*/ 1964 w 5190"/>
                  <a:gd name="T53" fmla="*/ 1966 h 5211"/>
                  <a:gd name="T54" fmla="*/ 2039 w 5190"/>
                  <a:gd name="T55" fmla="*/ 2042 h 5211"/>
                  <a:gd name="T56" fmla="*/ 1538 w 5190"/>
                  <a:gd name="T57" fmla="*/ 1574 h 5211"/>
                  <a:gd name="T58" fmla="*/ 1555 w 5190"/>
                  <a:gd name="T59" fmla="*/ 1557 h 5211"/>
                  <a:gd name="T60" fmla="*/ 1519 w 5190"/>
                  <a:gd name="T61" fmla="*/ 1557 h 5211"/>
                  <a:gd name="T62" fmla="*/ 1356 w 5190"/>
                  <a:gd name="T63" fmla="*/ 1359 h 5211"/>
                  <a:gd name="T64" fmla="*/ 1429 w 5190"/>
                  <a:gd name="T65" fmla="*/ 1432 h 5211"/>
                  <a:gd name="T66" fmla="*/ 928 w 5190"/>
                  <a:gd name="T67" fmla="*/ 964 h 5211"/>
                  <a:gd name="T68" fmla="*/ 945 w 5190"/>
                  <a:gd name="T69" fmla="*/ 947 h 5211"/>
                  <a:gd name="T70" fmla="*/ 912 w 5190"/>
                  <a:gd name="T71" fmla="*/ 947 h 5211"/>
                  <a:gd name="T72" fmla="*/ 746 w 5190"/>
                  <a:gd name="T73" fmla="*/ 749 h 5211"/>
                  <a:gd name="T74" fmla="*/ 822 w 5190"/>
                  <a:gd name="T75" fmla="*/ 822 h 5211"/>
                  <a:gd name="T76" fmla="*/ 321 w 5190"/>
                  <a:gd name="T77" fmla="*/ 354 h 5211"/>
                  <a:gd name="T78" fmla="*/ 338 w 5190"/>
                  <a:gd name="T79" fmla="*/ 338 h 5211"/>
                  <a:gd name="T80" fmla="*/ 302 w 5190"/>
                  <a:gd name="T81" fmla="*/ 338 h 5211"/>
                  <a:gd name="T82" fmla="*/ 139 w 5190"/>
                  <a:gd name="T83" fmla="*/ 139 h 5211"/>
                  <a:gd name="T84" fmla="*/ 212 w 5190"/>
                  <a:gd name="T85" fmla="*/ 215 h 5211"/>
                  <a:gd name="T86" fmla="*/ 0 w 5190"/>
                  <a:gd name="T87" fmla="*/ 35 h 5211"/>
                  <a:gd name="T88" fmla="*/ 0 w 5190"/>
                  <a:gd name="T89" fmla="*/ 0 h 5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90" h="5211">
                    <a:moveTo>
                      <a:pt x="5114" y="5121"/>
                    </a:moveTo>
                    <a:lnTo>
                      <a:pt x="5097" y="5138"/>
                    </a:lnTo>
                    <a:lnTo>
                      <a:pt x="5171" y="5211"/>
                    </a:lnTo>
                    <a:lnTo>
                      <a:pt x="5190" y="5195"/>
                    </a:lnTo>
                    <a:lnTo>
                      <a:pt x="5114" y="5121"/>
                    </a:lnTo>
                    <a:moveTo>
                      <a:pt x="5008" y="5013"/>
                    </a:moveTo>
                    <a:lnTo>
                      <a:pt x="4991" y="5029"/>
                    </a:lnTo>
                    <a:lnTo>
                      <a:pt x="5064" y="5105"/>
                    </a:lnTo>
                    <a:lnTo>
                      <a:pt x="5081" y="5088"/>
                    </a:lnTo>
                    <a:lnTo>
                      <a:pt x="5008" y="5013"/>
                    </a:lnTo>
                    <a:moveTo>
                      <a:pt x="4596" y="4601"/>
                    </a:moveTo>
                    <a:lnTo>
                      <a:pt x="4580" y="4618"/>
                    </a:lnTo>
                    <a:lnTo>
                      <a:pt x="4975" y="5013"/>
                    </a:lnTo>
                    <a:lnTo>
                      <a:pt x="4991" y="4996"/>
                    </a:lnTo>
                    <a:lnTo>
                      <a:pt x="4596" y="4601"/>
                    </a:lnTo>
                    <a:moveTo>
                      <a:pt x="4507" y="4512"/>
                    </a:moveTo>
                    <a:lnTo>
                      <a:pt x="4490" y="4528"/>
                    </a:lnTo>
                    <a:lnTo>
                      <a:pt x="4563" y="4601"/>
                    </a:lnTo>
                    <a:lnTo>
                      <a:pt x="4580" y="4585"/>
                    </a:lnTo>
                    <a:lnTo>
                      <a:pt x="4507" y="4512"/>
                    </a:lnTo>
                    <a:moveTo>
                      <a:pt x="4398" y="4405"/>
                    </a:moveTo>
                    <a:lnTo>
                      <a:pt x="4381" y="4422"/>
                    </a:lnTo>
                    <a:lnTo>
                      <a:pt x="4457" y="4495"/>
                    </a:lnTo>
                    <a:lnTo>
                      <a:pt x="4473" y="4478"/>
                    </a:lnTo>
                    <a:lnTo>
                      <a:pt x="4398" y="4405"/>
                    </a:lnTo>
                    <a:moveTo>
                      <a:pt x="3989" y="3994"/>
                    </a:moveTo>
                    <a:lnTo>
                      <a:pt x="3972" y="4010"/>
                    </a:lnTo>
                    <a:lnTo>
                      <a:pt x="4365" y="4405"/>
                    </a:lnTo>
                    <a:lnTo>
                      <a:pt x="4381" y="4386"/>
                    </a:lnTo>
                    <a:lnTo>
                      <a:pt x="3989" y="3994"/>
                    </a:lnTo>
                    <a:moveTo>
                      <a:pt x="3897" y="3902"/>
                    </a:moveTo>
                    <a:lnTo>
                      <a:pt x="3880" y="3918"/>
                    </a:lnTo>
                    <a:lnTo>
                      <a:pt x="3954" y="3994"/>
                    </a:lnTo>
                    <a:lnTo>
                      <a:pt x="3972" y="3977"/>
                    </a:lnTo>
                    <a:lnTo>
                      <a:pt x="3897" y="3902"/>
                    </a:lnTo>
                    <a:moveTo>
                      <a:pt x="3790" y="3795"/>
                    </a:moveTo>
                    <a:lnTo>
                      <a:pt x="3774" y="3812"/>
                    </a:lnTo>
                    <a:lnTo>
                      <a:pt x="3847" y="3885"/>
                    </a:lnTo>
                    <a:lnTo>
                      <a:pt x="3864" y="3869"/>
                    </a:lnTo>
                    <a:lnTo>
                      <a:pt x="3790" y="3795"/>
                    </a:lnTo>
                    <a:moveTo>
                      <a:pt x="3379" y="3384"/>
                    </a:moveTo>
                    <a:lnTo>
                      <a:pt x="3363" y="3401"/>
                    </a:lnTo>
                    <a:lnTo>
                      <a:pt x="3757" y="3795"/>
                    </a:lnTo>
                    <a:lnTo>
                      <a:pt x="3774" y="3779"/>
                    </a:lnTo>
                    <a:lnTo>
                      <a:pt x="3379" y="3384"/>
                    </a:lnTo>
                    <a:moveTo>
                      <a:pt x="3289" y="3294"/>
                    </a:moveTo>
                    <a:lnTo>
                      <a:pt x="3273" y="3311"/>
                    </a:lnTo>
                    <a:lnTo>
                      <a:pt x="3346" y="3384"/>
                    </a:lnTo>
                    <a:lnTo>
                      <a:pt x="3363" y="3368"/>
                    </a:lnTo>
                    <a:lnTo>
                      <a:pt x="3289" y="3294"/>
                    </a:lnTo>
                    <a:moveTo>
                      <a:pt x="3181" y="3186"/>
                    </a:moveTo>
                    <a:lnTo>
                      <a:pt x="3164" y="3202"/>
                    </a:lnTo>
                    <a:lnTo>
                      <a:pt x="3240" y="3275"/>
                    </a:lnTo>
                    <a:lnTo>
                      <a:pt x="3256" y="3259"/>
                    </a:lnTo>
                    <a:lnTo>
                      <a:pt x="3181" y="3186"/>
                    </a:lnTo>
                    <a:moveTo>
                      <a:pt x="2772" y="2774"/>
                    </a:moveTo>
                    <a:lnTo>
                      <a:pt x="2755" y="2791"/>
                    </a:lnTo>
                    <a:lnTo>
                      <a:pt x="3148" y="3186"/>
                    </a:lnTo>
                    <a:lnTo>
                      <a:pt x="3164" y="3169"/>
                    </a:lnTo>
                    <a:lnTo>
                      <a:pt x="2772" y="2774"/>
                    </a:lnTo>
                    <a:moveTo>
                      <a:pt x="2680" y="2685"/>
                    </a:moveTo>
                    <a:lnTo>
                      <a:pt x="2663" y="2701"/>
                    </a:lnTo>
                    <a:lnTo>
                      <a:pt x="2736" y="2774"/>
                    </a:lnTo>
                    <a:lnTo>
                      <a:pt x="2755" y="2758"/>
                    </a:lnTo>
                    <a:lnTo>
                      <a:pt x="2680" y="2685"/>
                    </a:lnTo>
                    <a:moveTo>
                      <a:pt x="2573" y="2576"/>
                    </a:moveTo>
                    <a:lnTo>
                      <a:pt x="2557" y="2592"/>
                    </a:lnTo>
                    <a:lnTo>
                      <a:pt x="2630" y="2668"/>
                    </a:lnTo>
                    <a:lnTo>
                      <a:pt x="2647" y="2651"/>
                    </a:lnTo>
                    <a:lnTo>
                      <a:pt x="2573" y="2576"/>
                    </a:lnTo>
                    <a:moveTo>
                      <a:pt x="2162" y="2165"/>
                    </a:moveTo>
                    <a:lnTo>
                      <a:pt x="2146" y="2181"/>
                    </a:lnTo>
                    <a:lnTo>
                      <a:pt x="2540" y="2576"/>
                    </a:lnTo>
                    <a:lnTo>
                      <a:pt x="2557" y="2559"/>
                    </a:lnTo>
                    <a:lnTo>
                      <a:pt x="2162" y="2165"/>
                    </a:lnTo>
                    <a:moveTo>
                      <a:pt x="2072" y="2075"/>
                    </a:moveTo>
                    <a:lnTo>
                      <a:pt x="2056" y="2091"/>
                    </a:lnTo>
                    <a:lnTo>
                      <a:pt x="2129" y="2165"/>
                    </a:lnTo>
                    <a:lnTo>
                      <a:pt x="2146" y="2148"/>
                    </a:lnTo>
                    <a:lnTo>
                      <a:pt x="2072" y="2075"/>
                    </a:lnTo>
                    <a:moveTo>
                      <a:pt x="1964" y="1966"/>
                    </a:moveTo>
                    <a:lnTo>
                      <a:pt x="1947" y="1985"/>
                    </a:lnTo>
                    <a:lnTo>
                      <a:pt x="2023" y="2058"/>
                    </a:lnTo>
                    <a:lnTo>
                      <a:pt x="2039" y="2042"/>
                    </a:lnTo>
                    <a:lnTo>
                      <a:pt x="1964" y="1966"/>
                    </a:lnTo>
                    <a:moveTo>
                      <a:pt x="1555" y="1557"/>
                    </a:moveTo>
                    <a:lnTo>
                      <a:pt x="1538" y="1574"/>
                    </a:lnTo>
                    <a:lnTo>
                      <a:pt x="1931" y="1966"/>
                    </a:lnTo>
                    <a:lnTo>
                      <a:pt x="1947" y="1949"/>
                    </a:lnTo>
                    <a:lnTo>
                      <a:pt x="1555" y="1557"/>
                    </a:lnTo>
                    <a:moveTo>
                      <a:pt x="1463" y="1465"/>
                    </a:moveTo>
                    <a:lnTo>
                      <a:pt x="1446" y="1481"/>
                    </a:lnTo>
                    <a:lnTo>
                      <a:pt x="1519" y="1557"/>
                    </a:lnTo>
                    <a:lnTo>
                      <a:pt x="1538" y="1538"/>
                    </a:lnTo>
                    <a:lnTo>
                      <a:pt x="1463" y="1465"/>
                    </a:lnTo>
                    <a:moveTo>
                      <a:pt x="1356" y="1359"/>
                    </a:moveTo>
                    <a:lnTo>
                      <a:pt x="1340" y="1375"/>
                    </a:lnTo>
                    <a:lnTo>
                      <a:pt x="1413" y="1448"/>
                    </a:lnTo>
                    <a:lnTo>
                      <a:pt x="1429" y="1432"/>
                    </a:lnTo>
                    <a:lnTo>
                      <a:pt x="1356" y="1359"/>
                    </a:lnTo>
                    <a:moveTo>
                      <a:pt x="945" y="947"/>
                    </a:moveTo>
                    <a:lnTo>
                      <a:pt x="928" y="964"/>
                    </a:lnTo>
                    <a:lnTo>
                      <a:pt x="1323" y="1359"/>
                    </a:lnTo>
                    <a:lnTo>
                      <a:pt x="1340" y="1342"/>
                    </a:lnTo>
                    <a:lnTo>
                      <a:pt x="945" y="947"/>
                    </a:lnTo>
                    <a:moveTo>
                      <a:pt x="855" y="855"/>
                    </a:moveTo>
                    <a:lnTo>
                      <a:pt x="839" y="874"/>
                    </a:lnTo>
                    <a:lnTo>
                      <a:pt x="912" y="947"/>
                    </a:lnTo>
                    <a:lnTo>
                      <a:pt x="928" y="931"/>
                    </a:lnTo>
                    <a:lnTo>
                      <a:pt x="855" y="855"/>
                    </a:lnTo>
                    <a:moveTo>
                      <a:pt x="746" y="749"/>
                    </a:moveTo>
                    <a:lnTo>
                      <a:pt x="730" y="765"/>
                    </a:lnTo>
                    <a:lnTo>
                      <a:pt x="806" y="839"/>
                    </a:lnTo>
                    <a:lnTo>
                      <a:pt x="822" y="822"/>
                    </a:lnTo>
                    <a:lnTo>
                      <a:pt x="746" y="749"/>
                    </a:lnTo>
                    <a:moveTo>
                      <a:pt x="338" y="338"/>
                    </a:moveTo>
                    <a:lnTo>
                      <a:pt x="321" y="354"/>
                    </a:lnTo>
                    <a:lnTo>
                      <a:pt x="713" y="749"/>
                    </a:lnTo>
                    <a:lnTo>
                      <a:pt x="730" y="732"/>
                    </a:lnTo>
                    <a:lnTo>
                      <a:pt x="338" y="338"/>
                    </a:lnTo>
                    <a:moveTo>
                      <a:pt x="245" y="248"/>
                    </a:moveTo>
                    <a:lnTo>
                      <a:pt x="229" y="264"/>
                    </a:lnTo>
                    <a:lnTo>
                      <a:pt x="302" y="338"/>
                    </a:lnTo>
                    <a:lnTo>
                      <a:pt x="321" y="321"/>
                    </a:lnTo>
                    <a:lnTo>
                      <a:pt x="245" y="248"/>
                    </a:lnTo>
                    <a:moveTo>
                      <a:pt x="139" y="139"/>
                    </a:moveTo>
                    <a:lnTo>
                      <a:pt x="123" y="156"/>
                    </a:lnTo>
                    <a:lnTo>
                      <a:pt x="196" y="231"/>
                    </a:lnTo>
                    <a:lnTo>
                      <a:pt x="212" y="215"/>
                    </a:lnTo>
                    <a:lnTo>
                      <a:pt x="139" y="139"/>
                    </a:lnTo>
                    <a:moveTo>
                      <a:pt x="0" y="0"/>
                    </a:moveTo>
                    <a:lnTo>
                      <a:pt x="0" y="35"/>
                    </a:lnTo>
                    <a:lnTo>
                      <a:pt x="106" y="139"/>
                    </a:lnTo>
                    <a:lnTo>
                      <a:pt x="123" y="12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3" name="Freeform 246"/>
              <p:cNvSpPr/>
              <p:nvPr/>
            </p:nvSpPr>
            <p:spPr bwMode="auto">
              <a:xfrm>
                <a:off x="6908" y="5423"/>
                <a:ext cx="326" cy="345"/>
              </a:xfrm>
              <a:custGeom>
                <a:avLst/>
                <a:gdLst>
                  <a:gd name="T0" fmla="*/ 16 w 326"/>
                  <a:gd name="T1" fmla="*/ 0 h 345"/>
                  <a:gd name="T2" fmla="*/ 0 w 326"/>
                  <a:gd name="T3" fmla="*/ 17 h 345"/>
                  <a:gd name="T4" fmla="*/ 326 w 326"/>
                  <a:gd name="T5" fmla="*/ 345 h 345"/>
                  <a:gd name="T6" fmla="*/ 326 w 326"/>
                  <a:gd name="T7" fmla="*/ 312 h 345"/>
                  <a:gd name="T8" fmla="*/ 16 w 326"/>
                  <a:gd name="T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45">
                    <a:moveTo>
                      <a:pt x="16" y="0"/>
                    </a:moveTo>
                    <a:lnTo>
                      <a:pt x="0" y="17"/>
                    </a:lnTo>
                    <a:lnTo>
                      <a:pt x="326" y="345"/>
                    </a:lnTo>
                    <a:lnTo>
                      <a:pt x="326" y="3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4" name="Freeform 247"/>
              <p:cNvSpPr/>
              <p:nvPr/>
            </p:nvSpPr>
            <p:spPr bwMode="auto">
              <a:xfrm>
                <a:off x="6908" y="5423"/>
                <a:ext cx="326" cy="345"/>
              </a:xfrm>
              <a:custGeom>
                <a:avLst/>
                <a:gdLst>
                  <a:gd name="T0" fmla="*/ 16 w 326"/>
                  <a:gd name="T1" fmla="*/ 0 h 345"/>
                  <a:gd name="T2" fmla="*/ 0 w 326"/>
                  <a:gd name="T3" fmla="*/ 17 h 345"/>
                  <a:gd name="T4" fmla="*/ 326 w 326"/>
                  <a:gd name="T5" fmla="*/ 345 h 345"/>
                  <a:gd name="T6" fmla="*/ 326 w 326"/>
                  <a:gd name="T7" fmla="*/ 312 h 345"/>
                  <a:gd name="T8" fmla="*/ 16 w 326"/>
                  <a:gd name="T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45">
                    <a:moveTo>
                      <a:pt x="16" y="0"/>
                    </a:moveTo>
                    <a:lnTo>
                      <a:pt x="0" y="17"/>
                    </a:lnTo>
                    <a:lnTo>
                      <a:pt x="326" y="345"/>
                    </a:lnTo>
                    <a:lnTo>
                      <a:pt x="326" y="312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5" name="Freeform 248"/>
              <p:cNvSpPr/>
              <p:nvPr/>
            </p:nvSpPr>
            <p:spPr bwMode="auto">
              <a:xfrm>
                <a:off x="1914" y="427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6" name="Freeform 249"/>
              <p:cNvSpPr/>
              <p:nvPr/>
            </p:nvSpPr>
            <p:spPr bwMode="auto">
              <a:xfrm>
                <a:off x="1914" y="427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7" name="Freeform 250"/>
              <p:cNvSpPr/>
              <p:nvPr/>
            </p:nvSpPr>
            <p:spPr bwMode="auto">
              <a:xfrm>
                <a:off x="2524" y="1034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7 h 52"/>
                  <a:gd name="T4" fmla="*/ 33 w 49"/>
                  <a:gd name="T5" fmla="*/ 52 h 52"/>
                  <a:gd name="T6" fmla="*/ 49 w 49"/>
                  <a:gd name="T7" fmla="*/ 33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8" name="Freeform 251"/>
              <p:cNvSpPr/>
              <p:nvPr/>
            </p:nvSpPr>
            <p:spPr bwMode="auto">
              <a:xfrm>
                <a:off x="2524" y="1034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7 h 52"/>
                  <a:gd name="T4" fmla="*/ 33 w 49"/>
                  <a:gd name="T5" fmla="*/ 52 h 52"/>
                  <a:gd name="T6" fmla="*/ 49 w 49"/>
                  <a:gd name="T7" fmla="*/ 33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9" name="Freeform 252"/>
              <p:cNvSpPr/>
              <p:nvPr/>
            </p:nvSpPr>
            <p:spPr bwMode="auto">
              <a:xfrm>
                <a:off x="3131" y="1644"/>
                <a:ext cx="50" cy="49"/>
              </a:xfrm>
              <a:custGeom>
                <a:avLst/>
                <a:gdLst>
                  <a:gd name="T0" fmla="*/ 16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6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0" name="Freeform 253"/>
              <p:cNvSpPr/>
              <p:nvPr/>
            </p:nvSpPr>
            <p:spPr bwMode="auto">
              <a:xfrm>
                <a:off x="3131" y="1644"/>
                <a:ext cx="50" cy="49"/>
              </a:xfrm>
              <a:custGeom>
                <a:avLst/>
                <a:gdLst>
                  <a:gd name="T0" fmla="*/ 16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6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1" name="Freeform 254"/>
              <p:cNvSpPr/>
              <p:nvPr/>
            </p:nvSpPr>
            <p:spPr bwMode="auto">
              <a:xfrm>
                <a:off x="3741" y="2254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2" name="Freeform 255"/>
              <p:cNvSpPr/>
              <p:nvPr/>
            </p:nvSpPr>
            <p:spPr bwMode="auto">
              <a:xfrm>
                <a:off x="3741" y="2254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3" name="Freeform 256"/>
              <p:cNvSpPr/>
              <p:nvPr/>
            </p:nvSpPr>
            <p:spPr bwMode="auto">
              <a:xfrm>
                <a:off x="4348" y="2863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4" name="Freeform 257"/>
              <p:cNvSpPr/>
              <p:nvPr/>
            </p:nvSpPr>
            <p:spPr bwMode="auto">
              <a:xfrm>
                <a:off x="4348" y="2863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5" name="Freeform 258"/>
              <p:cNvSpPr/>
              <p:nvPr/>
            </p:nvSpPr>
            <p:spPr bwMode="auto">
              <a:xfrm>
                <a:off x="4958" y="3471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6 h 52"/>
                  <a:gd name="T4" fmla="*/ 33 w 49"/>
                  <a:gd name="T5" fmla="*/ 52 h 52"/>
                  <a:gd name="T6" fmla="*/ 49 w 49"/>
                  <a:gd name="T7" fmla="*/ 35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49" y="3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6" name="Freeform 259"/>
              <p:cNvSpPr/>
              <p:nvPr/>
            </p:nvSpPr>
            <p:spPr bwMode="auto">
              <a:xfrm>
                <a:off x="4958" y="3471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6 h 52"/>
                  <a:gd name="T4" fmla="*/ 33 w 49"/>
                  <a:gd name="T5" fmla="*/ 52 h 52"/>
                  <a:gd name="T6" fmla="*/ 49 w 49"/>
                  <a:gd name="T7" fmla="*/ 35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49" y="35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7" name="Freeform 260"/>
              <p:cNvSpPr/>
              <p:nvPr/>
            </p:nvSpPr>
            <p:spPr bwMode="auto">
              <a:xfrm>
                <a:off x="5565" y="4081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8" name="Freeform 261"/>
              <p:cNvSpPr/>
              <p:nvPr/>
            </p:nvSpPr>
            <p:spPr bwMode="auto">
              <a:xfrm>
                <a:off x="5565" y="4081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9" name="Freeform 262"/>
              <p:cNvSpPr/>
              <p:nvPr/>
            </p:nvSpPr>
            <p:spPr bwMode="auto">
              <a:xfrm>
                <a:off x="6175" y="4690"/>
                <a:ext cx="50" cy="50"/>
              </a:xfrm>
              <a:custGeom>
                <a:avLst/>
                <a:gdLst>
                  <a:gd name="T0" fmla="*/ 16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6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0" name="Freeform 263"/>
              <p:cNvSpPr/>
              <p:nvPr/>
            </p:nvSpPr>
            <p:spPr bwMode="auto">
              <a:xfrm>
                <a:off x="6175" y="4690"/>
                <a:ext cx="50" cy="50"/>
              </a:xfrm>
              <a:custGeom>
                <a:avLst/>
                <a:gdLst>
                  <a:gd name="T0" fmla="*/ 16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6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1" name="Freeform 264"/>
              <p:cNvSpPr/>
              <p:nvPr/>
            </p:nvSpPr>
            <p:spPr bwMode="auto">
              <a:xfrm>
                <a:off x="6782" y="5300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2" name="Freeform 265"/>
              <p:cNvSpPr/>
              <p:nvPr/>
            </p:nvSpPr>
            <p:spPr bwMode="auto">
              <a:xfrm>
                <a:off x="6782" y="5300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3" name="Freeform 266"/>
              <p:cNvSpPr/>
              <p:nvPr/>
            </p:nvSpPr>
            <p:spPr bwMode="auto">
              <a:xfrm>
                <a:off x="2020" y="533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7 h 33"/>
                  <a:gd name="T4" fmla="*/ 19 w 36"/>
                  <a:gd name="T5" fmla="*/ 33 h 33"/>
                  <a:gd name="T6" fmla="*/ 36 w 36"/>
                  <a:gd name="T7" fmla="*/ 17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6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4" name="Freeform 267"/>
              <p:cNvSpPr/>
              <p:nvPr/>
            </p:nvSpPr>
            <p:spPr bwMode="auto">
              <a:xfrm>
                <a:off x="2020" y="533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7 h 33"/>
                  <a:gd name="T4" fmla="*/ 19 w 36"/>
                  <a:gd name="T5" fmla="*/ 33 h 33"/>
                  <a:gd name="T6" fmla="*/ 36 w 36"/>
                  <a:gd name="T7" fmla="*/ 17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6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5" name="Freeform 268"/>
              <p:cNvSpPr/>
              <p:nvPr/>
            </p:nvSpPr>
            <p:spPr bwMode="auto">
              <a:xfrm>
                <a:off x="2630" y="1143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6" name="Freeform 269"/>
              <p:cNvSpPr/>
              <p:nvPr/>
            </p:nvSpPr>
            <p:spPr bwMode="auto">
              <a:xfrm>
                <a:off x="2630" y="1143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7" name="Freeform 270"/>
              <p:cNvSpPr/>
              <p:nvPr/>
            </p:nvSpPr>
            <p:spPr bwMode="auto">
              <a:xfrm>
                <a:off x="3237" y="1750"/>
                <a:ext cx="36" cy="36"/>
              </a:xfrm>
              <a:custGeom>
                <a:avLst/>
                <a:gdLst>
                  <a:gd name="T0" fmla="*/ 19 w 36"/>
                  <a:gd name="T1" fmla="*/ 0 h 36"/>
                  <a:gd name="T2" fmla="*/ 0 w 36"/>
                  <a:gd name="T3" fmla="*/ 19 h 36"/>
                  <a:gd name="T4" fmla="*/ 19 w 36"/>
                  <a:gd name="T5" fmla="*/ 36 h 36"/>
                  <a:gd name="T6" fmla="*/ 36 w 36"/>
                  <a:gd name="T7" fmla="*/ 19 h 36"/>
                  <a:gd name="T8" fmla="*/ 19 w 36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0" y="19"/>
                    </a:lnTo>
                    <a:lnTo>
                      <a:pt x="19" y="36"/>
                    </a:lnTo>
                    <a:lnTo>
                      <a:pt x="36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8" name="Freeform 271"/>
              <p:cNvSpPr/>
              <p:nvPr/>
            </p:nvSpPr>
            <p:spPr bwMode="auto">
              <a:xfrm>
                <a:off x="3237" y="1750"/>
                <a:ext cx="36" cy="36"/>
              </a:xfrm>
              <a:custGeom>
                <a:avLst/>
                <a:gdLst>
                  <a:gd name="T0" fmla="*/ 19 w 36"/>
                  <a:gd name="T1" fmla="*/ 0 h 36"/>
                  <a:gd name="T2" fmla="*/ 0 w 36"/>
                  <a:gd name="T3" fmla="*/ 19 h 36"/>
                  <a:gd name="T4" fmla="*/ 19 w 36"/>
                  <a:gd name="T5" fmla="*/ 36 h 36"/>
                  <a:gd name="T6" fmla="*/ 36 w 36"/>
                  <a:gd name="T7" fmla="*/ 19 h 36"/>
                  <a:gd name="T8" fmla="*/ 19 w 36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0" y="19"/>
                    </a:lnTo>
                    <a:lnTo>
                      <a:pt x="19" y="36"/>
                    </a:lnTo>
                    <a:lnTo>
                      <a:pt x="36" y="19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9" name="Freeform 272"/>
              <p:cNvSpPr/>
              <p:nvPr/>
            </p:nvSpPr>
            <p:spPr bwMode="auto">
              <a:xfrm>
                <a:off x="3847" y="236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0" name="Freeform 273"/>
              <p:cNvSpPr/>
              <p:nvPr/>
            </p:nvSpPr>
            <p:spPr bwMode="auto">
              <a:xfrm>
                <a:off x="3847" y="236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1" name="Freeform 274"/>
              <p:cNvSpPr/>
              <p:nvPr/>
            </p:nvSpPr>
            <p:spPr bwMode="auto">
              <a:xfrm>
                <a:off x="4454" y="2970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6 h 33"/>
                  <a:gd name="T4" fmla="*/ 19 w 36"/>
                  <a:gd name="T5" fmla="*/ 33 h 33"/>
                  <a:gd name="T6" fmla="*/ 36 w 36"/>
                  <a:gd name="T7" fmla="*/ 16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6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2" name="Freeform 275"/>
              <p:cNvSpPr/>
              <p:nvPr/>
            </p:nvSpPr>
            <p:spPr bwMode="auto">
              <a:xfrm>
                <a:off x="4454" y="2970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6 h 33"/>
                  <a:gd name="T4" fmla="*/ 19 w 36"/>
                  <a:gd name="T5" fmla="*/ 33 h 33"/>
                  <a:gd name="T6" fmla="*/ 36 w 36"/>
                  <a:gd name="T7" fmla="*/ 16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6" y="1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3" name="Freeform 276"/>
              <p:cNvSpPr/>
              <p:nvPr/>
            </p:nvSpPr>
            <p:spPr bwMode="auto">
              <a:xfrm>
                <a:off x="5064" y="358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4" name="Freeform 277"/>
              <p:cNvSpPr/>
              <p:nvPr/>
            </p:nvSpPr>
            <p:spPr bwMode="auto">
              <a:xfrm>
                <a:off x="5064" y="358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5" name="Freeform 278"/>
              <p:cNvSpPr/>
              <p:nvPr/>
            </p:nvSpPr>
            <p:spPr bwMode="auto">
              <a:xfrm>
                <a:off x="5672" y="4189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7 h 33"/>
                  <a:gd name="T4" fmla="*/ 18 w 35"/>
                  <a:gd name="T5" fmla="*/ 33 h 33"/>
                  <a:gd name="T6" fmla="*/ 35 w 35"/>
                  <a:gd name="T7" fmla="*/ 17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7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6" name="Freeform 279"/>
              <p:cNvSpPr/>
              <p:nvPr/>
            </p:nvSpPr>
            <p:spPr bwMode="auto">
              <a:xfrm>
                <a:off x="5672" y="4189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7 h 33"/>
                  <a:gd name="T4" fmla="*/ 18 w 35"/>
                  <a:gd name="T5" fmla="*/ 33 h 33"/>
                  <a:gd name="T6" fmla="*/ 35 w 35"/>
                  <a:gd name="T7" fmla="*/ 17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7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7" name="Freeform 280"/>
              <p:cNvSpPr/>
              <p:nvPr/>
            </p:nvSpPr>
            <p:spPr bwMode="auto">
              <a:xfrm>
                <a:off x="6281" y="479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8" name="Freeform 281"/>
              <p:cNvSpPr/>
              <p:nvPr/>
            </p:nvSpPr>
            <p:spPr bwMode="auto">
              <a:xfrm>
                <a:off x="6281" y="479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9" name="Freeform 282"/>
              <p:cNvSpPr/>
              <p:nvPr/>
            </p:nvSpPr>
            <p:spPr bwMode="auto">
              <a:xfrm>
                <a:off x="6889" y="5407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6 h 33"/>
                  <a:gd name="T4" fmla="*/ 19 w 35"/>
                  <a:gd name="T5" fmla="*/ 33 h 33"/>
                  <a:gd name="T6" fmla="*/ 35 w 35"/>
                  <a:gd name="T7" fmla="*/ 16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5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0" name="Freeform 283"/>
              <p:cNvSpPr/>
              <p:nvPr/>
            </p:nvSpPr>
            <p:spPr bwMode="auto">
              <a:xfrm>
                <a:off x="6889" y="5407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6 h 33"/>
                  <a:gd name="T4" fmla="*/ 19 w 35"/>
                  <a:gd name="T5" fmla="*/ 33 h 33"/>
                  <a:gd name="T6" fmla="*/ 35 w 35"/>
                  <a:gd name="T7" fmla="*/ 16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5" y="1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1" name="Freeform 284"/>
              <p:cNvSpPr/>
              <p:nvPr/>
            </p:nvSpPr>
            <p:spPr bwMode="auto">
              <a:xfrm>
                <a:off x="1824" y="334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2" name="Freeform 285"/>
              <p:cNvSpPr/>
              <p:nvPr/>
            </p:nvSpPr>
            <p:spPr bwMode="auto">
              <a:xfrm>
                <a:off x="1824" y="334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3" name="Freeform 286"/>
              <p:cNvSpPr/>
              <p:nvPr/>
            </p:nvSpPr>
            <p:spPr bwMode="auto">
              <a:xfrm>
                <a:off x="2431" y="94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4" name="Freeform 287"/>
              <p:cNvSpPr/>
              <p:nvPr/>
            </p:nvSpPr>
            <p:spPr bwMode="auto">
              <a:xfrm>
                <a:off x="2431" y="94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5" name="Freeform 288"/>
              <p:cNvSpPr/>
              <p:nvPr/>
            </p:nvSpPr>
            <p:spPr bwMode="auto">
              <a:xfrm>
                <a:off x="3041" y="155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6" name="Freeform 289"/>
              <p:cNvSpPr/>
              <p:nvPr/>
            </p:nvSpPr>
            <p:spPr bwMode="auto">
              <a:xfrm>
                <a:off x="3041" y="155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7" name="Freeform 290"/>
              <p:cNvSpPr/>
              <p:nvPr/>
            </p:nvSpPr>
            <p:spPr bwMode="auto">
              <a:xfrm>
                <a:off x="3649" y="2161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7 h 36"/>
                  <a:gd name="T4" fmla="*/ 16 w 33"/>
                  <a:gd name="T5" fmla="*/ 36 h 36"/>
                  <a:gd name="T6" fmla="*/ 33 w 33"/>
                  <a:gd name="T7" fmla="*/ 17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7"/>
                    </a:lnTo>
                    <a:lnTo>
                      <a:pt x="16" y="36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8" name="Freeform 291"/>
              <p:cNvSpPr/>
              <p:nvPr/>
            </p:nvSpPr>
            <p:spPr bwMode="auto">
              <a:xfrm>
                <a:off x="3649" y="2161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7 h 36"/>
                  <a:gd name="T4" fmla="*/ 16 w 33"/>
                  <a:gd name="T5" fmla="*/ 36 h 36"/>
                  <a:gd name="T6" fmla="*/ 33 w 33"/>
                  <a:gd name="T7" fmla="*/ 17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7"/>
                    </a:lnTo>
                    <a:lnTo>
                      <a:pt x="16" y="36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9" name="Freeform 292"/>
              <p:cNvSpPr/>
              <p:nvPr/>
            </p:nvSpPr>
            <p:spPr bwMode="auto">
              <a:xfrm>
                <a:off x="4258" y="277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0" name="Freeform 293"/>
              <p:cNvSpPr/>
              <p:nvPr/>
            </p:nvSpPr>
            <p:spPr bwMode="auto">
              <a:xfrm>
                <a:off x="4258" y="277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1" name="Freeform 294"/>
              <p:cNvSpPr/>
              <p:nvPr/>
            </p:nvSpPr>
            <p:spPr bwMode="auto">
              <a:xfrm>
                <a:off x="4866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2" name="Freeform 295"/>
              <p:cNvSpPr/>
              <p:nvPr/>
            </p:nvSpPr>
            <p:spPr bwMode="auto">
              <a:xfrm>
                <a:off x="4866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3" name="Freeform 296"/>
              <p:cNvSpPr/>
              <p:nvPr/>
            </p:nvSpPr>
            <p:spPr bwMode="auto">
              <a:xfrm>
                <a:off x="5475" y="399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4" name="Freeform 297"/>
              <p:cNvSpPr/>
              <p:nvPr/>
            </p:nvSpPr>
            <p:spPr bwMode="auto">
              <a:xfrm>
                <a:off x="5475" y="399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5" name="Freeform 298"/>
              <p:cNvSpPr/>
              <p:nvPr/>
            </p:nvSpPr>
            <p:spPr bwMode="auto">
              <a:xfrm>
                <a:off x="6083" y="4598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6" name="Freeform 299"/>
              <p:cNvSpPr/>
              <p:nvPr/>
            </p:nvSpPr>
            <p:spPr bwMode="auto">
              <a:xfrm>
                <a:off x="6083" y="4598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7" name="Freeform 300"/>
              <p:cNvSpPr/>
              <p:nvPr/>
            </p:nvSpPr>
            <p:spPr bwMode="auto">
              <a:xfrm>
                <a:off x="6693" y="520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8" name="Freeform 301"/>
              <p:cNvSpPr/>
              <p:nvPr/>
            </p:nvSpPr>
            <p:spPr bwMode="auto">
              <a:xfrm>
                <a:off x="6693" y="520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9" name="Freeform 302"/>
              <p:cNvSpPr>
                <a:spLocks noEditPoints="1"/>
              </p:cNvSpPr>
              <p:nvPr/>
            </p:nvSpPr>
            <p:spPr bwMode="auto">
              <a:xfrm>
                <a:off x="1718" y="1431"/>
                <a:ext cx="5206" cy="5212"/>
              </a:xfrm>
              <a:custGeom>
                <a:avLst/>
                <a:gdLst>
                  <a:gd name="T0" fmla="*/ 5206 w 5206"/>
                  <a:gd name="T1" fmla="*/ 5212 h 5212"/>
                  <a:gd name="T2" fmla="*/ 5097 w 5206"/>
                  <a:gd name="T3" fmla="*/ 5136 h 5212"/>
                  <a:gd name="T4" fmla="*/ 5114 w 5206"/>
                  <a:gd name="T5" fmla="*/ 5120 h 5212"/>
                  <a:gd name="T6" fmla="*/ 5064 w 5206"/>
                  <a:gd name="T7" fmla="*/ 5103 h 5212"/>
                  <a:gd name="T8" fmla="*/ 4596 w 5206"/>
                  <a:gd name="T9" fmla="*/ 4602 h 5212"/>
                  <a:gd name="T10" fmla="*/ 4991 w 5206"/>
                  <a:gd name="T11" fmla="*/ 4997 h 5212"/>
                  <a:gd name="T12" fmla="*/ 4490 w 5206"/>
                  <a:gd name="T13" fmla="*/ 4526 h 5212"/>
                  <a:gd name="T14" fmla="*/ 4507 w 5206"/>
                  <a:gd name="T15" fmla="*/ 4510 h 5212"/>
                  <a:gd name="T16" fmla="*/ 4455 w 5206"/>
                  <a:gd name="T17" fmla="*/ 4493 h 5212"/>
                  <a:gd name="T18" fmla="*/ 3987 w 5206"/>
                  <a:gd name="T19" fmla="*/ 3992 h 5212"/>
                  <a:gd name="T20" fmla="*/ 4381 w 5206"/>
                  <a:gd name="T21" fmla="*/ 4387 h 5212"/>
                  <a:gd name="T22" fmla="*/ 3880 w 5206"/>
                  <a:gd name="T23" fmla="*/ 3919 h 5212"/>
                  <a:gd name="T24" fmla="*/ 3897 w 5206"/>
                  <a:gd name="T25" fmla="*/ 3902 h 5212"/>
                  <a:gd name="T26" fmla="*/ 3847 w 5206"/>
                  <a:gd name="T27" fmla="*/ 3886 h 5212"/>
                  <a:gd name="T28" fmla="*/ 3379 w 5206"/>
                  <a:gd name="T29" fmla="*/ 3382 h 5212"/>
                  <a:gd name="T30" fmla="*/ 3774 w 5206"/>
                  <a:gd name="T31" fmla="*/ 3777 h 5212"/>
                  <a:gd name="T32" fmla="*/ 3273 w 5206"/>
                  <a:gd name="T33" fmla="*/ 3309 h 5212"/>
                  <a:gd name="T34" fmla="*/ 3289 w 5206"/>
                  <a:gd name="T35" fmla="*/ 3293 h 5212"/>
                  <a:gd name="T36" fmla="*/ 3237 w 5206"/>
                  <a:gd name="T37" fmla="*/ 3276 h 5212"/>
                  <a:gd name="T38" fmla="*/ 2769 w 5206"/>
                  <a:gd name="T39" fmla="*/ 2773 h 5212"/>
                  <a:gd name="T40" fmla="*/ 3164 w 5206"/>
                  <a:gd name="T41" fmla="*/ 3167 h 5212"/>
                  <a:gd name="T42" fmla="*/ 2663 w 5206"/>
                  <a:gd name="T43" fmla="*/ 2699 h 5212"/>
                  <a:gd name="T44" fmla="*/ 2680 w 5206"/>
                  <a:gd name="T45" fmla="*/ 2683 h 5212"/>
                  <a:gd name="T46" fmla="*/ 2630 w 5206"/>
                  <a:gd name="T47" fmla="*/ 2666 h 5212"/>
                  <a:gd name="T48" fmla="*/ 2162 w 5206"/>
                  <a:gd name="T49" fmla="*/ 2165 h 5212"/>
                  <a:gd name="T50" fmla="*/ 2557 w 5206"/>
                  <a:gd name="T51" fmla="*/ 2557 h 5212"/>
                  <a:gd name="T52" fmla="*/ 2056 w 5206"/>
                  <a:gd name="T53" fmla="*/ 2090 h 5212"/>
                  <a:gd name="T54" fmla="*/ 2072 w 5206"/>
                  <a:gd name="T55" fmla="*/ 2073 h 5212"/>
                  <a:gd name="T56" fmla="*/ 2020 w 5206"/>
                  <a:gd name="T57" fmla="*/ 2056 h 5212"/>
                  <a:gd name="T58" fmla="*/ 1552 w 5206"/>
                  <a:gd name="T59" fmla="*/ 1555 h 5212"/>
                  <a:gd name="T60" fmla="*/ 1947 w 5206"/>
                  <a:gd name="T61" fmla="*/ 1950 h 5212"/>
                  <a:gd name="T62" fmla="*/ 1446 w 5206"/>
                  <a:gd name="T63" fmla="*/ 1482 h 5212"/>
                  <a:gd name="T64" fmla="*/ 1463 w 5206"/>
                  <a:gd name="T65" fmla="*/ 1466 h 5212"/>
                  <a:gd name="T66" fmla="*/ 1413 w 5206"/>
                  <a:gd name="T67" fmla="*/ 1447 h 5212"/>
                  <a:gd name="T68" fmla="*/ 945 w 5206"/>
                  <a:gd name="T69" fmla="*/ 946 h 5212"/>
                  <a:gd name="T70" fmla="*/ 1340 w 5206"/>
                  <a:gd name="T71" fmla="*/ 1340 h 5212"/>
                  <a:gd name="T72" fmla="*/ 839 w 5206"/>
                  <a:gd name="T73" fmla="*/ 872 h 5212"/>
                  <a:gd name="T74" fmla="*/ 855 w 5206"/>
                  <a:gd name="T75" fmla="*/ 856 h 5212"/>
                  <a:gd name="T76" fmla="*/ 803 w 5206"/>
                  <a:gd name="T77" fmla="*/ 839 h 5212"/>
                  <a:gd name="T78" fmla="*/ 335 w 5206"/>
                  <a:gd name="T79" fmla="*/ 336 h 5212"/>
                  <a:gd name="T80" fmla="*/ 730 w 5206"/>
                  <a:gd name="T81" fmla="*/ 730 h 5212"/>
                  <a:gd name="T82" fmla="*/ 229 w 5206"/>
                  <a:gd name="T83" fmla="*/ 262 h 5212"/>
                  <a:gd name="T84" fmla="*/ 245 w 5206"/>
                  <a:gd name="T85" fmla="*/ 246 h 5212"/>
                  <a:gd name="T86" fmla="*/ 196 w 5206"/>
                  <a:gd name="T87" fmla="*/ 229 h 5212"/>
                  <a:gd name="T88" fmla="*/ 0 w 5206"/>
                  <a:gd name="T89" fmla="*/ 0 h 5212"/>
                  <a:gd name="T90" fmla="*/ 120 w 5206"/>
                  <a:gd name="T91" fmla="*/ 121 h 5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06" h="5212">
                    <a:moveTo>
                      <a:pt x="5204" y="5209"/>
                    </a:moveTo>
                    <a:lnTo>
                      <a:pt x="5204" y="5212"/>
                    </a:lnTo>
                    <a:lnTo>
                      <a:pt x="5206" y="5212"/>
                    </a:lnTo>
                    <a:lnTo>
                      <a:pt x="5204" y="5209"/>
                    </a:lnTo>
                    <a:close/>
                    <a:moveTo>
                      <a:pt x="5114" y="5120"/>
                    </a:moveTo>
                    <a:lnTo>
                      <a:pt x="5097" y="5136"/>
                    </a:lnTo>
                    <a:lnTo>
                      <a:pt x="5171" y="5209"/>
                    </a:lnTo>
                    <a:lnTo>
                      <a:pt x="5187" y="5193"/>
                    </a:lnTo>
                    <a:lnTo>
                      <a:pt x="5114" y="5120"/>
                    </a:lnTo>
                    <a:close/>
                    <a:moveTo>
                      <a:pt x="5008" y="5013"/>
                    </a:moveTo>
                    <a:lnTo>
                      <a:pt x="4991" y="5030"/>
                    </a:lnTo>
                    <a:lnTo>
                      <a:pt x="5064" y="5103"/>
                    </a:lnTo>
                    <a:lnTo>
                      <a:pt x="5081" y="5086"/>
                    </a:lnTo>
                    <a:lnTo>
                      <a:pt x="5008" y="5013"/>
                    </a:lnTo>
                    <a:close/>
                    <a:moveTo>
                      <a:pt x="4596" y="4602"/>
                    </a:moveTo>
                    <a:lnTo>
                      <a:pt x="4580" y="4618"/>
                    </a:lnTo>
                    <a:lnTo>
                      <a:pt x="4972" y="5013"/>
                    </a:lnTo>
                    <a:lnTo>
                      <a:pt x="4991" y="4997"/>
                    </a:lnTo>
                    <a:lnTo>
                      <a:pt x="4596" y="4602"/>
                    </a:lnTo>
                    <a:close/>
                    <a:moveTo>
                      <a:pt x="4507" y="4510"/>
                    </a:moveTo>
                    <a:lnTo>
                      <a:pt x="4490" y="4526"/>
                    </a:lnTo>
                    <a:lnTo>
                      <a:pt x="4563" y="4602"/>
                    </a:lnTo>
                    <a:lnTo>
                      <a:pt x="4580" y="4585"/>
                    </a:lnTo>
                    <a:lnTo>
                      <a:pt x="4507" y="4510"/>
                    </a:lnTo>
                    <a:close/>
                    <a:moveTo>
                      <a:pt x="4398" y="4403"/>
                    </a:moveTo>
                    <a:lnTo>
                      <a:pt x="4381" y="4420"/>
                    </a:lnTo>
                    <a:lnTo>
                      <a:pt x="4455" y="4493"/>
                    </a:lnTo>
                    <a:lnTo>
                      <a:pt x="4471" y="4477"/>
                    </a:lnTo>
                    <a:lnTo>
                      <a:pt x="4398" y="4403"/>
                    </a:lnTo>
                    <a:close/>
                    <a:moveTo>
                      <a:pt x="3987" y="3992"/>
                    </a:moveTo>
                    <a:lnTo>
                      <a:pt x="3970" y="4009"/>
                    </a:lnTo>
                    <a:lnTo>
                      <a:pt x="4365" y="4403"/>
                    </a:lnTo>
                    <a:lnTo>
                      <a:pt x="4381" y="4387"/>
                    </a:lnTo>
                    <a:lnTo>
                      <a:pt x="3987" y="3992"/>
                    </a:lnTo>
                    <a:close/>
                    <a:moveTo>
                      <a:pt x="3897" y="3902"/>
                    </a:moveTo>
                    <a:lnTo>
                      <a:pt x="3880" y="3919"/>
                    </a:lnTo>
                    <a:lnTo>
                      <a:pt x="3954" y="3992"/>
                    </a:lnTo>
                    <a:lnTo>
                      <a:pt x="3970" y="3976"/>
                    </a:lnTo>
                    <a:lnTo>
                      <a:pt x="3897" y="3902"/>
                    </a:lnTo>
                    <a:close/>
                    <a:moveTo>
                      <a:pt x="3790" y="3794"/>
                    </a:moveTo>
                    <a:lnTo>
                      <a:pt x="3774" y="3810"/>
                    </a:lnTo>
                    <a:lnTo>
                      <a:pt x="3847" y="3886"/>
                    </a:lnTo>
                    <a:lnTo>
                      <a:pt x="3864" y="3867"/>
                    </a:lnTo>
                    <a:lnTo>
                      <a:pt x="3790" y="3794"/>
                    </a:lnTo>
                    <a:close/>
                    <a:moveTo>
                      <a:pt x="3379" y="3382"/>
                    </a:moveTo>
                    <a:lnTo>
                      <a:pt x="3363" y="3399"/>
                    </a:lnTo>
                    <a:lnTo>
                      <a:pt x="3755" y="3794"/>
                    </a:lnTo>
                    <a:lnTo>
                      <a:pt x="3774" y="3777"/>
                    </a:lnTo>
                    <a:lnTo>
                      <a:pt x="3379" y="3382"/>
                    </a:lnTo>
                    <a:close/>
                    <a:moveTo>
                      <a:pt x="3289" y="3293"/>
                    </a:moveTo>
                    <a:lnTo>
                      <a:pt x="3273" y="3309"/>
                    </a:lnTo>
                    <a:lnTo>
                      <a:pt x="3346" y="3382"/>
                    </a:lnTo>
                    <a:lnTo>
                      <a:pt x="3363" y="3366"/>
                    </a:lnTo>
                    <a:lnTo>
                      <a:pt x="3289" y="3293"/>
                    </a:lnTo>
                    <a:close/>
                    <a:moveTo>
                      <a:pt x="3181" y="3184"/>
                    </a:moveTo>
                    <a:lnTo>
                      <a:pt x="3164" y="3200"/>
                    </a:lnTo>
                    <a:lnTo>
                      <a:pt x="3237" y="3276"/>
                    </a:lnTo>
                    <a:lnTo>
                      <a:pt x="3254" y="3259"/>
                    </a:lnTo>
                    <a:lnTo>
                      <a:pt x="3181" y="3184"/>
                    </a:lnTo>
                    <a:close/>
                    <a:moveTo>
                      <a:pt x="2769" y="2773"/>
                    </a:moveTo>
                    <a:lnTo>
                      <a:pt x="2753" y="2789"/>
                    </a:lnTo>
                    <a:lnTo>
                      <a:pt x="3148" y="3184"/>
                    </a:lnTo>
                    <a:lnTo>
                      <a:pt x="3164" y="3167"/>
                    </a:lnTo>
                    <a:lnTo>
                      <a:pt x="2769" y="2773"/>
                    </a:lnTo>
                    <a:close/>
                    <a:moveTo>
                      <a:pt x="2680" y="2683"/>
                    </a:moveTo>
                    <a:lnTo>
                      <a:pt x="2663" y="2699"/>
                    </a:lnTo>
                    <a:lnTo>
                      <a:pt x="2736" y="2773"/>
                    </a:lnTo>
                    <a:lnTo>
                      <a:pt x="2753" y="2756"/>
                    </a:lnTo>
                    <a:lnTo>
                      <a:pt x="2680" y="2683"/>
                    </a:lnTo>
                    <a:close/>
                    <a:moveTo>
                      <a:pt x="2573" y="2576"/>
                    </a:moveTo>
                    <a:lnTo>
                      <a:pt x="2557" y="2593"/>
                    </a:lnTo>
                    <a:lnTo>
                      <a:pt x="2630" y="2666"/>
                    </a:lnTo>
                    <a:lnTo>
                      <a:pt x="2647" y="2650"/>
                    </a:lnTo>
                    <a:lnTo>
                      <a:pt x="2573" y="2576"/>
                    </a:lnTo>
                    <a:close/>
                    <a:moveTo>
                      <a:pt x="2162" y="2165"/>
                    </a:moveTo>
                    <a:lnTo>
                      <a:pt x="2146" y="2182"/>
                    </a:lnTo>
                    <a:lnTo>
                      <a:pt x="2538" y="2576"/>
                    </a:lnTo>
                    <a:lnTo>
                      <a:pt x="2557" y="2557"/>
                    </a:lnTo>
                    <a:lnTo>
                      <a:pt x="2162" y="2165"/>
                    </a:lnTo>
                    <a:close/>
                    <a:moveTo>
                      <a:pt x="2072" y="2073"/>
                    </a:moveTo>
                    <a:lnTo>
                      <a:pt x="2056" y="2090"/>
                    </a:lnTo>
                    <a:lnTo>
                      <a:pt x="2129" y="2165"/>
                    </a:lnTo>
                    <a:lnTo>
                      <a:pt x="2146" y="2146"/>
                    </a:lnTo>
                    <a:lnTo>
                      <a:pt x="2072" y="2073"/>
                    </a:lnTo>
                    <a:close/>
                    <a:moveTo>
                      <a:pt x="1964" y="1967"/>
                    </a:moveTo>
                    <a:lnTo>
                      <a:pt x="1947" y="1983"/>
                    </a:lnTo>
                    <a:lnTo>
                      <a:pt x="2020" y="2056"/>
                    </a:lnTo>
                    <a:lnTo>
                      <a:pt x="2037" y="2040"/>
                    </a:lnTo>
                    <a:lnTo>
                      <a:pt x="1964" y="1967"/>
                    </a:lnTo>
                    <a:close/>
                    <a:moveTo>
                      <a:pt x="1552" y="1555"/>
                    </a:moveTo>
                    <a:lnTo>
                      <a:pt x="1536" y="1572"/>
                    </a:lnTo>
                    <a:lnTo>
                      <a:pt x="1931" y="1967"/>
                    </a:lnTo>
                    <a:lnTo>
                      <a:pt x="1947" y="1950"/>
                    </a:lnTo>
                    <a:lnTo>
                      <a:pt x="1552" y="1555"/>
                    </a:lnTo>
                    <a:close/>
                    <a:moveTo>
                      <a:pt x="1463" y="1466"/>
                    </a:moveTo>
                    <a:lnTo>
                      <a:pt x="1446" y="1482"/>
                    </a:lnTo>
                    <a:lnTo>
                      <a:pt x="1519" y="1555"/>
                    </a:lnTo>
                    <a:lnTo>
                      <a:pt x="1536" y="1539"/>
                    </a:lnTo>
                    <a:lnTo>
                      <a:pt x="1463" y="1466"/>
                    </a:lnTo>
                    <a:close/>
                    <a:moveTo>
                      <a:pt x="1356" y="1357"/>
                    </a:moveTo>
                    <a:lnTo>
                      <a:pt x="1340" y="1373"/>
                    </a:lnTo>
                    <a:lnTo>
                      <a:pt x="1413" y="1447"/>
                    </a:lnTo>
                    <a:lnTo>
                      <a:pt x="1429" y="1430"/>
                    </a:lnTo>
                    <a:lnTo>
                      <a:pt x="1356" y="1357"/>
                    </a:lnTo>
                    <a:close/>
                    <a:moveTo>
                      <a:pt x="945" y="946"/>
                    </a:moveTo>
                    <a:lnTo>
                      <a:pt x="928" y="962"/>
                    </a:lnTo>
                    <a:lnTo>
                      <a:pt x="1321" y="1357"/>
                    </a:lnTo>
                    <a:lnTo>
                      <a:pt x="1340" y="1340"/>
                    </a:lnTo>
                    <a:lnTo>
                      <a:pt x="945" y="946"/>
                    </a:lnTo>
                    <a:close/>
                    <a:moveTo>
                      <a:pt x="855" y="856"/>
                    </a:moveTo>
                    <a:lnTo>
                      <a:pt x="839" y="872"/>
                    </a:lnTo>
                    <a:lnTo>
                      <a:pt x="912" y="946"/>
                    </a:lnTo>
                    <a:lnTo>
                      <a:pt x="928" y="929"/>
                    </a:lnTo>
                    <a:lnTo>
                      <a:pt x="855" y="856"/>
                    </a:lnTo>
                    <a:close/>
                    <a:moveTo>
                      <a:pt x="746" y="747"/>
                    </a:moveTo>
                    <a:lnTo>
                      <a:pt x="730" y="764"/>
                    </a:lnTo>
                    <a:lnTo>
                      <a:pt x="803" y="839"/>
                    </a:lnTo>
                    <a:lnTo>
                      <a:pt x="820" y="823"/>
                    </a:lnTo>
                    <a:lnTo>
                      <a:pt x="746" y="747"/>
                    </a:lnTo>
                    <a:close/>
                    <a:moveTo>
                      <a:pt x="335" y="336"/>
                    </a:moveTo>
                    <a:lnTo>
                      <a:pt x="319" y="352"/>
                    </a:lnTo>
                    <a:lnTo>
                      <a:pt x="713" y="747"/>
                    </a:lnTo>
                    <a:lnTo>
                      <a:pt x="730" y="730"/>
                    </a:lnTo>
                    <a:lnTo>
                      <a:pt x="335" y="336"/>
                    </a:lnTo>
                    <a:close/>
                    <a:moveTo>
                      <a:pt x="245" y="246"/>
                    </a:moveTo>
                    <a:lnTo>
                      <a:pt x="229" y="262"/>
                    </a:lnTo>
                    <a:lnTo>
                      <a:pt x="302" y="336"/>
                    </a:lnTo>
                    <a:lnTo>
                      <a:pt x="319" y="319"/>
                    </a:lnTo>
                    <a:lnTo>
                      <a:pt x="245" y="246"/>
                    </a:lnTo>
                    <a:close/>
                    <a:moveTo>
                      <a:pt x="139" y="137"/>
                    </a:moveTo>
                    <a:lnTo>
                      <a:pt x="120" y="154"/>
                    </a:lnTo>
                    <a:lnTo>
                      <a:pt x="196" y="229"/>
                    </a:lnTo>
                    <a:lnTo>
                      <a:pt x="212" y="213"/>
                    </a:lnTo>
                    <a:lnTo>
                      <a:pt x="139" y="137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104" y="137"/>
                    </a:lnTo>
                    <a:lnTo>
                      <a:pt x="12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0" name="Freeform 303"/>
              <p:cNvSpPr>
                <a:spLocks noEditPoints="1"/>
              </p:cNvSpPr>
              <p:nvPr/>
            </p:nvSpPr>
            <p:spPr bwMode="auto">
              <a:xfrm>
                <a:off x="1718" y="1431"/>
                <a:ext cx="5206" cy="5212"/>
              </a:xfrm>
              <a:custGeom>
                <a:avLst/>
                <a:gdLst>
                  <a:gd name="T0" fmla="*/ 5206 w 5206"/>
                  <a:gd name="T1" fmla="*/ 5212 h 5212"/>
                  <a:gd name="T2" fmla="*/ 5097 w 5206"/>
                  <a:gd name="T3" fmla="*/ 5136 h 5212"/>
                  <a:gd name="T4" fmla="*/ 5114 w 5206"/>
                  <a:gd name="T5" fmla="*/ 5120 h 5212"/>
                  <a:gd name="T6" fmla="*/ 5064 w 5206"/>
                  <a:gd name="T7" fmla="*/ 5103 h 5212"/>
                  <a:gd name="T8" fmla="*/ 4596 w 5206"/>
                  <a:gd name="T9" fmla="*/ 4602 h 5212"/>
                  <a:gd name="T10" fmla="*/ 4991 w 5206"/>
                  <a:gd name="T11" fmla="*/ 4997 h 5212"/>
                  <a:gd name="T12" fmla="*/ 4490 w 5206"/>
                  <a:gd name="T13" fmla="*/ 4526 h 5212"/>
                  <a:gd name="T14" fmla="*/ 4507 w 5206"/>
                  <a:gd name="T15" fmla="*/ 4510 h 5212"/>
                  <a:gd name="T16" fmla="*/ 4455 w 5206"/>
                  <a:gd name="T17" fmla="*/ 4493 h 5212"/>
                  <a:gd name="T18" fmla="*/ 3987 w 5206"/>
                  <a:gd name="T19" fmla="*/ 3992 h 5212"/>
                  <a:gd name="T20" fmla="*/ 4381 w 5206"/>
                  <a:gd name="T21" fmla="*/ 4387 h 5212"/>
                  <a:gd name="T22" fmla="*/ 3880 w 5206"/>
                  <a:gd name="T23" fmla="*/ 3919 h 5212"/>
                  <a:gd name="T24" fmla="*/ 3897 w 5206"/>
                  <a:gd name="T25" fmla="*/ 3902 h 5212"/>
                  <a:gd name="T26" fmla="*/ 3847 w 5206"/>
                  <a:gd name="T27" fmla="*/ 3886 h 5212"/>
                  <a:gd name="T28" fmla="*/ 3379 w 5206"/>
                  <a:gd name="T29" fmla="*/ 3382 h 5212"/>
                  <a:gd name="T30" fmla="*/ 3774 w 5206"/>
                  <a:gd name="T31" fmla="*/ 3777 h 5212"/>
                  <a:gd name="T32" fmla="*/ 3273 w 5206"/>
                  <a:gd name="T33" fmla="*/ 3309 h 5212"/>
                  <a:gd name="T34" fmla="*/ 3289 w 5206"/>
                  <a:gd name="T35" fmla="*/ 3293 h 5212"/>
                  <a:gd name="T36" fmla="*/ 3237 w 5206"/>
                  <a:gd name="T37" fmla="*/ 3276 h 5212"/>
                  <a:gd name="T38" fmla="*/ 2769 w 5206"/>
                  <a:gd name="T39" fmla="*/ 2773 h 5212"/>
                  <a:gd name="T40" fmla="*/ 3164 w 5206"/>
                  <a:gd name="T41" fmla="*/ 3167 h 5212"/>
                  <a:gd name="T42" fmla="*/ 2663 w 5206"/>
                  <a:gd name="T43" fmla="*/ 2699 h 5212"/>
                  <a:gd name="T44" fmla="*/ 2680 w 5206"/>
                  <a:gd name="T45" fmla="*/ 2683 h 5212"/>
                  <a:gd name="T46" fmla="*/ 2630 w 5206"/>
                  <a:gd name="T47" fmla="*/ 2666 h 5212"/>
                  <a:gd name="T48" fmla="*/ 2162 w 5206"/>
                  <a:gd name="T49" fmla="*/ 2165 h 5212"/>
                  <a:gd name="T50" fmla="*/ 2557 w 5206"/>
                  <a:gd name="T51" fmla="*/ 2557 h 5212"/>
                  <a:gd name="T52" fmla="*/ 2056 w 5206"/>
                  <a:gd name="T53" fmla="*/ 2090 h 5212"/>
                  <a:gd name="T54" fmla="*/ 2072 w 5206"/>
                  <a:gd name="T55" fmla="*/ 2073 h 5212"/>
                  <a:gd name="T56" fmla="*/ 2020 w 5206"/>
                  <a:gd name="T57" fmla="*/ 2056 h 5212"/>
                  <a:gd name="T58" fmla="*/ 1552 w 5206"/>
                  <a:gd name="T59" fmla="*/ 1555 h 5212"/>
                  <a:gd name="T60" fmla="*/ 1947 w 5206"/>
                  <a:gd name="T61" fmla="*/ 1950 h 5212"/>
                  <a:gd name="T62" fmla="*/ 1446 w 5206"/>
                  <a:gd name="T63" fmla="*/ 1482 h 5212"/>
                  <a:gd name="T64" fmla="*/ 1463 w 5206"/>
                  <a:gd name="T65" fmla="*/ 1466 h 5212"/>
                  <a:gd name="T66" fmla="*/ 1413 w 5206"/>
                  <a:gd name="T67" fmla="*/ 1447 h 5212"/>
                  <a:gd name="T68" fmla="*/ 945 w 5206"/>
                  <a:gd name="T69" fmla="*/ 946 h 5212"/>
                  <a:gd name="T70" fmla="*/ 1340 w 5206"/>
                  <a:gd name="T71" fmla="*/ 1340 h 5212"/>
                  <a:gd name="T72" fmla="*/ 839 w 5206"/>
                  <a:gd name="T73" fmla="*/ 872 h 5212"/>
                  <a:gd name="T74" fmla="*/ 855 w 5206"/>
                  <a:gd name="T75" fmla="*/ 856 h 5212"/>
                  <a:gd name="T76" fmla="*/ 803 w 5206"/>
                  <a:gd name="T77" fmla="*/ 839 h 5212"/>
                  <a:gd name="T78" fmla="*/ 335 w 5206"/>
                  <a:gd name="T79" fmla="*/ 336 h 5212"/>
                  <a:gd name="T80" fmla="*/ 730 w 5206"/>
                  <a:gd name="T81" fmla="*/ 730 h 5212"/>
                  <a:gd name="T82" fmla="*/ 229 w 5206"/>
                  <a:gd name="T83" fmla="*/ 262 h 5212"/>
                  <a:gd name="T84" fmla="*/ 245 w 5206"/>
                  <a:gd name="T85" fmla="*/ 246 h 5212"/>
                  <a:gd name="T86" fmla="*/ 196 w 5206"/>
                  <a:gd name="T87" fmla="*/ 229 h 5212"/>
                  <a:gd name="T88" fmla="*/ 0 w 5206"/>
                  <a:gd name="T89" fmla="*/ 0 h 5212"/>
                  <a:gd name="T90" fmla="*/ 120 w 5206"/>
                  <a:gd name="T91" fmla="*/ 121 h 5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06" h="5212">
                    <a:moveTo>
                      <a:pt x="5204" y="5209"/>
                    </a:moveTo>
                    <a:lnTo>
                      <a:pt x="5204" y="5212"/>
                    </a:lnTo>
                    <a:lnTo>
                      <a:pt x="5206" y="5212"/>
                    </a:lnTo>
                    <a:lnTo>
                      <a:pt x="5204" y="5209"/>
                    </a:lnTo>
                    <a:moveTo>
                      <a:pt x="5114" y="5120"/>
                    </a:moveTo>
                    <a:lnTo>
                      <a:pt x="5097" y="5136"/>
                    </a:lnTo>
                    <a:lnTo>
                      <a:pt x="5171" y="5209"/>
                    </a:lnTo>
                    <a:lnTo>
                      <a:pt x="5187" y="5193"/>
                    </a:lnTo>
                    <a:lnTo>
                      <a:pt x="5114" y="5120"/>
                    </a:lnTo>
                    <a:moveTo>
                      <a:pt x="5008" y="5013"/>
                    </a:moveTo>
                    <a:lnTo>
                      <a:pt x="4991" y="5030"/>
                    </a:lnTo>
                    <a:lnTo>
                      <a:pt x="5064" y="5103"/>
                    </a:lnTo>
                    <a:lnTo>
                      <a:pt x="5081" y="5086"/>
                    </a:lnTo>
                    <a:lnTo>
                      <a:pt x="5008" y="5013"/>
                    </a:lnTo>
                    <a:moveTo>
                      <a:pt x="4596" y="4602"/>
                    </a:moveTo>
                    <a:lnTo>
                      <a:pt x="4580" y="4618"/>
                    </a:lnTo>
                    <a:lnTo>
                      <a:pt x="4972" y="5013"/>
                    </a:lnTo>
                    <a:lnTo>
                      <a:pt x="4991" y="4997"/>
                    </a:lnTo>
                    <a:lnTo>
                      <a:pt x="4596" y="4602"/>
                    </a:lnTo>
                    <a:moveTo>
                      <a:pt x="4507" y="4510"/>
                    </a:moveTo>
                    <a:lnTo>
                      <a:pt x="4490" y="4526"/>
                    </a:lnTo>
                    <a:lnTo>
                      <a:pt x="4563" y="4602"/>
                    </a:lnTo>
                    <a:lnTo>
                      <a:pt x="4580" y="4585"/>
                    </a:lnTo>
                    <a:lnTo>
                      <a:pt x="4507" y="4510"/>
                    </a:lnTo>
                    <a:moveTo>
                      <a:pt x="4398" y="4403"/>
                    </a:moveTo>
                    <a:lnTo>
                      <a:pt x="4381" y="4420"/>
                    </a:lnTo>
                    <a:lnTo>
                      <a:pt x="4455" y="4493"/>
                    </a:lnTo>
                    <a:lnTo>
                      <a:pt x="4471" y="4477"/>
                    </a:lnTo>
                    <a:lnTo>
                      <a:pt x="4398" y="4403"/>
                    </a:lnTo>
                    <a:moveTo>
                      <a:pt x="3987" y="3992"/>
                    </a:moveTo>
                    <a:lnTo>
                      <a:pt x="3970" y="4009"/>
                    </a:lnTo>
                    <a:lnTo>
                      <a:pt x="4365" y="4403"/>
                    </a:lnTo>
                    <a:lnTo>
                      <a:pt x="4381" y="4387"/>
                    </a:lnTo>
                    <a:lnTo>
                      <a:pt x="3987" y="3992"/>
                    </a:lnTo>
                    <a:moveTo>
                      <a:pt x="3897" y="3902"/>
                    </a:moveTo>
                    <a:lnTo>
                      <a:pt x="3880" y="3919"/>
                    </a:lnTo>
                    <a:lnTo>
                      <a:pt x="3954" y="3992"/>
                    </a:lnTo>
                    <a:lnTo>
                      <a:pt x="3970" y="3976"/>
                    </a:lnTo>
                    <a:lnTo>
                      <a:pt x="3897" y="3902"/>
                    </a:lnTo>
                    <a:moveTo>
                      <a:pt x="3790" y="3794"/>
                    </a:moveTo>
                    <a:lnTo>
                      <a:pt x="3774" y="3810"/>
                    </a:lnTo>
                    <a:lnTo>
                      <a:pt x="3847" y="3886"/>
                    </a:lnTo>
                    <a:lnTo>
                      <a:pt x="3864" y="3867"/>
                    </a:lnTo>
                    <a:lnTo>
                      <a:pt x="3790" y="3794"/>
                    </a:lnTo>
                    <a:moveTo>
                      <a:pt x="3379" y="3382"/>
                    </a:moveTo>
                    <a:lnTo>
                      <a:pt x="3363" y="3399"/>
                    </a:lnTo>
                    <a:lnTo>
                      <a:pt x="3755" y="3794"/>
                    </a:lnTo>
                    <a:lnTo>
                      <a:pt x="3774" y="3777"/>
                    </a:lnTo>
                    <a:lnTo>
                      <a:pt x="3379" y="3382"/>
                    </a:lnTo>
                    <a:moveTo>
                      <a:pt x="3289" y="3293"/>
                    </a:moveTo>
                    <a:lnTo>
                      <a:pt x="3273" y="3309"/>
                    </a:lnTo>
                    <a:lnTo>
                      <a:pt x="3346" y="3382"/>
                    </a:lnTo>
                    <a:lnTo>
                      <a:pt x="3363" y="3366"/>
                    </a:lnTo>
                    <a:lnTo>
                      <a:pt x="3289" y="3293"/>
                    </a:lnTo>
                    <a:moveTo>
                      <a:pt x="3181" y="3184"/>
                    </a:moveTo>
                    <a:lnTo>
                      <a:pt x="3164" y="3200"/>
                    </a:lnTo>
                    <a:lnTo>
                      <a:pt x="3237" y="3276"/>
                    </a:lnTo>
                    <a:lnTo>
                      <a:pt x="3254" y="3259"/>
                    </a:lnTo>
                    <a:lnTo>
                      <a:pt x="3181" y="3184"/>
                    </a:lnTo>
                    <a:moveTo>
                      <a:pt x="2769" y="2773"/>
                    </a:moveTo>
                    <a:lnTo>
                      <a:pt x="2753" y="2789"/>
                    </a:lnTo>
                    <a:lnTo>
                      <a:pt x="3148" y="3184"/>
                    </a:lnTo>
                    <a:lnTo>
                      <a:pt x="3164" y="3167"/>
                    </a:lnTo>
                    <a:lnTo>
                      <a:pt x="2769" y="2773"/>
                    </a:lnTo>
                    <a:moveTo>
                      <a:pt x="2680" y="2683"/>
                    </a:moveTo>
                    <a:lnTo>
                      <a:pt x="2663" y="2699"/>
                    </a:lnTo>
                    <a:lnTo>
                      <a:pt x="2736" y="2773"/>
                    </a:lnTo>
                    <a:lnTo>
                      <a:pt x="2753" y="2756"/>
                    </a:lnTo>
                    <a:lnTo>
                      <a:pt x="2680" y="2683"/>
                    </a:lnTo>
                    <a:moveTo>
                      <a:pt x="2573" y="2576"/>
                    </a:moveTo>
                    <a:lnTo>
                      <a:pt x="2557" y="2593"/>
                    </a:lnTo>
                    <a:lnTo>
                      <a:pt x="2630" y="2666"/>
                    </a:lnTo>
                    <a:lnTo>
                      <a:pt x="2647" y="2650"/>
                    </a:lnTo>
                    <a:lnTo>
                      <a:pt x="2573" y="2576"/>
                    </a:lnTo>
                    <a:moveTo>
                      <a:pt x="2162" y="2165"/>
                    </a:moveTo>
                    <a:lnTo>
                      <a:pt x="2146" y="2182"/>
                    </a:lnTo>
                    <a:lnTo>
                      <a:pt x="2538" y="2576"/>
                    </a:lnTo>
                    <a:lnTo>
                      <a:pt x="2557" y="2557"/>
                    </a:lnTo>
                    <a:lnTo>
                      <a:pt x="2162" y="2165"/>
                    </a:lnTo>
                    <a:moveTo>
                      <a:pt x="2072" y="2073"/>
                    </a:moveTo>
                    <a:lnTo>
                      <a:pt x="2056" y="2090"/>
                    </a:lnTo>
                    <a:lnTo>
                      <a:pt x="2129" y="2165"/>
                    </a:lnTo>
                    <a:lnTo>
                      <a:pt x="2146" y="2146"/>
                    </a:lnTo>
                    <a:lnTo>
                      <a:pt x="2072" y="2073"/>
                    </a:lnTo>
                    <a:moveTo>
                      <a:pt x="1964" y="1967"/>
                    </a:moveTo>
                    <a:lnTo>
                      <a:pt x="1947" y="1983"/>
                    </a:lnTo>
                    <a:lnTo>
                      <a:pt x="2020" y="2056"/>
                    </a:lnTo>
                    <a:lnTo>
                      <a:pt x="2037" y="2040"/>
                    </a:lnTo>
                    <a:lnTo>
                      <a:pt x="1964" y="1967"/>
                    </a:lnTo>
                    <a:moveTo>
                      <a:pt x="1552" y="1555"/>
                    </a:moveTo>
                    <a:lnTo>
                      <a:pt x="1536" y="1572"/>
                    </a:lnTo>
                    <a:lnTo>
                      <a:pt x="1931" y="1967"/>
                    </a:lnTo>
                    <a:lnTo>
                      <a:pt x="1947" y="1950"/>
                    </a:lnTo>
                    <a:lnTo>
                      <a:pt x="1552" y="1555"/>
                    </a:lnTo>
                    <a:moveTo>
                      <a:pt x="1463" y="1466"/>
                    </a:moveTo>
                    <a:lnTo>
                      <a:pt x="1446" y="1482"/>
                    </a:lnTo>
                    <a:lnTo>
                      <a:pt x="1519" y="1555"/>
                    </a:lnTo>
                    <a:lnTo>
                      <a:pt x="1536" y="1539"/>
                    </a:lnTo>
                    <a:lnTo>
                      <a:pt x="1463" y="1466"/>
                    </a:lnTo>
                    <a:moveTo>
                      <a:pt x="1356" y="1357"/>
                    </a:moveTo>
                    <a:lnTo>
                      <a:pt x="1340" y="1373"/>
                    </a:lnTo>
                    <a:lnTo>
                      <a:pt x="1413" y="1447"/>
                    </a:lnTo>
                    <a:lnTo>
                      <a:pt x="1429" y="1430"/>
                    </a:lnTo>
                    <a:lnTo>
                      <a:pt x="1356" y="1357"/>
                    </a:lnTo>
                    <a:moveTo>
                      <a:pt x="945" y="946"/>
                    </a:moveTo>
                    <a:lnTo>
                      <a:pt x="928" y="962"/>
                    </a:lnTo>
                    <a:lnTo>
                      <a:pt x="1321" y="1357"/>
                    </a:lnTo>
                    <a:lnTo>
                      <a:pt x="1340" y="1340"/>
                    </a:lnTo>
                    <a:lnTo>
                      <a:pt x="945" y="946"/>
                    </a:lnTo>
                    <a:moveTo>
                      <a:pt x="855" y="856"/>
                    </a:moveTo>
                    <a:lnTo>
                      <a:pt x="839" y="872"/>
                    </a:lnTo>
                    <a:lnTo>
                      <a:pt x="912" y="946"/>
                    </a:lnTo>
                    <a:lnTo>
                      <a:pt x="928" y="929"/>
                    </a:lnTo>
                    <a:lnTo>
                      <a:pt x="855" y="856"/>
                    </a:lnTo>
                    <a:moveTo>
                      <a:pt x="746" y="747"/>
                    </a:moveTo>
                    <a:lnTo>
                      <a:pt x="730" y="764"/>
                    </a:lnTo>
                    <a:lnTo>
                      <a:pt x="803" y="839"/>
                    </a:lnTo>
                    <a:lnTo>
                      <a:pt x="820" y="823"/>
                    </a:lnTo>
                    <a:lnTo>
                      <a:pt x="746" y="747"/>
                    </a:lnTo>
                    <a:moveTo>
                      <a:pt x="335" y="336"/>
                    </a:moveTo>
                    <a:lnTo>
                      <a:pt x="319" y="352"/>
                    </a:lnTo>
                    <a:lnTo>
                      <a:pt x="713" y="747"/>
                    </a:lnTo>
                    <a:lnTo>
                      <a:pt x="730" y="730"/>
                    </a:lnTo>
                    <a:lnTo>
                      <a:pt x="335" y="336"/>
                    </a:lnTo>
                    <a:moveTo>
                      <a:pt x="245" y="246"/>
                    </a:moveTo>
                    <a:lnTo>
                      <a:pt x="229" y="262"/>
                    </a:lnTo>
                    <a:lnTo>
                      <a:pt x="302" y="336"/>
                    </a:lnTo>
                    <a:lnTo>
                      <a:pt x="319" y="319"/>
                    </a:lnTo>
                    <a:lnTo>
                      <a:pt x="245" y="246"/>
                    </a:lnTo>
                    <a:moveTo>
                      <a:pt x="139" y="137"/>
                    </a:moveTo>
                    <a:lnTo>
                      <a:pt x="120" y="154"/>
                    </a:lnTo>
                    <a:lnTo>
                      <a:pt x="196" y="229"/>
                    </a:lnTo>
                    <a:lnTo>
                      <a:pt x="212" y="213"/>
                    </a:lnTo>
                    <a:lnTo>
                      <a:pt x="139" y="137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104" y="137"/>
                    </a:lnTo>
                    <a:lnTo>
                      <a:pt x="120" y="12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1" name="Freeform 304"/>
              <p:cNvSpPr/>
              <p:nvPr/>
            </p:nvSpPr>
            <p:spPr bwMode="auto">
              <a:xfrm>
                <a:off x="1914" y="1644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2" name="Freeform 305"/>
              <p:cNvSpPr/>
              <p:nvPr/>
            </p:nvSpPr>
            <p:spPr bwMode="auto">
              <a:xfrm>
                <a:off x="1914" y="1644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3" name="Freeform 306"/>
              <p:cNvSpPr/>
              <p:nvPr/>
            </p:nvSpPr>
            <p:spPr bwMode="auto">
              <a:xfrm>
                <a:off x="2521" y="2254"/>
                <a:ext cx="52" cy="49"/>
              </a:xfrm>
              <a:custGeom>
                <a:avLst/>
                <a:gdLst>
                  <a:gd name="T0" fmla="*/ 17 w 52"/>
                  <a:gd name="T1" fmla="*/ 0 h 49"/>
                  <a:gd name="T2" fmla="*/ 0 w 52"/>
                  <a:gd name="T3" fmla="*/ 16 h 49"/>
                  <a:gd name="T4" fmla="*/ 36 w 52"/>
                  <a:gd name="T5" fmla="*/ 49 h 49"/>
                  <a:gd name="T6" fmla="*/ 52 w 52"/>
                  <a:gd name="T7" fmla="*/ 33 h 49"/>
                  <a:gd name="T8" fmla="*/ 17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7" y="0"/>
                    </a:moveTo>
                    <a:lnTo>
                      <a:pt x="0" y="16"/>
                    </a:lnTo>
                    <a:lnTo>
                      <a:pt x="36" y="49"/>
                    </a:lnTo>
                    <a:lnTo>
                      <a:pt x="52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4" name="Freeform 307"/>
              <p:cNvSpPr/>
              <p:nvPr/>
            </p:nvSpPr>
            <p:spPr bwMode="auto">
              <a:xfrm>
                <a:off x="2521" y="2254"/>
                <a:ext cx="52" cy="49"/>
              </a:xfrm>
              <a:custGeom>
                <a:avLst/>
                <a:gdLst>
                  <a:gd name="T0" fmla="*/ 17 w 52"/>
                  <a:gd name="T1" fmla="*/ 0 h 49"/>
                  <a:gd name="T2" fmla="*/ 0 w 52"/>
                  <a:gd name="T3" fmla="*/ 16 h 49"/>
                  <a:gd name="T4" fmla="*/ 36 w 52"/>
                  <a:gd name="T5" fmla="*/ 49 h 49"/>
                  <a:gd name="T6" fmla="*/ 52 w 52"/>
                  <a:gd name="T7" fmla="*/ 33 h 49"/>
                  <a:gd name="T8" fmla="*/ 17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7" y="0"/>
                    </a:moveTo>
                    <a:lnTo>
                      <a:pt x="0" y="16"/>
                    </a:lnTo>
                    <a:lnTo>
                      <a:pt x="36" y="49"/>
                    </a:lnTo>
                    <a:lnTo>
                      <a:pt x="52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5" name="Freeform 308"/>
              <p:cNvSpPr/>
              <p:nvPr/>
            </p:nvSpPr>
            <p:spPr bwMode="auto">
              <a:xfrm>
                <a:off x="3131" y="2861"/>
                <a:ext cx="50" cy="52"/>
              </a:xfrm>
              <a:custGeom>
                <a:avLst/>
                <a:gdLst>
                  <a:gd name="T0" fmla="*/ 16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6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6" name="Freeform 309"/>
              <p:cNvSpPr/>
              <p:nvPr/>
            </p:nvSpPr>
            <p:spPr bwMode="auto">
              <a:xfrm>
                <a:off x="3131" y="2861"/>
                <a:ext cx="50" cy="52"/>
              </a:xfrm>
              <a:custGeom>
                <a:avLst/>
                <a:gdLst>
                  <a:gd name="T0" fmla="*/ 16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6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7" name="Freeform 310"/>
              <p:cNvSpPr/>
              <p:nvPr/>
            </p:nvSpPr>
            <p:spPr bwMode="auto">
              <a:xfrm>
                <a:off x="3738" y="3471"/>
                <a:ext cx="52" cy="50"/>
              </a:xfrm>
              <a:custGeom>
                <a:avLst/>
                <a:gdLst>
                  <a:gd name="T0" fmla="*/ 17 w 52"/>
                  <a:gd name="T1" fmla="*/ 0 h 50"/>
                  <a:gd name="T2" fmla="*/ 0 w 52"/>
                  <a:gd name="T3" fmla="*/ 16 h 50"/>
                  <a:gd name="T4" fmla="*/ 36 w 52"/>
                  <a:gd name="T5" fmla="*/ 50 h 50"/>
                  <a:gd name="T6" fmla="*/ 52 w 52"/>
                  <a:gd name="T7" fmla="*/ 33 h 50"/>
                  <a:gd name="T8" fmla="*/ 17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7" y="0"/>
                    </a:moveTo>
                    <a:lnTo>
                      <a:pt x="0" y="16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8" name="Freeform 311"/>
              <p:cNvSpPr/>
              <p:nvPr/>
            </p:nvSpPr>
            <p:spPr bwMode="auto">
              <a:xfrm>
                <a:off x="3738" y="3471"/>
                <a:ext cx="52" cy="50"/>
              </a:xfrm>
              <a:custGeom>
                <a:avLst/>
                <a:gdLst>
                  <a:gd name="T0" fmla="*/ 17 w 52"/>
                  <a:gd name="T1" fmla="*/ 0 h 50"/>
                  <a:gd name="T2" fmla="*/ 0 w 52"/>
                  <a:gd name="T3" fmla="*/ 16 h 50"/>
                  <a:gd name="T4" fmla="*/ 36 w 52"/>
                  <a:gd name="T5" fmla="*/ 50 h 50"/>
                  <a:gd name="T6" fmla="*/ 52 w 52"/>
                  <a:gd name="T7" fmla="*/ 33 h 50"/>
                  <a:gd name="T8" fmla="*/ 17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7" y="0"/>
                    </a:moveTo>
                    <a:lnTo>
                      <a:pt x="0" y="16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9" name="Freeform 312"/>
              <p:cNvSpPr/>
              <p:nvPr/>
            </p:nvSpPr>
            <p:spPr bwMode="auto">
              <a:xfrm>
                <a:off x="4348" y="4081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0" name="Freeform 313"/>
              <p:cNvSpPr/>
              <p:nvPr/>
            </p:nvSpPr>
            <p:spPr bwMode="auto">
              <a:xfrm>
                <a:off x="4348" y="4081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1" name="Freeform 314"/>
              <p:cNvSpPr/>
              <p:nvPr/>
            </p:nvSpPr>
            <p:spPr bwMode="auto">
              <a:xfrm>
                <a:off x="4955" y="4690"/>
                <a:ext cx="52" cy="50"/>
              </a:xfrm>
              <a:custGeom>
                <a:avLst/>
                <a:gdLst>
                  <a:gd name="T0" fmla="*/ 17 w 52"/>
                  <a:gd name="T1" fmla="*/ 0 h 50"/>
                  <a:gd name="T2" fmla="*/ 0 w 52"/>
                  <a:gd name="T3" fmla="*/ 17 h 50"/>
                  <a:gd name="T4" fmla="*/ 36 w 52"/>
                  <a:gd name="T5" fmla="*/ 50 h 50"/>
                  <a:gd name="T6" fmla="*/ 52 w 52"/>
                  <a:gd name="T7" fmla="*/ 34 h 50"/>
                  <a:gd name="T8" fmla="*/ 17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7" y="0"/>
                    </a:moveTo>
                    <a:lnTo>
                      <a:pt x="0" y="17"/>
                    </a:lnTo>
                    <a:lnTo>
                      <a:pt x="36" y="50"/>
                    </a:lnTo>
                    <a:lnTo>
                      <a:pt x="52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2" name="Freeform 315"/>
              <p:cNvSpPr/>
              <p:nvPr/>
            </p:nvSpPr>
            <p:spPr bwMode="auto">
              <a:xfrm>
                <a:off x="4955" y="4690"/>
                <a:ext cx="52" cy="50"/>
              </a:xfrm>
              <a:custGeom>
                <a:avLst/>
                <a:gdLst>
                  <a:gd name="T0" fmla="*/ 17 w 52"/>
                  <a:gd name="T1" fmla="*/ 0 h 50"/>
                  <a:gd name="T2" fmla="*/ 0 w 52"/>
                  <a:gd name="T3" fmla="*/ 17 h 50"/>
                  <a:gd name="T4" fmla="*/ 36 w 52"/>
                  <a:gd name="T5" fmla="*/ 50 h 50"/>
                  <a:gd name="T6" fmla="*/ 52 w 52"/>
                  <a:gd name="T7" fmla="*/ 34 h 50"/>
                  <a:gd name="T8" fmla="*/ 17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7" y="0"/>
                    </a:moveTo>
                    <a:lnTo>
                      <a:pt x="0" y="17"/>
                    </a:lnTo>
                    <a:lnTo>
                      <a:pt x="36" y="50"/>
                    </a:lnTo>
                    <a:lnTo>
                      <a:pt x="52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3" name="Freeform 316"/>
              <p:cNvSpPr/>
              <p:nvPr/>
            </p:nvSpPr>
            <p:spPr bwMode="auto">
              <a:xfrm>
                <a:off x="5565" y="5298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9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4" name="Freeform 317"/>
              <p:cNvSpPr/>
              <p:nvPr/>
            </p:nvSpPr>
            <p:spPr bwMode="auto">
              <a:xfrm>
                <a:off x="5565" y="5298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9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5" name="Freeform 318"/>
              <p:cNvSpPr/>
              <p:nvPr/>
            </p:nvSpPr>
            <p:spPr bwMode="auto">
              <a:xfrm>
                <a:off x="6173" y="5908"/>
                <a:ext cx="52" cy="49"/>
              </a:xfrm>
              <a:custGeom>
                <a:avLst/>
                <a:gdLst>
                  <a:gd name="T0" fmla="*/ 16 w 52"/>
                  <a:gd name="T1" fmla="*/ 0 h 49"/>
                  <a:gd name="T2" fmla="*/ 0 w 52"/>
                  <a:gd name="T3" fmla="*/ 16 h 49"/>
                  <a:gd name="T4" fmla="*/ 35 w 52"/>
                  <a:gd name="T5" fmla="*/ 49 h 49"/>
                  <a:gd name="T6" fmla="*/ 52 w 52"/>
                  <a:gd name="T7" fmla="*/ 33 h 49"/>
                  <a:gd name="T8" fmla="*/ 16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6" y="0"/>
                    </a:moveTo>
                    <a:lnTo>
                      <a:pt x="0" y="16"/>
                    </a:lnTo>
                    <a:lnTo>
                      <a:pt x="35" y="49"/>
                    </a:lnTo>
                    <a:lnTo>
                      <a:pt x="52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6" name="Freeform 319"/>
              <p:cNvSpPr/>
              <p:nvPr/>
            </p:nvSpPr>
            <p:spPr bwMode="auto">
              <a:xfrm>
                <a:off x="6173" y="5908"/>
                <a:ext cx="52" cy="49"/>
              </a:xfrm>
              <a:custGeom>
                <a:avLst/>
                <a:gdLst>
                  <a:gd name="T0" fmla="*/ 16 w 52"/>
                  <a:gd name="T1" fmla="*/ 0 h 49"/>
                  <a:gd name="T2" fmla="*/ 0 w 52"/>
                  <a:gd name="T3" fmla="*/ 16 h 49"/>
                  <a:gd name="T4" fmla="*/ 35 w 52"/>
                  <a:gd name="T5" fmla="*/ 49 h 49"/>
                  <a:gd name="T6" fmla="*/ 52 w 52"/>
                  <a:gd name="T7" fmla="*/ 33 h 49"/>
                  <a:gd name="T8" fmla="*/ 16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6" y="0"/>
                    </a:moveTo>
                    <a:lnTo>
                      <a:pt x="0" y="16"/>
                    </a:lnTo>
                    <a:lnTo>
                      <a:pt x="35" y="49"/>
                    </a:lnTo>
                    <a:lnTo>
                      <a:pt x="52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7" name="Freeform 320"/>
              <p:cNvSpPr/>
              <p:nvPr/>
            </p:nvSpPr>
            <p:spPr bwMode="auto">
              <a:xfrm>
                <a:off x="6782" y="6517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8" name="Freeform 321"/>
              <p:cNvSpPr/>
              <p:nvPr/>
            </p:nvSpPr>
            <p:spPr bwMode="auto">
              <a:xfrm>
                <a:off x="6782" y="6517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9" name="Freeform 322"/>
              <p:cNvSpPr/>
              <p:nvPr/>
            </p:nvSpPr>
            <p:spPr bwMode="auto">
              <a:xfrm>
                <a:off x="2020" y="175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0" name="Freeform 323"/>
              <p:cNvSpPr/>
              <p:nvPr/>
            </p:nvSpPr>
            <p:spPr bwMode="auto">
              <a:xfrm>
                <a:off x="2020" y="175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1" name="Freeform 324"/>
              <p:cNvSpPr/>
              <p:nvPr/>
            </p:nvSpPr>
            <p:spPr bwMode="auto">
              <a:xfrm>
                <a:off x="2630" y="236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2" name="Freeform 325"/>
              <p:cNvSpPr/>
              <p:nvPr/>
            </p:nvSpPr>
            <p:spPr bwMode="auto">
              <a:xfrm>
                <a:off x="2630" y="236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3" name="Freeform 326"/>
              <p:cNvSpPr/>
              <p:nvPr/>
            </p:nvSpPr>
            <p:spPr bwMode="auto">
              <a:xfrm>
                <a:off x="3237" y="297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4" name="Freeform 327"/>
              <p:cNvSpPr/>
              <p:nvPr/>
            </p:nvSpPr>
            <p:spPr bwMode="auto">
              <a:xfrm>
                <a:off x="3237" y="297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5" name="Freeform 328"/>
              <p:cNvSpPr/>
              <p:nvPr/>
            </p:nvSpPr>
            <p:spPr bwMode="auto">
              <a:xfrm>
                <a:off x="3847" y="3577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6" name="Freeform 329"/>
              <p:cNvSpPr/>
              <p:nvPr/>
            </p:nvSpPr>
            <p:spPr bwMode="auto">
              <a:xfrm>
                <a:off x="3847" y="3577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7" name="Freeform 330"/>
              <p:cNvSpPr/>
              <p:nvPr/>
            </p:nvSpPr>
            <p:spPr bwMode="auto">
              <a:xfrm>
                <a:off x="4454" y="418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8" name="Freeform 331"/>
              <p:cNvSpPr/>
              <p:nvPr/>
            </p:nvSpPr>
            <p:spPr bwMode="auto">
              <a:xfrm>
                <a:off x="4454" y="418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9" name="Freeform 332"/>
              <p:cNvSpPr/>
              <p:nvPr/>
            </p:nvSpPr>
            <p:spPr bwMode="auto">
              <a:xfrm>
                <a:off x="5064" y="479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0" name="Freeform 333"/>
              <p:cNvSpPr/>
              <p:nvPr/>
            </p:nvSpPr>
            <p:spPr bwMode="auto">
              <a:xfrm>
                <a:off x="5064" y="479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1" name="Freeform 334"/>
              <p:cNvSpPr/>
              <p:nvPr/>
            </p:nvSpPr>
            <p:spPr bwMode="auto">
              <a:xfrm>
                <a:off x="5672" y="5407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2" name="Freeform 335"/>
              <p:cNvSpPr/>
              <p:nvPr/>
            </p:nvSpPr>
            <p:spPr bwMode="auto">
              <a:xfrm>
                <a:off x="5672" y="5407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3" name="Freeform 336"/>
              <p:cNvSpPr/>
              <p:nvPr/>
            </p:nvSpPr>
            <p:spPr bwMode="auto">
              <a:xfrm>
                <a:off x="6281" y="6016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4" name="Freeform 337"/>
              <p:cNvSpPr/>
              <p:nvPr/>
            </p:nvSpPr>
            <p:spPr bwMode="auto">
              <a:xfrm>
                <a:off x="6281" y="6016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5" name="Freeform 338"/>
              <p:cNvSpPr/>
              <p:nvPr/>
            </p:nvSpPr>
            <p:spPr bwMode="auto">
              <a:xfrm>
                <a:off x="6889" y="6624"/>
                <a:ext cx="33" cy="19"/>
              </a:xfrm>
              <a:custGeom>
                <a:avLst/>
                <a:gdLst>
                  <a:gd name="T0" fmla="*/ 16 w 33"/>
                  <a:gd name="T1" fmla="*/ 0 h 19"/>
                  <a:gd name="T2" fmla="*/ 0 w 33"/>
                  <a:gd name="T3" fmla="*/ 16 h 19"/>
                  <a:gd name="T4" fmla="*/ 2 w 33"/>
                  <a:gd name="T5" fmla="*/ 19 h 19"/>
                  <a:gd name="T6" fmla="*/ 33 w 33"/>
                  <a:gd name="T7" fmla="*/ 19 h 19"/>
                  <a:gd name="T8" fmla="*/ 33 w 33"/>
                  <a:gd name="T9" fmla="*/ 16 h 19"/>
                  <a:gd name="T10" fmla="*/ 16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6" y="0"/>
                    </a:moveTo>
                    <a:lnTo>
                      <a:pt x="0" y="16"/>
                    </a:lnTo>
                    <a:lnTo>
                      <a:pt x="2" y="19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6" name="Freeform 339"/>
              <p:cNvSpPr/>
              <p:nvPr/>
            </p:nvSpPr>
            <p:spPr bwMode="auto">
              <a:xfrm>
                <a:off x="6889" y="6624"/>
                <a:ext cx="33" cy="19"/>
              </a:xfrm>
              <a:custGeom>
                <a:avLst/>
                <a:gdLst>
                  <a:gd name="T0" fmla="*/ 16 w 33"/>
                  <a:gd name="T1" fmla="*/ 0 h 19"/>
                  <a:gd name="T2" fmla="*/ 0 w 33"/>
                  <a:gd name="T3" fmla="*/ 16 h 19"/>
                  <a:gd name="T4" fmla="*/ 2 w 33"/>
                  <a:gd name="T5" fmla="*/ 19 h 19"/>
                  <a:gd name="T6" fmla="*/ 33 w 33"/>
                  <a:gd name="T7" fmla="*/ 19 h 19"/>
                  <a:gd name="T8" fmla="*/ 33 w 33"/>
                  <a:gd name="T9" fmla="*/ 16 h 19"/>
                  <a:gd name="T10" fmla="*/ 16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6" y="0"/>
                    </a:moveTo>
                    <a:lnTo>
                      <a:pt x="0" y="16"/>
                    </a:lnTo>
                    <a:lnTo>
                      <a:pt x="2" y="19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7" name="Freeform 340"/>
              <p:cNvSpPr/>
              <p:nvPr/>
            </p:nvSpPr>
            <p:spPr bwMode="auto">
              <a:xfrm>
                <a:off x="1822" y="1552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8" name="Freeform 341"/>
              <p:cNvSpPr/>
              <p:nvPr/>
            </p:nvSpPr>
            <p:spPr bwMode="auto">
              <a:xfrm>
                <a:off x="1822" y="1552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9" name="Freeform 342"/>
              <p:cNvSpPr/>
              <p:nvPr/>
            </p:nvSpPr>
            <p:spPr bwMode="auto">
              <a:xfrm>
                <a:off x="2431" y="2161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0" name="Freeform 343"/>
              <p:cNvSpPr/>
              <p:nvPr/>
            </p:nvSpPr>
            <p:spPr bwMode="auto">
              <a:xfrm>
                <a:off x="2431" y="2161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1" name="Freeform 344"/>
              <p:cNvSpPr/>
              <p:nvPr/>
            </p:nvSpPr>
            <p:spPr bwMode="auto">
              <a:xfrm>
                <a:off x="3039" y="2771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7 h 33"/>
                  <a:gd name="T4" fmla="*/ 19 w 35"/>
                  <a:gd name="T5" fmla="*/ 33 h 33"/>
                  <a:gd name="T6" fmla="*/ 35 w 35"/>
                  <a:gd name="T7" fmla="*/ 17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5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2" name="Freeform 345"/>
              <p:cNvSpPr/>
              <p:nvPr/>
            </p:nvSpPr>
            <p:spPr bwMode="auto">
              <a:xfrm>
                <a:off x="3039" y="2771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7 h 33"/>
                  <a:gd name="T4" fmla="*/ 19 w 35"/>
                  <a:gd name="T5" fmla="*/ 33 h 33"/>
                  <a:gd name="T6" fmla="*/ 35 w 35"/>
                  <a:gd name="T7" fmla="*/ 17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5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3" name="Freeform 346"/>
              <p:cNvSpPr/>
              <p:nvPr/>
            </p:nvSpPr>
            <p:spPr bwMode="auto">
              <a:xfrm>
                <a:off x="3649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4" name="Freeform 347"/>
              <p:cNvSpPr/>
              <p:nvPr/>
            </p:nvSpPr>
            <p:spPr bwMode="auto">
              <a:xfrm>
                <a:off x="3649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5" name="Freeform 348"/>
              <p:cNvSpPr/>
              <p:nvPr/>
            </p:nvSpPr>
            <p:spPr bwMode="auto">
              <a:xfrm>
                <a:off x="4256" y="3988"/>
                <a:ext cx="35" cy="36"/>
              </a:xfrm>
              <a:custGeom>
                <a:avLst/>
                <a:gdLst>
                  <a:gd name="T0" fmla="*/ 19 w 35"/>
                  <a:gd name="T1" fmla="*/ 0 h 36"/>
                  <a:gd name="T2" fmla="*/ 0 w 35"/>
                  <a:gd name="T3" fmla="*/ 19 h 36"/>
                  <a:gd name="T4" fmla="*/ 19 w 35"/>
                  <a:gd name="T5" fmla="*/ 36 h 36"/>
                  <a:gd name="T6" fmla="*/ 35 w 35"/>
                  <a:gd name="T7" fmla="*/ 19 h 36"/>
                  <a:gd name="T8" fmla="*/ 19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19" y="0"/>
                    </a:moveTo>
                    <a:lnTo>
                      <a:pt x="0" y="19"/>
                    </a:lnTo>
                    <a:lnTo>
                      <a:pt x="19" y="36"/>
                    </a:lnTo>
                    <a:lnTo>
                      <a:pt x="35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6" name="Freeform 349"/>
              <p:cNvSpPr/>
              <p:nvPr/>
            </p:nvSpPr>
            <p:spPr bwMode="auto">
              <a:xfrm>
                <a:off x="4256" y="3988"/>
                <a:ext cx="35" cy="36"/>
              </a:xfrm>
              <a:custGeom>
                <a:avLst/>
                <a:gdLst>
                  <a:gd name="T0" fmla="*/ 19 w 35"/>
                  <a:gd name="T1" fmla="*/ 0 h 36"/>
                  <a:gd name="T2" fmla="*/ 0 w 35"/>
                  <a:gd name="T3" fmla="*/ 19 h 36"/>
                  <a:gd name="T4" fmla="*/ 19 w 35"/>
                  <a:gd name="T5" fmla="*/ 36 h 36"/>
                  <a:gd name="T6" fmla="*/ 35 w 35"/>
                  <a:gd name="T7" fmla="*/ 19 h 36"/>
                  <a:gd name="T8" fmla="*/ 19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19" y="0"/>
                    </a:moveTo>
                    <a:lnTo>
                      <a:pt x="0" y="19"/>
                    </a:lnTo>
                    <a:lnTo>
                      <a:pt x="19" y="36"/>
                    </a:lnTo>
                    <a:lnTo>
                      <a:pt x="35" y="19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7" name="Freeform 350"/>
              <p:cNvSpPr/>
              <p:nvPr/>
            </p:nvSpPr>
            <p:spPr bwMode="auto">
              <a:xfrm>
                <a:off x="4866" y="459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8" name="Freeform 351"/>
              <p:cNvSpPr/>
              <p:nvPr/>
            </p:nvSpPr>
            <p:spPr bwMode="auto">
              <a:xfrm>
                <a:off x="4866" y="459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9" name="Freeform 352"/>
              <p:cNvSpPr/>
              <p:nvPr/>
            </p:nvSpPr>
            <p:spPr bwMode="auto">
              <a:xfrm>
                <a:off x="5473" y="5208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7 h 33"/>
                  <a:gd name="T4" fmla="*/ 19 w 35"/>
                  <a:gd name="T5" fmla="*/ 33 h 33"/>
                  <a:gd name="T6" fmla="*/ 35 w 35"/>
                  <a:gd name="T7" fmla="*/ 17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5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0" name="Freeform 353"/>
              <p:cNvSpPr/>
              <p:nvPr/>
            </p:nvSpPr>
            <p:spPr bwMode="auto">
              <a:xfrm>
                <a:off x="5473" y="5208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7 h 33"/>
                  <a:gd name="T4" fmla="*/ 19 w 35"/>
                  <a:gd name="T5" fmla="*/ 33 h 33"/>
                  <a:gd name="T6" fmla="*/ 35 w 35"/>
                  <a:gd name="T7" fmla="*/ 17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5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1" name="Freeform 354"/>
              <p:cNvSpPr/>
              <p:nvPr/>
            </p:nvSpPr>
            <p:spPr bwMode="auto">
              <a:xfrm>
                <a:off x="6083" y="581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2" name="Freeform 355"/>
              <p:cNvSpPr/>
              <p:nvPr/>
            </p:nvSpPr>
            <p:spPr bwMode="auto">
              <a:xfrm>
                <a:off x="6083" y="581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3" name="Freeform 356"/>
              <p:cNvSpPr/>
              <p:nvPr/>
            </p:nvSpPr>
            <p:spPr bwMode="auto">
              <a:xfrm>
                <a:off x="6690" y="6428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6 h 33"/>
                  <a:gd name="T4" fmla="*/ 19 w 36"/>
                  <a:gd name="T5" fmla="*/ 33 h 33"/>
                  <a:gd name="T6" fmla="*/ 36 w 36"/>
                  <a:gd name="T7" fmla="*/ 16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6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4" name="Freeform 357"/>
              <p:cNvSpPr/>
              <p:nvPr/>
            </p:nvSpPr>
            <p:spPr bwMode="auto">
              <a:xfrm>
                <a:off x="6690" y="6428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6 h 33"/>
                  <a:gd name="T4" fmla="*/ 19 w 36"/>
                  <a:gd name="T5" fmla="*/ 33 h 33"/>
                  <a:gd name="T6" fmla="*/ 36 w 36"/>
                  <a:gd name="T7" fmla="*/ 16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6" y="1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5" name="Freeform 358"/>
              <p:cNvSpPr>
                <a:spLocks noEditPoints="1"/>
              </p:cNvSpPr>
              <p:nvPr/>
            </p:nvSpPr>
            <p:spPr bwMode="auto">
              <a:xfrm>
                <a:off x="1718" y="2648"/>
                <a:ext cx="3989" cy="3995"/>
              </a:xfrm>
              <a:custGeom>
                <a:avLst/>
                <a:gdLst>
                  <a:gd name="T0" fmla="*/ 3984 w 3989"/>
                  <a:gd name="T1" fmla="*/ 3995 h 3995"/>
                  <a:gd name="T2" fmla="*/ 3987 w 3989"/>
                  <a:gd name="T3" fmla="*/ 3992 h 3995"/>
                  <a:gd name="T4" fmla="*/ 3880 w 3989"/>
                  <a:gd name="T5" fmla="*/ 3919 h 3995"/>
                  <a:gd name="T6" fmla="*/ 3970 w 3989"/>
                  <a:gd name="T7" fmla="*/ 3976 h 3995"/>
                  <a:gd name="T8" fmla="*/ 3788 w 3989"/>
                  <a:gd name="T9" fmla="*/ 3794 h 3995"/>
                  <a:gd name="T10" fmla="*/ 3847 w 3989"/>
                  <a:gd name="T11" fmla="*/ 3886 h 3995"/>
                  <a:gd name="T12" fmla="*/ 3788 w 3989"/>
                  <a:gd name="T13" fmla="*/ 3794 h 3995"/>
                  <a:gd name="T14" fmla="*/ 3360 w 3989"/>
                  <a:gd name="T15" fmla="*/ 3399 h 3995"/>
                  <a:gd name="T16" fmla="*/ 3772 w 3989"/>
                  <a:gd name="T17" fmla="*/ 3777 h 3995"/>
                  <a:gd name="T18" fmla="*/ 3287 w 3989"/>
                  <a:gd name="T19" fmla="*/ 3293 h 3995"/>
                  <a:gd name="T20" fmla="*/ 3344 w 3989"/>
                  <a:gd name="T21" fmla="*/ 3383 h 3995"/>
                  <a:gd name="T22" fmla="*/ 3287 w 3989"/>
                  <a:gd name="T23" fmla="*/ 3293 h 3995"/>
                  <a:gd name="T24" fmla="*/ 3164 w 3989"/>
                  <a:gd name="T25" fmla="*/ 3203 h 3995"/>
                  <a:gd name="T26" fmla="*/ 3254 w 3989"/>
                  <a:gd name="T27" fmla="*/ 3260 h 3995"/>
                  <a:gd name="T28" fmla="*/ 2769 w 3989"/>
                  <a:gd name="T29" fmla="*/ 2775 h 3995"/>
                  <a:gd name="T30" fmla="*/ 3148 w 3989"/>
                  <a:gd name="T31" fmla="*/ 3186 h 3995"/>
                  <a:gd name="T32" fmla="*/ 2769 w 3989"/>
                  <a:gd name="T33" fmla="*/ 2775 h 3995"/>
                  <a:gd name="T34" fmla="*/ 2663 w 3989"/>
                  <a:gd name="T35" fmla="*/ 2700 h 3995"/>
                  <a:gd name="T36" fmla="*/ 2753 w 3989"/>
                  <a:gd name="T37" fmla="*/ 2759 h 3995"/>
                  <a:gd name="T38" fmla="*/ 2571 w 3989"/>
                  <a:gd name="T39" fmla="*/ 2577 h 3995"/>
                  <a:gd name="T40" fmla="*/ 2630 w 3989"/>
                  <a:gd name="T41" fmla="*/ 2666 h 3995"/>
                  <a:gd name="T42" fmla="*/ 2571 w 3989"/>
                  <a:gd name="T43" fmla="*/ 2577 h 3995"/>
                  <a:gd name="T44" fmla="*/ 2143 w 3989"/>
                  <a:gd name="T45" fmla="*/ 2182 h 3995"/>
                  <a:gd name="T46" fmla="*/ 2554 w 3989"/>
                  <a:gd name="T47" fmla="*/ 2560 h 3995"/>
                  <a:gd name="T48" fmla="*/ 2070 w 3989"/>
                  <a:gd name="T49" fmla="*/ 2076 h 3995"/>
                  <a:gd name="T50" fmla="*/ 2127 w 3989"/>
                  <a:gd name="T51" fmla="*/ 2165 h 3995"/>
                  <a:gd name="T52" fmla="*/ 2070 w 3989"/>
                  <a:gd name="T53" fmla="*/ 2076 h 3995"/>
                  <a:gd name="T54" fmla="*/ 1947 w 3989"/>
                  <a:gd name="T55" fmla="*/ 1983 h 3995"/>
                  <a:gd name="T56" fmla="*/ 2037 w 3989"/>
                  <a:gd name="T57" fmla="*/ 2040 h 3995"/>
                  <a:gd name="T58" fmla="*/ 1552 w 3989"/>
                  <a:gd name="T59" fmla="*/ 1556 h 3995"/>
                  <a:gd name="T60" fmla="*/ 1931 w 3989"/>
                  <a:gd name="T61" fmla="*/ 1967 h 3995"/>
                  <a:gd name="T62" fmla="*/ 1552 w 3989"/>
                  <a:gd name="T63" fmla="*/ 1556 h 3995"/>
                  <a:gd name="T64" fmla="*/ 1446 w 3989"/>
                  <a:gd name="T65" fmla="*/ 1482 h 3995"/>
                  <a:gd name="T66" fmla="*/ 1536 w 3989"/>
                  <a:gd name="T67" fmla="*/ 1539 h 3995"/>
                  <a:gd name="T68" fmla="*/ 1354 w 3989"/>
                  <a:gd name="T69" fmla="*/ 1357 h 3995"/>
                  <a:gd name="T70" fmla="*/ 1413 w 3989"/>
                  <a:gd name="T71" fmla="*/ 1449 h 3995"/>
                  <a:gd name="T72" fmla="*/ 1354 w 3989"/>
                  <a:gd name="T73" fmla="*/ 1357 h 3995"/>
                  <a:gd name="T74" fmla="*/ 926 w 3989"/>
                  <a:gd name="T75" fmla="*/ 962 h 3995"/>
                  <a:gd name="T76" fmla="*/ 1337 w 3989"/>
                  <a:gd name="T77" fmla="*/ 1340 h 3995"/>
                  <a:gd name="T78" fmla="*/ 853 w 3989"/>
                  <a:gd name="T79" fmla="*/ 856 h 3995"/>
                  <a:gd name="T80" fmla="*/ 910 w 3989"/>
                  <a:gd name="T81" fmla="*/ 946 h 3995"/>
                  <a:gd name="T82" fmla="*/ 853 w 3989"/>
                  <a:gd name="T83" fmla="*/ 856 h 3995"/>
                  <a:gd name="T84" fmla="*/ 730 w 3989"/>
                  <a:gd name="T85" fmla="*/ 766 h 3995"/>
                  <a:gd name="T86" fmla="*/ 820 w 3989"/>
                  <a:gd name="T87" fmla="*/ 823 h 3995"/>
                  <a:gd name="T88" fmla="*/ 335 w 3989"/>
                  <a:gd name="T89" fmla="*/ 338 h 3995"/>
                  <a:gd name="T90" fmla="*/ 713 w 3989"/>
                  <a:gd name="T91" fmla="*/ 747 h 3995"/>
                  <a:gd name="T92" fmla="*/ 335 w 3989"/>
                  <a:gd name="T93" fmla="*/ 338 h 3995"/>
                  <a:gd name="T94" fmla="*/ 229 w 3989"/>
                  <a:gd name="T95" fmla="*/ 263 h 3995"/>
                  <a:gd name="T96" fmla="*/ 319 w 3989"/>
                  <a:gd name="T97" fmla="*/ 319 h 3995"/>
                  <a:gd name="T98" fmla="*/ 137 w 3989"/>
                  <a:gd name="T99" fmla="*/ 140 h 3995"/>
                  <a:gd name="T100" fmla="*/ 196 w 3989"/>
                  <a:gd name="T101" fmla="*/ 230 h 3995"/>
                  <a:gd name="T102" fmla="*/ 137 w 3989"/>
                  <a:gd name="T103" fmla="*/ 140 h 3995"/>
                  <a:gd name="T104" fmla="*/ 0 w 3989"/>
                  <a:gd name="T105" fmla="*/ 36 h 3995"/>
                  <a:gd name="T106" fmla="*/ 120 w 3989"/>
                  <a:gd name="T107" fmla="*/ 123 h 3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89" h="3995">
                    <a:moveTo>
                      <a:pt x="3987" y="3992"/>
                    </a:moveTo>
                    <a:lnTo>
                      <a:pt x="3984" y="3995"/>
                    </a:lnTo>
                    <a:lnTo>
                      <a:pt x="3989" y="3995"/>
                    </a:lnTo>
                    <a:lnTo>
                      <a:pt x="3987" y="3992"/>
                    </a:lnTo>
                    <a:close/>
                    <a:moveTo>
                      <a:pt x="3897" y="3903"/>
                    </a:moveTo>
                    <a:lnTo>
                      <a:pt x="3880" y="3919"/>
                    </a:lnTo>
                    <a:lnTo>
                      <a:pt x="3954" y="3992"/>
                    </a:lnTo>
                    <a:lnTo>
                      <a:pt x="3970" y="3976"/>
                    </a:lnTo>
                    <a:lnTo>
                      <a:pt x="3897" y="3903"/>
                    </a:lnTo>
                    <a:close/>
                    <a:moveTo>
                      <a:pt x="3788" y="3794"/>
                    </a:moveTo>
                    <a:lnTo>
                      <a:pt x="3772" y="3810"/>
                    </a:lnTo>
                    <a:lnTo>
                      <a:pt x="3847" y="3886"/>
                    </a:lnTo>
                    <a:lnTo>
                      <a:pt x="3864" y="3869"/>
                    </a:lnTo>
                    <a:lnTo>
                      <a:pt x="3788" y="3794"/>
                    </a:lnTo>
                    <a:close/>
                    <a:moveTo>
                      <a:pt x="3379" y="3383"/>
                    </a:moveTo>
                    <a:lnTo>
                      <a:pt x="3360" y="3399"/>
                    </a:lnTo>
                    <a:lnTo>
                      <a:pt x="3755" y="3794"/>
                    </a:lnTo>
                    <a:lnTo>
                      <a:pt x="3772" y="3777"/>
                    </a:lnTo>
                    <a:lnTo>
                      <a:pt x="3379" y="3383"/>
                    </a:lnTo>
                    <a:close/>
                    <a:moveTo>
                      <a:pt x="3287" y="3293"/>
                    </a:moveTo>
                    <a:lnTo>
                      <a:pt x="3271" y="3309"/>
                    </a:lnTo>
                    <a:lnTo>
                      <a:pt x="3344" y="3383"/>
                    </a:lnTo>
                    <a:lnTo>
                      <a:pt x="3360" y="3366"/>
                    </a:lnTo>
                    <a:lnTo>
                      <a:pt x="3287" y="3293"/>
                    </a:lnTo>
                    <a:close/>
                    <a:moveTo>
                      <a:pt x="3181" y="3186"/>
                    </a:moveTo>
                    <a:lnTo>
                      <a:pt x="3164" y="3203"/>
                    </a:lnTo>
                    <a:lnTo>
                      <a:pt x="3237" y="3276"/>
                    </a:lnTo>
                    <a:lnTo>
                      <a:pt x="3254" y="3260"/>
                    </a:lnTo>
                    <a:lnTo>
                      <a:pt x="3181" y="3186"/>
                    </a:lnTo>
                    <a:close/>
                    <a:moveTo>
                      <a:pt x="2769" y="2775"/>
                    </a:moveTo>
                    <a:lnTo>
                      <a:pt x="2753" y="2792"/>
                    </a:lnTo>
                    <a:lnTo>
                      <a:pt x="3148" y="3186"/>
                    </a:lnTo>
                    <a:lnTo>
                      <a:pt x="3164" y="3167"/>
                    </a:lnTo>
                    <a:lnTo>
                      <a:pt x="2769" y="2775"/>
                    </a:lnTo>
                    <a:close/>
                    <a:moveTo>
                      <a:pt x="2680" y="2683"/>
                    </a:moveTo>
                    <a:lnTo>
                      <a:pt x="2663" y="2700"/>
                    </a:lnTo>
                    <a:lnTo>
                      <a:pt x="2736" y="2775"/>
                    </a:lnTo>
                    <a:lnTo>
                      <a:pt x="2753" y="2759"/>
                    </a:lnTo>
                    <a:lnTo>
                      <a:pt x="2680" y="2683"/>
                    </a:lnTo>
                    <a:close/>
                    <a:moveTo>
                      <a:pt x="2571" y="2577"/>
                    </a:moveTo>
                    <a:lnTo>
                      <a:pt x="2554" y="2593"/>
                    </a:lnTo>
                    <a:lnTo>
                      <a:pt x="2630" y="2666"/>
                    </a:lnTo>
                    <a:lnTo>
                      <a:pt x="2647" y="2650"/>
                    </a:lnTo>
                    <a:lnTo>
                      <a:pt x="2571" y="2577"/>
                    </a:lnTo>
                    <a:close/>
                    <a:moveTo>
                      <a:pt x="2162" y="2165"/>
                    </a:moveTo>
                    <a:lnTo>
                      <a:pt x="2143" y="2182"/>
                    </a:lnTo>
                    <a:lnTo>
                      <a:pt x="2538" y="2577"/>
                    </a:lnTo>
                    <a:lnTo>
                      <a:pt x="2554" y="2560"/>
                    </a:lnTo>
                    <a:lnTo>
                      <a:pt x="2162" y="2165"/>
                    </a:lnTo>
                    <a:close/>
                    <a:moveTo>
                      <a:pt x="2070" y="2076"/>
                    </a:moveTo>
                    <a:lnTo>
                      <a:pt x="2053" y="2092"/>
                    </a:lnTo>
                    <a:lnTo>
                      <a:pt x="2127" y="2165"/>
                    </a:lnTo>
                    <a:lnTo>
                      <a:pt x="2143" y="2149"/>
                    </a:lnTo>
                    <a:lnTo>
                      <a:pt x="2070" y="2076"/>
                    </a:lnTo>
                    <a:close/>
                    <a:moveTo>
                      <a:pt x="1964" y="1967"/>
                    </a:moveTo>
                    <a:lnTo>
                      <a:pt x="1947" y="1983"/>
                    </a:lnTo>
                    <a:lnTo>
                      <a:pt x="2020" y="2057"/>
                    </a:lnTo>
                    <a:lnTo>
                      <a:pt x="2037" y="2040"/>
                    </a:lnTo>
                    <a:lnTo>
                      <a:pt x="1964" y="1967"/>
                    </a:lnTo>
                    <a:close/>
                    <a:moveTo>
                      <a:pt x="1552" y="1556"/>
                    </a:moveTo>
                    <a:lnTo>
                      <a:pt x="1536" y="1572"/>
                    </a:lnTo>
                    <a:lnTo>
                      <a:pt x="1931" y="1967"/>
                    </a:lnTo>
                    <a:lnTo>
                      <a:pt x="1947" y="1950"/>
                    </a:lnTo>
                    <a:lnTo>
                      <a:pt x="1552" y="1556"/>
                    </a:lnTo>
                    <a:close/>
                    <a:moveTo>
                      <a:pt x="1463" y="1466"/>
                    </a:moveTo>
                    <a:lnTo>
                      <a:pt x="1446" y="1482"/>
                    </a:lnTo>
                    <a:lnTo>
                      <a:pt x="1519" y="1556"/>
                    </a:lnTo>
                    <a:lnTo>
                      <a:pt x="1536" y="1539"/>
                    </a:lnTo>
                    <a:lnTo>
                      <a:pt x="1463" y="1466"/>
                    </a:lnTo>
                    <a:close/>
                    <a:moveTo>
                      <a:pt x="1354" y="1357"/>
                    </a:moveTo>
                    <a:lnTo>
                      <a:pt x="1337" y="1374"/>
                    </a:lnTo>
                    <a:lnTo>
                      <a:pt x="1413" y="1449"/>
                    </a:lnTo>
                    <a:lnTo>
                      <a:pt x="1429" y="1433"/>
                    </a:lnTo>
                    <a:lnTo>
                      <a:pt x="1354" y="1357"/>
                    </a:lnTo>
                    <a:close/>
                    <a:moveTo>
                      <a:pt x="945" y="946"/>
                    </a:moveTo>
                    <a:lnTo>
                      <a:pt x="926" y="962"/>
                    </a:lnTo>
                    <a:lnTo>
                      <a:pt x="1321" y="1357"/>
                    </a:lnTo>
                    <a:lnTo>
                      <a:pt x="1337" y="1340"/>
                    </a:lnTo>
                    <a:lnTo>
                      <a:pt x="945" y="946"/>
                    </a:lnTo>
                    <a:close/>
                    <a:moveTo>
                      <a:pt x="853" y="856"/>
                    </a:moveTo>
                    <a:lnTo>
                      <a:pt x="836" y="873"/>
                    </a:lnTo>
                    <a:lnTo>
                      <a:pt x="910" y="946"/>
                    </a:lnTo>
                    <a:lnTo>
                      <a:pt x="926" y="929"/>
                    </a:lnTo>
                    <a:lnTo>
                      <a:pt x="853" y="856"/>
                    </a:lnTo>
                    <a:close/>
                    <a:moveTo>
                      <a:pt x="746" y="747"/>
                    </a:moveTo>
                    <a:lnTo>
                      <a:pt x="730" y="766"/>
                    </a:lnTo>
                    <a:lnTo>
                      <a:pt x="803" y="839"/>
                    </a:lnTo>
                    <a:lnTo>
                      <a:pt x="820" y="823"/>
                    </a:lnTo>
                    <a:lnTo>
                      <a:pt x="746" y="747"/>
                    </a:lnTo>
                    <a:close/>
                    <a:moveTo>
                      <a:pt x="335" y="338"/>
                    </a:moveTo>
                    <a:lnTo>
                      <a:pt x="319" y="355"/>
                    </a:lnTo>
                    <a:lnTo>
                      <a:pt x="713" y="747"/>
                    </a:lnTo>
                    <a:lnTo>
                      <a:pt x="730" y="731"/>
                    </a:lnTo>
                    <a:lnTo>
                      <a:pt x="335" y="338"/>
                    </a:lnTo>
                    <a:close/>
                    <a:moveTo>
                      <a:pt x="245" y="246"/>
                    </a:moveTo>
                    <a:lnTo>
                      <a:pt x="229" y="263"/>
                    </a:lnTo>
                    <a:lnTo>
                      <a:pt x="302" y="336"/>
                    </a:lnTo>
                    <a:lnTo>
                      <a:pt x="319" y="319"/>
                    </a:lnTo>
                    <a:lnTo>
                      <a:pt x="245" y="246"/>
                    </a:lnTo>
                    <a:close/>
                    <a:moveTo>
                      <a:pt x="137" y="140"/>
                    </a:moveTo>
                    <a:lnTo>
                      <a:pt x="120" y="156"/>
                    </a:lnTo>
                    <a:lnTo>
                      <a:pt x="196" y="230"/>
                    </a:lnTo>
                    <a:lnTo>
                      <a:pt x="212" y="213"/>
                    </a:lnTo>
                    <a:lnTo>
                      <a:pt x="137" y="140"/>
                    </a:lnTo>
                    <a:close/>
                    <a:moveTo>
                      <a:pt x="0" y="0"/>
                    </a:moveTo>
                    <a:lnTo>
                      <a:pt x="0" y="36"/>
                    </a:lnTo>
                    <a:lnTo>
                      <a:pt x="104" y="140"/>
                    </a:lnTo>
                    <a:lnTo>
                      <a:pt x="120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6" name="Freeform 359"/>
              <p:cNvSpPr>
                <a:spLocks noEditPoints="1"/>
              </p:cNvSpPr>
              <p:nvPr/>
            </p:nvSpPr>
            <p:spPr bwMode="auto">
              <a:xfrm>
                <a:off x="1718" y="2648"/>
                <a:ext cx="3989" cy="3995"/>
              </a:xfrm>
              <a:custGeom>
                <a:avLst/>
                <a:gdLst>
                  <a:gd name="T0" fmla="*/ 3984 w 3989"/>
                  <a:gd name="T1" fmla="*/ 3995 h 3995"/>
                  <a:gd name="T2" fmla="*/ 3987 w 3989"/>
                  <a:gd name="T3" fmla="*/ 3992 h 3995"/>
                  <a:gd name="T4" fmla="*/ 3880 w 3989"/>
                  <a:gd name="T5" fmla="*/ 3919 h 3995"/>
                  <a:gd name="T6" fmla="*/ 3970 w 3989"/>
                  <a:gd name="T7" fmla="*/ 3976 h 3995"/>
                  <a:gd name="T8" fmla="*/ 3788 w 3989"/>
                  <a:gd name="T9" fmla="*/ 3794 h 3995"/>
                  <a:gd name="T10" fmla="*/ 3847 w 3989"/>
                  <a:gd name="T11" fmla="*/ 3886 h 3995"/>
                  <a:gd name="T12" fmla="*/ 3788 w 3989"/>
                  <a:gd name="T13" fmla="*/ 3794 h 3995"/>
                  <a:gd name="T14" fmla="*/ 3360 w 3989"/>
                  <a:gd name="T15" fmla="*/ 3399 h 3995"/>
                  <a:gd name="T16" fmla="*/ 3772 w 3989"/>
                  <a:gd name="T17" fmla="*/ 3777 h 3995"/>
                  <a:gd name="T18" fmla="*/ 3287 w 3989"/>
                  <a:gd name="T19" fmla="*/ 3293 h 3995"/>
                  <a:gd name="T20" fmla="*/ 3344 w 3989"/>
                  <a:gd name="T21" fmla="*/ 3383 h 3995"/>
                  <a:gd name="T22" fmla="*/ 3287 w 3989"/>
                  <a:gd name="T23" fmla="*/ 3293 h 3995"/>
                  <a:gd name="T24" fmla="*/ 3164 w 3989"/>
                  <a:gd name="T25" fmla="*/ 3203 h 3995"/>
                  <a:gd name="T26" fmla="*/ 3254 w 3989"/>
                  <a:gd name="T27" fmla="*/ 3260 h 3995"/>
                  <a:gd name="T28" fmla="*/ 2769 w 3989"/>
                  <a:gd name="T29" fmla="*/ 2775 h 3995"/>
                  <a:gd name="T30" fmla="*/ 3148 w 3989"/>
                  <a:gd name="T31" fmla="*/ 3186 h 3995"/>
                  <a:gd name="T32" fmla="*/ 2769 w 3989"/>
                  <a:gd name="T33" fmla="*/ 2775 h 3995"/>
                  <a:gd name="T34" fmla="*/ 2663 w 3989"/>
                  <a:gd name="T35" fmla="*/ 2700 h 3995"/>
                  <a:gd name="T36" fmla="*/ 2753 w 3989"/>
                  <a:gd name="T37" fmla="*/ 2759 h 3995"/>
                  <a:gd name="T38" fmla="*/ 2571 w 3989"/>
                  <a:gd name="T39" fmla="*/ 2577 h 3995"/>
                  <a:gd name="T40" fmla="*/ 2630 w 3989"/>
                  <a:gd name="T41" fmla="*/ 2666 h 3995"/>
                  <a:gd name="T42" fmla="*/ 2571 w 3989"/>
                  <a:gd name="T43" fmla="*/ 2577 h 3995"/>
                  <a:gd name="T44" fmla="*/ 2143 w 3989"/>
                  <a:gd name="T45" fmla="*/ 2182 h 3995"/>
                  <a:gd name="T46" fmla="*/ 2554 w 3989"/>
                  <a:gd name="T47" fmla="*/ 2560 h 3995"/>
                  <a:gd name="T48" fmla="*/ 2070 w 3989"/>
                  <a:gd name="T49" fmla="*/ 2076 h 3995"/>
                  <a:gd name="T50" fmla="*/ 2127 w 3989"/>
                  <a:gd name="T51" fmla="*/ 2165 h 3995"/>
                  <a:gd name="T52" fmla="*/ 2070 w 3989"/>
                  <a:gd name="T53" fmla="*/ 2076 h 3995"/>
                  <a:gd name="T54" fmla="*/ 1947 w 3989"/>
                  <a:gd name="T55" fmla="*/ 1983 h 3995"/>
                  <a:gd name="T56" fmla="*/ 2037 w 3989"/>
                  <a:gd name="T57" fmla="*/ 2040 h 3995"/>
                  <a:gd name="T58" fmla="*/ 1552 w 3989"/>
                  <a:gd name="T59" fmla="*/ 1556 h 3995"/>
                  <a:gd name="T60" fmla="*/ 1931 w 3989"/>
                  <a:gd name="T61" fmla="*/ 1967 h 3995"/>
                  <a:gd name="T62" fmla="*/ 1552 w 3989"/>
                  <a:gd name="T63" fmla="*/ 1556 h 3995"/>
                  <a:gd name="T64" fmla="*/ 1446 w 3989"/>
                  <a:gd name="T65" fmla="*/ 1482 h 3995"/>
                  <a:gd name="T66" fmla="*/ 1536 w 3989"/>
                  <a:gd name="T67" fmla="*/ 1539 h 3995"/>
                  <a:gd name="T68" fmla="*/ 1354 w 3989"/>
                  <a:gd name="T69" fmla="*/ 1357 h 3995"/>
                  <a:gd name="T70" fmla="*/ 1413 w 3989"/>
                  <a:gd name="T71" fmla="*/ 1449 h 3995"/>
                  <a:gd name="T72" fmla="*/ 1354 w 3989"/>
                  <a:gd name="T73" fmla="*/ 1357 h 3995"/>
                  <a:gd name="T74" fmla="*/ 926 w 3989"/>
                  <a:gd name="T75" fmla="*/ 962 h 3995"/>
                  <a:gd name="T76" fmla="*/ 1337 w 3989"/>
                  <a:gd name="T77" fmla="*/ 1340 h 3995"/>
                  <a:gd name="T78" fmla="*/ 853 w 3989"/>
                  <a:gd name="T79" fmla="*/ 856 h 3995"/>
                  <a:gd name="T80" fmla="*/ 910 w 3989"/>
                  <a:gd name="T81" fmla="*/ 946 h 3995"/>
                  <a:gd name="T82" fmla="*/ 853 w 3989"/>
                  <a:gd name="T83" fmla="*/ 856 h 3995"/>
                  <a:gd name="T84" fmla="*/ 730 w 3989"/>
                  <a:gd name="T85" fmla="*/ 766 h 3995"/>
                  <a:gd name="T86" fmla="*/ 820 w 3989"/>
                  <a:gd name="T87" fmla="*/ 823 h 3995"/>
                  <a:gd name="T88" fmla="*/ 335 w 3989"/>
                  <a:gd name="T89" fmla="*/ 338 h 3995"/>
                  <a:gd name="T90" fmla="*/ 713 w 3989"/>
                  <a:gd name="T91" fmla="*/ 747 h 3995"/>
                  <a:gd name="T92" fmla="*/ 335 w 3989"/>
                  <a:gd name="T93" fmla="*/ 338 h 3995"/>
                  <a:gd name="T94" fmla="*/ 229 w 3989"/>
                  <a:gd name="T95" fmla="*/ 263 h 3995"/>
                  <a:gd name="T96" fmla="*/ 319 w 3989"/>
                  <a:gd name="T97" fmla="*/ 319 h 3995"/>
                  <a:gd name="T98" fmla="*/ 137 w 3989"/>
                  <a:gd name="T99" fmla="*/ 140 h 3995"/>
                  <a:gd name="T100" fmla="*/ 196 w 3989"/>
                  <a:gd name="T101" fmla="*/ 230 h 3995"/>
                  <a:gd name="T102" fmla="*/ 137 w 3989"/>
                  <a:gd name="T103" fmla="*/ 140 h 3995"/>
                  <a:gd name="T104" fmla="*/ 0 w 3989"/>
                  <a:gd name="T105" fmla="*/ 36 h 3995"/>
                  <a:gd name="T106" fmla="*/ 120 w 3989"/>
                  <a:gd name="T107" fmla="*/ 123 h 3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89" h="3995">
                    <a:moveTo>
                      <a:pt x="3987" y="3992"/>
                    </a:moveTo>
                    <a:lnTo>
                      <a:pt x="3984" y="3995"/>
                    </a:lnTo>
                    <a:lnTo>
                      <a:pt x="3989" y="3995"/>
                    </a:lnTo>
                    <a:lnTo>
                      <a:pt x="3987" y="3992"/>
                    </a:lnTo>
                    <a:moveTo>
                      <a:pt x="3897" y="3903"/>
                    </a:moveTo>
                    <a:lnTo>
                      <a:pt x="3880" y="3919"/>
                    </a:lnTo>
                    <a:lnTo>
                      <a:pt x="3954" y="3992"/>
                    </a:lnTo>
                    <a:lnTo>
                      <a:pt x="3970" y="3976"/>
                    </a:lnTo>
                    <a:lnTo>
                      <a:pt x="3897" y="3903"/>
                    </a:lnTo>
                    <a:moveTo>
                      <a:pt x="3788" y="3794"/>
                    </a:moveTo>
                    <a:lnTo>
                      <a:pt x="3772" y="3810"/>
                    </a:lnTo>
                    <a:lnTo>
                      <a:pt x="3847" y="3886"/>
                    </a:lnTo>
                    <a:lnTo>
                      <a:pt x="3864" y="3869"/>
                    </a:lnTo>
                    <a:lnTo>
                      <a:pt x="3788" y="3794"/>
                    </a:lnTo>
                    <a:moveTo>
                      <a:pt x="3379" y="3383"/>
                    </a:moveTo>
                    <a:lnTo>
                      <a:pt x="3360" y="3399"/>
                    </a:lnTo>
                    <a:lnTo>
                      <a:pt x="3755" y="3794"/>
                    </a:lnTo>
                    <a:lnTo>
                      <a:pt x="3772" y="3777"/>
                    </a:lnTo>
                    <a:lnTo>
                      <a:pt x="3379" y="3383"/>
                    </a:lnTo>
                    <a:moveTo>
                      <a:pt x="3287" y="3293"/>
                    </a:moveTo>
                    <a:lnTo>
                      <a:pt x="3271" y="3309"/>
                    </a:lnTo>
                    <a:lnTo>
                      <a:pt x="3344" y="3383"/>
                    </a:lnTo>
                    <a:lnTo>
                      <a:pt x="3360" y="3366"/>
                    </a:lnTo>
                    <a:lnTo>
                      <a:pt x="3287" y="3293"/>
                    </a:lnTo>
                    <a:moveTo>
                      <a:pt x="3181" y="3186"/>
                    </a:moveTo>
                    <a:lnTo>
                      <a:pt x="3164" y="3203"/>
                    </a:lnTo>
                    <a:lnTo>
                      <a:pt x="3237" y="3276"/>
                    </a:lnTo>
                    <a:lnTo>
                      <a:pt x="3254" y="3260"/>
                    </a:lnTo>
                    <a:lnTo>
                      <a:pt x="3181" y="3186"/>
                    </a:lnTo>
                    <a:moveTo>
                      <a:pt x="2769" y="2775"/>
                    </a:moveTo>
                    <a:lnTo>
                      <a:pt x="2753" y="2792"/>
                    </a:lnTo>
                    <a:lnTo>
                      <a:pt x="3148" y="3186"/>
                    </a:lnTo>
                    <a:lnTo>
                      <a:pt x="3164" y="3167"/>
                    </a:lnTo>
                    <a:lnTo>
                      <a:pt x="2769" y="2775"/>
                    </a:lnTo>
                    <a:moveTo>
                      <a:pt x="2680" y="2683"/>
                    </a:moveTo>
                    <a:lnTo>
                      <a:pt x="2663" y="2700"/>
                    </a:lnTo>
                    <a:lnTo>
                      <a:pt x="2736" y="2775"/>
                    </a:lnTo>
                    <a:lnTo>
                      <a:pt x="2753" y="2759"/>
                    </a:lnTo>
                    <a:lnTo>
                      <a:pt x="2680" y="2683"/>
                    </a:lnTo>
                    <a:moveTo>
                      <a:pt x="2571" y="2577"/>
                    </a:moveTo>
                    <a:lnTo>
                      <a:pt x="2554" y="2593"/>
                    </a:lnTo>
                    <a:lnTo>
                      <a:pt x="2630" y="2666"/>
                    </a:lnTo>
                    <a:lnTo>
                      <a:pt x="2647" y="2650"/>
                    </a:lnTo>
                    <a:lnTo>
                      <a:pt x="2571" y="2577"/>
                    </a:lnTo>
                    <a:moveTo>
                      <a:pt x="2162" y="2165"/>
                    </a:moveTo>
                    <a:lnTo>
                      <a:pt x="2143" y="2182"/>
                    </a:lnTo>
                    <a:lnTo>
                      <a:pt x="2538" y="2577"/>
                    </a:lnTo>
                    <a:lnTo>
                      <a:pt x="2554" y="2560"/>
                    </a:lnTo>
                    <a:lnTo>
                      <a:pt x="2162" y="2165"/>
                    </a:lnTo>
                    <a:moveTo>
                      <a:pt x="2070" y="2076"/>
                    </a:moveTo>
                    <a:lnTo>
                      <a:pt x="2053" y="2092"/>
                    </a:lnTo>
                    <a:lnTo>
                      <a:pt x="2127" y="2165"/>
                    </a:lnTo>
                    <a:lnTo>
                      <a:pt x="2143" y="2149"/>
                    </a:lnTo>
                    <a:lnTo>
                      <a:pt x="2070" y="2076"/>
                    </a:lnTo>
                    <a:moveTo>
                      <a:pt x="1964" y="1967"/>
                    </a:moveTo>
                    <a:lnTo>
                      <a:pt x="1947" y="1983"/>
                    </a:lnTo>
                    <a:lnTo>
                      <a:pt x="2020" y="2057"/>
                    </a:lnTo>
                    <a:lnTo>
                      <a:pt x="2037" y="2040"/>
                    </a:lnTo>
                    <a:lnTo>
                      <a:pt x="1964" y="1967"/>
                    </a:lnTo>
                    <a:moveTo>
                      <a:pt x="1552" y="1556"/>
                    </a:moveTo>
                    <a:lnTo>
                      <a:pt x="1536" y="1572"/>
                    </a:lnTo>
                    <a:lnTo>
                      <a:pt x="1931" y="1967"/>
                    </a:lnTo>
                    <a:lnTo>
                      <a:pt x="1947" y="1950"/>
                    </a:lnTo>
                    <a:lnTo>
                      <a:pt x="1552" y="1556"/>
                    </a:lnTo>
                    <a:moveTo>
                      <a:pt x="1463" y="1466"/>
                    </a:moveTo>
                    <a:lnTo>
                      <a:pt x="1446" y="1482"/>
                    </a:lnTo>
                    <a:lnTo>
                      <a:pt x="1519" y="1556"/>
                    </a:lnTo>
                    <a:lnTo>
                      <a:pt x="1536" y="1539"/>
                    </a:lnTo>
                    <a:lnTo>
                      <a:pt x="1463" y="1466"/>
                    </a:lnTo>
                    <a:moveTo>
                      <a:pt x="1354" y="1357"/>
                    </a:moveTo>
                    <a:lnTo>
                      <a:pt x="1337" y="1374"/>
                    </a:lnTo>
                    <a:lnTo>
                      <a:pt x="1413" y="1449"/>
                    </a:lnTo>
                    <a:lnTo>
                      <a:pt x="1429" y="1433"/>
                    </a:lnTo>
                    <a:lnTo>
                      <a:pt x="1354" y="1357"/>
                    </a:lnTo>
                    <a:moveTo>
                      <a:pt x="945" y="946"/>
                    </a:moveTo>
                    <a:lnTo>
                      <a:pt x="926" y="962"/>
                    </a:lnTo>
                    <a:lnTo>
                      <a:pt x="1321" y="1357"/>
                    </a:lnTo>
                    <a:lnTo>
                      <a:pt x="1337" y="1340"/>
                    </a:lnTo>
                    <a:lnTo>
                      <a:pt x="945" y="946"/>
                    </a:lnTo>
                    <a:moveTo>
                      <a:pt x="853" y="856"/>
                    </a:moveTo>
                    <a:lnTo>
                      <a:pt x="836" y="873"/>
                    </a:lnTo>
                    <a:lnTo>
                      <a:pt x="910" y="946"/>
                    </a:lnTo>
                    <a:lnTo>
                      <a:pt x="926" y="929"/>
                    </a:lnTo>
                    <a:lnTo>
                      <a:pt x="853" y="856"/>
                    </a:lnTo>
                    <a:moveTo>
                      <a:pt x="746" y="747"/>
                    </a:moveTo>
                    <a:lnTo>
                      <a:pt x="730" y="766"/>
                    </a:lnTo>
                    <a:lnTo>
                      <a:pt x="803" y="839"/>
                    </a:lnTo>
                    <a:lnTo>
                      <a:pt x="820" y="823"/>
                    </a:lnTo>
                    <a:lnTo>
                      <a:pt x="746" y="747"/>
                    </a:lnTo>
                    <a:moveTo>
                      <a:pt x="335" y="338"/>
                    </a:moveTo>
                    <a:lnTo>
                      <a:pt x="319" y="355"/>
                    </a:lnTo>
                    <a:lnTo>
                      <a:pt x="713" y="747"/>
                    </a:lnTo>
                    <a:lnTo>
                      <a:pt x="730" y="731"/>
                    </a:lnTo>
                    <a:lnTo>
                      <a:pt x="335" y="338"/>
                    </a:lnTo>
                    <a:moveTo>
                      <a:pt x="245" y="246"/>
                    </a:moveTo>
                    <a:lnTo>
                      <a:pt x="229" y="263"/>
                    </a:lnTo>
                    <a:lnTo>
                      <a:pt x="302" y="336"/>
                    </a:lnTo>
                    <a:lnTo>
                      <a:pt x="319" y="319"/>
                    </a:lnTo>
                    <a:lnTo>
                      <a:pt x="245" y="246"/>
                    </a:lnTo>
                    <a:moveTo>
                      <a:pt x="137" y="140"/>
                    </a:moveTo>
                    <a:lnTo>
                      <a:pt x="120" y="156"/>
                    </a:lnTo>
                    <a:lnTo>
                      <a:pt x="196" y="230"/>
                    </a:lnTo>
                    <a:lnTo>
                      <a:pt x="212" y="213"/>
                    </a:lnTo>
                    <a:lnTo>
                      <a:pt x="137" y="140"/>
                    </a:lnTo>
                    <a:moveTo>
                      <a:pt x="0" y="0"/>
                    </a:moveTo>
                    <a:lnTo>
                      <a:pt x="0" y="36"/>
                    </a:lnTo>
                    <a:lnTo>
                      <a:pt x="104" y="140"/>
                    </a:lnTo>
                    <a:lnTo>
                      <a:pt x="120" y="12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7" name="Freeform 360"/>
              <p:cNvSpPr/>
              <p:nvPr/>
            </p:nvSpPr>
            <p:spPr bwMode="auto">
              <a:xfrm>
                <a:off x="1914" y="2861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8" name="Freeform 361"/>
              <p:cNvSpPr/>
              <p:nvPr/>
            </p:nvSpPr>
            <p:spPr bwMode="auto">
              <a:xfrm>
                <a:off x="1914" y="2861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9" name="Freeform 362"/>
              <p:cNvSpPr/>
              <p:nvPr/>
            </p:nvSpPr>
            <p:spPr bwMode="auto">
              <a:xfrm>
                <a:off x="2521" y="3471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0" name="Freeform 363"/>
              <p:cNvSpPr/>
              <p:nvPr/>
            </p:nvSpPr>
            <p:spPr bwMode="auto">
              <a:xfrm>
                <a:off x="2521" y="3471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1" name="Freeform 364"/>
              <p:cNvSpPr/>
              <p:nvPr/>
            </p:nvSpPr>
            <p:spPr bwMode="auto">
              <a:xfrm>
                <a:off x="3131" y="4081"/>
                <a:ext cx="50" cy="49"/>
              </a:xfrm>
              <a:custGeom>
                <a:avLst/>
                <a:gdLst>
                  <a:gd name="T0" fmla="*/ 16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6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2" name="Freeform 365"/>
              <p:cNvSpPr/>
              <p:nvPr/>
            </p:nvSpPr>
            <p:spPr bwMode="auto">
              <a:xfrm>
                <a:off x="3131" y="4081"/>
                <a:ext cx="50" cy="49"/>
              </a:xfrm>
              <a:custGeom>
                <a:avLst/>
                <a:gdLst>
                  <a:gd name="T0" fmla="*/ 16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6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3" name="Freeform 366"/>
              <p:cNvSpPr/>
              <p:nvPr/>
            </p:nvSpPr>
            <p:spPr bwMode="auto">
              <a:xfrm>
                <a:off x="3738" y="4688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4" name="Freeform 367"/>
              <p:cNvSpPr/>
              <p:nvPr/>
            </p:nvSpPr>
            <p:spPr bwMode="auto">
              <a:xfrm>
                <a:off x="3738" y="4688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5" name="Freeform 368"/>
              <p:cNvSpPr/>
              <p:nvPr/>
            </p:nvSpPr>
            <p:spPr bwMode="auto">
              <a:xfrm>
                <a:off x="4348" y="529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6" name="Freeform 369"/>
              <p:cNvSpPr/>
              <p:nvPr/>
            </p:nvSpPr>
            <p:spPr bwMode="auto">
              <a:xfrm>
                <a:off x="4348" y="529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7" name="Freeform 370"/>
              <p:cNvSpPr/>
              <p:nvPr/>
            </p:nvSpPr>
            <p:spPr bwMode="auto">
              <a:xfrm>
                <a:off x="4955" y="590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4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4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8" name="Freeform 371"/>
              <p:cNvSpPr/>
              <p:nvPr/>
            </p:nvSpPr>
            <p:spPr bwMode="auto">
              <a:xfrm>
                <a:off x="4955" y="590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4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4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9" name="Freeform 372"/>
              <p:cNvSpPr/>
              <p:nvPr/>
            </p:nvSpPr>
            <p:spPr bwMode="auto">
              <a:xfrm>
                <a:off x="5565" y="6517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0" name="Freeform 373"/>
              <p:cNvSpPr/>
              <p:nvPr/>
            </p:nvSpPr>
            <p:spPr bwMode="auto">
              <a:xfrm>
                <a:off x="5565" y="6517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1" name="Freeform 374"/>
              <p:cNvSpPr/>
              <p:nvPr/>
            </p:nvSpPr>
            <p:spPr bwMode="auto">
              <a:xfrm>
                <a:off x="2020" y="2967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7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7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2" name="Freeform 375"/>
              <p:cNvSpPr/>
              <p:nvPr/>
            </p:nvSpPr>
            <p:spPr bwMode="auto">
              <a:xfrm>
                <a:off x="2020" y="2967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7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7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3" name="Freeform 376"/>
              <p:cNvSpPr/>
              <p:nvPr/>
            </p:nvSpPr>
            <p:spPr bwMode="auto">
              <a:xfrm>
                <a:off x="2628" y="357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4" name="Freeform 377"/>
              <p:cNvSpPr/>
              <p:nvPr/>
            </p:nvSpPr>
            <p:spPr bwMode="auto">
              <a:xfrm>
                <a:off x="2628" y="357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5" name="Freeform 378"/>
              <p:cNvSpPr/>
              <p:nvPr/>
            </p:nvSpPr>
            <p:spPr bwMode="auto">
              <a:xfrm>
                <a:off x="3237" y="418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6" name="Freeform 379"/>
              <p:cNvSpPr/>
              <p:nvPr/>
            </p:nvSpPr>
            <p:spPr bwMode="auto">
              <a:xfrm>
                <a:off x="3237" y="418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7" name="Freeform 380"/>
              <p:cNvSpPr/>
              <p:nvPr/>
            </p:nvSpPr>
            <p:spPr bwMode="auto">
              <a:xfrm>
                <a:off x="3845" y="479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8" name="Freeform 381"/>
              <p:cNvSpPr/>
              <p:nvPr/>
            </p:nvSpPr>
            <p:spPr bwMode="auto">
              <a:xfrm>
                <a:off x="3845" y="479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9" name="Freeform 382"/>
              <p:cNvSpPr/>
              <p:nvPr/>
            </p:nvSpPr>
            <p:spPr bwMode="auto">
              <a:xfrm>
                <a:off x="4454" y="540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0" name="Freeform 383"/>
              <p:cNvSpPr/>
              <p:nvPr/>
            </p:nvSpPr>
            <p:spPr bwMode="auto">
              <a:xfrm>
                <a:off x="4454" y="540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1" name="Freeform 384"/>
              <p:cNvSpPr/>
              <p:nvPr/>
            </p:nvSpPr>
            <p:spPr bwMode="auto">
              <a:xfrm>
                <a:off x="5062" y="6014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2" name="Freeform 385"/>
              <p:cNvSpPr/>
              <p:nvPr/>
            </p:nvSpPr>
            <p:spPr bwMode="auto">
              <a:xfrm>
                <a:off x="5062" y="6014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3" name="Freeform 386"/>
              <p:cNvSpPr/>
              <p:nvPr/>
            </p:nvSpPr>
            <p:spPr bwMode="auto">
              <a:xfrm>
                <a:off x="5672" y="6624"/>
                <a:ext cx="33" cy="19"/>
              </a:xfrm>
              <a:custGeom>
                <a:avLst/>
                <a:gdLst>
                  <a:gd name="T0" fmla="*/ 16 w 33"/>
                  <a:gd name="T1" fmla="*/ 0 h 19"/>
                  <a:gd name="T2" fmla="*/ 0 w 33"/>
                  <a:gd name="T3" fmla="*/ 16 h 19"/>
                  <a:gd name="T4" fmla="*/ 2 w 33"/>
                  <a:gd name="T5" fmla="*/ 19 h 19"/>
                  <a:gd name="T6" fmla="*/ 30 w 33"/>
                  <a:gd name="T7" fmla="*/ 19 h 19"/>
                  <a:gd name="T8" fmla="*/ 33 w 33"/>
                  <a:gd name="T9" fmla="*/ 16 h 19"/>
                  <a:gd name="T10" fmla="*/ 16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6" y="0"/>
                    </a:moveTo>
                    <a:lnTo>
                      <a:pt x="0" y="16"/>
                    </a:lnTo>
                    <a:lnTo>
                      <a:pt x="2" y="19"/>
                    </a:lnTo>
                    <a:lnTo>
                      <a:pt x="30" y="19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4" name="Freeform 387"/>
              <p:cNvSpPr/>
              <p:nvPr/>
            </p:nvSpPr>
            <p:spPr bwMode="auto">
              <a:xfrm>
                <a:off x="5672" y="6624"/>
                <a:ext cx="33" cy="19"/>
              </a:xfrm>
              <a:custGeom>
                <a:avLst/>
                <a:gdLst>
                  <a:gd name="T0" fmla="*/ 16 w 33"/>
                  <a:gd name="T1" fmla="*/ 0 h 19"/>
                  <a:gd name="T2" fmla="*/ 0 w 33"/>
                  <a:gd name="T3" fmla="*/ 16 h 19"/>
                  <a:gd name="T4" fmla="*/ 2 w 33"/>
                  <a:gd name="T5" fmla="*/ 19 h 19"/>
                  <a:gd name="T6" fmla="*/ 30 w 33"/>
                  <a:gd name="T7" fmla="*/ 19 h 19"/>
                  <a:gd name="T8" fmla="*/ 33 w 33"/>
                  <a:gd name="T9" fmla="*/ 16 h 19"/>
                  <a:gd name="T10" fmla="*/ 16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6" y="0"/>
                    </a:moveTo>
                    <a:lnTo>
                      <a:pt x="0" y="16"/>
                    </a:lnTo>
                    <a:lnTo>
                      <a:pt x="2" y="19"/>
                    </a:lnTo>
                    <a:lnTo>
                      <a:pt x="30" y="19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5" name="Freeform 388"/>
              <p:cNvSpPr/>
              <p:nvPr/>
            </p:nvSpPr>
            <p:spPr bwMode="auto">
              <a:xfrm>
                <a:off x="1822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6" name="Freeform 389"/>
              <p:cNvSpPr/>
              <p:nvPr/>
            </p:nvSpPr>
            <p:spPr bwMode="auto">
              <a:xfrm>
                <a:off x="1822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7" name="Freeform 390"/>
              <p:cNvSpPr/>
              <p:nvPr/>
            </p:nvSpPr>
            <p:spPr bwMode="auto">
              <a:xfrm>
                <a:off x="2431" y="3379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8" name="Freeform 391"/>
              <p:cNvSpPr/>
              <p:nvPr/>
            </p:nvSpPr>
            <p:spPr bwMode="auto">
              <a:xfrm>
                <a:off x="2431" y="3379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9" name="Freeform 392"/>
              <p:cNvSpPr/>
              <p:nvPr/>
            </p:nvSpPr>
            <p:spPr bwMode="auto">
              <a:xfrm>
                <a:off x="3039" y="3988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0" name="Freeform 393"/>
              <p:cNvSpPr/>
              <p:nvPr/>
            </p:nvSpPr>
            <p:spPr bwMode="auto">
              <a:xfrm>
                <a:off x="3039" y="3988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1" name="Freeform 394"/>
              <p:cNvSpPr/>
              <p:nvPr/>
            </p:nvSpPr>
            <p:spPr bwMode="auto">
              <a:xfrm>
                <a:off x="3649" y="459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2" name="Freeform 395"/>
              <p:cNvSpPr/>
              <p:nvPr/>
            </p:nvSpPr>
            <p:spPr bwMode="auto">
              <a:xfrm>
                <a:off x="3649" y="459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3" name="Freeform 396"/>
              <p:cNvSpPr/>
              <p:nvPr/>
            </p:nvSpPr>
            <p:spPr bwMode="auto">
              <a:xfrm>
                <a:off x="4256" y="520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4" name="Freeform 397"/>
              <p:cNvSpPr/>
              <p:nvPr/>
            </p:nvSpPr>
            <p:spPr bwMode="auto">
              <a:xfrm>
                <a:off x="4256" y="520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5" name="Freeform 398"/>
              <p:cNvSpPr/>
              <p:nvPr/>
            </p:nvSpPr>
            <p:spPr bwMode="auto">
              <a:xfrm>
                <a:off x="4866" y="5815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6" name="Freeform 399"/>
              <p:cNvSpPr/>
              <p:nvPr/>
            </p:nvSpPr>
            <p:spPr bwMode="auto">
              <a:xfrm>
                <a:off x="4866" y="5815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7" name="Freeform 400"/>
              <p:cNvSpPr/>
              <p:nvPr/>
            </p:nvSpPr>
            <p:spPr bwMode="auto">
              <a:xfrm>
                <a:off x="5473" y="642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8" name="Freeform 401"/>
              <p:cNvSpPr/>
              <p:nvPr/>
            </p:nvSpPr>
            <p:spPr bwMode="auto">
              <a:xfrm>
                <a:off x="5473" y="642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9" name="Freeform 402"/>
              <p:cNvSpPr>
                <a:spLocks noEditPoints="1"/>
              </p:cNvSpPr>
              <p:nvPr/>
            </p:nvSpPr>
            <p:spPr bwMode="auto">
              <a:xfrm>
                <a:off x="1718" y="3868"/>
                <a:ext cx="2772" cy="2775"/>
              </a:xfrm>
              <a:custGeom>
                <a:avLst/>
                <a:gdLst>
                  <a:gd name="T0" fmla="*/ 2767 w 2772"/>
                  <a:gd name="T1" fmla="*/ 2775 h 2775"/>
                  <a:gd name="T2" fmla="*/ 2769 w 2772"/>
                  <a:gd name="T3" fmla="*/ 2772 h 2775"/>
                  <a:gd name="T4" fmla="*/ 2661 w 2772"/>
                  <a:gd name="T5" fmla="*/ 2699 h 2775"/>
                  <a:gd name="T6" fmla="*/ 2753 w 2772"/>
                  <a:gd name="T7" fmla="*/ 2756 h 2775"/>
                  <a:gd name="T8" fmla="*/ 2571 w 2772"/>
                  <a:gd name="T9" fmla="*/ 2574 h 2775"/>
                  <a:gd name="T10" fmla="*/ 2628 w 2772"/>
                  <a:gd name="T11" fmla="*/ 2666 h 2775"/>
                  <a:gd name="T12" fmla="*/ 2571 w 2772"/>
                  <a:gd name="T13" fmla="*/ 2574 h 2775"/>
                  <a:gd name="T14" fmla="*/ 2143 w 2772"/>
                  <a:gd name="T15" fmla="*/ 2179 h 2775"/>
                  <a:gd name="T16" fmla="*/ 2554 w 2772"/>
                  <a:gd name="T17" fmla="*/ 2557 h 2775"/>
                  <a:gd name="T18" fmla="*/ 2070 w 2772"/>
                  <a:gd name="T19" fmla="*/ 2073 h 2775"/>
                  <a:gd name="T20" fmla="*/ 2127 w 2772"/>
                  <a:gd name="T21" fmla="*/ 2163 h 2775"/>
                  <a:gd name="T22" fmla="*/ 2070 w 2772"/>
                  <a:gd name="T23" fmla="*/ 2073 h 2775"/>
                  <a:gd name="T24" fmla="*/ 1945 w 2772"/>
                  <a:gd name="T25" fmla="*/ 1981 h 2775"/>
                  <a:gd name="T26" fmla="*/ 2037 w 2772"/>
                  <a:gd name="T27" fmla="*/ 2040 h 2775"/>
                  <a:gd name="T28" fmla="*/ 1552 w 2772"/>
                  <a:gd name="T29" fmla="*/ 1553 h 2775"/>
                  <a:gd name="T30" fmla="*/ 1928 w 2772"/>
                  <a:gd name="T31" fmla="*/ 1964 h 2775"/>
                  <a:gd name="T32" fmla="*/ 1552 w 2772"/>
                  <a:gd name="T33" fmla="*/ 1553 h 2775"/>
                  <a:gd name="T34" fmla="*/ 1444 w 2772"/>
                  <a:gd name="T35" fmla="*/ 1480 h 2775"/>
                  <a:gd name="T36" fmla="*/ 1536 w 2772"/>
                  <a:gd name="T37" fmla="*/ 1536 h 2775"/>
                  <a:gd name="T38" fmla="*/ 1354 w 2772"/>
                  <a:gd name="T39" fmla="*/ 1354 h 2775"/>
                  <a:gd name="T40" fmla="*/ 1411 w 2772"/>
                  <a:gd name="T41" fmla="*/ 1446 h 2775"/>
                  <a:gd name="T42" fmla="*/ 1354 w 2772"/>
                  <a:gd name="T43" fmla="*/ 1354 h 2775"/>
                  <a:gd name="T44" fmla="*/ 926 w 2772"/>
                  <a:gd name="T45" fmla="*/ 962 h 2775"/>
                  <a:gd name="T46" fmla="*/ 1337 w 2772"/>
                  <a:gd name="T47" fmla="*/ 1338 h 2775"/>
                  <a:gd name="T48" fmla="*/ 853 w 2772"/>
                  <a:gd name="T49" fmla="*/ 853 h 2775"/>
                  <a:gd name="T50" fmla="*/ 910 w 2772"/>
                  <a:gd name="T51" fmla="*/ 945 h 2775"/>
                  <a:gd name="T52" fmla="*/ 853 w 2772"/>
                  <a:gd name="T53" fmla="*/ 853 h 2775"/>
                  <a:gd name="T54" fmla="*/ 728 w 2772"/>
                  <a:gd name="T55" fmla="*/ 763 h 2775"/>
                  <a:gd name="T56" fmla="*/ 820 w 2772"/>
                  <a:gd name="T57" fmla="*/ 820 h 2775"/>
                  <a:gd name="T58" fmla="*/ 335 w 2772"/>
                  <a:gd name="T59" fmla="*/ 336 h 2775"/>
                  <a:gd name="T60" fmla="*/ 711 w 2772"/>
                  <a:gd name="T61" fmla="*/ 747 h 2775"/>
                  <a:gd name="T62" fmla="*/ 335 w 2772"/>
                  <a:gd name="T63" fmla="*/ 336 h 2775"/>
                  <a:gd name="T64" fmla="*/ 227 w 2772"/>
                  <a:gd name="T65" fmla="*/ 262 h 2775"/>
                  <a:gd name="T66" fmla="*/ 319 w 2772"/>
                  <a:gd name="T67" fmla="*/ 319 h 2775"/>
                  <a:gd name="T68" fmla="*/ 137 w 2772"/>
                  <a:gd name="T69" fmla="*/ 137 h 2775"/>
                  <a:gd name="T70" fmla="*/ 193 w 2772"/>
                  <a:gd name="T71" fmla="*/ 227 h 2775"/>
                  <a:gd name="T72" fmla="*/ 137 w 2772"/>
                  <a:gd name="T73" fmla="*/ 137 h 2775"/>
                  <a:gd name="T74" fmla="*/ 0 w 2772"/>
                  <a:gd name="T75" fmla="*/ 33 h 2775"/>
                  <a:gd name="T76" fmla="*/ 120 w 2772"/>
                  <a:gd name="T77" fmla="*/ 120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72" h="2775">
                    <a:moveTo>
                      <a:pt x="2769" y="2772"/>
                    </a:moveTo>
                    <a:lnTo>
                      <a:pt x="2767" y="2775"/>
                    </a:lnTo>
                    <a:lnTo>
                      <a:pt x="2772" y="2775"/>
                    </a:lnTo>
                    <a:lnTo>
                      <a:pt x="2769" y="2772"/>
                    </a:lnTo>
                    <a:close/>
                    <a:moveTo>
                      <a:pt x="2680" y="2683"/>
                    </a:moveTo>
                    <a:lnTo>
                      <a:pt x="2661" y="2699"/>
                    </a:lnTo>
                    <a:lnTo>
                      <a:pt x="2736" y="2772"/>
                    </a:lnTo>
                    <a:lnTo>
                      <a:pt x="2753" y="2756"/>
                    </a:lnTo>
                    <a:lnTo>
                      <a:pt x="2680" y="2683"/>
                    </a:lnTo>
                    <a:close/>
                    <a:moveTo>
                      <a:pt x="2571" y="2574"/>
                    </a:moveTo>
                    <a:lnTo>
                      <a:pt x="2554" y="2590"/>
                    </a:lnTo>
                    <a:lnTo>
                      <a:pt x="2628" y="2666"/>
                    </a:lnTo>
                    <a:lnTo>
                      <a:pt x="2644" y="2647"/>
                    </a:lnTo>
                    <a:lnTo>
                      <a:pt x="2571" y="2574"/>
                    </a:lnTo>
                    <a:close/>
                    <a:moveTo>
                      <a:pt x="2160" y="2163"/>
                    </a:moveTo>
                    <a:lnTo>
                      <a:pt x="2143" y="2179"/>
                    </a:lnTo>
                    <a:lnTo>
                      <a:pt x="2538" y="2574"/>
                    </a:lnTo>
                    <a:lnTo>
                      <a:pt x="2554" y="2557"/>
                    </a:lnTo>
                    <a:lnTo>
                      <a:pt x="2160" y="2163"/>
                    </a:lnTo>
                    <a:close/>
                    <a:moveTo>
                      <a:pt x="2070" y="2073"/>
                    </a:moveTo>
                    <a:lnTo>
                      <a:pt x="2053" y="2089"/>
                    </a:lnTo>
                    <a:lnTo>
                      <a:pt x="2127" y="2163"/>
                    </a:lnTo>
                    <a:lnTo>
                      <a:pt x="2143" y="2146"/>
                    </a:lnTo>
                    <a:lnTo>
                      <a:pt x="2070" y="2073"/>
                    </a:lnTo>
                    <a:close/>
                    <a:moveTo>
                      <a:pt x="1964" y="1964"/>
                    </a:moveTo>
                    <a:lnTo>
                      <a:pt x="1945" y="1981"/>
                    </a:lnTo>
                    <a:lnTo>
                      <a:pt x="2020" y="2056"/>
                    </a:lnTo>
                    <a:lnTo>
                      <a:pt x="2037" y="2040"/>
                    </a:lnTo>
                    <a:lnTo>
                      <a:pt x="1964" y="1964"/>
                    </a:lnTo>
                    <a:close/>
                    <a:moveTo>
                      <a:pt x="1552" y="1553"/>
                    </a:moveTo>
                    <a:lnTo>
                      <a:pt x="1536" y="1569"/>
                    </a:lnTo>
                    <a:lnTo>
                      <a:pt x="1928" y="1964"/>
                    </a:lnTo>
                    <a:lnTo>
                      <a:pt x="1945" y="1947"/>
                    </a:lnTo>
                    <a:lnTo>
                      <a:pt x="1552" y="1553"/>
                    </a:lnTo>
                    <a:close/>
                    <a:moveTo>
                      <a:pt x="1463" y="1463"/>
                    </a:moveTo>
                    <a:lnTo>
                      <a:pt x="1444" y="1480"/>
                    </a:lnTo>
                    <a:lnTo>
                      <a:pt x="1519" y="1553"/>
                    </a:lnTo>
                    <a:lnTo>
                      <a:pt x="1536" y="1536"/>
                    </a:lnTo>
                    <a:lnTo>
                      <a:pt x="1463" y="1463"/>
                    </a:lnTo>
                    <a:close/>
                    <a:moveTo>
                      <a:pt x="1354" y="1354"/>
                    </a:moveTo>
                    <a:lnTo>
                      <a:pt x="1337" y="1373"/>
                    </a:lnTo>
                    <a:lnTo>
                      <a:pt x="1411" y="1446"/>
                    </a:lnTo>
                    <a:lnTo>
                      <a:pt x="1427" y="1430"/>
                    </a:lnTo>
                    <a:lnTo>
                      <a:pt x="1354" y="1354"/>
                    </a:lnTo>
                    <a:close/>
                    <a:moveTo>
                      <a:pt x="943" y="945"/>
                    </a:moveTo>
                    <a:lnTo>
                      <a:pt x="926" y="962"/>
                    </a:lnTo>
                    <a:lnTo>
                      <a:pt x="1321" y="1354"/>
                    </a:lnTo>
                    <a:lnTo>
                      <a:pt x="1337" y="1338"/>
                    </a:lnTo>
                    <a:lnTo>
                      <a:pt x="943" y="945"/>
                    </a:lnTo>
                    <a:close/>
                    <a:moveTo>
                      <a:pt x="853" y="853"/>
                    </a:moveTo>
                    <a:lnTo>
                      <a:pt x="836" y="870"/>
                    </a:lnTo>
                    <a:lnTo>
                      <a:pt x="910" y="945"/>
                    </a:lnTo>
                    <a:lnTo>
                      <a:pt x="926" y="926"/>
                    </a:lnTo>
                    <a:lnTo>
                      <a:pt x="853" y="853"/>
                    </a:lnTo>
                    <a:close/>
                    <a:moveTo>
                      <a:pt x="746" y="747"/>
                    </a:moveTo>
                    <a:lnTo>
                      <a:pt x="728" y="763"/>
                    </a:lnTo>
                    <a:lnTo>
                      <a:pt x="803" y="837"/>
                    </a:lnTo>
                    <a:lnTo>
                      <a:pt x="820" y="820"/>
                    </a:lnTo>
                    <a:lnTo>
                      <a:pt x="746" y="747"/>
                    </a:lnTo>
                    <a:close/>
                    <a:moveTo>
                      <a:pt x="335" y="336"/>
                    </a:moveTo>
                    <a:lnTo>
                      <a:pt x="319" y="352"/>
                    </a:lnTo>
                    <a:lnTo>
                      <a:pt x="711" y="747"/>
                    </a:lnTo>
                    <a:lnTo>
                      <a:pt x="728" y="730"/>
                    </a:lnTo>
                    <a:lnTo>
                      <a:pt x="335" y="336"/>
                    </a:lnTo>
                    <a:close/>
                    <a:moveTo>
                      <a:pt x="245" y="246"/>
                    </a:moveTo>
                    <a:lnTo>
                      <a:pt x="227" y="262"/>
                    </a:lnTo>
                    <a:lnTo>
                      <a:pt x="302" y="336"/>
                    </a:lnTo>
                    <a:lnTo>
                      <a:pt x="319" y="319"/>
                    </a:lnTo>
                    <a:lnTo>
                      <a:pt x="245" y="246"/>
                    </a:lnTo>
                    <a:close/>
                    <a:moveTo>
                      <a:pt x="137" y="137"/>
                    </a:moveTo>
                    <a:lnTo>
                      <a:pt x="120" y="154"/>
                    </a:lnTo>
                    <a:lnTo>
                      <a:pt x="193" y="227"/>
                    </a:lnTo>
                    <a:lnTo>
                      <a:pt x="210" y="210"/>
                    </a:lnTo>
                    <a:lnTo>
                      <a:pt x="137" y="137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104" y="137"/>
                    </a:lnTo>
                    <a:lnTo>
                      <a:pt x="12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0" name="Freeform 403"/>
              <p:cNvSpPr>
                <a:spLocks noEditPoints="1"/>
              </p:cNvSpPr>
              <p:nvPr/>
            </p:nvSpPr>
            <p:spPr bwMode="auto">
              <a:xfrm>
                <a:off x="1718" y="3868"/>
                <a:ext cx="2772" cy="2775"/>
              </a:xfrm>
              <a:custGeom>
                <a:avLst/>
                <a:gdLst>
                  <a:gd name="T0" fmla="*/ 2767 w 2772"/>
                  <a:gd name="T1" fmla="*/ 2775 h 2775"/>
                  <a:gd name="T2" fmla="*/ 2769 w 2772"/>
                  <a:gd name="T3" fmla="*/ 2772 h 2775"/>
                  <a:gd name="T4" fmla="*/ 2661 w 2772"/>
                  <a:gd name="T5" fmla="*/ 2699 h 2775"/>
                  <a:gd name="T6" fmla="*/ 2753 w 2772"/>
                  <a:gd name="T7" fmla="*/ 2756 h 2775"/>
                  <a:gd name="T8" fmla="*/ 2571 w 2772"/>
                  <a:gd name="T9" fmla="*/ 2574 h 2775"/>
                  <a:gd name="T10" fmla="*/ 2628 w 2772"/>
                  <a:gd name="T11" fmla="*/ 2666 h 2775"/>
                  <a:gd name="T12" fmla="*/ 2571 w 2772"/>
                  <a:gd name="T13" fmla="*/ 2574 h 2775"/>
                  <a:gd name="T14" fmla="*/ 2143 w 2772"/>
                  <a:gd name="T15" fmla="*/ 2179 h 2775"/>
                  <a:gd name="T16" fmla="*/ 2554 w 2772"/>
                  <a:gd name="T17" fmla="*/ 2557 h 2775"/>
                  <a:gd name="T18" fmla="*/ 2070 w 2772"/>
                  <a:gd name="T19" fmla="*/ 2073 h 2775"/>
                  <a:gd name="T20" fmla="*/ 2127 w 2772"/>
                  <a:gd name="T21" fmla="*/ 2163 h 2775"/>
                  <a:gd name="T22" fmla="*/ 2070 w 2772"/>
                  <a:gd name="T23" fmla="*/ 2073 h 2775"/>
                  <a:gd name="T24" fmla="*/ 1945 w 2772"/>
                  <a:gd name="T25" fmla="*/ 1981 h 2775"/>
                  <a:gd name="T26" fmla="*/ 2037 w 2772"/>
                  <a:gd name="T27" fmla="*/ 2040 h 2775"/>
                  <a:gd name="T28" fmla="*/ 1552 w 2772"/>
                  <a:gd name="T29" fmla="*/ 1553 h 2775"/>
                  <a:gd name="T30" fmla="*/ 1928 w 2772"/>
                  <a:gd name="T31" fmla="*/ 1964 h 2775"/>
                  <a:gd name="T32" fmla="*/ 1552 w 2772"/>
                  <a:gd name="T33" fmla="*/ 1553 h 2775"/>
                  <a:gd name="T34" fmla="*/ 1444 w 2772"/>
                  <a:gd name="T35" fmla="*/ 1480 h 2775"/>
                  <a:gd name="T36" fmla="*/ 1536 w 2772"/>
                  <a:gd name="T37" fmla="*/ 1536 h 2775"/>
                  <a:gd name="T38" fmla="*/ 1354 w 2772"/>
                  <a:gd name="T39" fmla="*/ 1354 h 2775"/>
                  <a:gd name="T40" fmla="*/ 1411 w 2772"/>
                  <a:gd name="T41" fmla="*/ 1446 h 2775"/>
                  <a:gd name="T42" fmla="*/ 1354 w 2772"/>
                  <a:gd name="T43" fmla="*/ 1354 h 2775"/>
                  <a:gd name="T44" fmla="*/ 926 w 2772"/>
                  <a:gd name="T45" fmla="*/ 962 h 2775"/>
                  <a:gd name="T46" fmla="*/ 1337 w 2772"/>
                  <a:gd name="T47" fmla="*/ 1338 h 2775"/>
                  <a:gd name="T48" fmla="*/ 853 w 2772"/>
                  <a:gd name="T49" fmla="*/ 853 h 2775"/>
                  <a:gd name="T50" fmla="*/ 910 w 2772"/>
                  <a:gd name="T51" fmla="*/ 945 h 2775"/>
                  <a:gd name="T52" fmla="*/ 853 w 2772"/>
                  <a:gd name="T53" fmla="*/ 853 h 2775"/>
                  <a:gd name="T54" fmla="*/ 728 w 2772"/>
                  <a:gd name="T55" fmla="*/ 763 h 2775"/>
                  <a:gd name="T56" fmla="*/ 820 w 2772"/>
                  <a:gd name="T57" fmla="*/ 820 h 2775"/>
                  <a:gd name="T58" fmla="*/ 335 w 2772"/>
                  <a:gd name="T59" fmla="*/ 336 h 2775"/>
                  <a:gd name="T60" fmla="*/ 711 w 2772"/>
                  <a:gd name="T61" fmla="*/ 747 h 2775"/>
                  <a:gd name="T62" fmla="*/ 335 w 2772"/>
                  <a:gd name="T63" fmla="*/ 336 h 2775"/>
                  <a:gd name="T64" fmla="*/ 227 w 2772"/>
                  <a:gd name="T65" fmla="*/ 262 h 2775"/>
                  <a:gd name="T66" fmla="*/ 319 w 2772"/>
                  <a:gd name="T67" fmla="*/ 319 h 2775"/>
                  <a:gd name="T68" fmla="*/ 137 w 2772"/>
                  <a:gd name="T69" fmla="*/ 137 h 2775"/>
                  <a:gd name="T70" fmla="*/ 193 w 2772"/>
                  <a:gd name="T71" fmla="*/ 227 h 2775"/>
                  <a:gd name="T72" fmla="*/ 137 w 2772"/>
                  <a:gd name="T73" fmla="*/ 137 h 2775"/>
                  <a:gd name="T74" fmla="*/ 0 w 2772"/>
                  <a:gd name="T75" fmla="*/ 33 h 2775"/>
                  <a:gd name="T76" fmla="*/ 120 w 2772"/>
                  <a:gd name="T77" fmla="*/ 120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72" h="2775">
                    <a:moveTo>
                      <a:pt x="2769" y="2772"/>
                    </a:moveTo>
                    <a:lnTo>
                      <a:pt x="2767" y="2775"/>
                    </a:lnTo>
                    <a:lnTo>
                      <a:pt x="2772" y="2775"/>
                    </a:lnTo>
                    <a:lnTo>
                      <a:pt x="2769" y="2772"/>
                    </a:lnTo>
                    <a:moveTo>
                      <a:pt x="2680" y="2683"/>
                    </a:moveTo>
                    <a:lnTo>
                      <a:pt x="2661" y="2699"/>
                    </a:lnTo>
                    <a:lnTo>
                      <a:pt x="2736" y="2772"/>
                    </a:lnTo>
                    <a:lnTo>
                      <a:pt x="2753" y="2756"/>
                    </a:lnTo>
                    <a:lnTo>
                      <a:pt x="2680" y="2683"/>
                    </a:lnTo>
                    <a:moveTo>
                      <a:pt x="2571" y="2574"/>
                    </a:moveTo>
                    <a:lnTo>
                      <a:pt x="2554" y="2590"/>
                    </a:lnTo>
                    <a:lnTo>
                      <a:pt x="2628" y="2666"/>
                    </a:lnTo>
                    <a:lnTo>
                      <a:pt x="2644" y="2647"/>
                    </a:lnTo>
                    <a:lnTo>
                      <a:pt x="2571" y="2574"/>
                    </a:lnTo>
                    <a:moveTo>
                      <a:pt x="2160" y="2163"/>
                    </a:moveTo>
                    <a:lnTo>
                      <a:pt x="2143" y="2179"/>
                    </a:lnTo>
                    <a:lnTo>
                      <a:pt x="2538" y="2574"/>
                    </a:lnTo>
                    <a:lnTo>
                      <a:pt x="2554" y="2557"/>
                    </a:lnTo>
                    <a:lnTo>
                      <a:pt x="2160" y="2163"/>
                    </a:lnTo>
                    <a:moveTo>
                      <a:pt x="2070" y="2073"/>
                    </a:moveTo>
                    <a:lnTo>
                      <a:pt x="2053" y="2089"/>
                    </a:lnTo>
                    <a:lnTo>
                      <a:pt x="2127" y="2163"/>
                    </a:lnTo>
                    <a:lnTo>
                      <a:pt x="2143" y="2146"/>
                    </a:lnTo>
                    <a:lnTo>
                      <a:pt x="2070" y="2073"/>
                    </a:lnTo>
                    <a:moveTo>
                      <a:pt x="1964" y="1964"/>
                    </a:moveTo>
                    <a:lnTo>
                      <a:pt x="1945" y="1981"/>
                    </a:lnTo>
                    <a:lnTo>
                      <a:pt x="2020" y="2056"/>
                    </a:lnTo>
                    <a:lnTo>
                      <a:pt x="2037" y="2040"/>
                    </a:lnTo>
                    <a:lnTo>
                      <a:pt x="1964" y="1964"/>
                    </a:lnTo>
                    <a:moveTo>
                      <a:pt x="1552" y="1553"/>
                    </a:moveTo>
                    <a:lnTo>
                      <a:pt x="1536" y="1569"/>
                    </a:lnTo>
                    <a:lnTo>
                      <a:pt x="1928" y="1964"/>
                    </a:lnTo>
                    <a:lnTo>
                      <a:pt x="1945" y="1947"/>
                    </a:lnTo>
                    <a:lnTo>
                      <a:pt x="1552" y="1553"/>
                    </a:lnTo>
                    <a:moveTo>
                      <a:pt x="1463" y="1463"/>
                    </a:moveTo>
                    <a:lnTo>
                      <a:pt x="1444" y="1480"/>
                    </a:lnTo>
                    <a:lnTo>
                      <a:pt x="1519" y="1553"/>
                    </a:lnTo>
                    <a:lnTo>
                      <a:pt x="1536" y="1536"/>
                    </a:lnTo>
                    <a:lnTo>
                      <a:pt x="1463" y="1463"/>
                    </a:lnTo>
                    <a:moveTo>
                      <a:pt x="1354" y="1354"/>
                    </a:moveTo>
                    <a:lnTo>
                      <a:pt x="1337" y="1373"/>
                    </a:lnTo>
                    <a:lnTo>
                      <a:pt x="1411" y="1446"/>
                    </a:lnTo>
                    <a:lnTo>
                      <a:pt x="1427" y="1430"/>
                    </a:lnTo>
                    <a:lnTo>
                      <a:pt x="1354" y="1354"/>
                    </a:lnTo>
                    <a:moveTo>
                      <a:pt x="943" y="945"/>
                    </a:moveTo>
                    <a:lnTo>
                      <a:pt x="926" y="962"/>
                    </a:lnTo>
                    <a:lnTo>
                      <a:pt x="1321" y="1354"/>
                    </a:lnTo>
                    <a:lnTo>
                      <a:pt x="1337" y="1338"/>
                    </a:lnTo>
                    <a:lnTo>
                      <a:pt x="943" y="945"/>
                    </a:lnTo>
                    <a:moveTo>
                      <a:pt x="853" y="853"/>
                    </a:moveTo>
                    <a:lnTo>
                      <a:pt x="836" y="870"/>
                    </a:lnTo>
                    <a:lnTo>
                      <a:pt x="910" y="945"/>
                    </a:lnTo>
                    <a:lnTo>
                      <a:pt x="926" y="926"/>
                    </a:lnTo>
                    <a:lnTo>
                      <a:pt x="853" y="853"/>
                    </a:lnTo>
                    <a:moveTo>
                      <a:pt x="746" y="747"/>
                    </a:moveTo>
                    <a:lnTo>
                      <a:pt x="728" y="763"/>
                    </a:lnTo>
                    <a:lnTo>
                      <a:pt x="803" y="837"/>
                    </a:lnTo>
                    <a:lnTo>
                      <a:pt x="820" y="820"/>
                    </a:lnTo>
                    <a:lnTo>
                      <a:pt x="746" y="747"/>
                    </a:lnTo>
                    <a:moveTo>
                      <a:pt x="335" y="336"/>
                    </a:moveTo>
                    <a:lnTo>
                      <a:pt x="319" y="352"/>
                    </a:lnTo>
                    <a:lnTo>
                      <a:pt x="711" y="747"/>
                    </a:lnTo>
                    <a:lnTo>
                      <a:pt x="728" y="730"/>
                    </a:lnTo>
                    <a:lnTo>
                      <a:pt x="335" y="336"/>
                    </a:lnTo>
                    <a:moveTo>
                      <a:pt x="245" y="246"/>
                    </a:moveTo>
                    <a:lnTo>
                      <a:pt x="227" y="262"/>
                    </a:lnTo>
                    <a:lnTo>
                      <a:pt x="302" y="336"/>
                    </a:lnTo>
                    <a:lnTo>
                      <a:pt x="319" y="319"/>
                    </a:lnTo>
                    <a:lnTo>
                      <a:pt x="245" y="246"/>
                    </a:lnTo>
                    <a:moveTo>
                      <a:pt x="137" y="137"/>
                    </a:moveTo>
                    <a:lnTo>
                      <a:pt x="120" y="154"/>
                    </a:lnTo>
                    <a:lnTo>
                      <a:pt x="193" y="227"/>
                    </a:lnTo>
                    <a:lnTo>
                      <a:pt x="210" y="210"/>
                    </a:lnTo>
                    <a:lnTo>
                      <a:pt x="137" y="137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104" y="137"/>
                    </a:lnTo>
                    <a:lnTo>
                      <a:pt x="120" y="1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1" name="Freeform 404"/>
              <p:cNvSpPr/>
              <p:nvPr/>
            </p:nvSpPr>
            <p:spPr bwMode="auto">
              <a:xfrm>
                <a:off x="1911" y="4078"/>
                <a:ext cx="52" cy="52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17 h 52"/>
                  <a:gd name="T4" fmla="*/ 34 w 52"/>
                  <a:gd name="T5" fmla="*/ 52 h 52"/>
                  <a:gd name="T6" fmla="*/ 52 w 52"/>
                  <a:gd name="T7" fmla="*/ 36 h 52"/>
                  <a:gd name="T8" fmla="*/ 17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17"/>
                    </a:lnTo>
                    <a:lnTo>
                      <a:pt x="34" y="52"/>
                    </a:lnTo>
                    <a:lnTo>
                      <a:pt x="52" y="3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2" name="Freeform 405"/>
              <p:cNvSpPr/>
              <p:nvPr/>
            </p:nvSpPr>
            <p:spPr bwMode="auto">
              <a:xfrm>
                <a:off x="1911" y="4078"/>
                <a:ext cx="52" cy="52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17 h 52"/>
                  <a:gd name="T4" fmla="*/ 34 w 52"/>
                  <a:gd name="T5" fmla="*/ 52 h 52"/>
                  <a:gd name="T6" fmla="*/ 52 w 52"/>
                  <a:gd name="T7" fmla="*/ 36 h 52"/>
                  <a:gd name="T8" fmla="*/ 17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17"/>
                    </a:lnTo>
                    <a:lnTo>
                      <a:pt x="34" y="52"/>
                    </a:lnTo>
                    <a:lnTo>
                      <a:pt x="52" y="3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45" name="Group 607"/>
            <p:cNvGrpSpPr/>
            <p:nvPr/>
          </p:nvGrpSpPr>
          <p:grpSpPr bwMode="auto">
            <a:xfrm>
              <a:off x="2727325" y="-1949450"/>
              <a:ext cx="8756650" cy="12495213"/>
              <a:chOff x="1718" y="-1228"/>
              <a:chExt cx="5516" cy="7871"/>
            </a:xfrm>
          </p:grpSpPr>
          <p:sp>
            <p:nvSpPr>
              <p:cNvPr id="3083" name="Freeform 407"/>
              <p:cNvSpPr/>
              <p:nvPr/>
            </p:nvSpPr>
            <p:spPr bwMode="auto">
              <a:xfrm>
                <a:off x="2521" y="468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4" name="Freeform 408"/>
              <p:cNvSpPr/>
              <p:nvPr/>
            </p:nvSpPr>
            <p:spPr bwMode="auto">
              <a:xfrm>
                <a:off x="2521" y="468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5" name="Freeform 409"/>
              <p:cNvSpPr/>
              <p:nvPr/>
            </p:nvSpPr>
            <p:spPr bwMode="auto">
              <a:xfrm>
                <a:off x="3129" y="5298"/>
                <a:ext cx="52" cy="50"/>
              </a:xfrm>
              <a:custGeom>
                <a:avLst/>
                <a:gdLst>
                  <a:gd name="T0" fmla="*/ 16 w 52"/>
                  <a:gd name="T1" fmla="*/ 0 h 50"/>
                  <a:gd name="T2" fmla="*/ 0 w 52"/>
                  <a:gd name="T3" fmla="*/ 16 h 50"/>
                  <a:gd name="T4" fmla="*/ 33 w 52"/>
                  <a:gd name="T5" fmla="*/ 50 h 50"/>
                  <a:gd name="T6" fmla="*/ 52 w 52"/>
                  <a:gd name="T7" fmla="*/ 33 h 50"/>
                  <a:gd name="T8" fmla="*/ 1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2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6" name="Freeform 410"/>
              <p:cNvSpPr/>
              <p:nvPr/>
            </p:nvSpPr>
            <p:spPr bwMode="auto">
              <a:xfrm>
                <a:off x="3129" y="5298"/>
                <a:ext cx="52" cy="50"/>
              </a:xfrm>
              <a:custGeom>
                <a:avLst/>
                <a:gdLst>
                  <a:gd name="T0" fmla="*/ 16 w 52"/>
                  <a:gd name="T1" fmla="*/ 0 h 50"/>
                  <a:gd name="T2" fmla="*/ 0 w 52"/>
                  <a:gd name="T3" fmla="*/ 16 h 50"/>
                  <a:gd name="T4" fmla="*/ 33 w 52"/>
                  <a:gd name="T5" fmla="*/ 50 h 50"/>
                  <a:gd name="T6" fmla="*/ 52 w 52"/>
                  <a:gd name="T7" fmla="*/ 33 h 50"/>
                  <a:gd name="T8" fmla="*/ 1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2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7" name="Freeform 411"/>
              <p:cNvSpPr/>
              <p:nvPr/>
            </p:nvSpPr>
            <p:spPr bwMode="auto">
              <a:xfrm>
                <a:off x="3738" y="590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8" name="Freeform 412"/>
              <p:cNvSpPr/>
              <p:nvPr/>
            </p:nvSpPr>
            <p:spPr bwMode="auto">
              <a:xfrm>
                <a:off x="3738" y="590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9" name="Freeform 413"/>
              <p:cNvSpPr/>
              <p:nvPr/>
            </p:nvSpPr>
            <p:spPr bwMode="auto">
              <a:xfrm>
                <a:off x="4346" y="6515"/>
                <a:ext cx="52" cy="52"/>
              </a:xfrm>
              <a:custGeom>
                <a:avLst/>
                <a:gdLst>
                  <a:gd name="T0" fmla="*/ 16 w 52"/>
                  <a:gd name="T1" fmla="*/ 0 h 52"/>
                  <a:gd name="T2" fmla="*/ 0 w 52"/>
                  <a:gd name="T3" fmla="*/ 19 h 52"/>
                  <a:gd name="T4" fmla="*/ 33 w 52"/>
                  <a:gd name="T5" fmla="*/ 52 h 52"/>
                  <a:gd name="T6" fmla="*/ 52 w 52"/>
                  <a:gd name="T7" fmla="*/ 36 h 52"/>
                  <a:gd name="T8" fmla="*/ 16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6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2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0" name="Freeform 414"/>
              <p:cNvSpPr/>
              <p:nvPr/>
            </p:nvSpPr>
            <p:spPr bwMode="auto">
              <a:xfrm>
                <a:off x="4346" y="6515"/>
                <a:ext cx="52" cy="52"/>
              </a:xfrm>
              <a:custGeom>
                <a:avLst/>
                <a:gdLst>
                  <a:gd name="T0" fmla="*/ 16 w 52"/>
                  <a:gd name="T1" fmla="*/ 0 h 52"/>
                  <a:gd name="T2" fmla="*/ 0 w 52"/>
                  <a:gd name="T3" fmla="*/ 19 h 52"/>
                  <a:gd name="T4" fmla="*/ 33 w 52"/>
                  <a:gd name="T5" fmla="*/ 52 h 52"/>
                  <a:gd name="T6" fmla="*/ 52 w 52"/>
                  <a:gd name="T7" fmla="*/ 36 h 52"/>
                  <a:gd name="T8" fmla="*/ 16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6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2" y="3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1" name="Freeform 415"/>
              <p:cNvSpPr/>
              <p:nvPr/>
            </p:nvSpPr>
            <p:spPr bwMode="auto">
              <a:xfrm>
                <a:off x="2020" y="418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2" name="Freeform 416"/>
              <p:cNvSpPr/>
              <p:nvPr/>
            </p:nvSpPr>
            <p:spPr bwMode="auto">
              <a:xfrm>
                <a:off x="2020" y="418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3" name="Freeform 417"/>
              <p:cNvSpPr/>
              <p:nvPr/>
            </p:nvSpPr>
            <p:spPr bwMode="auto">
              <a:xfrm>
                <a:off x="2628" y="4794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4" name="Freeform 418"/>
              <p:cNvSpPr/>
              <p:nvPr/>
            </p:nvSpPr>
            <p:spPr bwMode="auto">
              <a:xfrm>
                <a:off x="2628" y="4794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5" name="Freeform 419"/>
              <p:cNvSpPr/>
              <p:nvPr/>
            </p:nvSpPr>
            <p:spPr bwMode="auto">
              <a:xfrm>
                <a:off x="3237" y="540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6" name="Freeform 420"/>
              <p:cNvSpPr/>
              <p:nvPr/>
            </p:nvSpPr>
            <p:spPr bwMode="auto">
              <a:xfrm>
                <a:off x="3237" y="540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7" name="Freeform 421"/>
              <p:cNvSpPr/>
              <p:nvPr/>
            </p:nvSpPr>
            <p:spPr bwMode="auto">
              <a:xfrm>
                <a:off x="3845" y="601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8" name="Freeform 422"/>
              <p:cNvSpPr/>
              <p:nvPr/>
            </p:nvSpPr>
            <p:spPr bwMode="auto">
              <a:xfrm>
                <a:off x="3845" y="601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9" name="Freeform 423"/>
              <p:cNvSpPr/>
              <p:nvPr/>
            </p:nvSpPr>
            <p:spPr bwMode="auto">
              <a:xfrm>
                <a:off x="4454" y="6624"/>
                <a:ext cx="33" cy="19"/>
              </a:xfrm>
              <a:custGeom>
                <a:avLst/>
                <a:gdLst>
                  <a:gd name="T0" fmla="*/ 17 w 33"/>
                  <a:gd name="T1" fmla="*/ 0 h 19"/>
                  <a:gd name="T2" fmla="*/ 0 w 33"/>
                  <a:gd name="T3" fmla="*/ 16 h 19"/>
                  <a:gd name="T4" fmla="*/ 0 w 33"/>
                  <a:gd name="T5" fmla="*/ 19 h 19"/>
                  <a:gd name="T6" fmla="*/ 31 w 33"/>
                  <a:gd name="T7" fmla="*/ 19 h 19"/>
                  <a:gd name="T8" fmla="*/ 33 w 33"/>
                  <a:gd name="T9" fmla="*/ 16 h 19"/>
                  <a:gd name="T10" fmla="*/ 17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7" y="0"/>
                    </a:moveTo>
                    <a:lnTo>
                      <a:pt x="0" y="16"/>
                    </a:lnTo>
                    <a:lnTo>
                      <a:pt x="0" y="19"/>
                    </a:lnTo>
                    <a:lnTo>
                      <a:pt x="31" y="19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0" name="Freeform 424"/>
              <p:cNvSpPr/>
              <p:nvPr/>
            </p:nvSpPr>
            <p:spPr bwMode="auto">
              <a:xfrm>
                <a:off x="4454" y="6624"/>
                <a:ext cx="33" cy="19"/>
              </a:xfrm>
              <a:custGeom>
                <a:avLst/>
                <a:gdLst>
                  <a:gd name="T0" fmla="*/ 17 w 33"/>
                  <a:gd name="T1" fmla="*/ 0 h 19"/>
                  <a:gd name="T2" fmla="*/ 0 w 33"/>
                  <a:gd name="T3" fmla="*/ 16 h 19"/>
                  <a:gd name="T4" fmla="*/ 0 w 33"/>
                  <a:gd name="T5" fmla="*/ 19 h 19"/>
                  <a:gd name="T6" fmla="*/ 31 w 33"/>
                  <a:gd name="T7" fmla="*/ 19 h 19"/>
                  <a:gd name="T8" fmla="*/ 33 w 33"/>
                  <a:gd name="T9" fmla="*/ 16 h 19"/>
                  <a:gd name="T10" fmla="*/ 17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7" y="0"/>
                    </a:moveTo>
                    <a:lnTo>
                      <a:pt x="0" y="16"/>
                    </a:lnTo>
                    <a:lnTo>
                      <a:pt x="0" y="19"/>
                    </a:lnTo>
                    <a:lnTo>
                      <a:pt x="31" y="19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1" name="Freeform 425"/>
              <p:cNvSpPr/>
              <p:nvPr/>
            </p:nvSpPr>
            <p:spPr bwMode="auto">
              <a:xfrm>
                <a:off x="1822" y="3988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2" name="Freeform 426"/>
              <p:cNvSpPr/>
              <p:nvPr/>
            </p:nvSpPr>
            <p:spPr bwMode="auto">
              <a:xfrm>
                <a:off x="1822" y="3988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3" name="Freeform 427"/>
              <p:cNvSpPr/>
              <p:nvPr/>
            </p:nvSpPr>
            <p:spPr bwMode="auto">
              <a:xfrm>
                <a:off x="2429" y="4598"/>
                <a:ext cx="35" cy="33"/>
              </a:xfrm>
              <a:custGeom>
                <a:avLst/>
                <a:gdLst>
                  <a:gd name="T0" fmla="*/ 17 w 35"/>
                  <a:gd name="T1" fmla="*/ 0 h 33"/>
                  <a:gd name="T2" fmla="*/ 0 w 35"/>
                  <a:gd name="T3" fmla="*/ 17 h 33"/>
                  <a:gd name="T4" fmla="*/ 17 w 35"/>
                  <a:gd name="T5" fmla="*/ 33 h 33"/>
                  <a:gd name="T6" fmla="*/ 35 w 35"/>
                  <a:gd name="T7" fmla="*/ 17 h 33"/>
                  <a:gd name="T8" fmla="*/ 17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5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4" name="Freeform 428"/>
              <p:cNvSpPr/>
              <p:nvPr/>
            </p:nvSpPr>
            <p:spPr bwMode="auto">
              <a:xfrm>
                <a:off x="2429" y="4598"/>
                <a:ext cx="35" cy="33"/>
              </a:xfrm>
              <a:custGeom>
                <a:avLst/>
                <a:gdLst>
                  <a:gd name="T0" fmla="*/ 17 w 35"/>
                  <a:gd name="T1" fmla="*/ 0 h 33"/>
                  <a:gd name="T2" fmla="*/ 0 w 35"/>
                  <a:gd name="T3" fmla="*/ 17 h 33"/>
                  <a:gd name="T4" fmla="*/ 17 w 35"/>
                  <a:gd name="T5" fmla="*/ 33 h 33"/>
                  <a:gd name="T6" fmla="*/ 35 w 35"/>
                  <a:gd name="T7" fmla="*/ 17 h 33"/>
                  <a:gd name="T8" fmla="*/ 17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5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5" name="Freeform 429"/>
              <p:cNvSpPr/>
              <p:nvPr/>
            </p:nvSpPr>
            <p:spPr bwMode="auto">
              <a:xfrm>
                <a:off x="3039" y="5206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6" name="Freeform 430"/>
              <p:cNvSpPr/>
              <p:nvPr/>
            </p:nvSpPr>
            <p:spPr bwMode="auto">
              <a:xfrm>
                <a:off x="3039" y="5206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7" name="Freeform 431"/>
              <p:cNvSpPr/>
              <p:nvPr/>
            </p:nvSpPr>
            <p:spPr bwMode="auto">
              <a:xfrm>
                <a:off x="3646" y="5815"/>
                <a:ext cx="36" cy="34"/>
              </a:xfrm>
              <a:custGeom>
                <a:avLst/>
                <a:gdLst>
                  <a:gd name="T0" fmla="*/ 17 w 36"/>
                  <a:gd name="T1" fmla="*/ 0 h 34"/>
                  <a:gd name="T2" fmla="*/ 0 w 36"/>
                  <a:gd name="T3" fmla="*/ 17 h 34"/>
                  <a:gd name="T4" fmla="*/ 17 w 36"/>
                  <a:gd name="T5" fmla="*/ 34 h 34"/>
                  <a:gd name="T6" fmla="*/ 36 w 36"/>
                  <a:gd name="T7" fmla="*/ 17 h 34"/>
                  <a:gd name="T8" fmla="*/ 17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6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8" name="Freeform 432"/>
              <p:cNvSpPr/>
              <p:nvPr/>
            </p:nvSpPr>
            <p:spPr bwMode="auto">
              <a:xfrm>
                <a:off x="3646" y="5815"/>
                <a:ext cx="36" cy="34"/>
              </a:xfrm>
              <a:custGeom>
                <a:avLst/>
                <a:gdLst>
                  <a:gd name="T0" fmla="*/ 17 w 36"/>
                  <a:gd name="T1" fmla="*/ 0 h 34"/>
                  <a:gd name="T2" fmla="*/ 0 w 36"/>
                  <a:gd name="T3" fmla="*/ 17 h 34"/>
                  <a:gd name="T4" fmla="*/ 17 w 36"/>
                  <a:gd name="T5" fmla="*/ 34 h 34"/>
                  <a:gd name="T6" fmla="*/ 36 w 36"/>
                  <a:gd name="T7" fmla="*/ 17 h 34"/>
                  <a:gd name="T8" fmla="*/ 17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6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9" name="Freeform 433"/>
              <p:cNvSpPr/>
              <p:nvPr/>
            </p:nvSpPr>
            <p:spPr bwMode="auto">
              <a:xfrm>
                <a:off x="4256" y="642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0" name="Freeform 434"/>
              <p:cNvSpPr/>
              <p:nvPr/>
            </p:nvSpPr>
            <p:spPr bwMode="auto">
              <a:xfrm>
                <a:off x="4256" y="642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1" name="Freeform 435"/>
              <p:cNvSpPr>
                <a:spLocks noEditPoints="1"/>
              </p:cNvSpPr>
              <p:nvPr/>
            </p:nvSpPr>
            <p:spPr bwMode="auto">
              <a:xfrm>
                <a:off x="1718" y="5088"/>
                <a:ext cx="1555" cy="1555"/>
              </a:xfrm>
              <a:custGeom>
                <a:avLst/>
                <a:gdLst>
                  <a:gd name="T0" fmla="*/ 1550 w 1555"/>
                  <a:gd name="T1" fmla="*/ 1552 h 1555"/>
                  <a:gd name="T2" fmla="*/ 1548 w 1555"/>
                  <a:gd name="T3" fmla="*/ 1555 h 1555"/>
                  <a:gd name="T4" fmla="*/ 1555 w 1555"/>
                  <a:gd name="T5" fmla="*/ 1555 h 1555"/>
                  <a:gd name="T6" fmla="*/ 1550 w 1555"/>
                  <a:gd name="T7" fmla="*/ 1552 h 1555"/>
                  <a:gd name="T8" fmla="*/ 1460 w 1555"/>
                  <a:gd name="T9" fmla="*/ 1460 h 1555"/>
                  <a:gd name="T10" fmla="*/ 1444 w 1555"/>
                  <a:gd name="T11" fmla="*/ 1477 h 1555"/>
                  <a:gd name="T12" fmla="*/ 1517 w 1555"/>
                  <a:gd name="T13" fmla="*/ 1552 h 1555"/>
                  <a:gd name="T14" fmla="*/ 1533 w 1555"/>
                  <a:gd name="T15" fmla="*/ 1536 h 1555"/>
                  <a:gd name="T16" fmla="*/ 1460 w 1555"/>
                  <a:gd name="T17" fmla="*/ 1460 h 1555"/>
                  <a:gd name="T18" fmla="*/ 1354 w 1555"/>
                  <a:gd name="T19" fmla="*/ 1354 h 1555"/>
                  <a:gd name="T20" fmla="*/ 1337 w 1555"/>
                  <a:gd name="T21" fmla="*/ 1370 h 1555"/>
                  <a:gd name="T22" fmla="*/ 1411 w 1555"/>
                  <a:gd name="T23" fmla="*/ 1444 h 1555"/>
                  <a:gd name="T24" fmla="*/ 1427 w 1555"/>
                  <a:gd name="T25" fmla="*/ 1427 h 1555"/>
                  <a:gd name="T26" fmla="*/ 1354 w 1555"/>
                  <a:gd name="T27" fmla="*/ 1354 h 1555"/>
                  <a:gd name="T28" fmla="*/ 943 w 1555"/>
                  <a:gd name="T29" fmla="*/ 943 h 1555"/>
                  <a:gd name="T30" fmla="*/ 926 w 1555"/>
                  <a:gd name="T31" fmla="*/ 959 h 1555"/>
                  <a:gd name="T32" fmla="*/ 1321 w 1555"/>
                  <a:gd name="T33" fmla="*/ 1354 h 1555"/>
                  <a:gd name="T34" fmla="*/ 1337 w 1555"/>
                  <a:gd name="T35" fmla="*/ 1337 h 1555"/>
                  <a:gd name="T36" fmla="*/ 943 w 1555"/>
                  <a:gd name="T37" fmla="*/ 943 h 1555"/>
                  <a:gd name="T38" fmla="*/ 853 w 1555"/>
                  <a:gd name="T39" fmla="*/ 853 h 1555"/>
                  <a:gd name="T40" fmla="*/ 836 w 1555"/>
                  <a:gd name="T41" fmla="*/ 869 h 1555"/>
                  <a:gd name="T42" fmla="*/ 910 w 1555"/>
                  <a:gd name="T43" fmla="*/ 943 h 1555"/>
                  <a:gd name="T44" fmla="*/ 926 w 1555"/>
                  <a:gd name="T45" fmla="*/ 926 h 1555"/>
                  <a:gd name="T46" fmla="*/ 853 w 1555"/>
                  <a:gd name="T47" fmla="*/ 853 h 1555"/>
                  <a:gd name="T48" fmla="*/ 744 w 1555"/>
                  <a:gd name="T49" fmla="*/ 744 h 1555"/>
                  <a:gd name="T50" fmla="*/ 728 w 1555"/>
                  <a:gd name="T51" fmla="*/ 761 h 1555"/>
                  <a:gd name="T52" fmla="*/ 803 w 1555"/>
                  <a:gd name="T53" fmla="*/ 834 h 1555"/>
                  <a:gd name="T54" fmla="*/ 820 w 1555"/>
                  <a:gd name="T55" fmla="*/ 817 h 1555"/>
                  <a:gd name="T56" fmla="*/ 744 w 1555"/>
                  <a:gd name="T57" fmla="*/ 744 h 1555"/>
                  <a:gd name="T58" fmla="*/ 333 w 1555"/>
                  <a:gd name="T59" fmla="*/ 333 h 1555"/>
                  <a:gd name="T60" fmla="*/ 316 w 1555"/>
                  <a:gd name="T61" fmla="*/ 349 h 1555"/>
                  <a:gd name="T62" fmla="*/ 711 w 1555"/>
                  <a:gd name="T63" fmla="*/ 744 h 1555"/>
                  <a:gd name="T64" fmla="*/ 728 w 1555"/>
                  <a:gd name="T65" fmla="*/ 727 h 1555"/>
                  <a:gd name="T66" fmla="*/ 333 w 1555"/>
                  <a:gd name="T67" fmla="*/ 333 h 1555"/>
                  <a:gd name="T68" fmla="*/ 243 w 1555"/>
                  <a:gd name="T69" fmla="*/ 243 h 1555"/>
                  <a:gd name="T70" fmla="*/ 227 w 1555"/>
                  <a:gd name="T71" fmla="*/ 260 h 1555"/>
                  <a:gd name="T72" fmla="*/ 300 w 1555"/>
                  <a:gd name="T73" fmla="*/ 333 h 1555"/>
                  <a:gd name="T74" fmla="*/ 316 w 1555"/>
                  <a:gd name="T75" fmla="*/ 316 h 1555"/>
                  <a:gd name="T76" fmla="*/ 243 w 1555"/>
                  <a:gd name="T77" fmla="*/ 243 h 1555"/>
                  <a:gd name="T78" fmla="*/ 137 w 1555"/>
                  <a:gd name="T79" fmla="*/ 134 h 1555"/>
                  <a:gd name="T80" fmla="*/ 120 w 1555"/>
                  <a:gd name="T81" fmla="*/ 151 h 1555"/>
                  <a:gd name="T82" fmla="*/ 193 w 1555"/>
                  <a:gd name="T83" fmla="*/ 226 h 1555"/>
                  <a:gd name="T84" fmla="*/ 210 w 1555"/>
                  <a:gd name="T85" fmla="*/ 210 h 1555"/>
                  <a:gd name="T86" fmla="*/ 137 w 1555"/>
                  <a:gd name="T87" fmla="*/ 134 h 1555"/>
                  <a:gd name="T88" fmla="*/ 0 w 1555"/>
                  <a:gd name="T89" fmla="*/ 0 h 1555"/>
                  <a:gd name="T90" fmla="*/ 0 w 1555"/>
                  <a:gd name="T91" fmla="*/ 33 h 1555"/>
                  <a:gd name="T92" fmla="*/ 104 w 1555"/>
                  <a:gd name="T93" fmla="*/ 134 h 1555"/>
                  <a:gd name="T94" fmla="*/ 120 w 1555"/>
                  <a:gd name="T95" fmla="*/ 118 h 1555"/>
                  <a:gd name="T96" fmla="*/ 0 w 1555"/>
                  <a:gd name="T97" fmla="*/ 0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5" h="1555">
                    <a:moveTo>
                      <a:pt x="1550" y="1552"/>
                    </a:moveTo>
                    <a:lnTo>
                      <a:pt x="1548" y="1555"/>
                    </a:lnTo>
                    <a:lnTo>
                      <a:pt x="1555" y="1555"/>
                    </a:lnTo>
                    <a:lnTo>
                      <a:pt x="1550" y="1552"/>
                    </a:lnTo>
                    <a:close/>
                    <a:moveTo>
                      <a:pt x="1460" y="1460"/>
                    </a:moveTo>
                    <a:lnTo>
                      <a:pt x="1444" y="1477"/>
                    </a:lnTo>
                    <a:lnTo>
                      <a:pt x="1517" y="1552"/>
                    </a:lnTo>
                    <a:lnTo>
                      <a:pt x="1533" y="1536"/>
                    </a:lnTo>
                    <a:lnTo>
                      <a:pt x="1460" y="1460"/>
                    </a:lnTo>
                    <a:close/>
                    <a:moveTo>
                      <a:pt x="1354" y="1354"/>
                    </a:moveTo>
                    <a:lnTo>
                      <a:pt x="1337" y="1370"/>
                    </a:lnTo>
                    <a:lnTo>
                      <a:pt x="1411" y="1444"/>
                    </a:lnTo>
                    <a:lnTo>
                      <a:pt x="1427" y="1427"/>
                    </a:lnTo>
                    <a:lnTo>
                      <a:pt x="1354" y="1354"/>
                    </a:lnTo>
                    <a:close/>
                    <a:moveTo>
                      <a:pt x="943" y="943"/>
                    </a:moveTo>
                    <a:lnTo>
                      <a:pt x="926" y="959"/>
                    </a:lnTo>
                    <a:lnTo>
                      <a:pt x="1321" y="1354"/>
                    </a:lnTo>
                    <a:lnTo>
                      <a:pt x="1337" y="1337"/>
                    </a:lnTo>
                    <a:lnTo>
                      <a:pt x="943" y="943"/>
                    </a:lnTo>
                    <a:close/>
                    <a:moveTo>
                      <a:pt x="853" y="853"/>
                    </a:moveTo>
                    <a:lnTo>
                      <a:pt x="836" y="869"/>
                    </a:lnTo>
                    <a:lnTo>
                      <a:pt x="910" y="943"/>
                    </a:lnTo>
                    <a:lnTo>
                      <a:pt x="926" y="926"/>
                    </a:lnTo>
                    <a:lnTo>
                      <a:pt x="853" y="853"/>
                    </a:lnTo>
                    <a:close/>
                    <a:moveTo>
                      <a:pt x="744" y="744"/>
                    </a:moveTo>
                    <a:lnTo>
                      <a:pt x="728" y="761"/>
                    </a:lnTo>
                    <a:lnTo>
                      <a:pt x="803" y="834"/>
                    </a:lnTo>
                    <a:lnTo>
                      <a:pt x="820" y="817"/>
                    </a:lnTo>
                    <a:lnTo>
                      <a:pt x="744" y="744"/>
                    </a:lnTo>
                    <a:close/>
                    <a:moveTo>
                      <a:pt x="333" y="333"/>
                    </a:moveTo>
                    <a:lnTo>
                      <a:pt x="316" y="349"/>
                    </a:lnTo>
                    <a:lnTo>
                      <a:pt x="711" y="744"/>
                    </a:lnTo>
                    <a:lnTo>
                      <a:pt x="728" y="727"/>
                    </a:lnTo>
                    <a:lnTo>
                      <a:pt x="333" y="333"/>
                    </a:lnTo>
                    <a:close/>
                    <a:moveTo>
                      <a:pt x="243" y="243"/>
                    </a:moveTo>
                    <a:lnTo>
                      <a:pt x="227" y="260"/>
                    </a:lnTo>
                    <a:lnTo>
                      <a:pt x="300" y="333"/>
                    </a:lnTo>
                    <a:lnTo>
                      <a:pt x="316" y="316"/>
                    </a:lnTo>
                    <a:lnTo>
                      <a:pt x="243" y="243"/>
                    </a:lnTo>
                    <a:close/>
                    <a:moveTo>
                      <a:pt x="137" y="134"/>
                    </a:moveTo>
                    <a:lnTo>
                      <a:pt x="120" y="151"/>
                    </a:lnTo>
                    <a:lnTo>
                      <a:pt x="193" y="226"/>
                    </a:lnTo>
                    <a:lnTo>
                      <a:pt x="210" y="210"/>
                    </a:lnTo>
                    <a:lnTo>
                      <a:pt x="137" y="134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104" y="134"/>
                    </a:lnTo>
                    <a:lnTo>
                      <a:pt x="120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2" name="Freeform 436"/>
              <p:cNvSpPr>
                <a:spLocks noEditPoints="1"/>
              </p:cNvSpPr>
              <p:nvPr/>
            </p:nvSpPr>
            <p:spPr bwMode="auto">
              <a:xfrm>
                <a:off x="1718" y="5088"/>
                <a:ext cx="1555" cy="1555"/>
              </a:xfrm>
              <a:custGeom>
                <a:avLst/>
                <a:gdLst>
                  <a:gd name="T0" fmla="*/ 1550 w 1555"/>
                  <a:gd name="T1" fmla="*/ 1552 h 1555"/>
                  <a:gd name="T2" fmla="*/ 1548 w 1555"/>
                  <a:gd name="T3" fmla="*/ 1555 h 1555"/>
                  <a:gd name="T4" fmla="*/ 1555 w 1555"/>
                  <a:gd name="T5" fmla="*/ 1555 h 1555"/>
                  <a:gd name="T6" fmla="*/ 1550 w 1555"/>
                  <a:gd name="T7" fmla="*/ 1552 h 1555"/>
                  <a:gd name="T8" fmla="*/ 1460 w 1555"/>
                  <a:gd name="T9" fmla="*/ 1460 h 1555"/>
                  <a:gd name="T10" fmla="*/ 1444 w 1555"/>
                  <a:gd name="T11" fmla="*/ 1477 h 1555"/>
                  <a:gd name="T12" fmla="*/ 1517 w 1555"/>
                  <a:gd name="T13" fmla="*/ 1552 h 1555"/>
                  <a:gd name="T14" fmla="*/ 1533 w 1555"/>
                  <a:gd name="T15" fmla="*/ 1536 h 1555"/>
                  <a:gd name="T16" fmla="*/ 1460 w 1555"/>
                  <a:gd name="T17" fmla="*/ 1460 h 1555"/>
                  <a:gd name="T18" fmla="*/ 1354 w 1555"/>
                  <a:gd name="T19" fmla="*/ 1354 h 1555"/>
                  <a:gd name="T20" fmla="*/ 1337 w 1555"/>
                  <a:gd name="T21" fmla="*/ 1370 h 1555"/>
                  <a:gd name="T22" fmla="*/ 1411 w 1555"/>
                  <a:gd name="T23" fmla="*/ 1444 h 1555"/>
                  <a:gd name="T24" fmla="*/ 1427 w 1555"/>
                  <a:gd name="T25" fmla="*/ 1427 h 1555"/>
                  <a:gd name="T26" fmla="*/ 1354 w 1555"/>
                  <a:gd name="T27" fmla="*/ 1354 h 1555"/>
                  <a:gd name="T28" fmla="*/ 943 w 1555"/>
                  <a:gd name="T29" fmla="*/ 943 h 1555"/>
                  <a:gd name="T30" fmla="*/ 926 w 1555"/>
                  <a:gd name="T31" fmla="*/ 959 h 1555"/>
                  <a:gd name="T32" fmla="*/ 1321 w 1555"/>
                  <a:gd name="T33" fmla="*/ 1354 h 1555"/>
                  <a:gd name="T34" fmla="*/ 1337 w 1555"/>
                  <a:gd name="T35" fmla="*/ 1337 h 1555"/>
                  <a:gd name="T36" fmla="*/ 943 w 1555"/>
                  <a:gd name="T37" fmla="*/ 943 h 1555"/>
                  <a:gd name="T38" fmla="*/ 853 w 1555"/>
                  <a:gd name="T39" fmla="*/ 853 h 1555"/>
                  <a:gd name="T40" fmla="*/ 836 w 1555"/>
                  <a:gd name="T41" fmla="*/ 869 h 1555"/>
                  <a:gd name="T42" fmla="*/ 910 w 1555"/>
                  <a:gd name="T43" fmla="*/ 943 h 1555"/>
                  <a:gd name="T44" fmla="*/ 926 w 1555"/>
                  <a:gd name="T45" fmla="*/ 926 h 1555"/>
                  <a:gd name="T46" fmla="*/ 853 w 1555"/>
                  <a:gd name="T47" fmla="*/ 853 h 1555"/>
                  <a:gd name="T48" fmla="*/ 744 w 1555"/>
                  <a:gd name="T49" fmla="*/ 744 h 1555"/>
                  <a:gd name="T50" fmla="*/ 728 w 1555"/>
                  <a:gd name="T51" fmla="*/ 761 h 1555"/>
                  <a:gd name="T52" fmla="*/ 803 w 1555"/>
                  <a:gd name="T53" fmla="*/ 834 h 1555"/>
                  <a:gd name="T54" fmla="*/ 820 w 1555"/>
                  <a:gd name="T55" fmla="*/ 817 h 1555"/>
                  <a:gd name="T56" fmla="*/ 744 w 1555"/>
                  <a:gd name="T57" fmla="*/ 744 h 1555"/>
                  <a:gd name="T58" fmla="*/ 333 w 1555"/>
                  <a:gd name="T59" fmla="*/ 333 h 1555"/>
                  <a:gd name="T60" fmla="*/ 316 w 1555"/>
                  <a:gd name="T61" fmla="*/ 349 h 1555"/>
                  <a:gd name="T62" fmla="*/ 711 w 1555"/>
                  <a:gd name="T63" fmla="*/ 744 h 1555"/>
                  <a:gd name="T64" fmla="*/ 728 w 1555"/>
                  <a:gd name="T65" fmla="*/ 727 h 1555"/>
                  <a:gd name="T66" fmla="*/ 333 w 1555"/>
                  <a:gd name="T67" fmla="*/ 333 h 1555"/>
                  <a:gd name="T68" fmla="*/ 243 w 1555"/>
                  <a:gd name="T69" fmla="*/ 243 h 1555"/>
                  <a:gd name="T70" fmla="*/ 227 w 1555"/>
                  <a:gd name="T71" fmla="*/ 260 h 1555"/>
                  <a:gd name="T72" fmla="*/ 300 w 1555"/>
                  <a:gd name="T73" fmla="*/ 333 h 1555"/>
                  <a:gd name="T74" fmla="*/ 316 w 1555"/>
                  <a:gd name="T75" fmla="*/ 316 h 1555"/>
                  <a:gd name="T76" fmla="*/ 243 w 1555"/>
                  <a:gd name="T77" fmla="*/ 243 h 1555"/>
                  <a:gd name="T78" fmla="*/ 137 w 1555"/>
                  <a:gd name="T79" fmla="*/ 134 h 1555"/>
                  <a:gd name="T80" fmla="*/ 120 w 1555"/>
                  <a:gd name="T81" fmla="*/ 151 h 1555"/>
                  <a:gd name="T82" fmla="*/ 193 w 1555"/>
                  <a:gd name="T83" fmla="*/ 226 h 1555"/>
                  <a:gd name="T84" fmla="*/ 210 w 1555"/>
                  <a:gd name="T85" fmla="*/ 210 h 1555"/>
                  <a:gd name="T86" fmla="*/ 137 w 1555"/>
                  <a:gd name="T87" fmla="*/ 134 h 1555"/>
                  <a:gd name="T88" fmla="*/ 0 w 1555"/>
                  <a:gd name="T89" fmla="*/ 0 h 1555"/>
                  <a:gd name="T90" fmla="*/ 0 w 1555"/>
                  <a:gd name="T91" fmla="*/ 33 h 1555"/>
                  <a:gd name="T92" fmla="*/ 104 w 1555"/>
                  <a:gd name="T93" fmla="*/ 134 h 1555"/>
                  <a:gd name="T94" fmla="*/ 120 w 1555"/>
                  <a:gd name="T95" fmla="*/ 118 h 1555"/>
                  <a:gd name="T96" fmla="*/ 0 w 1555"/>
                  <a:gd name="T97" fmla="*/ 0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5" h="1555">
                    <a:moveTo>
                      <a:pt x="1550" y="1552"/>
                    </a:moveTo>
                    <a:lnTo>
                      <a:pt x="1548" y="1555"/>
                    </a:lnTo>
                    <a:lnTo>
                      <a:pt x="1555" y="1555"/>
                    </a:lnTo>
                    <a:lnTo>
                      <a:pt x="1550" y="1552"/>
                    </a:lnTo>
                    <a:moveTo>
                      <a:pt x="1460" y="1460"/>
                    </a:moveTo>
                    <a:lnTo>
                      <a:pt x="1444" y="1477"/>
                    </a:lnTo>
                    <a:lnTo>
                      <a:pt x="1517" y="1552"/>
                    </a:lnTo>
                    <a:lnTo>
                      <a:pt x="1533" y="1536"/>
                    </a:lnTo>
                    <a:lnTo>
                      <a:pt x="1460" y="1460"/>
                    </a:lnTo>
                    <a:moveTo>
                      <a:pt x="1354" y="1354"/>
                    </a:moveTo>
                    <a:lnTo>
                      <a:pt x="1337" y="1370"/>
                    </a:lnTo>
                    <a:lnTo>
                      <a:pt x="1411" y="1444"/>
                    </a:lnTo>
                    <a:lnTo>
                      <a:pt x="1427" y="1427"/>
                    </a:lnTo>
                    <a:lnTo>
                      <a:pt x="1354" y="1354"/>
                    </a:lnTo>
                    <a:moveTo>
                      <a:pt x="943" y="943"/>
                    </a:moveTo>
                    <a:lnTo>
                      <a:pt x="926" y="959"/>
                    </a:lnTo>
                    <a:lnTo>
                      <a:pt x="1321" y="1354"/>
                    </a:lnTo>
                    <a:lnTo>
                      <a:pt x="1337" y="1337"/>
                    </a:lnTo>
                    <a:lnTo>
                      <a:pt x="943" y="943"/>
                    </a:lnTo>
                    <a:moveTo>
                      <a:pt x="853" y="853"/>
                    </a:moveTo>
                    <a:lnTo>
                      <a:pt x="836" y="869"/>
                    </a:lnTo>
                    <a:lnTo>
                      <a:pt x="910" y="943"/>
                    </a:lnTo>
                    <a:lnTo>
                      <a:pt x="926" y="926"/>
                    </a:lnTo>
                    <a:lnTo>
                      <a:pt x="853" y="853"/>
                    </a:lnTo>
                    <a:moveTo>
                      <a:pt x="744" y="744"/>
                    </a:moveTo>
                    <a:lnTo>
                      <a:pt x="728" y="761"/>
                    </a:lnTo>
                    <a:lnTo>
                      <a:pt x="803" y="834"/>
                    </a:lnTo>
                    <a:lnTo>
                      <a:pt x="820" y="817"/>
                    </a:lnTo>
                    <a:lnTo>
                      <a:pt x="744" y="744"/>
                    </a:lnTo>
                    <a:moveTo>
                      <a:pt x="333" y="333"/>
                    </a:moveTo>
                    <a:lnTo>
                      <a:pt x="316" y="349"/>
                    </a:lnTo>
                    <a:lnTo>
                      <a:pt x="711" y="744"/>
                    </a:lnTo>
                    <a:lnTo>
                      <a:pt x="728" y="727"/>
                    </a:lnTo>
                    <a:lnTo>
                      <a:pt x="333" y="333"/>
                    </a:lnTo>
                    <a:moveTo>
                      <a:pt x="243" y="243"/>
                    </a:moveTo>
                    <a:lnTo>
                      <a:pt x="227" y="260"/>
                    </a:lnTo>
                    <a:lnTo>
                      <a:pt x="300" y="333"/>
                    </a:lnTo>
                    <a:lnTo>
                      <a:pt x="316" y="316"/>
                    </a:lnTo>
                    <a:lnTo>
                      <a:pt x="243" y="243"/>
                    </a:lnTo>
                    <a:moveTo>
                      <a:pt x="137" y="134"/>
                    </a:moveTo>
                    <a:lnTo>
                      <a:pt x="120" y="151"/>
                    </a:lnTo>
                    <a:lnTo>
                      <a:pt x="193" y="226"/>
                    </a:lnTo>
                    <a:lnTo>
                      <a:pt x="210" y="210"/>
                    </a:lnTo>
                    <a:lnTo>
                      <a:pt x="137" y="134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104" y="134"/>
                    </a:lnTo>
                    <a:lnTo>
                      <a:pt x="120" y="1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3" name="Freeform 437"/>
              <p:cNvSpPr/>
              <p:nvPr/>
            </p:nvSpPr>
            <p:spPr bwMode="auto">
              <a:xfrm>
                <a:off x="1911" y="529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4" name="Freeform 438"/>
              <p:cNvSpPr/>
              <p:nvPr/>
            </p:nvSpPr>
            <p:spPr bwMode="auto">
              <a:xfrm>
                <a:off x="1911" y="529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5" name="Freeform 439"/>
              <p:cNvSpPr/>
              <p:nvPr/>
            </p:nvSpPr>
            <p:spPr bwMode="auto">
              <a:xfrm>
                <a:off x="2521" y="590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6" name="Freeform 440"/>
              <p:cNvSpPr/>
              <p:nvPr/>
            </p:nvSpPr>
            <p:spPr bwMode="auto">
              <a:xfrm>
                <a:off x="2521" y="590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7" name="Freeform 441"/>
              <p:cNvSpPr/>
              <p:nvPr/>
            </p:nvSpPr>
            <p:spPr bwMode="auto">
              <a:xfrm>
                <a:off x="3129" y="6515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8" name="Freeform 442"/>
              <p:cNvSpPr/>
              <p:nvPr/>
            </p:nvSpPr>
            <p:spPr bwMode="auto">
              <a:xfrm>
                <a:off x="3129" y="6515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9" name="Freeform 443"/>
              <p:cNvSpPr/>
              <p:nvPr/>
            </p:nvSpPr>
            <p:spPr bwMode="auto">
              <a:xfrm>
                <a:off x="2018" y="540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0" name="Freeform 444"/>
              <p:cNvSpPr/>
              <p:nvPr/>
            </p:nvSpPr>
            <p:spPr bwMode="auto">
              <a:xfrm>
                <a:off x="2018" y="540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1" name="Freeform 445"/>
              <p:cNvSpPr/>
              <p:nvPr/>
            </p:nvSpPr>
            <p:spPr bwMode="auto">
              <a:xfrm>
                <a:off x="2628" y="601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2" name="Freeform 446"/>
              <p:cNvSpPr/>
              <p:nvPr/>
            </p:nvSpPr>
            <p:spPr bwMode="auto">
              <a:xfrm>
                <a:off x="2628" y="601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3" name="Freeform 447"/>
              <p:cNvSpPr/>
              <p:nvPr/>
            </p:nvSpPr>
            <p:spPr bwMode="auto">
              <a:xfrm>
                <a:off x="3235" y="6624"/>
                <a:ext cx="33" cy="19"/>
              </a:xfrm>
              <a:custGeom>
                <a:avLst/>
                <a:gdLst>
                  <a:gd name="T0" fmla="*/ 16 w 33"/>
                  <a:gd name="T1" fmla="*/ 0 h 19"/>
                  <a:gd name="T2" fmla="*/ 0 w 33"/>
                  <a:gd name="T3" fmla="*/ 16 h 19"/>
                  <a:gd name="T4" fmla="*/ 2 w 33"/>
                  <a:gd name="T5" fmla="*/ 19 h 19"/>
                  <a:gd name="T6" fmla="*/ 31 w 33"/>
                  <a:gd name="T7" fmla="*/ 19 h 19"/>
                  <a:gd name="T8" fmla="*/ 33 w 33"/>
                  <a:gd name="T9" fmla="*/ 16 h 19"/>
                  <a:gd name="T10" fmla="*/ 16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6" y="0"/>
                    </a:moveTo>
                    <a:lnTo>
                      <a:pt x="0" y="16"/>
                    </a:lnTo>
                    <a:lnTo>
                      <a:pt x="2" y="19"/>
                    </a:lnTo>
                    <a:lnTo>
                      <a:pt x="31" y="19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4" name="Freeform 448"/>
              <p:cNvSpPr/>
              <p:nvPr/>
            </p:nvSpPr>
            <p:spPr bwMode="auto">
              <a:xfrm>
                <a:off x="3235" y="6624"/>
                <a:ext cx="33" cy="19"/>
              </a:xfrm>
              <a:custGeom>
                <a:avLst/>
                <a:gdLst>
                  <a:gd name="T0" fmla="*/ 16 w 33"/>
                  <a:gd name="T1" fmla="*/ 0 h 19"/>
                  <a:gd name="T2" fmla="*/ 0 w 33"/>
                  <a:gd name="T3" fmla="*/ 16 h 19"/>
                  <a:gd name="T4" fmla="*/ 2 w 33"/>
                  <a:gd name="T5" fmla="*/ 19 h 19"/>
                  <a:gd name="T6" fmla="*/ 31 w 33"/>
                  <a:gd name="T7" fmla="*/ 19 h 19"/>
                  <a:gd name="T8" fmla="*/ 33 w 33"/>
                  <a:gd name="T9" fmla="*/ 16 h 19"/>
                  <a:gd name="T10" fmla="*/ 16 w 3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9">
                    <a:moveTo>
                      <a:pt x="16" y="0"/>
                    </a:moveTo>
                    <a:lnTo>
                      <a:pt x="0" y="16"/>
                    </a:lnTo>
                    <a:lnTo>
                      <a:pt x="2" y="19"/>
                    </a:lnTo>
                    <a:lnTo>
                      <a:pt x="31" y="19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5" name="Freeform 449"/>
              <p:cNvSpPr/>
              <p:nvPr/>
            </p:nvSpPr>
            <p:spPr bwMode="auto">
              <a:xfrm>
                <a:off x="1822" y="520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6" name="Freeform 450"/>
              <p:cNvSpPr/>
              <p:nvPr/>
            </p:nvSpPr>
            <p:spPr bwMode="auto">
              <a:xfrm>
                <a:off x="1822" y="520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7" name="Freeform 451"/>
              <p:cNvSpPr/>
              <p:nvPr/>
            </p:nvSpPr>
            <p:spPr bwMode="auto">
              <a:xfrm>
                <a:off x="2429" y="5815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8" name="Freeform 452"/>
              <p:cNvSpPr/>
              <p:nvPr/>
            </p:nvSpPr>
            <p:spPr bwMode="auto">
              <a:xfrm>
                <a:off x="2429" y="5815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9" name="Freeform 453"/>
              <p:cNvSpPr/>
              <p:nvPr/>
            </p:nvSpPr>
            <p:spPr bwMode="auto">
              <a:xfrm>
                <a:off x="3039" y="642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0" name="Freeform 454"/>
              <p:cNvSpPr/>
              <p:nvPr/>
            </p:nvSpPr>
            <p:spPr bwMode="auto">
              <a:xfrm>
                <a:off x="3039" y="642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1" name="Freeform 455"/>
              <p:cNvSpPr>
                <a:spLocks noEditPoints="1"/>
              </p:cNvSpPr>
              <p:nvPr/>
            </p:nvSpPr>
            <p:spPr bwMode="auto">
              <a:xfrm>
                <a:off x="1718" y="6305"/>
                <a:ext cx="338" cy="338"/>
              </a:xfrm>
              <a:custGeom>
                <a:avLst/>
                <a:gdLst>
                  <a:gd name="T0" fmla="*/ 333 w 338"/>
                  <a:gd name="T1" fmla="*/ 333 h 338"/>
                  <a:gd name="T2" fmla="*/ 331 w 338"/>
                  <a:gd name="T3" fmla="*/ 338 h 338"/>
                  <a:gd name="T4" fmla="*/ 338 w 338"/>
                  <a:gd name="T5" fmla="*/ 338 h 338"/>
                  <a:gd name="T6" fmla="*/ 333 w 338"/>
                  <a:gd name="T7" fmla="*/ 333 h 338"/>
                  <a:gd name="T8" fmla="*/ 243 w 338"/>
                  <a:gd name="T9" fmla="*/ 243 h 338"/>
                  <a:gd name="T10" fmla="*/ 227 w 338"/>
                  <a:gd name="T11" fmla="*/ 260 h 338"/>
                  <a:gd name="T12" fmla="*/ 300 w 338"/>
                  <a:gd name="T13" fmla="*/ 333 h 338"/>
                  <a:gd name="T14" fmla="*/ 316 w 338"/>
                  <a:gd name="T15" fmla="*/ 316 h 338"/>
                  <a:gd name="T16" fmla="*/ 243 w 338"/>
                  <a:gd name="T17" fmla="*/ 243 h 338"/>
                  <a:gd name="T18" fmla="*/ 134 w 338"/>
                  <a:gd name="T19" fmla="*/ 134 h 338"/>
                  <a:gd name="T20" fmla="*/ 118 w 338"/>
                  <a:gd name="T21" fmla="*/ 153 h 338"/>
                  <a:gd name="T22" fmla="*/ 193 w 338"/>
                  <a:gd name="T23" fmla="*/ 227 h 338"/>
                  <a:gd name="T24" fmla="*/ 210 w 338"/>
                  <a:gd name="T25" fmla="*/ 210 h 338"/>
                  <a:gd name="T26" fmla="*/ 134 w 338"/>
                  <a:gd name="T27" fmla="*/ 134 h 338"/>
                  <a:gd name="T28" fmla="*/ 0 w 338"/>
                  <a:gd name="T29" fmla="*/ 0 h 338"/>
                  <a:gd name="T30" fmla="*/ 0 w 338"/>
                  <a:gd name="T31" fmla="*/ 33 h 338"/>
                  <a:gd name="T32" fmla="*/ 101 w 338"/>
                  <a:gd name="T33" fmla="*/ 134 h 338"/>
                  <a:gd name="T34" fmla="*/ 118 w 338"/>
                  <a:gd name="T35" fmla="*/ 118 h 338"/>
                  <a:gd name="T36" fmla="*/ 0 w 338"/>
                  <a:gd name="T37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8" h="338">
                    <a:moveTo>
                      <a:pt x="333" y="333"/>
                    </a:moveTo>
                    <a:lnTo>
                      <a:pt x="331" y="338"/>
                    </a:lnTo>
                    <a:lnTo>
                      <a:pt x="338" y="338"/>
                    </a:lnTo>
                    <a:lnTo>
                      <a:pt x="333" y="333"/>
                    </a:lnTo>
                    <a:close/>
                    <a:moveTo>
                      <a:pt x="243" y="243"/>
                    </a:moveTo>
                    <a:lnTo>
                      <a:pt x="227" y="260"/>
                    </a:lnTo>
                    <a:lnTo>
                      <a:pt x="300" y="333"/>
                    </a:lnTo>
                    <a:lnTo>
                      <a:pt x="316" y="316"/>
                    </a:lnTo>
                    <a:lnTo>
                      <a:pt x="243" y="243"/>
                    </a:lnTo>
                    <a:close/>
                    <a:moveTo>
                      <a:pt x="134" y="134"/>
                    </a:moveTo>
                    <a:lnTo>
                      <a:pt x="118" y="153"/>
                    </a:lnTo>
                    <a:lnTo>
                      <a:pt x="193" y="227"/>
                    </a:lnTo>
                    <a:lnTo>
                      <a:pt x="210" y="210"/>
                    </a:lnTo>
                    <a:lnTo>
                      <a:pt x="134" y="134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101" y="134"/>
                    </a:lnTo>
                    <a:lnTo>
                      <a:pt x="118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2" name="Freeform 456"/>
              <p:cNvSpPr>
                <a:spLocks noEditPoints="1"/>
              </p:cNvSpPr>
              <p:nvPr/>
            </p:nvSpPr>
            <p:spPr bwMode="auto">
              <a:xfrm>
                <a:off x="1718" y="6305"/>
                <a:ext cx="338" cy="338"/>
              </a:xfrm>
              <a:custGeom>
                <a:avLst/>
                <a:gdLst>
                  <a:gd name="T0" fmla="*/ 333 w 338"/>
                  <a:gd name="T1" fmla="*/ 333 h 338"/>
                  <a:gd name="T2" fmla="*/ 331 w 338"/>
                  <a:gd name="T3" fmla="*/ 338 h 338"/>
                  <a:gd name="T4" fmla="*/ 338 w 338"/>
                  <a:gd name="T5" fmla="*/ 338 h 338"/>
                  <a:gd name="T6" fmla="*/ 333 w 338"/>
                  <a:gd name="T7" fmla="*/ 333 h 338"/>
                  <a:gd name="T8" fmla="*/ 243 w 338"/>
                  <a:gd name="T9" fmla="*/ 243 h 338"/>
                  <a:gd name="T10" fmla="*/ 227 w 338"/>
                  <a:gd name="T11" fmla="*/ 260 h 338"/>
                  <a:gd name="T12" fmla="*/ 300 w 338"/>
                  <a:gd name="T13" fmla="*/ 333 h 338"/>
                  <a:gd name="T14" fmla="*/ 316 w 338"/>
                  <a:gd name="T15" fmla="*/ 316 h 338"/>
                  <a:gd name="T16" fmla="*/ 243 w 338"/>
                  <a:gd name="T17" fmla="*/ 243 h 338"/>
                  <a:gd name="T18" fmla="*/ 134 w 338"/>
                  <a:gd name="T19" fmla="*/ 134 h 338"/>
                  <a:gd name="T20" fmla="*/ 118 w 338"/>
                  <a:gd name="T21" fmla="*/ 153 h 338"/>
                  <a:gd name="T22" fmla="*/ 193 w 338"/>
                  <a:gd name="T23" fmla="*/ 227 h 338"/>
                  <a:gd name="T24" fmla="*/ 210 w 338"/>
                  <a:gd name="T25" fmla="*/ 210 h 338"/>
                  <a:gd name="T26" fmla="*/ 134 w 338"/>
                  <a:gd name="T27" fmla="*/ 134 h 338"/>
                  <a:gd name="T28" fmla="*/ 0 w 338"/>
                  <a:gd name="T29" fmla="*/ 0 h 338"/>
                  <a:gd name="T30" fmla="*/ 0 w 338"/>
                  <a:gd name="T31" fmla="*/ 33 h 338"/>
                  <a:gd name="T32" fmla="*/ 101 w 338"/>
                  <a:gd name="T33" fmla="*/ 134 h 338"/>
                  <a:gd name="T34" fmla="*/ 118 w 338"/>
                  <a:gd name="T35" fmla="*/ 118 h 338"/>
                  <a:gd name="T36" fmla="*/ 0 w 338"/>
                  <a:gd name="T37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8" h="338">
                    <a:moveTo>
                      <a:pt x="333" y="333"/>
                    </a:moveTo>
                    <a:lnTo>
                      <a:pt x="331" y="338"/>
                    </a:lnTo>
                    <a:lnTo>
                      <a:pt x="338" y="338"/>
                    </a:lnTo>
                    <a:lnTo>
                      <a:pt x="333" y="333"/>
                    </a:lnTo>
                    <a:moveTo>
                      <a:pt x="243" y="243"/>
                    </a:moveTo>
                    <a:lnTo>
                      <a:pt x="227" y="260"/>
                    </a:lnTo>
                    <a:lnTo>
                      <a:pt x="300" y="333"/>
                    </a:lnTo>
                    <a:lnTo>
                      <a:pt x="316" y="316"/>
                    </a:lnTo>
                    <a:lnTo>
                      <a:pt x="243" y="243"/>
                    </a:lnTo>
                    <a:moveTo>
                      <a:pt x="134" y="134"/>
                    </a:moveTo>
                    <a:lnTo>
                      <a:pt x="118" y="153"/>
                    </a:lnTo>
                    <a:lnTo>
                      <a:pt x="193" y="227"/>
                    </a:lnTo>
                    <a:lnTo>
                      <a:pt x="210" y="210"/>
                    </a:lnTo>
                    <a:lnTo>
                      <a:pt x="134" y="134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101" y="134"/>
                    </a:lnTo>
                    <a:lnTo>
                      <a:pt x="118" y="1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3" name="Freeform 457"/>
              <p:cNvSpPr/>
              <p:nvPr/>
            </p:nvSpPr>
            <p:spPr bwMode="auto">
              <a:xfrm>
                <a:off x="1911" y="6515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4" name="Freeform 458"/>
              <p:cNvSpPr/>
              <p:nvPr/>
            </p:nvSpPr>
            <p:spPr bwMode="auto">
              <a:xfrm>
                <a:off x="1911" y="6515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5" name="Freeform 459"/>
              <p:cNvSpPr/>
              <p:nvPr/>
            </p:nvSpPr>
            <p:spPr bwMode="auto">
              <a:xfrm>
                <a:off x="2018" y="6621"/>
                <a:ext cx="33" cy="22"/>
              </a:xfrm>
              <a:custGeom>
                <a:avLst/>
                <a:gdLst>
                  <a:gd name="T0" fmla="*/ 16 w 33"/>
                  <a:gd name="T1" fmla="*/ 0 h 22"/>
                  <a:gd name="T2" fmla="*/ 0 w 33"/>
                  <a:gd name="T3" fmla="*/ 17 h 22"/>
                  <a:gd name="T4" fmla="*/ 2 w 33"/>
                  <a:gd name="T5" fmla="*/ 22 h 22"/>
                  <a:gd name="T6" fmla="*/ 31 w 33"/>
                  <a:gd name="T7" fmla="*/ 22 h 22"/>
                  <a:gd name="T8" fmla="*/ 33 w 33"/>
                  <a:gd name="T9" fmla="*/ 17 h 22"/>
                  <a:gd name="T10" fmla="*/ 16 w 33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2">
                    <a:moveTo>
                      <a:pt x="16" y="0"/>
                    </a:moveTo>
                    <a:lnTo>
                      <a:pt x="0" y="17"/>
                    </a:lnTo>
                    <a:lnTo>
                      <a:pt x="2" y="22"/>
                    </a:lnTo>
                    <a:lnTo>
                      <a:pt x="31" y="22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6" name="Freeform 460"/>
              <p:cNvSpPr/>
              <p:nvPr/>
            </p:nvSpPr>
            <p:spPr bwMode="auto">
              <a:xfrm>
                <a:off x="2018" y="6621"/>
                <a:ext cx="33" cy="22"/>
              </a:xfrm>
              <a:custGeom>
                <a:avLst/>
                <a:gdLst>
                  <a:gd name="T0" fmla="*/ 16 w 33"/>
                  <a:gd name="T1" fmla="*/ 0 h 22"/>
                  <a:gd name="T2" fmla="*/ 0 w 33"/>
                  <a:gd name="T3" fmla="*/ 17 h 22"/>
                  <a:gd name="T4" fmla="*/ 2 w 33"/>
                  <a:gd name="T5" fmla="*/ 22 h 22"/>
                  <a:gd name="T6" fmla="*/ 31 w 33"/>
                  <a:gd name="T7" fmla="*/ 22 h 22"/>
                  <a:gd name="T8" fmla="*/ 33 w 33"/>
                  <a:gd name="T9" fmla="*/ 17 h 22"/>
                  <a:gd name="T10" fmla="*/ 16 w 33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2">
                    <a:moveTo>
                      <a:pt x="16" y="0"/>
                    </a:moveTo>
                    <a:lnTo>
                      <a:pt x="0" y="17"/>
                    </a:lnTo>
                    <a:lnTo>
                      <a:pt x="2" y="22"/>
                    </a:lnTo>
                    <a:lnTo>
                      <a:pt x="31" y="22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7" name="Freeform 461"/>
              <p:cNvSpPr/>
              <p:nvPr/>
            </p:nvSpPr>
            <p:spPr bwMode="auto">
              <a:xfrm>
                <a:off x="1819" y="6423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8" name="Freeform 462"/>
              <p:cNvSpPr/>
              <p:nvPr/>
            </p:nvSpPr>
            <p:spPr bwMode="auto">
              <a:xfrm>
                <a:off x="1819" y="6423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9" name="Freeform 463"/>
              <p:cNvSpPr>
                <a:spLocks noEditPoints="1"/>
              </p:cNvSpPr>
              <p:nvPr/>
            </p:nvSpPr>
            <p:spPr bwMode="auto">
              <a:xfrm>
                <a:off x="6728" y="-1228"/>
                <a:ext cx="380" cy="364"/>
              </a:xfrm>
              <a:custGeom>
                <a:avLst/>
                <a:gdLst>
                  <a:gd name="T0" fmla="*/ 307 w 380"/>
                  <a:gd name="T1" fmla="*/ 274 h 364"/>
                  <a:gd name="T2" fmla="*/ 291 w 380"/>
                  <a:gd name="T3" fmla="*/ 291 h 364"/>
                  <a:gd name="T4" fmla="*/ 364 w 380"/>
                  <a:gd name="T5" fmla="*/ 364 h 364"/>
                  <a:gd name="T6" fmla="*/ 380 w 380"/>
                  <a:gd name="T7" fmla="*/ 348 h 364"/>
                  <a:gd name="T8" fmla="*/ 307 w 380"/>
                  <a:gd name="T9" fmla="*/ 274 h 364"/>
                  <a:gd name="T10" fmla="*/ 198 w 380"/>
                  <a:gd name="T11" fmla="*/ 166 h 364"/>
                  <a:gd name="T12" fmla="*/ 182 w 380"/>
                  <a:gd name="T13" fmla="*/ 182 h 364"/>
                  <a:gd name="T14" fmla="*/ 255 w 380"/>
                  <a:gd name="T15" fmla="*/ 258 h 364"/>
                  <a:gd name="T16" fmla="*/ 274 w 380"/>
                  <a:gd name="T17" fmla="*/ 241 h 364"/>
                  <a:gd name="T18" fmla="*/ 198 w 380"/>
                  <a:gd name="T19" fmla="*/ 166 h 364"/>
                  <a:gd name="T20" fmla="*/ 33 w 380"/>
                  <a:gd name="T21" fmla="*/ 0 h 364"/>
                  <a:gd name="T22" fmla="*/ 0 w 380"/>
                  <a:gd name="T23" fmla="*/ 0 h 364"/>
                  <a:gd name="T24" fmla="*/ 165 w 380"/>
                  <a:gd name="T25" fmla="*/ 166 h 364"/>
                  <a:gd name="T26" fmla="*/ 182 w 380"/>
                  <a:gd name="T27" fmla="*/ 149 h 364"/>
                  <a:gd name="T28" fmla="*/ 33 w 380"/>
                  <a:gd name="T2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0" h="364">
                    <a:moveTo>
                      <a:pt x="307" y="274"/>
                    </a:moveTo>
                    <a:lnTo>
                      <a:pt x="291" y="291"/>
                    </a:lnTo>
                    <a:lnTo>
                      <a:pt x="364" y="364"/>
                    </a:lnTo>
                    <a:lnTo>
                      <a:pt x="380" y="348"/>
                    </a:lnTo>
                    <a:lnTo>
                      <a:pt x="307" y="274"/>
                    </a:lnTo>
                    <a:close/>
                    <a:moveTo>
                      <a:pt x="198" y="166"/>
                    </a:moveTo>
                    <a:lnTo>
                      <a:pt x="182" y="182"/>
                    </a:lnTo>
                    <a:lnTo>
                      <a:pt x="255" y="258"/>
                    </a:lnTo>
                    <a:lnTo>
                      <a:pt x="274" y="241"/>
                    </a:lnTo>
                    <a:lnTo>
                      <a:pt x="198" y="166"/>
                    </a:lnTo>
                    <a:close/>
                    <a:moveTo>
                      <a:pt x="33" y="0"/>
                    </a:moveTo>
                    <a:lnTo>
                      <a:pt x="0" y="0"/>
                    </a:lnTo>
                    <a:lnTo>
                      <a:pt x="165" y="166"/>
                    </a:lnTo>
                    <a:lnTo>
                      <a:pt x="182" y="1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0" name="Freeform 464"/>
              <p:cNvSpPr>
                <a:spLocks noEditPoints="1"/>
              </p:cNvSpPr>
              <p:nvPr/>
            </p:nvSpPr>
            <p:spPr bwMode="auto">
              <a:xfrm>
                <a:off x="6728" y="-1228"/>
                <a:ext cx="380" cy="364"/>
              </a:xfrm>
              <a:custGeom>
                <a:avLst/>
                <a:gdLst>
                  <a:gd name="T0" fmla="*/ 307 w 380"/>
                  <a:gd name="T1" fmla="*/ 274 h 364"/>
                  <a:gd name="T2" fmla="*/ 291 w 380"/>
                  <a:gd name="T3" fmla="*/ 291 h 364"/>
                  <a:gd name="T4" fmla="*/ 364 w 380"/>
                  <a:gd name="T5" fmla="*/ 364 h 364"/>
                  <a:gd name="T6" fmla="*/ 380 w 380"/>
                  <a:gd name="T7" fmla="*/ 348 h 364"/>
                  <a:gd name="T8" fmla="*/ 307 w 380"/>
                  <a:gd name="T9" fmla="*/ 274 h 364"/>
                  <a:gd name="T10" fmla="*/ 198 w 380"/>
                  <a:gd name="T11" fmla="*/ 166 h 364"/>
                  <a:gd name="T12" fmla="*/ 182 w 380"/>
                  <a:gd name="T13" fmla="*/ 182 h 364"/>
                  <a:gd name="T14" fmla="*/ 255 w 380"/>
                  <a:gd name="T15" fmla="*/ 258 h 364"/>
                  <a:gd name="T16" fmla="*/ 274 w 380"/>
                  <a:gd name="T17" fmla="*/ 241 h 364"/>
                  <a:gd name="T18" fmla="*/ 198 w 380"/>
                  <a:gd name="T19" fmla="*/ 166 h 364"/>
                  <a:gd name="T20" fmla="*/ 33 w 380"/>
                  <a:gd name="T21" fmla="*/ 0 h 364"/>
                  <a:gd name="T22" fmla="*/ 0 w 380"/>
                  <a:gd name="T23" fmla="*/ 0 h 364"/>
                  <a:gd name="T24" fmla="*/ 165 w 380"/>
                  <a:gd name="T25" fmla="*/ 166 h 364"/>
                  <a:gd name="T26" fmla="*/ 182 w 380"/>
                  <a:gd name="T27" fmla="*/ 149 h 364"/>
                  <a:gd name="T28" fmla="*/ 33 w 380"/>
                  <a:gd name="T2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0" h="364">
                    <a:moveTo>
                      <a:pt x="307" y="274"/>
                    </a:moveTo>
                    <a:lnTo>
                      <a:pt x="291" y="291"/>
                    </a:lnTo>
                    <a:lnTo>
                      <a:pt x="364" y="364"/>
                    </a:lnTo>
                    <a:lnTo>
                      <a:pt x="380" y="348"/>
                    </a:lnTo>
                    <a:lnTo>
                      <a:pt x="307" y="274"/>
                    </a:lnTo>
                    <a:moveTo>
                      <a:pt x="198" y="166"/>
                    </a:moveTo>
                    <a:lnTo>
                      <a:pt x="182" y="182"/>
                    </a:lnTo>
                    <a:lnTo>
                      <a:pt x="255" y="258"/>
                    </a:lnTo>
                    <a:lnTo>
                      <a:pt x="274" y="241"/>
                    </a:lnTo>
                    <a:lnTo>
                      <a:pt x="198" y="166"/>
                    </a:lnTo>
                    <a:moveTo>
                      <a:pt x="33" y="0"/>
                    </a:moveTo>
                    <a:lnTo>
                      <a:pt x="0" y="0"/>
                    </a:lnTo>
                    <a:lnTo>
                      <a:pt x="165" y="166"/>
                    </a:lnTo>
                    <a:lnTo>
                      <a:pt x="182" y="149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1" name="Freeform 465"/>
              <p:cNvSpPr/>
              <p:nvPr/>
            </p:nvSpPr>
            <p:spPr bwMode="auto">
              <a:xfrm>
                <a:off x="7108" y="-864"/>
                <a:ext cx="126" cy="142"/>
              </a:xfrm>
              <a:custGeom>
                <a:avLst/>
                <a:gdLst>
                  <a:gd name="T0" fmla="*/ 17 w 126"/>
                  <a:gd name="T1" fmla="*/ 0 h 142"/>
                  <a:gd name="T2" fmla="*/ 0 w 126"/>
                  <a:gd name="T3" fmla="*/ 17 h 142"/>
                  <a:gd name="T4" fmla="*/ 126 w 126"/>
                  <a:gd name="T5" fmla="*/ 142 h 142"/>
                  <a:gd name="T6" fmla="*/ 126 w 126"/>
                  <a:gd name="T7" fmla="*/ 109 h 142"/>
                  <a:gd name="T8" fmla="*/ 17 w 12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42">
                    <a:moveTo>
                      <a:pt x="17" y="0"/>
                    </a:moveTo>
                    <a:lnTo>
                      <a:pt x="0" y="17"/>
                    </a:lnTo>
                    <a:lnTo>
                      <a:pt x="126" y="142"/>
                    </a:lnTo>
                    <a:lnTo>
                      <a:pt x="126" y="10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2" name="Freeform 466"/>
              <p:cNvSpPr/>
              <p:nvPr/>
            </p:nvSpPr>
            <p:spPr bwMode="auto">
              <a:xfrm>
                <a:off x="7108" y="-864"/>
                <a:ext cx="126" cy="142"/>
              </a:xfrm>
              <a:custGeom>
                <a:avLst/>
                <a:gdLst>
                  <a:gd name="T0" fmla="*/ 17 w 126"/>
                  <a:gd name="T1" fmla="*/ 0 h 142"/>
                  <a:gd name="T2" fmla="*/ 0 w 126"/>
                  <a:gd name="T3" fmla="*/ 17 h 142"/>
                  <a:gd name="T4" fmla="*/ 126 w 126"/>
                  <a:gd name="T5" fmla="*/ 142 h 142"/>
                  <a:gd name="T6" fmla="*/ 126 w 126"/>
                  <a:gd name="T7" fmla="*/ 109 h 142"/>
                  <a:gd name="T8" fmla="*/ 17 w 12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42">
                    <a:moveTo>
                      <a:pt x="17" y="0"/>
                    </a:moveTo>
                    <a:lnTo>
                      <a:pt x="0" y="17"/>
                    </a:lnTo>
                    <a:lnTo>
                      <a:pt x="126" y="142"/>
                    </a:lnTo>
                    <a:lnTo>
                      <a:pt x="126" y="10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3" name="Freeform 467"/>
              <p:cNvSpPr/>
              <p:nvPr/>
            </p:nvSpPr>
            <p:spPr bwMode="auto">
              <a:xfrm>
                <a:off x="6983" y="-987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7 h 50"/>
                  <a:gd name="T4" fmla="*/ 36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7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4" name="Freeform 468"/>
              <p:cNvSpPr/>
              <p:nvPr/>
            </p:nvSpPr>
            <p:spPr bwMode="auto">
              <a:xfrm>
                <a:off x="6983" y="-987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7 h 50"/>
                  <a:gd name="T4" fmla="*/ 36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7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5" name="Freeform 469"/>
              <p:cNvSpPr/>
              <p:nvPr/>
            </p:nvSpPr>
            <p:spPr bwMode="auto">
              <a:xfrm>
                <a:off x="7092" y="-88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6" name="Freeform 470"/>
              <p:cNvSpPr/>
              <p:nvPr/>
            </p:nvSpPr>
            <p:spPr bwMode="auto">
              <a:xfrm>
                <a:off x="7092" y="-88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7" name="Freeform 471"/>
              <p:cNvSpPr/>
              <p:nvPr/>
            </p:nvSpPr>
            <p:spPr bwMode="auto">
              <a:xfrm>
                <a:off x="6893" y="-107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8" name="Freeform 472"/>
              <p:cNvSpPr/>
              <p:nvPr/>
            </p:nvSpPr>
            <p:spPr bwMode="auto">
              <a:xfrm>
                <a:off x="6893" y="-107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9" name="Freeform 473"/>
              <p:cNvSpPr>
                <a:spLocks noEditPoints="1"/>
              </p:cNvSpPr>
              <p:nvPr/>
            </p:nvSpPr>
            <p:spPr bwMode="auto">
              <a:xfrm>
                <a:off x="5511" y="-1228"/>
                <a:ext cx="1597" cy="1581"/>
              </a:xfrm>
              <a:custGeom>
                <a:avLst/>
                <a:gdLst>
                  <a:gd name="T0" fmla="*/ 1522 w 1597"/>
                  <a:gd name="T1" fmla="*/ 1492 h 1581"/>
                  <a:gd name="T2" fmla="*/ 1505 w 1597"/>
                  <a:gd name="T3" fmla="*/ 1508 h 1581"/>
                  <a:gd name="T4" fmla="*/ 1579 w 1597"/>
                  <a:gd name="T5" fmla="*/ 1581 h 1581"/>
                  <a:gd name="T6" fmla="*/ 1597 w 1597"/>
                  <a:gd name="T7" fmla="*/ 1565 h 1581"/>
                  <a:gd name="T8" fmla="*/ 1522 w 1597"/>
                  <a:gd name="T9" fmla="*/ 1492 h 1581"/>
                  <a:gd name="T10" fmla="*/ 1415 w 1597"/>
                  <a:gd name="T11" fmla="*/ 1385 h 1581"/>
                  <a:gd name="T12" fmla="*/ 1399 w 1597"/>
                  <a:gd name="T13" fmla="*/ 1402 h 1581"/>
                  <a:gd name="T14" fmla="*/ 1472 w 1597"/>
                  <a:gd name="T15" fmla="*/ 1475 h 1581"/>
                  <a:gd name="T16" fmla="*/ 1489 w 1597"/>
                  <a:gd name="T17" fmla="*/ 1458 h 1581"/>
                  <a:gd name="T18" fmla="*/ 1415 w 1597"/>
                  <a:gd name="T19" fmla="*/ 1385 h 1581"/>
                  <a:gd name="T20" fmla="*/ 1004 w 1597"/>
                  <a:gd name="T21" fmla="*/ 974 h 1581"/>
                  <a:gd name="T22" fmla="*/ 988 w 1597"/>
                  <a:gd name="T23" fmla="*/ 990 h 1581"/>
                  <a:gd name="T24" fmla="*/ 1382 w 1597"/>
                  <a:gd name="T25" fmla="*/ 1385 h 1581"/>
                  <a:gd name="T26" fmla="*/ 1399 w 1597"/>
                  <a:gd name="T27" fmla="*/ 1366 h 1581"/>
                  <a:gd name="T28" fmla="*/ 1004 w 1597"/>
                  <a:gd name="T29" fmla="*/ 974 h 1581"/>
                  <a:gd name="T30" fmla="*/ 914 w 1597"/>
                  <a:gd name="T31" fmla="*/ 882 h 1581"/>
                  <a:gd name="T32" fmla="*/ 898 w 1597"/>
                  <a:gd name="T33" fmla="*/ 898 h 1581"/>
                  <a:gd name="T34" fmla="*/ 971 w 1597"/>
                  <a:gd name="T35" fmla="*/ 974 h 1581"/>
                  <a:gd name="T36" fmla="*/ 988 w 1597"/>
                  <a:gd name="T37" fmla="*/ 957 h 1581"/>
                  <a:gd name="T38" fmla="*/ 914 w 1597"/>
                  <a:gd name="T39" fmla="*/ 882 h 1581"/>
                  <a:gd name="T40" fmla="*/ 806 w 1597"/>
                  <a:gd name="T41" fmla="*/ 775 h 1581"/>
                  <a:gd name="T42" fmla="*/ 789 w 1597"/>
                  <a:gd name="T43" fmla="*/ 792 h 1581"/>
                  <a:gd name="T44" fmla="*/ 865 w 1597"/>
                  <a:gd name="T45" fmla="*/ 865 h 1581"/>
                  <a:gd name="T46" fmla="*/ 881 w 1597"/>
                  <a:gd name="T47" fmla="*/ 849 h 1581"/>
                  <a:gd name="T48" fmla="*/ 806 w 1597"/>
                  <a:gd name="T49" fmla="*/ 775 h 1581"/>
                  <a:gd name="T50" fmla="*/ 397 w 1597"/>
                  <a:gd name="T51" fmla="*/ 364 h 1581"/>
                  <a:gd name="T52" fmla="*/ 380 w 1597"/>
                  <a:gd name="T53" fmla="*/ 381 h 1581"/>
                  <a:gd name="T54" fmla="*/ 773 w 1597"/>
                  <a:gd name="T55" fmla="*/ 775 h 1581"/>
                  <a:gd name="T56" fmla="*/ 789 w 1597"/>
                  <a:gd name="T57" fmla="*/ 759 h 1581"/>
                  <a:gd name="T58" fmla="*/ 397 w 1597"/>
                  <a:gd name="T59" fmla="*/ 364 h 1581"/>
                  <a:gd name="T60" fmla="*/ 305 w 1597"/>
                  <a:gd name="T61" fmla="*/ 274 h 1581"/>
                  <a:gd name="T62" fmla="*/ 288 w 1597"/>
                  <a:gd name="T63" fmla="*/ 291 h 1581"/>
                  <a:gd name="T64" fmla="*/ 361 w 1597"/>
                  <a:gd name="T65" fmla="*/ 364 h 1581"/>
                  <a:gd name="T66" fmla="*/ 380 w 1597"/>
                  <a:gd name="T67" fmla="*/ 348 h 1581"/>
                  <a:gd name="T68" fmla="*/ 305 w 1597"/>
                  <a:gd name="T69" fmla="*/ 274 h 1581"/>
                  <a:gd name="T70" fmla="*/ 198 w 1597"/>
                  <a:gd name="T71" fmla="*/ 166 h 1581"/>
                  <a:gd name="T72" fmla="*/ 182 w 1597"/>
                  <a:gd name="T73" fmla="*/ 182 h 1581"/>
                  <a:gd name="T74" fmla="*/ 255 w 1597"/>
                  <a:gd name="T75" fmla="*/ 255 h 1581"/>
                  <a:gd name="T76" fmla="*/ 272 w 1597"/>
                  <a:gd name="T77" fmla="*/ 239 h 1581"/>
                  <a:gd name="T78" fmla="*/ 198 w 1597"/>
                  <a:gd name="T79" fmla="*/ 166 h 1581"/>
                  <a:gd name="T80" fmla="*/ 33 w 1597"/>
                  <a:gd name="T81" fmla="*/ 0 h 1581"/>
                  <a:gd name="T82" fmla="*/ 0 w 1597"/>
                  <a:gd name="T83" fmla="*/ 0 h 1581"/>
                  <a:gd name="T84" fmla="*/ 165 w 1597"/>
                  <a:gd name="T85" fmla="*/ 166 h 1581"/>
                  <a:gd name="T86" fmla="*/ 182 w 1597"/>
                  <a:gd name="T87" fmla="*/ 149 h 1581"/>
                  <a:gd name="T88" fmla="*/ 33 w 1597"/>
                  <a:gd name="T89" fmla="*/ 0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97" h="1581">
                    <a:moveTo>
                      <a:pt x="1522" y="1492"/>
                    </a:moveTo>
                    <a:lnTo>
                      <a:pt x="1505" y="1508"/>
                    </a:lnTo>
                    <a:lnTo>
                      <a:pt x="1579" y="1581"/>
                    </a:lnTo>
                    <a:lnTo>
                      <a:pt x="1597" y="1565"/>
                    </a:lnTo>
                    <a:lnTo>
                      <a:pt x="1522" y="1492"/>
                    </a:lnTo>
                    <a:close/>
                    <a:moveTo>
                      <a:pt x="1415" y="1385"/>
                    </a:moveTo>
                    <a:lnTo>
                      <a:pt x="1399" y="1402"/>
                    </a:lnTo>
                    <a:lnTo>
                      <a:pt x="1472" y="1475"/>
                    </a:lnTo>
                    <a:lnTo>
                      <a:pt x="1489" y="1458"/>
                    </a:lnTo>
                    <a:lnTo>
                      <a:pt x="1415" y="1385"/>
                    </a:lnTo>
                    <a:close/>
                    <a:moveTo>
                      <a:pt x="1004" y="974"/>
                    </a:moveTo>
                    <a:lnTo>
                      <a:pt x="988" y="990"/>
                    </a:lnTo>
                    <a:lnTo>
                      <a:pt x="1382" y="1385"/>
                    </a:lnTo>
                    <a:lnTo>
                      <a:pt x="1399" y="1366"/>
                    </a:lnTo>
                    <a:lnTo>
                      <a:pt x="1004" y="974"/>
                    </a:lnTo>
                    <a:close/>
                    <a:moveTo>
                      <a:pt x="914" y="882"/>
                    </a:moveTo>
                    <a:lnTo>
                      <a:pt x="898" y="898"/>
                    </a:lnTo>
                    <a:lnTo>
                      <a:pt x="971" y="974"/>
                    </a:lnTo>
                    <a:lnTo>
                      <a:pt x="988" y="957"/>
                    </a:lnTo>
                    <a:lnTo>
                      <a:pt x="914" y="882"/>
                    </a:lnTo>
                    <a:close/>
                    <a:moveTo>
                      <a:pt x="806" y="775"/>
                    </a:moveTo>
                    <a:lnTo>
                      <a:pt x="789" y="792"/>
                    </a:lnTo>
                    <a:lnTo>
                      <a:pt x="865" y="865"/>
                    </a:lnTo>
                    <a:lnTo>
                      <a:pt x="881" y="849"/>
                    </a:lnTo>
                    <a:lnTo>
                      <a:pt x="806" y="775"/>
                    </a:lnTo>
                    <a:close/>
                    <a:moveTo>
                      <a:pt x="397" y="364"/>
                    </a:moveTo>
                    <a:lnTo>
                      <a:pt x="380" y="381"/>
                    </a:lnTo>
                    <a:lnTo>
                      <a:pt x="773" y="775"/>
                    </a:lnTo>
                    <a:lnTo>
                      <a:pt x="789" y="759"/>
                    </a:lnTo>
                    <a:lnTo>
                      <a:pt x="397" y="364"/>
                    </a:lnTo>
                    <a:close/>
                    <a:moveTo>
                      <a:pt x="305" y="274"/>
                    </a:moveTo>
                    <a:lnTo>
                      <a:pt x="288" y="291"/>
                    </a:lnTo>
                    <a:lnTo>
                      <a:pt x="361" y="364"/>
                    </a:lnTo>
                    <a:lnTo>
                      <a:pt x="380" y="348"/>
                    </a:lnTo>
                    <a:lnTo>
                      <a:pt x="305" y="274"/>
                    </a:lnTo>
                    <a:close/>
                    <a:moveTo>
                      <a:pt x="198" y="166"/>
                    </a:moveTo>
                    <a:lnTo>
                      <a:pt x="182" y="182"/>
                    </a:lnTo>
                    <a:lnTo>
                      <a:pt x="255" y="255"/>
                    </a:lnTo>
                    <a:lnTo>
                      <a:pt x="272" y="239"/>
                    </a:lnTo>
                    <a:lnTo>
                      <a:pt x="198" y="166"/>
                    </a:lnTo>
                    <a:close/>
                    <a:moveTo>
                      <a:pt x="33" y="0"/>
                    </a:moveTo>
                    <a:lnTo>
                      <a:pt x="0" y="0"/>
                    </a:lnTo>
                    <a:lnTo>
                      <a:pt x="165" y="166"/>
                    </a:lnTo>
                    <a:lnTo>
                      <a:pt x="182" y="1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0" name="Freeform 474"/>
              <p:cNvSpPr>
                <a:spLocks noEditPoints="1"/>
              </p:cNvSpPr>
              <p:nvPr/>
            </p:nvSpPr>
            <p:spPr bwMode="auto">
              <a:xfrm>
                <a:off x="5511" y="-1228"/>
                <a:ext cx="1597" cy="1581"/>
              </a:xfrm>
              <a:custGeom>
                <a:avLst/>
                <a:gdLst>
                  <a:gd name="T0" fmla="*/ 1522 w 1597"/>
                  <a:gd name="T1" fmla="*/ 1492 h 1581"/>
                  <a:gd name="T2" fmla="*/ 1505 w 1597"/>
                  <a:gd name="T3" fmla="*/ 1508 h 1581"/>
                  <a:gd name="T4" fmla="*/ 1579 w 1597"/>
                  <a:gd name="T5" fmla="*/ 1581 h 1581"/>
                  <a:gd name="T6" fmla="*/ 1597 w 1597"/>
                  <a:gd name="T7" fmla="*/ 1565 h 1581"/>
                  <a:gd name="T8" fmla="*/ 1522 w 1597"/>
                  <a:gd name="T9" fmla="*/ 1492 h 1581"/>
                  <a:gd name="T10" fmla="*/ 1415 w 1597"/>
                  <a:gd name="T11" fmla="*/ 1385 h 1581"/>
                  <a:gd name="T12" fmla="*/ 1399 w 1597"/>
                  <a:gd name="T13" fmla="*/ 1402 h 1581"/>
                  <a:gd name="T14" fmla="*/ 1472 w 1597"/>
                  <a:gd name="T15" fmla="*/ 1475 h 1581"/>
                  <a:gd name="T16" fmla="*/ 1489 w 1597"/>
                  <a:gd name="T17" fmla="*/ 1458 h 1581"/>
                  <a:gd name="T18" fmla="*/ 1415 w 1597"/>
                  <a:gd name="T19" fmla="*/ 1385 h 1581"/>
                  <a:gd name="T20" fmla="*/ 1004 w 1597"/>
                  <a:gd name="T21" fmla="*/ 974 h 1581"/>
                  <a:gd name="T22" fmla="*/ 988 w 1597"/>
                  <a:gd name="T23" fmla="*/ 990 h 1581"/>
                  <a:gd name="T24" fmla="*/ 1382 w 1597"/>
                  <a:gd name="T25" fmla="*/ 1385 h 1581"/>
                  <a:gd name="T26" fmla="*/ 1399 w 1597"/>
                  <a:gd name="T27" fmla="*/ 1366 h 1581"/>
                  <a:gd name="T28" fmla="*/ 1004 w 1597"/>
                  <a:gd name="T29" fmla="*/ 974 h 1581"/>
                  <a:gd name="T30" fmla="*/ 914 w 1597"/>
                  <a:gd name="T31" fmla="*/ 882 h 1581"/>
                  <a:gd name="T32" fmla="*/ 898 w 1597"/>
                  <a:gd name="T33" fmla="*/ 898 h 1581"/>
                  <a:gd name="T34" fmla="*/ 971 w 1597"/>
                  <a:gd name="T35" fmla="*/ 974 h 1581"/>
                  <a:gd name="T36" fmla="*/ 988 w 1597"/>
                  <a:gd name="T37" fmla="*/ 957 h 1581"/>
                  <a:gd name="T38" fmla="*/ 914 w 1597"/>
                  <a:gd name="T39" fmla="*/ 882 h 1581"/>
                  <a:gd name="T40" fmla="*/ 806 w 1597"/>
                  <a:gd name="T41" fmla="*/ 775 h 1581"/>
                  <a:gd name="T42" fmla="*/ 789 w 1597"/>
                  <a:gd name="T43" fmla="*/ 792 h 1581"/>
                  <a:gd name="T44" fmla="*/ 865 w 1597"/>
                  <a:gd name="T45" fmla="*/ 865 h 1581"/>
                  <a:gd name="T46" fmla="*/ 881 w 1597"/>
                  <a:gd name="T47" fmla="*/ 849 h 1581"/>
                  <a:gd name="T48" fmla="*/ 806 w 1597"/>
                  <a:gd name="T49" fmla="*/ 775 h 1581"/>
                  <a:gd name="T50" fmla="*/ 397 w 1597"/>
                  <a:gd name="T51" fmla="*/ 364 h 1581"/>
                  <a:gd name="T52" fmla="*/ 380 w 1597"/>
                  <a:gd name="T53" fmla="*/ 381 h 1581"/>
                  <a:gd name="T54" fmla="*/ 773 w 1597"/>
                  <a:gd name="T55" fmla="*/ 775 h 1581"/>
                  <a:gd name="T56" fmla="*/ 789 w 1597"/>
                  <a:gd name="T57" fmla="*/ 759 h 1581"/>
                  <a:gd name="T58" fmla="*/ 397 w 1597"/>
                  <a:gd name="T59" fmla="*/ 364 h 1581"/>
                  <a:gd name="T60" fmla="*/ 305 w 1597"/>
                  <a:gd name="T61" fmla="*/ 274 h 1581"/>
                  <a:gd name="T62" fmla="*/ 288 w 1597"/>
                  <a:gd name="T63" fmla="*/ 291 h 1581"/>
                  <a:gd name="T64" fmla="*/ 361 w 1597"/>
                  <a:gd name="T65" fmla="*/ 364 h 1581"/>
                  <a:gd name="T66" fmla="*/ 380 w 1597"/>
                  <a:gd name="T67" fmla="*/ 348 h 1581"/>
                  <a:gd name="T68" fmla="*/ 305 w 1597"/>
                  <a:gd name="T69" fmla="*/ 274 h 1581"/>
                  <a:gd name="T70" fmla="*/ 198 w 1597"/>
                  <a:gd name="T71" fmla="*/ 166 h 1581"/>
                  <a:gd name="T72" fmla="*/ 182 w 1597"/>
                  <a:gd name="T73" fmla="*/ 182 h 1581"/>
                  <a:gd name="T74" fmla="*/ 255 w 1597"/>
                  <a:gd name="T75" fmla="*/ 255 h 1581"/>
                  <a:gd name="T76" fmla="*/ 272 w 1597"/>
                  <a:gd name="T77" fmla="*/ 239 h 1581"/>
                  <a:gd name="T78" fmla="*/ 198 w 1597"/>
                  <a:gd name="T79" fmla="*/ 166 h 1581"/>
                  <a:gd name="T80" fmla="*/ 33 w 1597"/>
                  <a:gd name="T81" fmla="*/ 0 h 1581"/>
                  <a:gd name="T82" fmla="*/ 0 w 1597"/>
                  <a:gd name="T83" fmla="*/ 0 h 1581"/>
                  <a:gd name="T84" fmla="*/ 165 w 1597"/>
                  <a:gd name="T85" fmla="*/ 166 h 1581"/>
                  <a:gd name="T86" fmla="*/ 182 w 1597"/>
                  <a:gd name="T87" fmla="*/ 149 h 1581"/>
                  <a:gd name="T88" fmla="*/ 33 w 1597"/>
                  <a:gd name="T89" fmla="*/ 0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97" h="1581">
                    <a:moveTo>
                      <a:pt x="1522" y="1492"/>
                    </a:moveTo>
                    <a:lnTo>
                      <a:pt x="1505" y="1508"/>
                    </a:lnTo>
                    <a:lnTo>
                      <a:pt x="1579" y="1581"/>
                    </a:lnTo>
                    <a:lnTo>
                      <a:pt x="1597" y="1565"/>
                    </a:lnTo>
                    <a:lnTo>
                      <a:pt x="1522" y="1492"/>
                    </a:lnTo>
                    <a:moveTo>
                      <a:pt x="1415" y="1385"/>
                    </a:moveTo>
                    <a:lnTo>
                      <a:pt x="1399" y="1402"/>
                    </a:lnTo>
                    <a:lnTo>
                      <a:pt x="1472" y="1475"/>
                    </a:lnTo>
                    <a:lnTo>
                      <a:pt x="1489" y="1458"/>
                    </a:lnTo>
                    <a:lnTo>
                      <a:pt x="1415" y="1385"/>
                    </a:lnTo>
                    <a:moveTo>
                      <a:pt x="1004" y="974"/>
                    </a:moveTo>
                    <a:lnTo>
                      <a:pt x="988" y="990"/>
                    </a:lnTo>
                    <a:lnTo>
                      <a:pt x="1382" y="1385"/>
                    </a:lnTo>
                    <a:lnTo>
                      <a:pt x="1399" y="1366"/>
                    </a:lnTo>
                    <a:lnTo>
                      <a:pt x="1004" y="974"/>
                    </a:lnTo>
                    <a:moveTo>
                      <a:pt x="914" y="882"/>
                    </a:moveTo>
                    <a:lnTo>
                      <a:pt x="898" y="898"/>
                    </a:lnTo>
                    <a:lnTo>
                      <a:pt x="971" y="974"/>
                    </a:lnTo>
                    <a:lnTo>
                      <a:pt x="988" y="957"/>
                    </a:lnTo>
                    <a:lnTo>
                      <a:pt x="914" y="882"/>
                    </a:lnTo>
                    <a:moveTo>
                      <a:pt x="806" y="775"/>
                    </a:moveTo>
                    <a:lnTo>
                      <a:pt x="789" y="792"/>
                    </a:lnTo>
                    <a:lnTo>
                      <a:pt x="865" y="865"/>
                    </a:lnTo>
                    <a:lnTo>
                      <a:pt x="881" y="849"/>
                    </a:lnTo>
                    <a:lnTo>
                      <a:pt x="806" y="775"/>
                    </a:lnTo>
                    <a:moveTo>
                      <a:pt x="397" y="364"/>
                    </a:moveTo>
                    <a:lnTo>
                      <a:pt x="380" y="381"/>
                    </a:lnTo>
                    <a:lnTo>
                      <a:pt x="773" y="775"/>
                    </a:lnTo>
                    <a:lnTo>
                      <a:pt x="789" y="759"/>
                    </a:lnTo>
                    <a:lnTo>
                      <a:pt x="397" y="364"/>
                    </a:lnTo>
                    <a:moveTo>
                      <a:pt x="305" y="274"/>
                    </a:moveTo>
                    <a:lnTo>
                      <a:pt x="288" y="291"/>
                    </a:lnTo>
                    <a:lnTo>
                      <a:pt x="361" y="364"/>
                    </a:lnTo>
                    <a:lnTo>
                      <a:pt x="380" y="348"/>
                    </a:lnTo>
                    <a:lnTo>
                      <a:pt x="305" y="274"/>
                    </a:lnTo>
                    <a:moveTo>
                      <a:pt x="198" y="166"/>
                    </a:moveTo>
                    <a:lnTo>
                      <a:pt x="182" y="182"/>
                    </a:lnTo>
                    <a:lnTo>
                      <a:pt x="255" y="255"/>
                    </a:lnTo>
                    <a:lnTo>
                      <a:pt x="272" y="239"/>
                    </a:lnTo>
                    <a:lnTo>
                      <a:pt x="198" y="166"/>
                    </a:lnTo>
                    <a:moveTo>
                      <a:pt x="33" y="0"/>
                    </a:moveTo>
                    <a:lnTo>
                      <a:pt x="0" y="0"/>
                    </a:lnTo>
                    <a:lnTo>
                      <a:pt x="165" y="166"/>
                    </a:lnTo>
                    <a:lnTo>
                      <a:pt x="182" y="149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1" name="Freeform 475"/>
              <p:cNvSpPr/>
              <p:nvPr/>
            </p:nvSpPr>
            <p:spPr bwMode="auto">
              <a:xfrm>
                <a:off x="7108" y="353"/>
                <a:ext cx="126" cy="145"/>
              </a:xfrm>
              <a:custGeom>
                <a:avLst/>
                <a:gdLst>
                  <a:gd name="T0" fmla="*/ 17 w 126"/>
                  <a:gd name="T1" fmla="*/ 0 h 145"/>
                  <a:gd name="T2" fmla="*/ 0 w 126"/>
                  <a:gd name="T3" fmla="*/ 17 h 145"/>
                  <a:gd name="T4" fmla="*/ 126 w 126"/>
                  <a:gd name="T5" fmla="*/ 145 h 145"/>
                  <a:gd name="T6" fmla="*/ 126 w 126"/>
                  <a:gd name="T7" fmla="*/ 111 h 145"/>
                  <a:gd name="T8" fmla="*/ 17 w 126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45">
                    <a:moveTo>
                      <a:pt x="17" y="0"/>
                    </a:moveTo>
                    <a:lnTo>
                      <a:pt x="0" y="17"/>
                    </a:lnTo>
                    <a:lnTo>
                      <a:pt x="126" y="145"/>
                    </a:lnTo>
                    <a:lnTo>
                      <a:pt x="126" y="11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2" name="Freeform 476"/>
              <p:cNvSpPr/>
              <p:nvPr/>
            </p:nvSpPr>
            <p:spPr bwMode="auto">
              <a:xfrm>
                <a:off x="7108" y="353"/>
                <a:ext cx="126" cy="145"/>
              </a:xfrm>
              <a:custGeom>
                <a:avLst/>
                <a:gdLst>
                  <a:gd name="T0" fmla="*/ 17 w 126"/>
                  <a:gd name="T1" fmla="*/ 0 h 145"/>
                  <a:gd name="T2" fmla="*/ 0 w 126"/>
                  <a:gd name="T3" fmla="*/ 17 h 145"/>
                  <a:gd name="T4" fmla="*/ 126 w 126"/>
                  <a:gd name="T5" fmla="*/ 145 h 145"/>
                  <a:gd name="T6" fmla="*/ 126 w 126"/>
                  <a:gd name="T7" fmla="*/ 111 h 145"/>
                  <a:gd name="T8" fmla="*/ 17 w 126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45">
                    <a:moveTo>
                      <a:pt x="17" y="0"/>
                    </a:moveTo>
                    <a:lnTo>
                      <a:pt x="0" y="17"/>
                    </a:lnTo>
                    <a:lnTo>
                      <a:pt x="126" y="145"/>
                    </a:lnTo>
                    <a:lnTo>
                      <a:pt x="126" y="111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3" name="Freeform 477"/>
              <p:cNvSpPr/>
              <p:nvPr/>
            </p:nvSpPr>
            <p:spPr bwMode="auto">
              <a:xfrm>
                <a:off x="5766" y="-989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6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4" name="Freeform 478"/>
              <p:cNvSpPr/>
              <p:nvPr/>
            </p:nvSpPr>
            <p:spPr bwMode="auto">
              <a:xfrm>
                <a:off x="5766" y="-989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6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5" name="Freeform 479"/>
              <p:cNvSpPr/>
              <p:nvPr/>
            </p:nvSpPr>
            <p:spPr bwMode="auto">
              <a:xfrm>
                <a:off x="6376" y="-379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6" name="Freeform 480"/>
              <p:cNvSpPr/>
              <p:nvPr/>
            </p:nvSpPr>
            <p:spPr bwMode="auto">
              <a:xfrm>
                <a:off x="6376" y="-379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7" name="Freeform 481"/>
              <p:cNvSpPr/>
              <p:nvPr/>
            </p:nvSpPr>
            <p:spPr bwMode="auto">
              <a:xfrm>
                <a:off x="6983" y="230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8" name="Freeform 482"/>
              <p:cNvSpPr/>
              <p:nvPr/>
            </p:nvSpPr>
            <p:spPr bwMode="auto">
              <a:xfrm>
                <a:off x="6983" y="230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9" name="Freeform 483"/>
              <p:cNvSpPr/>
              <p:nvPr/>
            </p:nvSpPr>
            <p:spPr bwMode="auto">
              <a:xfrm>
                <a:off x="5872" y="-880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6 h 33"/>
                  <a:gd name="T4" fmla="*/ 19 w 36"/>
                  <a:gd name="T5" fmla="*/ 33 h 33"/>
                  <a:gd name="T6" fmla="*/ 36 w 36"/>
                  <a:gd name="T7" fmla="*/ 16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6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0" name="Freeform 484"/>
              <p:cNvSpPr/>
              <p:nvPr/>
            </p:nvSpPr>
            <p:spPr bwMode="auto">
              <a:xfrm>
                <a:off x="5872" y="-880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6 h 33"/>
                  <a:gd name="T4" fmla="*/ 19 w 36"/>
                  <a:gd name="T5" fmla="*/ 33 h 33"/>
                  <a:gd name="T6" fmla="*/ 36 w 36"/>
                  <a:gd name="T7" fmla="*/ 16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6" y="1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1" name="Freeform 485"/>
              <p:cNvSpPr/>
              <p:nvPr/>
            </p:nvSpPr>
            <p:spPr bwMode="auto">
              <a:xfrm>
                <a:off x="6482" y="-27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2" name="Freeform 486"/>
              <p:cNvSpPr/>
              <p:nvPr/>
            </p:nvSpPr>
            <p:spPr bwMode="auto">
              <a:xfrm>
                <a:off x="6482" y="-27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3" name="Freeform 487"/>
              <p:cNvSpPr/>
              <p:nvPr/>
            </p:nvSpPr>
            <p:spPr bwMode="auto">
              <a:xfrm>
                <a:off x="7090" y="337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6 h 33"/>
                  <a:gd name="T4" fmla="*/ 18 w 35"/>
                  <a:gd name="T5" fmla="*/ 33 h 33"/>
                  <a:gd name="T6" fmla="*/ 35 w 35"/>
                  <a:gd name="T7" fmla="*/ 16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6"/>
                    </a:lnTo>
                    <a:lnTo>
                      <a:pt x="18" y="33"/>
                    </a:lnTo>
                    <a:lnTo>
                      <a:pt x="35" y="1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4" name="Freeform 488"/>
              <p:cNvSpPr/>
              <p:nvPr/>
            </p:nvSpPr>
            <p:spPr bwMode="auto">
              <a:xfrm>
                <a:off x="7090" y="337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6 h 33"/>
                  <a:gd name="T4" fmla="*/ 18 w 35"/>
                  <a:gd name="T5" fmla="*/ 33 h 33"/>
                  <a:gd name="T6" fmla="*/ 35 w 35"/>
                  <a:gd name="T7" fmla="*/ 16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6"/>
                    </a:lnTo>
                    <a:lnTo>
                      <a:pt x="18" y="33"/>
                    </a:lnTo>
                    <a:lnTo>
                      <a:pt x="35" y="16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5" name="Freeform 489"/>
              <p:cNvSpPr/>
              <p:nvPr/>
            </p:nvSpPr>
            <p:spPr bwMode="auto">
              <a:xfrm>
                <a:off x="5676" y="-107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6" name="Freeform 490"/>
              <p:cNvSpPr/>
              <p:nvPr/>
            </p:nvSpPr>
            <p:spPr bwMode="auto">
              <a:xfrm>
                <a:off x="5676" y="-107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7" name="Freeform 491"/>
              <p:cNvSpPr/>
              <p:nvPr/>
            </p:nvSpPr>
            <p:spPr bwMode="auto">
              <a:xfrm>
                <a:off x="6284" y="-469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8" name="Freeform 492"/>
              <p:cNvSpPr/>
              <p:nvPr/>
            </p:nvSpPr>
            <p:spPr bwMode="auto">
              <a:xfrm>
                <a:off x="6284" y="-469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9" name="Freeform 493"/>
              <p:cNvSpPr/>
              <p:nvPr/>
            </p:nvSpPr>
            <p:spPr bwMode="auto">
              <a:xfrm>
                <a:off x="6893" y="138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0" name="Freeform 494"/>
              <p:cNvSpPr/>
              <p:nvPr/>
            </p:nvSpPr>
            <p:spPr bwMode="auto">
              <a:xfrm>
                <a:off x="6893" y="138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1" name="Freeform 495"/>
              <p:cNvSpPr>
                <a:spLocks noEditPoints="1"/>
              </p:cNvSpPr>
              <p:nvPr/>
            </p:nvSpPr>
            <p:spPr bwMode="auto">
              <a:xfrm>
                <a:off x="4294" y="-1228"/>
                <a:ext cx="2812" cy="2801"/>
              </a:xfrm>
              <a:custGeom>
                <a:avLst/>
                <a:gdLst>
                  <a:gd name="T0" fmla="*/ 2722 w 2812"/>
                  <a:gd name="T1" fmla="*/ 2725 h 2801"/>
                  <a:gd name="T2" fmla="*/ 2812 w 2812"/>
                  <a:gd name="T3" fmla="*/ 2784 h 2801"/>
                  <a:gd name="T4" fmla="*/ 2632 w 2812"/>
                  <a:gd name="T5" fmla="*/ 2602 h 2801"/>
                  <a:gd name="T6" fmla="*/ 2689 w 2812"/>
                  <a:gd name="T7" fmla="*/ 2692 h 2801"/>
                  <a:gd name="T8" fmla="*/ 2632 w 2812"/>
                  <a:gd name="T9" fmla="*/ 2602 h 2801"/>
                  <a:gd name="T10" fmla="*/ 2205 w 2812"/>
                  <a:gd name="T11" fmla="*/ 2208 h 2801"/>
                  <a:gd name="T12" fmla="*/ 2616 w 2812"/>
                  <a:gd name="T13" fmla="*/ 2586 h 2801"/>
                  <a:gd name="T14" fmla="*/ 2131 w 2812"/>
                  <a:gd name="T15" fmla="*/ 2101 h 2801"/>
                  <a:gd name="T16" fmla="*/ 2188 w 2812"/>
                  <a:gd name="T17" fmla="*/ 2191 h 2801"/>
                  <a:gd name="T18" fmla="*/ 2131 w 2812"/>
                  <a:gd name="T19" fmla="*/ 2101 h 2801"/>
                  <a:gd name="T20" fmla="*/ 2006 w 2812"/>
                  <a:gd name="T21" fmla="*/ 2009 h 2801"/>
                  <a:gd name="T22" fmla="*/ 2096 w 2812"/>
                  <a:gd name="T23" fmla="*/ 2066 h 2801"/>
                  <a:gd name="T24" fmla="*/ 1612 w 2812"/>
                  <a:gd name="T25" fmla="*/ 1581 h 2801"/>
                  <a:gd name="T26" fmla="*/ 1990 w 2812"/>
                  <a:gd name="T27" fmla="*/ 1993 h 2801"/>
                  <a:gd name="T28" fmla="*/ 1612 w 2812"/>
                  <a:gd name="T29" fmla="*/ 1581 h 2801"/>
                  <a:gd name="T30" fmla="*/ 1505 w 2812"/>
                  <a:gd name="T31" fmla="*/ 1508 h 2801"/>
                  <a:gd name="T32" fmla="*/ 1595 w 2812"/>
                  <a:gd name="T33" fmla="*/ 1565 h 2801"/>
                  <a:gd name="T34" fmla="*/ 1415 w 2812"/>
                  <a:gd name="T35" fmla="*/ 1383 h 2801"/>
                  <a:gd name="T36" fmla="*/ 1472 w 2812"/>
                  <a:gd name="T37" fmla="*/ 1475 h 2801"/>
                  <a:gd name="T38" fmla="*/ 1415 w 2812"/>
                  <a:gd name="T39" fmla="*/ 1383 h 2801"/>
                  <a:gd name="T40" fmla="*/ 988 w 2812"/>
                  <a:gd name="T41" fmla="*/ 988 h 2801"/>
                  <a:gd name="T42" fmla="*/ 1396 w 2812"/>
                  <a:gd name="T43" fmla="*/ 1366 h 2801"/>
                  <a:gd name="T44" fmla="*/ 914 w 2812"/>
                  <a:gd name="T45" fmla="*/ 882 h 2801"/>
                  <a:gd name="T46" fmla="*/ 971 w 2812"/>
                  <a:gd name="T47" fmla="*/ 972 h 2801"/>
                  <a:gd name="T48" fmla="*/ 914 w 2812"/>
                  <a:gd name="T49" fmla="*/ 882 h 2801"/>
                  <a:gd name="T50" fmla="*/ 789 w 2812"/>
                  <a:gd name="T51" fmla="*/ 792 h 2801"/>
                  <a:gd name="T52" fmla="*/ 879 w 2812"/>
                  <a:gd name="T53" fmla="*/ 849 h 2801"/>
                  <a:gd name="T54" fmla="*/ 394 w 2812"/>
                  <a:gd name="T55" fmla="*/ 364 h 2801"/>
                  <a:gd name="T56" fmla="*/ 773 w 2812"/>
                  <a:gd name="T57" fmla="*/ 773 h 2801"/>
                  <a:gd name="T58" fmla="*/ 394 w 2812"/>
                  <a:gd name="T59" fmla="*/ 364 h 2801"/>
                  <a:gd name="T60" fmla="*/ 288 w 2812"/>
                  <a:gd name="T61" fmla="*/ 289 h 2801"/>
                  <a:gd name="T62" fmla="*/ 378 w 2812"/>
                  <a:gd name="T63" fmla="*/ 345 h 2801"/>
                  <a:gd name="T64" fmla="*/ 198 w 2812"/>
                  <a:gd name="T65" fmla="*/ 166 h 2801"/>
                  <a:gd name="T66" fmla="*/ 255 w 2812"/>
                  <a:gd name="T67" fmla="*/ 255 h 2801"/>
                  <a:gd name="T68" fmla="*/ 198 w 2812"/>
                  <a:gd name="T69" fmla="*/ 166 h 2801"/>
                  <a:gd name="T70" fmla="*/ 0 w 2812"/>
                  <a:gd name="T71" fmla="*/ 0 h 2801"/>
                  <a:gd name="T72" fmla="*/ 179 w 2812"/>
                  <a:gd name="T73" fmla="*/ 149 h 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12" h="2801">
                    <a:moveTo>
                      <a:pt x="2739" y="2709"/>
                    </a:moveTo>
                    <a:lnTo>
                      <a:pt x="2722" y="2725"/>
                    </a:lnTo>
                    <a:lnTo>
                      <a:pt x="2796" y="2801"/>
                    </a:lnTo>
                    <a:lnTo>
                      <a:pt x="2812" y="2784"/>
                    </a:lnTo>
                    <a:lnTo>
                      <a:pt x="2739" y="2709"/>
                    </a:lnTo>
                    <a:close/>
                    <a:moveTo>
                      <a:pt x="2632" y="2602"/>
                    </a:moveTo>
                    <a:lnTo>
                      <a:pt x="2614" y="2619"/>
                    </a:lnTo>
                    <a:lnTo>
                      <a:pt x="2689" y="2692"/>
                    </a:lnTo>
                    <a:lnTo>
                      <a:pt x="2706" y="2676"/>
                    </a:lnTo>
                    <a:lnTo>
                      <a:pt x="2632" y="2602"/>
                    </a:lnTo>
                    <a:close/>
                    <a:moveTo>
                      <a:pt x="2221" y="2191"/>
                    </a:moveTo>
                    <a:lnTo>
                      <a:pt x="2205" y="2208"/>
                    </a:lnTo>
                    <a:lnTo>
                      <a:pt x="2597" y="2602"/>
                    </a:lnTo>
                    <a:lnTo>
                      <a:pt x="2616" y="2586"/>
                    </a:lnTo>
                    <a:lnTo>
                      <a:pt x="2221" y="2191"/>
                    </a:lnTo>
                    <a:close/>
                    <a:moveTo>
                      <a:pt x="2131" y="2101"/>
                    </a:moveTo>
                    <a:lnTo>
                      <a:pt x="2115" y="2118"/>
                    </a:lnTo>
                    <a:lnTo>
                      <a:pt x="2188" y="2191"/>
                    </a:lnTo>
                    <a:lnTo>
                      <a:pt x="2205" y="2175"/>
                    </a:lnTo>
                    <a:lnTo>
                      <a:pt x="2131" y="2101"/>
                    </a:lnTo>
                    <a:close/>
                    <a:moveTo>
                      <a:pt x="2023" y="1993"/>
                    </a:moveTo>
                    <a:lnTo>
                      <a:pt x="2006" y="2009"/>
                    </a:lnTo>
                    <a:lnTo>
                      <a:pt x="2079" y="2085"/>
                    </a:lnTo>
                    <a:lnTo>
                      <a:pt x="2096" y="2066"/>
                    </a:lnTo>
                    <a:lnTo>
                      <a:pt x="2023" y="1993"/>
                    </a:lnTo>
                    <a:close/>
                    <a:moveTo>
                      <a:pt x="1612" y="1581"/>
                    </a:moveTo>
                    <a:lnTo>
                      <a:pt x="1595" y="1598"/>
                    </a:lnTo>
                    <a:lnTo>
                      <a:pt x="1990" y="1993"/>
                    </a:lnTo>
                    <a:lnTo>
                      <a:pt x="2006" y="1976"/>
                    </a:lnTo>
                    <a:lnTo>
                      <a:pt x="1612" y="1581"/>
                    </a:lnTo>
                    <a:close/>
                    <a:moveTo>
                      <a:pt x="1522" y="1492"/>
                    </a:moveTo>
                    <a:lnTo>
                      <a:pt x="1505" y="1508"/>
                    </a:lnTo>
                    <a:lnTo>
                      <a:pt x="1578" y="1581"/>
                    </a:lnTo>
                    <a:lnTo>
                      <a:pt x="1595" y="1565"/>
                    </a:lnTo>
                    <a:lnTo>
                      <a:pt x="1522" y="1492"/>
                    </a:lnTo>
                    <a:close/>
                    <a:moveTo>
                      <a:pt x="1415" y="1383"/>
                    </a:moveTo>
                    <a:lnTo>
                      <a:pt x="1396" y="1399"/>
                    </a:lnTo>
                    <a:lnTo>
                      <a:pt x="1472" y="1475"/>
                    </a:lnTo>
                    <a:lnTo>
                      <a:pt x="1489" y="1458"/>
                    </a:lnTo>
                    <a:lnTo>
                      <a:pt x="1415" y="1383"/>
                    </a:lnTo>
                    <a:close/>
                    <a:moveTo>
                      <a:pt x="1004" y="972"/>
                    </a:moveTo>
                    <a:lnTo>
                      <a:pt x="988" y="988"/>
                    </a:lnTo>
                    <a:lnTo>
                      <a:pt x="1380" y="1383"/>
                    </a:lnTo>
                    <a:lnTo>
                      <a:pt x="1396" y="1366"/>
                    </a:lnTo>
                    <a:lnTo>
                      <a:pt x="1004" y="972"/>
                    </a:lnTo>
                    <a:close/>
                    <a:moveTo>
                      <a:pt x="914" y="882"/>
                    </a:moveTo>
                    <a:lnTo>
                      <a:pt x="895" y="898"/>
                    </a:lnTo>
                    <a:lnTo>
                      <a:pt x="971" y="972"/>
                    </a:lnTo>
                    <a:lnTo>
                      <a:pt x="988" y="955"/>
                    </a:lnTo>
                    <a:lnTo>
                      <a:pt x="914" y="882"/>
                    </a:lnTo>
                    <a:close/>
                    <a:moveTo>
                      <a:pt x="806" y="773"/>
                    </a:moveTo>
                    <a:lnTo>
                      <a:pt x="789" y="792"/>
                    </a:lnTo>
                    <a:lnTo>
                      <a:pt x="862" y="865"/>
                    </a:lnTo>
                    <a:lnTo>
                      <a:pt x="879" y="849"/>
                    </a:lnTo>
                    <a:lnTo>
                      <a:pt x="806" y="773"/>
                    </a:lnTo>
                    <a:close/>
                    <a:moveTo>
                      <a:pt x="394" y="364"/>
                    </a:moveTo>
                    <a:lnTo>
                      <a:pt x="378" y="381"/>
                    </a:lnTo>
                    <a:lnTo>
                      <a:pt x="773" y="773"/>
                    </a:lnTo>
                    <a:lnTo>
                      <a:pt x="789" y="757"/>
                    </a:lnTo>
                    <a:lnTo>
                      <a:pt x="394" y="364"/>
                    </a:lnTo>
                    <a:close/>
                    <a:moveTo>
                      <a:pt x="305" y="272"/>
                    </a:moveTo>
                    <a:lnTo>
                      <a:pt x="288" y="289"/>
                    </a:lnTo>
                    <a:lnTo>
                      <a:pt x="361" y="364"/>
                    </a:lnTo>
                    <a:lnTo>
                      <a:pt x="378" y="345"/>
                    </a:lnTo>
                    <a:lnTo>
                      <a:pt x="305" y="272"/>
                    </a:lnTo>
                    <a:close/>
                    <a:moveTo>
                      <a:pt x="198" y="166"/>
                    </a:moveTo>
                    <a:lnTo>
                      <a:pt x="179" y="182"/>
                    </a:lnTo>
                    <a:lnTo>
                      <a:pt x="255" y="255"/>
                    </a:lnTo>
                    <a:lnTo>
                      <a:pt x="271" y="239"/>
                    </a:lnTo>
                    <a:lnTo>
                      <a:pt x="198" y="166"/>
                    </a:lnTo>
                    <a:close/>
                    <a:moveTo>
                      <a:pt x="33" y="0"/>
                    </a:moveTo>
                    <a:lnTo>
                      <a:pt x="0" y="0"/>
                    </a:lnTo>
                    <a:lnTo>
                      <a:pt x="163" y="166"/>
                    </a:lnTo>
                    <a:lnTo>
                      <a:pt x="179" y="1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2" name="Freeform 496"/>
              <p:cNvSpPr>
                <a:spLocks noEditPoints="1"/>
              </p:cNvSpPr>
              <p:nvPr/>
            </p:nvSpPr>
            <p:spPr bwMode="auto">
              <a:xfrm>
                <a:off x="4294" y="-1228"/>
                <a:ext cx="2812" cy="2801"/>
              </a:xfrm>
              <a:custGeom>
                <a:avLst/>
                <a:gdLst>
                  <a:gd name="T0" fmla="*/ 2722 w 2812"/>
                  <a:gd name="T1" fmla="*/ 2725 h 2801"/>
                  <a:gd name="T2" fmla="*/ 2812 w 2812"/>
                  <a:gd name="T3" fmla="*/ 2784 h 2801"/>
                  <a:gd name="T4" fmla="*/ 2632 w 2812"/>
                  <a:gd name="T5" fmla="*/ 2602 h 2801"/>
                  <a:gd name="T6" fmla="*/ 2689 w 2812"/>
                  <a:gd name="T7" fmla="*/ 2692 h 2801"/>
                  <a:gd name="T8" fmla="*/ 2632 w 2812"/>
                  <a:gd name="T9" fmla="*/ 2602 h 2801"/>
                  <a:gd name="T10" fmla="*/ 2205 w 2812"/>
                  <a:gd name="T11" fmla="*/ 2208 h 2801"/>
                  <a:gd name="T12" fmla="*/ 2616 w 2812"/>
                  <a:gd name="T13" fmla="*/ 2586 h 2801"/>
                  <a:gd name="T14" fmla="*/ 2131 w 2812"/>
                  <a:gd name="T15" fmla="*/ 2101 h 2801"/>
                  <a:gd name="T16" fmla="*/ 2188 w 2812"/>
                  <a:gd name="T17" fmla="*/ 2191 h 2801"/>
                  <a:gd name="T18" fmla="*/ 2131 w 2812"/>
                  <a:gd name="T19" fmla="*/ 2101 h 2801"/>
                  <a:gd name="T20" fmla="*/ 2006 w 2812"/>
                  <a:gd name="T21" fmla="*/ 2009 h 2801"/>
                  <a:gd name="T22" fmla="*/ 2096 w 2812"/>
                  <a:gd name="T23" fmla="*/ 2066 h 2801"/>
                  <a:gd name="T24" fmla="*/ 1612 w 2812"/>
                  <a:gd name="T25" fmla="*/ 1581 h 2801"/>
                  <a:gd name="T26" fmla="*/ 1990 w 2812"/>
                  <a:gd name="T27" fmla="*/ 1993 h 2801"/>
                  <a:gd name="T28" fmla="*/ 1612 w 2812"/>
                  <a:gd name="T29" fmla="*/ 1581 h 2801"/>
                  <a:gd name="T30" fmla="*/ 1505 w 2812"/>
                  <a:gd name="T31" fmla="*/ 1508 h 2801"/>
                  <a:gd name="T32" fmla="*/ 1595 w 2812"/>
                  <a:gd name="T33" fmla="*/ 1565 h 2801"/>
                  <a:gd name="T34" fmla="*/ 1415 w 2812"/>
                  <a:gd name="T35" fmla="*/ 1383 h 2801"/>
                  <a:gd name="T36" fmla="*/ 1472 w 2812"/>
                  <a:gd name="T37" fmla="*/ 1475 h 2801"/>
                  <a:gd name="T38" fmla="*/ 1415 w 2812"/>
                  <a:gd name="T39" fmla="*/ 1383 h 2801"/>
                  <a:gd name="T40" fmla="*/ 988 w 2812"/>
                  <a:gd name="T41" fmla="*/ 988 h 2801"/>
                  <a:gd name="T42" fmla="*/ 1396 w 2812"/>
                  <a:gd name="T43" fmla="*/ 1366 h 2801"/>
                  <a:gd name="T44" fmla="*/ 914 w 2812"/>
                  <a:gd name="T45" fmla="*/ 882 h 2801"/>
                  <a:gd name="T46" fmla="*/ 971 w 2812"/>
                  <a:gd name="T47" fmla="*/ 972 h 2801"/>
                  <a:gd name="T48" fmla="*/ 914 w 2812"/>
                  <a:gd name="T49" fmla="*/ 882 h 2801"/>
                  <a:gd name="T50" fmla="*/ 789 w 2812"/>
                  <a:gd name="T51" fmla="*/ 792 h 2801"/>
                  <a:gd name="T52" fmla="*/ 879 w 2812"/>
                  <a:gd name="T53" fmla="*/ 849 h 2801"/>
                  <a:gd name="T54" fmla="*/ 394 w 2812"/>
                  <a:gd name="T55" fmla="*/ 364 h 2801"/>
                  <a:gd name="T56" fmla="*/ 773 w 2812"/>
                  <a:gd name="T57" fmla="*/ 773 h 2801"/>
                  <a:gd name="T58" fmla="*/ 394 w 2812"/>
                  <a:gd name="T59" fmla="*/ 364 h 2801"/>
                  <a:gd name="T60" fmla="*/ 288 w 2812"/>
                  <a:gd name="T61" fmla="*/ 289 h 2801"/>
                  <a:gd name="T62" fmla="*/ 378 w 2812"/>
                  <a:gd name="T63" fmla="*/ 345 h 2801"/>
                  <a:gd name="T64" fmla="*/ 198 w 2812"/>
                  <a:gd name="T65" fmla="*/ 166 h 2801"/>
                  <a:gd name="T66" fmla="*/ 255 w 2812"/>
                  <a:gd name="T67" fmla="*/ 255 h 2801"/>
                  <a:gd name="T68" fmla="*/ 198 w 2812"/>
                  <a:gd name="T69" fmla="*/ 166 h 2801"/>
                  <a:gd name="T70" fmla="*/ 0 w 2812"/>
                  <a:gd name="T71" fmla="*/ 0 h 2801"/>
                  <a:gd name="T72" fmla="*/ 179 w 2812"/>
                  <a:gd name="T73" fmla="*/ 149 h 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12" h="2801">
                    <a:moveTo>
                      <a:pt x="2739" y="2709"/>
                    </a:moveTo>
                    <a:lnTo>
                      <a:pt x="2722" y="2725"/>
                    </a:lnTo>
                    <a:lnTo>
                      <a:pt x="2796" y="2801"/>
                    </a:lnTo>
                    <a:lnTo>
                      <a:pt x="2812" y="2784"/>
                    </a:lnTo>
                    <a:lnTo>
                      <a:pt x="2739" y="2709"/>
                    </a:lnTo>
                    <a:moveTo>
                      <a:pt x="2632" y="2602"/>
                    </a:moveTo>
                    <a:lnTo>
                      <a:pt x="2614" y="2619"/>
                    </a:lnTo>
                    <a:lnTo>
                      <a:pt x="2689" y="2692"/>
                    </a:lnTo>
                    <a:lnTo>
                      <a:pt x="2706" y="2676"/>
                    </a:lnTo>
                    <a:lnTo>
                      <a:pt x="2632" y="2602"/>
                    </a:lnTo>
                    <a:moveTo>
                      <a:pt x="2221" y="2191"/>
                    </a:moveTo>
                    <a:lnTo>
                      <a:pt x="2205" y="2208"/>
                    </a:lnTo>
                    <a:lnTo>
                      <a:pt x="2597" y="2602"/>
                    </a:lnTo>
                    <a:lnTo>
                      <a:pt x="2616" y="2586"/>
                    </a:lnTo>
                    <a:lnTo>
                      <a:pt x="2221" y="2191"/>
                    </a:lnTo>
                    <a:moveTo>
                      <a:pt x="2131" y="2101"/>
                    </a:moveTo>
                    <a:lnTo>
                      <a:pt x="2115" y="2118"/>
                    </a:lnTo>
                    <a:lnTo>
                      <a:pt x="2188" y="2191"/>
                    </a:lnTo>
                    <a:lnTo>
                      <a:pt x="2205" y="2175"/>
                    </a:lnTo>
                    <a:lnTo>
                      <a:pt x="2131" y="2101"/>
                    </a:lnTo>
                    <a:moveTo>
                      <a:pt x="2023" y="1993"/>
                    </a:moveTo>
                    <a:lnTo>
                      <a:pt x="2006" y="2009"/>
                    </a:lnTo>
                    <a:lnTo>
                      <a:pt x="2079" y="2085"/>
                    </a:lnTo>
                    <a:lnTo>
                      <a:pt x="2096" y="2066"/>
                    </a:lnTo>
                    <a:lnTo>
                      <a:pt x="2023" y="1993"/>
                    </a:lnTo>
                    <a:moveTo>
                      <a:pt x="1612" y="1581"/>
                    </a:moveTo>
                    <a:lnTo>
                      <a:pt x="1595" y="1598"/>
                    </a:lnTo>
                    <a:lnTo>
                      <a:pt x="1990" y="1993"/>
                    </a:lnTo>
                    <a:lnTo>
                      <a:pt x="2006" y="1976"/>
                    </a:lnTo>
                    <a:lnTo>
                      <a:pt x="1612" y="1581"/>
                    </a:lnTo>
                    <a:moveTo>
                      <a:pt x="1522" y="1492"/>
                    </a:moveTo>
                    <a:lnTo>
                      <a:pt x="1505" y="1508"/>
                    </a:lnTo>
                    <a:lnTo>
                      <a:pt x="1578" y="1581"/>
                    </a:lnTo>
                    <a:lnTo>
                      <a:pt x="1595" y="1565"/>
                    </a:lnTo>
                    <a:lnTo>
                      <a:pt x="1522" y="1492"/>
                    </a:lnTo>
                    <a:moveTo>
                      <a:pt x="1415" y="1383"/>
                    </a:moveTo>
                    <a:lnTo>
                      <a:pt x="1396" y="1399"/>
                    </a:lnTo>
                    <a:lnTo>
                      <a:pt x="1472" y="1475"/>
                    </a:lnTo>
                    <a:lnTo>
                      <a:pt x="1489" y="1458"/>
                    </a:lnTo>
                    <a:lnTo>
                      <a:pt x="1415" y="1383"/>
                    </a:lnTo>
                    <a:moveTo>
                      <a:pt x="1004" y="972"/>
                    </a:moveTo>
                    <a:lnTo>
                      <a:pt x="988" y="988"/>
                    </a:lnTo>
                    <a:lnTo>
                      <a:pt x="1380" y="1383"/>
                    </a:lnTo>
                    <a:lnTo>
                      <a:pt x="1396" y="1366"/>
                    </a:lnTo>
                    <a:lnTo>
                      <a:pt x="1004" y="972"/>
                    </a:lnTo>
                    <a:moveTo>
                      <a:pt x="914" y="882"/>
                    </a:moveTo>
                    <a:lnTo>
                      <a:pt x="895" y="898"/>
                    </a:lnTo>
                    <a:lnTo>
                      <a:pt x="971" y="972"/>
                    </a:lnTo>
                    <a:lnTo>
                      <a:pt x="988" y="955"/>
                    </a:lnTo>
                    <a:lnTo>
                      <a:pt x="914" y="882"/>
                    </a:lnTo>
                    <a:moveTo>
                      <a:pt x="806" y="773"/>
                    </a:moveTo>
                    <a:lnTo>
                      <a:pt x="789" y="792"/>
                    </a:lnTo>
                    <a:lnTo>
                      <a:pt x="862" y="865"/>
                    </a:lnTo>
                    <a:lnTo>
                      <a:pt x="879" y="849"/>
                    </a:lnTo>
                    <a:lnTo>
                      <a:pt x="806" y="773"/>
                    </a:lnTo>
                    <a:moveTo>
                      <a:pt x="394" y="364"/>
                    </a:moveTo>
                    <a:lnTo>
                      <a:pt x="378" y="381"/>
                    </a:lnTo>
                    <a:lnTo>
                      <a:pt x="773" y="773"/>
                    </a:lnTo>
                    <a:lnTo>
                      <a:pt x="789" y="757"/>
                    </a:lnTo>
                    <a:lnTo>
                      <a:pt x="394" y="364"/>
                    </a:lnTo>
                    <a:moveTo>
                      <a:pt x="305" y="272"/>
                    </a:moveTo>
                    <a:lnTo>
                      <a:pt x="288" y="289"/>
                    </a:lnTo>
                    <a:lnTo>
                      <a:pt x="361" y="364"/>
                    </a:lnTo>
                    <a:lnTo>
                      <a:pt x="378" y="345"/>
                    </a:lnTo>
                    <a:lnTo>
                      <a:pt x="305" y="272"/>
                    </a:lnTo>
                    <a:moveTo>
                      <a:pt x="198" y="166"/>
                    </a:moveTo>
                    <a:lnTo>
                      <a:pt x="179" y="182"/>
                    </a:lnTo>
                    <a:lnTo>
                      <a:pt x="255" y="255"/>
                    </a:lnTo>
                    <a:lnTo>
                      <a:pt x="271" y="239"/>
                    </a:lnTo>
                    <a:lnTo>
                      <a:pt x="198" y="166"/>
                    </a:lnTo>
                    <a:moveTo>
                      <a:pt x="33" y="0"/>
                    </a:moveTo>
                    <a:lnTo>
                      <a:pt x="0" y="0"/>
                    </a:lnTo>
                    <a:lnTo>
                      <a:pt x="163" y="166"/>
                    </a:lnTo>
                    <a:lnTo>
                      <a:pt x="179" y="149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3" name="Freeform 497"/>
              <p:cNvSpPr/>
              <p:nvPr/>
            </p:nvSpPr>
            <p:spPr bwMode="auto">
              <a:xfrm>
                <a:off x="7106" y="1573"/>
                <a:ext cx="128" cy="144"/>
              </a:xfrm>
              <a:custGeom>
                <a:avLst/>
                <a:gdLst>
                  <a:gd name="T0" fmla="*/ 17 w 128"/>
                  <a:gd name="T1" fmla="*/ 0 h 144"/>
                  <a:gd name="T2" fmla="*/ 0 w 128"/>
                  <a:gd name="T3" fmla="*/ 16 h 144"/>
                  <a:gd name="T4" fmla="*/ 128 w 128"/>
                  <a:gd name="T5" fmla="*/ 144 h 144"/>
                  <a:gd name="T6" fmla="*/ 128 w 128"/>
                  <a:gd name="T7" fmla="*/ 109 h 144"/>
                  <a:gd name="T8" fmla="*/ 17 w 128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4">
                    <a:moveTo>
                      <a:pt x="17" y="0"/>
                    </a:moveTo>
                    <a:lnTo>
                      <a:pt x="0" y="16"/>
                    </a:lnTo>
                    <a:lnTo>
                      <a:pt x="128" y="144"/>
                    </a:lnTo>
                    <a:lnTo>
                      <a:pt x="128" y="10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4" name="Freeform 498"/>
              <p:cNvSpPr/>
              <p:nvPr/>
            </p:nvSpPr>
            <p:spPr bwMode="auto">
              <a:xfrm>
                <a:off x="7106" y="1573"/>
                <a:ext cx="128" cy="144"/>
              </a:xfrm>
              <a:custGeom>
                <a:avLst/>
                <a:gdLst>
                  <a:gd name="T0" fmla="*/ 17 w 128"/>
                  <a:gd name="T1" fmla="*/ 0 h 144"/>
                  <a:gd name="T2" fmla="*/ 0 w 128"/>
                  <a:gd name="T3" fmla="*/ 16 h 144"/>
                  <a:gd name="T4" fmla="*/ 128 w 128"/>
                  <a:gd name="T5" fmla="*/ 144 h 144"/>
                  <a:gd name="T6" fmla="*/ 128 w 128"/>
                  <a:gd name="T7" fmla="*/ 109 h 144"/>
                  <a:gd name="T8" fmla="*/ 17 w 128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4">
                    <a:moveTo>
                      <a:pt x="17" y="0"/>
                    </a:moveTo>
                    <a:lnTo>
                      <a:pt x="0" y="16"/>
                    </a:lnTo>
                    <a:lnTo>
                      <a:pt x="128" y="144"/>
                    </a:lnTo>
                    <a:lnTo>
                      <a:pt x="128" y="10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5" name="Freeform 499"/>
              <p:cNvSpPr/>
              <p:nvPr/>
            </p:nvSpPr>
            <p:spPr bwMode="auto">
              <a:xfrm>
                <a:off x="4549" y="-989"/>
                <a:ext cx="50" cy="50"/>
              </a:xfrm>
              <a:custGeom>
                <a:avLst/>
                <a:gdLst>
                  <a:gd name="T0" fmla="*/ 16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6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6" name="Freeform 500"/>
              <p:cNvSpPr/>
              <p:nvPr/>
            </p:nvSpPr>
            <p:spPr bwMode="auto">
              <a:xfrm>
                <a:off x="4549" y="-989"/>
                <a:ext cx="50" cy="50"/>
              </a:xfrm>
              <a:custGeom>
                <a:avLst/>
                <a:gdLst>
                  <a:gd name="T0" fmla="*/ 16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6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7" name="Freeform 501"/>
              <p:cNvSpPr/>
              <p:nvPr/>
            </p:nvSpPr>
            <p:spPr bwMode="auto">
              <a:xfrm>
                <a:off x="5156" y="-379"/>
                <a:ext cx="52" cy="49"/>
              </a:xfrm>
              <a:custGeom>
                <a:avLst/>
                <a:gdLst>
                  <a:gd name="T0" fmla="*/ 17 w 52"/>
                  <a:gd name="T1" fmla="*/ 0 h 49"/>
                  <a:gd name="T2" fmla="*/ 0 w 52"/>
                  <a:gd name="T3" fmla="*/ 16 h 49"/>
                  <a:gd name="T4" fmla="*/ 33 w 52"/>
                  <a:gd name="T5" fmla="*/ 49 h 49"/>
                  <a:gd name="T6" fmla="*/ 52 w 52"/>
                  <a:gd name="T7" fmla="*/ 33 h 49"/>
                  <a:gd name="T8" fmla="*/ 17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2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8" name="Freeform 502"/>
              <p:cNvSpPr/>
              <p:nvPr/>
            </p:nvSpPr>
            <p:spPr bwMode="auto">
              <a:xfrm>
                <a:off x="5156" y="-379"/>
                <a:ext cx="52" cy="49"/>
              </a:xfrm>
              <a:custGeom>
                <a:avLst/>
                <a:gdLst>
                  <a:gd name="T0" fmla="*/ 17 w 52"/>
                  <a:gd name="T1" fmla="*/ 0 h 49"/>
                  <a:gd name="T2" fmla="*/ 0 w 52"/>
                  <a:gd name="T3" fmla="*/ 16 h 49"/>
                  <a:gd name="T4" fmla="*/ 33 w 52"/>
                  <a:gd name="T5" fmla="*/ 49 h 49"/>
                  <a:gd name="T6" fmla="*/ 52 w 52"/>
                  <a:gd name="T7" fmla="*/ 33 h 49"/>
                  <a:gd name="T8" fmla="*/ 17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2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9" name="Freeform 503"/>
              <p:cNvSpPr/>
              <p:nvPr/>
            </p:nvSpPr>
            <p:spPr bwMode="auto">
              <a:xfrm>
                <a:off x="5766" y="230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0" name="Freeform 504"/>
              <p:cNvSpPr/>
              <p:nvPr/>
            </p:nvSpPr>
            <p:spPr bwMode="auto">
              <a:xfrm>
                <a:off x="5766" y="230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1" name="Freeform 505"/>
              <p:cNvSpPr/>
              <p:nvPr/>
            </p:nvSpPr>
            <p:spPr bwMode="auto">
              <a:xfrm>
                <a:off x="6373" y="838"/>
                <a:ext cx="52" cy="52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19 h 52"/>
                  <a:gd name="T4" fmla="*/ 36 w 52"/>
                  <a:gd name="T5" fmla="*/ 52 h 52"/>
                  <a:gd name="T6" fmla="*/ 52 w 52"/>
                  <a:gd name="T7" fmla="*/ 35 h 52"/>
                  <a:gd name="T8" fmla="*/ 17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19"/>
                    </a:lnTo>
                    <a:lnTo>
                      <a:pt x="36" y="52"/>
                    </a:lnTo>
                    <a:lnTo>
                      <a:pt x="52" y="3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2" name="Freeform 506"/>
              <p:cNvSpPr/>
              <p:nvPr/>
            </p:nvSpPr>
            <p:spPr bwMode="auto">
              <a:xfrm>
                <a:off x="6373" y="838"/>
                <a:ext cx="52" cy="52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19 h 52"/>
                  <a:gd name="T4" fmla="*/ 36 w 52"/>
                  <a:gd name="T5" fmla="*/ 52 h 52"/>
                  <a:gd name="T6" fmla="*/ 52 w 52"/>
                  <a:gd name="T7" fmla="*/ 35 h 52"/>
                  <a:gd name="T8" fmla="*/ 17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19"/>
                    </a:lnTo>
                    <a:lnTo>
                      <a:pt x="36" y="52"/>
                    </a:lnTo>
                    <a:lnTo>
                      <a:pt x="52" y="35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3" name="Freeform 507"/>
              <p:cNvSpPr/>
              <p:nvPr/>
            </p:nvSpPr>
            <p:spPr bwMode="auto">
              <a:xfrm>
                <a:off x="6983" y="144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4" name="Freeform 508"/>
              <p:cNvSpPr/>
              <p:nvPr/>
            </p:nvSpPr>
            <p:spPr bwMode="auto">
              <a:xfrm>
                <a:off x="6983" y="144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5" name="Freeform 509"/>
              <p:cNvSpPr/>
              <p:nvPr/>
            </p:nvSpPr>
            <p:spPr bwMode="auto">
              <a:xfrm>
                <a:off x="4655" y="-883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6" name="Freeform 510"/>
              <p:cNvSpPr/>
              <p:nvPr/>
            </p:nvSpPr>
            <p:spPr bwMode="auto">
              <a:xfrm>
                <a:off x="4655" y="-883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7" name="Freeform 511"/>
              <p:cNvSpPr/>
              <p:nvPr/>
            </p:nvSpPr>
            <p:spPr bwMode="auto">
              <a:xfrm>
                <a:off x="5265" y="-27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8" name="Freeform 512"/>
              <p:cNvSpPr/>
              <p:nvPr/>
            </p:nvSpPr>
            <p:spPr bwMode="auto">
              <a:xfrm>
                <a:off x="5265" y="-27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9" name="Freeform 513"/>
              <p:cNvSpPr/>
              <p:nvPr/>
            </p:nvSpPr>
            <p:spPr bwMode="auto">
              <a:xfrm>
                <a:off x="5872" y="337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6 h 33"/>
                  <a:gd name="T4" fmla="*/ 17 w 34"/>
                  <a:gd name="T5" fmla="*/ 33 h 33"/>
                  <a:gd name="T6" fmla="*/ 34 w 34"/>
                  <a:gd name="T7" fmla="*/ 16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0" name="Freeform 514"/>
              <p:cNvSpPr/>
              <p:nvPr/>
            </p:nvSpPr>
            <p:spPr bwMode="auto">
              <a:xfrm>
                <a:off x="5872" y="337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6 h 33"/>
                  <a:gd name="T4" fmla="*/ 17 w 34"/>
                  <a:gd name="T5" fmla="*/ 33 h 33"/>
                  <a:gd name="T6" fmla="*/ 34 w 34"/>
                  <a:gd name="T7" fmla="*/ 16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4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1" name="Freeform 515"/>
              <p:cNvSpPr/>
              <p:nvPr/>
            </p:nvSpPr>
            <p:spPr bwMode="auto">
              <a:xfrm>
                <a:off x="6482" y="94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2" name="Freeform 516"/>
              <p:cNvSpPr/>
              <p:nvPr/>
            </p:nvSpPr>
            <p:spPr bwMode="auto">
              <a:xfrm>
                <a:off x="6482" y="94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3" name="Freeform 517"/>
              <p:cNvSpPr/>
              <p:nvPr/>
            </p:nvSpPr>
            <p:spPr bwMode="auto">
              <a:xfrm>
                <a:off x="7090" y="155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4" name="Freeform 518"/>
              <p:cNvSpPr/>
              <p:nvPr/>
            </p:nvSpPr>
            <p:spPr bwMode="auto">
              <a:xfrm>
                <a:off x="7090" y="155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5" name="Freeform 519"/>
              <p:cNvSpPr/>
              <p:nvPr/>
            </p:nvSpPr>
            <p:spPr bwMode="auto">
              <a:xfrm>
                <a:off x="4457" y="-1079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6" name="Freeform 520"/>
              <p:cNvSpPr/>
              <p:nvPr/>
            </p:nvSpPr>
            <p:spPr bwMode="auto">
              <a:xfrm>
                <a:off x="4457" y="-1079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7" name="Freeform 521"/>
              <p:cNvSpPr/>
              <p:nvPr/>
            </p:nvSpPr>
            <p:spPr bwMode="auto">
              <a:xfrm>
                <a:off x="5067" y="-471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8" name="Freeform 522"/>
              <p:cNvSpPr/>
              <p:nvPr/>
            </p:nvSpPr>
            <p:spPr bwMode="auto">
              <a:xfrm>
                <a:off x="5067" y="-471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9" name="Freeform 523"/>
              <p:cNvSpPr/>
              <p:nvPr/>
            </p:nvSpPr>
            <p:spPr bwMode="auto">
              <a:xfrm>
                <a:off x="5674" y="138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0" name="Freeform 524"/>
              <p:cNvSpPr/>
              <p:nvPr/>
            </p:nvSpPr>
            <p:spPr bwMode="auto">
              <a:xfrm>
                <a:off x="5674" y="138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1" name="Freeform 525"/>
              <p:cNvSpPr/>
              <p:nvPr/>
            </p:nvSpPr>
            <p:spPr bwMode="auto">
              <a:xfrm>
                <a:off x="6284" y="74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2" name="Freeform 526"/>
              <p:cNvSpPr/>
              <p:nvPr/>
            </p:nvSpPr>
            <p:spPr bwMode="auto">
              <a:xfrm>
                <a:off x="6284" y="74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3" name="Freeform 527"/>
              <p:cNvSpPr/>
              <p:nvPr/>
            </p:nvSpPr>
            <p:spPr bwMode="auto">
              <a:xfrm>
                <a:off x="6891" y="1358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6 h 33"/>
                  <a:gd name="T4" fmla="*/ 17 w 35"/>
                  <a:gd name="T5" fmla="*/ 33 h 33"/>
                  <a:gd name="T6" fmla="*/ 35 w 35"/>
                  <a:gd name="T7" fmla="*/ 16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5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4" name="Freeform 528"/>
              <p:cNvSpPr/>
              <p:nvPr/>
            </p:nvSpPr>
            <p:spPr bwMode="auto">
              <a:xfrm>
                <a:off x="6891" y="1358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6 h 33"/>
                  <a:gd name="T4" fmla="*/ 17 w 35"/>
                  <a:gd name="T5" fmla="*/ 33 h 33"/>
                  <a:gd name="T6" fmla="*/ 35 w 35"/>
                  <a:gd name="T7" fmla="*/ 16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5" y="1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5" name="Freeform 529"/>
              <p:cNvSpPr>
                <a:spLocks noEditPoints="1"/>
              </p:cNvSpPr>
              <p:nvPr/>
            </p:nvSpPr>
            <p:spPr bwMode="auto">
              <a:xfrm>
                <a:off x="3077" y="-1228"/>
                <a:ext cx="4029" cy="4018"/>
              </a:xfrm>
              <a:custGeom>
                <a:avLst/>
                <a:gdLst>
                  <a:gd name="T0" fmla="*/ 3939 w 4029"/>
                  <a:gd name="T1" fmla="*/ 3945 h 4018"/>
                  <a:gd name="T2" fmla="*/ 4029 w 4029"/>
                  <a:gd name="T3" fmla="*/ 4002 h 4018"/>
                  <a:gd name="T4" fmla="*/ 3847 w 4029"/>
                  <a:gd name="T5" fmla="*/ 3820 h 4018"/>
                  <a:gd name="T6" fmla="*/ 3906 w 4029"/>
                  <a:gd name="T7" fmla="*/ 3912 h 4018"/>
                  <a:gd name="T8" fmla="*/ 3847 w 4029"/>
                  <a:gd name="T9" fmla="*/ 3820 h 4018"/>
                  <a:gd name="T10" fmla="*/ 3419 w 4029"/>
                  <a:gd name="T11" fmla="*/ 3425 h 4018"/>
                  <a:gd name="T12" fmla="*/ 3831 w 4029"/>
                  <a:gd name="T13" fmla="*/ 3803 h 4018"/>
                  <a:gd name="T14" fmla="*/ 3346 w 4029"/>
                  <a:gd name="T15" fmla="*/ 3319 h 4018"/>
                  <a:gd name="T16" fmla="*/ 3403 w 4029"/>
                  <a:gd name="T17" fmla="*/ 3408 h 4018"/>
                  <a:gd name="T18" fmla="*/ 3346 w 4029"/>
                  <a:gd name="T19" fmla="*/ 3319 h 4018"/>
                  <a:gd name="T20" fmla="*/ 3223 w 4029"/>
                  <a:gd name="T21" fmla="*/ 3226 h 4018"/>
                  <a:gd name="T22" fmla="*/ 3313 w 4029"/>
                  <a:gd name="T23" fmla="*/ 3285 h 4018"/>
                  <a:gd name="T24" fmla="*/ 2829 w 4029"/>
                  <a:gd name="T25" fmla="*/ 2799 h 4018"/>
                  <a:gd name="T26" fmla="*/ 3207 w 4029"/>
                  <a:gd name="T27" fmla="*/ 3210 h 4018"/>
                  <a:gd name="T28" fmla="*/ 2829 w 4029"/>
                  <a:gd name="T29" fmla="*/ 2799 h 4018"/>
                  <a:gd name="T30" fmla="*/ 2722 w 4029"/>
                  <a:gd name="T31" fmla="*/ 2725 h 4018"/>
                  <a:gd name="T32" fmla="*/ 2812 w 4029"/>
                  <a:gd name="T33" fmla="*/ 2782 h 4018"/>
                  <a:gd name="T34" fmla="*/ 2630 w 4029"/>
                  <a:gd name="T35" fmla="*/ 2602 h 4018"/>
                  <a:gd name="T36" fmla="*/ 2689 w 4029"/>
                  <a:gd name="T37" fmla="*/ 2692 h 4018"/>
                  <a:gd name="T38" fmla="*/ 2630 w 4029"/>
                  <a:gd name="T39" fmla="*/ 2602 h 4018"/>
                  <a:gd name="T40" fmla="*/ 2202 w 4029"/>
                  <a:gd name="T41" fmla="*/ 2208 h 4018"/>
                  <a:gd name="T42" fmla="*/ 2613 w 4029"/>
                  <a:gd name="T43" fmla="*/ 2584 h 4018"/>
                  <a:gd name="T44" fmla="*/ 2129 w 4029"/>
                  <a:gd name="T45" fmla="*/ 2099 h 4018"/>
                  <a:gd name="T46" fmla="*/ 2186 w 4029"/>
                  <a:gd name="T47" fmla="*/ 2191 h 4018"/>
                  <a:gd name="T48" fmla="*/ 2129 w 4029"/>
                  <a:gd name="T49" fmla="*/ 2099 h 4018"/>
                  <a:gd name="T50" fmla="*/ 2006 w 4029"/>
                  <a:gd name="T51" fmla="*/ 2009 h 4018"/>
                  <a:gd name="T52" fmla="*/ 2096 w 4029"/>
                  <a:gd name="T53" fmla="*/ 2066 h 4018"/>
                  <a:gd name="T54" fmla="*/ 1611 w 4029"/>
                  <a:gd name="T55" fmla="*/ 1581 h 4018"/>
                  <a:gd name="T56" fmla="*/ 1990 w 4029"/>
                  <a:gd name="T57" fmla="*/ 1993 h 4018"/>
                  <a:gd name="T58" fmla="*/ 1611 w 4029"/>
                  <a:gd name="T59" fmla="*/ 1581 h 4018"/>
                  <a:gd name="T60" fmla="*/ 1505 w 4029"/>
                  <a:gd name="T61" fmla="*/ 1508 h 4018"/>
                  <a:gd name="T62" fmla="*/ 1595 w 4029"/>
                  <a:gd name="T63" fmla="*/ 1565 h 4018"/>
                  <a:gd name="T64" fmla="*/ 1413 w 4029"/>
                  <a:gd name="T65" fmla="*/ 1383 h 4018"/>
                  <a:gd name="T66" fmla="*/ 1472 w 4029"/>
                  <a:gd name="T67" fmla="*/ 1473 h 4018"/>
                  <a:gd name="T68" fmla="*/ 1413 w 4029"/>
                  <a:gd name="T69" fmla="*/ 1383 h 4018"/>
                  <a:gd name="T70" fmla="*/ 985 w 4029"/>
                  <a:gd name="T71" fmla="*/ 988 h 4018"/>
                  <a:gd name="T72" fmla="*/ 1396 w 4029"/>
                  <a:gd name="T73" fmla="*/ 1366 h 4018"/>
                  <a:gd name="T74" fmla="*/ 912 w 4029"/>
                  <a:gd name="T75" fmla="*/ 882 h 4018"/>
                  <a:gd name="T76" fmla="*/ 969 w 4029"/>
                  <a:gd name="T77" fmla="*/ 972 h 4018"/>
                  <a:gd name="T78" fmla="*/ 912 w 4029"/>
                  <a:gd name="T79" fmla="*/ 882 h 4018"/>
                  <a:gd name="T80" fmla="*/ 789 w 4029"/>
                  <a:gd name="T81" fmla="*/ 790 h 4018"/>
                  <a:gd name="T82" fmla="*/ 879 w 4029"/>
                  <a:gd name="T83" fmla="*/ 849 h 4018"/>
                  <a:gd name="T84" fmla="*/ 394 w 4029"/>
                  <a:gd name="T85" fmla="*/ 362 h 4018"/>
                  <a:gd name="T86" fmla="*/ 772 w 4029"/>
                  <a:gd name="T87" fmla="*/ 773 h 4018"/>
                  <a:gd name="T88" fmla="*/ 394 w 4029"/>
                  <a:gd name="T89" fmla="*/ 362 h 4018"/>
                  <a:gd name="T90" fmla="*/ 288 w 4029"/>
                  <a:gd name="T91" fmla="*/ 289 h 4018"/>
                  <a:gd name="T92" fmla="*/ 378 w 4029"/>
                  <a:gd name="T93" fmla="*/ 345 h 4018"/>
                  <a:gd name="T94" fmla="*/ 196 w 4029"/>
                  <a:gd name="T95" fmla="*/ 163 h 4018"/>
                  <a:gd name="T96" fmla="*/ 255 w 4029"/>
                  <a:gd name="T97" fmla="*/ 255 h 4018"/>
                  <a:gd name="T98" fmla="*/ 196 w 4029"/>
                  <a:gd name="T99" fmla="*/ 163 h 4018"/>
                  <a:gd name="T100" fmla="*/ 0 w 4029"/>
                  <a:gd name="T101" fmla="*/ 0 h 4018"/>
                  <a:gd name="T102" fmla="*/ 179 w 4029"/>
                  <a:gd name="T103" fmla="*/ 147 h 4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029" h="4018">
                    <a:moveTo>
                      <a:pt x="3956" y="3928"/>
                    </a:moveTo>
                    <a:lnTo>
                      <a:pt x="3939" y="3945"/>
                    </a:lnTo>
                    <a:lnTo>
                      <a:pt x="4013" y="4018"/>
                    </a:lnTo>
                    <a:lnTo>
                      <a:pt x="4029" y="4002"/>
                    </a:lnTo>
                    <a:lnTo>
                      <a:pt x="3956" y="3928"/>
                    </a:lnTo>
                    <a:close/>
                    <a:moveTo>
                      <a:pt x="3847" y="3820"/>
                    </a:moveTo>
                    <a:lnTo>
                      <a:pt x="3831" y="3836"/>
                    </a:lnTo>
                    <a:lnTo>
                      <a:pt x="3906" y="3912"/>
                    </a:lnTo>
                    <a:lnTo>
                      <a:pt x="3923" y="3893"/>
                    </a:lnTo>
                    <a:lnTo>
                      <a:pt x="3847" y="3820"/>
                    </a:lnTo>
                    <a:close/>
                    <a:moveTo>
                      <a:pt x="3438" y="3408"/>
                    </a:moveTo>
                    <a:lnTo>
                      <a:pt x="3419" y="3425"/>
                    </a:lnTo>
                    <a:lnTo>
                      <a:pt x="3814" y="3820"/>
                    </a:lnTo>
                    <a:lnTo>
                      <a:pt x="3831" y="3803"/>
                    </a:lnTo>
                    <a:lnTo>
                      <a:pt x="3438" y="3408"/>
                    </a:lnTo>
                    <a:close/>
                    <a:moveTo>
                      <a:pt x="3346" y="3319"/>
                    </a:moveTo>
                    <a:lnTo>
                      <a:pt x="3330" y="3335"/>
                    </a:lnTo>
                    <a:lnTo>
                      <a:pt x="3403" y="3408"/>
                    </a:lnTo>
                    <a:lnTo>
                      <a:pt x="3419" y="3392"/>
                    </a:lnTo>
                    <a:lnTo>
                      <a:pt x="3346" y="3319"/>
                    </a:lnTo>
                    <a:close/>
                    <a:moveTo>
                      <a:pt x="3240" y="3210"/>
                    </a:moveTo>
                    <a:lnTo>
                      <a:pt x="3223" y="3226"/>
                    </a:lnTo>
                    <a:lnTo>
                      <a:pt x="3296" y="3302"/>
                    </a:lnTo>
                    <a:lnTo>
                      <a:pt x="3313" y="3285"/>
                    </a:lnTo>
                    <a:lnTo>
                      <a:pt x="3240" y="3210"/>
                    </a:lnTo>
                    <a:close/>
                    <a:moveTo>
                      <a:pt x="2829" y="2799"/>
                    </a:moveTo>
                    <a:lnTo>
                      <a:pt x="2812" y="2815"/>
                    </a:lnTo>
                    <a:lnTo>
                      <a:pt x="3207" y="3210"/>
                    </a:lnTo>
                    <a:lnTo>
                      <a:pt x="3223" y="3193"/>
                    </a:lnTo>
                    <a:lnTo>
                      <a:pt x="2829" y="2799"/>
                    </a:lnTo>
                    <a:close/>
                    <a:moveTo>
                      <a:pt x="2739" y="2709"/>
                    </a:moveTo>
                    <a:lnTo>
                      <a:pt x="2722" y="2725"/>
                    </a:lnTo>
                    <a:lnTo>
                      <a:pt x="2795" y="2799"/>
                    </a:lnTo>
                    <a:lnTo>
                      <a:pt x="2812" y="2782"/>
                    </a:lnTo>
                    <a:lnTo>
                      <a:pt x="2739" y="2709"/>
                    </a:lnTo>
                    <a:close/>
                    <a:moveTo>
                      <a:pt x="2630" y="2602"/>
                    </a:moveTo>
                    <a:lnTo>
                      <a:pt x="2613" y="2619"/>
                    </a:lnTo>
                    <a:lnTo>
                      <a:pt x="2689" y="2692"/>
                    </a:lnTo>
                    <a:lnTo>
                      <a:pt x="2706" y="2676"/>
                    </a:lnTo>
                    <a:lnTo>
                      <a:pt x="2630" y="2602"/>
                    </a:lnTo>
                    <a:close/>
                    <a:moveTo>
                      <a:pt x="2221" y="2191"/>
                    </a:moveTo>
                    <a:lnTo>
                      <a:pt x="2202" y="2208"/>
                    </a:lnTo>
                    <a:lnTo>
                      <a:pt x="2597" y="2602"/>
                    </a:lnTo>
                    <a:lnTo>
                      <a:pt x="2613" y="2584"/>
                    </a:lnTo>
                    <a:lnTo>
                      <a:pt x="2221" y="2191"/>
                    </a:lnTo>
                    <a:close/>
                    <a:moveTo>
                      <a:pt x="2129" y="2099"/>
                    </a:moveTo>
                    <a:lnTo>
                      <a:pt x="2112" y="2116"/>
                    </a:lnTo>
                    <a:lnTo>
                      <a:pt x="2186" y="2191"/>
                    </a:lnTo>
                    <a:lnTo>
                      <a:pt x="2202" y="2175"/>
                    </a:lnTo>
                    <a:lnTo>
                      <a:pt x="2129" y="2099"/>
                    </a:lnTo>
                    <a:close/>
                    <a:moveTo>
                      <a:pt x="2023" y="1993"/>
                    </a:moveTo>
                    <a:lnTo>
                      <a:pt x="2006" y="2009"/>
                    </a:lnTo>
                    <a:lnTo>
                      <a:pt x="2079" y="2082"/>
                    </a:lnTo>
                    <a:lnTo>
                      <a:pt x="2096" y="2066"/>
                    </a:lnTo>
                    <a:lnTo>
                      <a:pt x="2023" y="1993"/>
                    </a:lnTo>
                    <a:close/>
                    <a:moveTo>
                      <a:pt x="1611" y="1581"/>
                    </a:moveTo>
                    <a:lnTo>
                      <a:pt x="1595" y="1598"/>
                    </a:lnTo>
                    <a:lnTo>
                      <a:pt x="1990" y="1993"/>
                    </a:lnTo>
                    <a:lnTo>
                      <a:pt x="2006" y="1976"/>
                    </a:lnTo>
                    <a:lnTo>
                      <a:pt x="1611" y="1581"/>
                    </a:lnTo>
                    <a:close/>
                    <a:moveTo>
                      <a:pt x="1522" y="1492"/>
                    </a:moveTo>
                    <a:lnTo>
                      <a:pt x="1505" y="1508"/>
                    </a:lnTo>
                    <a:lnTo>
                      <a:pt x="1578" y="1581"/>
                    </a:lnTo>
                    <a:lnTo>
                      <a:pt x="1595" y="1565"/>
                    </a:lnTo>
                    <a:lnTo>
                      <a:pt x="1522" y="1492"/>
                    </a:lnTo>
                    <a:close/>
                    <a:moveTo>
                      <a:pt x="1413" y="1383"/>
                    </a:moveTo>
                    <a:lnTo>
                      <a:pt x="1396" y="1399"/>
                    </a:lnTo>
                    <a:lnTo>
                      <a:pt x="1472" y="1473"/>
                    </a:lnTo>
                    <a:lnTo>
                      <a:pt x="1488" y="1456"/>
                    </a:lnTo>
                    <a:lnTo>
                      <a:pt x="1413" y="1383"/>
                    </a:lnTo>
                    <a:close/>
                    <a:moveTo>
                      <a:pt x="1004" y="972"/>
                    </a:moveTo>
                    <a:lnTo>
                      <a:pt x="985" y="988"/>
                    </a:lnTo>
                    <a:lnTo>
                      <a:pt x="1380" y="1383"/>
                    </a:lnTo>
                    <a:lnTo>
                      <a:pt x="1396" y="1366"/>
                    </a:lnTo>
                    <a:lnTo>
                      <a:pt x="1004" y="972"/>
                    </a:lnTo>
                    <a:close/>
                    <a:moveTo>
                      <a:pt x="912" y="882"/>
                    </a:moveTo>
                    <a:lnTo>
                      <a:pt x="895" y="898"/>
                    </a:lnTo>
                    <a:lnTo>
                      <a:pt x="969" y="972"/>
                    </a:lnTo>
                    <a:lnTo>
                      <a:pt x="985" y="955"/>
                    </a:lnTo>
                    <a:lnTo>
                      <a:pt x="912" y="882"/>
                    </a:lnTo>
                    <a:close/>
                    <a:moveTo>
                      <a:pt x="805" y="773"/>
                    </a:moveTo>
                    <a:lnTo>
                      <a:pt x="789" y="790"/>
                    </a:lnTo>
                    <a:lnTo>
                      <a:pt x="862" y="865"/>
                    </a:lnTo>
                    <a:lnTo>
                      <a:pt x="879" y="849"/>
                    </a:lnTo>
                    <a:lnTo>
                      <a:pt x="805" y="773"/>
                    </a:lnTo>
                    <a:close/>
                    <a:moveTo>
                      <a:pt x="394" y="362"/>
                    </a:moveTo>
                    <a:lnTo>
                      <a:pt x="378" y="378"/>
                    </a:lnTo>
                    <a:lnTo>
                      <a:pt x="772" y="773"/>
                    </a:lnTo>
                    <a:lnTo>
                      <a:pt x="789" y="757"/>
                    </a:lnTo>
                    <a:lnTo>
                      <a:pt x="394" y="362"/>
                    </a:lnTo>
                    <a:close/>
                    <a:moveTo>
                      <a:pt x="304" y="272"/>
                    </a:moveTo>
                    <a:lnTo>
                      <a:pt x="288" y="289"/>
                    </a:lnTo>
                    <a:lnTo>
                      <a:pt x="361" y="362"/>
                    </a:lnTo>
                    <a:lnTo>
                      <a:pt x="378" y="345"/>
                    </a:lnTo>
                    <a:lnTo>
                      <a:pt x="304" y="272"/>
                    </a:lnTo>
                    <a:close/>
                    <a:moveTo>
                      <a:pt x="196" y="163"/>
                    </a:moveTo>
                    <a:lnTo>
                      <a:pt x="179" y="182"/>
                    </a:lnTo>
                    <a:lnTo>
                      <a:pt x="255" y="255"/>
                    </a:lnTo>
                    <a:lnTo>
                      <a:pt x="271" y="239"/>
                    </a:lnTo>
                    <a:lnTo>
                      <a:pt x="196" y="163"/>
                    </a:lnTo>
                    <a:close/>
                    <a:moveTo>
                      <a:pt x="33" y="0"/>
                    </a:moveTo>
                    <a:lnTo>
                      <a:pt x="0" y="0"/>
                    </a:lnTo>
                    <a:lnTo>
                      <a:pt x="163" y="163"/>
                    </a:lnTo>
                    <a:lnTo>
                      <a:pt x="179" y="14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6" name="Freeform 530"/>
              <p:cNvSpPr>
                <a:spLocks noEditPoints="1"/>
              </p:cNvSpPr>
              <p:nvPr/>
            </p:nvSpPr>
            <p:spPr bwMode="auto">
              <a:xfrm>
                <a:off x="3077" y="-1228"/>
                <a:ext cx="4029" cy="4018"/>
              </a:xfrm>
              <a:custGeom>
                <a:avLst/>
                <a:gdLst>
                  <a:gd name="T0" fmla="*/ 3939 w 4029"/>
                  <a:gd name="T1" fmla="*/ 3945 h 4018"/>
                  <a:gd name="T2" fmla="*/ 4029 w 4029"/>
                  <a:gd name="T3" fmla="*/ 4002 h 4018"/>
                  <a:gd name="T4" fmla="*/ 3847 w 4029"/>
                  <a:gd name="T5" fmla="*/ 3820 h 4018"/>
                  <a:gd name="T6" fmla="*/ 3906 w 4029"/>
                  <a:gd name="T7" fmla="*/ 3912 h 4018"/>
                  <a:gd name="T8" fmla="*/ 3847 w 4029"/>
                  <a:gd name="T9" fmla="*/ 3820 h 4018"/>
                  <a:gd name="T10" fmla="*/ 3419 w 4029"/>
                  <a:gd name="T11" fmla="*/ 3425 h 4018"/>
                  <a:gd name="T12" fmla="*/ 3831 w 4029"/>
                  <a:gd name="T13" fmla="*/ 3803 h 4018"/>
                  <a:gd name="T14" fmla="*/ 3346 w 4029"/>
                  <a:gd name="T15" fmla="*/ 3319 h 4018"/>
                  <a:gd name="T16" fmla="*/ 3403 w 4029"/>
                  <a:gd name="T17" fmla="*/ 3408 h 4018"/>
                  <a:gd name="T18" fmla="*/ 3346 w 4029"/>
                  <a:gd name="T19" fmla="*/ 3319 h 4018"/>
                  <a:gd name="T20" fmla="*/ 3223 w 4029"/>
                  <a:gd name="T21" fmla="*/ 3226 h 4018"/>
                  <a:gd name="T22" fmla="*/ 3313 w 4029"/>
                  <a:gd name="T23" fmla="*/ 3285 h 4018"/>
                  <a:gd name="T24" fmla="*/ 2829 w 4029"/>
                  <a:gd name="T25" fmla="*/ 2799 h 4018"/>
                  <a:gd name="T26" fmla="*/ 3207 w 4029"/>
                  <a:gd name="T27" fmla="*/ 3210 h 4018"/>
                  <a:gd name="T28" fmla="*/ 2829 w 4029"/>
                  <a:gd name="T29" fmla="*/ 2799 h 4018"/>
                  <a:gd name="T30" fmla="*/ 2722 w 4029"/>
                  <a:gd name="T31" fmla="*/ 2725 h 4018"/>
                  <a:gd name="T32" fmla="*/ 2812 w 4029"/>
                  <a:gd name="T33" fmla="*/ 2782 h 4018"/>
                  <a:gd name="T34" fmla="*/ 2630 w 4029"/>
                  <a:gd name="T35" fmla="*/ 2602 h 4018"/>
                  <a:gd name="T36" fmla="*/ 2689 w 4029"/>
                  <a:gd name="T37" fmla="*/ 2692 h 4018"/>
                  <a:gd name="T38" fmla="*/ 2630 w 4029"/>
                  <a:gd name="T39" fmla="*/ 2602 h 4018"/>
                  <a:gd name="T40" fmla="*/ 2202 w 4029"/>
                  <a:gd name="T41" fmla="*/ 2208 h 4018"/>
                  <a:gd name="T42" fmla="*/ 2613 w 4029"/>
                  <a:gd name="T43" fmla="*/ 2584 h 4018"/>
                  <a:gd name="T44" fmla="*/ 2129 w 4029"/>
                  <a:gd name="T45" fmla="*/ 2099 h 4018"/>
                  <a:gd name="T46" fmla="*/ 2186 w 4029"/>
                  <a:gd name="T47" fmla="*/ 2191 h 4018"/>
                  <a:gd name="T48" fmla="*/ 2129 w 4029"/>
                  <a:gd name="T49" fmla="*/ 2099 h 4018"/>
                  <a:gd name="T50" fmla="*/ 2006 w 4029"/>
                  <a:gd name="T51" fmla="*/ 2009 h 4018"/>
                  <a:gd name="T52" fmla="*/ 2096 w 4029"/>
                  <a:gd name="T53" fmla="*/ 2066 h 4018"/>
                  <a:gd name="T54" fmla="*/ 1611 w 4029"/>
                  <a:gd name="T55" fmla="*/ 1581 h 4018"/>
                  <a:gd name="T56" fmla="*/ 1990 w 4029"/>
                  <a:gd name="T57" fmla="*/ 1993 h 4018"/>
                  <a:gd name="T58" fmla="*/ 1611 w 4029"/>
                  <a:gd name="T59" fmla="*/ 1581 h 4018"/>
                  <a:gd name="T60" fmla="*/ 1505 w 4029"/>
                  <a:gd name="T61" fmla="*/ 1508 h 4018"/>
                  <a:gd name="T62" fmla="*/ 1595 w 4029"/>
                  <a:gd name="T63" fmla="*/ 1565 h 4018"/>
                  <a:gd name="T64" fmla="*/ 1413 w 4029"/>
                  <a:gd name="T65" fmla="*/ 1383 h 4018"/>
                  <a:gd name="T66" fmla="*/ 1472 w 4029"/>
                  <a:gd name="T67" fmla="*/ 1473 h 4018"/>
                  <a:gd name="T68" fmla="*/ 1413 w 4029"/>
                  <a:gd name="T69" fmla="*/ 1383 h 4018"/>
                  <a:gd name="T70" fmla="*/ 985 w 4029"/>
                  <a:gd name="T71" fmla="*/ 988 h 4018"/>
                  <a:gd name="T72" fmla="*/ 1396 w 4029"/>
                  <a:gd name="T73" fmla="*/ 1366 h 4018"/>
                  <a:gd name="T74" fmla="*/ 912 w 4029"/>
                  <a:gd name="T75" fmla="*/ 882 h 4018"/>
                  <a:gd name="T76" fmla="*/ 969 w 4029"/>
                  <a:gd name="T77" fmla="*/ 972 h 4018"/>
                  <a:gd name="T78" fmla="*/ 912 w 4029"/>
                  <a:gd name="T79" fmla="*/ 882 h 4018"/>
                  <a:gd name="T80" fmla="*/ 789 w 4029"/>
                  <a:gd name="T81" fmla="*/ 790 h 4018"/>
                  <a:gd name="T82" fmla="*/ 879 w 4029"/>
                  <a:gd name="T83" fmla="*/ 849 h 4018"/>
                  <a:gd name="T84" fmla="*/ 394 w 4029"/>
                  <a:gd name="T85" fmla="*/ 362 h 4018"/>
                  <a:gd name="T86" fmla="*/ 772 w 4029"/>
                  <a:gd name="T87" fmla="*/ 773 h 4018"/>
                  <a:gd name="T88" fmla="*/ 394 w 4029"/>
                  <a:gd name="T89" fmla="*/ 362 h 4018"/>
                  <a:gd name="T90" fmla="*/ 288 w 4029"/>
                  <a:gd name="T91" fmla="*/ 289 h 4018"/>
                  <a:gd name="T92" fmla="*/ 378 w 4029"/>
                  <a:gd name="T93" fmla="*/ 345 h 4018"/>
                  <a:gd name="T94" fmla="*/ 196 w 4029"/>
                  <a:gd name="T95" fmla="*/ 163 h 4018"/>
                  <a:gd name="T96" fmla="*/ 255 w 4029"/>
                  <a:gd name="T97" fmla="*/ 255 h 4018"/>
                  <a:gd name="T98" fmla="*/ 196 w 4029"/>
                  <a:gd name="T99" fmla="*/ 163 h 4018"/>
                  <a:gd name="T100" fmla="*/ 0 w 4029"/>
                  <a:gd name="T101" fmla="*/ 0 h 4018"/>
                  <a:gd name="T102" fmla="*/ 179 w 4029"/>
                  <a:gd name="T103" fmla="*/ 147 h 4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029" h="4018">
                    <a:moveTo>
                      <a:pt x="3956" y="3928"/>
                    </a:moveTo>
                    <a:lnTo>
                      <a:pt x="3939" y="3945"/>
                    </a:lnTo>
                    <a:lnTo>
                      <a:pt x="4013" y="4018"/>
                    </a:lnTo>
                    <a:lnTo>
                      <a:pt x="4029" y="4002"/>
                    </a:lnTo>
                    <a:lnTo>
                      <a:pt x="3956" y="3928"/>
                    </a:lnTo>
                    <a:moveTo>
                      <a:pt x="3847" y="3820"/>
                    </a:moveTo>
                    <a:lnTo>
                      <a:pt x="3831" y="3836"/>
                    </a:lnTo>
                    <a:lnTo>
                      <a:pt x="3906" y="3912"/>
                    </a:lnTo>
                    <a:lnTo>
                      <a:pt x="3923" y="3893"/>
                    </a:lnTo>
                    <a:lnTo>
                      <a:pt x="3847" y="3820"/>
                    </a:lnTo>
                    <a:moveTo>
                      <a:pt x="3438" y="3408"/>
                    </a:moveTo>
                    <a:lnTo>
                      <a:pt x="3419" y="3425"/>
                    </a:lnTo>
                    <a:lnTo>
                      <a:pt x="3814" y="3820"/>
                    </a:lnTo>
                    <a:lnTo>
                      <a:pt x="3831" y="3803"/>
                    </a:lnTo>
                    <a:lnTo>
                      <a:pt x="3438" y="3408"/>
                    </a:lnTo>
                    <a:moveTo>
                      <a:pt x="3346" y="3319"/>
                    </a:moveTo>
                    <a:lnTo>
                      <a:pt x="3330" y="3335"/>
                    </a:lnTo>
                    <a:lnTo>
                      <a:pt x="3403" y="3408"/>
                    </a:lnTo>
                    <a:lnTo>
                      <a:pt x="3419" y="3392"/>
                    </a:lnTo>
                    <a:lnTo>
                      <a:pt x="3346" y="3319"/>
                    </a:lnTo>
                    <a:moveTo>
                      <a:pt x="3240" y="3210"/>
                    </a:moveTo>
                    <a:lnTo>
                      <a:pt x="3223" y="3226"/>
                    </a:lnTo>
                    <a:lnTo>
                      <a:pt x="3296" y="3302"/>
                    </a:lnTo>
                    <a:lnTo>
                      <a:pt x="3313" y="3285"/>
                    </a:lnTo>
                    <a:lnTo>
                      <a:pt x="3240" y="3210"/>
                    </a:lnTo>
                    <a:moveTo>
                      <a:pt x="2829" y="2799"/>
                    </a:moveTo>
                    <a:lnTo>
                      <a:pt x="2812" y="2815"/>
                    </a:lnTo>
                    <a:lnTo>
                      <a:pt x="3207" y="3210"/>
                    </a:lnTo>
                    <a:lnTo>
                      <a:pt x="3223" y="3193"/>
                    </a:lnTo>
                    <a:lnTo>
                      <a:pt x="2829" y="2799"/>
                    </a:lnTo>
                    <a:moveTo>
                      <a:pt x="2739" y="2709"/>
                    </a:moveTo>
                    <a:lnTo>
                      <a:pt x="2722" y="2725"/>
                    </a:lnTo>
                    <a:lnTo>
                      <a:pt x="2795" y="2799"/>
                    </a:lnTo>
                    <a:lnTo>
                      <a:pt x="2812" y="2782"/>
                    </a:lnTo>
                    <a:lnTo>
                      <a:pt x="2739" y="2709"/>
                    </a:lnTo>
                    <a:moveTo>
                      <a:pt x="2630" y="2602"/>
                    </a:moveTo>
                    <a:lnTo>
                      <a:pt x="2613" y="2619"/>
                    </a:lnTo>
                    <a:lnTo>
                      <a:pt x="2689" y="2692"/>
                    </a:lnTo>
                    <a:lnTo>
                      <a:pt x="2706" y="2676"/>
                    </a:lnTo>
                    <a:lnTo>
                      <a:pt x="2630" y="2602"/>
                    </a:lnTo>
                    <a:moveTo>
                      <a:pt x="2221" y="2191"/>
                    </a:moveTo>
                    <a:lnTo>
                      <a:pt x="2202" y="2208"/>
                    </a:lnTo>
                    <a:lnTo>
                      <a:pt x="2597" y="2602"/>
                    </a:lnTo>
                    <a:lnTo>
                      <a:pt x="2613" y="2584"/>
                    </a:lnTo>
                    <a:lnTo>
                      <a:pt x="2221" y="2191"/>
                    </a:lnTo>
                    <a:moveTo>
                      <a:pt x="2129" y="2099"/>
                    </a:moveTo>
                    <a:lnTo>
                      <a:pt x="2112" y="2116"/>
                    </a:lnTo>
                    <a:lnTo>
                      <a:pt x="2186" y="2191"/>
                    </a:lnTo>
                    <a:lnTo>
                      <a:pt x="2202" y="2175"/>
                    </a:lnTo>
                    <a:lnTo>
                      <a:pt x="2129" y="2099"/>
                    </a:lnTo>
                    <a:moveTo>
                      <a:pt x="2023" y="1993"/>
                    </a:moveTo>
                    <a:lnTo>
                      <a:pt x="2006" y="2009"/>
                    </a:lnTo>
                    <a:lnTo>
                      <a:pt x="2079" y="2082"/>
                    </a:lnTo>
                    <a:lnTo>
                      <a:pt x="2096" y="2066"/>
                    </a:lnTo>
                    <a:lnTo>
                      <a:pt x="2023" y="1993"/>
                    </a:lnTo>
                    <a:moveTo>
                      <a:pt x="1611" y="1581"/>
                    </a:moveTo>
                    <a:lnTo>
                      <a:pt x="1595" y="1598"/>
                    </a:lnTo>
                    <a:lnTo>
                      <a:pt x="1990" y="1993"/>
                    </a:lnTo>
                    <a:lnTo>
                      <a:pt x="2006" y="1976"/>
                    </a:lnTo>
                    <a:lnTo>
                      <a:pt x="1611" y="1581"/>
                    </a:lnTo>
                    <a:moveTo>
                      <a:pt x="1522" y="1492"/>
                    </a:moveTo>
                    <a:lnTo>
                      <a:pt x="1505" y="1508"/>
                    </a:lnTo>
                    <a:lnTo>
                      <a:pt x="1578" y="1581"/>
                    </a:lnTo>
                    <a:lnTo>
                      <a:pt x="1595" y="1565"/>
                    </a:lnTo>
                    <a:lnTo>
                      <a:pt x="1522" y="1492"/>
                    </a:lnTo>
                    <a:moveTo>
                      <a:pt x="1413" y="1383"/>
                    </a:moveTo>
                    <a:lnTo>
                      <a:pt x="1396" y="1399"/>
                    </a:lnTo>
                    <a:lnTo>
                      <a:pt x="1472" y="1473"/>
                    </a:lnTo>
                    <a:lnTo>
                      <a:pt x="1488" y="1456"/>
                    </a:lnTo>
                    <a:lnTo>
                      <a:pt x="1413" y="1383"/>
                    </a:lnTo>
                    <a:moveTo>
                      <a:pt x="1004" y="972"/>
                    </a:moveTo>
                    <a:lnTo>
                      <a:pt x="985" y="988"/>
                    </a:lnTo>
                    <a:lnTo>
                      <a:pt x="1380" y="1383"/>
                    </a:lnTo>
                    <a:lnTo>
                      <a:pt x="1396" y="1366"/>
                    </a:lnTo>
                    <a:lnTo>
                      <a:pt x="1004" y="972"/>
                    </a:lnTo>
                    <a:moveTo>
                      <a:pt x="912" y="882"/>
                    </a:moveTo>
                    <a:lnTo>
                      <a:pt x="895" y="898"/>
                    </a:lnTo>
                    <a:lnTo>
                      <a:pt x="969" y="972"/>
                    </a:lnTo>
                    <a:lnTo>
                      <a:pt x="985" y="955"/>
                    </a:lnTo>
                    <a:lnTo>
                      <a:pt x="912" y="882"/>
                    </a:lnTo>
                    <a:moveTo>
                      <a:pt x="805" y="773"/>
                    </a:moveTo>
                    <a:lnTo>
                      <a:pt x="789" y="790"/>
                    </a:lnTo>
                    <a:lnTo>
                      <a:pt x="862" y="865"/>
                    </a:lnTo>
                    <a:lnTo>
                      <a:pt x="879" y="849"/>
                    </a:lnTo>
                    <a:lnTo>
                      <a:pt x="805" y="773"/>
                    </a:lnTo>
                    <a:moveTo>
                      <a:pt x="394" y="362"/>
                    </a:moveTo>
                    <a:lnTo>
                      <a:pt x="378" y="378"/>
                    </a:lnTo>
                    <a:lnTo>
                      <a:pt x="772" y="773"/>
                    </a:lnTo>
                    <a:lnTo>
                      <a:pt x="789" y="757"/>
                    </a:lnTo>
                    <a:lnTo>
                      <a:pt x="394" y="362"/>
                    </a:lnTo>
                    <a:moveTo>
                      <a:pt x="304" y="272"/>
                    </a:moveTo>
                    <a:lnTo>
                      <a:pt x="288" y="289"/>
                    </a:lnTo>
                    <a:lnTo>
                      <a:pt x="361" y="362"/>
                    </a:lnTo>
                    <a:lnTo>
                      <a:pt x="378" y="345"/>
                    </a:lnTo>
                    <a:lnTo>
                      <a:pt x="304" y="272"/>
                    </a:lnTo>
                    <a:moveTo>
                      <a:pt x="196" y="163"/>
                    </a:moveTo>
                    <a:lnTo>
                      <a:pt x="179" y="182"/>
                    </a:lnTo>
                    <a:lnTo>
                      <a:pt x="255" y="255"/>
                    </a:lnTo>
                    <a:lnTo>
                      <a:pt x="271" y="239"/>
                    </a:lnTo>
                    <a:lnTo>
                      <a:pt x="196" y="163"/>
                    </a:lnTo>
                    <a:moveTo>
                      <a:pt x="33" y="0"/>
                    </a:moveTo>
                    <a:lnTo>
                      <a:pt x="0" y="0"/>
                    </a:lnTo>
                    <a:lnTo>
                      <a:pt x="163" y="163"/>
                    </a:lnTo>
                    <a:lnTo>
                      <a:pt x="179" y="14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7" name="Freeform 531"/>
              <p:cNvSpPr/>
              <p:nvPr/>
            </p:nvSpPr>
            <p:spPr bwMode="auto">
              <a:xfrm>
                <a:off x="7106" y="2790"/>
                <a:ext cx="128" cy="144"/>
              </a:xfrm>
              <a:custGeom>
                <a:avLst/>
                <a:gdLst>
                  <a:gd name="T0" fmla="*/ 17 w 128"/>
                  <a:gd name="T1" fmla="*/ 0 h 144"/>
                  <a:gd name="T2" fmla="*/ 0 w 128"/>
                  <a:gd name="T3" fmla="*/ 17 h 144"/>
                  <a:gd name="T4" fmla="*/ 128 w 128"/>
                  <a:gd name="T5" fmla="*/ 144 h 144"/>
                  <a:gd name="T6" fmla="*/ 128 w 128"/>
                  <a:gd name="T7" fmla="*/ 111 h 144"/>
                  <a:gd name="T8" fmla="*/ 17 w 128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4">
                    <a:moveTo>
                      <a:pt x="17" y="0"/>
                    </a:moveTo>
                    <a:lnTo>
                      <a:pt x="0" y="17"/>
                    </a:lnTo>
                    <a:lnTo>
                      <a:pt x="128" y="144"/>
                    </a:lnTo>
                    <a:lnTo>
                      <a:pt x="128" y="11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8" name="Freeform 532"/>
              <p:cNvSpPr/>
              <p:nvPr/>
            </p:nvSpPr>
            <p:spPr bwMode="auto">
              <a:xfrm>
                <a:off x="7106" y="2790"/>
                <a:ext cx="128" cy="144"/>
              </a:xfrm>
              <a:custGeom>
                <a:avLst/>
                <a:gdLst>
                  <a:gd name="T0" fmla="*/ 17 w 128"/>
                  <a:gd name="T1" fmla="*/ 0 h 144"/>
                  <a:gd name="T2" fmla="*/ 0 w 128"/>
                  <a:gd name="T3" fmla="*/ 17 h 144"/>
                  <a:gd name="T4" fmla="*/ 128 w 128"/>
                  <a:gd name="T5" fmla="*/ 144 h 144"/>
                  <a:gd name="T6" fmla="*/ 128 w 128"/>
                  <a:gd name="T7" fmla="*/ 111 h 144"/>
                  <a:gd name="T8" fmla="*/ 17 w 128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4">
                    <a:moveTo>
                      <a:pt x="17" y="0"/>
                    </a:moveTo>
                    <a:lnTo>
                      <a:pt x="0" y="17"/>
                    </a:lnTo>
                    <a:lnTo>
                      <a:pt x="128" y="144"/>
                    </a:lnTo>
                    <a:lnTo>
                      <a:pt x="128" y="111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9" name="Freeform 533"/>
              <p:cNvSpPr/>
              <p:nvPr/>
            </p:nvSpPr>
            <p:spPr bwMode="auto">
              <a:xfrm>
                <a:off x="3332" y="-989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6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0" name="Freeform 534"/>
              <p:cNvSpPr/>
              <p:nvPr/>
            </p:nvSpPr>
            <p:spPr bwMode="auto">
              <a:xfrm>
                <a:off x="3332" y="-989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6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1" name="Freeform 535"/>
              <p:cNvSpPr/>
              <p:nvPr/>
            </p:nvSpPr>
            <p:spPr bwMode="auto">
              <a:xfrm>
                <a:off x="3939" y="-379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2" name="Freeform 536"/>
              <p:cNvSpPr/>
              <p:nvPr/>
            </p:nvSpPr>
            <p:spPr bwMode="auto">
              <a:xfrm>
                <a:off x="3939" y="-379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3" name="Freeform 537"/>
              <p:cNvSpPr/>
              <p:nvPr/>
            </p:nvSpPr>
            <p:spPr bwMode="auto">
              <a:xfrm>
                <a:off x="4549" y="228"/>
                <a:ext cx="50" cy="52"/>
              </a:xfrm>
              <a:custGeom>
                <a:avLst/>
                <a:gdLst>
                  <a:gd name="T0" fmla="*/ 16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6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4" name="Freeform 538"/>
              <p:cNvSpPr/>
              <p:nvPr/>
            </p:nvSpPr>
            <p:spPr bwMode="auto">
              <a:xfrm>
                <a:off x="4549" y="228"/>
                <a:ext cx="50" cy="52"/>
              </a:xfrm>
              <a:custGeom>
                <a:avLst/>
                <a:gdLst>
                  <a:gd name="T0" fmla="*/ 16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6 h 52"/>
                  <a:gd name="T8" fmla="*/ 16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5" name="Freeform 539"/>
              <p:cNvSpPr/>
              <p:nvPr/>
            </p:nvSpPr>
            <p:spPr bwMode="auto">
              <a:xfrm>
                <a:off x="5156" y="83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6" name="Freeform 540"/>
              <p:cNvSpPr/>
              <p:nvPr/>
            </p:nvSpPr>
            <p:spPr bwMode="auto">
              <a:xfrm>
                <a:off x="5156" y="83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7" name="Freeform 541"/>
              <p:cNvSpPr/>
              <p:nvPr/>
            </p:nvSpPr>
            <p:spPr bwMode="auto">
              <a:xfrm>
                <a:off x="5766" y="144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8" name="Freeform 542"/>
              <p:cNvSpPr/>
              <p:nvPr/>
            </p:nvSpPr>
            <p:spPr bwMode="auto">
              <a:xfrm>
                <a:off x="5766" y="1448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9" name="Freeform 543"/>
              <p:cNvSpPr/>
              <p:nvPr/>
            </p:nvSpPr>
            <p:spPr bwMode="auto">
              <a:xfrm>
                <a:off x="6373" y="2057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4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4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0" name="Freeform 544"/>
              <p:cNvSpPr/>
              <p:nvPr/>
            </p:nvSpPr>
            <p:spPr bwMode="auto">
              <a:xfrm>
                <a:off x="6373" y="2057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4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4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1" name="Freeform 545"/>
              <p:cNvSpPr/>
              <p:nvPr/>
            </p:nvSpPr>
            <p:spPr bwMode="auto">
              <a:xfrm>
                <a:off x="6983" y="266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9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2" name="Freeform 546"/>
              <p:cNvSpPr/>
              <p:nvPr/>
            </p:nvSpPr>
            <p:spPr bwMode="auto">
              <a:xfrm>
                <a:off x="6983" y="266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9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3" name="Freeform 547"/>
              <p:cNvSpPr/>
              <p:nvPr/>
            </p:nvSpPr>
            <p:spPr bwMode="auto">
              <a:xfrm>
                <a:off x="3438" y="-8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4" name="Freeform 548"/>
              <p:cNvSpPr/>
              <p:nvPr/>
            </p:nvSpPr>
            <p:spPr bwMode="auto">
              <a:xfrm>
                <a:off x="3438" y="-8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5" name="Freeform 549"/>
              <p:cNvSpPr/>
              <p:nvPr/>
            </p:nvSpPr>
            <p:spPr bwMode="auto">
              <a:xfrm>
                <a:off x="4046" y="-273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6" name="Freeform 550"/>
              <p:cNvSpPr/>
              <p:nvPr/>
            </p:nvSpPr>
            <p:spPr bwMode="auto">
              <a:xfrm>
                <a:off x="4046" y="-273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7 h 33"/>
                  <a:gd name="T4" fmla="*/ 16 w 35"/>
                  <a:gd name="T5" fmla="*/ 33 h 33"/>
                  <a:gd name="T6" fmla="*/ 35 w 35"/>
                  <a:gd name="T7" fmla="*/ 17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5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7" name="Freeform 551"/>
              <p:cNvSpPr/>
              <p:nvPr/>
            </p:nvSpPr>
            <p:spPr bwMode="auto">
              <a:xfrm>
                <a:off x="4655" y="33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8" name="Freeform 552"/>
              <p:cNvSpPr/>
              <p:nvPr/>
            </p:nvSpPr>
            <p:spPr bwMode="auto">
              <a:xfrm>
                <a:off x="4655" y="33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9" name="Freeform 553"/>
              <p:cNvSpPr/>
              <p:nvPr/>
            </p:nvSpPr>
            <p:spPr bwMode="auto">
              <a:xfrm>
                <a:off x="5263" y="94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0" name="Freeform 554"/>
              <p:cNvSpPr/>
              <p:nvPr/>
            </p:nvSpPr>
            <p:spPr bwMode="auto">
              <a:xfrm>
                <a:off x="5263" y="94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1" name="Freeform 555"/>
              <p:cNvSpPr/>
              <p:nvPr/>
            </p:nvSpPr>
            <p:spPr bwMode="auto">
              <a:xfrm>
                <a:off x="5872" y="1554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2" name="Freeform 556"/>
              <p:cNvSpPr/>
              <p:nvPr/>
            </p:nvSpPr>
            <p:spPr bwMode="auto">
              <a:xfrm>
                <a:off x="5872" y="1554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3" name="Freeform 557"/>
              <p:cNvSpPr/>
              <p:nvPr/>
            </p:nvSpPr>
            <p:spPr bwMode="auto">
              <a:xfrm>
                <a:off x="6480" y="2164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4" name="Freeform 558"/>
              <p:cNvSpPr/>
              <p:nvPr/>
            </p:nvSpPr>
            <p:spPr bwMode="auto">
              <a:xfrm>
                <a:off x="6480" y="2164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5" name="Freeform 559"/>
              <p:cNvSpPr/>
              <p:nvPr/>
            </p:nvSpPr>
            <p:spPr bwMode="auto">
              <a:xfrm>
                <a:off x="7090" y="277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6" name="Freeform 560"/>
              <p:cNvSpPr/>
              <p:nvPr/>
            </p:nvSpPr>
            <p:spPr bwMode="auto">
              <a:xfrm>
                <a:off x="7090" y="277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7" name="Freeform 561"/>
              <p:cNvSpPr/>
              <p:nvPr/>
            </p:nvSpPr>
            <p:spPr bwMode="auto">
              <a:xfrm>
                <a:off x="3240" y="-1081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8" name="Freeform 562"/>
              <p:cNvSpPr/>
              <p:nvPr/>
            </p:nvSpPr>
            <p:spPr bwMode="auto">
              <a:xfrm>
                <a:off x="3240" y="-1081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9" name="Freeform 563"/>
              <p:cNvSpPr/>
              <p:nvPr/>
            </p:nvSpPr>
            <p:spPr bwMode="auto">
              <a:xfrm>
                <a:off x="3849" y="-47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0" name="Freeform 564"/>
              <p:cNvSpPr/>
              <p:nvPr/>
            </p:nvSpPr>
            <p:spPr bwMode="auto">
              <a:xfrm>
                <a:off x="3849" y="-47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1" name="Freeform 565"/>
              <p:cNvSpPr/>
              <p:nvPr/>
            </p:nvSpPr>
            <p:spPr bwMode="auto">
              <a:xfrm>
                <a:off x="4457" y="13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2" name="Freeform 566"/>
              <p:cNvSpPr/>
              <p:nvPr/>
            </p:nvSpPr>
            <p:spPr bwMode="auto">
              <a:xfrm>
                <a:off x="4457" y="13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3" name="Freeform 567"/>
              <p:cNvSpPr/>
              <p:nvPr/>
            </p:nvSpPr>
            <p:spPr bwMode="auto">
              <a:xfrm>
                <a:off x="5067" y="74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4" name="Freeform 568"/>
              <p:cNvSpPr/>
              <p:nvPr/>
            </p:nvSpPr>
            <p:spPr bwMode="auto">
              <a:xfrm>
                <a:off x="5067" y="74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5" name="Freeform 569"/>
              <p:cNvSpPr/>
              <p:nvPr/>
            </p:nvSpPr>
            <p:spPr bwMode="auto">
              <a:xfrm>
                <a:off x="5674" y="1356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8 h 35"/>
                  <a:gd name="T4" fmla="*/ 16 w 33"/>
                  <a:gd name="T5" fmla="*/ 35 h 35"/>
                  <a:gd name="T6" fmla="*/ 33 w 33"/>
                  <a:gd name="T7" fmla="*/ 18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8"/>
                    </a:lnTo>
                    <a:lnTo>
                      <a:pt x="16" y="35"/>
                    </a:lnTo>
                    <a:lnTo>
                      <a:pt x="33" y="1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6" name="Freeform 570"/>
              <p:cNvSpPr/>
              <p:nvPr/>
            </p:nvSpPr>
            <p:spPr bwMode="auto">
              <a:xfrm>
                <a:off x="5674" y="1356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8 h 35"/>
                  <a:gd name="T4" fmla="*/ 16 w 33"/>
                  <a:gd name="T5" fmla="*/ 35 h 35"/>
                  <a:gd name="T6" fmla="*/ 33 w 33"/>
                  <a:gd name="T7" fmla="*/ 18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8"/>
                    </a:lnTo>
                    <a:lnTo>
                      <a:pt x="16" y="35"/>
                    </a:lnTo>
                    <a:lnTo>
                      <a:pt x="33" y="18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7" name="Freeform 571"/>
              <p:cNvSpPr/>
              <p:nvPr/>
            </p:nvSpPr>
            <p:spPr bwMode="auto">
              <a:xfrm>
                <a:off x="6284" y="196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8" name="Freeform 572"/>
              <p:cNvSpPr/>
              <p:nvPr/>
            </p:nvSpPr>
            <p:spPr bwMode="auto">
              <a:xfrm>
                <a:off x="6284" y="196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9" name="Freeform 573"/>
              <p:cNvSpPr/>
              <p:nvPr/>
            </p:nvSpPr>
            <p:spPr bwMode="auto">
              <a:xfrm>
                <a:off x="6891" y="257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0" name="Freeform 574"/>
              <p:cNvSpPr/>
              <p:nvPr/>
            </p:nvSpPr>
            <p:spPr bwMode="auto">
              <a:xfrm>
                <a:off x="6891" y="257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1" name="Freeform 575"/>
              <p:cNvSpPr>
                <a:spLocks noEditPoints="1"/>
              </p:cNvSpPr>
              <p:nvPr/>
            </p:nvSpPr>
            <p:spPr bwMode="auto">
              <a:xfrm>
                <a:off x="1859" y="-1228"/>
                <a:ext cx="5247" cy="5235"/>
              </a:xfrm>
              <a:custGeom>
                <a:avLst/>
                <a:gdLst>
                  <a:gd name="T0" fmla="*/ 5231 w 5247"/>
                  <a:gd name="T1" fmla="*/ 5235 h 5235"/>
                  <a:gd name="T2" fmla="*/ 5065 w 5247"/>
                  <a:gd name="T3" fmla="*/ 5037 h 5235"/>
                  <a:gd name="T4" fmla="*/ 5138 w 5247"/>
                  <a:gd name="T5" fmla="*/ 5112 h 5235"/>
                  <a:gd name="T6" fmla="*/ 4637 w 5247"/>
                  <a:gd name="T7" fmla="*/ 4642 h 5235"/>
                  <a:gd name="T8" fmla="*/ 4654 w 5247"/>
                  <a:gd name="T9" fmla="*/ 4626 h 5235"/>
                  <a:gd name="T10" fmla="*/ 4621 w 5247"/>
                  <a:gd name="T11" fmla="*/ 4626 h 5235"/>
                  <a:gd name="T12" fmla="*/ 4458 w 5247"/>
                  <a:gd name="T13" fmla="*/ 4429 h 5235"/>
                  <a:gd name="T14" fmla="*/ 4531 w 5247"/>
                  <a:gd name="T15" fmla="*/ 4503 h 5235"/>
                  <a:gd name="T16" fmla="*/ 4030 w 5247"/>
                  <a:gd name="T17" fmla="*/ 4035 h 5235"/>
                  <a:gd name="T18" fmla="*/ 4047 w 5247"/>
                  <a:gd name="T19" fmla="*/ 4018 h 5235"/>
                  <a:gd name="T20" fmla="*/ 4013 w 5247"/>
                  <a:gd name="T21" fmla="*/ 4018 h 5235"/>
                  <a:gd name="T22" fmla="*/ 3848 w 5247"/>
                  <a:gd name="T23" fmla="*/ 3820 h 5235"/>
                  <a:gd name="T24" fmla="*/ 3921 w 5247"/>
                  <a:gd name="T25" fmla="*/ 3893 h 5235"/>
                  <a:gd name="T26" fmla="*/ 3420 w 5247"/>
                  <a:gd name="T27" fmla="*/ 3425 h 5235"/>
                  <a:gd name="T28" fmla="*/ 3437 w 5247"/>
                  <a:gd name="T29" fmla="*/ 3408 h 5235"/>
                  <a:gd name="T30" fmla="*/ 3404 w 5247"/>
                  <a:gd name="T31" fmla="*/ 3408 h 5235"/>
                  <a:gd name="T32" fmla="*/ 3238 w 5247"/>
                  <a:gd name="T33" fmla="*/ 3210 h 5235"/>
                  <a:gd name="T34" fmla="*/ 3314 w 5247"/>
                  <a:gd name="T35" fmla="*/ 3283 h 5235"/>
                  <a:gd name="T36" fmla="*/ 2813 w 5247"/>
                  <a:gd name="T37" fmla="*/ 2815 h 5235"/>
                  <a:gd name="T38" fmla="*/ 2829 w 5247"/>
                  <a:gd name="T39" fmla="*/ 2799 h 5235"/>
                  <a:gd name="T40" fmla="*/ 2796 w 5247"/>
                  <a:gd name="T41" fmla="*/ 2799 h 5235"/>
                  <a:gd name="T42" fmla="*/ 2631 w 5247"/>
                  <a:gd name="T43" fmla="*/ 2600 h 5235"/>
                  <a:gd name="T44" fmla="*/ 2704 w 5247"/>
                  <a:gd name="T45" fmla="*/ 2676 h 5235"/>
                  <a:gd name="T46" fmla="*/ 2203 w 5247"/>
                  <a:gd name="T47" fmla="*/ 2205 h 5235"/>
                  <a:gd name="T48" fmla="*/ 2220 w 5247"/>
                  <a:gd name="T49" fmla="*/ 2189 h 5235"/>
                  <a:gd name="T50" fmla="*/ 2187 w 5247"/>
                  <a:gd name="T51" fmla="*/ 2189 h 5235"/>
                  <a:gd name="T52" fmla="*/ 2021 w 5247"/>
                  <a:gd name="T53" fmla="*/ 1990 h 5235"/>
                  <a:gd name="T54" fmla="*/ 2097 w 5247"/>
                  <a:gd name="T55" fmla="*/ 2066 h 5235"/>
                  <a:gd name="T56" fmla="*/ 1596 w 5247"/>
                  <a:gd name="T57" fmla="*/ 1598 h 5235"/>
                  <a:gd name="T58" fmla="*/ 1612 w 5247"/>
                  <a:gd name="T59" fmla="*/ 1581 h 5235"/>
                  <a:gd name="T60" fmla="*/ 1579 w 5247"/>
                  <a:gd name="T61" fmla="*/ 1581 h 5235"/>
                  <a:gd name="T62" fmla="*/ 1414 w 5247"/>
                  <a:gd name="T63" fmla="*/ 1383 h 5235"/>
                  <a:gd name="T64" fmla="*/ 1487 w 5247"/>
                  <a:gd name="T65" fmla="*/ 1456 h 5235"/>
                  <a:gd name="T66" fmla="*/ 986 w 5247"/>
                  <a:gd name="T67" fmla="*/ 988 h 5235"/>
                  <a:gd name="T68" fmla="*/ 1003 w 5247"/>
                  <a:gd name="T69" fmla="*/ 972 h 5235"/>
                  <a:gd name="T70" fmla="*/ 969 w 5247"/>
                  <a:gd name="T71" fmla="*/ 972 h 5235"/>
                  <a:gd name="T72" fmla="*/ 804 w 5247"/>
                  <a:gd name="T73" fmla="*/ 773 h 5235"/>
                  <a:gd name="T74" fmla="*/ 880 w 5247"/>
                  <a:gd name="T75" fmla="*/ 846 h 5235"/>
                  <a:gd name="T76" fmla="*/ 379 w 5247"/>
                  <a:gd name="T77" fmla="*/ 378 h 5235"/>
                  <a:gd name="T78" fmla="*/ 395 w 5247"/>
                  <a:gd name="T79" fmla="*/ 362 h 5235"/>
                  <a:gd name="T80" fmla="*/ 362 w 5247"/>
                  <a:gd name="T81" fmla="*/ 362 h 5235"/>
                  <a:gd name="T82" fmla="*/ 197 w 5247"/>
                  <a:gd name="T83" fmla="*/ 163 h 5235"/>
                  <a:gd name="T84" fmla="*/ 270 w 5247"/>
                  <a:gd name="T85" fmla="*/ 239 h 5235"/>
                  <a:gd name="T86" fmla="*/ 0 w 5247"/>
                  <a:gd name="T87" fmla="*/ 0 h 5235"/>
                  <a:gd name="T88" fmla="*/ 34 w 5247"/>
                  <a:gd name="T89" fmla="*/ 0 h 5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47" h="5235">
                    <a:moveTo>
                      <a:pt x="5174" y="5146"/>
                    </a:moveTo>
                    <a:lnTo>
                      <a:pt x="5155" y="5162"/>
                    </a:lnTo>
                    <a:lnTo>
                      <a:pt x="5231" y="5235"/>
                    </a:lnTo>
                    <a:lnTo>
                      <a:pt x="5247" y="5219"/>
                    </a:lnTo>
                    <a:lnTo>
                      <a:pt x="5174" y="5146"/>
                    </a:lnTo>
                    <a:close/>
                    <a:moveTo>
                      <a:pt x="5065" y="5037"/>
                    </a:moveTo>
                    <a:lnTo>
                      <a:pt x="5049" y="5053"/>
                    </a:lnTo>
                    <a:lnTo>
                      <a:pt x="5122" y="5129"/>
                    </a:lnTo>
                    <a:lnTo>
                      <a:pt x="5138" y="5112"/>
                    </a:lnTo>
                    <a:lnTo>
                      <a:pt x="5065" y="5037"/>
                    </a:lnTo>
                    <a:close/>
                    <a:moveTo>
                      <a:pt x="4654" y="4626"/>
                    </a:moveTo>
                    <a:lnTo>
                      <a:pt x="4637" y="4642"/>
                    </a:lnTo>
                    <a:lnTo>
                      <a:pt x="5032" y="5037"/>
                    </a:lnTo>
                    <a:lnTo>
                      <a:pt x="5049" y="5020"/>
                    </a:lnTo>
                    <a:lnTo>
                      <a:pt x="4654" y="4626"/>
                    </a:lnTo>
                    <a:close/>
                    <a:moveTo>
                      <a:pt x="4564" y="4536"/>
                    </a:moveTo>
                    <a:lnTo>
                      <a:pt x="4548" y="4552"/>
                    </a:lnTo>
                    <a:lnTo>
                      <a:pt x="4621" y="4626"/>
                    </a:lnTo>
                    <a:lnTo>
                      <a:pt x="4637" y="4609"/>
                    </a:lnTo>
                    <a:lnTo>
                      <a:pt x="4564" y="4536"/>
                    </a:lnTo>
                    <a:close/>
                    <a:moveTo>
                      <a:pt x="4458" y="4429"/>
                    </a:moveTo>
                    <a:lnTo>
                      <a:pt x="4439" y="4446"/>
                    </a:lnTo>
                    <a:lnTo>
                      <a:pt x="4514" y="4519"/>
                    </a:lnTo>
                    <a:lnTo>
                      <a:pt x="4531" y="4503"/>
                    </a:lnTo>
                    <a:lnTo>
                      <a:pt x="4458" y="4429"/>
                    </a:lnTo>
                    <a:close/>
                    <a:moveTo>
                      <a:pt x="4047" y="4018"/>
                    </a:moveTo>
                    <a:lnTo>
                      <a:pt x="4030" y="4035"/>
                    </a:lnTo>
                    <a:lnTo>
                      <a:pt x="4422" y="4429"/>
                    </a:lnTo>
                    <a:lnTo>
                      <a:pt x="4439" y="4411"/>
                    </a:lnTo>
                    <a:lnTo>
                      <a:pt x="4047" y="4018"/>
                    </a:lnTo>
                    <a:close/>
                    <a:moveTo>
                      <a:pt x="3957" y="3926"/>
                    </a:moveTo>
                    <a:lnTo>
                      <a:pt x="3938" y="3943"/>
                    </a:lnTo>
                    <a:lnTo>
                      <a:pt x="4013" y="4018"/>
                    </a:lnTo>
                    <a:lnTo>
                      <a:pt x="4030" y="4002"/>
                    </a:lnTo>
                    <a:lnTo>
                      <a:pt x="3957" y="3926"/>
                    </a:lnTo>
                    <a:close/>
                    <a:moveTo>
                      <a:pt x="3848" y="3820"/>
                    </a:moveTo>
                    <a:lnTo>
                      <a:pt x="3831" y="3836"/>
                    </a:lnTo>
                    <a:lnTo>
                      <a:pt x="3905" y="3909"/>
                    </a:lnTo>
                    <a:lnTo>
                      <a:pt x="3921" y="3893"/>
                    </a:lnTo>
                    <a:lnTo>
                      <a:pt x="3848" y="3820"/>
                    </a:lnTo>
                    <a:close/>
                    <a:moveTo>
                      <a:pt x="3437" y="3408"/>
                    </a:moveTo>
                    <a:lnTo>
                      <a:pt x="3420" y="3425"/>
                    </a:lnTo>
                    <a:lnTo>
                      <a:pt x="3815" y="3820"/>
                    </a:lnTo>
                    <a:lnTo>
                      <a:pt x="3831" y="3803"/>
                    </a:lnTo>
                    <a:lnTo>
                      <a:pt x="3437" y="3408"/>
                    </a:lnTo>
                    <a:close/>
                    <a:moveTo>
                      <a:pt x="3347" y="3319"/>
                    </a:moveTo>
                    <a:lnTo>
                      <a:pt x="3330" y="3335"/>
                    </a:lnTo>
                    <a:lnTo>
                      <a:pt x="3404" y="3408"/>
                    </a:lnTo>
                    <a:lnTo>
                      <a:pt x="3420" y="3392"/>
                    </a:lnTo>
                    <a:lnTo>
                      <a:pt x="3347" y="3319"/>
                    </a:lnTo>
                    <a:close/>
                    <a:moveTo>
                      <a:pt x="3238" y="3210"/>
                    </a:moveTo>
                    <a:lnTo>
                      <a:pt x="3222" y="3226"/>
                    </a:lnTo>
                    <a:lnTo>
                      <a:pt x="3297" y="3302"/>
                    </a:lnTo>
                    <a:lnTo>
                      <a:pt x="3314" y="3283"/>
                    </a:lnTo>
                    <a:lnTo>
                      <a:pt x="3238" y="3210"/>
                    </a:lnTo>
                    <a:close/>
                    <a:moveTo>
                      <a:pt x="2829" y="2799"/>
                    </a:moveTo>
                    <a:lnTo>
                      <a:pt x="2813" y="2815"/>
                    </a:lnTo>
                    <a:lnTo>
                      <a:pt x="3205" y="3210"/>
                    </a:lnTo>
                    <a:lnTo>
                      <a:pt x="3222" y="3193"/>
                    </a:lnTo>
                    <a:lnTo>
                      <a:pt x="2829" y="2799"/>
                    </a:lnTo>
                    <a:close/>
                    <a:moveTo>
                      <a:pt x="2737" y="2709"/>
                    </a:moveTo>
                    <a:lnTo>
                      <a:pt x="2721" y="2725"/>
                    </a:lnTo>
                    <a:lnTo>
                      <a:pt x="2796" y="2799"/>
                    </a:lnTo>
                    <a:lnTo>
                      <a:pt x="2813" y="2782"/>
                    </a:lnTo>
                    <a:lnTo>
                      <a:pt x="2737" y="2709"/>
                    </a:lnTo>
                    <a:close/>
                    <a:moveTo>
                      <a:pt x="2631" y="2600"/>
                    </a:moveTo>
                    <a:lnTo>
                      <a:pt x="2614" y="2617"/>
                    </a:lnTo>
                    <a:lnTo>
                      <a:pt x="2688" y="2692"/>
                    </a:lnTo>
                    <a:lnTo>
                      <a:pt x="2704" y="2676"/>
                    </a:lnTo>
                    <a:lnTo>
                      <a:pt x="2631" y="2600"/>
                    </a:lnTo>
                    <a:close/>
                    <a:moveTo>
                      <a:pt x="2220" y="2189"/>
                    </a:moveTo>
                    <a:lnTo>
                      <a:pt x="2203" y="2205"/>
                    </a:lnTo>
                    <a:lnTo>
                      <a:pt x="2598" y="2600"/>
                    </a:lnTo>
                    <a:lnTo>
                      <a:pt x="2614" y="2584"/>
                    </a:lnTo>
                    <a:lnTo>
                      <a:pt x="2220" y="2189"/>
                    </a:lnTo>
                    <a:close/>
                    <a:moveTo>
                      <a:pt x="2130" y="2099"/>
                    </a:moveTo>
                    <a:lnTo>
                      <a:pt x="2113" y="2116"/>
                    </a:lnTo>
                    <a:lnTo>
                      <a:pt x="2187" y="2189"/>
                    </a:lnTo>
                    <a:lnTo>
                      <a:pt x="2203" y="2172"/>
                    </a:lnTo>
                    <a:lnTo>
                      <a:pt x="2130" y="2099"/>
                    </a:lnTo>
                    <a:close/>
                    <a:moveTo>
                      <a:pt x="2021" y="1990"/>
                    </a:moveTo>
                    <a:lnTo>
                      <a:pt x="2005" y="2009"/>
                    </a:lnTo>
                    <a:lnTo>
                      <a:pt x="2080" y="2082"/>
                    </a:lnTo>
                    <a:lnTo>
                      <a:pt x="2097" y="2066"/>
                    </a:lnTo>
                    <a:lnTo>
                      <a:pt x="2021" y="1990"/>
                    </a:lnTo>
                    <a:close/>
                    <a:moveTo>
                      <a:pt x="1612" y="1581"/>
                    </a:moveTo>
                    <a:lnTo>
                      <a:pt x="1596" y="1598"/>
                    </a:lnTo>
                    <a:lnTo>
                      <a:pt x="1988" y="1990"/>
                    </a:lnTo>
                    <a:lnTo>
                      <a:pt x="2005" y="1974"/>
                    </a:lnTo>
                    <a:lnTo>
                      <a:pt x="1612" y="1581"/>
                    </a:lnTo>
                    <a:close/>
                    <a:moveTo>
                      <a:pt x="1520" y="1489"/>
                    </a:moveTo>
                    <a:lnTo>
                      <a:pt x="1504" y="1506"/>
                    </a:lnTo>
                    <a:lnTo>
                      <a:pt x="1579" y="1581"/>
                    </a:lnTo>
                    <a:lnTo>
                      <a:pt x="1596" y="1562"/>
                    </a:lnTo>
                    <a:lnTo>
                      <a:pt x="1520" y="1489"/>
                    </a:lnTo>
                    <a:close/>
                    <a:moveTo>
                      <a:pt x="1414" y="1383"/>
                    </a:moveTo>
                    <a:lnTo>
                      <a:pt x="1397" y="1399"/>
                    </a:lnTo>
                    <a:lnTo>
                      <a:pt x="1470" y="1473"/>
                    </a:lnTo>
                    <a:lnTo>
                      <a:pt x="1487" y="1456"/>
                    </a:lnTo>
                    <a:lnTo>
                      <a:pt x="1414" y="1383"/>
                    </a:lnTo>
                    <a:close/>
                    <a:moveTo>
                      <a:pt x="1003" y="972"/>
                    </a:moveTo>
                    <a:lnTo>
                      <a:pt x="986" y="988"/>
                    </a:lnTo>
                    <a:lnTo>
                      <a:pt x="1381" y="1383"/>
                    </a:lnTo>
                    <a:lnTo>
                      <a:pt x="1397" y="1366"/>
                    </a:lnTo>
                    <a:lnTo>
                      <a:pt x="1003" y="972"/>
                    </a:lnTo>
                    <a:close/>
                    <a:moveTo>
                      <a:pt x="913" y="879"/>
                    </a:moveTo>
                    <a:lnTo>
                      <a:pt x="896" y="898"/>
                    </a:lnTo>
                    <a:lnTo>
                      <a:pt x="969" y="972"/>
                    </a:lnTo>
                    <a:lnTo>
                      <a:pt x="986" y="955"/>
                    </a:lnTo>
                    <a:lnTo>
                      <a:pt x="913" y="879"/>
                    </a:lnTo>
                    <a:close/>
                    <a:moveTo>
                      <a:pt x="804" y="773"/>
                    </a:moveTo>
                    <a:lnTo>
                      <a:pt x="787" y="790"/>
                    </a:lnTo>
                    <a:lnTo>
                      <a:pt x="863" y="863"/>
                    </a:lnTo>
                    <a:lnTo>
                      <a:pt x="880" y="846"/>
                    </a:lnTo>
                    <a:lnTo>
                      <a:pt x="804" y="773"/>
                    </a:lnTo>
                    <a:close/>
                    <a:moveTo>
                      <a:pt x="395" y="362"/>
                    </a:moveTo>
                    <a:lnTo>
                      <a:pt x="379" y="378"/>
                    </a:lnTo>
                    <a:lnTo>
                      <a:pt x="771" y="773"/>
                    </a:lnTo>
                    <a:lnTo>
                      <a:pt x="787" y="757"/>
                    </a:lnTo>
                    <a:lnTo>
                      <a:pt x="395" y="362"/>
                    </a:lnTo>
                    <a:close/>
                    <a:moveTo>
                      <a:pt x="303" y="272"/>
                    </a:moveTo>
                    <a:lnTo>
                      <a:pt x="286" y="289"/>
                    </a:lnTo>
                    <a:lnTo>
                      <a:pt x="362" y="362"/>
                    </a:lnTo>
                    <a:lnTo>
                      <a:pt x="379" y="345"/>
                    </a:lnTo>
                    <a:lnTo>
                      <a:pt x="303" y="272"/>
                    </a:lnTo>
                    <a:close/>
                    <a:moveTo>
                      <a:pt x="197" y="163"/>
                    </a:moveTo>
                    <a:lnTo>
                      <a:pt x="180" y="180"/>
                    </a:lnTo>
                    <a:lnTo>
                      <a:pt x="253" y="255"/>
                    </a:lnTo>
                    <a:lnTo>
                      <a:pt x="270" y="239"/>
                    </a:lnTo>
                    <a:lnTo>
                      <a:pt x="197" y="163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164" y="163"/>
                    </a:lnTo>
                    <a:lnTo>
                      <a:pt x="180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2" name="Freeform 576"/>
              <p:cNvSpPr>
                <a:spLocks noEditPoints="1"/>
              </p:cNvSpPr>
              <p:nvPr/>
            </p:nvSpPr>
            <p:spPr bwMode="auto">
              <a:xfrm>
                <a:off x="1859" y="-1228"/>
                <a:ext cx="5247" cy="5235"/>
              </a:xfrm>
              <a:custGeom>
                <a:avLst/>
                <a:gdLst>
                  <a:gd name="T0" fmla="*/ 5231 w 5247"/>
                  <a:gd name="T1" fmla="*/ 5235 h 5235"/>
                  <a:gd name="T2" fmla="*/ 5065 w 5247"/>
                  <a:gd name="T3" fmla="*/ 5037 h 5235"/>
                  <a:gd name="T4" fmla="*/ 5138 w 5247"/>
                  <a:gd name="T5" fmla="*/ 5112 h 5235"/>
                  <a:gd name="T6" fmla="*/ 4637 w 5247"/>
                  <a:gd name="T7" fmla="*/ 4642 h 5235"/>
                  <a:gd name="T8" fmla="*/ 4654 w 5247"/>
                  <a:gd name="T9" fmla="*/ 4626 h 5235"/>
                  <a:gd name="T10" fmla="*/ 4621 w 5247"/>
                  <a:gd name="T11" fmla="*/ 4626 h 5235"/>
                  <a:gd name="T12" fmla="*/ 4458 w 5247"/>
                  <a:gd name="T13" fmla="*/ 4429 h 5235"/>
                  <a:gd name="T14" fmla="*/ 4531 w 5247"/>
                  <a:gd name="T15" fmla="*/ 4503 h 5235"/>
                  <a:gd name="T16" fmla="*/ 4030 w 5247"/>
                  <a:gd name="T17" fmla="*/ 4035 h 5235"/>
                  <a:gd name="T18" fmla="*/ 4047 w 5247"/>
                  <a:gd name="T19" fmla="*/ 4018 h 5235"/>
                  <a:gd name="T20" fmla="*/ 4013 w 5247"/>
                  <a:gd name="T21" fmla="*/ 4018 h 5235"/>
                  <a:gd name="T22" fmla="*/ 3848 w 5247"/>
                  <a:gd name="T23" fmla="*/ 3820 h 5235"/>
                  <a:gd name="T24" fmla="*/ 3921 w 5247"/>
                  <a:gd name="T25" fmla="*/ 3893 h 5235"/>
                  <a:gd name="T26" fmla="*/ 3420 w 5247"/>
                  <a:gd name="T27" fmla="*/ 3425 h 5235"/>
                  <a:gd name="T28" fmla="*/ 3437 w 5247"/>
                  <a:gd name="T29" fmla="*/ 3408 h 5235"/>
                  <a:gd name="T30" fmla="*/ 3404 w 5247"/>
                  <a:gd name="T31" fmla="*/ 3408 h 5235"/>
                  <a:gd name="T32" fmla="*/ 3238 w 5247"/>
                  <a:gd name="T33" fmla="*/ 3210 h 5235"/>
                  <a:gd name="T34" fmla="*/ 3314 w 5247"/>
                  <a:gd name="T35" fmla="*/ 3283 h 5235"/>
                  <a:gd name="T36" fmla="*/ 2813 w 5247"/>
                  <a:gd name="T37" fmla="*/ 2815 h 5235"/>
                  <a:gd name="T38" fmla="*/ 2829 w 5247"/>
                  <a:gd name="T39" fmla="*/ 2799 h 5235"/>
                  <a:gd name="T40" fmla="*/ 2796 w 5247"/>
                  <a:gd name="T41" fmla="*/ 2799 h 5235"/>
                  <a:gd name="T42" fmla="*/ 2631 w 5247"/>
                  <a:gd name="T43" fmla="*/ 2600 h 5235"/>
                  <a:gd name="T44" fmla="*/ 2704 w 5247"/>
                  <a:gd name="T45" fmla="*/ 2676 h 5235"/>
                  <a:gd name="T46" fmla="*/ 2203 w 5247"/>
                  <a:gd name="T47" fmla="*/ 2205 h 5235"/>
                  <a:gd name="T48" fmla="*/ 2220 w 5247"/>
                  <a:gd name="T49" fmla="*/ 2189 h 5235"/>
                  <a:gd name="T50" fmla="*/ 2187 w 5247"/>
                  <a:gd name="T51" fmla="*/ 2189 h 5235"/>
                  <a:gd name="T52" fmla="*/ 2021 w 5247"/>
                  <a:gd name="T53" fmla="*/ 1990 h 5235"/>
                  <a:gd name="T54" fmla="*/ 2097 w 5247"/>
                  <a:gd name="T55" fmla="*/ 2066 h 5235"/>
                  <a:gd name="T56" fmla="*/ 1596 w 5247"/>
                  <a:gd name="T57" fmla="*/ 1598 h 5235"/>
                  <a:gd name="T58" fmla="*/ 1612 w 5247"/>
                  <a:gd name="T59" fmla="*/ 1581 h 5235"/>
                  <a:gd name="T60" fmla="*/ 1579 w 5247"/>
                  <a:gd name="T61" fmla="*/ 1581 h 5235"/>
                  <a:gd name="T62" fmla="*/ 1414 w 5247"/>
                  <a:gd name="T63" fmla="*/ 1383 h 5235"/>
                  <a:gd name="T64" fmla="*/ 1487 w 5247"/>
                  <a:gd name="T65" fmla="*/ 1456 h 5235"/>
                  <a:gd name="T66" fmla="*/ 986 w 5247"/>
                  <a:gd name="T67" fmla="*/ 988 h 5235"/>
                  <a:gd name="T68" fmla="*/ 1003 w 5247"/>
                  <a:gd name="T69" fmla="*/ 972 h 5235"/>
                  <a:gd name="T70" fmla="*/ 969 w 5247"/>
                  <a:gd name="T71" fmla="*/ 972 h 5235"/>
                  <a:gd name="T72" fmla="*/ 804 w 5247"/>
                  <a:gd name="T73" fmla="*/ 773 h 5235"/>
                  <a:gd name="T74" fmla="*/ 880 w 5247"/>
                  <a:gd name="T75" fmla="*/ 846 h 5235"/>
                  <a:gd name="T76" fmla="*/ 379 w 5247"/>
                  <a:gd name="T77" fmla="*/ 378 h 5235"/>
                  <a:gd name="T78" fmla="*/ 395 w 5247"/>
                  <a:gd name="T79" fmla="*/ 362 h 5235"/>
                  <a:gd name="T80" fmla="*/ 362 w 5247"/>
                  <a:gd name="T81" fmla="*/ 362 h 5235"/>
                  <a:gd name="T82" fmla="*/ 197 w 5247"/>
                  <a:gd name="T83" fmla="*/ 163 h 5235"/>
                  <a:gd name="T84" fmla="*/ 270 w 5247"/>
                  <a:gd name="T85" fmla="*/ 239 h 5235"/>
                  <a:gd name="T86" fmla="*/ 0 w 5247"/>
                  <a:gd name="T87" fmla="*/ 0 h 5235"/>
                  <a:gd name="T88" fmla="*/ 34 w 5247"/>
                  <a:gd name="T89" fmla="*/ 0 h 5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47" h="5235">
                    <a:moveTo>
                      <a:pt x="5174" y="5146"/>
                    </a:moveTo>
                    <a:lnTo>
                      <a:pt x="5155" y="5162"/>
                    </a:lnTo>
                    <a:lnTo>
                      <a:pt x="5231" y="5235"/>
                    </a:lnTo>
                    <a:lnTo>
                      <a:pt x="5247" y="5219"/>
                    </a:lnTo>
                    <a:lnTo>
                      <a:pt x="5174" y="5146"/>
                    </a:lnTo>
                    <a:moveTo>
                      <a:pt x="5065" y="5037"/>
                    </a:moveTo>
                    <a:lnTo>
                      <a:pt x="5049" y="5053"/>
                    </a:lnTo>
                    <a:lnTo>
                      <a:pt x="5122" y="5129"/>
                    </a:lnTo>
                    <a:lnTo>
                      <a:pt x="5138" y="5112"/>
                    </a:lnTo>
                    <a:lnTo>
                      <a:pt x="5065" y="5037"/>
                    </a:lnTo>
                    <a:moveTo>
                      <a:pt x="4654" y="4626"/>
                    </a:moveTo>
                    <a:lnTo>
                      <a:pt x="4637" y="4642"/>
                    </a:lnTo>
                    <a:lnTo>
                      <a:pt x="5032" y="5037"/>
                    </a:lnTo>
                    <a:lnTo>
                      <a:pt x="5049" y="5020"/>
                    </a:lnTo>
                    <a:lnTo>
                      <a:pt x="4654" y="4626"/>
                    </a:lnTo>
                    <a:moveTo>
                      <a:pt x="4564" y="4536"/>
                    </a:moveTo>
                    <a:lnTo>
                      <a:pt x="4548" y="4552"/>
                    </a:lnTo>
                    <a:lnTo>
                      <a:pt x="4621" y="4626"/>
                    </a:lnTo>
                    <a:lnTo>
                      <a:pt x="4637" y="4609"/>
                    </a:lnTo>
                    <a:lnTo>
                      <a:pt x="4564" y="4536"/>
                    </a:lnTo>
                    <a:moveTo>
                      <a:pt x="4458" y="4429"/>
                    </a:moveTo>
                    <a:lnTo>
                      <a:pt x="4439" y="4446"/>
                    </a:lnTo>
                    <a:lnTo>
                      <a:pt x="4514" y="4519"/>
                    </a:lnTo>
                    <a:lnTo>
                      <a:pt x="4531" y="4503"/>
                    </a:lnTo>
                    <a:lnTo>
                      <a:pt x="4458" y="4429"/>
                    </a:lnTo>
                    <a:moveTo>
                      <a:pt x="4047" y="4018"/>
                    </a:moveTo>
                    <a:lnTo>
                      <a:pt x="4030" y="4035"/>
                    </a:lnTo>
                    <a:lnTo>
                      <a:pt x="4422" y="4429"/>
                    </a:lnTo>
                    <a:lnTo>
                      <a:pt x="4439" y="4411"/>
                    </a:lnTo>
                    <a:lnTo>
                      <a:pt x="4047" y="4018"/>
                    </a:lnTo>
                    <a:moveTo>
                      <a:pt x="3957" y="3926"/>
                    </a:moveTo>
                    <a:lnTo>
                      <a:pt x="3938" y="3943"/>
                    </a:lnTo>
                    <a:lnTo>
                      <a:pt x="4013" y="4018"/>
                    </a:lnTo>
                    <a:lnTo>
                      <a:pt x="4030" y="4002"/>
                    </a:lnTo>
                    <a:lnTo>
                      <a:pt x="3957" y="3926"/>
                    </a:lnTo>
                    <a:moveTo>
                      <a:pt x="3848" y="3820"/>
                    </a:moveTo>
                    <a:lnTo>
                      <a:pt x="3831" y="3836"/>
                    </a:lnTo>
                    <a:lnTo>
                      <a:pt x="3905" y="3909"/>
                    </a:lnTo>
                    <a:lnTo>
                      <a:pt x="3921" y="3893"/>
                    </a:lnTo>
                    <a:lnTo>
                      <a:pt x="3848" y="3820"/>
                    </a:lnTo>
                    <a:moveTo>
                      <a:pt x="3437" y="3408"/>
                    </a:moveTo>
                    <a:lnTo>
                      <a:pt x="3420" y="3425"/>
                    </a:lnTo>
                    <a:lnTo>
                      <a:pt x="3815" y="3820"/>
                    </a:lnTo>
                    <a:lnTo>
                      <a:pt x="3831" y="3803"/>
                    </a:lnTo>
                    <a:lnTo>
                      <a:pt x="3437" y="3408"/>
                    </a:lnTo>
                    <a:moveTo>
                      <a:pt x="3347" y="3319"/>
                    </a:moveTo>
                    <a:lnTo>
                      <a:pt x="3330" y="3335"/>
                    </a:lnTo>
                    <a:lnTo>
                      <a:pt x="3404" y="3408"/>
                    </a:lnTo>
                    <a:lnTo>
                      <a:pt x="3420" y="3392"/>
                    </a:lnTo>
                    <a:lnTo>
                      <a:pt x="3347" y="3319"/>
                    </a:lnTo>
                    <a:moveTo>
                      <a:pt x="3238" y="3210"/>
                    </a:moveTo>
                    <a:lnTo>
                      <a:pt x="3222" y="3226"/>
                    </a:lnTo>
                    <a:lnTo>
                      <a:pt x="3297" y="3302"/>
                    </a:lnTo>
                    <a:lnTo>
                      <a:pt x="3314" y="3283"/>
                    </a:lnTo>
                    <a:lnTo>
                      <a:pt x="3238" y="3210"/>
                    </a:lnTo>
                    <a:moveTo>
                      <a:pt x="2829" y="2799"/>
                    </a:moveTo>
                    <a:lnTo>
                      <a:pt x="2813" y="2815"/>
                    </a:lnTo>
                    <a:lnTo>
                      <a:pt x="3205" y="3210"/>
                    </a:lnTo>
                    <a:lnTo>
                      <a:pt x="3222" y="3193"/>
                    </a:lnTo>
                    <a:lnTo>
                      <a:pt x="2829" y="2799"/>
                    </a:lnTo>
                    <a:moveTo>
                      <a:pt x="2737" y="2709"/>
                    </a:moveTo>
                    <a:lnTo>
                      <a:pt x="2721" y="2725"/>
                    </a:lnTo>
                    <a:lnTo>
                      <a:pt x="2796" y="2799"/>
                    </a:lnTo>
                    <a:lnTo>
                      <a:pt x="2813" y="2782"/>
                    </a:lnTo>
                    <a:lnTo>
                      <a:pt x="2737" y="2709"/>
                    </a:lnTo>
                    <a:moveTo>
                      <a:pt x="2631" y="2600"/>
                    </a:moveTo>
                    <a:lnTo>
                      <a:pt x="2614" y="2617"/>
                    </a:lnTo>
                    <a:lnTo>
                      <a:pt x="2688" y="2692"/>
                    </a:lnTo>
                    <a:lnTo>
                      <a:pt x="2704" y="2676"/>
                    </a:lnTo>
                    <a:lnTo>
                      <a:pt x="2631" y="2600"/>
                    </a:lnTo>
                    <a:moveTo>
                      <a:pt x="2220" y="2189"/>
                    </a:moveTo>
                    <a:lnTo>
                      <a:pt x="2203" y="2205"/>
                    </a:lnTo>
                    <a:lnTo>
                      <a:pt x="2598" y="2600"/>
                    </a:lnTo>
                    <a:lnTo>
                      <a:pt x="2614" y="2584"/>
                    </a:lnTo>
                    <a:lnTo>
                      <a:pt x="2220" y="2189"/>
                    </a:lnTo>
                    <a:moveTo>
                      <a:pt x="2130" y="2099"/>
                    </a:moveTo>
                    <a:lnTo>
                      <a:pt x="2113" y="2116"/>
                    </a:lnTo>
                    <a:lnTo>
                      <a:pt x="2187" y="2189"/>
                    </a:lnTo>
                    <a:lnTo>
                      <a:pt x="2203" y="2172"/>
                    </a:lnTo>
                    <a:lnTo>
                      <a:pt x="2130" y="2099"/>
                    </a:lnTo>
                    <a:moveTo>
                      <a:pt x="2021" y="1990"/>
                    </a:moveTo>
                    <a:lnTo>
                      <a:pt x="2005" y="2009"/>
                    </a:lnTo>
                    <a:lnTo>
                      <a:pt x="2080" y="2082"/>
                    </a:lnTo>
                    <a:lnTo>
                      <a:pt x="2097" y="2066"/>
                    </a:lnTo>
                    <a:lnTo>
                      <a:pt x="2021" y="1990"/>
                    </a:lnTo>
                    <a:moveTo>
                      <a:pt x="1612" y="1581"/>
                    </a:moveTo>
                    <a:lnTo>
                      <a:pt x="1596" y="1598"/>
                    </a:lnTo>
                    <a:lnTo>
                      <a:pt x="1988" y="1990"/>
                    </a:lnTo>
                    <a:lnTo>
                      <a:pt x="2005" y="1974"/>
                    </a:lnTo>
                    <a:lnTo>
                      <a:pt x="1612" y="1581"/>
                    </a:lnTo>
                    <a:moveTo>
                      <a:pt x="1520" y="1489"/>
                    </a:moveTo>
                    <a:lnTo>
                      <a:pt x="1504" y="1506"/>
                    </a:lnTo>
                    <a:lnTo>
                      <a:pt x="1579" y="1581"/>
                    </a:lnTo>
                    <a:lnTo>
                      <a:pt x="1596" y="1562"/>
                    </a:lnTo>
                    <a:lnTo>
                      <a:pt x="1520" y="1489"/>
                    </a:lnTo>
                    <a:moveTo>
                      <a:pt x="1414" y="1383"/>
                    </a:moveTo>
                    <a:lnTo>
                      <a:pt x="1397" y="1399"/>
                    </a:lnTo>
                    <a:lnTo>
                      <a:pt x="1470" y="1473"/>
                    </a:lnTo>
                    <a:lnTo>
                      <a:pt x="1487" y="1456"/>
                    </a:lnTo>
                    <a:lnTo>
                      <a:pt x="1414" y="1383"/>
                    </a:lnTo>
                    <a:moveTo>
                      <a:pt x="1003" y="972"/>
                    </a:moveTo>
                    <a:lnTo>
                      <a:pt x="986" y="988"/>
                    </a:lnTo>
                    <a:lnTo>
                      <a:pt x="1381" y="1383"/>
                    </a:lnTo>
                    <a:lnTo>
                      <a:pt x="1397" y="1366"/>
                    </a:lnTo>
                    <a:lnTo>
                      <a:pt x="1003" y="972"/>
                    </a:lnTo>
                    <a:moveTo>
                      <a:pt x="913" y="879"/>
                    </a:moveTo>
                    <a:lnTo>
                      <a:pt x="896" y="898"/>
                    </a:lnTo>
                    <a:lnTo>
                      <a:pt x="969" y="972"/>
                    </a:lnTo>
                    <a:lnTo>
                      <a:pt x="986" y="955"/>
                    </a:lnTo>
                    <a:lnTo>
                      <a:pt x="913" y="879"/>
                    </a:lnTo>
                    <a:moveTo>
                      <a:pt x="804" y="773"/>
                    </a:moveTo>
                    <a:lnTo>
                      <a:pt x="787" y="790"/>
                    </a:lnTo>
                    <a:lnTo>
                      <a:pt x="863" y="863"/>
                    </a:lnTo>
                    <a:lnTo>
                      <a:pt x="880" y="846"/>
                    </a:lnTo>
                    <a:lnTo>
                      <a:pt x="804" y="773"/>
                    </a:lnTo>
                    <a:moveTo>
                      <a:pt x="395" y="362"/>
                    </a:moveTo>
                    <a:lnTo>
                      <a:pt x="379" y="378"/>
                    </a:lnTo>
                    <a:lnTo>
                      <a:pt x="771" y="773"/>
                    </a:lnTo>
                    <a:lnTo>
                      <a:pt x="787" y="757"/>
                    </a:lnTo>
                    <a:lnTo>
                      <a:pt x="395" y="362"/>
                    </a:lnTo>
                    <a:moveTo>
                      <a:pt x="303" y="272"/>
                    </a:moveTo>
                    <a:lnTo>
                      <a:pt x="286" y="289"/>
                    </a:lnTo>
                    <a:lnTo>
                      <a:pt x="362" y="362"/>
                    </a:lnTo>
                    <a:lnTo>
                      <a:pt x="379" y="345"/>
                    </a:lnTo>
                    <a:lnTo>
                      <a:pt x="303" y="272"/>
                    </a:lnTo>
                    <a:moveTo>
                      <a:pt x="197" y="163"/>
                    </a:moveTo>
                    <a:lnTo>
                      <a:pt x="180" y="180"/>
                    </a:lnTo>
                    <a:lnTo>
                      <a:pt x="253" y="255"/>
                    </a:lnTo>
                    <a:lnTo>
                      <a:pt x="270" y="239"/>
                    </a:lnTo>
                    <a:lnTo>
                      <a:pt x="197" y="163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164" y="163"/>
                    </a:lnTo>
                    <a:lnTo>
                      <a:pt x="180" y="147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3" name="Freeform 577"/>
              <p:cNvSpPr/>
              <p:nvPr/>
            </p:nvSpPr>
            <p:spPr bwMode="auto">
              <a:xfrm>
                <a:off x="7106" y="4007"/>
                <a:ext cx="128" cy="147"/>
              </a:xfrm>
              <a:custGeom>
                <a:avLst/>
                <a:gdLst>
                  <a:gd name="T0" fmla="*/ 17 w 128"/>
                  <a:gd name="T1" fmla="*/ 0 h 147"/>
                  <a:gd name="T2" fmla="*/ 0 w 128"/>
                  <a:gd name="T3" fmla="*/ 17 h 147"/>
                  <a:gd name="T4" fmla="*/ 128 w 128"/>
                  <a:gd name="T5" fmla="*/ 147 h 147"/>
                  <a:gd name="T6" fmla="*/ 128 w 128"/>
                  <a:gd name="T7" fmla="*/ 111 h 147"/>
                  <a:gd name="T8" fmla="*/ 17 w 128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7">
                    <a:moveTo>
                      <a:pt x="17" y="0"/>
                    </a:moveTo>
                    <a:lnTo>
                      <a:pt x="0" y="17"/>
                    </a:lnTo>
                    <a:lnTo>
                      <a:pt x="128" y="147"/>
                    </a:lnTo>
                    <a:lnTo>
                      <a:pt x="128" y="11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4" name="Freeform 578"/>
              <p:cNvSpPr/>
              <p:nvPr/>
            </p:nvSpPr>
            <p:spPr bwMode="auto">
              <a:xfrm>
                <a:off x="7106" y="4007"/>
                <a:ext cx="128" cy="147"/>
              </a:xfrm>
              <a:custGeom>
                <a:avLst/>
                <a:gdLst>
                  <a:gd name="T0" fmla="*/ 17 w 128"/>
                  <a:gd name="T1" fmla="*/ 0 h 147"/>
                  <a:gd name="T2" fmla="*/ 0 w 128"/>
                  <a:gd name="T3" fmla="*/ 17 h 147"/>
                  <a:gd name="T4" fmla="*/ 128 w 128"/>
                  <a:gd name="T5" fmla="*/ 147 h 147"/>
                  <a:gd name="T6" fmla="*/ 128 w 128"/>
                  <a:gd name="T7" fmla="*/ 111 h 147"/>
                  <a:gd name="T8" fmla="*/ 17 w 128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47">
                    <a:moveTo>
                      <a:pt x="17" y="0"/>
                    </a:moveTo>
                    <a:lnTo>
                      <a:pt x="0" y="17"/>
                    </a:lnTo>
                    <a:lnTo>
                      <a:pt x="128" y="147"/>
                    </a:lnTo>
                    <a:lnTo>
                      <a:pt x="128" y="111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5" name="Freeform 579"/>
              <p:cNvSpPr/>
              <p:nvPr/>
            </p:nvSpPr>
            <p:spPr bwMode="auto">
              <a:xfrm>
                <a:off x="2112" y="-98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6" name="Freeform 580"/>
              <p:cNvSpPr/>
              <p:nvPr/>
            </p:nvSpPr>
            <p:spPr bwMode="auto">
              <a:xfrm>
                <a:off x="2112" y="-98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7" name="Freeform 581"/>
              <p:cNvSpPr/>
              <p:nvPr/>
            </p:nvSpPr>
            <p:spPr bwMode="auto">
              <a:xfrm>
                <a:off x="2722" y="-382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3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8" name="Freeform 582"/>
              <p:cNvSpPr/>
              <p:nvPr/>
            </p:nvSpPr>
            <p:spPr bwMode="auto">
              <a:xfrm>
                <a:off x="2722" y="-382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3 w 50"/>
                  <a:gd name="T5" fmla="*/ 52 h 52"/>
                  <a:gd name="T6" fmla="*/ 50 w 50"/>
                  <a:gd name="T7" fmla="*/ 33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9" name="Freeform 583"/>
              <p:cNvSpPr/>
              <p:nvPr/>
            </p:nvSpPr>
            <p:spPr bwMode="auto">
              <a:xfrm>
                <a:off x="3329" y="22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0" name="Freeform 584"/>
              <p:cNvSpPr/>
              <p:nvPr/>
            </p:nvSpPr>
            <p:spPr bwMode="auto">
              <a:xfrm>
                <a:off x="3329" y="22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1" name="Freeform 585"/>
              <p:cNvSpPr/>
              <p:nvPr/>
            </p:nvSpPr>
            <p:spPr bwMode="auto">
              <a:xfrm>
                <a:off x="3939" y="83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2" name="Freeform 586"/>
              <p:cNvSpPr/>
              <p:nvPr/>
            </p:nvSpPr>
            <p:spPr bwMode="auto">
              <a:xfrm>
                <a:off x="3939" y="83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3" name="Freeform 587"/>
              <p:cNvSpPr/>
              <p:nvPr/>
            </p:nvSpPr>
            <p:spPr bwMode="auto">
              <a:xfrm>
                <a:off x="4547" y="1448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4" name="Freeform 588"/>
              <p:cNvSpPr/>
              <p:nvPr/>
            </p:nvSpPr>
            <p:spPr bwMode="auto">
              <a:xfrm>
                <a:off x="4547" y="1448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5" name="Freeform 589"/>
              <p:cNvSpPr/>
              <p:nvPr/>
            </p:nvSpPr>
            <p:spPr bwMode="auto">
              <a:xfrm>
                <a:off x="5156" y="205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9 h 52"/>
                  <a:gd name="T4" fmla="*/ 33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6" name="Freeform 590"/>
              <p:cNvSpPr/>
              <p:nvPr/>
            </p:nvSpPr>
            <p:spPr bwMode="auto">
              <a:xfrm>
                <a:off x="5156" y="205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9 h 52"/>
                  <a:gd name="T4" fmla="*/ 33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50" y="3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7" name="Freeform 591"/>
              <p:cNvSpPr/>
              <p:nvPr/>
            </p:nvSpPr>
            <p:spPr bwMode="auto">
              <a:xfrm>
                <a:off x="5764" y="2665"/>
                <a:ext cx="52" cy="50"/>
              </a:xfrm>
              <a:custGeom>
                <a:avLst/>
                <a:gdLst>
                  <a:gd name="T0" fmla="*/ 16 w 52"/>
                  <a:gd name="T1" fmla="*/ 0 h 50"/>
                  <a:gd name="T2" fmla="*/ 0 w 52"/>
                  <a:gd name="T3" fmla="*/ 16 h 50"/>
                  <a:gd name="T4" fmla="*/ 33 w 52"/>
                  <a:gd name="T5" fmla="*/ 50 h 50"/>
                  <a:gd name="T6" fmla="*/ 52 w 52"/>
                  <a:gd name="T7" fmla="*/ 33 h 50"/>
                  <a:gd name="T8" fmla="*/ 1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2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8" name="Freeform 592"/>
              <p:cNvSpPr/>
              <p:nvPr/>
            </p:nvSpPr>
            <p:spPr bwMode="auto">
              <a:xfrm>
                <a:off x="5764" y="2665"/>
                <a:ext cx="52" cy="50"/>
              </a:xfrm>
              <a:custGeom>
                <a:avLst/>
                <a:gdLst>
                  <a:gd name="T0" fmla="*/ 16 w 52"/>
                  <a:gd name="T1" fmla="*/ 0 h 50"/>
                  <a:gd name="T2" fmla="*/ 0 w 52"/>
                  <a:gd name="T3" fmla="*/ 16 h 50"/>
                  <a:gd name="T4" fmla="*/ 33 w 52"/>
                  <a:gd name="T5" fmla="*/ 50 h 50"/>
                  <a:gd name="T6" fmla="*/ 52 w 52"/>
                  <a:gd name="T7" fmla="*/ 33 h 50"/>
                  <a:gd name="T8" fmla="*/ 1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2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9" name="Freeform 593"/>
              <p:cNvSpPr/>
              <p:nvPr/>
            </p:nvSpPr>
            <p:spPr bwMode="auto">
              <a:xfrm>
                <a:off x="6373" y="3275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4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4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0" name="Freeform 594"/>
              <p:cNvSpPr/>
              <p:nvPr/>
            </p:nvSpPr>
            <p:spPr bwMode="auto">
              <a:xfrm>
                <a:off x="6373" y="3275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4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4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1" name="Freeform 595"/>
              <p:cNvSpPr/>
              <p:nvPr/>
            </p:nvSpPr>
            <p:spPr bwMode="auto">
              <a:xfrm>
                <a:off x="6981" y="3884"/>
                <a:ext cx="52" cy="50"/>
              </a:xfrm>
              <a:custGeom>
                <a:avLst/>
                <a:gdLst>
                  <a:gd name="T0" fmla="*/ 16 w 52"/>
                  <a:gd name="T1" fmla="*/ 0 h 50"/>
                  <a:gd name="T2" fmla="*/ 0 w 52"/>
                  <a:gd name="T3" fmla="*/ 17 h 50"/>
                  <a:gd name="T4" fmla="*/ 33 w 52"/>
                  <a:gd name="T5" fmla="*/ 50 h 50"/>
                  <a:gd name="T6" fmla="*/ 52 w 52"/>
                  <a:gd name="T7" fmla="*/ 34 h 50"/>
                  <a:gd name="T8" fmla="*/ 1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2" y="3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2" name="Freeform 596"/>
              <p:cNvSpPr/>
              <p:nvPr/>
            </p:nvSpPr>
            <p:spPr bwMode="auto">
              <a:xfrm>
                <a:off x="6981" y="3884"/>
                <a:ext cx="52" cy="50"/>
              </a:xfrm>
              <a:custGeom>
                <a:avLst/>
                <a:gdLst>
                  <a:gd name="T0" fmla="*/ 16 w 52"/>
                  <a:gd name="T1" fmla="*/ 0 h 50"/>
                  <a:gd name="T2" fmla="*/ 0 w 52"/>
                  <a:gd name="T3" fmla="*/ 17 h 50"/>
                  <a:gd name="T4" fmla="*/ 33 w 52"/>
                  <a:gd name="T5" fmla="*/ 50 h 50"/>
                  <a:gd name="T6" fmla="*/ 52 w 52"/>
                  <a:gd name="T7" fmla="*/ 34 h 50"/>
                  <a:gd name="T8" fmla="*/ 1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2" y="34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3" name="Freeform 597"/>
              <p:cNvSpPr/>
              <p:nvPr/>
            </p:nvSpPr>
            <p:spPr bwMode="auto">
              <a:xfrm>
                <a:off x="2221" y="-8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4" name="Freeform 598"/>
              <p:cNvSpPr/>
              <p:nvPr/>
            </p:nvSpPr>
            <p:spPr bwMode="auto">
              <a:xfrm>
                <a:off x="2221" y="-8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5" name="Freeform 599"/>
              <p:cNvSpPr/>
              <p:nvPr/>
            </p:nvSpPr>
            <p:spPr bwMode="auto">
              <a:xfrm>
                <a:off x="2828" y="-273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6" name="Freeform 600"/>
              <p:cNvSpPr/>
              <p:nvPr/>
            </p:nvSpPr>
            <p:spPr bwMode="auto">
              <a:xfrm>
                <a:off x="2828" y="-273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7" name="Freeform 601"/>
              <p:cNvSpPr/>
              <p:nvPr/>
            </p:nvSpPr>
            <p:spPr bwMode="auto">
              <a:xfrm>
                <a:off x="3438" y="334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8" name="Freeform 602"/>
              <p:cNvSpPr/>
              <p:nvPr/>
            </p:nvSpPr>
            <p:spPr bwMode="auto">
              <a:xfrm>
                <a:off x="3438" y="334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9 h 36"/>
                  <a:gd name="T4" fmla="*/ 17 w 33"/>
                  <a:gd name="T5" fmla="*/ 36 h 36"/>
                  <a:gd name="T6" fmla="*/ 33 w 33"/>
                  <a:gd name="T7" fmla="*/ 19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9"/>
                    </a:lnTo>
                    <a:lnTo>
                      <a:pt x="17" y="36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9" name="Freeform 603"/>
              <p:cNvSpPr/>
              <p:nvPr/>
            </p:nvSpPr>
            <p:spPr bwMode="auto">
              <a:xfrm>
                <a:off x="4046" y="94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0" name="Freeform 604"/>
              <p:cNvSpPr/>
              <p:nvPr/>
            </p:nvSpPr>
            <p:spPr bwMode="auto">
              <a:xfrm>
                <a:off x="4046" y="94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1" name="Freeform 605"/>
              <p:cNvSpPr/>
              <p:nvPr/>
            </p:nvSpPr>
            <p:spPr bwMode="auto">
              <a:xfrm>
                <a:off x="4655" y="155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2" name="Freeform 606"/>
              <p:cNvSpPr/>
              <p:nvPr/>
            </p:nvSpPr>
            <p:spPr bwMode="auto">
              <a:xfrm>
                <a:off x="4655" y="1554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46" name="Group 808"/>
            <p:cNvGrpSpPr/>
            <p:nvPr/>
          </p:nvGrpSpPr>
          <p:grpSpPr bwMode="auto">
            <a:xfrm>
              <a:off x="2727325" y="-1716088"/>
              <a:ext cx="8756650" cy="12261851"/>
              <a:chOff x="1718" y="-1081"/>
              <a:chExt cx="5516" cy="7724"/>
            </a:xfrm>
          </p:grpSpPr>
          <p:sp>
            <p:nvSpPr>
              <p:cNvPr id="2883" name="Freeform 608"/>
              <p:cNvSpPr/>
              <p:nvPr/>
            </p:nvSpPr>
            <p:spPr bwMode="auto">
              <a:xfrm>
                <a:off x="5263" y="216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4" name="Freeform 609"/>
              <p:cNvSpPr/>
              <p:nvPr/>
            </p:nvSpPr>
            <p:spPr bwMode="auto">
              <a:xfrm>
                <a:off x="5263" y="216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5" name="Freeform 610"/>
              <p:cNvSpPr/>
              <p:nvPr/>
            </p:nvSpPr>
            <p:spPr bwMode="auto">
              <a:xfrm>
                <a:off x="5872" y="2774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6 h 33"/>
                  <a:gd name="T4" fmla="*/ 17 w 34"/>
                  <a:gd name="T5" fmla="*/ 33 h 33"/>
                  <a:gd name="T6" fmla="*/ 34 w 34"/>
                  <a:gd name="T7" fmla="*/ 16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6" name="Freeform 611"/>
              <p:cNvSpPr/>
              <p:nvPr/>
            </p:nvSpPr>
            <p:spPr bwMode="auto">
              <a:xfrm>
                <a:off x="5872" y="2774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6 h 33"/>
                  <a:gd name="T4" fmla="*/ 17 w 34"/>
                  <a:gd name="T5" fmla="*/ 33 h 33"/>
                  <a:gd name="T6" fmla="*/ 34 w 34"/>
                  <a:gd name="T7" fmla="*/ 16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4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7" name="Freeform 612"/>
              <p:cNvSpPr/>
              <p:nvPr/>
            </p:nvSpPr>
            <p:spPr bwMode="auto">
              <a:xfrm>
                <a:off x="6480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8" name="Freeform 613"/>
              <p:cNvSpPr/>
              <p:nvPr/>
            </p:nvSpPr>
            <p:spPr bwMode="auto">
              <a:xfrm>
                <a:off x="6480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9" name="Freeform 614"/>
              <p:cNvSpPr/>
              <p:nvPr/>
            </p:nvSpPr>
            <p:spPr bwMode="auto">
              <a:xfrm>
                <a:off x="7090" y="399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0" name="Freeform 615"/>
              <p:cNvSpPr/>
              <p:nvPr/>
            </p:nvSpPr>
            <p:spPr bwMode="auto">
              <a:xfrm>
                <a:off x="7090" y="399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1" name="Freeform 616"/>
              <p:cNvSpPr/>
              <p:nvPr/>
            </p:nvSpPr>
            <p:spPr bwMode="auto">
              <a:xfrm>
                <a:off x="2023" y="-10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2" name="Freeform 617"/>
              <p:cNvSpPr/>
              <p:nvPr/>
            </p:nvSpPr>
            <p:spPr bwMode="auto">
              <a:xfrm>
                <a:off x="2023" y="-10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3" name="Freeform 618"/>
              <p:cNvSpPr/>
              <p:nvPr/>
            </p:nvSpPr>
            <p:spPr bwMode="auto">
              <a:xfrm>
                <a:off x="2630" y="-4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4" name="Freeform 619"/>
              <p:cNvSpPr/>
              <p:nvPr/>
            </p:nvSpPr>
            <p:spPr bwMode="auto">
              <a:xfrm>
                <a:off x="2630" y="-4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5" name="Freeform 620"/>
              <p:cNvSpPr/>
              <p:nvPr/>
            </p:nvSpPr>
            <p:spPr bwMode="auto">
              <a:xfrm>
                <a:off x="3240" y="13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6" name="Freeform 621"/>
              <p:cNvSpPr/>
              <p:nvPr/>
            </p:nvSpPr>
            <p:spPr bwMode="auto">
              <a:xfrm>
                <a:off x="3240" y="13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7" name="Freeform 622"/>
              <p:cNvSpPr/>
              <p:nvPr/>
            </p:nvSpPr>
            <p:spPr bwMode="auto">
              <a:xfrm>
                <a:off x="3847" y="746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8" name="Freeform 623"/>
              <p:cNvSpPr/>
              <p:nvPr/>
            </p:nvSpPr>
            <p:spPr bwMode="auto">
              <a:xfrm>
                <a:off x="3847" y="746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9" name="Freeform 624"/>
              <p:cNvSpPr/>
              <p:nvPr/>
            </p:nvSpPr>
            <p:spPr bwMode="auto">
              <a:xfrm>
                <a:off x="4457" y="135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0" name="Freeform 625"/>
              <p:cNvSpPr/>
              <p:nvPr/>
            </p:nvSpPr>
            <p:spPr bwMode="auto">
              <a:xfrm>
                <a:off x="4457" y="135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1" name="Freeform 626"/>
              <p:cNvSpPr/>
              <p:nvPr/>
            </p:nvSpPr>
            <p:spPr bwMode="auto">
              <a:xfrm>
                <a:off x="5064" y="196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2" name="Freeform 627"/>
              <p:cNvSpPr/>
              <p:nvPr/>
            </p:nvSpPr>
            <p:spPr bwMode="auto">
              <a:xfrm>
                <a:off x="5064" y="196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3" name="Freeform 628"/>
              <p:cNvSpPr/>
              <p:nvPr/>
            </p:nvSpPr>
            <p:spPr bwMode="auto">
              <a:xfrm>
                <a:off x="5674" y="257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4" name="Freeform 629"/>
              <p:cNvSpPr/>
              <p:nvPr/>
            </p:nvSpPr>
            <p:spPr bwMode="auto">
              <a:xfrm>
                <a:off x="5674" y="2575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5" name="Freeform 630"/>
              <p:cNvSpPr/>
              <p:nvPr/>
            </p:nvSpPr>
            <p:spPr bwMode="auto">
              <a:xfrm>
                <a:off x="6281" y="3183"/>
                <a:ext cx="36" cy="35"/>
              </a:xfrm>
              <a:custGeom>
                <a:avLst/>
                <a:gdLst>
                  <a:gd name="T0" fmla="*/ 17 w 36"/>
                  <a:gd name="T1" fmla="*/ 0 h 35"/>
                  <a:gd name="T2" fmla="*/ 0 w 36"/>
                  <a:gd name="T3" fmla="*/ 18 h 35"/>
                  <a:gd name="T4" fmla="*/ 17 w 36"/>
                  <a:gd name="T5" fmla="*/ 35 h 35"/>
                  <a:gd name="T6" fmla="*/ 36 w 36"/>
                  <a:gd name="T7" fmla="*/ 18 h 35"/>
                  <a:gd name="T8" fmla="*/ 17 w 36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17" y="0"/>
                    </a:moveTo>
                    <a:lnTo>
                      <a:pt x="0" y="18"/>
                    </a:lnTo>
                    <a:lnTo>
                      <a:pt x="17" y="35"/>
                    </a:lnTo>
                    <a:lnTo>
                      <a:pt x="36" y="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6" name="Freeform 631"/>
              <p:cNvSpPr/>
              <p:nvPr/>
            </p:nvSpPr>
            <p:spPr bwMode="auto">
              <a:xfrm>
                <a:off x="6281" y="3183"/>
                <a:ext cx="36" cy="35"/>
              </a:xfrm>
              <a:custGeom>
                <a:avLst/>
                <a:gdLst>
                  <a:gd name="T0" fmla="*/ 17 w 36"/>
                  <a:gd name="T1" fmla="*/ 0 h 35"/>
                  <a:gd name="T2" fmla="*/ 0 w 36"/>
                  <a:gd name="T3" fmla="*/ 18 h 35"/>
                  <a:gd name="T4" fmla="*/ 17 w 36"/>
                  <a:gd name="T5" fmla="*/ 35 h 35"/>
                  <a:gd name="T6" fmla="*/ 36 w 36"/>
                  <a:gd name="T7" fmla="*/ 18 h 35"/>
                  <a:gd name="T8" fmla="*/ 17 w 36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17" y="0"/>
                    </a:moveTo>
                    <a:lnTo>
                      <a:pt x="0" y="18"/>
                    </a:lnTo>
                    <a:lnTo>
                      <a:pt x="17" y="35"/>
                    </a:lnTo>
                    <a:lnTo>
                      <a:pt x="36" y="18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7" name="Freeform 632"/>
              <p:cNvSpPr/>
              <p:nvPr/>
            </p:nvSpPr>
            <p:spPr bwMode="auto">
              <a:xfrm>
                <a:off x="6891" y="379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8" name="Freeform 633"/>
              <p:cNvSpPr/>
              <p:nvPr/>
            </p:nvSpPr>
            <p:spPr bwMode="auto">
              <a:xfrm>
                <a:off x="6891" y="379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9" name="Freeform 634"/>
              <p:cNvSpPr>
                <a:spLocks noEditPoints="1"/>
              </p:cNvSpPr>
              <p:nvPr/>
            </p:nvSpPr>
            <p:spPr bwMode="auto">
              <a:xfrm>
                <a:off x="1718" y="-183"/>
                <a:ext cx="5386" cy="5408"/>
              </a:xfrm>
              <a:custGeom>
                <a:avLst/>
                <a:gdLst>
                  <a:gd name="T0" fmla="*/ 5369 w 5386"/>
                  <a:gd name="T1" fmla="*/ 5408 h 5408"/>
                  <a:gd name="T2" fmla="*/ 5206 w 5386"/>
                  <a:gd name="T3" fmla="*/ 5211 h 5408"/>
                  <a:gd name="T4" fmla="*/ 5279 w 5386"/>
                  <a:gd name="T5" fmla="*/ 5285 h 5408"/>
                  <a:gd name="T6" fmla="*/ 4778 w 5386"/>
                  <a:gd name="T7" fmla="*/ 4817 h 5408"/>
                  <a:gd name="T8" fmla="*/ 4795 w 5386"/>
                  <a:gd name="T9" fmla="*/ 4800 h 5408"/>
                  <a:gd name="T10" fmla="*/ 4762 w 5386"/>
                  <a:gd name="T11" fmla="*/ 4800 h 5408"/>
                  <a:gd name="T12" fmla="*/ 4596 w 5386"/>
                  <a:gd name="T13" fmla="*/ 4602 h 5408"/>
                  <a:gd name="T14" fmla="*/ 4672 w 5386"/>
                  <a:gd name="T15" fmla="*/ 4675 h 5408"/>
                  <a:gd name="T16" fmla="*/ 4169 w 5386"/>
                  <a:gd name="T17" fmla="*/ 4207 h 5408"/>
                  <a:gd name="T18" fmla="*/ 4185 w 5386"/>
                  <a:gd name="T19" fmla="*/ 4190 h 5408"/>
                  <a:gd name="T20" fmla="*/ 4152 w 5386"/>
                  <a:gd name="T21" fmla="*/ 4190 h 5408"/>
                  <a:gd name="T22" fmla="*/ 3989 w 5386"/>
                  <a:gd name="T23" fmla="*/ 3992 h 5408"/>
                  <a:gd name="T24" fmla="*/ 4062 w 5386"/>
                  <a:gd name="T25" fmla="*/ 4065 h 5408"/>
                  <a:gd name="T26" fmla="*/ 3561 w 5386"/>
                  <a:gd name="T27" fmla="*/ 3597 h 5408"/>
                  <a:gd name="T28" fmla="*/ 3578 w 5386"/>
                  <a:gd name="T29" fmla="*/ 3581 h 5408"/>
                  <a:gd name="T30" fmla="*/ 3545 w 5386"/>
                  <a:gd name="T31" fmla="*/ 3581 h 5408"/>
                  <a:gd name="T32" fmla="*/ 3379 w 5386"/>
                  <a:gd name="T33" fmla="*/ 3382 h 5408"/>
                  <a:gd name="T34" fmla="*/ 3455 w 5386"/>
                  <a:gd name="T35" fmla="*/ 3458 h 5408"/>
                  <a:gd name="T36" fmla="*/ 2951 w 5386"/>
                  <a:gd name="T37" fmla="*/ 2987 h 5408"/>
                  <a:gd name="T38" fmla="*/ 2968 w 5386"/>
                  <a:gd name="T39" fmla="*/ 2971 h 5408"/>
                  <a:gd name="T40" fmla="*/ 2935 w 5386"/>
                  <a:gd name="T41" fmla="*/ 2971 h 5408"/>
                  <a:gd name="T42" fmla="*/ 2772 w 5386"/>
                  <a:gd name="T43" fmla="*/ 2775 h 5408"/>
                  <a:gd name="T44" fmla="*/ 2845 w 5386"/>
                  <a:gd name="T45" fmla="*/ 2848 h 5408"/>
                  <a:gd name="T46" fmla="*/ 2344 w 5386"/>
                  <a:gd name="T47" fmla="*/ 2380 h 5408"/>
                  <a:gd name="T48" fmla="*/ 2361 w 5386"/>
                  <a:gd name="T49" fmla="*/ 2363 h 5408"/>
                  <a:gd name="T50" fmla="*/ 2328 w 5386"/>
                  <a:gd name="T51" fmla="*/ 2363 h 5408"/>
                  <a:gd name="T52" fmla="*/ 2162 w 5386"/>
                  <a:gd name="T53" fmla="*/ 2165 h 5408"/>
                  <a:gd name="T54" fmla="*/ 2238 w 5386"/>
                  <a:gd name="T55" fmla="*/ 2238 h 5408"/>
                  <a:gd name="T56" fmla="*/ 1734 w 5386"/>
                  <a:gd name="T57" fmla="*/ 1770 h 5408"/>
                  <a:gd name="T58" fmla="*/ 1751 w 5386"/>
                  <a:gd name="T59" fmla="*/ 1754 h 5408"/>
                  <a:gd name="T60" fmla="*/ 1718 w 5386"/>
                  <a:gd name="T61" fmla="*/ 1754 h 5408"/>
                  <a:gd name="T62" fmla="*/ 1555 w 5386"/>
                  <a:gd name="T63" fmla="*/ 1555 h 5408"/>
                  <a:gd name="T64" fmla="*/ 1628 w 5386"/>
                  <a:gd name="T65" fmla="*/ 1628 h 5408"/>
                  <a:gd name="T66" fmla="*/ 1127 w 5386"/>
                  <a:gd name="T67" fmla="*/ 1160 h 5408"/>
                  <a:gd name="T68" fmla="*/ 1144 w 5386"/>
                  <a:gd name="T69" fmla="*/ 1144 h 5408"/>
                  <a:gd name="T70" fmla="*/ 1110 w 5386"/>
                  <a:gd name="T71" fmla="*/ 1144 h 5408"/>
                  <a:gd name="T72" fmla="*/ 945 w 5386"/>
                  <a:gd name="T73" fmla="*/ 945 h 5408"/>
                  <a:gd name="T74" fmla="*/ 1021 w 5386"/>
                  <a:gd name="T75" fmla="*/ 1021 h 5408"/>
                  <a:gd name="T76" fmla="*/ 517 w 5386"/>
                  <a:gd name="T77" fmla="*/ 551 h 5408"/>
                  <a:gd name="T78" fmla="*/ 534 w 5386"/>
                  <a:gd name="T79" fmla="*/ 534 h 5408"/>
                  <a:gd name="T80" fmla="*/ 501 w 5386"/>
                  <a:gd name="T81" fmla="*/ 534 h 5408"/>
                  <a:gd name="T82" fmla="*/ 338 w 5386"/>
                  <a:gd name="T83" fmla="*/ 335 h 5408"/>
                  <a:gd name="T84" fmla="*/ 411 w 5386"/>
                  <a:gd name="T85" fmla="*/ 411 h 5408"/>
                  <a:gd name="T86" fmla="*/ 0 w 5386"/>
                  <a:gd name="T87" fmla="*/ 33 h 5408"/>
                  <a:gd name="T88" fmla="*/ 0 w 5386"/>
                  <a:gd name="T89" fmla="*/ 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86" h="5408">
                    <a:moveTo>
                      <a:pt x="5312" y="5318"/>
                    </a:moveTo>
                    <a:lnTo>
                      <a:pt x="5296" y="5334"/>
                    </a:lnTo>
                    <a:lnTo>
                      <a:pt x="5369" y="5408"/>
                    </a:lnTo>
                    <a:lnTo>
                      <a:pt x="5386" y="5391"/>
                    </a:lnTo>
                    <a:lnTo>
                      <a:pt x="5312" y="5318"/>
                    </a:lnTo>
                    <a:close/>
                    <a:moveTo>
                      <a:pt x="5206" y="5211"/>
                    </a:moveTo>
                    <a:lnTo>
                      <a:pt x="5190" y="5228"/>
                    </a:lnTo>
                    <a:lnTo>
                      <a:pt x="5263" y="5301"/>
                    </a:lnTo>
                    <a:lnTo>
                      <a:pt x="5279" y="5285"/>
                    </a:lnTo>
                    <a:lnTo>
                      <a:pt x="5206" y="5211"/>
                    </a:lnTo>
                    <a:close/>
                    <a:moveTo>
                      <a:pt x="4795" y="4800"/>
                    </a:moveTo>
                    <a:lnTo>
                      <a:pt x="4778" y="4817"/>
                    </a:lnTo>
                    <a:lnTo>
                      <a:pt x="5173" y="5211"/>
                    </a:lnTo>
                    <a:lnTo>
                      <a:pt x="5190" y="5195"/>
                    </a:lnTo>
                    <a:lnTo>
                      <a:pt x="4795" y="4800"/>
                    </a:lnTo>
                    <a:close/>
                    <a:moveTo>
                      <a:pt x="4705" y="4708"/>
                    </a:moveTo>
                    <a:lnTo>
                      <a:pt x="4689" y="4725"/>
                    </a:lnTo>
                    <a:lnTo>
                      <a:pt x="4762" y="4800"/>
                    </a:lnTo>
                    <a:lnTo>
                      <a:pt x="4778" y="4784"/>
                    </a:lnTo>
                    <a:lnTo>
                      <a:pt x="4705" y="4708"/>
                    </a:lnTo>
                    <a:close/>
                    <a:moveTo>
                      <a:pt x="4596" y="4602"/>
                    </a:moveTo>
                    <a:lnTo>
                      <a:pt x="4580" y="4618"/>
                    </a:lnTo>
                    <a:lnTo>
                      <a:pt x="4655" y="4691"/>
                    </a:lnTo>
                    <a:lnTo>
                      <a:pt x="4672" y="4675"/>
                    </a:lnTo>
                    <a:lnTo>
                      <a:pt x="4596" y="4602"/>
                    </a:lnTo>
                    <a:close/>
                    <a:moveTo>
                      <a:pt x="4185" y="4190"/>
                    </a:moveTo>
                    <a:lnTo>
                      <a:pt x="4169" y="4207"/>
                    </a:lnTo>
                    <a:lnTo>
                      <a:pt x="4563" y="4602"/>
                    </a:lnTo>
                    <a:lnTo>
                      <a:pt x="4580" y="4585"/>
                    </a:lnTo>
                    <a:lnTo>
                      <a:pt x="4185" y="4190"/>
                    </a:lnTo>
                    <a:close/>
                    <a:moveTo>
                      <a:pt x="4095" y="4101"/>
                    </a:moveTo>
                    <a:lnTo>
                      <a:pt x="4079" y="4117"/>
                    </a:lnTo>
                    <a:lnTo>
                      <a:pt x="4152" y="4190"/>
                    </a:lnTo>
                    <a:lnTo>
                      <a:pt x="4169" y="4174"/>
                    </a:lnTo>
                    <a:lnTo>
                      <a:pt x="4095" y="4101"/>
                    </a:lnTo>
                    <a:close/>
                    <a:moveTo>
                      <a:pt x="3989" y="3992"/>
                    </a:moveTo>
                    <a:lnTo>
                      <a:pt x="3972" y="4008"/>
                    </a:lnTo>
                    <a:lnTo>
                      <a:pt x="4046" y="4084"/>
                    </a:lnTo>
                    <a:lnTo>
                      <a:pt x="4062" y="4065"/>
                    </a:lnTo>
                    <a:lnTo>
                      <a:pt x="3989" y="3992"/>
                    </a:lnTo>
                    <a:close/>
                    <a:moveTo>
                      <a:pt x="3578" y="3581"/>
                    </a:moveTo>
                    <a:lnTo>
                      <a:pt x="3561" y="3597"/>
                    </a:lnTo>
                    <a:lnTo>
                      <a:pt x="3956" y="3992"/>
                    </a:lnTo>
                    <a:lnTo>
                      <a:pt x="3972" y="3975"/>
                    </a:lnTo>
                    <a:lnTo>
                      <a:pt x="3578" y="3581"/>
                    </a:lnTo>
                    <a:close/>
                    <a:moveTo>
                      <a:pt x="3488" y="3491"/>
                    </a:moveTo>
                    <a:lnTo>
                      <a:pt x="3471" y="3507"/>
                    </a:lnTo>
                    <a:lnTo>
                      <a:pt x="3545" y="3581"/>
                    </a:lnTo>
                    <a:lnTo>
                      <a:pt x="3561" y="3564"/>
                    </a:lnTo>
                    <a:lnTo>
                      <a:pt x="3488" y="3491"/>
                    </a:lnTo>
                    <a:close/>
                    <a:moveTo>
                      <a:pt x="3379" y="3382"/>
                    </a:moveTo>
                    <a:lnTo>
                      <a:pt x="3363" y="3399"/>
                    </a:lnTo>
                    <a:lnTo>
                      <a:pt x="3438" y="3474"/>
                    </a:lnTo>
                    <a:lnTo>
                      <a:pt x="3455" y="3458"/>
                    </a:lnTo>
                    <a:lnTo>
                      <a:pt x="3379" y="3382"/>
                    </a:lnTo>
                    <a:close/>
                    <a:moveTo>
                      <a:pt x="2968" y="2971"/>
                    </a:moveTo>
                    <a:lnTo>
                      <a:pt x="2951" y="2987"/>
                    </a:lnTo>
                    <a:lnTo>
                      <a:pt x="3346" y="3382"/>
                    </a:lnTo>
                    <a:lnTo>
                      <a:pt x="3363" y="3366"/>
                    </a:lnTo>
                    <a:lnTo>
                      <a:pt x="2968" y="2971"/>
                    </a:lnTo>
                    <a:close/>
                    <a:moveTo>
                      <a:pt x="2878" y="2881"/>
                    </a:moveTo>
                    <a:lnTo>
                      <a:pt x="2862" y="2898"/>
                    </a:lnTo>
                    <a:lnTo>
                      <a:pt x="2935" y="2971"/>
                    </a:lnTo>
                    <a:lnTo>
                      <a:pt x="2951" y="2954"/>
                    </a:lnTo>
                    <a:lnTo>
                      <a:pt x="2878" y="2881"/>
                    </a:lnTo>
                    <a:close/>
                    <a:moveTo>
                      <a:pt x="2772" y="2775"/>
                    </a:moveTo>
                    <a:lnTo>
                      <a:pt x="2755" y="2791"/>
                    </a:lnTo>
                    <a:lnTo>
                      <a:pt x="2829" y="2864"/>
                    </a:lnTo>
                    <a:lnTo>
                      <a:pt x="2845" y="2848"/>
                    </a:lnTo>
                    <a:lnTo>
                      <a:pt x="2772" y="2775"/>
                    </a:lnTo>
                    <a:close/>
                    <a:moveTo>
                      <a:pt x="2361" y="2363"/>
                    </a:moveTo>
                    <a:lnTo>
                      <a:pt x="2344" y="2380"/>
                    </a:lnTo>
                    <a:lnTo>
                      <a:pt x="2739" y="2775"/>
                    </a:lnTo>
                    <a:lnTo>
                      <a:pt x="2755" y="2756"/>
                    </a:lnTo>
                    <a:lnTo>
                      <a:pt x="2361" y="2363"/>
                    </a:lnTo>
                    <a:close/>
                    <a:moveTo>
                      <a:pt x="2271" y="2271"/>
                    </a:moveTo>
                    <a:lnTo>
                      <a:pt x="2254" y="2288"/>
                    </a:lnTo>
                    <a:lnTo>
                      <a:pt x="2328" y="2363"/>
                    </a:lnTo>
                    <a:lnTo>
                      <a:pt x="2344" y="2344"/>
                    </a:lnTo>
                    <a:lnTo>
                      <a:pt x="2271" y="2271"/>
                    </a:lnTo>
                    <a:close/>
                    <a:moveTo>
                      <a:pt x="2162" y="2165"/>
                    </a:moveTo>
                    <a:lnTo>
                      <a:pt x="2146" y="2181"/>
                    </a:lnTo>
                    <a:lnTo>
                      <a:pt x="2219" y="2255"/>
                    </a:lnTo>
                    <a:lnTo>
                      <a:pt x="2238" y="2238"/>
                    </a:lnTo>
                    <a:lnTo>
                      <a:pt x="2162" y="2165"/>
                    </a:lnTo>
                    <a:close/>
                    <a:moveTo>
                      <a:pt x="1751" y="1754"/>
                    </a:moveTo>
                    <a:lnTo>
                      <a:pt x="1734" y="1770"/>
                    </a:lnTo>
                    <a:lnTo>
                      <a:pt x="2129" y="2165"/>
                    </a:lnTo>
                    <a:lnTo>
                      <a:pt x="2146" y="2148"/>
                    </a:lnTo>
                    <a:lnTo>
                      <a:pt x="1751" y="1754"/>
                    </a:lnTo>
                    <a:close/>
                    <a:moveTo>
                      <a:pt x="1661" y="1664"/>
                    </a:moveTo>
                    <a:lnTo>
                      <a:pt x="1645" y="1680"/>
                    </a:lnTo>
                    <a:lnTo>
                      <a:pt x="1718" y="1754"/>
                    </a:lnTo>
                    <a:lnTo>
                      <a:pt x="1734" y="1737"/>
                    </a:lnTo>
                    <a:lnTo>
                      <a:pt x="1661" y="1664"/>
                    </a:lnTo>
                    <a:close/>
                    <a:moveTo>
                      <a:pt x="1555" y="1555"/>
                    </a:moveTo>
                    <a:lnTo>
                      <a:pt x="1538" y="1572"/>
                    </a:lnTo>
                    <a:lnTo>
                      <a:pt x="1611" y="1645"/>
                    </a:lnTo>
                    <a:lnTo>
                      <a:pt x="1628" y="1628"/>
                    </a:lnTo>
                    <a:lnTo>
                      <a:pt x="1555" y="1555"/>
                    </a:lnTo>
                    <a:close/>
                    <a:moveTo>
                      <a:pt x="1144" y="1144"/>
                    </a:moveTo>
                    <a:lnTo>
                      <a:pt x="1127" y="1160"/>
                    </a:lnTo>
                    <a:lnTo>
                      <a:pt x="1522" y="1555"/>
                    </a:lnTo>
                    <a:lnTo>
                      <a:pt x="1538" y="1539"/>
                    </a:lnTo>
                    <a:lnTo>
                      <a:pt x="1144" y="1144"/>
                    </a:lnTo>
                    <a:close/>
                    <a:moveTo>
                      <a:pt x="1054" y="1054"/>
                    </a:moveTo>
                    <a:lnTo>
                      <a:pt x="1037" y="1071"/>
                    </a:lnTo>
                    <a:lnTo>
                      <a:pt x="1110" y="1144"/>
                    </a:lnTo>
                    <a:lnTo>
                      <a:pt x="1127" y="1127"/>
                    </a:lnTo>
                    <a:lnTo>
                      <a:pt x="1054" y="1054"/>
                    </a:lnTo>
                    <a:close/>
                    <a:moveTo>
                      <a:pt x="945" y="945"/>
                    </a:moveTo>
                    <a:lnTo>
                      <a:pt x="928" y="962"/>
                    </a:lnTo>
                    <a:lnTo>
                      <a:pt x="1002" y="1037"/>
                    </a:lnTo>
                    <a:lnTo>
                      <a:pt x="1021" y="1021"/>
                    </a:lnTo>
                    <a:lnTo>
                      <a:pt x="945" y="945"/>
                    </a:lnTo>
                    <a:close/>
                    <a:moveTo>
                      <a:pt x="534" y="534"/>
                    </a:moveTo>
                    <a:lnTo>
                      <a:pt x="517" y="551"/>
                    </a:lnTo>
                    <a:lnTo>
                      <a:pt x="912" y="945"/>
                    </a:lnTo>
                    <a:lnTo>
                      <a:pt x="928" y="929"/>
                    </a:lnTo>
                    <a:lnTo>
                      <a:pt x="534" y="534"/>
                    </a:lnTo>
                    <a:close/>
                    <a:moveTo>
                      <a:pt x="444" y="444"/>
                    </a:moveTo>
                    <a:lnTo>
                      <a:pt x="427" y="461"/>
                    </a:lnTo>
                    <a:lnTo>
                      <a:pt x="501" y="534"/>
                    </a:lnTo>
                    <a:lnTo>
                      <a:pt x="517" y="517"/>
                    </a:lnTo>
                    <a:lnTo>
                      <a:pt x="444" y="444"/>
                    </a:lnTo>
                    <a:close/>
                    <a:moveTo>
                      <a:pt x="338" y="335"/>
                    </a:moveTo>
                    <a:lnTo>
                      <a:pt x="321" y="352"/>
                    </a:lnTo>
                    <a:lnTo>
                      <a:pt x="394" y="428"/>
                    </a:lnTo>
                    <a:lnTo>
                      <a:pt x="411" y="411"/>
                    </a:lnTo>
                    <a:lnTo>
                      <a:pt x="338" y="335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305" y="335"/>
                    </a:lnTo>
                    <a:lnTo>
                      <a:pt x="321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0" name="Freeform 635"/>
              <p:cNvSpPr>
                <a:spLocks noEditPoints="1"/>
              </p:cNvSpPr>
              <p:nvPr/>
            </p:nvSpPr>
            <p:spPr bwMode="auto">
              <a:xfrm>
                <a:off x="1718" y="-183"/>
                <a:ext cx="5386" cy="5408"/>
              </a:xfrm>
              <a:custGeom>
                <a:avLst/>
                <a:gdLst>
                  <a:gd name="T0" fmla="*/ 5369 w 5386"/>
                  <a:gd name="T1" fmla="*/ 5408 h 5408"/>
                  <a:gd name="T2" fmla="*/ 5206 w 5386"/>
                  <a:gd name="T3" fmla="*/ 5211 h 5408"/>
                  <a:gd name="T4" fmla="*/ 5279 w 5386"/>
                  <a:gd name="T5" fmla="*/ 5285 h 5408"/>
                  <a:gd name="T6" fmla="*/ 4778 w 5386"/>
                  <a:gd name="T7" fmla="*/ 4817 h 5408"/>
                  <a:gd name="T8" fmla="*/ 4795 w 5386"/>
                  <a:gd name="T9" fmla="*/ 4800 h 5408"/>
                  <a:gd name="T10" fmla="*/ 4762 w 5386"/>
                  <a:gd name="T11" fmla="*/ 4800 h 5408"/>
                  <a:gd name="T12" fmla="*/ 4596 w 5386"/>
                  <a:gd name="T13" fmla="*/ 4602 h 5408"/>
                  <a:gd name="T14" fmla="*/ 4672 w 5386"/>
                  <a:gd name="T15" fmla="*/ 4675 h 5408"/>
                  <a:gd name="T16" fmla="*/ 4169 w 5386"/>
                  <a:gd name="T17" fmla="*/ 4207 h 5408"/>
                  <a:gd name="T18" fmla="*/ 4185 w 5386"/>
                  <a:gd name="T19" fmla="*/ 4190 h 5408"/>
                  <a:gd name="T20" fmla="*/ 4152 w 5386"/>
                  <a:gd name="T21" fmla="*/ 4190 h 5408"/>
                  <a:gd name="T22" fmla="*/ 3989 w 5386"/>
                  <a:gd name="T23" fmla="*/ 3992 h 5408"/>
                  <a:gd name="T24" fmla="*/ 4062 w 5386"/>
                  <a:gd name="T25" fmla="*/ 4065 h 5408"/>
                  <a:gd name="T26" fmla="*/ 3561 w 5386"/>
                  <a:gd name="T27" fmla="*/ 3597 h 5408"/>
                  <a:gd name="T28" fmla="*/ 3578 w 5386"/>
                  <a:gd name="T29" fmla="*/ 3581 h 5408"/>
                  <a:gd name="T30" fmla="*/ 3545 w 5386"/>
                  <a:gd name="T31" fmla="*/ 3581 h 5408"/>
                  <a:gd name="T32" fmla="*/ 3379 w 5386"/>
                  <a:gd name="T33" fmla="*/ 3382 h 5408"/>
                  <a:gd name="T34" fmla="*/ 3455 w 5386"/>
                  <a:gd name="T35" fmla="*/ 3458 h 5408"/>
                  <a:gd name="T36" fmla="*/ 2951 w 5386"/>
                  <a:gd name="T37" fmla="*/ 2987 h 5408"/>
                  <a:gd name="T38" fmla="*/ 2968 w 5386"/>
                  <a:gd name="T39" fmla="*/ 2971 h 5408"/>
                  <a:gd name="T40" fmla="*/ 2935 w 5386"/>
                  <a:gd name="T41" fmla="*/ 2971 h 5408"/>
                  <a:gd name="T42" fmla="*/ 2772 w 5386"/>
                  <a:gd name="T43" fmla="*/ 2775 h 5408"/>
                  <a:gd name="T44" fmla="*/ 2845 w 5386"/>
                  <a:gd name="T45" fmla="*/ 2848 h 5408"/>
                  <a:gd name="T46" fmla="*/ 2344 w 5386"/>
                  <a:gd name="T47" fmla="*/ 2380 h 5408"/>
                  <a:gd name="T48" fmla="*/ 2361 w 5386"/>
                  <a:gd name="T49" fmla="*/ 2363 h 5408"/>
                  <a:gd name="T50" fmla="*/ 2328 w 5386"/>
                  <a:gd name="T51" fmla="*/ 2363 h 5408"/>
                  <a:gd name="T52" fmla="*/ 2162 w 5386"/>
                  <a:gd name="T53" fmla="*/ 2165 h 5408"/>
                  <a:gd name="T54" fmla="*/ 2238 w 5386"/>
                  <a:gd name="T55" fmla="*/ 2238 h 5408"/>
                  <a:gd name="T56" fmla="*/ 1734 w 5386"/>
                  <a:gd name="T57" fmla="*/ 1770 h 5408"/>
                  <a:gd name="T58" fmla="*/ 1751 w 5386"/>
                  <a:gd name="T59" fmla="*/ 1754 h 5408"/>
                  <a:gd name="T60" fmla="*/ 1718 w 5386"/>
                  <a:gd name="T61" fmla="*/ 1754 h 5408"/>
                  <a:gd name="T62" fmla="*/ 1555 w 5386"/>
                  <a:gd name="T63" fmla="*/ 1555 h 5408"/>
                  <a:gd name="T64" fmla="*/ 1628 w 5386"/>
                  <a:gd name="T65" fmla="*/ 1628 h 5408"/>
                  <a:gd name="T66" fmla="*/ 1127 w 5386"/>
                  <a:gd name="T67" fmla="*/ 1160 h 5408"/>
                  <a:gd name="T68" fmla="*/ 1144 w 5386"/>
                  <a:gd name="T69" fmla="*/ 1144 h 5408"/>
                  <a:gd name="T70" fmla="*/ 1110 w 5386"/>
                  <a:gd name="T71" fmla="*/ 1144 h 5408"/>
                  <a:gd name="T72" fmla="*/ 945 w 5386"/>
                  <a:gd name="T73" fmla="*/ 945 h 5408"/>
                  <a:gd name="T74" fmla="*/ 1021 w 5386"/>
                  <a:gd name="T75" fmla="*/ 1021 h 5408"/>
                  <a:gd name="T76" fmla="*/ 517 w 5386"/>
                  <a:gd name="T77" fmla="*/ 551 h 5408"/>
                  <a:gd name="T78" fmla="*/ 534 w 5386"/>
                  <a:gd name="T79" fmla="*/ 534 h 5408"/>
                  <a:gd name="T80" fmla="*/ 501 w 5386"/>
                  <a:gd name="T81" fmla="*/ 534 h 5408"/>
                  <a:gd name="T82" fmla="*/ 338 w 5386"/>
                  <a:gd name="T83" fmla="*/ 335 h 5408"/>
                  <a:gd name="T84" fmla="*/ 411 w 5386"/>
                  <a:gd name="T85" fmla="*/ 411 h 5408"/>
                  <a:gd name="T86" fmla="*/ 0 w 5386"/>
                  <a:gd name="T87" fmla="*/ 33 h 5408"/>
                  <a:gd name="T88" fmla="*/ 0 w 5386"/>
                  <a:gd name="T89" fmla="*/ 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86" h="5408">
                    <a:moveTo>
                      <a:pt x="5312" y="5318"/>
                    </a:moveTo>
                    <a:lnTo>
                      <a:pt x="5296" y="5334"/>
                    </a:lnTo>
                    <a:lnTo>
                      <a:pt x="5369" y="5408"/>
                    </a:lnTo>
                    <a:lnTo>
                      <a:pt x="5386" y="5391"/>
                    </a:lnTo>
                    <a:lnTo>
                      <a:pt x="5312" y="5318"/>
                    </a:lnTo>
                    <a:moveTo>
                      <a:pt x="5206" y="5211"/>
                    </a:moveTo>
                    <a:lnTo>
                      <a:pt x="5190" y="5228"/>
                    </a:lnTo>
                    <a:lnTo>
                      <a:pt x="5263" y="5301"/>
                    </a:lnTo>
                    <a:lnTo>
                      <a:pt x="5279" y="5285"/>
                    </a:lnTo>
                    <a:lnTo>
                      <a:pt x="5206" y="5211"/>
                    </a:lnTo>
                    <a:moveTo>
                      <a:pt x="4795" y="4800"/>
                    </a:moveTo>
                    <a:lnTo>
                      <a:pt x="4778" y="4817"/>
                    </a:lnTo>
                    <a:lnTo>
                      <a:pt x="5173" y="5211"/>
                    </a:lnTo>
                    <a:lnTo>
                      <a:pt x="5190" y="5195"/>
                    </a:lnTo>
                    <a:lnTo>
                      <a:pt x="4795" y="4800"/>
                    </a:lnTo>
                    <a:moveTo>
                      <a:pt x="4705" y="4708"/>
                    </a:moveTo>
                    <a:lnTo>
                      <a:pt x="4689" y="4725"/>
                    </a:lnTo>
                    <a:lnTo>
                      <a:pt x="4762" y="4800"/>
                    </a:lnTo>
                    <a:lnTo>
                      <a:pt x="4778" y="4784"/>
                    </a:lnTo>
                    <a:lnTo>
                      <a:pt x="4705" y="4708"/>
                    </a:lnTo>
                    <a:moveTo>
                      <a:pt x="4596" y="4602"/>
                    </a:moveTo>
                    <a:lnTo>
                      <a:pt x="4580" y="4618"/>
                    </a:lnTo>
                    <a:lnTo>
                      <a:pt x="4655" y="4691"/>
                    </a:lnTo>
                    <a:lnTo>
                      <a:pt x="4672" y="4675"/>
                    </a:lnTo>
                    <a:lnTo>
                      <a:pt x="4596" y="4602"/>
                    </a:lnTo>
                    <a:moveTo>
                      <a:pt x="4185" y="4190"/>
                    </a:moveTo>
                    <a:lnTo>
                      <a:pt x="4169" y="4207"/>
                    </a:lnTo>
                    <a:lnTo>
                      <a:pt x="4563" y="4602"/>
                    </a:lnTo>
                    <a:lnTo>
                      <a:pt x="4580" y="4585"/>
                    </a:lnTo>
                    <a:lnTo>
                      <a:pt x="4185" y="4190"/>
                    </a:lnTo>
                    <a:moveTo>
                      <a:pt x="4095" y="4101"/>
                    </a:moveTo>
                    <a:lnTo>
                      <a:pt x="4079" y="4117"/>
                    </a:lnTo>
                    <a:lnTo>
                      <a:pt x="4152" y="4190"/>
                    </a:lnTo>
                    <a:lnTo>
                      <a:pt x="4169" y="4174"/>
                    </a:lnTo>
                    <a:lnTo>
                      <a:pt x="4095" y="4101"/>
                    </a:lnTo>
                    <a:moveTo>
                      <a:pt x="3989" y="3992"/>
                    </a:moveTo>
                    <a:lnTo>
                      <a:pt x="3972" y="4008"/>
                    </a:lnTo>
                    <a:lnTo>
                      <a:pt x="4046" y="4084"/>
                    </a:lnTo>
                    <a:lnTo>
                      <a:pt x="4062" y="4065"/>
                    </a:lnTo>
                    <a:lnTo>
                      <a:pt x="3989" y="3992"/>
                    </a:lnTo>
                    <a:moveTo>
                      <a:pt x="3578" y="3581"/>
                    </a:moveTo>
                    <a:lnTo>
                      <a:pt x="3561" y="3597"/>
                    </a:lnTo>
                    <a:lnTo>
                      <a:pt x="3956" y="3992"/>
                    </a:lnTo>
                    <a:lnTo>
                      <a:pt x="3972" y="3975"/>
                    </a:lnTo>
                    <a:lnTo>
                      <a:pt x="3578" y="3581"/>
                    </a:lnTo>
                    <a:moveTo>
                      <a:pt x="3488" y="3491"/>
                    </a:moveTo>
                    <a:lnTo>
                      <a:pt x="3471" y="3507"/>
                    </a:lnTo>
                    <a:lnTo>
                      <a:pt x="3545" y="3581"/>
                    </a:lnTo>
                    <a:lnTo>
                      <a:pt x="3561" y="3564"/>
                    </a:lnTo>
                    <a:lnTo>
                      <a:pt x="3488" y="3491"/>
                    </a:lnTo>
                    <a:moveTo>
                      <a:pt x="3379" y="3382"/>
                    </a:moveTo>
                    <a:lnTo>
                      <a:pt x="3363" y="3399"/>
                    </a:lnTo>
                    <a:lnTo>
                      <a:pt x="3438" y="3474"/>
                    </a:lnTo>
                    <a:lnTo>
                      <a:pt x="3455" y="3458"/>
                    </a:lnTo>
                    <a:lnTo>
                      <a:pt x="3379" y="3382"/>
                    </a:lnTo>
                    <a:moveTo>
                      <a:pt x="2968" y="2971"/>
                    </a:moveTo>
                    <a:lnTo>
                      <a:pt x="2951" y="2987"/>
                    </a:lnTo>
                    <a:lnTo>
                      <a:pt x="3346" y="3382"/>
                    </a:lnTo>
                    <a:lnTo>
                      <a:pt x="3363" y="3366"/>
                    </a:lnTo>
                    <a:lnTo>
                      <a:pt x="2968" y="2971"/>
                    </a:lnTo>
                    <a:moveTo>
                      <a:pt x="2878" y="2881"/>
                    </a:moveTo>
                    <a:lnTo>
                      <a:pt x="2862" y="2898"/>
                    </a:lnTo>
                    <a:lnTo>
                      <a:pt x="2935" y="2971"/>
                    </a:lnTo>
                    <a:lnTo>
                      <a:pt x="2951" y="2954"/>
                    </a:lnTo>
                    <a:lnTo>
                      <a:pt x="2878" y="2881"/>
                    </a:lnTo>
                    <a:moveTo>
                      <a:pt x="2772" y="2775"/>
                    </a:moveTo>
                    <a:lnTo>
                      <a:pt x="2755" y="2791"/>
                    </a:lnTo>
                    <a:lnTo>
                      <a:pt x="2829" y="2864"/>
                    </a:lnTo>
                    <a:lnTo>
                      <a:pt x="2845" y="2848"/>
                    </a:lnTo>
                    <a:lnTo>
                      <a:pt x="2772" y="2775"/>
                    </a:lnTo>
                    <a:moveTo>
                      <a:pt x="2361" y="2363"/>
                    </a:moveTo>
                    <a:lnTo>
                      <a:pt x="2344" y="2380"/>
                    </a:lnTo>
                    <a:lnTo>
                      <a:pt x="2739" y="2775"/>
                    </a:lnTo>
                    <a:lnTo>
                      <a:pt x="2755" y="2756"/>
                    </a:lnTo>
                    <a:lnTo>
                      <a:pt x="2361" y="2363"/>
                    </a:lnTo>
                    <a:moveTo>
                      <a:pt x="2271" y="2271"/>
                    </a:moveTo>
                    <a:lnTo>
                      <a:pt x="2254" y="2288"/>
                    </a:lnTo>
                    <a:lnTo>
                      <a:pt x="2328" y="2363"/>
                    </a:lnTo>
                    <a:lnTo>
                      <a:pt x="2344" y="2344"/>
                    </a:lnTo>
                    <a:lnTo>
                      <a:pt x="2271" y="2271"/>
                    </a:lnTo>
                    <a:moveTo>
                      <a:pt x="2162" y="2165"/>
                    </a:moveTo>
                    <a:lnTo>
                      <a:pt x="2146" y="2181"/>
                    </a:lnTo>
                    <a:lnTo>
                      <a:pt x="2219" y="2255"/>
                    </a:lnTo>
                    <a:lnTo>
                      <a:pt x="2238" y="2238"/>
                    </a:lnTo>
                    <a:lnTo>
                      <a:pt x="2162" y="2165"/>
                    </a:lnTo>
                    <a:moveTo>
                      <a:pt x="1751" y="1754"/>
                    </a:moveTo>
                    <a:lnTo>
                      <a:pt x="1734" y="1770"/>
                    </a:lnTo>
                    <a:lnTo>
                      <a:pt x="2129" y="2165"/>
                    </a:lnTo>
                    <a:lnTo>
                      <a:pt x="2146" y="2148"/>
                    </a:lnTo>
                    <a:lnTo>
                      <a:pt x="1751" y="1754"/>
                    </a:lnTo>
                    <a:moveTo>
                      <a:pt x="1661" y="1664"/>
                    </a:moveTo>
                    <a:lnTo>
                      <a:pt x="1645" y="1680"/>
                    </a:lnTo>
                    <a:lnTo>
                      <a:pt x="1718" y="1754"/>
                    </a:lnTo>
                    <a:lnTo>
                      <a:pt x="1734" y="1737"/>
                    </a:lnTo>
                    <a:lnTo>
                      <a:pt x="1661" y="1664"/>
                    </a:lnTo>
                    <a:moveTo>
                      <a:pt x="1555" y="1555"/>
                    </a:moveTo>
                    <a:lnTo>
                      <a:pt x="1538" y="1572"/>
                    </a:lnTo>
                    <a:lnTo>
                      <a:pt x="1611" y="1645"/>
                    </a:lnTo>
                    <a:lnTo>
                      <a:pt x="1628" y="1628"/>
                    </a:lnTo>
                    <a:lnTo>
                      <a:pt x="1555" y="1555"/>
                    </a:lnTo>
                    <a:moveTo>
                      <a:pt x="1144" y="1144"/>
                    </a:moveTo>
                    <a:lnTo>
                      <a:pt x="1127" y="1160"/>
                    </a:lnTo>
                    <a:lnTo>
                      <a:pt x="1522" y="1555"/>
                    </a:lnTo>
                    <a:lnTo>
                      <a:pt x="1538" y="1539"/>
                    </a:lnTo>
                    <a:lnTo>
                      <a:pt x="1144" y="1144"/>
                    </a:lnTo>
                    <a:moveTo>
                      <a:pt x="1054" y="1054"/>
                    </a:moveTo>
                    <a:lnTo>
                      <a:pt x="1037" y="1071"/>
                    </a:lnTo>
                    <a:lnTo>
                      <a:pt x="1110" y="1144"/>
                    </a:lnTo>
                    <a:lnTo>
                      <a:pt x="1127" y="1127"/>
                    </a:lnTo>
                    <a:lnTo>
                      <a:pt x="1054" y="1054"/>
                    </a:lnTo>
                    <a:moveTo>
                      <a:pt x="945" y="945"/>
                    </a:moveTo>
                    <a:lnTo>
                      <a:pt x="928" y="962"/>
                    </a:lnTo>
                    <a:lnTo>
                      <a:pt x="1002" y="1037"/>
                    </a:lnTo>
                    <a:lnTo>
                      <a:pt x="1021" y="1021"/>
                    </a:lnTo>
                    <a:lnTo>
                      <a:pt x="945" y="945"/>
                    </a:lnTo>
                    <a:moveTo>
                      <a:pt x="534" y="534"/>
                    </a:moveTo>
                    <a:lnTo>
                      <a:pt x="517" y="551"/>
                    </a:lnTo>
                    <a:lnTo>
                      <a:pt x="912" y="945"/>
                    </a:lnTo>
                    <a:lnTo>
                      <a:pt x="928" y="929"/>
                    </a:lnTo>
                    <a:lnTo>
                      <a:pt x="534" y="534"/>
                    </a:lnTo>
                    <a:moveTo>
                      <a:pt x="444" y="444"/>
                    </a:moveTo>
                    <a:lnTo>
                      <a:pt x="427" y="461"/>
                    </a:lnTo>
                    <a:lnTo>
                      <a:pt x="501" y="534"/>
                    </a:lnTo>
                    <a:lnTo>
                      <a:pt x="517" y="517"/>
                    </a:lnTo>
                    <a:lnTo>
                      <a:pt x="444" y="444"/>
                    </a:lnTo>
                    <a:moveTo>
                      <a:pt x="338" y="335"/>
                    </a:moveTo>
                    <a:lnTo>
                      <a:pt x="321" y="352"/>
                    </a:lnTo>
                    <a:lnTo>
                      <a:pt x="394" y="428"/>
                    </a:lnTo>
                    <a:lnTo>
                      <a:pt x="411" y="411"/>
                    </a:lnTo>
                    <a:lnTo>
                      <a:pt x="338" y="335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305" y="335"/>
                    </a:lnTo>
                    <a:lnTo>
                      <a:pt x="321" y="3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1" name="Freeform 636"/>
              <p:cNvSpPr/>
              <p:nvPr/>
            </p:nvSpPr>
            <p:spPr bwMode="auto">
              <a:xfrm>
                <a:off x="7104" y="5225"/>
                <a:ext cx="130" cy="146"/>
              </a:xfrm>
              <a:custGeom>
                <a:avLst/>
                <a:gdLst>
                  <a:gd name="T0" fmla="*/ 16 w 130"/>
                  <a:gd name="T1" fmla="*/ 0 h 146"/>
                  <a:gd name="T2" fmla="*/ 0 w 130"/>
                  <a:gd name="T3" fmla="*/ 19 h 146"/>
                  <a:gd name="T4" fmla="*/ 130 w 130"/>
                  <a:gd name="T5" fmla="*/ 146 h 146"/>
                  <a:gd name="T6" fmla="*/ 130 w 130"/>
                  <a:gd name="T7" fmla="*/ 113 h 146"/>
                  <a:gd name="T8" fmla="*/ 16 w 130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6">
                    <a:moveTo>
                      <a:pt x="16" y="0"/>
                    </a:moveTo>
                    <a:lnTo>
                      <a:pt x="0" y="19"/>
                    </a:lnTo>
                    <a:lnTo>
                      <a:pt x="130" y="146"/>
                    </a:lnTo>
                    <a:lnTo>
                      <a:pt x="130" y="11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2" name="Freeform 637"/>
              <p:cNvSpPr/>
              <p:nvPr/>
            </p:nvSpPr>
            <p:spPr bwMode="auto">
              <a:xfrm>
                <a:off x="7104" y="5225"/>
                <a:ext cx="130" cy="146"/>
              </a:xfrm>
              <a:custGeom>
                <a:avLst/>
                <a:gdLst>
                  <a:gd name="T0" fmla="*/ 16 w 130"/>
                  <a:gd name="T1" fmla="*/ 0 h 146"/>
                  <a:gd name="T2" fmla="*/ 0 w 130"/>
                  <a:gd name="T3" fmla="*/ 19 h 146"/>
                  <a:gd name="T4" fmla="*/ 130 w 130"/>
                  <a:gd name="T5" fmla="*/ 146 h 146"/>
                  <a:gd name="T6" fmla="*/ 130 w 130"/>
                  <a:gd name="T7" fmla="*/ 113 h 146"/>
                  <a:gd name="T8" fmla="*/ 16 w 130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6">
                    <a:moveTo>
                      <a:pt x="16" y="0"/>
                    </a:moveTo>
                    <a:lnTo>
                      <a:pt x="0" y="19"/>
                    </a:lnTo>
                    <a:lnTo>
                      <a:pt x="130" y="146"/>
                    </a:lnTo>
                    <a:lnTo>
                      <a:pt x="130" y="11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3" name="Freeform 638"/>
              <p:cNvSpPr/>
              <p:nvPr/>
            </p:nvSpPr>
            <p:spPr bwMode="auto">
              <a:xfrm>
                <a:off x="2112" y="22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4" name="Freeform 639"/>
              <p:cNvSpPr/>
              <p:nvPr/>
            </p:nvSpPr>
            <p:spPr bwMode="auto">
              <a:xfrm>
                <a:off x="2112" y="228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5" name="Freeform 640"/>
              <p:cNvSpPr/>
              <p:nvPr/>
            </p:nvSpPr>
            <p:spPr bwMode="auto">
              <a:xfrm>
                <a:off x="2720" y="838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6 h 50"/>
                  <a:gd name="T4" fmla="*/ 35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6"/>
                    </a:lnTo>
                    <a:lnTo>
                      <a:pt x="35" y="50"/>
                    </a:lnTo>
                    <a:lnTo>
                      <a:pt x="52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6" name="Freeform 641"/>
              <p:cNvSpPr/>
              <p:nvPr/>
            </p:nvSpPr>
            <p:spPr bwMode="auto">
              <a:xfrm>
                <a:off x="2720" y="838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6 h 50"/>
                  <a:gd name="T4" fmla="*/ 35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6"/>
                    </a:lnTo>
                    <a:lnTo>
                      <a:pt x="35" y="50"/>
                    </a:lnTo>
                    <a:lnTo>
                      <a:pt x="52" y="3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7" name="Freeform 642"/>
              <p:cNvSpPr/>
              <p:nvPr/>
            </p:nvSpPr>
            <p:spPr bwMode="auto">
              <a:xfrm>
                <a:off x="3329" y="144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4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4" y="52"/>
                    </a:lnTo>
                    <a:lnTo>
                      <a:pt x="50" y="3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8" name="Freeform 643"/>
              <p:cNvSpPr/>
              <p:nvPr/>
            </p:nvSpPr>
            <p:spPr bwMode="auto">
              <a:xfrm>
                <a:off x="3329" y="1445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7 h 52"/>
                  <a:gd name="T4" fmla="*/ 34 w 50"/>
                  <a:gd name="T5" fmla="*/ 52 h 52"/>
                  <a:gd name="T6" fmla="*/ 50 w 50"/>
                  <a:gd name="T7" fmla="*/ 36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7"/>
                    </a:lnTo>
                    <a:lnTo>
                      <a:pt x="34" y="52"/>
                    </a:lnTo>
                    <a:lnTo>
                      <a:pt x="50" y="3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9" name="Freeform 644"/>
              <p:cNvSpPr/>
              <p:nvPr/>
            </p:nvSpPr>
            <p:spPr bwMode="auto">
              <a:xfrm>
                <a:off x="3937" y="2055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7 h 50"/>
                  <a:gd name="T4" fmla="*/ 35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7"/>
                    </a:lnTo>
                    <a:lnTo>
                      <a:pt x="35" y="50"/>
                    </a:lnTo>
                    <a:lnTo>
                      <a:pt x="52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0" name="Freeform 645"/>
              <p:cNvSpPr/>
              <p:nvPr/>
            </p:nvSpPr>
            <p:spPr bwMode="auto">
              <a:xfrm>
                <a:off x="3937" y="2055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7 h 50"/>
                  <a:gd name="T4" fmla="*/ 35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7"/>
                    </a:lnTo>
                    <a:lnTo>
                      <a:pt x="35" y="50"/>
                    </a:lnTo>
                    <a:lnTo>
                      <a:pt x="52" y="3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1" name="Freeform 646"/>
              <p:cNvSpPr/>
              <p:nvPr/>
            </p:nvSpPr>
            <p:spPr bwMode="auto">
              <a:xfrm>
                <a:off x="4547" y="2665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6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2" name="Freeform 647"/>
              <p:cNvSpPr/>
              <p:nvPr/>
            </p:nvSpPr>
            <p:spPr bwMode="auto">
              <a:xfrm>
                <a:off x="4547" y="2665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6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3" name="Freeform 648"/>
              <p:cNvSpPr/>
              <p:nvPr/>
            </p:nvSpPr>
            <p:spPr bwMode="auto">
              <a:xfrm>
                <a:off x="5156" y="3275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4" name="Freeform 649"/>
              <p:cNvSpPr/>
              <p:nvPr/>
            </p:nvSpPr>
            <p:spPr bwMode="auto">
              <a:xfrm>
                <a:off x="5156" y="3275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5" name="Freeform 650"/>
              <p:cNvSpPr/>
              <p:nvPr/>
            </p:nvSpPr>
            <p:spPr bwMode="auto">
              <a:xfrm>
                <a:off x="5764" y="3882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9 h 52"/>
                  <a:gd name="T4" fmla="*/ 33 w 49"/>
                  <a:gd name="T5" fmla="*/ 52 h 52"/>
                  <a:gd name="T6" fmla="*/ 49 w 49"/>
                  <a:gd name="T7" fmla="*/ 36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49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6" name="Freeform 651"/>
              <p:cNvSpPr/>
              <p:nvPr/>
            </p:nvSpPr>
            <p:spPr bwMode="auto">
              <a:xfrm>
                <a:off x="5764" y="3882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9 h 52"/>
                  <a:gd name="T4" fmla="*/ 33 w 49"/>
                  <a:gd name="T5" fmla="*/ 52 h 52"/>
                  <a:gd name="T6" fmla="*/ 49 w 49"/>
                  <a:gd name="T7" fmla="*/ 36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9"/>
                    </a:lnTo>
                    <a:lnTo>
                      <a:pt x="33" y="52"/>
                    </a:lnTo>
                    <a:lnTo>
                      <a:pt x="49" y="3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7" name="Freeform 652"/>
              <p:cNvSpPr/>
              <p:nvPr/>
            </p:nvSpPr>
            <p:spPr bwMode="auto">
              <a:xfrm>
                <a:off x="6373" y="4492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8" name="Freeform 653"/>
              <p:cNvSpPr/>
              <p:nvPr/>
            </p:nvSpPr>
            <p:spPr bwMode="auto">
              <a:xfrm>
                <a:off x="6373" y="4492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9" name="Freeform 654"/>
              <p:cNvSpPr/>
              <p:nvPr/>
            </p:nvSpPr>
            <p:spPr bwMode="auto">
              <a:xfrm>
                <a:off x="6981" y="5102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0" name="Freeform 655"/>
              <p:cNvSpPr/>
              <p:nvPr/>
            </p:nvSpPr>
            <p:spPr bwMode="auto">
              <a:xfrm>
                <a:off x="6981" y="5102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1" name="Freeform 656"/>
              <p:cNvSpPr/>
              <p:nvPr/>
            </p:nvSpPr>
            <p:spPr bwMode="auto">
              <a:xfrm>
                <a:off x="2219" y="334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2" name="Freeform 657"/>
              <p:cNvSpPr/>
              <p:nvPr/>
            </p:nvSpPr>
            <p:spPr bwMode="auto">
              <a:xfrm>
                <a:off x="2219" y="334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3" name="Freeform 658"/>
              <p:cNvSpPr/>
              <p:nvPr/>
            </p:nvSpPr>
            <p:spPr bwMode="auto">
              <a:xfrm>
                <a:off x="2828" y="944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4" name="Freeform 659"/>
              <p:cNvSpPr/>
              <p:nvPr/>
            </p:nvSpPr>
            <p:spPr bwMode="auto">
              <a:xfrm>
                <a:off x="2828" y="944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5" name="Freeform 660"/>
              <p:cNvSpPr/>
              <p:nvPr/>
            </p:nvSpPr>
            <p:spPr bwMode="auto">
              <a:xfrm>
                <a:off x="3436" y="155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6" name="Freeform 661"/>
              <p:cNvSpPr/>
              <p:nvPr/>
            </p:nvSpPr>
            <p:spPr bwMode="auto">
              <a:xfrm>
                <a:off x="3436" y="1554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7" name="Freeform 662"/>
              <p:cNvSpPr/>
              <p:nvPr/>
            </p:nvSpPr>
            <p:spPr bwMode="auto">
              <a:xfrm>
                <a:off x="4046" y="2161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8" name="Freeform 663"/>
              <p:cNvSpPr/>
              <p:nvPr/>
            </p:nvSpPr>
            <p:spPr bwMode="auto">
              <a:xfrm>
                <a:off x="4046" y="2161"/>
                <a:ext cx="33" cy="36"/>
              </a:xfrm>
              <a:custGeom>
                <a:avLst/>
                <a:gdLst>
                  <a:gd name="T0" fmla="*/ 16 w 33"/>
                  <a:gd name="T1" fmla="*/ 0 h 36"/>
                  <a:gd name="T2" fmla="*/ 0 w 33"/>
                  <a:gd name="T3" fmla="*/ 19 h 36"/>
                  <a:gd name="T4" fmla="*/ 16 w 33"/>
                  <a:gd name="T5" fmla="*/ 36 h 36"/>
                  <a:gd name="T6" fmla="*/ 33 w 33"/>
                  <a:gd name="T7" fmla="*/ 19 h 36"/>
                  <a:gd name="T8" fmla="*/ 16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6" y="0"/>
                    </a:moveTo>
                    <a:lnTo>
                      <a:pt x="0" y="19"/>
                    </a:lnTo>
                    <a:lnTo>
                      <a:pt x="16" y="36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9" name="Freeform 664"/>
              <p:cNvSpPr/>
              <p:nvPr/>
            </p:nvSpPr>
            <p:spPr bwMode="auto">
              <a:xfrm>
                <a:off x="4653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0" name="Freeform 665"/>
              <p:cNvSpPr/>
              <p:nvPr/>
            </p:nvSpPr>
            <p:spPr bwMode="auto">
              <a:xfrm>
                <a:off x="4653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1" name="Freeform 666"/>
              <p:cNvSpPr/>
              <p:nvPr/>
            </p:nvSpPr>
            <p:spPr bwMode="auto">
              <a:xfrm>
                <a:off x="5263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2" name="Freeform 667"/>
              <p:cNvSpPr/>
              <p:nvPr/>
            </p:nvSpPr>
            <p:spPr bwMode="auto">
              <a:xfrm>
                <a:off x="5263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3" name="Freeform 668"/>
              <p:cNvSpPr/>
              <p:nvPr/>
            </p:nvSpPr>
            <p:spPr bwMode="auto">
              <a:xfrm>
                <a:off x="5870" y="399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4" name="Freeform 669"/>
              <p:cNvSpPr/>
              <p:nvPr/>
            </p:nvSpPr>
            <p:spPr bwMode="auto">
              <a:xfrm>
                <a:off x="5870" y="3991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5" name="Freeform 670"/>
              <p:cNvSpPr/>
              <p:nvPr/>
            </p:nvSpPr>
            <p:spPr bwMode="auto">
              <a:xfrm>
                <a:off x="6480" y="460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6" name="Freeform 671"/>
              <p:cNvSpPr/>
              <p:nvPr/>
            </p:nvSpPr>
            <p:spPr bwMode="auto">
              <a:xfrm>
                <a:off x="6480" y="460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7" name="Freeform 672"/>
              <p:cNvSpPr/>
              <p:nvPr/>
            </p:nvSpPr>
            <p:spPr bwMode="auto">
              <a:xfrm>
                <a:off x="7087" y="5208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7 h 36"/>
                  <a:gd name="T4" fmla="*/ 17 w 33"/>
                  <a:gd name="T5" fmla="*/ 36 h 36"/>
                  <a:gd name="T6" fmla="*/ 33 w 33"/>
                  <a:gd name="T7" fmla="*/ 17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7"/>
                    </a:lnTo>
                    <a:lnTo>
                      <a:pt x="17" y="36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8" name="Freeform 673"/>
              <p:cNvSpPr/>
              <p:nvPr/>
            </p:nvSpPr>
            <p:spPr bwMode="auto">
              <a:xfrm>
                <a:off x="7087" y="5208"/>
                <a:ext cx="33" cy="36"/>
              </a:xfrm>
              <a:custGeom>
                <a:avLst/>
                <a:gdLst>
                  <a:gd name="T0" fmla="*/ 17 w 33"/>
                  <a:gd name="T1" fmla="*/ 0 h 36"/>
                  <a:gd name="T2" fmla="*/ 0 w 33"/>
                  <a:gd name="T3" fmla="*/ 17 h 36"/>
                  <a:gd name="T4" fmla="*/ 17 w 33"/>
                  <a:gd name="T5" fmla="*/ 36 h 36"/>
                  <a:gd name="T6" fmla="*/ 33 w 33"/>
                  <a:gd name="T7" fmla="*/ 17 h 36"/>
                  <a:gd name="T8" fmla="*/ 17 w 3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17" y="0"/>
                    </a:moveTo>
                    <a:lnTo>
                      <a:pt x="0" y="17"/>
                    </a:lnTo>
                    <a:lnTo>
                      <a:pt x="17" y="36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9" name="Freeform 674"/>
              <p:cNvSpPr/>
              <p:nvPr/>
            </p:nvSpPr>
            <p:spPr bwMode="auto">
              <a:xfrm>
                <a:off x="2023" y="13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0" name="Freeform 675"/>
              <p:cNvSpPr/>
              <p:nvPr/>
            </p:nvSpPr>
            <p:spPr bwMode="auto">
              <a:xfrm>
                <a:off x="2023" y="13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1" name="Freeform 676"/>
              <p:cNvSpPr/>
              <p:nvPr/>
            </p:nvSpPr>
            <p:spPr bwMode="auto">
              <a:xfrm>
                <a:off x="2630" y="74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2" name="Freeform 677"/>
              <p:cNvSpPr/>
              <p:nvPr/>
            </p:nvSpPr>
            <p:spPr bwMode="auto">
              <a:xfrm>
                <a:off x="2630" y="74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3" name="Freeform 678"/>
              <p:cNvSpPr/>
              <p:nvPr/>
            </p:nvSpPr>
            <p:spPr bwMode="auto">
              <a:xfrm>
                <a:off x="3240" y="135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4" name="Freeform 679"/>
              <p:cNvSpPr/>
              <p:nvPr/>
            </p:nvSpPr>
            <p:spPr bwMode="auto">
              <a:xfrm>
                <a:off x="3240" y="1356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5" name="Freeform 680"/>
              <p:cNvSpPr/>
              <p:nvPr/>
            </p:nvSpPr>
            <p:spPr bwMode="auto">
              <a:xfrm>
                <a:off x="3847" y="196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6" name="Freeform 681"/>
              <p:cNvSpPr/>
              <p:nvPr/>
            </p:nvSpPr>
            <p:spPr bwMode="auto">
              <a:xfrm>
                <a:off x="3847" y="196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7" name="Freeform 682"/>
              <p:cNvSpPr/>
              <p:nvPr/>
            </p:nvSpPr>
            <p:spPr bwMode="auto">
              <a:xfrm>
                <a:off x="4457" y="2573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9 h 35"/>
                  <a:gd name="T4" fmla="*/ 16 w 33"/>
                  <a:gd name="T5" fmla="*/ 35 h 35"/>
                  <a:gd name="T6" fmla="*/ 33 w 33"/>
                  <a:gd name="T7" fmla="*/ 19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9"/>
                    </a:lnTo>
                    <a:lnTo>
                      <a:pt x="16" y="35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8" name="Freeform 683"/>
              <p:cNvSpPr/>
              <p:nvPr/>
            </p:nvSpPr>
            <p:spPr bwMode="auto">
              <a:xfrm>
                <a:off x="4457" y="2573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9 h 35"/>
                  <a:gd name="T4" fmla="*/ 16 w 33"/>
                  <a:gd name="T5" fmla="*/ 35 h 35"/>
                  <a:gd name="T6" fmla="*/ 33 w 33"/>
                  <a:gd name="T7" fmla="*/ 19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9"/>
                    </a:lnTo>
                    <a:lnTo>
                      <a:pt x="16" y="35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9" name="Freeform 684"/>
              <p:cNvSpPr/>
              <p:nvPr/>
            </p:nvSpPr>
            <p:spPr bwMode="auto">
              <a:xfrm>
                <a:off x="5064" y="31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0" name="Freeform 685"/>
              <p:cNvSpPr/>
              <p:nvPr/>
            </p:nvSpPr>
            <p:spPr bwMode="auto">
              <a:xfrm>
                <a:off x="5064" y="31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1" name="Freeform 686"/>
              <p:cNvSpPr/>
              <p:nvPr/>
            </p:nvSpPr>
            <p:spPr bwMode="auto">
              <a:xfrm>
                <a:off x="5674" y="3792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2" name="Freeform 687"/>
              <p:cNvSpPr/>
              <p:nvPr/>
            </p:nvSpPr>
            <p:spPr bwMode="auto">
              <a:xfrm>
                <a:off x="5674" y="3792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3" name="Freeform 688"/>
              <p:cNvSpPr/>
              <p:nvPr/>
            </p:nvSpPr>
            <p:spPr bwMode="auto">
              <a:xfrm>
                <a:off x="6281" y="440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4" name="Freeform 689"/>
              <p:cNvSpPr/>
              <p:nvPr/>
            </p:nvSpPr>
            <p:spPr bwMode="auto">
              <a:xfrm>
                <a:off x="6281" y="440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5" name="Freeform 690"/>
              <p:cNvSpPr/>
              <p:nvPr/>
            </p:nvSpPr>
            <p:spPr bwMode="auto">
              <a:xfrm>
                <a:off x="6891" y="501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6" name="Freeform 691"/>
              <p:cNvSpPr/>
              <p:nvPr/>
            </p:nvSpPr>
            <p:spPr bwMode="auto">
              <a:xfrm>
                <a:off x="6891" y="501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7" name="Freeform 692"/>
              <p:cNvSpPr>
                <a:spLocks noEditPoints="1"/>
              </p:cNvSpPr>
              <p:nvPr/>
            </p:nvSpPr>
            <p:spPr bwMode="auto">
              <a:xfrm>
                <a:off x="1718" y="1034"/>
                <a:ext cx="5386" cy="5410"/>
              </a:xfrm>
              <a:custGeom>
                <a:avLst/>
                <a:gdLst>
                  <a:gd name="T0" fmla="*/ 5369 w 5386"/>
                  <a:gd name="T1" fmla="*/ 5410 h 5410"/>
                  <a:gd name="T2" fmla="*/ 5204 w 5386"/>
                  <a:gd name="T3" fmla="*/ 5212 h 5410"/>
                  <a:gd name="T4" fmla="*/ 5279 w 5386"/>
                  <a:gd name="T5" fmla="*/ 5285 h 5410"/>
                  <a:gd name="T6" fmla="*/ 4778 w 5386"/>
                  <a:gd name="T7" fmla="*/ 4817 h 5410"/>
                  <a:gd name="T8" fmla="*/ 4795 w 5386"/>
                  <a:gd name="T9" fmla="*/ 4800 h 5410"/>
                  <a:gd name="T10" fmla="*/ 4762 w 5386"/>
                  <a:gd name="T11" fmla="*/ 4800 h 5410"/>
                  <a:gd name="T12" fmla="*/ 4596 w 5386"/>
                  <a:gd name="T13" fmla="*/ 4602 h 5410"/>
                  <a:gd name="T14" fmla="*/ 4670 w 5386"/>
                  <a:gd name="T15" fmla="*/ 4677 h 5410"/>
                  <a:gd name="T16" fmla="*/ 4169 w 5386"/>
                  <a:gd name="T17" fmla="*/ 4207 h 5410"/>
                  <a:gd name="T18" fmla="*/ 4185 w 5386"/>
                  <a:gd name="T19" fmla="*/ 4191 h 5410"/>
                  <a:gd name="T20" fmla="*/ 4152 w 5386"/>
                  <a:gd name="T21" fmla="*/ 4191 h 5410"/>
                  <a:gd name="T22" fmla="*/ 3987 w 5386"/>
                  <a:gd name="T23" fmla="*/ 3992 h 5410"/>
                  <a:gd name="T24" fmla="*/ 4062 w 5386"/>
                  <a:gd name="T25" fmla="*/ 4068 h 5410"/>
                  <a:gd name="T26" fmla="*/ 3561 w 5386"/>
                  <a:gd name="T27" fmla="*/ 3597 h 5410"/>
                  <a:gd name="T28" fmla="*/ 3578 w 5386"/>
                  <a:gd name="T29" fmla="*/ 3581 h 5410"/>
                  <a:gd name="T30" fmla="*/ 3545 w 5386"/>
                  <a:gd name="T31" fmla="*/ 3581 h 5410"/>
                  <a:gd name="T32" fmla="*/ 3379 w 5386"/>
                  <a:gd name="T33" fmla="*/ 3385 h 5410"/>
                  <a:gd name="T34" fmla="*/ 3453 w 5386"/>
                  <a:gd name="T35" fmla="*/ 3458 h 5410"/>
                  <a:gd name="T36" fmla="*/ 2951 w 5386"/>
                  <a:gd name="T37" fmla="*/ 2990 h 5410"/>
                  <a:gd name="T38" fmla="*/ 2968 w 5386"/>
                  <a:gd name="T39" fmla="*/ 2973 h 5410"/>
                  <a:gd name="T40" fmla="*/ 2935 w 5386"/>
                  <a:gd name="T41" fmla="*/ 2973 h 5410"/>
                  <a:gd name="T42" fmla="*/ 2769 w 5386"/>
                  <a:gd name="T43" fmla="*/ 2775 h 5410"/>
                  <a:gd name="T44" fmla="*/ 2845 w 5386"/>
                  <a:gd name="T45" fmla="*/ 2848 h 5410"/>
                  <a:gd name="T46" fmla="*/ 2344 w 5386"/>
                  <a:gd name="T47" fmla="*/ 2380 h 5410"/>
                  <a:gd name="T48" fmla="*/ 2361 w 5386"/>
                  <a:gd name="T49" fmla="*/ 2364 h 5410"/>
                  <a:gd name="T50" fmla="*/ 2328 w 5386"/>
                  <a:gd name="T51" fmla="*/ 2364 h 5410"/>
                  <a:gd name="T52" fmla="*/ 2162 w 5386"/>
                  <a:gd name="T53" fmla="*/ 2165 h 5410"/>
                  <a:gd name="T54" fmla="*/ 2235 w 5386"/>
                  <a:gd name="T55" fmla="*/ 2238 h 5410"/>
                  <a:gd name="T56" fmla="*/ 1734 w 5386"/>
                  <a:gd name="T57" fmla="*/ 1770 h 5410"/>
                  <a:gd name="T58" fmla="*/ 1751 w 5386"/>
                  <a:gd name="T59" fmla="*/ 1754 h 5410"/>
                  <a:gd name="T60" fmla="*/ 1718 w 5386"/>
                  <a:gd name="T61" fmla="*/ 1754 h 5410"/>
                  <a:gd name="T62" fmla="*/ 1552 w 5386"/>
                  <a:gd name="T63" fmla="*/ 1555 h 5410"/>
                  <a:gd name="T64" fmla="*/ 1628 w 5386"/>
                  <a:gd name="T65" fmla="*/ 1631 h 5410"/>
                  <a:gd name="T66" fmla="*/ 1127 w 5386"/>
                  <a:gd name="T67" fmla="*/ 1161 h 5410"/>
                  <a:gd name="T68" fmla="*/ 1144 w 5386"/>
                  <a:gd name="T69" fmla="*/ 1144 h 5410"/>
                  <a:gd name="T70" fmla="*/ 1108 w 5386"/>
                  <a:gd name="T71" fmla="*/ 1144 h 5410"/>
                  <a:gd name="T72" fmla="*/ 945 w 5386"/>
                  <a:gd name="T73" fmla="*/ 945 h 5410"/>
                  <a:gd name="T74" fmla="*/ 1018 w 5386"/>
                  <a:gd name="T75" fmla="*/ 1021 h 5410"/>
                  <a:gd name="T76" fmla="*/ 517 w 5386"/>
                  <a:gd name="T77" fmla="*/ 553 h 5410"/>
                  <a:gd name="T78" fmla="*/ 534 w 5386"/>
                  <a:gd name="T79" fmla="*/ 537 h 5410"/>
                  <a:gd name="T80" fmla="*/ 501 w 5386"/>
                  <a:gd name="T81" fmla="*/ 537 h 5410"/>
                  <a:gd name="T82" fmla="*/ 335 w 5386"/>
                  <a:gd name="T83" fmla="*/ 338 h 5410"/>
                  <a:gd name="T84" fmla="*/ 411 w 5386"/>
                  <a:gd name="T85" fmla="*/ 411 h 5410"/>
                  <a:gd name="T86" fmla="*/ 0 w 5386"/>
                  <a:gd name="T87" fmla="*/ 33 h 5410"/>
                  <a:gd name="T88" fmla="*/ 0 w 5386"/>
                  <a:gd name="T89" fmla="*/ 0 h 5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86" h="5410">
                    <a:moveTo>
                      <a:pt x="5312" y="5318"/>
                    </a:moveTo>
                    <a:lnTo>
                      <a:pt x="5296" y="5337"/>
                    </a:lnTo>
                    <a:lnTo>
                      <a:pt x="5369" y="5410"/>
                    </a:lnTo>
                    <a:lnTo>
                      <a:pt x="5386" y="5394"/>
                    </a:lnTo>
                    <a:lnTo>
                      <a:pt x="5312" y="5318"/>
                    </a:lnTo>
                    <a:close/>
                    <a:moveTo>
                      <a:pt x="5204" y="5212"/>
                    </a:moveTo>
                    <a:lnTo>
                      <a:pt x="5187" y="5228"/>
                    </a:lnTo>
                    <a:lnTo>
                      <a:pt x="5263" y="5301"/>
                    </a:lnTo>
                    <a:lnTo>
                      <a:pt x="5279" y="5285"/>
                    </a:lnTo>
                    <a:lnTo>
                      <a:pt x="5204" y="5212"/>
                    </a:lnTo>
                    <a:close/>
                    <a:moveTo>
                      <a:pt x="4795" y="4800"/>
                    </a:moveTo>
                    <a:lnTo>
                      <a:pt x="4778" y="4817"/>
                    </a:lnTo>
                    <a:lnTo>
                      <a:pt x="5171" y="5212"/>
                    </a:lnTo>
                    <a:lnTo>
                      <a:pt x="5187" y="5195"/>
                    </a:lnTo>
                    <a:lnTo>
                      <a:pt x="4795" y="4800"/>
                    </a:lnTo>
                    <a:close/>
                    <a:moveTo>
                      <a:pt x="4703" y="4711"/>
                    </a:moveTo>
                    <a:lnTo>
                      <a:pt x="4686" y="4727"/>
                    </a:lnTo>
                    <a:lnTo>
                      <a:pt x="4762" y="4800"/>
                    </a:lnTo>
                    <a:lnTo>
                      <a:pt x="4778" y="4784"/>
                    </a:lnTo>
                    <a:lnTo>
                      <a:pt x="4703" y="4711"/>
                    </a:lnTo>
                    <a:close/>
                    <a:moveTo>
                      <a:pt x="4596" y="4602"/>
                    </a:moveTo>
                    <a:lnTo>
                      <a:pt x="4580" y="4618"/>
                    </a:lnTo>
                    <a:lnTo>
                      <a:pt x="4653" y="4694"/>
                    </a:lnTo>
                    <a:lnTo>
                      <a:pt x="4670" y="4677"/>
                    </a:lnTo>
                    <a:lnTo>
                      <a:pt x="4596" y="4602"/>
                    </a:lnTo>
                    <a:close/>
                    <a:moveTo>
                      <a:pt x="4185" y="4191"/>
                    </a:moveTo>
                    <a:lnTo>
                      <a:pt x="4169" y="4207"/>
                    </a:lnTo>
                    <a:lnTo>
                      <a:pt x="4563" y="4602"/>
                    </a:lnTo>
                    <a:lnTo>
                      <a:pt x="4580" y="4585"/>
                    </a:lnTo>
                    <a:lnTo>
                      <a:pt x="4185" y="4191"/>
                    </a:lnTo>
                    <a:close/>
                    <a:moveTo>
                      <a:pt x="4095" y="4101"/>
                    </a:moveTo>
                    <a:lnTo>
                      <a:pt x="4079" y="4117"/>
                    </a:lnTo>
                    <a:lnTo>
                      <a:pt x="4152" y="4191"/>
                    </a:lnTo>
                    <a:lnTo>
                      <a:pt x="4169" y="4174"/>
                    </a:lnTo>
                    <a:lnTo>
                      <a:pt x="4095" y="4101"/>
                    </a:lnTo>
                    <a:close/>
                    <a:moveTo>
                      <a:pt x="3987" y="3992"/>
                    </a:moveTo>
                    <a:lnTo>
                      <a:pt x="3970" y="4009"/>
                    </a:lnTo>
                    <a:lnTo>
                      <a:pt x="4046" y="4084"/>
                    </a:lnTo>
                    <a:lnTo>
                      <a:pt x="4062" y="4068"/>
                    </a:lnTo>
                    <a:lnTo>
                      <a:pt x="3987" y="3992"/>
                    </a:lnTo>
                    <a:close/>
                    <a:moveTo>
                      <a:pt x="3578" y="3581"/>
                    </a:moveTo>
                    <a:lnTo>
                      <a:pt x="3561" y="3597"/>
                    </a:lnTo>
                    <a:lnTo>
                      <a:pt x="3954" y="3992"/>
                    </a:lnTo>
                    <a:lnTo>
                      <a:pt x="3970" y="3976"/>
                    </a:lnTo>
                    <a:lnTo>
                      <a:pt x="3578" y="3581"/>
                    </a:lnTo>
                    <a:close/>
                    <a:moveTo>
                      <a:pt x="3486" y="3491"/>
                    </a:moveTo>
                    <a:lnTo>
                      <a:pt x="3469" y="3508"/>
                    </a:lnTo>
                    <a:lnTo>
                      <a:pt x="3545" y="3581"/>
                    </a:lnTo>
                    <a:lnTo>
                      <a:pt x="3561" y="3564"/>
                    </a:lnTo>
                    <a:lnTo>
                      <a:pt x="3486" y="3491"/>
                    </a:lnTo>
                    <a:close/>
                    <a:moveTo>
                      <a:pt x="3379" y="3385"/>
                    </a:moveTo>
                    <a:lnTo>
                      <a:pt x="3363" y="3401"/>
                    </a:lnTo>
                    <a:lnTo>
                      <a:pt x="3436" y="3474"/>
                    </a:lnTo>
                    <a:lnTo>
                      <a:pt x="3453" y="3458"/>
                    </a:lnTo>
                    <a:lnTo>
                      <a:pt x="3379" y="3385"/>
                    </a:lnTo>
                    <a:close/>
                    <a:moveTo>
                      <a:pt x="2968" y="2973"/>
                    </a:moveTo>
                    <a:lnTo>
                      <a:pt x="2951" y="2990"/>
                    </a:lnTo>
                    <a:lnTo>
                      <a:pt x="3346" y="3385"/>
                    </a:lnTo>
                    <a:lnTo>
                      <a:pt x="3363" y="3366"/>
                    </a:lnTo>
                    <a:lnTo>
                      <a:pt x="2968" y="2973"/>
                    </a:lnTo>
                    <a:close/>
                    <a:moveTo>
                      <a:pt x="2878" y="2881"/>
                    </a:moveTo>
                    <a:lnTo>
                      <a:pt x="2862" y="2898"/>
                    </a:lnTo>
                    <a:lnTo>
                      <a:pt x="2935" y="2973"/>
                    </a:lnTo>
                    <a:lnTo>
                      <a:pt x="2951" y="2957"/>
                    </a:lnTo>
                    <a:lnTo>
                      <a:pt x="2878" y="2881"/>
                    </a:lnTo>
                    <a:close/>
                    <a:moveTo>
                      <a:pt x="2769" y="2775"/>
                    </a:moveTo>
                    <a:lnTo>
                      <a:pt x="2753" y="2791"/>
                    </a:lnTo>
                    <a:lnTo>
                      <a:pt x="2829" y="2865"/>
                    </a:lnTo>
                    <a:lnTo>
                      <a:pt x="2845" y="2848"/>
                    </a:lnTo>
                    <a:lnTo>
                      <a:pt x="2769" y="2775"/>
                    </a:lnTo>
                    <a:close/>
                    <a:moveTo>
                      <a:pt x="2361" y="2364"/>
                    </a:moveTo>
                    <a:lnTo>
                      <a:pt x="2344" y="2380"/>
                    </a:lnTo>
                    <a:lnTo>
                      <a:pt x="2736" y="2775"/>
                    </a:lnTo>
                    <a:lnTo>
                      <a:pt x="2753" y="2758"/>
                    </a:lnTo>
                    <a:lnTo>
                      <a:pt x="2361" y="2364"/>
                    </a:lnTo>
                    <a:close/>
                    <a:moveTo>
                      <a:pt x="2268" y="2274"/>
                    </a:moveTo>
                    <a:lnTo>
                      <a:pt x="2252" y="2290"/>
                    </a:lnTo>
                    <a:lnTo>
                      <a:pt x="2328" y="2364"/>
                    </a:lnTo>
                    <a:lnTo>
                      <a:pt x="2344" y="2347"/>
                    </a:lnTo>
                    <a:lnTo>
                      <a:pt x="2268" y="2274"/>
                    </a:lnTo>
                    <a:close/>
                    <a:moveTo>
                      <a:pt x="2162" y="2165"/>
                    </a:moveTo>
                    <a:lnTo>
                      <a:pt x="2146" y="2182"/>
                    </a:lnTo>
                    <a:lnTo>
                      <a:pt x="2219" y="2255"/>
                    </a:lnTo>
                    <a:lnTo>
                      <a:pt x="2235" y="2238"/>
                    </a:lnTo>
                    <a:lnTo>
                      <a:pt x="2162" y="2165"/>
                    </a:lnTo>
                    <a:close/>
                    <a:moveTo>
                      <a:pt x="1751" y="1754"/>
                    </a:moveTo>
                    <a:lnTo>
                      <a:pt x="1734" y="1770"/>
                    </a:lnTo>
                    <a:lnTo>
                      <a:pt x="2129" y="2165"/>
                    </a:lnTo>
                    <a:lnTo>
                      <a:pt x="2146" y="2149"/>
                    </a:lnTo>
                    <a:lnTo>
                      <a:pt x="1751" y="1754"/>
                    </a:lnTo>
                    <a:close/>
                    <a:moveTo>
                      <a:pt x="1661" y="1664"/>
                    </a:moveTo>
                    <a:lnTo>
                      <a:pt x="1645" y="1681"/>
                    </a:lnTo>
                    <a:lnTo>
                      <a:pt x="1718" y="1754"/>
                    </a:lnTo>
                    <a:lnTo>
                      <a:pt x="1734" y="1737"/>
                    </a:lnTo>
                    <a:lnTo>
                      <a:pt x="1661" y="1664"/>
                    </a:lnTo>
                    <a:close/>
                    <a:moveTo>
                      <a:pt x="1552" y="1555"/>
                    </a:moveTo>
                    <a:lnTo>
                      <a:pt x="1536" y="1572"/>
                    </a:lnTo>
                    <a:lnTo>
                      <a:pt x="1611" y="1647"/>
                    </a:lnTo>
                    <a:lnTo>
                      <a:pt x="1628" y="1631"/>
                    </a:lnTo>
                    <a:lnTo>
                      <a:pt x="1552" y="1555"/>
                    </a:lnTo>
                    <a:close/>
                    <a:moveTo>
                      <a:pt x="1144" y="1144"/>
                    </a:moveTo>
                    <a:lnTo>
                      <a:pt x="1127" y="1161"/>
                    </a:lnTo>
                    <a:lnTo>
                      <a:pt x="1519" y="1555"/>
                    </a:lnTo>
                    <a:lnTo>
                      <a:pt x="1536" y="1539"/>
                    </a:lnTo>
                    <a:lnTo>
                      <a:pt x="1144" y="1144"/>
                    </a:lnTo>
                    <a:close/>
                    <a:moveTo>
                      <a:pt x="1051" y="1054"/>
                    </a:moveTo>
                    <a:lnTo>
                      <a:pt x="1035" y="1071"/>
                    </a:lnTo>
                    <a:lnTo>
                      <a:pt x="1108" y="1144"/>
                    </a:lnTo>
                    <a:lnTo>
                      <a:pt x="1127" y="1127"/>
                    </a:lnTo>
                    <a:lnTo>
                      <a:pt x="1051" y="1054"/>
                    </a:lnTo>
                    <a:close/>
                    <a:moveTo>
                      <a:pt x="945" y="945"/>
                    </a:moveTo>
                    <a:lnTo>
                      <a:pt x="928" y="964"/>
                    </a:lnTo>
                    <a:lnTo>
                      <a:pt x="1002" y="1038"/>
                    </a:lnTo>
                    <a:lnTo>
                      <a:pt x="1018" y="1021"/>
                    </a:lnTo>
                    <a:lnTo>
                      <a:pt x="945" y="945"/>
                    </a:lnTo>
                    <a:close/>
                    <a:moveTo>
                      <a:pt x="534" y="537"/>
                    </a:moveTo>
                    <a:lnTo>
                      <a:pt x="517" y="553"/>
                    </a:lnTo>
                    <a:lnTo>
                      <a:pt x="912" y="945"/>
                    </a:lnTo>
                    <a:lnTo>
                      <a:pt x="928" y="929"/>
                    </a:lnTo>
                    <a:lnTo>
                      <a:pt x="534" y="537"/>
                    </a:lnTo>
                    <a:close/>
                    <a:moveTo>
                      <a:pt x="444" y="444"/>
                    </a:moveTo>
                    <a:lnTo>
                      <a:pt x="427" y="461"/>
                    </a:lnTo>
                    <a:lnTo>
                      <a:pt x="501" y="537"/>
                    </a:lnTo>
                    <a:lnTo>
                      <a:pt x="517" y="518"/>
                    </a:lnTo>
                    <a:lnTo>
                      <a:pt x="444" y="444"/>
                    </a:lnTo>
                    <a:close/>
                    <a:moveTo>
                      <a:pt x="335" y="338"/>
                    </a:moveTo>
                    <a:lnTo>
                      <a:pt x="319" y="355"/>
                    </a:lnTo>
                    <a:lnTo>
                      <a:pt x="394" y="428"/>
                    </a:lnTo>
                    <a:lnTo>
                      <a:pt x="411" y="411"/>
                    </a:lnTo>
                    <a:lnTo>
                      <a:pt x="335" y="338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302" y="338"/>
                    </a:lnTo>
                    <a:lnTo>
                      <a:pt x="319" y="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8" name="Freeform 693"/>
              <p:cNvSpPr>
                <a:spLocks noEditPoints="1"/>
              </p:cNvSpPr>
              <p:nvPr/>
            </p:nvSpPr>
            <p:spPr bwMode="auto">
              <a:xfrm>
                <a:off x="1718" y="1034"/>
                <a:ext cx="5386" cy="5410"/>
              </a:xfrm>
              <a:custGeom>
                <a:avLst/>
                <a:gdLst>
                  <a:gd name="T0" fmla="*/ 5369 w 5386"/>
                  <a:gd name="T1" fmla="*/ 5410 h 5410"/>
                  <a:gd name="T2" fmla="*/ 5204 w 5386"/>
                  <a:gd name="T3" fmla="*/ 5212 h 5410"/>
                  <a:gd name="T4" fmla="*/ 5279 w 5386"/>
                  <a:gd name="T5" fmla="*/ 5285 h 5410"/>
                  <a:gd name="T6" fmla="*/ 4778 w 5386"/>
                  <a:gd name="T7" fmla="*/ 4817 h 5410"/>
                  <a:gd name="T8" fmla="*/ 4795 w 5386"/>
                  <a:gd name="T9" fmla="*/ 4800 h 5410"/>
                  <a:gd name="T10" fmla="*/ 4762 w 5386"/>
                  <a:gd name="T11" fmla="*/ 4800 h 5410"/>
                  <a:gd name="T12" fmla="*/ 4596 w 5386"/>
                  <a:gd name="T13" fmla="*/ 4602 h 5410"/>
                  <a:gd name="T14" fmla="*/ 4670 w 5386"/>
                  <a:gd name="T15" fmla="*/ 4677 h 5410"/>
                  <a:gd name="T16" fmla="*/ 4169 w 5386"/>
                  <a:gd name="T17" fmla="*/ 4207 h 5410"/>
                  <a:gd name="T18" fmla="*/ 4185 w 5386"/>
                  <a:gd name="T19" fmla="*/ 4191 h 5410"/>
                  <a:gd name="T20" fmla="*/ 4152 w 5386"/>
                  <a:gd name="T21" fmla="*/ 4191 h 5410"/>
                  <a:gd name="T22" fmla="*/ 3987 w 5386"/>
                  <a:gd name="T23" fmla="*/ 3992 h 5410"/>
                  <a:gd name="T24" fmla="*/ 4062 w 5386"/>
                  <a:gd name="T25" fmla="*/ 4068 h 5410"/>
                  <a:gd name="T26" fmla="*/ 3561 w 5386"/>
                  <a:gd name="T27" fmla="*/ 3597 h 5410"/>
                  <a:gd name="T28" fmla="*/ 3578 w 5386"/>
                  <a:gd name="T29" fmla="*/ 3581 h 5410"/>
                  <a:gd name="T30" fmla="*/ 3545 w 5386"/>
                  <a:gd name="T31" fmla="*/ 3581 h 5410"/>
                  <a:gd name="T32" fmla="*/ 3379 w 5386"/>
                  <a:gd name="T33" fmla="*/ 3385 h 5410"/>
                  <a:gd name="T34" fmla="*/ 3453 w 5386"/>
                  <a:gd name="T35" fmla="*/ 3458 h 5410"/>
                  <a:gd name="T36" fmla="*/ 2951 w 5386"/>
                  <a:gd name="T37" fmla="*/ 2990 h 5410"/>
                  <a:gd name="T38" fmla="*/ 2968 w 5386"/>
                  <a:gd name="T39" fmla="*/ 2973 h 5410"/>
                  <a:gd name="T40" fmla="*/ 2935 w 5386"/>
                  <a:gd name="T41" fmla="*/ 2973 h 5410"/>
                  <a:gd name="T42" fmla="*/ 2769 w 5386"/>
                  <a:gd name="T43" fmla="*/ 2775 h 5410"/>
                  <a:gd name="T44" fmla="*/ 2845 w 5386"/>
                  <a:gd name="T45" fmla="*/ 2848 h 5410"/>
                  <a:gd name="T46" fmla="*/ 2344 w 5386"/>
                  <a:gd name="T47" fmla="*/ 2380 h 5410"/>
                  <a:gd name="T48" fmla="*/ 2361 w 5386"/>
                  <a:gd name="T49" fmla="*/ 2364 h 5410"/>
                  <a:gd name="T50" fmla="*/ 2328 w 5386"/>
                  <a:gd name="T51" fmla="*/ 2364 h 5410"/>
                  <a:gd name="T52" fmla="*/ 2162 w 5386"/>
                  <a:gd name="T53" fmla="*/ 2165 h 5410"/>
                  <a:gd name="T54" fmla="*/ 2235 w 5386"/>
                  <a:gd name="T55" fmla="*/ 2238 h 5410"/>
                  <a:gd name="T56" fmla="*/ 1734 w 5386"/>
                  <a:gd name="T57" fmla="*/ 1770 h 5410"/>
                  <a:gd name="T58" fmla="*/ 1751 w 5386"/>
                  <a:gd name="T59" fmla="*/ 1754 h 5410"/>
                  <a:gd name="T60" fmla="*/ 1718 w 5386"/>
                  <a:gd name="T61" fmla="*/ 1754 h 5410"/>
                  <a:gd name="T62" fmla="*/ 1552 w 5386"/>
                  <a:gd name="T63" fmla="*/ 1555 h 5410"/>
                  <a:gd name="T64" fmla="*/ 1628 w 5386"/>
                  <a:gd name="T65" fmla="*/ 1631 h 5410"/>
                  <a:gd name="T66" fmla="*/ 1127 w 5386"/>
                  <a:gd name="T67" fmla="*/ 1161 h 5410"/>
                  <a:gd name="T68" fmla="*/ 1144 w 5386"/>
                  <a:gd name="T69" fmla="*/ 1144 h 5410"/>
                  <a:gd name="T70" fmla="*/ 1108 w 5386"/>
                  <a:gd name="T71" fmla="*/ 1144 h 5410"/>
                  <a:gd name="T72" fmla="*/ 945 w 5386"/>
                  <a:gd name="T73" fmla="*/ 945 h 5410"/>
                  <a:gd name="T74" fmla="*/ 1018 w 5386"/>
                  <a:gd name="T75" fmla="*/ 1021 h 5410"/>
                  <a:gd name="T76" fmla="*/ 517 w 5386"/>
                  <a:gd name="T77" fmla="*/ 553 h 5410"/>
                  <a:gd name="T78" fmla="*/ 534 w 5386"/>
                  <a:gd name="T79" fmla="*/ 537 h 5410"/>
                  <a:gd name="T80" fmla="*/ 501 w 5386"/>
                  <a:gd name="T81" fmla="*/ 537 h 5410"/>
                  <a:gd name="T82" fmla="*/ 335 w 5386"/>
                  <a:gd name="T83" fmla="*/ 338 h 5410"/>
                  <a:gd name="T84" fmla="*/ 411 w 5386"/>
                  <a:gd name="T85" fmla="*/ 411 h 5410"/>
                  <a:gd name="T86" fmla="*/ 0 w 5386"/>
                  <a:gd name="T87" fmla="*/ 33 h 5410"/>
                  <a:gd name="T88" fmla="*/ 0 w 5386"/>
                  <a:gd name="T89" fmla="*/ 0 h 5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86" h="5410">
                    <a:moveTo>
                      <a:pt x="5312" y="5318"/>
                    </a:moveTo>
                    <a:lnTo>
                      <a:pt x="5296" y="5337"/>
                    </a:lnTo>
                    <a:lnTo>
                      <a:pt x="5369" y="5410"/>
                    </a:lnTo>
                    <a:lnTo>
                      <a:pt x="5386" y="5394"/>
                    </a:lnTo>
                    <a:lnTo>
                      <a:pt x="5312" y="5318"/>
                    </a:lnTo>
                    <a:moveTo>
                      <a:pt x="5204" y="5212"/>
                    </a:moveTo>
                    <a:lnTo>
                      <a:pt x="5187" y="5228"/>
                    </a:lnTo>
                    <a:lnTo>
                      <a:pt x="5263" y="5301"/>
                    </a:lnTo>
                    <a:lnTo>
                      <a:pt x="5279" y="5285"/>
                    </a:lnTo>
                    <a:lnTo>
                      <a:pt x="5204" y="5212"/>
                    </a:lnTo>
                    <a:moveTo>
                      <a:pt x="4795" y="4800"/>
                    </a:moveTo>
                    <a:lnTo>
                      <a:pt x="4778" y="4817"/>
                    </a:lnTo>
                    <a:lnTo>
                      <a:pt x="5171" y="5212"/>
                    </a:lnTo>
                    <a:lnTo>
                      <a:pt x="5187" y="5195"/>
                    </a:lnTo>
                    <a:lnTo>
                      <a:pt x="4795" y="4800"/>
                    </a:lnTo>
                    <a:moveTo>
                      <a:pt x="4703" y="4711"/>
                    </a:moveTo>
                    <a:lnTo>
                      <a:pt x="4686" y="4727"/>
                    </a:lnTo>
                    <a:lnTo>
                      <a:pt x="4762" y="4800"/>
                    </a:lnTo>
                    <a:lnTo>
                      <a:pt x="4778" y="4784"/>
                    </a:lnTo>
                    <a:lnTo>
                      <a:pt x="4703" y="4711"/>
                    </a:lnTo>
                    <a:moveTo>
                      <a:pt x="4596" y="4602"/>
                    </a:moveTo>
                    <a:lnTo>
                      <a:pt x="4580" y="4618"/>
                    </a:lnTo>
                    <a:lnTo>
                      <a:pt x="4653" y="4694"/>
                    </a:lnTo>
                    <a:lnTo>
                      <a:pt x="4670" y="4677"/>
                    </a:lnTo>
                    <a:lnTo>
                      <a:pt x="4596" y="4602"/>
                    </a:lnTo>
                    <a:moveTo>
                      <a:pt x="4185" y="4191"/>
                    </a:moveTo>
                    <a:lnTo>
                      <a:pt x="4169" y="4207"/>
                    </a:lnTo>
                    <a:lnTo>
                      <a:pt x="4563" y="4602"/>
                    </a:lnTo>
                    <a:lnTo>
                      <a:pt x="4580" y="4585"/>
                    </a:lnTo>
                    <a:lnTo>
                      <a:pt x="4185" y="4191"/>
                    </a:lnTo>
                    <a:moveTo>
                      <a:pt x="4095" y="4101"/>
                    </a:moveTo>
                    <a:lnTo>
                      <a:pt x="4079" y="4117"/>
                    </a:lnTo>
                    <a:lnTo>
                      <a:pt x="4152" y="4191"/>
                    </a:lnTo>
                    <a:lnTo>
                      <a:pt x="4169" y="4174"/>
                    </a:lnTo>
                    <a:lnTo>
                      <a:pt x="4095" y="4101"/>
                    </a:lnTo>
                    <a:moveTo>
                      <a:pt x="3987" y="3992"/>
                    </a:moveTo>
                    <a:lnTo>
                      <a:pt x="3970" y="4009"/>
                    </a:lnTo>
                    <a:lnTo>
                      <a:pt x="4046" y="4084"/>
                    </a:lnTo>
                    <a:lnTo>
                      <a:pt x="4062" y="4068"/>
                    </a:lnTo>
                    <a:lnTo>
                      <a:pt x="3987" y="3992"/>
                    </a:lnTo>
                    <a:moveTo>
                      <a:pt x="3578" y="3581"/>
                    </a:moveTo>
                    <a:lnTo>
                      <a:pt x="3561" y="3597"/>
                    </a:lnTo>
                    <a:lnTo>
                      <a:pt x="3954" y="3992"/>
                    </a:lnTo>
                    <a:lnTo>
                      <a:pt x="3970" y="3976"/>
                    </a:lnTo>
                    <a:lnTo>
                      <a:pt x="3578" y="3581"/>
                    </a:lnTo>
                    <a:moveTo>
                      <a:pt x="3486" y="3491"/>
                    </a:moveTo>
                    <a:lnTo>
                      <a:pt x="3469" y="3508"/>
                    </a:lnTo>
                    <a:lnTo>
                      <a:pt x="3545" y="3581"/>
                    </a:lnTo>
                    <a:lnTo>
                      <a:pt x="3561" y="3564"/>
                    </a:lnTo>
                    <a:lnTo>
                      <a:pt x="3486" y="3491"/>
                    </a:lnTo>
                    <a:moveTo>
                      <a:pt x="3379" y="3385"/>
                    </a:moveTo>
                    <a:lnTo>
                      <a:pt x="3363" y="3401"/>
                    </a:lnTo>
                    <a:lnTo>
                      <a:pt x="3436" y="3474"/>
                    </a:lnTo>
                    <a:lnTo>
                      <a:pt x="3453" y="3458"/>
                    </a:lnTo>
                    <a:lnTo>
                      <a:pt x="3379" y="3385"/>
                    </a:lnTo>
                    <a:moveTo>
                      <a:pt x="2968" y="2973"/>
                    </a:moveTo>
                    <a:lnTo>
                      <a:pt x="2951" y="2990"/>
                    </a:lnTo>
                    <a:lnTo>
                      <a:pt x="3346" y="3385"/>
                    </a:lnTo>
                    <a:lnTo>
                      <a:pt x="3363" y="3366"/>
                    </a:lnTo>
                    <a:lnTo>
                      <a:pt x="2968" y="2973"/>
                    </a:lnTo>
                    <a:moveTo>
                      <a:pt x="2878" y="2881"/>
                    </a:moveTo>
                    <a:lnTo>
                      <a:pt x="2862" y="2898"/>
                    </a:lnTo>
                    <a:lnTo>
                      <a:pt x="2935" y="2973"/>
                    </a:lnTo>
                    <a:lnTo>
                      <a:pt x="2951" y="2957"/>
                    </a:lnTo>
                    <a:lnTo>
                      <a:pt x="2878" y="2881"/>
                    </a:lnTo>
                    <a:moveTo>
                      <a:pt x="2769" y="2775"/>
                    </a:moveTo>
                    <a:lnTo>
                      <a:pt x="2753" y="2791"/>
                    </a:lnTo>
                    <a:lnTo>
                      <a:pt x="2829" y="2865"/>
                    </a:lnTo>
                    <a:lnTo>
                      <a:pt x="2845" y="2848"/>
                    </a:lnTo>
                    <a:lnTo>
                      <a:pt x="2769" y="2775"/>
                    </a:lnTo>
                    <a:moveTo>
                      <a:pt x="2361" y="2364"/>
                    </a:moveTo>
                    <a:lnTo>
                      <a:pt x="2344" y="2380"/>
                    </a:lnTo>
                    <a:lnTo>
                      <a:pt x="2736" y="2775"/>
                    </a:lnTo>
                    <a:lnTo>
                      <a:pt x="2753" y="2758"/>
                    </a:lnTo>
                    <a:lnTo>
                      <a:pt x="2361" y="2364"/>
                    </a:lnTo>
                    <a:moveTo>
                      <a:pt x="2268" y="2274"/>
                    </a:moveTo>
                    <a:lnTo>
                      <a:pt x="2252" y="2290"/>
                    </a:lnTo>
                    <a:lnTo>
                      <a:pt x="2328" y="2364"/>
                    </a:lnTo>
                    <a:lnTo>
                      <a:pt x="2344" y="2347"/>
                    </a:lnTo>
                    <a:lnTo>
                      <a:pt x="2268" y="2274"/>
                    </a:lnTo>
                    <a:moveTo>
                      <a:pt x="2162" y="2165"/>
                    </a:moveTo>
                    <a:lnTo>
                      <a:pt x="2146" y="2182"/>
                    </a:lnTo>
                    <a:lnTo>
                      <a:pt x="2219" y="2255"/>
                    </a:lnTo>
                    <a:lnTo>
                      <a:pt x="2235" y="2238"/>
                    </a:lnTo>
                    <a:lnTo>
                      <a:pt x="2162" y="2165"/>
                    </a:lnTo>
                    <a:moveTo>
                      <a:pt x="1751" y="1754"/>
                    </a:moveTo>
                    <a:lnTo>
                      <a:pt x="1734" y="1770"/>
                    </a:lnTo>
                    <a:lnTo>
                      <a:pt x="2129" y="2165"/>
                    </a:lnTo>
                    <a:lnTo>
                      <a:pt x="2146" y="2149"/>
                    </a:lnTo>
                    <a:lnTo>
                      <a:pt x="1751" y="1754"/>
                    </a:lnTo>
                    <a:moveTo>
                      <a:pt x="1661" y="1664"/>
                    </a:moveTo>
                    <a:lnTo>
                      <a:pt x="1645" y="1681"/>
                    </a:lnTo>
                    <a:lnTo>
                      <a:pt x="1718" y="1754"/>
                    </a:lnTo>
                    <a:lnTo>
                      <a:pt x="1734" y="1737"/>
                    </a:lnTo>
                    <a:lnTo>
                      <a:pt x="1661" y="1664"/>
                    </a:lnTo>
                    <a:moveTo>
                      <a:pt x="1552" y="1555"/>
                    </a:moveTo>
                    <a:lnTo>
                      <a:pt x="1536" y="1572"/>
                    </a:lnTo>
                    <a:lnTo>
                      <a:pt x="1611" y="1647"/>
                    </a:lnTo>
                    <a:lnTo>
                      <a:pt x="1628" y="1631"/>
                    </a:lnTo>
                    <a:lnTo>
                      <a:pt x="1552" y="1555"/>
                    </a:lnTo>
                    <a:moveTo>
                      <a:pt x="1144" y="1144"/>
                    </a:moveTo>
                    <a:lnTo>
                      <a:pt x="1127" y="1161"/>
                    </a:lnTo>
                    <a:lnTo>
                      <a:pt x="1519" y="1555"/>
                    </a:lnTo>
                    <a:lnTo>
                      <a:pt x="1536" y="1539"/>
                    </a:lnTo>
                    <a:lnTo>
                      <a:pt x="1144" y="1144"/>
                    </a:lnTo>
                    <a:moveTo>
                      <a:pt x="1051" y="1054"/>
                    </a:moveTo>
                    <a:lnTo>
                      <a:pt x="1035" y="1071"/>
                    </a:lnTo>
                    <a:lnTo>
                      <a:pt x="1108" y="1144"/>
                    </a:lnTo>
                    <a:lnTo>
                      <a:pt x="1127" y="1127"/>
                    </a:lnTo>
                    <a:lnTo>
                      <a:pt x="1051" y="1054"/>
                    </a:lnTo>
                    <a:moveTo>
                      <a:pt x="945" y="945"/>
                    </a:moveTo>
                    <a:lnTo>
                      <a:pt x="928" y="964"/>
                    </a:lnTo>
                    <a:lnTo>
                      <a:pt x="1002" y="1038"/>
                    </a:lnTo>
                    <a:lnTo>
                      <a:pt x="1018" y="1021"/>
                    </a:lnTo>
                    <a:lnTo>
                      <a:pt x="945" y="945"/>
                    </a:lnTo>
                    <a:moveTo>
                      <a:pt x="534" y="537"/>
                    </a:moveTo>
                    <a:lnTo>
                      <a:pt x="517" y="553"/>
                    </a:lnTo>
                    <a:lnTo>
                      <a:pt x="912" y="945"/>
                    </a:lnTo>
                    <a:lnTo>
                      <a:pt x="928" y="929"/>
                    </a:lnTo>
                    <a:lnTo>
                      <a:pt x="534" y="537"/>
                    </a:lnTo>
                    <a:moveTo>
                      <a:pt x="444" y="444"/>
                    </a:moveTo>
                    <a:lnTo>
                      <a:pt x="427" y="461"/>
                    </a:lnTo>
                    <a:lnTo>
                      <a:pt x="501" y="537"/>
                    </a:lnTo>
                    <a:lnTo>
                      <a:pt x="517" y="518"/>
                    </a:lnTo>
                    <a:lnTo>
                      <a:pt x="444" y="444"/>
                    </a:lnTo>
                    <a:moveTo>
                      <a:pt x="335" y="338"/>
                    </a:moveTo>
                    <a:lnTo>
                      <a:pt x="319" y="355"/>
                    </a:lnTo>
                    <a:lnTo>
                      <a:pt x="394" y="428"/>
                    </a:lnTo>
                    <a:lnTo>
                      <a:pt x="411" y="411"/>
                    </a:lnTo>
                    <a:lnTo>
                      <a:pt x="335" y="338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302" y="338"/>
                    </a:lnTo>
                    <a:lnTo>
                      <a:pt x="319" y="32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9" name="Freeform 694"/>
              <p:cNvSpPr/>
              <p:nvPr/>
            </p:nvSpPr>
            <p:spPr bwMode="auto">
              <a:xfrm>
                <a:off x="7104" y="6444"/>
                <a:ext cx="130" cy="147"/>
              </a:xfrm>
              <a:custGeom>
                <a:avLst/>
                <a:gdLst>
                  <a:gd name="T0" fmla="*/ 16 w 130"/>
                  <a:gd name="T1" fmla="*/ 0 h 147"/>
                  <a:gd name="T2" fmla="*/ 0 w 130"/>
                  <a:gd name="T3" fmla="*/ 17 h 147"/>
                  <a:gd name="T4" fmla="*/ 130 w 130"/>
                  <a:gd name="T5" fmla="*/ 147 h 147"/>
                  <a:gd name="T6" fmla="*/ 130 w 130"/>
                  <a:gd name="T7" fmla="*/ 114 h 147"/>
                  <a:gd name="T8" fmla="*/ 16 w 130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7">
                    <a:moveTo>
                      <a:pt x="16" y="0"/>
                    </a:moveTo>
                    <a:lnTo>
                      <a:pt x="0" y="17"/>
                    </a:lnTo>
                    <a:lnTo>
                      <a:pt x="130" y="147"/>
                    </a:lnTo>
                    <a:lnTo>
                      <a:pt x="130" y="11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0" name="Freeform 695"/>
              <p:cNvSpPr/>
              <p:nvPr/>
            </p:nvSpPr>
            <p:spPr bwMode="auto">
              <a:xfrm>
                <a:off x="7104" y="6444"/>
                <a:ext cx="130" cy="147"/>
              </a:xfrm>
              <a:custGeom>
                <a:avLst/>
                <a:gdLst>
                  <a:gd name="T0" fmla="*/ 16 w 130"/>
                  <a:gd name="T1" fmla="*/ 0 h 147"/>
                  <a:gd name="T2" fmla="*/ 0 w 130"/>
                  <a:gd name="T3" fmla="*/ 17 h 147"/>
                  <a:gd name="T4" fmla="*/ 130 w 130"/>
                  <a:gd name="T5" fmla="*/ 147 h 147"/>
                  <a:gd name="T6" fmla="*/ 130 w 130"/>
                  <a:gd name="T7" fmla="*/ 114 h 147"/>
                  <a:gd name="T8" fmla="*/ 16 w 130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7">
                    <a:moveTo>
                      <a:pt x="16" y="0"/>
                    </a:moveTo>
                    <a:lnTo>
                      <a:pt x="0" y="17"/>
                    </a:lnTo>
                    <a:lnTo>
                      <a:pt x="130" y="147"/>
                    </a:lnTo>
                    <a:lnTo>
                      <a:pt x="130" y="114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1" name="Freeform 696"/>
              <p:cNvSpPr/>
              <p:nvPr/>
            </p:nvSpPr>
            <p:spPr bwMode="auto">
              <a:xfrm>
                <a:off x="2112" y="1445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2" name="Freeform 697"/>
              <p:cNvSpPr/>
              <p:nvPr/>
            </p:nvSpPr>
            <p:spPr bwMode="auto">
              <a:xfrm>
                <a:off x="2112" y="1445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3" name="Freeform 698"/>
              <p:cNvSpPr/>
              <p:nvPr/>
            </p:nvSpPr>
            <p:spPr bwMode="auto">
              <a:xfrm>
                <a:off x="2720" y="2055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4" name="Freeform 699"/>
              <p:cNvSpPr/>
              <p:nvPr/>
            </p:nvSpPr>
            <p:spPr bwMode="auto">
              <a:xfrm>
                <a:off x="2720" y="2055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5" name="Freeform 700"/>
              <p:cNvSpPr/>
              <p:nvPr/>
            </p:nvSpPr>
            <p:spPr bwMode="auto">
              <a:xfrm>
                <a:off x="3329" y="2665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6" name="Freeform 701"/>
              <p:cNvSpPr/>
              <p:nvPr/>
            </p:nvSpPr>
            <p:spPr bwMode="auto">
              <a:xfrm>
                <a:off x="3329" y="2665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4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4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7" name="Freeform 702"/>
              <p:cNvSpPr/>
              <p:nvPr/>
            </p:nvSpPr>
            <p:spPr bwMode="auto">
              <a:xfrm>
                <a:off x="3937" y="3272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7 h 52"/>
                  <a:gd name="T4" fmla="*/ 33 w 49"/>
                  <a:gd name="T5" fmla="*/ 52 h 52"/>
                  <a:gd name="T6" fmla="*/ 49 w 49"/>
                  <a:gd name="T7" fmla="*/ 36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49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8" name="Freeform 703"/>
              <p:cNvSpPr/>
              <p:nvPr/>
            </p:nvSpPr>
            <p:spPr bwMode="auto">
              <a:xfrm>
                <a:off x="3937" y="3272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7 h 52"/>
                  <a:gd name="T4" fmla="*/ 33 w 49"/>
                  <a:gd name="T5" fmla="*/ 52 h 52"/>
                  <a:gd name="T6" fmla="*/ 49 w 49"/>
                  <a:gd name="T7" fmla="*/ 36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7"/>
                    </a:lnTo>
                    <a:lnTo>
                      <a:pt x="33" y="52"/>
                    </a:lnTo>
                    <a:lnTo>
                      <a:pt x="49" y="3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9" name="Freeform 704"/>
              <p:cNvSpPr/>
              <p:nvPr/>
            </p:nvSpPr>
            <p:spPr bwMode="auto">
              <a:xfrm>
                <a:off x="4547" y="3882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0" name="Freeform 705"/>
              <p:cNvSpPr/>
              <p:nvPr/>
            </p:nvSpPr>
            <p:spPr bwMode="auto">
              <a:xfrm>
                <a:off x="4547" y="3882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1" name="Freeform 706"/>
              <p:cNvSpPr/>
              <p:nvPr/>
            </p:nvSpPr>
            <p:spPr bwMode="auto">
              <a:xfrm>
                <a:off x="5154" y="4492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2" name="Freeform 707"/>
              <p:cNvSpPr/>
              <p:nvPr/>
            </p:nvSpPr>
            <p:spPr bwMode="auto">
              <a:xfrm>
                <a:off x="5154" y="4492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3" name="Freeform 708"/>
              <p:cNvSpPr/>
              <p:nvPr/>
            </p:nvSpPr>
            <p:spPr bwMode="auto">
              <a:xfrm>
                <a:off x="5764" y="5102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4" name="Freeform 709"/>
              <p:cNvSpPr/>
              <p:nvPr/>
            </p:nvSpPr>
            <p:spPr bwMode="auto">
              <a:xfrm>
                <a:off x="5764" y="5102"/>
                <a:ext cx="49" cy="49"/>
              </a:xfrm>
              <a:custGeom>
                <a:avLst/>
                <a:gdLst>
                  <a:gd name="T0" fmla="*/ 16 w 49"/>
                  <a:gd name="T1" fmla="*/ 0 h 49"/>
                  <a:gd name="T2" fmla="*/ 0 w 49"/>
                  <a:gd name="T3" fmla="*/ 16 h 49"/>
                  <a:gd name="T4" fmla="*/ 33 w 49"/>
                  <a:gd name="T5" fmla="*/ 49 h 49"/>
                  <a:gd name="T6" fmla="*/ 49 w 49"/>
                  <a:gd name="T7" fmla="*/ 33 h 49"/>
                  <a:gd name="T8" fmla="*/ 16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16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5" name="Freeform 710"/>
              <p:cNvSpPr/>
              <p:nvPr/>
            </p:nvSpPr>
            <p:spPr bwMode="auto">
              <a:xfrm>
                <a:off x="6371" y="5711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6" name="Freeform 711"/>
              <p:cNvSpPr/>
              <p:nvPr/>
            </p:nvSpPr>
            <p:spPr bwMode="auto">
              <a:xfrm>
                <a:off x="6371" y="5711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4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7" name="Freeform 712"/>
              <p:cNvSpPr/>
              <p:nvPr/>
            </p:nvSpPr>
            <p:spPr bwMode="auto">
              <a:xfrm>
                <a:off x="6981" y="6319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6 h 52"/>
                  <a:gd name="T4" fmla="*/ 33 w 49"/>
                  <a:gd name="T5" fmla="*/ 52 h 52"/>
                  <a:gd name="T6" fmla="*/ 49 w 49"/>
                  <a:gd name="T7" fmla="*/ 33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8" name="Freeform 713"/>
              <p:cNvSpPr/>
              <p:nvPr/>
            </p:nvSpPr>
            <p:spPr bwMode="auto">
              <a:xfrm>
                <a:off x="6981" y="6319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6 h 52"/>
                  <a:gd name="T4" fmla="*/ 33 w 49"/>
                  <a:gd name="T5" fmla="*/ 52 h 52"/>
                  <a:gd name="T6" fmla="*/ 49 w 49"/>
                  <a:gd name="T7" fmla="*/ 33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9" name="Freeform 714"/>
              <p:cNvSpPr/>
              <p:nvPr/>
            </p:nvSpPr>
            <p:spPr bwMode="auto">
              <a:xfrm>
                <a:off x="2219" y="1552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9 h 35"/>
                  <a:gd name="T4" fmla="*/ 16 w 33"/>
                  <a:gd name="T5" fmla="*/ 35 h 35"/>
                  <a:gd name="T6" fmla="*/ 33 w 33"/>
                  <a:gd name="T7" fmla="*/ 19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9"/>
                    </a:lnTo>
                    <a:lnTo>
                      <a:pt x="16" y="35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0" name="Freeform 715"/>
              <p:cNvSpPr/>
              <p:nvPr/>
            </p:nvSpPr>
            <p:spPr bwMode="auto">
              <a:xfrm>
                <a:off x="2219" y="1552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9 h 35"/>
                  <a:gd name="T4" fmla="*/ 16 w 33"/>
                  <a:gd name="T5" fmla="*/ 35 h 35"/>
                  <a:gd name="T6" fmla="*/ 33 w 33"/>
                  <a:gd name="T7" fmla="*/ 19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9"/>
                    </a:lnTo>
                    <a:lnTo>
                      <a:pt x="16" y="35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1" name="Freeform 716"/>
              <p:cNvSpPr/>
              <p:nvPr/>
            </p:nvSpPr>
            <p:spPr bwMode="auto">
              <a:xfrm>
                <a:off x="2826" y="2161"/>
                <a:ext cx="36" cy="34"/>
              </a:xfrm>
              <a:custGeom>
                <a:avLst/>
                <a:gdLst>
                  <a:gd name="T0" fmla="*/ 19 w 36"/>
                  <a:gd name="T1" fmla="*/ 0 h 34"/>
                  <a:gd name="T2" fmla="*/ 0 w 36"/>
                  <a:gd name="T3" fmla="*/ 17 h 34"/>
                  <a:gd name="T4" fmla="*/ 19 w 36"/>
                  <a:gd name="T5" fmla="*/ 34 h 34"/>
                  <a:gd name="T6" fmla="*/ 36 w 36"/>
                  <a:gd name="T7" fmla="*/ 17 h 34"/>
                  <a:gd name="T8" fmla="*/ 19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19" y="0"/>
                    </a:moveTo>
                    <a:lnTo>
                      <a:pt x="0" y="17"/>
                    </a:lnTo>
                    <a:lnTo>
                      <a:pt x="19" y="34"/>
                    </a:lnTo>
                    <a:lnTo>
                      <a:pt x="36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2" name="Freeform 717"/>
              <p:cNvSpPr/>
              <p:nvPr/>
            </p:nvSpPr>
            <p:spPr bwMode="auto">
              <a:xfrm>
                <a:off x="2826" y="2161"/>
                <a:ext cx="36" cy="34"/>
              </a:xfrm>
              <a:custGeom>
                <a:avLst/>
                <a:gdLst>
                  <a:gd name="T0" fmla="*/ 19 w 36"/>
                  <a:gd name="T1" fmla="*/ 0 h 34"/>
                  <a:gd name="T2" fmla="*/ 0 w 36"/>
                  <a:gd name="T3" fmla="*/ 17 h 34"/>
                  <a:gd name="T4" fmla="*/ 19 w 36"/>
                  <a:gd name="T5" fmla="*/ 34 h 34"/>
                  <a:gd name="T6" fmla="*/ 36 w 36"/>
                  <a:gd name="T7" fmla="*/ 17 h 34"/>
                  <a:gd name="T8" fmla="*/ 19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19" y="0"/>
                    </a:moveTo>
                    <a:lnTo>
                      <a:pt x="0" y="17"/>
                    </a:lnTo>
                    <a:lnTo>
                      <a:pt x="19" y="34"/>
                    </a:lnTo>
                    <a:lnTo>
                      <a:pt x="36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3" name="Freeform 718"/>
              <p:cNvSpPr/>
              <p:nvPr/>
            </p:nvSpPr>
            <p:spPr bwMode="auto">
              <a:xfrm>
                <a:off x="3436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4" name="Freeform 719"/>
              <p:cNvSpPr/>
              <p:nvPr/>
            </p:nvSpPr>
            <p:spPr bwMode="auto">
              <a:xfrm>
                <a:off x="3436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5" name="Freeform 720"/>
              <p:cNvSpPr/>
              <p:nvPr/>
            </p:nvSpPr>
            <p:spPr bwMode="auto">
              <a:xfrm>
                <a:off x="4046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6" name="Freeform 721"/>
              <p:cNvSpPr/>
              <p:nvPr/>
            </p:nvSpPr>
            <p:spPr bwMode="auto">
              <a:xfrm>
                <a:off x="4046" y="338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7" name="Freeform 722"/>
              <p:cNvSpPr/>
              <p:nvPr/>
            </p:nvSpPr>
            <p:spPr bwMode="auto">
              <a:xfrm>
                <a:off x="4653" y="399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8" name="Freeform 723"/>
              <p:cNvSpPr/>
              <p:nvPr/>
            </p:nvSpPr>
            <p:spPr bwMode="auto">
              <a:xfrm>
                <a:off x="4653" y="399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9" name="Freeform 724"/>
              <p:cNvSpPr/>
              <p:nvPr/>
            </p:nvSpPr>
            <p:spPr bwMode="auto">
              <a:xfrm>
                <a:off x="5263" y="459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0" name="Freeform 725"/>
              <p:cNvSpPr/>
              <p:nvPr/>
            </p:nvSpPr>
            <p:spPr bwMode="auto">
              <a:xfrm>
                <a:off x="5263" y="459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1" name="Freeform 726"/>
              <p:cNvSpPr/>
              <p:nvPr/>
            </p:nvSpPr>
            <p:spPr bwMode="auto">
              <a:xfrm>
                <a:off x="5870" y="520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2" name="Freeform 727"/>
              <p:cNvSpPr/>
              <p:nvPr/>
            </p:nvSpPr>
            <p:spPr bwMode="auto">
              <a:xfrm>
                <a:off x="5870" y="520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3" name="Freeform 728"/>
              <p:cNvSpPr/>
              <p:nvPr/>
            </p:nvSpPr>
            <p:spPr bwMode="auto">
              <a:xfrm>
                <a:off x="6480" y="581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4" name="Freeform 729"/>
              <p:cNvSpPr/>
              <p:nvPr/>
            </p:nvSpPr>
            <p:spPr bwMode="auto">
              <a:xfrm>
                <a:off x="6480" y="581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5" name="Freeform 730"/>
              <p:cNvSpPr/>
              <p:nvPr/>
            </p:nvSpPr>
            <p:spPr bwMode="auto">
              <a:xfrm>
                <a:off x="7087" y="642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6" name="Freeform 731"/>
              <p:cNvSpPr/>
              <p:nvPr/>
            </p:nvSpPr>
            <p:spPr bwMode="auto">
              <a:xfrm>
                <a:off x="7087" y="642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7" name="Freeform 732"/>
              <p:cNvSpPr/>
              <p:nvPr/>
            </p:nvSpPr>
            <p:spPr bwMode="auto">
              <a:xfrm>
                <a:off x="2020" y="1356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8" name="Freeform 733"/>
              <p:cNvSpPr/>
              <p:nvPr/>
            </p:nvSpPr>
            <p:spPr bwMode="auto">
              <a:xfrm>
                <a:off x="2020" y="1356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9" name="Freeform 734"/>
              <p:cNvSpPr/>
              <p:nvPr/>
            </p:nvSpPr>
            <p:spPr bwMode="auto">
              <a:xfrm>
                <a:off x="2630" y="1963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0" name="Freeform 735"/>
              <p:cNvSpPr/>
              <p:nvPr/>
            </p:nvSpPr>
            <p:spPr bwMode="auto">
              <a:xfrm>
                <a:off x="2630" y="1963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6 h 35"/>
                  <a:gd name="T4" fmla="*/ 16 w 33"/>
                  <a:gd name="T5" fmla="*/ 35 h 35"/>
                  <a:gd name="T6" fmla="*/ 33 w 33"/>
                  <a:gd name="T7" fmla="*/ 16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6"/>
                    </a:lnTo>
                    <a:lnTo>
                      <a:pt x="16" y="35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1" name="Freeform 736"/>
              <p:cNvSpPr/>
              <p:nvPr/>
            </p:nvSpPr>
            <p:spPr bwMode="auto">
              <a:xfrm>
                <a:off x="3237" y="257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2" name="Freeform 737"/>
              <p:cNvSpPr/>
              <p:nvPr/>
            </p:nvSpPr>
            <p:spPr bwMode="auto">
              <a:xfrm>
                <a:off x="3237" y="257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3" name="Freeform 738"/>
              <p:cNvSpPr/>
              <p:nvPr/>
            </p:nvSpPr>
            <p:spPr bwMode="auto">
              <a:xfrm>
                <a:off x="3847" y="31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4" name="Freeform 739"/>
              <p:cNvSpPr/>
              <p:nvPr/>
            </p:nvSpPr>
            <p:spPr bwMode="auto">
              <a:xfrm>
                <a:off x="3847" y="318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5" name="Freeform 740"/>
              <p:cNvSpPr/>
              <p:nvPr/>
            </p:nvSpPr>
            <p:spPr bwMode="auto">
              <a:xfrm>
                <a:off x="4454" y="379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6" name="Freeform 741"/>
              <p:cNvSpPr/>
              <p:nvPr/>
            </p:nvSpPr>
            <p:spPr bwMode="auto">
              <a:xfrm>
                <a:off x="4454" y="3792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7" name="Freeform 742"/>
              <p:cNvSpPr/>
              <p:nvPr/>
            </p:nvSpPr>
            <p:spPr bwMode="auto">
              <a:xfrm>
                <a:off x="5064" y="4400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9 h 35"/>
                  <a:gd name="T4" fmla="*/ 17 w 33"/>
                  <a:gd name="T5" fmla="*/ 35 h 35"/>
                  <a:gd name="T6" fmla="*/ 33 w 33"/>
                  <a:gd name="T7" fmla="*/ 19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9"/>
                    </a:lnTo>
                    <a:lnTo>
                      <a:pt x="17" y="35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8" name="Freeform 743"/>
              <p:cNvSpPr/>
              <p:nvPr/>
            </p:nvSpPr>
            <p:spPr bwMode="auto">
              <a:xfrm>
                <a:off x="5064" y="4400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9 h 35"/>
                  <a:gd name="T4" fmla="*/ 17 w 33"/>
                  <a:gd name="T5" fmla="*/ 35 h 35"/>
                  <a:gd name="T6" fmla="*/ 33 w 33"/>
                  <a:gd name="T7" fmla="*/ 19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9"/>
                    </a:lnTo>
                    <a:lnTo>
                      <a:pt x="17" y="35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9" name="Freeform 744"/>
              <p:cNvSpPr/>
              <p:nvPr/>
            </p:nvSpPr>
            <p:spPr bwMode="auto">
              <a:xfrm>
                <a:off x="5672" y="501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0" name="Freeform 745"/>
              <p:cNvSpPr/>
              <p:nvPr/>
            </p:nvSpPr>
            <p:spPr bwMode="auto">
              <a:xfrm>
                <a:off x="5672" y="501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1" name="Freeform 746"/>
              <p:cNvSpPr/>
              <p:nvPr/>
            </p:nvSpPr>
            <p:spPr bwMode="auto">
              <a:xfrm>
                <a:off x="6281" y="561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2" name="Freeform 747"/>
              <p:cNvSpPr/>
              <p:nvPr/>
            </p:nvSpPr>
            <p:spPr bwMode="auto">
              <a:xfrm>
                <a:off x="6281" y="5619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3" name="Freeform 748"/>
              <p:cNvSpPr/>
              <p:nvPr/>
            </p:nvSpPr>
            <p:spPr bwMode="auto">
              <a:xfrm>
                <a:off x="6889" y="6229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4" name="Freeform 749"/>
              <p:cNvSpPr/>
              <p:nvPr/>
            </p:nvSpPr>
            <p:spPr bwMode="auto">
              <a:xfrm>
                <a:off x="6889" y="6229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5" name="Freeform 750"/>
              <p:cNvSpPr>
                <a:spLocks noEditPoints="1"/>
              </p:cNvSpPr>
              <p:nvPr/>
            </p:nvSpPr>
            <p:spPr bwMode="auto">
              <a:xfrm>
                <a:off x="1718" y="2254"/>
                <a:ext cx="4384" cy="4389"/>
              </a:xfrm>
              <a:custGeom>
                <a:avLst/>
                <a:gdLst>
                  <a:gd name="T0" fmla="*/ 4169 w 4384"/>
                  <a:gd name="T1" fmla="*/ 4204 h 4389"/>
                  <a:gd name="T2" fmla="*/ 4384 w 4384"/>
                  <a:gd name="T3" fmla="*/ 4389 h 4389"/>
                  <a:gd name="T4" fmla="*/ 4095 w 4384"/>
                  <a:gd name="T5" fmla="*/ 4098 h 4389"/>
                  <a:gd name="T6" fmla="*/ 4152 w 4384"/>
                  <a:gd name="T7" fmla="*/ 4188 h 4389"/>
                  <a:gd name="T8" fmla="*/ 4095 w 4384"/>
                  <a:gd name="T9" fmla="*/ 4098 h 4389"/>
                  <a:gd name="T10" fmla="*/ 3970 w 4384"/>
                  <a:gd name="T11" fmla="*/ 4008 h 4389"/>
                  <a:gd name="T12" fmla="*/ 4062 w 4384"/>
                  <a:gd name="T13" fmla="*/ 4065 h 4389"/>
                  <a:gd name="T14" fmla="*/ 3575 w 4384"/>
                  <a:gd name="T15" fmla="*/ 3580 h 4389"/>
                  <a:gd name="T16" fmla="*/ 3954 w 4384"/>
                  <a:gd name="T17" fmla="*/ 3992 h 4389"/>
                  <a:gd name="T18" fmla="*/ 3575 w 4384"/>
                  <a:gd name="T19" fmla="*/ 3580 h 4389"/>
                  <a:gd name="T20" fmla="*/ 3469 w 4384"/>
                  <a:gd name="T21" fmla="*/ 3505 h 4389"/>
                  <a:gd name="T22" fmla="*/ 3559 w 4384"/>
                  <a:gd name="T23" fmla="*/ 3564 h 4389"/>
                  <a:gd name="T24" fmla="*/ 3379 w 4384"/>
                  <a:gd name="T25" fmla="*/ 3382 h 4389"/>
                  <a:gd name="T26" fmla="*/ 3436 w 4384"/>
                  <a:gd name="T27" fmla="*/ 3472 h 4389"/>
                  <a:gd name="T28" fmla="*/ 3379 w 4384"/>
                  <a:gd name="T29" fmla="*/ 3382 h 4389"/>
                  <a:gd name="T30" fmla="*/ 2951 w 4384"/>
                  <a:gd name="T31" fmla="*/ 2987 h 4389"/>
                  <a:gd name="T32" fmla="*/ 3363 w 4384"/>
                  <a:gd name="T33" fmla="*/ 3365 h 4389"/>
                  <a:gd name="T34" fmla="*/ 2878 w 4384"/>
                  <a:gd name="T35" fmla="*/ 2881 h 4389"/>
                  <a:gd name="T36" fmla="*/ 2935 w 4384"/>
                  <a:gd name="T37" fmla="*/ 2971 h 4389"/>
                  <a:gd name="T38" fmla="*/ 2878 w 4384"/>
                  <a:gd name="T39" fmla="*/ 2881 h 4389"/>
                  <a:gd name="T40" fmla="*/ 2753 w 4384"/>
                  <a:gd name="T41" fmla="*/ 2789 h 4389"/>
                  <a:gd name="T42" fmla="*/ 2845 w 4384"/>
                  <a:gd name="T43" fmla="*/ 2845 h 4389"/>
                  <a:gd name="T44" fmla="*/ 2358 w 4384"/>
                  <a:gd name="T45" fmla="*/ 2361 h 4389"/>
                  <a:gd name="T46" fmla="*/ 2736 w 4384"/>
                  <a:gd name="T47" fmla="*/ 2772 h 4389"/>
                  <a:gd name="T48" fmla="*/ 2358 w 4384"/>
                  <a:gd name="T49" fmla="*/ 2361 h 4389"/>
                  <a:gd name="T50" fmla="*/ 2252 w 4384"/>
                  <a:gd name="T51" fmla="*/ 2288 h 4389"/>
                  <a:gd name="T52" fmla="*/ 2342 w 4384"/>
                  <a:gd name="T53" fmla="*/ 2344 h 4389"/>
                  <a:gd name="T54" fmla="*/ 2162 w 4384"/>
                  <a:gd name="T55" fmla="*/ 2162 h 4389"/>
                  <a:gd name="T56" fmla="*/ 2219 w 4384"/>
                  <a:gd name="T57" fmla="*/ 2254 h 4389"/>
                  <a:gd name="T58" fmla="*/ 2162 w 4384"/>
                  <a:gd name="T59" fmla="*/ 2162 h 4389"/>
                  <a:gd name="T60" fmla="*/ 1734 w 4384"/>
                  <a:gd name="T61" fmla="*/ 1768 h 4389"/>
                  <a:gd name="T62" fmla="*/ 2146 w 4384"/>
                  <a:gd name="T63" fmla="*/ 2146 h 4389"/>
                  <a:gd name="T64" fmla="*/ 1661 w 4384"/>
                  <a:gd name="T65" fmla="*/ 1661 h 4389"/>
                  <a:gd name="T66" fmla="*/ 1718 w 4384"/>
                  <a:gd name="T67" fmla="*/ 1751 h 4389"/>
                  <a:gd name="T68" fmla="*/ 1661 w 4384"/>
                  <a:gd name="T69" fmla="*/ 1661 h 4389"/>
                  <a:gd name="T70" fmla="*/ 1536 w 4384"/>
                  <a:gd name="T71" fmla="*/ 1571 h 4389"/>
                  <a:gd name="T72" fmla="*/ 1628 w 4384"/>
                  <a:gd name="T73" fmla="*/ 1628 h 4389"/>
                  <a:gd name="T74" fmla="*/ 1141 w 4384"/>
                  <a:gd name="T75" fmla="*/ 1144 h 4389"/>
                  <a:gd name="T76" fmla="*/ 1519 w 4384"/>
                  <a:gd name="T77" fmla="*/ 1552 h 4389"/>
                  <a:gd name="T78" fmla="*/ 1141 w 4384"/>
                  <a:gd name="T79" fmla="*/ 1144 h 4389"/>
                  <a:gd name="T80" fmla="*/ 1035 w 4384"/>
                  <a:gd name="T81" fmla="*/ 1068 h 4389"/>
                  <a:gd name="T82" fmla="*/ 1125 w 4384"/>
                  <a:gd name="T83" fmla="*/ 1125 h 4389"/>
                  <a:gd name="T84" fmla="*/ 945 w 4384"/>
                  <a:gd name="T85" fmla="*/ 945 h 4389"/>
                  <a:gd name="T86" fmla="*/ 1002 w 4384"/>
                  <a:gd name="T87" fmla="*/ 1035 h 4389"/>
                  <a:gd name="T88" fmla="*/ 945 w 4384"/>
                  <a:gd name="T89" fmla="*/ 945 h 4389"/>
                  <a:gd name="T90" fmla="*/ 517 w 4384"/>
                  <a:gd name="T91" fmla="*/ 550 h 4389"/>
                  <a:gd name="T92" fmla="*/ 928 w 4384"/>
                  <a:gd name="T93" fmla="*/ 929 h 4389"/>
                  <a:gd name="T94" fmla="*/ 444 w 4384"/>
                  <a:gd name="T95" fmla="*/ 444 h 4389"/>
                  <a:gd name="T96" fmla="*/ 501 w 4384"/>
                  <a:gd name="T97" fmla="*/ 534 h 4389"/>
                  <a:gd name="T98" fmla="*/ 444 w 4384"/>
                  <a:gd name="T99" fmla="*/ 444 h 4389"/>
                  <a:gd name="T100" fmla="*/ 319 w 4384"/>
                  <a:gd name="T101" fmla="*/ 352 h 4389"/>
                  <a:gd name="T102" fmla="*/ 409 w 4384"/>
                  <a:gd name="T103" fmla="*/ 409 h 4389"/>
                  <a:gd name="T104" fmla="*/ 0 w 4384"/>
                  <a:gd name="T105" fmla="*/ 0 h 4389"/>
                  <a:gd name="T106" fmla="*/ 302 w 4384"/>
                  <a:gd name="T107" fmla="*/ 335 h 4389"/>
                  <a:gd name="T108" fmla="*/ 0 w 4384"/>
                  <a:gd name="T109" fmla="*/ 0 h 4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4" h="4389">
                    <a:moveTo>
                      <a:pt x="4185" y="4188"/>
                    </a:moveTo>
                    <a:lnTo>
                      <a:pt x="4169" y="4204"/>
                    </a:lnTo>
                    <a:lnTo>
                      <a:pt x="4351" y="4389"/>
                    </a:lnTo>
                    <a:lnTo>
                      <a:pt x="4384" y="4389"/>
                    </a:lnTo>
                    <a:lnTo>
                      <a:pt x="4185" y="4188"/>
                    </a:lnTo>
                    <a:close/>
                    <a:moveTo>
                      <a:pt x="4095" y="4098"/>
                    </a:moveTo>
                    <a:lnTo>
                      <a:pt x="4079" y="4115"/>
                    </a:lnTo>
                    <a:lnTo>
                      <a:pt x="4152" y="4188"/>
                    </a:lnTo>
                    <a:lnTo>
                      <a:pt x="4169" y="4171"/>
                    </a:lnTo>
                    <a:lnTo>
                      <a:pt x="4095" y="4098"/>
                    </a:lnTo>
                    <a:close/>
                    <a:moveTo>
                      <a:pt x="3987" y="3992"/>
                    </a:moveTo>
                    <a:lnTo>
                      <a:pt x="3970" y="4008"/>
                    </a:lnTo>
                    <a:lnTo>
                      <a:pt x="4043" y="4081"/>
                    </a:lnTo>
                    <a:lnTo>
                      <a:pt x="4062" y="4065"/>
                    </a:lnTo>
                    <a:lnTo>
                      <a:pt x="3987" y="3992"/>
                    </a:lnTo>
                    <a:close/>
                    <a:moveTo>
                      <a:pt x="3575" y="3580"/>
                    </a:moveTo>
                    <a:lnTo>
                      <a:pt x="3559" y="3597"/>
                    </a:lnTo>
                    <a:lnTo>
                      <a:pt x="3954" y="3992"/>
                    </a:lnTo>
                    <a:lnTo>
                      <a:pt x="3970" y="3975"/>
                    </a:lnTo>
                    <a:lnTo>
                      <a:pt x="3575" y="3580"/>
                    </a:lnTo>
                    <a:close/>
                    <a:moveTo>
                      <a:pt x="3486" y="3488"/>
                    </a:moveTo>
                    <a:lnTo>
                      <a:pt x="3469" y="3505"/>
                    </a:lnTo>
                    <a:lnTo>
                      <a:pt x="3542" y="3580"/>
                    </a:lnTo>
                    <a:lnTo>
                      <a:pt x="3559" y="3564"/>
                    </a:lnTo>
                    <a:lnTo>
                      <a:pt x="3486" y="3488"/>
                    </a:lnTo>
                    <a:close/>
                    <a:moveTo>
                      <a:pt x="3379" y="3382"/>
                    </a:moveTo>
                    <a:lnTo>
                      <a:pt x="3363" y="3398"/>
                    </a:lnTo>
                    <a:lnTo>
                      <a:pt x="3436" y="3472"/>
                    </a:lnTo>
                    <a:lnTo>
                      <a:pt x="3453" y="3455"/>
                    </a:lnTo>
                    <a:lnTo>
                      <a:pt x="3379" y="3382"/>
                    </a:lnTo>
                    <a:close/>
                    <a:moveTo>
                      <a:pt x="2968" y="2971"/>
                    </a:moveTo>
                    <a:lnTo>
                      <a:pt x="2951" y="2987"/>
                    </a:lnTo>
                    <a:lnTo>
                      <a:pt x="3344" y="3382"/>
                    </a:lnTo>
                    <a:lnTo>
                      <a:pt x="3363" y="3365"/>
                    </a:lnTo>
                    <a:lnTo>
                      <a:pt x="2968" y="2971"/>
                    </a:lnTo>
                    <a:close/>
                    <a:moveTo>
                      <a:pt x="2878" y="2881"/>
                    </a:moveTo>
                    <a:lnTo>
                      <a:pt x="2862" y="2897"/>
                    </a:lnTo>
                    <a:lnTo>
                      <a:pt x="2935" y="2971"/>
                    </a:lnTo>
                    <a:lnTo>
                      <a:pt x="2951" y="2954"/>
                    </a:lnTo>
                    <a:lnTo>
                      <a:pt x="2878" y="2881"/>
                    </a:lnTo>
                    <a:close/>
                    <a:moveTo>
                      <a:pt x="2769" y="2772"/>
                    </a:moveTo>
                    <a:lnTo>
                      <a:pt x="2753" y="2789"/>
                    </a:lnTo>
                    <a:lnTo>
                      <a:pt x="2826" y="2864"/>
                    </a:lnTo>
                    <a:lnTo>
                      <a:pt x="2845" y="2845"/>
                    </a:lnTo>
                    <a:lnTo>
                      <a:pt x="2769" y="2772"/>
                    </a:lnTo>
                    <a:close/>
                    <a:moveTo>
                      <a:pt x="2358" y="2361"/>
                    </a:moveTo>
                    <a:lnTo>
                      <a:pt x="2342" y="2377"/>
                    </a:lnTo>
                    <a:lnTo>
                      <a:pt x="2736" y="2772"/>
                    </a:lnTo>
                    <a:lnTo>
                      <a:pt x="2753" y="2756"/>
                    </a:lnTo>
                    <a:lnTo>
                      <a:pt x="2358" y="2361"/>
                    </a:lnTo>
                    <a:close/>
                    <a:moveTo>
                      <a:pt x="2268" y="2271"/>
                    </a:moveTo>
                    <a:lnTo>
                      <a:pt x="2252" y="2288"/>
                    </a:lnTo>
                    <a:lnTo>
                      <a:pt x="2325" y="2361"/>
                    </a:lnTo>
                    <a:lnTo>
                      <a:pt x="2342" y="2344"/>
                    </a:lnTo>
                    <a:lnTo>
                      <a:pt x="2268" y="2271"/>
                    </a:lnTo>
                    <a:close/>
                    <a:moveTo>
                      <a:pt x="2162" y="2162"/>
                    </a:moveTo>
                    <a:lnTo>
                      <a:pt x="2146" y="2179"/>
                    </a:lnTo>
                    <a:lnTo>
                      <a:pt x="2219" y="2254"/>
                    </a:lnTo>
                    <a:lnTo>
                      <a:pt x="2235" y="2238"/>
                    </a:lnTo>
                    <a:lnTo>
                      <a:pt x="2162" y="2162"/>
                    </a:lnTo>
                    <a:close/>
                    <a:moveTo>
                      <a:pt x="1751" y="1751"/>
                    </a:moveTo>
                    <a:lnTo>
                      <a:pt x="1734" y="1768"/>
                    </a:lnTo>
                    <a:lnTo>
                      <a:pt x="2127" y="2162"/>
                    </a:lnTo>
                    <a:lnTo>
                      <a:pt x="2146" y="2146"/>
                    </a:lnTo>
                    <a:lnTo>
                      <a:pt x="1751" y="1751"/>
                    </a:lnTo>
                    <a:close/>
                    <a:moveTo>
                      <a:pt x="1661" y="1661"/>
                    </a:moveTo>
                    <a:lnTo>
                      <a:pt x="1645" y="1678"/>
                    </a:lnTo>
                    <a:lnTo>
                      <a:pt x="1718" y="1751"/>
                    </a:lnTo>
                    <a:lnTo>
                      <a:pt x="1734" y="1734"/>
                    </a:lnTo>
                    <a:lnTo>
                      <a:pt x="1661" y="1661"/>
                    </a:lnTo>
                    <a:close/>
                    <a:moveTo>
                      <a:pt x="1552" y="1552"/>
                    </a:moveTo>
                    <a:lnTo>
                      <a:pt x="1536" y="1571"/>
                    </a:lnTo>
                    <a:lnTo>
                      <a:pt x="1609" y="1645"/>
                    </a:lnTo>
                    <a:lnTo>
                      <a:pt x="1628" y="1628"/>
                    </a:lnTo>
                    <a:lnTo>
                      <a:pt x="1552" y="1552"/>
                    </a:lnTo>
                    <a:close/>
                    <a:moveTo>
                      <a:pt x="1141" y="1144"/>
                    </a:moveTo>
                    <a:lnTo>
                      <a:pt x="1125" y="1160"/>
                    </a:lnTo>
                    <a:lnTo>
                      <a:pt x="1519" y="1552"/>
                    </a:lnTo>
                    <a:lnTo>
                      <a:pt x="1536" y="1536"/>
                    </a:lnTo>
                    <a:lnTo>
                      <a:pt x="1141" y="1144"/>
                    </a:lnTo>
                    <a:close/>
                    <a:moveTo>
                      <a:pt x="1051" y="1051"/>
                    </a:moveTo>
                    <a:lnTo>
                      <a:pt x="1035" y="1068"/>
                    </a:lnTo>
                    <a:lnTo>
                      <a:pt x="1108" y="1144"/>
                    </a:lnTo>
                    <a:lnTo>
                      <a:pt x="1125" y="1125"/>
                    </a:lnTo>
                    <a:lnTo>
                      <a:pt x="1051" y="1051"/>
                    </a:lnTo>
                    <a:close/>
                    <a:moveTo>
                      <a:pt x="945" y="945"/>
                    </a:moveTo>
                    <a:lnTo>
                      <a:pt x="928" y="962"/>
                    </a:lnTo>
                    <a:lnTo>
                      <a:pt x="1002" y="1035"/>
                    </a:lnTo>
                    <a:lnTo>
                      <a:pt x="1018" y="1018"/>
                    </a:lnTo>
                    <a:lnTo>
                      <a:pt x="945" y="945"/>
                    </a:lnTo>
                    <a:close/>
                    <a:moveTo>
                      <a:pt x="534" y="534"/>
                    </a:moveTo>
                    <a:lnTo>
                      <a:pt x="517" y="550"/>
                    </a:lnTo>
                    <a:lnTo>
                      <a:pt x="910" y="945"/>
                    </a:lnTo>
                    <a:lnTo>
                      <a:pt x="928" y="929"/>
                    </a:lnTo>
                    <a:lnTo>
                      <a:pt x="534" y="534"/>
                    </a:lnTo>
                    <a:close/>
                    <a:moveTo>
                      <a:pt x="444" y="444"/>
                    </a:moveTo>
                    <a:lnTo>
                      <a:pt x="427" y="461"/>
                    </a:lnTo>
                    <a:lnTo>
                      <a:pt x="501" y="534"/>
                    </a:lnTo>
                    <a:lnTo>
                      <a:pt x="517" y="517"/>
                    </a:lnTo>
                    <a:lnTo>
                      <a:pt x="444" y="444"/>
                    </a:lnTo>
                    <a:close/>
                    <a:moveTo>
                      <a:pt x="335" y="335"/>
                    </a:moveTo>
                    <a:lnTo>
                      <a:pt x="319" y="352"/>
                    </a:lnTo>
                    <a:lnTo>
                      <a:pt x="392" y="425"/>
                    </a:lnTo>
                    <a:lnTo>
                      <a:pt x="409" y="409"/>
                    </a:lnTo>
                    <a:lnTo>
                      <a:pt x="335" y="335"/>
                    </a:lnTo>
                    <a:close/>
                    <a:moveTo>
                      <a:pt x="0" y="0"/>
                    </a:moveTo>
                    <a:lnTo>
                      <a:pt x="0" y="33"/>
                    </a:lnTo>
                    <a:lnTo>
                      <a:pt x="302" y="335"/>
                    </a:lnTo>
                    <a:lnTo>
                      <a:pt x="319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6" name="Freeform 751"/>
              <p:cNvSpPr>
                <a:spLocks noEditPoints="1"/>
              </p:cNvSpPr>
              <p:nvPr/>
            </p:nvSpPr>
            <p:spPr bwMode="auto">
              <a:xfrm>
                <a:off x="1718" y="2254"/>
                <a:ext cx="4384" cy="4389"/>
              </a:xfrm>
              <a:custGeom>
                <a:avLst/>
                <a:gdLst>
                  <a:gd name="T0" fmla="*/ 4169 w 4384"/>
                  <a:gd name="T1" fmla="*/ 4204 h 4389"/>
                  <a:gd name="T2" fmla="*/ 4384 w 4384"/>
                  <a:gd name="T3" fmla="*/ 4389 h 4389"/>
                  <a:gd name="T4" fmla="*/ 4095 w 4384"/>
                  <a:gd name="T5" fmla="*/ 4098 h 4389"/>
                  <a:gd name="T6" fmla="*/ 4152 w 4384"/>
                  <a:gd name="T7" fmla="*/ 4188 h 4389"/>
                  <a:gd name="T8" fmla="*/ 4095 w 4384"/>
                  <a:gd name="T9" fmla="*/ 4098 h 4389"/>
                  <a:gd name="T10" fmla="*/ 3970 w 4384"/>
                  <a:gd name="T11" fmla="*/ 4008 h 4389"/>
                  <a:gd name="T12" fmla="*/ 4062 w 4384"/>
                  <a:gd name="T13" fmla="*/ 4065 h 4389"/>
                  <a:gd name="T14" fmla="*/ 3575 w 4384"/>
                  <a:gd name="T15" fmla="*/ 3580 h 4389"/>
                  <a:gd name="T16" fmla="*/ 3954 w 4384"/>
                  <a:gd name="T17" fmla="*/ 3992 h 4389"/>
                  <a:gd name="T18" fmla="*/ 3575 w 4384"/>
                  <a:gd name="T19" fmla="*/ 3580 h 4389"/>
                  <a:gd name="T20" fmla="*/ 3469 w 4384"/>
                  <a:gd name="T21" fmla="*/ 3505 h 4389"/>
                  <a:gd name="T22" fmla="*/ 3559 w 4384"/>
                  <a:gd name="T23" fmla="*/ 3564 h 4389"/>
                  <a:gd name="T24" fmla="*/ 3379 w 4384"/>
                  <a:gd name="T25" fmla="*/ 3382 h 4389"/>
                  <a:gd name="T26" fmla="*/ 3436 w 4384"/>
                  <a:gd name="T27" fmla="*/ 3472 h 4389"/>
                  <a:gd name="T28" fmla="*/ 3379 w 4384"/>
                  <a:gd name="T29" fmla="*/ 3382 h 4389"/>
                  <a:gd name="T30" fmla="*/ 2951 w 4384"/>
                  <a:gd name="T31" fmla="*/ 2987 h 4389"/>
                  <a:gd name="T32" fmla="*/ 3363 w 4384"/>
                  <a:gd name="T33" fmla="*/ 3365 h 4389"/>
                  <a:gd name="T34" fmla="*/ 2878 w 4384"/>
                  <a:gd name="T35" fmla="*/ 2881 h 4389"/>
                  <a:gd name="T36" fmla="*/ 2935 w 4384"/>
                  <a:gd name="T37" fmla="*/ 2971 h 4389"/>
                  <a:gd name="T38" fmla="*/ 2878 w 4384"/>
                  <a:gd name="T39" fmla="*/ 2881 h 4389"/>
                  <a:gd name="T40" fmla="*/ 2753 w 4384"/>
                  <a:gd name="T41" fmla="*/ 2789 h 4389"/>
                  <a:gd name="T42" fmla="*/ 2845 w 4384"/>
                  <a:gd name="T43" fmla="*/ 2845 h 4389"/>
                  <a:gd name="T44" fmla="*/ 2358 w 4384"/>
                  <a:gd name="T45" fmla="*/ 2361 h 4389"/>
                  <a:gd name="T46" fmla="*/ 2736 w 4384"/>
                  <a:gd name="T47" fmla="*/ 2772 h 4389"/>
                  <a:gd name="T48" fmla="*/ 2358 w 4384"/>
                  <a:gd name="T49" fmla="*/ 2361 h 4389"/>
                  <a:gd name="T50" fmla="*/ 2252 w 4384"/>
                  <a:gd name="T51" fmla="*/ 2288 h 4389"/>
                  <a:gd name="T52" fmla="*/ 2342 w 4384"/>
                  <a:gd name="T53" fmla="*/ 2344 h 4389"/>
                  <a:gd name="T54" fmla="*/ 2162 w 4384"/>
                  <a:gd name="T55" fmla="*/ 2162 h 4389"/>
                  <a:gd name="T56" fmla="*/ 2219 w 4384"/>
                  <a:gd name="T57" fmla="*/ 2254 h 4389"/>
                  <a:gd name="T58" fmla="*/ 2162 w 4384"/>
                  <a:gd name="T59" fmla="*/ 2162 h 4389"/>
                  <a:gd name="T60" fmla="*/ 1734 w 4384"/>
                  <a:gd name="T61" fmla="*/ 1768 h 4389"/>
                  <a:gd name="T62" fmla="*/ 2146 w 4384"/>
                  <a:gd name="T63" fmla="*/ 2146 h 4389"/>
                  <a:gd name="T64" fmla="*/ 1661 w 4384"/>
                  <a:gd name="T65" fmla="*/ 1661 h 4389"/>
                  <a:gd name="T66" fmla="*/ 1718 w 4384"/>
                  <a:gd name="T67" fmla="*/ 1751 h 4389"/>
                  <a:gd name="T68" fmla="*/ 1661 w 4384"/>
                  <a:gd name="T69" fmla="*/ 1661 h 4389"/>
                  <a:gd name="T70" fmla="*/ 1536 w 4384"/>
                  <a:gd name="T71" fmla="*/ 1571 h 4389"/>
                  <a:gd name="T72" fmla="*/ 1628 w 4384"/>
                  <a:gd name="T73" fmla="*/ 1628 h 4389"/>
                  <a:gd name="T74" fmla="*/ 1141 w 4384"/>
                  <a:gd name="T75" fmla="*/ 1144 h 4389"/>
                  <a:gd name="T76" fmla="*/ 1519 w 4384"/>
                  <a:gd name="T77" fmla="*/ 1552 h 4389"/>
                  <a:gd name="T78" fmla="*/ 1141 w 4384"/>
                  <a:gd name="T79" fmla="*/ 1144 h 4389"/>
                  <a:gd name="T80" fmla="*/ 1035 w 4384"/>
                  <a:gd name="T81" fmla="*/ 1068 h 4389"/>
                  <a:gd name="T82" fmla="*/ 1125 w 4384"/>
                  <a:gd name="T83" fmla="*/ 1125 h 4389"/>
                  <a:gd name="T84" fmla="*/ 945 w 4384"/>
                  <a:gd name="T85" fmla="*/ 945 h 4389"/>
                  <a:gd name="T86" fmla="*/ 1002 w 4384"/>
                  <a:gd name="T87" fmla="*/ 1035 h 4389"/>
                  <a:gd name="T88" fmla="*/ 945 w 4384"/>
                  <a:gd name="T89" fmla="*/ 945 h 4389"/>
                  <a:gd name="T90" fmla="*/ 517 w 4384"/>
                  <a:gd name="T91" fmla="*/ 550 h 4389"/>
                  <a:gd name="T92" fmla="*/ 928 w 4384"/>
                  <a:gd name="T93" fmla="*/ 929 h 4389"/>
                  <a:gd name="T94" fmla="*/ 444 w 4384"/>
                  <a:gd name="T95" fmla="*/ 444 h 4389"/>
                  <a:gd name="T96" fmla="*/ 501 w 4384"/>
                  <a:gd name="T97" fmla="*/ 534 h 4389"/>
                  <a:gd name="T98" fmla="*/ 444 w 4384"/>
                  <a:gd name="T99" fmla="*/ 444 h 4389"/>
                  <a:gd name="T100" fmla="*/ 319 w 4384"/>
                  <a:gd name="T101" fmla="*/ 352 h 4389"/>
                  <a:gd name="T102" fmla="*/ 409 w 4384"/>
                  <a:gd name="T103" fmla="*/ 409 h 4389"/>
                  <a:gd name="T104" fmla="*/ 0 w 4384"/>
                  <a:gd name="T105" fmla="*/ 0 h 4389"/>
                  <a:gd name="T106" fmla="*/ 302 w 4384"/>
                  <a:gd name="T107" fmla="*/ 335 h 4389"/>
                  <a:gd name="T108" fmla="*/ 0 w 4384"/>
                  <a:gd name="T109" fmla="*/ 0 h 4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4" h="4389">
                    <a:moveTo>
                      <a:pt x="4185" y="4188"/>
                    </a:moveTo>
                    <a:lnTo>
                      <a:pt x="4169" y="4204"/>
                    </a:lnTo>
                    <a:lnTo>
                      <a:pt x="4351" y="4389"/>
                    </a:lnTo>
                    <a:lnTo>
                      <a:pt x="4384" y="4389"/>
                    </a:lnTo>
                    <a:lnTo>
                      <a:pt x="4185" y="4188"/>
                    </a:lnTo>
                    <a:moveTo>
                      <a:pt x="4095" y="4098"/>
                    </a:moveTo>
                    <a:lnTo>
                      <a:pt x="4079" y="4115"/>
                    </a:lnTo>
                    <a:lnTo>
                      <a:pt x="4152" y="4188"/>
                    </a:lnTo>
                    <a:lnTo>
                      <a:pt x="4169" y="4171"/>
                    </a:lnTo>
                    <a:lnTo>
                      <a:pt x="4095" y="4098"/>
                    </a:lnTo>
                    <a:moveTo>
                      <a:pt x="3987" y="3992"/>
                    </a:moveTo>
                    <a:lnTo>
                      <a:pt x="3970" y="4008"/>
                    </a:lnTo>
                    <a:lnTo>
                      <a:pt x="4043" y="4081"/>
                    </a:lnTo>
                    <a:lnTo>
                      <a:pt x="4062" y="4065"/>
                    </a:lnTo>
                    <a:lnTo>
                      <a:pt x="3987" y="3992"/>
                    </a:lnTo>
                    <a:moveTo>
                      <a:pt x="3575" y="3580"/>
                    </a:moveTo>
                    <a:lnTo>
                      <a:pt x="3559" y="3597"/>
                    </a:lnTo>
                    <a:lnTo>
                      <a:pt x="3954" y="3992"/>
                    </a:lnTo>
                    <a:lnTo>
                      <a:pt x="3970" y="3975"/>
                    </a:lnTo>
                    <a:lnTo>
                      <a:pt x="3575" y="3580"/>
                    </a:lnTo>
                    <a:moveTo>
                      <a:pt x="3486" y="3488"/>
                    </a:moveTo>
                    <a:lnTo>
                      <a:pt x="3469" y="3505"/>
                    </a:lnTo>
                    <a:lnTo>
                      <a:pt x="3542" y="3580"/>
                    </a:lnTo>
                    <a:lnTo>
                      <a:pt x="3559" y="3564"/>
                    </a:lnTo>
                    <a:lnTo>
                      <a:pt x="3486" y="3488"/>
                    </a:lnTo>
                    <a:moveTo>
                      <a:pt x="3379" y="3382"/>
                    </a:moveTo>
                    <a:lnTo>
                      <a:pt x="3363" y="3398"/>
                    </a:lnTo>
                    <a:lnTo>
                      <a:pt x="3436" y="3472"/>
                    </a:lnTo>
                    <a:lnTo>
                      <a:pt x="3453" y="3455"/>
                    </a:lnTo>
                    <a:lnTo>
                      <a:pt x="3379" y="3382"/>
                    </a:lnTo>
                    <a:moveTo>
                      <a:pt x="2968" y="2971"/>
                    </a:moveTo>
                    <a:lnTo>
                      <a:pt x="2951" y="2987"/>
                    </a:lnTo>
                    <a:lnTo>
                      <a:pt x="3344" y="3382"/>
                    </a:lnTo>
                    <a:lnTo>
                      <a:pt x="3363" y="3365"/>
                    </a:lnTo>
                    <a:lnTo>
                      <a:pt x="2968" y="2971"/>
                    </a:lnTo>
                    <a:moveTo>
                      <a:pt x="2878" y="2881"/>
                    </a:moveTo>
                    <a:lnTo>
                      <a:pt x="2862" y="2897"/>
                    </a:lnTo>
                    <a:lnTo>
                      <a:pt x="2935" y="2971"/>
                    </a:lnTo>
                    <a:lnTo>
                      <a:pt x="2951" y="2954"/>
                    </a:lnTo>
                    <a:lnTo>
                      <a:pt x="2878" y="2881"/>
                    </a:lnTo>
                    <a:moveTo>
                      <a:pt x="2769" y="2772"/>
                    </a:moveTo>
                    <a:lnTo>
                      <a:pt x="2753" y="2789"/>
                    </a:lnTo>
                    <a:lnTo>
                      <a:pt x="2826" y="2864"/>
                    </a:lnTo>
                    <a:lnTo>
                      <a:pt x="2845" y="2845"/>
                    </a:lnTo>
                    <a:lnTo>
                      <a:pt x="2769" y="2772"/>
                    </a:lnTo>
                    <a:moveTo>
                      <a:pt x="2358" y="2361"/>
                    </a:moveTo>
                    <a:lnTo>
                      <a:pt x="2342" y="2377"/>
                    </a:lnTo>
                    <a:lnTo>
                      <a:pt x="2736" y="2772"/>
                    </a:lnTo>
                    <a:lnTo>
                      <a:pt x="2753" y="2756"/>
                    </a:lnTo>
                    <a:lnTo>
                      <a:pt x="2358" y="2361"/>
                    </a:lnTo>
                    <a:moveTo>
                      <a:pt x="2268" y="2271"/>
                    </a:moveTo>
                    <a:lnTo>
                      <a:pt x="2252" y="2288"/>
                    </a:lnTo>
                    <a:lnTo>
                      <a:pt x="2325" y="2361"/>
                    </a:lnTo>
                    <a:lnTo>
                      <a:pt x="2342" y="2344"/>
                    </a:lnTo>
                    <a:lnTo>
                      <a:pt x="2268" y="2271"/>
                    </a:lnTo>
                    <a:moveTo>
                      <a:pt x="2162" y="2162"/>
                    </a:moveTo>
                    <a:lnTo>
                      <a:pt x="2146" y="2179"/>
                    </a:lnTo>
                    <a:lnTo>
                      <a:pt x="2219" y="2254"/>
                    </a:lnTo>
                    <a:lnTo>
                      <a:pt x="2235" y="2238"/>
                    </a:lnTo>
                    <a:lnTo>
                      <a:pt x="2162" y="2162"/>
                    </a:lnTo>
                    <a:moveTo>
                      <a:pt x="1751" y="1751"/>
                    </a:moveTo>
                    <a:lnTo>
                      <a:pt x="1734" y="1768"/>
                    </a:lnTo>
                    <a:lnTo>
                      <a:pt x="2127" y="2162"/>
                    </a:lnTo>
                    <a:lnTo>
                      <a:pt x="2146" y="2146"/>
                    </a:lnTo>
                    <a:lnTo>
                      <a:pt x="1751" y="1751"/>
                    </a:lnTo>
                    <a:moveTo>
                      <a:pt x="1661" y="1661"/>
                    </a:moveTo>
                    <a:lnTo>
                      <a:pt x="1645" y="1678"/>
                    </a:lnTo>
                    <a:lnTo>
                      <a:pt x="1718" y="1751"/>
                    </a:lnTo>
                    <a:lnTo>
                      <a:pt x="1734" y="1734"/>
                    </a:lnTo>
                    <a:lnTo>
                      <a:pt x="1661" y="1661"/>
                    </a:lnTo>
                    <a:moveTo>
                      <a:pt x="1552" y="1552"/>
                    </a:moveTo>
                    <a:lnTo>
                      <a:pt x="1536" y="1571"/>
                    </a:lnTo>
                    <a:lnTo>
                      <a:pt x="1609" y="1645"/>
                    </a:lnTo>
                    <a:lnTo>
                      <a:pt x="1628" y="1628"/>
                    </a:lnTo>
                    <a:lnTo>
                      <a:pt x="1552" y="1552"/>
                    </a:lnTo>
                    <a:moveTo>
                      <a:pt x="1141" y="1144"/>
                    </a:moveTo>
                    <a:lnTo>
                      <a:pt x="1125" y="1160"/>
                    </a:lnTo>
                    <a:lnTo>
                      <a:pt x="1519" y="1552"/>
                    </a:lnTo>
                    <a:lnTo>
                      <a:pt x="1536" y="1536"/>
                    </a:lnTo>
                    <a:lnTo>
                      <a:pt x="1141" y="1144"/>
                    </a:lnTo>
                    <a:moveTo>
                      <a:pt x="1051" y="1051"/>
                    </a:moveTo>
                    <a:lnTo>
                      <a:pt x="1035" y="1068"/>
                    </a:lnTo>
                    <a:lnTo>
                      <a:pt x="1108" y="1144"/>
                    </a:lnTo>
                    <a:lnTo>
                      <a:pt x="1125" y="1125"/>
                    </a:lnTo>
                    <a:lnTo>
                      <a:pt x="1051" y="1051"/>
                    </a:lnTo>
                    <a:moveTo>
                      <a:pt x="945" y="945"/>
                    </a:moveTo>
                    <a:lnTo>
                      <a:pt x="928" y="962"/>
                    </a:lnTo>
                    <a:lnTo>
                      <a:pt x="1002" y="1035"/>
                    </a:lnTo>
                    <a:lnTo>
                      <a:pt x="1018" y="1018"/>
                    </a:lnTo>
                    <a:lnTo>
                      <a:pt x="945" y="945"/>
                    </a:lnTo>
                    <a:moveTo>
                      <a:pt x="534" y="534"/>
                    </a:moveTo>
                    <a:lnTo>
                      <a:pt x="517" y="550"/>
                    </a:lnTo>
                    <a:lnTo>
                      <a:pt x="910" y="945"/>
                    </a:lnTo>
                    <a:lnTo>
                      <a:pt x="928" y="929"/>
                    </a:lnTo>
                    <a:lnTo>
                      <a:pt x="534" y="534"/>
                    </a:lnTo>
                    <a:moveTo>
                      <a:pt x="444" y="444"/>
                    </a:moveTo>
                    <a:lnTo>
                      <a:pt x="427" y="461"/>
                    </a:lnTo>
                    <a:lnTo>
                      <a:pt x="501" y="534"/>
                    </a:lnTo>
                    <a:lnTo>
                      <a:pt x="517" y="517"/>
                    </a:lnTo>
                    <a:lnTo>
                      <a:pt x="444" y="444"/>
                    </a:lnTo>
                    <a:moveTo>
                      <a:pt x="335" y="335"/>
                    </a:moveTo>
                    <a:lnTo>
                      <a:pt x="319" y="352"/>
                    </a:lnTo>
                    <a:lnTo>
                      <a:pt x="392" y="425"/>
                    </a:lnTo>
                    <a:lnTo>
                      <a:pt x="409" y="409"/>
                    </a:lnTo>
                    <a:lnTo>
                      <a:pt x="335" y="335"/>
                    </a:lnTo>
                    <a:moveTo>
                      <a:pt x="0" y="0"/>
                    </a:moveTo>
                    <a:lnTo>
                      <a:pt x="0" y="33"/>
                    </a:lnTo>
                    <a:lnTo>
                      <a:pt x="302" y="335"/>
                    </a:lnTo>
                    <a:lnTo>
                      <a:pt x="319" y="3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7" name="Freeform 752"/>
              <p:cNvSpPr/>
              <p:nvPr/>
            </p:nvSpPr>
            <p:spPr bwMode="auto">
              <a:xfrm>
                <a:off x="2110" y="2663"/>
                <a:ext cx="52" cy="52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16 h 52"/>
                  <a:gd name="T4" fmla="*/ 35 w 52"/>
                  <a:gd name="T5" fmla="*/ 52 h 52"/>
                  <a:gd name="T6" fmla="*/ 52 w 52"/>
                  <a:gd name="T7" fmla="*/ 35 h 52"/>
                  <a:gd name="T8" fmla="*/ 17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16"/>
                    </a:lnTo>
                    <a:lnTo>
                      <a:pt x="35" y="52"/>
                    </a:lnTo>
                    <a:lnTo>
                      <a:pt x="52" y="3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8" name="Freeform 753"/>
              <p:cNvSpPr/>
              <p:nvPr/>
            </p:nvSpPr>
            <p:spPr bwMode="auto">
              <a:xfrm>
                <a:off x="2110" y="2663"/>
                <a:ext cx="52" cy="52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16 h 52"/>
                  <a:gd name="T4" fmla="*/ 35 w 52"/>
                  <a:gd name="T5" fmla="*/ 52 h 52"/>
                  <a:gd name="T6" fmla="*/ 52 w 52"/>
                  <a:gd name="T7" fmla="*/ 35 h 52"/>
                  <a:gd name="T8" fmla="*/ 17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16"/>
                    </a:lnTo>
                    <a:lnTo>
                      <a:pt x="35" y="52"/>
                    </a:lnTo>
                    <a:lnTo>
                      <a:pt x="52" y="35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9" name="Freeform 754"/>
              <p:cNvSpPr/>
              <p:nvPr/>
            </p:nvSpPr>
            <p:spPr bwMode="auto">
              <a:xfrm>
                <a:off x="2720" y="3272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0" name="Freeform 755"/>
              <p:cNvSpPr/>
              <p:nvPr/>
            </p:nvSpPr>
            <p:spPr bwMode="auto">
              <a:xfrm>
                <a:off x="2720" y="3272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1" name="Freeform 756"/>
              <p:cNvSpPr/>
              <p:nvPr/>
            </p:nvSpPr>
            <p:spPr bwMode="auto">
              <a:xfrm>
                <a:off x="3327" y="3882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7 h 50"/>
                  <a:gd name="T4" fmla="*/ 36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7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2" name="Freeform 757"/>
              <p:cNvSpPr/>
              <p:nvPr/>
            </p:nvSpPr>
            <p:spPr bwMode="auto">
              <a:xfrm>
                <a:off x="3327" y="3882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7 h 50"/>
                  <a:gd name="T4" fmla="*/ 36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7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3" name="Freeform 758"/>
              <p:cNvSpPr/>
              <p:nvPr/>
            </p:nvSpPr>
            <p:spPr bwMode="auto">
              <a:xfrm>
                <a:off x="3937" y="4492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6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4" name="Freeform 759"/>
              <p:cNvSpPr/>
              <p:nvPr/>
            </p:nvSpPr>
            <p:spPr bwMode="auto">
              <a:xfrm>
                <a:off x="3937" y="4492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6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5" name="Freeform 760"/>
              <p:cNvSpPr/>
              <p:nvPr/>
            </p:nvSpPr>
            <p:spPr bwMode="auto">
              <a:xfrm>
                <a:off x="4544" y="5099"/>
                <a:ext cx="52" cy="52"/>
              </a:xfrm>
              <a:custGeom>
                <a:avLst/>
                <a:gdLst>
                  <a:gd name="T0" fmla="*/ 19 w 52"/>
                  <a:gd name="T1" fmla="*/ 0 h 52"/>
                  <a:gd name="T2" fmla="*/ 0 w 52"/>
                  <a:gd name="T3" fmla="*/ 19 h 52"/>
                  <a:gd name="T4" fmla="*/ 36 w 52"/>
                  <a:gd name="T5" fmla="*/ 52 h 52"/>
                  <a:gd name="T6" fmla="*/ 52 w 52"/>
                  <a:gd name="T7" fmla="*/ 36 h 52"/>
                  <a:gd name="T8" fmla="*/ 19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9" y="0"/>
                    </a:moveTo>
                    <a:lnTo>
                      <a:pt x="0" y="19"/>
                    </a:lnTo>
                    <a:lnTo>
                      <a:pt x="36" y="52"/>
                    </a:lnTo>
                    <a:lnTo>
                      <a:pt x="52" y="3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6" name="Freeform 761"/>
              <p:cNvSpPr/>
              <p:nvPr/>
            </p:nvSpPr>
            <p:spPr bwMode="auto">
              <a:xfrm>
                <a:off x="4544" y="5099"/>
                <a:ext cx="52" cy="52"/>
              </a:xfrm>
              <a:custGeom>
                <a:avLst/>
                <a:gdLst>
                  <a:gd name="T0" fmla="*/ 19 w 52"/>
                  <a:gd name="T1" fmla="*/ 0 h 52"/>
                  <a:gd name="T2" fmla="*/ 0 w 52"/>
                  <a:gd name="T3" fmla="*/ 19 h 52"/>
                  <a:gd name="T4" fmla="*/ 36 w 52"/>
                  <a:gd name="T5" fmla="*/ 52 h 52"/>
                  <a:gd name="T6" fmla="*/ 52 w 52"/>
                  <a:gd name="T7" fmla="*/ 36 h 52"/>
                  <a:gd name="T8" fmla="*/ 19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19" y="0"/>
                    </a:moveTo>
                    <a:lnTo>
                      <a:pt x="0" y="19"/>
                    </a:lnTo>
                    <a:lnTo>
                      <a:pt x="36" y="52"/>
                    </a:lnTo>
                    <a:lnTo>
                      <a:pt x="52" y="3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7" name="Freeform 762"/>
              <p:cNvSpPr/>
              <p:nvPr/>
            </p:nvSpPr>
            <p:spPr bwMode="auto">
              <a:xfrm>
                <a:off x="5154" y="570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8" name="Freeform 763"/>
              <p:cNvSpPr/>
              <p:nvPr/>
            </p:nvSpPr>
            <p:spPr bwMode="auto">
              <a:xfrm>
                <a:off x="5154" y="570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9" name="Freeform 764"/>
              <p:cNvSpPr/>
              <p:nvPr/>
            </p:nvSpPr>
            <p:spPr bwMode="auto">
              <a:xfrm>
                <a:off x="5761" y="6319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6 h 50"/>
                  <a:gd name="T4" fmla="*/ 36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6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0" name="Freeform 765"/>
              <p:cNvSpPr/>
              <p:nvPr/>
            </p:nvSpPr>
            <p:spPr bwMode="auto">
              <a:xfrm>
                <a:off x="5761" y="6319"/>
                <a:ext cx="52" cy="50"/>
              </a:xfrm>
              <a:custGeom>
                <a:avLst/>
                <a:gdLst>
                  <a:gd name="T0" fmla="*/ 19 w 52"/>
                  <a:gd name="T1" fmla="*/ 0 h 50"/>
                  <a:gd name="T2" fmla="*/ 0 w 52"/>
                  <a:gd name="T3" fmla="*/ 16 h 50"/>
                  <a:gd name="T4" fmla="*/ 36 w 52"/>
                  <a:gd name="T5" fmla="*/ 50 h 50"/>
                  <a:gd name="T6" fmla="*/ 52 w 52"/>
                  <a:gd name="T7" fmla="*/ 33 h 50"/>
                  <a:gd name="T8" fmla="*/ 19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9" y="0"/>
                    </a:moveTo>
                    <a:lnTo>
                      <a:pt x="0" y="16"/>
                    </a:lnTo>
                    <a:lnTo>
                      <a:pt x="36" y="50"/>
                    </a:lnTo>
                    <a:lnTo>
                      <a:pt x="52" y="3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1" name="Freeform 766"/>
              <p:cNvSpPr/>
              <p:nvPr/>
            </p:nvSpPr>
            <p:spPr bwMode="auto">
              <a:xfrm>
                <a:off x="2219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2" name="Freeform 767"/>
              <p:cNvSpPr/>
              <p:nvPr/>
            </p:nvSpPr>
            <p:spPr bwMode="auto">
              <a:xfrm>
                <a:off x="2219" y="2771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3" name="Freeform 768"/>
              <p:cNvSpPr/>
              <p:nvPr/>
            </p:nvSpPr>
            <p:spPr bwMode="auto">
              <a:xfrm>
                <a:off x="2826" y="3379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9 h 35"/>
                  <a:gd name="T4" fmla="*/ 17 w 33"/>
                  <a:gd name="T5" fmla="*/ 35 h 35"/>
                  <a:gd name="T6" fmla="*/ 33 w 33"/>
                  <a:gd name="T7" fmla="*/ 19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9"/>
                    </a:lnTo>
                    <a:lnTo>
                      <a:pt x="17" y="35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4" name="Freeform 769"/>
              <p:cNvSpPr/>
              <p:nvPr/>
            </p:nvSpPr>
            <p:spPr bwMode="auto">
              <a:xfrm>
                <a:off x="2826" y="3379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9 h 35"/>
                  <a:gd name="T4" fmla="*/ 17 w 33"/>
                  <a:gd name="T5" fmla="*/ 35 h 35"/>
                  <a:gd name="T6" fmla="*/ 33 w 33"/>
                  <a:gd name="T7" fmla="*/ 19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9"/>
                    </a:lnTo>
                    <a:lnTo>
                      <a:pt x="17" y="35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5" name="Freeform 770"/>
              <p:cNvSpPr/>
              <p:nvPr/>
            </p:nvSpPr>
            <p:spPr bwMode="auto">
              <a:xfrm>
                <a:off x="3436" y="3988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6" name="Freeform 771"/>
              <p:cNvSpPr/>
              <p:nvPr/>
            </p:nvSpPr>
            <p:spPr bwMode="auto">
              <a:xfrm>
                <a:off x="3436" y="3988"/>
                <a:ext cx="33" cy="34"/>
              </a:xfrm>
              <a:custGeom>
                <a:avLst/>
                <a:gdLst>
                  <a:gd name="T0" fmla="*/ 16 w 33"/>
                  <a:gd name="T1" fmla="*/ 0 h 34"/>
                  <a:gd name="T2" fmla="*/ 0 w 33"/>
                  <a:gd name="T3" fmla="*/ 17 h 34"/>
                  <a:gd name="T4" fmla="*/ 16 w 33"/>
                  <a:gd name="T5" fmla="*/ 34 h 34"/>
                  <a:gd name="T6" fmla="*/ 33 w 33"/>
                  <a:gd name="T7" fmla="*/ 17 h 34"/>
                  <a:gd name="T8" fmla="*/ 16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6" y="0"/>
                    </a:moveTo>
                    <a:lnTo>
                      <a:pt x="0" y="17"/>
                    </a:lnTo>
                    <a:lnTo>
                      <a:pt x="16" y="34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7" name="Freeform 772"/>
              <p:cNvSpPr/>
              <p:nvPr/>
            </p:nvSpPr>
            <p:spPr bwMode="auto">
              <a:xfrm>
                <a:off x="4043" y="459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8" name="Freeform 773"/>
              <p:cNvSpPr/>
              <p:nvPr/>
            </p:nvSpPr>
            <p:spPr bwMode="auto">
              <a:xfrm>
                <a:off x="4043" y="459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9" name="Freeform 774"/>
              <p:cNvSpPr/>
              <p:nvPr/>
            </p:nvSpPr>
            <p:spPr bwMode="auto">
              <a:xfrm>
                <a:off x="4653" y="520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0" name="Freeform 775"/>
              <p:cNvSpPr/>
              <p:nvPr/>
            </p:nvSpPr>
            <p:spPr bwMode="auto">
              <a:xfrm>
                <a:off x="4653" y="5208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1" name="Freeform 776"/>
              <p:cNvSpPr/>
              <p:nvPr/>
            </p:nvSpPr>
            <p:spPr bwMode="auto">
              <a:xfrm>
                <a:off x="5260" y="581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2" name="Freeform 777"/>
              <p:cNvSpPr/>
              <p:nvPr/>
            </p:nvSpPr>
            <p:spPr bwMode="auto">
              <a:xfrm>
                <a:off x="5260" y="581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3" name="Freeform 778"/>
              <p:cNvSpPr/>
              <p:nvPr/>
            </p:nvSpPr>
            <p:spPr bwMode="auto">
              <a:xfrm>
                <a:off x="5870" y="642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4" name="Freeform 779"/>
              <p:cNvSpPr/>
              <p:nvPr/>
            </p:nvSpPr>
            <p:spPr bwMode="auto">
              <a:xfrm>
                <a:off x="5870" y="6425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5" name="Freeform 780"/>
              <p:cNvSpPr/>
              <p:nvPr/>
            </p:nvSpPr>
            <p:spPr bwMode="auto">
              <a:xfrm>
                <a:off x="2020" y="257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6" name="Freeform 781"/>
              <p:cNvSpPr/>
              <p:nvPr/>
            </p:nvSpPr>
            <p:spPr bwMode="auto">
              <a:xfrm>
                <a:off x="2020" y="2573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7" name="Freeform 782"/>
              <p:cNvSpPr/>
              <p:nvPr/>
            </p:nvSpPr>
            <p:spPr bwMode="auto">
              <a:xfrm>
                <a:off x="2628" y="3183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6 h 33"/>
                  <a:gd name="T4" fmla="*/ 18 w 35"/>
                  <a:gd name="T5" fmla="*/ 33 h 33"/>
                  <a:gd name="T6" fmla="*/ 35 w 35"/>
                  <a:gd name="T7" fmla="*/ 16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6"/>
                    </a:lnTo>
                    <a:lnTo>
                      <a:pt x="18" y="33"/>
                    </a:lnTo>
                    <a:lnTo>
                      <a:pt x="35" y="1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8" name="Freeform 783"/>
              <p:cNvSpPr/>
              <p:nvPr/>
            </p:nvSpPr>
            <p:spPr bwMode="auto">
              <a:xfrm>
                <a:off x="2628" y="3183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6 h 33"/>
                  <a:gd name="T4" fmla="*/ 18 w 35"/>
                  <a:gd name="T5" fmla="*/ 33 h 33"/>
                  <a:gd name="T6" fmla="*/ 35 w 35"/>
                  <a:gd name="T7" fmla="*/ 16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6"/>
                    </a:lnTo>
                    <a:lnTo>
                      <a:pt x="18" y="33"/>
                    </a:lnTo>
                    <a:lnTo>
                      <a:pt x="35" y="16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9" name="Freeform 784"/>
              <p:cNvSpPr/>
              <p:nvPr/>
            </p:nvSpPr>
            <p:spPr bwMode="auto">
              <a:xfrm>
                <a:off x="3237" y="3790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0" name="Freeform 785"/>
              <p:cNvSpPr/>
              <p:nvPr/>
            </p:nvSpPr>
            <p:spPr bwMode="auto">
              <a:xfrm>
                <a:off x="3237" y="3790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6 h 35"/>
                  <a:gd name="T4" fmla="*/ 17 w 33"/>
                  <a:gd name="T5" fmla="*/ 35 h 35"/>
                  <a:gd name="T6" fmla="*/ 33 w 33"/>
                  <a:gd name="T7" fmla="*/ 16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6"/>
                    </a:lnTo>
                    <a:lnTo>
                      <a:pt x="17" y="35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1" name="Freeform 786"/>
              <p:cNvSpPr/>
              <p:nvPr/>
            </p:nvSpPr>
            <p:spPr bwMode="auto">
              <a:xfrm>
                <a:off x="3845" y="4400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6 h 33"/>
                  <a:gd name="T4" fmla="*/ 19 w 35"/>
                  <a:gd name="T5" fmla="*/ 33 h 33"/>
                  <a:gd name="T6" fmla="*/ 35 w 35"/>
                  <a:gd name="T7" fmla="*/ 16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5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2" name="Freeform 787"/>
              <p:cNvSpPr/>
              <p:nvPr/>
            </p:nvSpPr>
            <p:spPr bwMode="auto">
              <a:xfrm>
                <a:off x="3845" y="4400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6 h 33"/>
                  <a:gd name="T4" fmla="*/ 19 w 35"/>
                  <a:gd name="T5" fmla="*/ 33 h 33"/>
                  <a:gd name="T6" fmla="*/ 35 w 35"/>
                  <a:gd name="T7" fmla="*/ 16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6"/>
                    </a:lnTo>
                    <a:lnTo>
                      <a:pt x="19" y="33"/>
                    </a:lnTo>
                    <a:lnTo>
                      <a:pt x="35" y="16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3" name="Freeform 788"/>
              <p:cNvSpPr/>
              <p:nvPr/>
            </p:nvSpPr>
            <p:spPr bwMode="auto">
              <a:xfrm>
                <a:off x="4454" y="501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4" name="Freeform 789"/>
              <p:cNvSpPr/>
              <p:nvPr/>
            </p:nvSpPr>
            <p:spPr bwMode="auto">
              <a:xfrm>
                <a:off x="4454" y="501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5" name="Freeform 790"/>
              <p:cNvSpPr/>
              <p:nvPr/>
            </p:nvSpPr>
            <p:spPr bwMode="auto">
              <a:xfrm>
                <a:off x="5062" y="5619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7 h 33"/>
                  <a:gd name="T4" fmla="*/ 19 w 35"/>
                  <a:gd name="T5" fmla="*/ 33 h 33"/>
                  <a:gd name="T6" fmla="*/ 35 w 35"/>
                  <a:gd name="T7" fmla="*/ 17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5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6" name="Freeform 791"/>
              <p:cNvSpPr/>
              <p:nvPr/>
            </p:nvSpPr>
            <p:spPr bwMode="auto">
              <a:xfrm>
                <a:off x="5062" y="5619"/>
                <a:ext cx="35" cy="33"/>
              </a:xfrm>
              <a:custGeom>
                <a:avLst/>
                <a:gdLst>
                  <a:gd name="T0" fmla="*/ 19 w 35"/>
                  <a:gd name="T1" fmla="*/ 0 h 33"/>
                  <a:gd name="T2" fmla="*/ 0 w 35"/>
                  <a:gd name="T3" fmla="*/ 17 h 33"/>
                  <a:gd name="T4" fmla="*/ 19 w 35"/>
                  <a:gd name="T5" fmla="*/ 33 h 33"/>
                  <a:gd name="T6" fmla="*/ 35 w 35"/>
                  <a:gd name="T7" fmla="*/ 17 h 33"/>
                  <a:gd name="T8" fmla="*/ 19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5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7" name="Freeform 792"/>
              <p:cNvSpPr/>
              <p:nvPr/>
            </p:nvSpPr>
            <p:spPr bwMode="auto">
              <a:xfrm>
                <a:off x="5672" y="6229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8" name="Freeform 793"/>
              <p:cNvSpPr/>
              <p:nvPr/>
            </p:nvSpPr>
            <p:spPr bwMode="auto">
              <a:xfrm>
                <a:off x="5672" y="6229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7 h 33"/>
                  <a:gd name="T4" fmla="*/ 16 w 33"/>
                  <a:gd name="T5" fmla="*/ 33 h 33"/>
                  <a:gd name="T6" fmla="*/ 33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7"/>
                    </a:lnTo>
                    <a:lnTo>
                      <a:pt x="16" y="33"/>
                    </a:lnTo>
                    <a:lnTo>
                      <a:pt x="33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9" name="Freeform 794"/>
              <p:cNvSpPr>
                <a:spLocks noEditPoints="1"/>
              </p:cNvSpPr>
              <p:nvPr/>
            </p:nvSpPr>
            <p:spPr bwMode="auto">
              <a:xfrm>
                <a:off x="1718" y="3471"/>
                <a:ext cx="3167" cy="3172"/>
              </a:xfrm>
              <a:custGeom>
                <a:avLst/>
                <a:gdLst>
                  <a:gd name="T0" fmla="*/ 2951 w 3167"/>
                  <a:gd name="T1" fmla="*/ 2987 h 3172"/>
                  <a:gd name="T2" fmla="*/ 3167 w 3167"/>
                  <a:gd name="T3" fmla="*/ 3172 h 3172"/>
                  <a:gd name="T4" fmla="*/ 2876 w 3167"/>
                  <a:gd name="T5" fmla="*/ 2881 h 3172"/>
                  <a:gd name="T6" fmla="*/ 2933 w 3167"/>
                  <a:gd name="T7" fmla="*/ 2971 h 3172"/>
                  <a:gd name="T8" fmla="*/ 2876 w 3167"/>
                  <a:gd name="T9" fmla="*/ 2881 h 3172"/>
                  <a:gd name="T10" fmla="*/ 2753 w 3167"/>
                  <a:gd name="T11" fmla="*/ 2789 h 3172"/>
                  <a:gd name="T12" fmla="*/ 2843 w 3167"/>
                  <a:gd name="T13" fmla="*/ 2848 h 3172"/>
                  <a:gd name="T14" fmla="*/ 2358 w 3167"/>
                  <a:gd name="T15" fmla="*/ 2361 h 3172"/>
                  <a:gd name="T16" fmla="*/ 2736 w 3167"/>
                  <a:gd name="T17" fmla="*/ 2772 h 3172"/>
                  <a:gd name="T18" fmla="*/ 2358 w 3167"/>
                  <a:gd name="T19" fmla="*/ 2361 h 3172"/>
                  <a:gd name="T20" fmla="*/ 2252 w 3167"/>
                  <a:gd name="T21" fmla="*/ 2288 h 3172"/>
                  <a:gd name="T22" fmla="*/ 2342 w 3167"/>
                  <a:gd name="T23" fmla="*/ 2344 h 3172"/>
                  <a:gd name="T24" fmla="*/ 2160 w 3167"/>
                  <a:gd name="T25" fmla="*/ 2165 h 3172"/>
                  <a:gd name="T26" fmla="*/ 2219 w 3167"/>
                  <a:gd name="T27" fmla="*/ 2255 h 3172"/>
                  <a:gd name="T28" fmla="*/ 2160 w 3167"/>
                  <a:gd name="T29" fmla="*/ 2165 h 3172"/>
                  <a:gd name="T30" fmla="*/ 1734 w 3167"/>
                  <a:gd name="T31" fmla="*/ 1770 h 3172"/>
                  <a:gd name="T32" fmla="*/ 2143 w 3167"/>
                  <a:gd name="T33" fmla="*/ 2146 h 3172"/>
                  <a:gd name="T34" fmla="*/ 1659 w 3167"/>
                  <a:gd name="T35" fmla="*/ 1661 h 3172"/>
                  <a:gd name="T36" fmla="*/ 1715 w 3167"/>
                  <a:gd name="T37" fmla="*/ 1754 h 3172"/>
                  <a:gd name="T38" fmla="*/ 1659 w 3167"/>
                  <a:gd name="T39" fmla="*/ 1661 h 3172"/>
                  <a:gd name="T40" fmla="*/ 1536 w 3167"/>
                  <a:gd name="T41" fmla="*/ 1572 h 3172"/>
                  <a:gd name="T42" fmla="*/ 1626 w 3167"/>
                  <a:gd name="T43" fmla="*/ 1628 h 3172"/>
                  <a:gd name="T44" fmla="*/ 1141 w 3167"/>
                  <a:gd name="T45" fmla="*/ 1144 h 3172"/>
                  <a:gd name="T46" fmla="*/ 1519 w 3167"/>
                  <a:gd name="T47" fmla="*/ 1555 h 3172"/>
                  <a:gd name="T48" fmla="*/ 1141 w 3167"/>
                  <a:gd name="T49" fmla="*/ 1144 h 3172"/>
                  <a:gd name="T50" fmla="*/ 1035 w 3167"/>
                  <a:gd name="T51" fmla="*/ 1071 h 3172"/>
                  <a:gd name="T52" fmla="*/ 1125 w 3167"/>
                  <a:gd name="T53" fmla="*/ 1127 h 3172"/>
                  <a:gd name="T54" fmla="*/ 943 w 3167"/>
                  <a:gd name="T55" fmla="*/ 945 h 3172"/>
                  <a:gd name="T56" fmla="*/ 1002 w 3167"/>
                  <a:gd name="T57" fmla="*/ 1035 h 3172"/>
                  <a:gd name="T58" fmla="*/ 943 w 3167"/>
                  <a:gd name="T59" fmla="*/ 945 h 3172"/>
                  <a:gd name="T60" fmla="*/ 515 w 3167"/>
                  <a:gd name="T61" fmla="*/ 551 h 3172"/>
                  <a:gd name="T62" fmla="*/ 926 w 3167"/>
                  <a:gd name="T63" fmla="*/ 929 h 3172"/>
                  <a:gd name="T64" fmla="*/ 442 w 3167"/>
                  <a:gd name="T65" fmla="*/ 444 h 3172"/>
                  <a:gd name="T66" fmla="*/ 498 w 3167"/>
                  <a:gd name="T67" fmla="*/ 534 h 3172"/>
                  <a:gd name="T68" fmla="*/ 442 w 3167"/>
                  <a:gd name="T69" fmla="*/ 444 h 3172"/>
                  <a:gd name="T70" fmla="*/ 319 w 3167"/>
                  <a:gd name="T71" fmla="*/ 352 h 3172"/>
                  <a:gd name="T72" fmla="*/ 409 w 3167"/>
                  <a:gd name="T73" fmla="*/ 411 h 3172"/>
                  <a:gd name="T74" fmla="*/ 0 w 3167"/>
                  <a:gd name="T75" fmla="*/ 0 h 3172"/>
                  <a:gd name="T76" fmla="*/ 302 w 3167"/>
                  <a:gd name="T77" fmla="*/ 335 h 3172"/>
                  <a:gd name="T78" fmla="*/ 0 w 3167"/>
                  <a:gd name="T79" fmla="*/ 0 h 3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67" h="3172">
                    <a:moveTo>
                      <a:pt x="2968" y="2971"/>
                    </a:moveTo>
                    <a:lnTo>
                      <a:pt x="2951" y="2987"/>
                    </a:lnTo>
                    <a:lnTo>
                      <a:pt x="3133" y="3172"/>
                    </a:lnTo>
                    <a:lnTo>
                      <a:pt x="3167" y="3172"/>
                    </a:lnTo>
                    <a:lnTo>
                      <a:pt x="2968" y="2971"/>
                    </a:lnTo>
                    <a:close/>
                    <a:moveTo>
                      <a:pt x="2876" y="2881"/>
                    </a:moveTo>
                    <a:lnTo>
                      <a:pt x="2859" y="2898"/>
                    </a:lnTo>
                    <a:lnTo>
                      <a:pt x="2933" y="2971"/>
                    </a:lnTo>
                    <a:lnTo>
                      <a:pt x="2951" y="2954"/>
                    </a:lnTo>
                    <a:lnTo>
                      <a:pt x="2876" y="2881"/>
                    </a:lnTo>
                    <a:close/>
                    <a:moveTo>
                      <a:pt x="2769" y="2772"/>
                    </a:moveTo>
                    <a:lnTo>
                      <a:pt x="2753" y="2789"/>
                    </a:lnTo>
                    <a:lnTo>
                      <a:pt x="2826" y="2864"/>
                    </a:lnTo>
                    <a:lnTo>
                      <a:pt x="2843" y="2848"/>
                    </a:lnTo>
                    <a:lnTo>
                      <a:pt x="2769" y="2772"/>
                    </a:lnTo>
                    <a:close/>
                    <a:moveTo>
                      <a:pt x="2358" y="2361"/>
                    </a:moveTo>
                    <a:lnTo>
                      <a:pt x="2342" y="2378"/>
                    </a:lnTo>
                    <a:lnTo>
                      <a:pt x="2736" y="2772"/>
                    </a:lnTo>
                    <a:lnTo>
                      <a:pt x="2753" y="2756"/>
                    </a:lnTo>
                    <a:lnTo>
                      <a:pt x="2358" y="2361"/>
                    </a:lnTo>
                    <a:close/>
                    <a:moveTo>
                      <a:pt x="2268" y="2271"/>
                    </a:moveTo>
                    <a:lnTo>
                      <a:pt x="2252" y="2288"/>
                    </a:lnTo>
                    <a:lnTo>
                      <a:pt x="2325" y="2361"/>
                    </a:lnTo>
                    <a:lnTo>
                      <a:pt x="2342" y="2344"/>
                    </a:lnTo>
                    <a:lnTo>
                      <a:pt x="2268" y="2271"/>
                    </a:lnTo>
                    <a:close/>
                    <a:moveTo>
                      <a:pt x="2160" y="2165"/>
                    </a:moveTo>
                    <a:lnTo>
                      <a:pt x="2143" y="2181"/>
                    </a:lnTo>
                    <a:lnTo>
                      <a:pt x="2219" y="2255"/>
                    </a:lnTo>
                    <a:lnTo>
                      <a:pt x="2235" y="2238"/>
                    </a:lnTo>
                    <a:lnTo>
                      <a:pt x="2160" y="2165"/>
                    </a:lnTo>
                    <a:close/>
                    <a:moveTo>
                      <a:pt x="1751" y="1754"/>
                    </a:moveTo>
                    <a:lnTo>
                      <a:pt x="1734" y="1770"/>
                    </a:lnTo>
                    <a:lnTo>
                      <a:pt x="2127" y="2165"/>
                    </a:lnTo>
                    <a:lnTo>
                      <a:pt x="2143" y="2146"/>
                    </a:lnTo>
                    <a:lnTo>
                      <a:pt x="1751" y="1754"/>
                    </a:lnTo>
                    <a:close/>
                    <a:moveTo>
                      <a:pt x="1659" y="1661"/>
                    </a:moveTo>
                    <a:lnTo>
                      <a:pt x="1642" y="1678"/>
                    </a:lnTo>
                    <a:lnTo>
                      <a:pt x="1715" y="1754"/>
                    </a:lnTo>
                    <a:lnTo>
                      <a:pt x="1734" y="1737"/>
                    </a:lnTo>
                    <a:lnTo>
                      <a:pt x="1659" y="1661"/>
                    </a:lnTo>
                    <a:close/>
                    <a:moveTo>
                      <a:pt x="1552" y="1555"/>
                    </a:moveTo>
                    <a:lnTo>
                      <a:pt x="1536" y="1572"/>
                    </a:lnTo>
                    <a:lnTo>
                      <a:pt x="1609" y="1645"/>
                    </a:lnTo>
                    <a:lnTo>
                      <a:pt x="1626" y="1628"/>
                    </a:lnTo>
                    <a:lnTo>
                      <a:pt x="1552" y="1555"/>
                    </a:lnTo>
                    <a:close/>
                    <a:moveTo>
                      <a:pt x="1141" y="1144"/>
                    </a:moveTo>
                    <a:lnTo>
                      <a:pt x="1125" y="1160"/>
                    </a:lnTo>
                    <a:lnTo>
                      <a:pt x="1519" y="1555"/>
                    </a:lnTo>
                    <a:lnTo>
                      <a:pt x="1536" y="1539"/>
                    </a:lnTo>
                    <a:lnTo>
                      <a:pt x="1141" y="1144"/>
                    </a:lnTo>
                    <a:close/>
                    <a:moveTo>
                      <a:pt x="1051" y="1054"/>
                    </a:moveTo>
                    <a:lnTo>
                      <a:pt x="1035" y="1071"/>
                    </a:lnTo>
                    <a:lnTo>
                      <a:pt x="1108" y="1144"/>
                    </a:lnTo>
                    <a:lnTo>
                      <a:pt x="1125" y="1127"/>
                    </a:lnTo>
                    <a:lnTo>
                      <a:pt x="1051" y="1054"/>
                    </a:lnTo>
                    <a:close/>
                    <a:moveTo>
                      <a:pt x="943" y="945"/>
                    </a:moveTo>
                    <a:lnTo>
                      <a:pt x="926" y="962"/>
                    </a:lnTo>
                    <a:lnTo>
                      <a:pt x="1002" y="1035"/>
                    </a:lnTo>
                    <a:lnTo>
                      <a:pt x="1018" y="1019"/>
                    </a:lnTo>
                    <a:lnTo>
                      <a:pt x="943" y="945"/>
                    </a:lnTo>
                    <a:close/>
                    <a:moveTo>
                      <a:pt x="534" y="534"/>
                    </a:moveTo>
                    <a:lnTo>
                      <a:pt x="515" y="551"/>
                    </a:lnTo>
                    <a:lnTo>
                      <a:pt x="910" y="945"/>
                    </a:lnTo>
                    <a:lnTo>
                      <a:pt x="926" y="929"/>
                    </a:lnTo>
                    <a:lnTo>
                      <a:pt x="534" y="534"/>
                    </a:lnTo>
                    <a:close/>
                    <a:moveTo>
                      <a:pt x="442" y="444"/>
                    </a:moveTo>
                    <a:lnTo>
                      <a:pt x="425" y="461"/>
                    </a:lnTo>
                    <a:lnTo>
                      <a:pt x="498" y="534"/>
                    </a:lnTo>
                    <a:lnTo>
                      <a:pt x="515" y="517"/>
                    </a:lnTo>
                    <a:lnTo>
                      <a:pt x="442" y="444"/>
                    </a:lnTo>
                    <a:close/>
                    <a:moveTo>
                      <a:pt x="335" y="335"/>
                    </a:moveTo>
                    <a:lnTo>
                      <a:pt x="319" y="352"/>
                    </a:lnTo>
                    <a:lnTo>
                      <a:pt x="392" y="428"/>
                    </a:lnTo>
                    <a:lnTo>
                      <a:pt x="409" y="411"/>
                    </a:lnTo>
                    <a:lnTo>
                      <a:pt x="335" y="335"/>
                    </a:lnTo>
                    <a:close/>
                    <a:moveTo>
                      <a:pt x="0" y="0"/>
                    </a:moveTo>
                    <a:lnTo>
                      <a:pt x="0" y="35"/>
                    </a:lnTo>
                    <a:lnTo>
                      <a:pt x="302" y="335"/>
                    </a:lnTo>
                    <a:lnTo>
                      <a:pt x="319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0" name="Freeform 795"/>
              <p:cNvSpPr>
                <a:spLocks noEditPoints="1"/>
              </p:cNvSpPr>
              <p:nvPr/>
            </p:nvSpPr>
            <p:spPr bwMode="auto">
              <a:xfrm>
                <a:off x="1718" y="3471"/>
                <a:ext cx="3167" cy="3172"/>
              </a:xfrm>
              <a:custGeom>
                <a:avLst/>
                <a:gdLst>
                  <a:gd name="T0" fmla="*/ 2951 w 3167"/>
                  <a:gd name="T1" fmla="*/ 2987 h 3172"/>
                  <a:gd name="T2" fmla="*/ 3167 w 3167"/>
                  <a:gd name="T3" fmla="*/ 3172 h 3172"/>
                  <a:gd name="T4" fmla="*/ 2876 w 3167"/>
                  <a:gd name="T5" fmla="*/ 2881 h 3172"/>
                  <a:gd name="T6" fmla="*/ 2933 w 3167"/>
                  <a:gd name="T7" fmla="*/ 2971 h 3172"/>
                  <a:gd name="T8" fmla="*/ 2876 w 3167"/>
                  <a:gd name="T9" fmla="*/ 2881 h 3172"/>
                  <a:gd name="T10" fmla="*/ 2753 w 3167"/>
                  <a:gd name="T11" fmla="*/ 2789 h 3172"/>
                  <a:gd name="T12" fmla="*/ 2843 w 3167"/>
                  <a:gd name="T13" fmla="*/ 2848 h 3172"/>
                  <a:gd name="T14" fmla="*/ 2358 w 3167"/>
                  <a:gd name="T15" fmla="*/ 2361 h 3172"/>
                  <a:gd name="T16" fmla="*/ 2736 w 3167"/>
                  <a:gd name="T17" fmla="*/ 2772 h 3172"/>
                  <a:gd name="T18" fmla="*/ 2358 w 3167"/>
                  <a:gd name="T19" fmla="*/ 2361 h 3172"/>
                  <a:gd name="T20" fmla="*/ 2252 w 3167"/>
                  <a:gd name="T21" fmla="*/ 2288 h 3172"/>
                  <a:gd name="T22" fmla="*/ 2342 w 3167"/>
                  <a:gd name="T23" fmla="*/ 2344 h 3172"/>
                  <a:gd name="T24" fmla="*/ 2160 w 3167"/>
                  <a:gd name="T25" fmla="*/ 2165 h 3172"/>
                  <a:gd name="T26" fmla="*/ 2219 w 3167"/>
                  <a:gd name="T27" fmla="*/ 2255 h 3172"/>
                  <a:gd name="T28" fmla="*/ 2160 w 3167"/>
                  <a:gd name="T29" fmla="*/ 2165 h 3172"/>
                  <a:gd name="T30" fmla="*/ 1734 w 3167"/>
                  <a:gd name="T31" fmla="*/ 1770 h 3172"/>
                  <a:gd name="T32" fmla="*/ 2143 w 3167"/>
                  <a:gd name="T33" fmla="*/ 2146 h 3172"/>
                  <a:gd name="T34" fmla="*/ 1659 w 3167"/>
                  <a:gd name="T35" fmla="*/ 1661 h 3172"/>
                  <a:gd name="T36" fmla="*/ 1715 w 3167"/>
                  <a:gd name="T37" fmla="*/ 1754 h 3172"/>
                  <a:gd name="T38" fmla="*/ 1659 w 3167"/>
                  <a:gd name="T39" fmla="*/ 1661 h 3172"/>
                  <a:gd name="T40" fmla="*/ 1536 w 3167"/>
                  <a:gd name="T41" fmla="*/ 1572 h 3172"/>
                  <a:gd name="T42" fmla="*/ 1626 w 3167"/>
                  <a:gd name="T43" fmla="*/ 1628 h 3172"/>
                  <a:gd name="T44" fmla="*/ 1141 w 3167"/>
                  <a:gd name="T45" fmla="*/ 1144 h 3172"/>
                  <a:gd name="T46" fmla="*/ 1519 w 3167"/>
                  <a:gd name="T47" fmla="*/ 1555 h 3172"/>
                  <a:gd name="T48" fmla="*/ 1141 w 3167"/>
                  <a:gd name="T49" fmla="*/ 1144 h 3172"/>
                  <a:gd name="T50" fmla="*/ 1035 w 3167"/>
                  <a:gd name="T51" fmla="*/ 1071 h 3172"/>
                  <a:gd name="T52" fmla="*/ 1125 w 3167"/>
                  <a:gd name="T53" fmla="*/ 1127 h 3172"/>
                  <a:gd name="T54" fmla="*/ 943 w 3167"/>
                  <a:gd name="T55" fmla="*/ 945 h 3172"/>
                  <a:gd name="T56" fmla="*/ 1002 w 3167"/>
                  <a:gd name="T57" fmla="*/ 1035 h 3172"/>
                  <a:gd name="T58" fmla="*/ 943 w 3167"/>
                  <a:gd name="T59" fmla="*/ 945 h 3172"/>
                  <a:gd name="T60" fmla="*/ 515 w 3167"/>
                  <a:gd name="T61" fmla="*/ 551 h 3172"/>
                  <a:gd name="T62" fmla="*/ 926 w 3167"/>
                  <a:gd name="T63" fmla="*/ 929 h 3172"/>
                  <a:gd name="T64" fmla="*/ 442 w 3167"/>
                  <a:gd name="T65" fmla="*/ 444 h 3172"/>
                  <a:gd name="T66" fmla="*/ 498 w 3167"/>
                  <a:gd name="T67" fmla="*/ 534 h 3172"/>
                  <a:gd name="T68" fmla="*/ 442 w 3167"/>
                  <a:gd name="T69" fmla="*/ 444 h 3172"/>
                  <a:gd name="T70" fmla="*/ 319 w 3167"/>
                  <a:gd name="T71" fmla="*/ 352 h 3172"/>
                  <a:gd name="T72" fmla="*/ 409 w 3167"/>
                  <a:gd name="T73" fmla="*/ 411 h 3172"/>
                  <a:gd name="T74" fmla="*/ 0 w 3167"/>
                  <a:gd name="T75" fmla="*/ 0 h 3172"/>
                  <a:gd name="T76" fmla="*/ 302 w 3167"/>
                  <a:gd name="T77" fmla="*/ 335 h 3172"/>
                  <a:gd name="T78" fmla="*/ 0 w 3167"/>
                  <a:gd name="T79" fmla="*/ 0 h 3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67" h="3172">
                    <a:moveTo>
                      <a:pt x="2968" y="2971"/>
                    </a:moveTo>
                    <a:lnTo>
                      <a:pt x="2951" y="2987"/>
                    </a:lnTo>
                    <a:lnTo>
                      <a:pt x="3133" y="3172"/>
                    </a:lnTo>
                    <a:lnTo>
                      <a:pt x="3167" y="3172"/>
                    </a:lnTo>
                    <a:lnTo>
                      <a:pt x="2968" y="2971"/>
                    </a:lnTo>
                    <a:moveTo>
                      <a:pt x="2876" y="2881"/>
                    </a:moveTo>
                    <a:lnTo>
                      <a:pt x="2859" y="2898"/>
                    </a:lnTo>
                    <a:lnTo>
                      <a:pt x="2933" y="2971"/>
                    </a:lnTo>
                    <a:lnTo>
                      <a:pt x="2951" y="2954"/>
                    </a:lnTo>
                    <a:lnTo>
                      <a:pt x="2876" y="2881"/>
                    </a:lnTo>
                    <a:moveTo>
                      <a:pt x="2769" y="2772"/>
                    </a:moveTo>
                    <a:lnTo>
                      <a:pt x="2753" y="2789"/>
                    </a:lnTo>
                    <a:lnTo>
                      <a:pt x="2826" y="2864"/>
                    </a:lnTo>
                    <a:lnTo>
                      <a:pt x="2843" y="2848"/>
                    </a:lnTo>
                    <a:lnTo>
                      <a:pt x="2769" y="2772"/>
                    </a:lnTo>
                    <a:moveTo>
                      <a:pt x="2358" y="2361"/>
                    </a:moveTo>
                    <a:lnTo>
                      <a:pt x="2342" y="2378"/>
                    </a:lnTo>
                    <a:lnTo>
                      <a:pt x="2736" y="2772"/>
                    </a:lnTo>
                    <a:lnTo>
                      <a:pt x="2753" y="2756"/>
                    </a:lnTo>
                    <a:lnTo>
                      <a:pt x="2358" y="2361"/>
                    </a:lnTo>
                    <a:moveTo>
                      <a:pt x="2268" y="2271"/>
                    </a:moveTo>
                    <a:lnTo>
                      <a:pt x="2252" y="2288"/>
                    </a:lnTo>
                    <a:lnTo>
                      <a:pt x="2325" y="2361"/>
                    </a:lnTo>
                    <a:lnTo>
                      <a:pt x="2342" y="2344"/>
                    </a:lnTo>
                    <a:lnTo>
                      <a:pt x="2268" y="2271"/>
                    </a:lnTo>
                    <a:moveTo>
                      <a:pt x="2160" y="2165"/>
                    </a:moveTo>
                    <a:lnTo>
                      <a:pt x="2143" y="2181"/>
                    </a:lnTo>
                    <a:lnTo>
                      <a:pt x="2219" y="2255"/>
                    </a:lnTo>
                    <a:lnTo>
                      <a:pt x="2235" y="2238"/>
                    </a:lnTo>
                    <a:lnTo>
                      <a:pt x="2160" y="2165"/>
                    </a:lnTo>
                    <a:moveTo>
                      <a:pt x="1751" y="1754"/>
                    </a:moveTo>
                    <a:lnTo>
                      <a:pt x="1734" y="1770"/>
                    </a:lnTo>
                    <a:lnTo>
                      <a:pt x="2127" y="2165"/>
                    </a:lnTo>
                    <a:lnTo>
                      <a:pt x="2143" y="2146"/>
                    </a:lnTo>
                    <a:lnTo>
                      <a:pt x="1751" y="1754"/>
                    </a:lnTo>
                    <a:moveTo>
                      <a:pt x="1659" y="1661"/>
                    </a:moveTo>
                    <a:lnTo>
                      <a:pt x="1642" y="1678"/>
                    </a:lnTo>
                    <a:lnTo>
                      <a:pt x="1715" y="1754"/>
                    </a:lnTo>
                    <a:lnTo>
                      <a:pt x="1734" y="1737"/>
                    </a:lnTo>
                    <a:lnTo>
                      <a:pt x="1659" y="1661"/>
                    </a:lnTo>
                    <a:moveTo>
                      <a:pt x="1552" y="1555"/>
                    </a:moveTo>
                    <a:lnTo>
                      <a:pt x="1536" y="1572"/>
                    </a:lnTo>
                    <a:lnTo>
                      <a:pt x="1609" y="1645"/>
                    </a:lnTo>
                    <a:lnTo>
                      <a:pt x="1626" y="1628"/>
                    </a:lnTo>
                    <a:lnTo>
                      <a:pt x="1552" y="1555"/>
                    </a:lnTo>
                    <a:moveTo>
                      <a:pt x="1141" y="1144"/>
                    </a:moveTo>
                    <a:lnTo>
                      <a:pt x="1125" y="1160"/>
                    </a:lnTo>
                    <a:lnTo>
                      <a:pt x="1519" y="1555"/>
                    </a:lnTo>
                    <a:lnTo>
                      <a:pt x="1536" y="1539"/>
                    </a:lnTo>
                    <a:lnTo>
                      <a:pt x="1141" y="1144"/>
                    </a:lnTo>
                    <a:moveTo>
                      <a:pt x="1051" y="1054"/>
                    </a:moveTo>
                    <a:lnTo>
                      <a:pt x="1035" y="1071"/>
                    </a:lnTo>
                    <a:lnTo>
                      <a:pt x="1108" y="1144"/>
                    </a:lnTo>
                    <a:lnTo>
                      <a:pt x="1125" y="1127"/>
                    </a:lnTo>
                    <a:lnTo>
                      <a:pt x="1051" y="1054"/>
                    </a:lnTo>
                    <a:moveTo>
                      <a:pt x="943" y="945"/>
                    </a:moveTo>
                    <a:lnTo>
                      <a:pt x="926" y="962"/>
                    </a:lnTo>
                    <a:lnTo>
                      <a:pt x="1002" y="1035"/>
                    </a:lnTo>
                    <a:lnTo>
                      <a:pt x="1018" y="1019"/>
                    </a:lnTo>
                    <a:lnTo>
                      <a:pt x="943" y="945"/>
                    </a:lnTo>
                    <a:moveTo>
                      <a:pt x="534" y="534"/>
                    </a:moveTo>
                    <a:lnTo>
                      <a:pt x="515" y="551"/>
                    </a:lnTo>
                    <a:lnTo>
                      <a:pt x="910" y="945"/>
                    </a:lnTo>
                    <a:lnTo>
                      <a:pt x="926" y="929"/>
                    </a:lnTo>
                    <a:lnTo>
                      <a:pt x="534" y="534"/>
                    </a:lnTo>
                    <a:moveTo>
                      <a:pt x="442" y="444"/>
                    </a:moveTo>
                    <a:lnTo>
                      <a:pt x="425" y="461"/>
                    </a:lnTo>
                    <a:lnTo>
                      <a:pt x="498" y="534"/>
                    </a:lnTo>
                    <a:lnTo>
                      <a:pt x="515" y="517"/>
                    </a:lnTo>
                    <a:lnTo>
                      <a:pt x="442" y="444"/>
                    </a:lnTo>
                    <a:moveTo>
                      <a:pt x="335" y="335"/>
                    </a:moveTo>
                    <a:lnTo>
                      <a:pt x="319" y="352"/>
                    </a:lnTo>
                    <a:lnTo>
                      <a:pt x="392" y="428"/>
                    </a:lnTo>
                    <a:lnTo>
                      <a:pt x="409" y="411"/>
                    </a:lnTo>
                    <a:lnTo>
                      <a:pt x="335" y="335"/>
                    </a:lnTo>
                    <a:moveTo>
                      <a:pt x="0" y="0"/>
                    </a:moveTo>
                    <a:lnTo>
                      <a:pt x="0" y="35"/>
                    </a:lnTo>
                    <a:lnTo>
                      <a:pt x="302" y="335"/>
                    </a:lnTo>
                    <a:lnTo>
                      <a:pt x="319" y="3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1" name="Freeform 796"/>
              <p:cNvSpPr/>
              <p:nvPr/>
            </p:nvSpPr>
            <p:spPr bwMode="auto">
              <a:xfrm>
                <a:off x="2110" y="3882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797"/>
              <p:cNvSpPr/>
              <p:nvPr/>
            </p:nvSpPr>
            <p:spPr bwMode="auto">
              <a:xfrm>
                <a:off x="2110" y="3882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3" name="Freeform 798"/>
              <p:cNvSpPr/>
              <p:nvPr/>
            </p:nvSpPr>
            <p:spPr bwMode="auto">
              <a:xfrm>
                <a:off x="2720" y="4490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6 h 52"/>
                  <a:gd name="T4" fmla="*/ 33 w 49"/>
                  <a:gd name="T5" fmla="*/ 52 h 52"/>
                  <a:gd name="T6" fmla="*/ 49 w 49"/>
                  <a:gd name="T7" fmla="*/ 35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49" y="3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4" name="Freeform 799"/>
              <p:cNvSpPr/>
              <p:nvPr/>
            </p:nvSpPr>
            <p:spPr bwMode="auto">
              <a:xfrm>
                <a:off x="2720" y="4490"/>
                <a:ext cx="49" cy="52"/>
              </a:xfrm>
              <a:custGeom>
                <a:avLst/>
                <a:gdLst>
                  <a:gd name="T0" fmla="*/ 16 w 49"/>
                  <a:gd name="T1" fmla="*/ 0 h 52"/>
                  <a:gd name="T2" fmla="*/ 0 w 49"/>
                  <a:gd name="T3" fmla="*/ 16 h 52"/>
                  <a:gd name="T4" fmla="*/ 33 w 49"/>
                  <a:gd name="T5" fmla="*/ 52 h 52"/>
                  <a:gd name="T6" fmla="*/ 49 w 49"/>
                  <a:gd name="T7" fmla="*/ 35 h 52"/>
                  <a:gd name="T8" fmla="*/ 16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16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49" y="35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5" name="Freeform 800"/>
              <p:cNvSpPr/>
              <p:nvPr/>
            </p:nvSpPr>
            <p:spPr bwMode="auto">
              <a:xfrm>
                <a:off x="3327" y="509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6" name="Freeform 801"/>
              <p:cNvSpPr/>
              <p:nvPr/>
            </p:nvSpPr>
            <p:spPr bwMode="auto">
              <a:xfrm>
                <a:off x="3327" y="509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7" name="Freeform 802"/>
              <p:cNvSpPr/>
              <p:nvPr/>
            </p:nvSpPr>
            <p:spPr bwMode="auto">
              <a:xfrm>
                <a:off x="3937" y="5709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8" name="Freeform 803"/>
              <p:cNvSpPr/>
              <p:nvPr/>
            </p:nvSpPr>
            <p:spPr bwMode="auto">
              <a:xfrm>
                <a:off x="3937" y="5709"/>
                <a:ext cx="49" cy="50"/>
              </a:xfrm>
              <a:custGeom>
                <a:avLst/>
                <a:gdLst>
                  <a:gd name="T0" fmla="*/ 16 w 49"/>
                  <a:gd name="T1" fmla="*/ 0 h 50"/>
                  <a:gd name="T2" fmla="*/ 0 w 49"/>
                  <a:gd name="T3" fmla="*/ 17 h 50"/>
                  <a:gd name="T4" fmla="*/ 33 w 49"/>
                  <a:gd name="T5" fmla="*/ 50 h 50"/>
                  <a:gd name="T6" fmla="*/ 49 w 49"/>
                  <a:gd name="T7" fmla="*/ 33 h 50"/>
                  <a:gd name="T8" fmla="*/ 16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6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49" y="3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9" name="Freeform 804"/>
              <p:cNvSpPr/>
              <p:nvPr/>
            </p:nvSpPr>
            <p:spPr bwMode="auto">
              <a:xfrm>
                <a:off x="4544" y="631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0" name="Freeform 805"/>
              <p:cNvSpPr/>
              <p:nvPr/>
            </p:nvSpPr>
            <p:spPr bwMode="auto">
              <a:xfrm>
                <a:off x="4544" y="631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6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6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1" name="Freeform 806"/>
              <p:cNvSpPr/>
              <p:nvPr/>
            </p:nvSpPr>
            <p:spPr bwMode="auto">
              <a:xfrm>
                <a:off x="2216" y="3988"/>
                <a:ext cx="36" cy="34"/>
              </a:xfrm>
              <a:custGeom>
                <a:avLst/>
                <a:gdLst>
                  <a:gd name="T0" fmla="*/ 17 w 36"/>
                  <a:gd name="T1" fmla="*/ 0 h 34"/>
                  <a:gd name="T2" fmla="*/ 0 w 36"/>
                  <a:gd name="T3" fmla="*/ 17 h 34"/>
                  <a:gd name="T4" fmla="*/ 17 w 36"/>
                  <a:gd name="T5" fmla="*/ 34 h 34"/>
                  <a:gd name="T6" fmla="*/ 36 w 36"/>
                  <a:gd name="T7" fmla="*/ 17 h 34"/>
                  <a:gd name="T8" fmla="*/ 17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6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2" name="Freeform 807"/>
              <p:cNvSpPr/>
              <p:nvPr/>
            </p:nvSpPr>
            <p:spPr bwMode="auto">
              <a:xfrm>
                <a:off x="2216" y="3988"/>
                <a:ext cx="36" cy="34"/>
              </a:xfrm>
              <a:custGeom>
                <a:avLst/>
                <a:gdLst>
                  <a:gd name="T0" fmla="*/ 17 w 36"/>
                  <a:gd name="T1" fmla="*/ 0 h 34"/>
                  <a:gd name="T2" fmla="*/ 0 w 36"/>
                  <a:gd name="T3" fmla="*/ 17 h 34"/>
                  <a:gd name="T4" fmla="*/ 17 w 36"/>
                  <a:gd name="T5" fmla="*/ 34 h 34"/>
                  <a:gd name="T6" fmla="*/ 36 w 36"/>
                  <a:gd name="T7" fmla="*/ 17 h 34"/>
                  <a:gd name="T8" fmla="*/ 17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6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47" name="Group 1009"/>
            <p:cNvGrpSpPr/>
            <p:nvPr/>
          </p:nvGrpSpPr>
          <p:grpSpPr bwMode="auto">
            <a:xfrm>
              <a:off x="2727325" y="-1949450"/>
              <a:ext cx="8756650" cy="12495213"/>
              <a:chOff x="1718" y="-1228"/>
              <a:chExt cx="5516" cy="7871"/>
            </a:xfrm>
          </p:grpSpPr>
          <p:sp>
            <p:nvSpPr>
              <p:cNvPr id="2683" name="Freeform 809"/>
              <p:cNvSpPr/>
              <p:nvPr/>
            </p:nvSpPr>
            <p:spPr bwMode="auto">
              <a:xfrm>
                <a:off x="2826" y="459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4" name="Freeform 810"/>
              <p:cNvSpPr/>
              <p:nvPr/>
            </p:nvSpPr>
            <p:spPr bwMode="auto">
              <a:xfrm>
                <a:off x="2826" y="4598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7 h 33"/>
                  <a:gd name="T4" fmla="*/ 17 w 33"/>
                  <a:gd name="T5" fmla="*/ 33 h 33"/>
                  <a:gd name="T6" fmla="*/ 33 w 33"/>
                  <a:gd name="T7" fmla="*/ 17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5" name="Freeform 811"/>
              <p:cNvSpPr/>
              <p:nvPr/>
            </p:nvSpPr>
            <p:spPr bwMode="auto">
              <a:xfrm>
                <a:off x="3433" y="5208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7 h 33"/>
                  <a:gd name="T4" fmla="*/ 19 w 36"/>
                  <a:gd name="T5" fmla="*/ 33 h 33"/>
                  <a:gd name="T6" fmla="*/ 36 w 36"/>
                  <a:gd name="T7" fmla="*/ 17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6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6" name="Freeform 812"/>
              <p:cNvSpPr/>
              <p:nvPr/>
            </p:nvSpPr>
            <p:spPr bwMode="auto">
              <a:xfrm>
                <a:off x="3433" y="5208"/>
                <a:ext cx="36" cy="33"/>
              </a:xfrm>
              <a:custGeom>
                <a:avLst/>
                <a:gdLst>
                  <a:gd name="T0" fmla="*/ 19 w 36"/>
                  <a:gd name="T1" fmla="*/ 0 h 33"/>
                  <a:gd name="T2" fmla="*/ 0 w 36"/>
                  <a:gd name="T3" fmla="*/ 17 h 33"/>
                  <a:gd name="T4" fmla="*/ 19 w 36"/>
                  <a:gd name="T5" fmla="*/ 33 h 33"/>
                  <a:gd name="T6" fmla="*/ 36 w 36"/>
                  <a:gd name="T7" fmla="*/ 17 h 33"/>
                  <a:gd name="T8" fmla="*/ 19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19" y="0"/>
                    </a:moveTo>
                    <a:lnTo>
                      <a:pt x="0" y="17"/>
                    </a:lnTo>
                    <a:lnTo>
                      <a:pt x="19" y="33"/>
                    </a:lnTo>
                    <a:lnTo>
                      <a:pt x="36" y="17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7" name="Freeform 813"/>
              <p:cNvSpPr/>
              <p:nvPr/>
            </p:nvSpPr>
            <p:spPr bwMode="auto">
              <a:xfrm>
                <a:off x="4043" y="5815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8" name="Freeform 814"/>
              <p:cNvSpPr/>
              <p:nvPr/>
            </p:nvSpPr>
            <p:spPr bwMode="auto">
              <a:xfrm>
                <a:off x="4043" y="5815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9" name="Freeform 815"/>
              <p:cNvSpPr/>
              <p:nvPr/>
            </p:nvSpPr>
            <p:spPr bwMode="auto">
              <a:xfrm>
                <a:off x="4651" y="6425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7 h 33"/>
                  <a:gd name="T4" fmla="*/ 18 w 35"/>
                  <a:gd name="T5" fmla="*/ 33 h 33"/>
                  <a:gd name="T6" fmla="*/ 35 w 35"/>
                  <a:gd name="T7" fmla="*/ 17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7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0" name="Freeform 816"/>
              <p:cNvSpPr/>
              <p:nvPr/>
            </p:nvSpPr>
            <p:spPr bwMode="auto">
              <a:xfrm>
                <a:off x="4651" y="6425"/>
                <a:ext cx="35" cy="33"/>
              </a:xfrm>
              <a:custGeom>
                <a:avLst/>
                <a:gdLst>
                  <a:gd name="T0" fmla="*/ 18 w 35"/>
                  <a:gd name="T1" fmla="*/ 0 h 33"/>
                  <a:gd name="T2" fmla="*/ 0 w 35"/>
                  <a:gd name="T3" fmla="*/ 17 h 33"/>
                  <a:gd name="T4" fmla="*/ 18 w 35"/>
                  <a:gd name="T5" fmla="*/ 33 h 33"/>
                  <a:gd name="T6" fmla="*/ 35 w 35"/>
                  <a:gd name="T7" fmla="*/ 17 h 33"/>
                  <a:gd name="T8" fmla="*/ 18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lnTo>
                      <a:pt x="0" y="17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1" name="Freeform 817"/>
              <p:cNvSpPr/>
              <p:nvPr/>
            </p:nvSpPr>
            <p:spPr bwMode="auto">
              <a:xfrm>
                <a:off x="2020" y="379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2" name="Freeform 818"/>
              <p:cNvSpPr/>
              <p:nvPr/>
            </p:nvSpPr>
            <p:spPr bwMode="auto">
              <a:xfrm>
                <a:off x="2020" y="379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3" name="Freeform 819"/>
              <p:cNvSpPr/>
              <p:nvPr/>
            </p:nvSpPr>
            <p:spPr bwMode="auto">
              <a:xfrm>
                <a:off x="2628" y="440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4" name="Freeform 820"/>
              <p:cNvSpPr/>
              <p:nvPr/>
            </p:nvSpPr>
            <p:spPr bwMode="auto">
              <a:xfrm>
                <a:off x="2628" y="4400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5" name="Freeform 821"/>
              <p:cNvSpPr/>
              <p:nvPr/>
            </p:nvSpPr>
            <p:spPr bwMode="auto">
              <a:xfrm>
                <a:off x="3237" y="501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6" name="Freeform 822"/>
              <p:cNvSpPr/>
              <p:nvPr/>
            </p:nvSpPr>
            <p:spPr bwMode="auto">
              <a:xfrm>
                <a:off x="3237" y="5010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7" name="Freeform 823"/>
              <p:cNvSpPr/>
              <p:nvPr/>
            </p:nvSpPr>
            <p:spPr bwMode="auto">
              <a:xfrm>
                <a:off x="3845" y="5617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9 h 35"/>
                  <a:gd name="T4" fmla="*/ 16 w 33"/>
                  <a:gd name="T5" fmla="*/ 35 h 35"/>
                  <a:gd name="T6" fmla="*/ 33 w 33"/>
                  <a:gd name="T7" fmla="*/ 19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9"/>
                    </a:lnTo>
                    <a:lnTo>
                      <a:pt x="16" y="35"/>
                    </a:lnTo>
                    <a:lnTo>
                      <a:pt x="33" y="1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8" name="Freeform 824"/>
              <p:cNvSpPr/>
              <p:nvPr/>
            </p:nvSpPr>
            <p:spPr bwMode="auto">
              <a:xfrm>
                <a:off x="3845" y="5617"/>
                <a:ext cx="33" cy="35"/>
              </a:xfrm>
              <a:custGeom>
                <a:avLst/>
                <a:gdLst>
                  <a:gd name="T0" fmla="*/ 16 w 33"/>
                  <a:gd name="T1" fmla="*/ 0 h 35"/>
                  <a:gd name="T2" fmla="*/ 0 w 33"/>
                  <a:gd name="T3" fmla="*/ 19 h 35"/>
                  <a:gd name="T4" fmla="*/ 16 w 33"/>
                  <a:gd name="T5" fmla="*/ 35 h 35"/>
                  <a:gd name="T6" fmla="*/ 33 w 33"/>
                  <a:gd name="T7" fmla="*/ 19 h 35"/>
                  <a:gd name="T8" fmla="*/ 16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6" y="0"/>
                    </a:moveTo>
                    <a:lnTo>
                      <a:pt x="0" y="19"/>
                    </a:lnTo>
                    <a:lnTo>
                      <a:pt x="16" y="35"/>
                    </a:lnTo>
                    <a:lnTo>
                      <a:pt x="33" y="1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9" name="Freeform 825"/>
              <p:cNvSpPr/>
              <p:nvPr/>
            </p:nvSpPr>
            <p:spPr bwMode="auto">
              <a:xfrm>
                <a:off x="4454" y="622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0" name="Freeform 826"/>
              <p:cNvSpPr/>
              <p:nvPr/>
            </p:nvSpPr>
            <p:spPr bwMode="auto">
              <a:xfrm>
                <a:off x="4454" y="6227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1" name="Freeform 827"/>
              <p:cNvSpPr>
                <a:spLocks noEditPoints="1"/>
              </p:cNvSpPr>
              <p:nvPr/>
            </p:nvSpPr>
            <p:spPr bwMode="auto">
              <a:xfrm>
                <a:off x="1718" y="4690"/>
                <a:ext cx="1949" cy="1953"/>
              </a:xfrm>
              <a:custGeom>
                <a:avLst/>
                <a:gdLst>
                  <a:gd name="T0" fmla="*/ 1749 w 1949"/>
                  <a:gd name="T1" fmla="*/ 1752 h 1953"/>
                  <a:gd name="T2" fmla="*/ 1732 w 1949"/>
                  <a:gd name="T3" fmla="*/ 1768 h 1953"/>
                  <a:gd name="T4" fmla="*/ 1916 w 1949"/>
                  <a:gd name="T5" fmla="*/ 1953 h 1953"/>
                  <a:gd name="T6" fmla="*/ 1949 w 1949"/>
                  <a:gd name="T7" fmla="*/ 1953 h 1953"/>
                  <a:gd name="T8" fmla="*/ 1749 w 1949"/>
                  <a:gd name="T9" fmla="*/ 1752 h 1953"/>
                  <a:gd name="T10" fmla="*/ 1659 w 1949"/>
                  <a:gd name="T11" fmla="*/ 1662 h 1953"/>
                  <a:gd name="T12" fmla="*/ 1642 w 1949"/>
                  <a:gd name="T13" fmla="*/ 1679 h 1953"/>
                  <a:gd name="T14" fmla="*/ 1715 w 1949"/>
                  <a:gd name="T15" fmla="*/ 1752 h 1953"/>
                  <a:gd name="T16" fmla="*/ 1732 w 1949"/>
                  <a:gd name="T17" fmla="*/ 1735 h 1953"/>
                  <a:gd name="T18" fmla="*/ 1659 w 1949"/>
                  <a:gd name="T19" fmla="*/ 1662 h 1953"/>
                  <a:gd name="T20" fmla="*/ 1552 w 1949"/>
                  <a:gd name="T21" fmla="*/ 1553 h 1953"/>
                  <a:gd name="T22" fmla="*/ 1533 w 1949"/>
                  <a:gd name="T23" fmla="*/ 1570 h 1953"/>
                  <a:gd name="T24" fmla="*/ 1609 w 1949"/>
                  <a:gd name="T25" fmla="*/ 1643 h 1953"/>
                  <a:gd name="T26" fmla="*/ 1626 w 1949"/>
                  <a:gd name="T27" fmla="*/ 1627 h 1953"/>
                  <a:gd name="T28" fmla="*/ 1552 w 1949"/>
                  <a:gd name="T29" fmla="*/ 1553 h 1953"/>
                  <a:gd name="T30" fmla="*/ 1141 w 1949"/>
                  <a:gd name="T31" fmla="*/ 1142 h 1953"/>
                  <a:gd name="T32" fmla="*/ 1125 w 1949"/>
                  <a:gd name="T33" fmla="*/ 1159 h 1953"/>
                  <a:gd name="T34" fmla="*/ 1517 w 1949"/>
                  <a:gd name="T35" fmla="*/ 1553 h 1953"/>
                  <a:gd name="T36" fmla="*/ 1533 w 1949"/>
                  <a:gd name="T37" fmla="*/ 1537 h 1953"/>
                  <a:gd name="T38" fmla="*/ 1141 w 1949"/>
                  <a:gd name="T39" fmla="*/ 1142 h 1953"/>
                  <a:gd name="T40" fmla="*/ 1051 w 1949"/>
                  <a:gd name="T41" fmla="*/ 1052 h 1953"/>
                  <a:gd name="T42" fmla="*/ 1032 w 1949"/>
                  <a:gd name="T43" fmla="*/ 1069 h 1953"/>
                  <a:gd name="T44" fmla="*/ 1108 w 1949"/>
                  <a:gd name="T45" fmla="*/ 1142 h 1953"/>
                  <a:gd name="T46" fmla="*/ 1125 w 1949"/>
                  <a:gd name="T47" fmla="*/ 1125 h 1953"/>
                  <a:gd name="T48" fmla="*/ 1051 w 1949"/>
                  <a:gd name="T49" fmla="*/ 1052 h 1953"/>
                  <a:gd name="T50" fmla="*/ 943 w 1949"/>
                  <a:gd name="T51" fmla="*/ 943 h 1953"/>
                  <a:gd name="T52" fmla="*/ 926 w 1949"/>
                  <a:gd name="T53" fmla="*/ 960 h 1953"/>
                  <a:gd name="T54" fmla="*/ 999 w 1949"/>
                  <a:gd name="T55" fmla="*/ 1036 h 1953"/>
                  <a:gd name="T56" fmla="*/ 1016 w 1949"/>
                  <a:gd name="T57" fmla="*/ 1019 h 1953"/>
                  <a:gd name="T58" fmla="*/ 943 w 1949"/>
                  <a:gd name="T59" fmla="*/ 943 h 1953"/>
                  <a:gd name="T60" fmla="*/ 531 w 1949"/>
                  <a:gd name="T61" fmla="*/ 532 h 1953"/>
                  <a:gd name="T62" fmla="*/ 515 w 1949"/>
                  <a:gd name="T63" fmla="*/ 549 h 1953"/>
                  <a:gd name="T64" fmla="*/ 910 w 1949"/>
                  <a:gd name="T65" fmla="*/ 943 h 1953"/>
                  <a:gd name="T66" fmla="*/ 926 w 1949"/>
                  <a:gd name="T67" fmla="*/ 927 h 1953"/>
                  <a:gd name="T68" fmla="*/ 531 w 1949"/>
                  <a:gd name="T69" fmla="*/ 532 h 1953"/>
                  <a:gd name="T70" fmla="*/ 442 w 1949"/>
                  <a:gd name="T71" fmla="*/ 442 h 1953"/>
                  <a:gd name="T72" fmla="*/ 425 w 1949"/>
                  <a:gd name="T73" fmla="*/ 459 h 1953"/>
                  <a:gd name="T74" fmla="*/ 498 w 1949"/>
                  <a:gd name="T75" fmla="*/ 532 h 1953"/>
                  <a:gd name="T76" fmla="*/ 515 w 1949"/>
                  <a:gd name="T77" fmla="*/ 516 h 1953"/>
                  <a:gd name="T78" fmla="*/ 442 w 1949"/>
                  <a:gd name="T79" fmla="*/ 442 h 1953"/>
                  <a:gd name="T80" fmla="*/ 335 w 1949"/>
                  <a:gd name="T81" fmla="*/ 334 h 1953"/>
                  <a:gd name="T82" fmla="*/ 316 w 1949"/>
                  <a:gd name="T83" fmla="*/ 353 h 1953"/>
                  <a:gd name="T84" fmla="*/ 392 w 1949"/>
                  <a:gd name="T85" fmla="*/ 426 h 1953"/>
                  <a:gd name="T86" fmla="*/ 409 w 1949"/>
                  <a:gd name="T87" fmla="*/ 409 h 1953"/>
                  <a:gd name="T88" fmla="*/ 335 w 1949"/>
                  <a:gd name="T89" fmla="*/ 334 h 1953"/>
                  <a:gd name="T90" fmla="*/ 0 w 1949"/>
                  <a:gd name="T91" fmla="*/ 0 h 1953"/>
                  <a:gd name="T92" fmla="*/ 0 w 1949"/>
                  <a:gd name="T93" fmla="*/ 34 h 1953"/>
                  <a:gd name="T94" fmla="*/ 300 w 1949"/>
                  <a:gd name="T95" fmla="*/ 334 h 1953"/>
                  <a:gd name="T96" fmla="*/ 316 w 1949"/>
                  <a:gd name="T97" fmla="*/ 317 h 1953"/>
                  <a:gd name="T98" fmla="*/ 0 w 1949"/>
                  <a:gd name="T99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9" h="1953">
                    <a:moveTo>
                      <a:pt x="1749" y="1752"/>
                    </a:moveTo>
                    <a:lnTo>
                      <a:pt x="1732" y="1768"/>
                    </a:lnTo>
                    <a:lnTo>
                      <a:pt x="1916" y="1953"/>
                    </a:lnTo>
                    <a:lnTo>
                      <a:pt x="1949" y="1953"/>
                    </a:lnTo>
                    <a:lnTo>
                      <a:pt x="1749" y="1752"/>
                    </a:lnTo>
                    <a:close/>
                    <a:moveTo>
                      <a:pt x="1659" y="1662"/>
                    </a:moveTo>
                    <a:lnTo>
                      <a:pt x="1642" y="1679"/>
                    </a:lnTo>
                    <a:lnTo>
                      <a:pt x="1715" y="1752"/>
                    </a:lnTo>
                    <a:lnTo>
                      <a:pt x="1732" y="1735"/>
                    </a:lnTo>
                    <a:lnTo>
                      <a:pt x="1659" y="1662"/>
                    </a:lnTo>
                    <a:close/>
                    <a:moveTo>
                      <a:pt x="1552" y="1553"/>
                    </a:moveTo>
                    <a:lnTo>
                      <a:pt x="1533" y="1570"/>
                    </a:lnTo>
                    <a:lnTo>
                      <a:pt x="1609" y="1643"/>
                    </a:lnTo>
                    <a:lnTo>
                      <a:pt x="1626" y="1627"/>
                    </a:lnTo>
                    <a:lnTo>
                      <a:pt x="1552" y="1553"/>
                    </a:lnTo>
                    <a:close/>
                    <a:moveTo>
                      <a:pt x="1141" y="1142"/>
                    </a:moveTo>
                    <a:lnTo>
                      <a:pt x="1125" y="1159"/>
                    </a:lnTo>
                    <a:lnTo>
                      <a:pt x="1517" y="1553"/>
                    </a:lnTo>
                    <a:lnTo>
                      <a:pt x="1533" y="1537"/>
                    </a:lnTo>
                    <a:lnTo>
                      <a:pt x="1141" y="1142"/>
                    </a:lnTo>
                    <a:close/>
                    <a:moveTo>
                      <a:pt x="1051" y="1052"/>
                    </a:moveTo>
                    <a:lnTo>
                      <a:pt x="1032" y="1069"/>
                    </a:lnTo>
                    <a:lnTo>
                      <a:pt x="1108" y="1142"/>
                    </a:lnTo>
                    <a:lnTo>
                      <a:pt x="1125" y="1125"/>
                    </a:lnTo>
                    <a:lnTo>
                      <a:pt x="1051" y="1052"/>
                    </a:lnTo>
                    <a:close/>
                    <a:moveTo>
                      <a:pt x="943" y="943"/>
                    </a:moveTo>
                    <a:lnTo>
                      <a:pt x="926" y="960"/>
                    </a:lnTo>
                    <a:lnTo>
                      <a:pt x="999" y="1036"/>
                    </a:lnTo>
                    <a:lnTo>
                      <a:pt x="1016" y="1019"/>
                    </a:lnTo>
                    <a:lnTo>
                      <a:pt x="943" y="943"/>
                    </a:lnTo>
                    <a:close/>
                    <a:moveTo>
                      <a:pt x="531" y="532"/>
                    </a:moveTo>
                    <a:lnTo>
                      <a:pt x="515" y="549"/>
                    </a:lnTo>
                    <a:lnTo>
                      <a:pt x="910" y="943"/>
                    </a:lnTo>
                    <a:lnTo>
                      <a:pt x="926" y="927"/>
                    </a:lnTo>
                    <a:lnTo>
                      <a:pt x="531" y="532"/>
                    </a:lnTo>
                    <a:close/>
                    <a:moveTo>
                      <a:pt x="442" y="442"/>
                    </a:moveTo>
                    <a:lnTo>
                      <a:pt x="425" y="459"/>
                    </a:lnTo>
                    <a:lnTo>
                      <a:pt x="498" y="532"/>
                    </a:lnTo>
                    <a:lnTo>
                      <a:pt x="515" y="516"/>
                    </a:lnTo>
                    <a:lnTo>
                      <a:pt x="442" y="442"/>
                    </a:lnTo>
                    <a:close/>
                    <a:moveTo>
                      <a:pt x="335" y="334"/>
                    </a:moveTo>
                    <a:lnTo>
                      <a:pt x="316" y="353"/>
                    </a:lnTo>
                    <a:lnTo>
                      <a:pt x="392" y="426"/>
                    </a:lnTo>
                    <a:lnTo>
                      <a:pt x="409" y="409"/>
                    </a:lnTo>
                    <a:lnTo>
                      <a:pt x="335" y="334"/>
                    </a:lnTo>
                    <a:close/>
                    <a:moveTo>
                      <a:pt x="0" y="0"/>
                    </a:moveTo>
                    <a:lnTo>
                      <a:pt x="0" y="34"/>
                    </a:lnTo>
                    <a:lnTo>
                      <a:pt x="300" y="334"/>
                    </a:lnTo>
                    <a:lnTo>
                      <a:pt x="316" y="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2" name="Freeform 828"/>
              <p:cNvSpPr>
                <a:spLocks noEditPoints="1"/>
              </p:cNvSpPr>
              <p:nvPr/>
            </p:nvSpPr>
            <p:spPr bwMode="auto">
              <a:xfrm>
                <a:off x="1718" y="4690"/>
                <a:ext cx="1949" cy="1953"/>
              </a:xfrm>
              <a:custGeom>
                <a:avLst/>
                <a:gdLst>
                  <a:gd name="T0" fmla="*/ 1749 w 1949"/>
                  <a:gd name="T1" fmla="*/ 1752 h 1953"/>
                  <a:gd name="T2" fmla="*/ 1732 w 1949"/>
                  <a:gd name="T3" fmla="*/ 1768 h 1953"/>
                  <a:gd name="T4" fmla="*/ 1916 w 1949"/>
                  <a:gd name="T5" fmla="*/ 1953 h 1953"/>
                  <a:gd name="T6" fmla="*/ 1949 w 1949"/>
                  <a:gd name="T7" fmla="*/ 1953 h 1953"/>
                  <a:gd name="T8" fmla="*/ 1749 w 1949"/>
                  <a:gd name="T9" fmla="*/ 1752 h 1953"/>
                  <a:gd name="T10" fmla="*/ 1659 w 1949"/>
                  <a:gd name="T11" fmla="*/ 1662 h 1953"/>
                  <a:gd name="T12" fmla="*/ 1642 w 1949"/>
                  <a:gd name="T13" fmla="*/ 1679 h 1953"/>
                  <a:gd name="T14" fmla="*/ 1715 w 1949"/>
                  <a:gd name="T15" fmla="*/ 1752 h 1953"/>
                  <a:gd name="T16" fmla="*/ 1732 w 1949"/>
                  <a:gd name="T17" fmla="*/ 1735 h 1953"/>
                  <a:gd name="T18" fmla="*/ 1659 w 1949"/>
                  <a:gd name="T19" fmla="*/ 1662 h 1953"/>
                  <a:gd name="T20" fmla="*/ 1552 w 1949"/>
                  <a:gd name="T21" fmla="*/ 1553 h 1953"/>
                  <a:gd name="T22" fmla="*/ 1533 w 1949"/>
                  <a:gd name="T23" fmla="*/ 1570 h 1953"/>
                  <a:gd name="T24" fmla="*/ 1609 w 1949"/>
                  <a:gd name="T25" fmla="*/ 1643 h 1953"/>
                  <a:gd name="T26" fmla="*/ 1626 w 1949"/>
                  <a:gd name="T27" fmla="*/ 1627 h 1953"/>
                  <a:gd name="T28" fmla="*/ 1552 w 1949"/>
                  <a:gd name="T29" fmla="*/ 1553 h 1953"/>
                  <a:gd name="T30" fmla="*/ 1141 w 1949"/>
                  <a:gd name="T31" fmla="*/ 1142 h 1953"/>
                  <a:gd name="T32" fmla="*/ 1125 w 1949"/>
                  <a:gd name="T33" fmla="*/ 1159 h 1953"/>
                  <a:gd name="T34" fmla="*/ 1517 w 1949"/>
                  <a:gd name="T35" fmla="*/ 1553 h 1953"/>
                  <a:gd name="T36" fmla="*/ 1533 w 1949"/>
                  <a:gd name="T37" fmla="*/ 1537 h 1953"/>
                  <a:gd name="T38" fmla="*/ 1141 w 1949"/>
                  <a:gd name="T39" fmla="*/ 1142 h 1953"/>
                  <a:gd name="T40" fmla="*/ 1051 w 1949"/>
                  <a:gd name="T41" fmla="*/ 1052 h 1953"/>
                  <a:gd name="T42" fmla="*/ 1032 w 1949"/>
                  <a:gd name="T43" fmla="*/ 1069 h 1953"/>
                  <a:gd name="T44" fmla="*/ 1108 w 1949"/>
                  <a:gd name="T45" fmla="*/ 1142 h 1953"/>
                  <a:gd name="T46" fmla="*/ 1125 w 1949"/>
                  <a:gd name="T47" fmla="*/ 1125 h 1953"/>
                  <a:gd name="T48" fmla="*/ 1051 w 1949"/>
                  <a:gd name="T49" fmla="*/ 1052 h 1953"/>
                  <a:gd name="T50" fmla="*/ 943 w 1949"/>
                  <a:gd name="T51" fmla="*/ 943 h 1953"/>
                  <a:gd name="T52" fmla="*/ 926 w 1949"/>
                  <a:gd name="T53" fmla="*/ 960 h 1953"/>
                  <a:gd name="T54" fmla="*/ 999 w 1949"/>
                  <a:gd name="T55" fmla="*/ 1036 h 1953"/>
                  <a:gd name="T56" fmla="*/ 1016 w 1949"/>
                  <a:gd name="T57" fmla="*/ 1019 h 1953"/>
                  <a:gd name="T58" fmla="*/ 943 w 1949"/>
                  <a:gd name="T59" fmla="*/ 943 h 1953"/>
                  <a:gd name="T60" fmla="*/ 531 w 1949"/>
                  <a:gd name="T61" fmla="*/ 532 h 1953"/>
                  <a:gd name="T62" fmla="*/ 515 w 1949"/>
                  <a:gd name="T63" fmla="*/ 549 h 1953"/>
                  <a:gd name="T64" fmla="*/ 910 w 1949"/>
                  <a:gd name="T65" fmla="*/ 943 h 1953"/>
                  <a:gd name="T66" fmla="*/ 926 w 1949"/>
                  <a:gd name="T67" fmla="*/ 927 h 1953"/>
                  <a:gd name="T68" fmla="*/ 531 w 1949"/>
                  <a:gd name="T69" fmla="*/ 532 h 1953"/>
                  <a:gd name="T70" fmla="*/ 442 w 1949"/>
                  <a:gd name="T71" fmla="*/ 442 h 1953"/>
                  <a:gd name="T72" fmla="*/ 425 w 1949"/>
                  <a:gd name="T73" fmla="*/ 459 h 1953"/>
                  <a:gd name="T74" fmla="*/ 498 w 1949"/>
                  <a:gd name="T75" fmla="*/ 532 h 1953"/>
                  <a:gd name="T76" fmla="*/ 515 w 1949"/>
                  <a:gd name="T77" fmla="*/ 516 h 1953"/>
                  <a:gd name="T78" fmla="*/ 442 w 1949"/>
                  <a:gd name="T79" fmla="*/ 442 h 1953"/>
                  <a:gd name="T80" fmla="*/ 335 w 1949"/>
                  <a:gd name="T81" fmla="*/ 334 h 1953"/>
                  <a:gd name="T82" fmla="*/ 316 w 1949"/>
                  <a:gd name="T83" fmla="*/ 353 h 1953"/>
                  <a:gd name="T84" fmla="*/ 392 w 1949"/>
                  <a:gd name="T85" fmla="*/ 426 h 1953"/>
                  <a:gd name="T86" fmla="*/ 409 w 1949"/>
                  <a:gd name="T87" fmla="*/ 409 h 1953"/>
                  <a:gd name="T88" fmla="*/ 335 w 1949"/>
                  <a:gd name="T89" fmla="*/ 334 h 1953"/>
                  <a:gd name="T90" fmla="*/ 0 w 1949"/>
                  <a:gd name="T91" fmla="*/ 0 h 1953"/>
                  <a:gd name="T92" fmla="*/ 0 w 1949"/>
                  <a:gd name="T93" fmla="*/ 34 h 1953"/>
                  <a:gd name="T94" fmla="*/ 300 w 1949"/>
                  <a:gd name="T95" fmla="*/ 334 h 1953"/>
                  <a:gd name="T96" fmla="*/ 316 w 1949"/>
                  <a:gd name="T97" fmla="*/ 317 h 1953"/>
                  <a:gd name="T98" fmla="*/ 0 w 1949"/>
                  <a:gd name="T99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9" h="1953">
                    <a:moveTo>
                      <a:pt x="1749" y="1752"/>
                    </a:moveTo>
                    <a:lnTo>
                      <a:pt x="1732" y="1768"/>
                    </a:lnTo>
                    <a:lnTo>
                      <a:pt x="1916" y="1953"/>
                    </a:lnTo>
                    <a:lnTo>
                      <a:pt x="1949" y="1953"/>
                    </a:lnTo>
                    <a:lnTo>
                      <a:pt x="1749" y="1752"/>
                    </a:lnTo>
                    <a:moveTo>
                      <a:pt x="1659" y="1662"/>
                    </a:moveTo>
                    <a:lnTo>
                      <a:pt x="1642" y="1679"/>
                    </a:lnTo>
                    <a:lnTo>
                      <a:pt x="1715" y="1752"/>
                    </a:lnTo>
                    <a:lnTo>
                      <a:pt x="1732" y="1735"/>
                    </a:lnTo>
                    <a:lnTo>
                      <a:pt x="1659" y="1662"/>
                    </a:lnTo>
                    <a:moveTo>
                      <a:pt x="1552" y="1553"/>
                    </a:moveTo>
                    <a:lnTo>
                      <a:pt x="1533" y="1570"/>
                    </a:lnTo>
                    <a:lnTo>
                      <a:pt x="1609" y="1643"/>
                    </a:lnTo>
                    <a:lnTo>
                      <a:pt x="1626" y="1627"/>
                    </a:lnTo>
                    <a:lnTo>
                      <a:pt x="1552" y="1553"/>
                    </a:lnTo>
                    <a:moveTo>
                      <a:pt x="1141" y="1142"/>
                    </a:moveTo>
                    <a:lnTo>
                      <a:pt x="1125" y="1159"/>
                    </a:lnTo>
                    <a:lnTo>
                      <a:pt x="1517" y="1553"/>
                    </a:lnTo>
                    <a:lnTo>
                      <a:pt x="1533" y="1537"/>
                    </a:lnTo>
                    <a:lnTo>
                      <a:pt x="1141" y="1142"/>
                    </a:lnTo>
                    <a:moveTo>
                      <a:pt x="1051" y="1052"/>
                    </a:moveTo>
                    <a:lnTo>
                      <a:pt x="1032" y="1069"/>
                    </a:lnTo>
                    <a:lnTo>
                      <a:pt x="1108" y="1142"/>
                    </a:lnTo>
                    <a:lnTo>
                      <a:pt x="1125" y="1125"/>
                    </a:lnTo>
                    <a:lnTo>
                      <a:pt x="1051" y="1052"/>
                    </a:lnTo>
                    <a:moveTo>
                      <a:pt x="943" y="943"/>
                    </a:moveTo>
                    <a:lnTo>
                      <a:pt x="926" y="960"/>
                    </a:lnTo>
                    <a:lnTo>
                      <a:pt x="999" y="1036"/>
                    </a:lnTo>
                    <a:lnTo>
                      <a:pt x="1016" y="1019"/>
                    </a:lnTo>
                    <a:lnTo>
                      <a:pt x="943" y="943"/>
                    </a:lnTo>
                    <a:moveTo>
                      <a:pt x="531" y="532"/>
                    </a:moveTo>
                    <a:lnTo>
                      <a:pt x="515" y="549"/>
                    </a:lnTo>
                    <a:lnTo>
                      <a:pt x="910" y="943"/>
                    </a:lnTo>
                    <a:lnTo>
                      <a:pt x="926" y="927"/>
                    </a:lnTo>
                    <a:lnTo>
                      <a:pt x="531" y="532"/>
                    </a:lnTo>
                    <a:moveTo>
                      <a:pt x="442" y="442"/>
                    </a:moveTo>
                    <a:lnTo>
                      <a:pt x="425" y="459"/>
                    </a:lnTo>
                    <a:lnTo>
                      <a:pt x="498" y="532"/>
                    </a:lnTo>
                    <a:lnTo>
                      <a:pt x="515" y="516"/>
                    </a:lnTo>
                    <a:lnTo>
                      <a:pt x="442" y="442"/>
                    </a:lnTo>
                    <a:moveTo>
                      <a:pt x="335" y="334"/>
                    </a:moveTo>
                    <a:lnTo>
                      <a:pt x="316" y="353"/>
                    </a:lnTo>
                    <a:lnTo>
                      <a:pt x="392" y="426"/>
                    </a:lnTo>
                    <a:lnTo>
                      <a:pt x="409" y="409"/>
                    </a:lnTo>
                    <a:lnTo>
                      <a:pt x="335" y="334"/>
                    </a:lnTo>
                    <a:moveTo>
                      <a:pt x="0" y="0"/>
                    </a:moveTo>
                    <a:lnTo>
                      <a:pt x="0" y="34"/>
                    </a:lnTo>
                    <a:lnTo>
                      <a:pt x="300" y="334"/>
                    </a:lnTo>
                    <a:lnTo>
                      <a:pt x="316" y="31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3" name="Freeform 829"/>
              <p:cNvSpPr/>
              <p:nvPr/>
            </p:nvSpPr>
            <p:spPr bwMode="auto">
              <a:xfrm>
                <a:off x="2110" y="509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4" name="Freeform 830"/>
              <p:cNvSpPr/>
              <p:nvPr/>
            </p:nvSpPr>
            <p:spPr bwMode="auto">
              <a:xfrm>
                <a:off x="2110" y="5099"/>
                <a:ext cx="50" cy="50"/>
              </a:xfrm>
              <a:custGeom>
                <a:avLst/>
                <a:gdLst>
                  <a:gd name="T0" fmla="*/ 17 w 50"/>
                  <a:gd name="T1" fmla="*/ 0 h 50"/>
                  <a:gd name="T2" fmla="*/ 0 w 50"/>
                  <a:gd name="T3" fmla="*/ 17 h 50"/>
                  <a:gd name="T4" fmla="*/ 33 w 50"/>
                  <a:gd name="T5" fmla="*/ 50 h 50"/>
                  <a:gd name="T6" fmla="*/ 50 w 50"/>
                  <a:gd name="T7" fmla="*/ 33 h 50"/>
                  <a:gd name="T8" fmla="*/ 17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5" name="Freeform 831"/>
              <p:cNvSpPr/>
              <p:nvPr/>
            </p:nvSpPr>
            <p:spPr bwMode="auto">
              <a:xfrm>
                <a:off x="2717" y="5709"/>
                <a:ext cx="52" cy="50"/>
              </a:xfrm>
              <a:custGeom>
                <a:avLst/>
                <a:gdLst>
                  <a:gd name="T0" fmla="*/ 17 w 52"/>
                  <a:gd name="T1" fmla="*/ 0 h 50"/>
                  <a:gd name="T2" fmla="*/ 0 w 52"/>
                  <a:gd name="T3" fmla="*/ 17 h 50"/>
                  <a:gd name="T4" fmla="*/ 33 w 52"/>
                  <a:gd name="T5" fmla="*/ 50 h 50"/>
                  <a:gd name="T6" fmla="*/ 52 w 52"/>
                  <a:gd name="T7" fmla="*/ 33 h 50"/>
                  <a:gd name="T8" fmla="*/ 17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2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6" name="Freeform 832"/>
              <p:cNvSpPr/>
              <p:nvPr/>
            </p:nvSpPr>
            <p:spPr bwMode="auto">
              <a:xfrm>
                <a:off x="2717" y="5709"/>
                <a:ext cx="52" cy="50"/>
              </a:xfrm>
              <a:custGeom>
                <a:avLst/>
                <a:gdLst>
                  <a:gd name="T0" fmla="*/ 17 w 52"/>
                  <a:gd name="T1" fmla="*/ 0 h 50"/>
                  <a:gd name="T2" fmla="*/ 0 w 52"/>
                  <a:gd name="T3" fmla="*/ 17 h 50"/>
                  <a:gd name="T4" fmla="*/ 33 w 52"/>
                  <a:gd name="T5" fmla="*/ 50 h 50"/>
                  <a:gd name="T6" fmla="*/ 52 w 52"/>
                  <a:gd name="T7" fmla="*/ 33 h 50"/>
                  <a:gd name="T8" fmla="*/ 17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17" y="0"/>
                    </a:moveTo>
                    <a:lnTo>
                      <a:pt x="0" y="17"/>
                    </a:lnTo>
                    <a:lnTo>
                      <a:pt x="33" y="50"/>
                    </a:lnTo>
                    <a:lnTo>
                      <a:pt x="52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7" name="Freeform 833"/>
              <p:cNvSpPr/>
              <p:nvPr/>
            </p:nvSpPr>
            <p:spPr bwMode="auto">
              <a:xfrm>
                <a:off x="3327" y="6317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6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8" name="Freeform 834"/>
              <p:cNvSpPr/>
              <p:nvPr/>
            </p:nvSpPr>
            <p:spPr bwMode="auto">
              <a:xfrm>
                <a:off x="3327" y="6317"/>
                <a:ext cx="50" cy="52"/>
              </a:xfrm>
              <a:custGeom>
                <a:avLst/>
                <a:gdLst>
                  <a:gd name="T0" fmla="*/ 17 w 50"/>
                  <a:gd name="T1" fmla="*/ 0 h 52"/>
                  <a:gd name="T2" fmla="*/ 0 w 50"/>
                  <a:gd name="T3" fmla="*/ 16 h 52"/>
                  <a:gd name="T4" fmla="*/ 33 w 50"/>
                  <a:gd name="T5" fmla="*/ 52 h 52"/>
                  <a:gd name="T6" fmla="*/ 50 w 50"/>
                  <a:gd name="T7" fmla="*/ 35 h 52"/>
                  <a:gd name="T8" fmla="*/ 17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17" y="0"/>
                    </a:moveTo>
                    <a:lnTo>
                      <a:pt x="0" y="16"/>
                    </a:lnTo>
                    <a:lnTo>
                      <a:pt x="33" y="52"/>
                    </a:lnTo>
                    <a:lnTo>
                      <a:pt x="50" y="35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9" name="Freeform 835"/>
              <p:cNvSpPr/>
              <p:nvPr/>
            </p:nvSpPr>
            <p:spPr bwMode="auto">
              <a:xfrm>
                <a:off x="2216" y="5206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0" name="Freeform 836"/>
              <p:cNvSpPr/>
              <p:nvPr/>
            </p:nvSpPr>
            <p:spPr bwMode="auto">
              <a:xfrm>
                <a:off x="2216" y="5206"/>
                <a:ext cx="33" cy="33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lnTo>
                      <a:pt x="0" y="16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1" name="Freeform 837"/>
              <p:cNvSpPr/>
              <p:nvPr/>
            </p:nvSpPr>
            <p:spPr bwMode="auto">
              <a:xfrm>
                <a:off x="2826" y="5815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2" name="Freeform 838"/>
              <p:cNvSpPr/>
              <p:nvPr/>
            </p:nvSpPr>
            <p:spPr bwMode="auto">
              <a:xfrm>
                <a:off x="2826" y="5815"/>
                <a:ext cx="33" cy="34"/>
              </a:xfrm>
              <a:custGeom>
                <a:avLst/>
                <a:gdLst>
                  <a:gd name="T0" fmla="*/ 17 w 33"/>
                  <a:gd name="T1" fmla="*/ 0 h 34"/>
                  <a:gd name="T2" fmla="*/ 0 w 33"/>
                  <a:gd name="T3" fmla="*/ 17 h 34"/>
                  <a:gd name="T4" fmla="*/ 17 w 33"/>
                  <a:gd name="T5" fmla="*/ 34 h 34"/>
                  <a:gd name="T6" fmla="*/ 33 w 33"/>
                  <a:gd name="T7" fmla="*/ 17 h 34"/>
                  <a:gd name="T8" fmla="*/ 17 w 3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17" y="0"/>
                    </a:moveTo>
                    <a:lnTo>
                      <a:pt x="0" y="17"/>
                    </a:lnTo>
                    <a:lnTo>
                      <a:pt x="17" y="34"/>
                    </a:lnTo>
                    <a:lnTo>
                      <a:pt x="33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3" name="Freeform 839"/>
              <p:cNvSpPr/>
              <p:nvPr/>
            </p:nvSpPr>
            <p:spPr bwMode="auto">
              <a:xfrm>
                <a:off x="3433" y="6425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4" name="Freeform 840"/>
              <p:cNvSpPr/>
              <p:nvPr/>
            </p:nvSpPr>
            <p:spPr bwMode="auto">
              <a:xfrm>
                <a:off x="3433" y="6425"/>
                <a:ext cx="34" cy="33"/>
              </a:xfrm>
              <a:custGeom>
                <a:avLst/>
                <a:gdLst>
                  <a:gd name="T0" fmla="*/ 17 w 34"/>
                  <a:gd name="T1" fmla="*/ 0 h 33"/>
                  <a:gd name="T2" fmla="*/ 0 w 34"/>
                  <a:gd name="T3" fmla="*/ 17 h 33"/>
                  <a:gd name="T4" fmla="*/ 17 w 34"/>
                  <a:gd name="T5" fmla="*/ 33 h 33"/>
                  <a:gd name="T6" fmla="*/ 34 w 34"/>
                  <a:gd name="T7" fmla="*/ 17 h 33"/>
                  <a:gd name="T8" fmla="*/ 17 w 3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17" y="0"/>
                    </a:moveTo>
                    <a:lnTo>
                      <a:pt x="0" y="17"/>
                    </a:lnTo>
                    <a:lnTo>
                      <a:pt x="17" y="33"/>
                    </a:lnTo>
                    <a:lnTo>
                      <a:pt x="34" y="1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5" name="Freeform 841"/>
              <p:cNvSpPr/>
              <p:nvPr/>
            </p:nvSpPr>
            <p:spPr bwMode="auto">
              <a:xfrm>
                <a:off x="2018" y="5007"/>
                <a:ext cx="35" cy="36"/>
              </a:xfrm>
              <a:custGeom>
                <a:avLst/>
                <a:gdLst>
                  <a:gd name="T0" fmla="*/ 16 w 35"/>
                  <a:gd name="T1" fmla="*/ 0 h 36"/>
                  <a:gd name="T2" fmla="*/ 0 w 35"/>
                  <a:gd name="T3" fmla="*/ 17 h 36"/>
                  <a:gd name="T4" fmla="*/ 16 w 35"/>
                  <a:gd name="T5" fmla="*/ 36 h 36"/>
                  <a:gd name="T6" fmla="*/ 35 w 35"/>
                  <a:gd name="T7" fmla="*/ 17 h 36"/>
                  <a:gd name="T8" fmla="*/ 16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16" y="0"/>
                    </a:moveTo>
                    <a:lnTo>
                      <a:pt x="0" y="17"/>
                    </a:lnTo>
                    <a:lnTo>
                      <a:pt x="16" y="36"/>
                    </a:lnTo>
                    <a:lnTo>
                      <a:pt x="35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6" name="Freeform 842"/>
              <p:cNvSpPr/>
              <p:nvPr/>
            </p:nvSpPr>
            <p:spPr bwMode="auto">
              <a:xfrm>
                <a:off x="2018" y="5007"/>
                <a:ext cx="35" cy="36"/>
              </a:xfrm>
              <a:custGeom>
                <a:avLst/>
                <a:gdLst>
                  <a:gd name="T0" fmla="*/ 16 w 35"/>
                  <a:gd name="T1" fmla="*/ 0 h 36"/>
                  <a:gd name="T2" fmla="*/ 0 w 35"/>
                  <a:gd name="T3" fmla="*/ 17 h 36"/>
                  <a:gd name="T4" fmla="*/ 16 w 35"/>
                  <a:gd name="T5" fmla="*/ 36 h 36"/>
                  <a:gd name="T6" fmla="*/ 35 w 35"/>
                  <a:gd name="T7" fmla="*/ 17 h 36"/>
                  <a:gd name="T8" fmla="*/ 16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16" y="0"/>
                    </a:moveTo>
                    <a:lnTo>
                      <a:pt x="0" y="17"/>
                    </a:lnTo>
                    <a:lnTo>
                      <a:pt x="16" y="36"/>
                    </a:lnTo>
                    <a:lnTo>
                      <a:pt x="35" y="17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7" name="Freeform 843"/>
              <p:cNvSpPr/>
              <p:nvPr/>
            </p:nvSpPr>
            <p:spPr bwMode="auto">
              <a:xfrm>
                <a:off x="2628" y="5617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8" name="Freeform 844"/>
              <p:cNvSpPr/>
              <p:nvPr/>
            </p:nvSpPr>
            <p:spPr bwMode="auto">
              <a:xfrm>
                <a:off x="2628" y="5617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9" name="Freeform 845"/>
              <p:cNvSpPr/>
              <p:nvPr/>
            </p:nvSpPr>
            <p:spPr bwMode="auto">
              <a:xfrm>
                <a:off x="3235" y="622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0" name="Freeform 846"/>
              <p:cNvSpPr/>
              <p:nvPr/>
            </p:nvSpPr>
            <p:spPr bwMode="auto">
              <a:xfrm>
                <a:off x="3235" y="6227"/>
                <a:ext cx="35" cy="33"/>
              </a:xfrm>
              <a:custGeom>
                <a:avLst/>
                <a:gdLst>
                  <a:gd name="T0" fmla="*/ 16 w 35"/>
                  <a:gd name="T1" fmla="*/ 0 h 33"/>
                  <a:gd name="T2" fmla="*/ 0 w 35"/>
                  <a:gd name="T3" fmla="*/ 16 h 33"/>
                  <a:gd name="T4" fmla="*/ 16 w 35"/>
                  <a:gd name="T5" fmla="*/ 33 h 33"/>
                  <a:gd name="T6" fmla="*/ 35 w 35"/>
                  <a:gd name="T7" fmla="*/ 16 h 33"/>
                  <a:gd name="T8" fmla="*/ 16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5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1" name="Freeform 847"/>
              <p:cNvSpPr>
                <a:spLocks noEditPoints="1"/>
              </p:cNvSpPr>
              <p:nvPr/>
            </p:nvSpPr>
            <p:spPr bwMode="auto">
              <a:xfrm>
                <a:off x="1718" y="5908"/>
                <a:ext cx="732" cy="735"/>
              </a:xfrm>
              <a:custGeom>
                <a:avLst/>
                <a:gdLst>
                  <a:gd name="T0" fmla="*/ 531 w 732"/>
                  <a:gd name="T1" fmla="*/ 534 h 735"/>
                  <a:gd name="T2" fmla="*/ 515 w 732"/>
                  <a:gd name="T3" fmla="*/ 550 h 735"/>
                  <a:gd name="T4" fmla="*/ 699 w 732"/>
                  <a:gd name="T5" fmla="*/ 735 h 735"/>
                  <a:gd name="T6" fmla="*/ 732 w 732"/>
                  <a:gd name="T7" fmla="*/ 735 h 735"/>
                  <a:gd name="T8" fmla="*/ 531 w 732"/>
                  <a:gd name="T9" fmla="*/ 534 h 735"/>
                  <a:gd name="T10" fmla="*/ 442 w 732"/>
                  <a:gd name="T11" fmla="*/ 442 h 735"/>
                  <a:gd name="T12" fmla="*/ 425 w 732"/>
                  <a:gd name="T13" fmla="*/ 458 h 735"/>
                  <a:gd name="T14" fmla="*/ 498 w 732"/>
                  <a:gd name="T15" fmla="*/ 534 h 735"/>
                  <a:gd name="T16" fmla="*/ 515 w 732"/>
                  <a:gd name="T17" fmla="*/ 515 h 735"/>
                  <a:gd name="T18" fmla="*/ 442 w 732"/>
                  <a:gd name="T19" fmla="*/ 442 h 735"/>
                  <a:gd name="T20" fmla="*/ 333 w 732"/>
                  <a:gd name="T21" fmla="*/ 335 h 735"/>
                  <a:gd name="T22" fmla="*/ 316 w 732"/>
                  <a:gd name="T23" fmla="*/ 352 h 735"/>
                  <a:gd name="T24" fmla="*/ 392 w 732"/>
                  <a:gd name="T25" fmla="*/ 425 h 735"/>
                  <a:gd name="T26" fmla="*/ 409 w 732"/>
                  <a:gd name="T27" fmla="*/ 409 h 735"/>
                  <a:gd name="T28" fmla="*/ 333 w 732"/>
                  <a:gd name="T29" fmla="*/ 335 h 735"/>
                  <a:gd name="T30" fmla="*/ 0 w 732"/>
                  <a:gd name="T31" fmla="*/ 0 h 735"/>
                  <a:gd name="T32" fmla="*/ 0 w 732"/>
                  <a:gd name="T33" fmla="*/ 35 h 735"/>
                  <a:gd name="T34" fmla="*/ 300 w 732"/>
                  <a:gd name="T35" fmla="*/ 335 h 735"/>
                  <a:gd name="T36" fmla="*/ 316 w 732"/>
                  <a:gd name="T37" fmla="*/ 319 h 735"/>
                  <a:gd name="T38" fmla="*/ 0 w 732"/>
                  <a:gd name="T3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2" h="735">
                    <a:moveTo>
                      <a:pt x="531" y="534"/>
                    </a:moveTo>
                    <a:lnTo>
                      <a:pt x="515" y="550"/>
                    </a:lnTo>
                    <a:lnTo>
                      <a:pt x="699" y="735"/>
                    </a:lnTo>
                    <a:lnTo>
                      <a:pt x="732" y="735"/>
                    </a:lnTo>
                    <a:lnTo>
                      <a:pt x="531" y="534"/>
                    </a:lnTo>
                    <a:close/>
                    <a:moveTo>
                      <a:pt x="442" y="442"/>
                    </a:moveTo>
                    <a:lnTo>
                      <a:pt x="425" y="458"/>
                    </a:lnTo>
                    <a:lnTo>
                      <a:pt x="498" y="534"/>
                    </a:lnTo>
                    <a:lnTo>
                      <a:pt x="515" y="515"/>
                    </a:lnTo>
                    <a:lnTo>
                      <a:pt x="442" y="442"/>
                    </a:lnTo>
                    <a:close/>
                    <a:moveTo>
                      <a:pt x="333" y="335"/>
                    </a:moveTo>
                    <a:lnTo>
                      <a:pt x="316" y="352"/>
                    </a:lnTo>
                    <a:lnTo>
                      <a:pt x="392" y="425"/>
                    </a:lnTo>
                    <a:lnTo>
                      <a:pt x="409" y="409"/>
                    </a:lnTo>
                    <a:lnTo>
                      <a:pt x="333" y="335"/>
                    </a:lnTo>
                    <a:close/>
                    <a:moveTo>
                      <a:pt x="0" y="0"/>
                    </a:moveTo>
                    <a:lnTo>
                      <a:pt x="0" y="35"/>
                    </a:lnTo>
                    <a:lnTo>
                      <a:pt x="300" y="335"/>
                    </a:lnTo>
                    <a:lnTo>
                      <a:pt x="316" y="3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1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2" name="Freeform 848"/>
              <p:cNvSpPr>
                <a:spLocks noEditPoints="1"/>
              </p:cNvSpPr>
              <p:nvPr/>
            </p:nvSpPr>
            <p:spPr bwMode="auto">
              <a:xfrm>
                <a:off x="1718" y="5908"/>
                <a:ext cx="732" cy="735"/>
              </a:xfrm>
              <a:custGeom>
                <a:avLst/>
                <a:gdLst>
                  <a:gd name="T0" fmla="*/ 531 w 732"/>
                  <a:gd name="T1" fmla="*/ 534 h 735"/>
                  <a:gd name="T2" fmla="*/ 515 w 732"/>
                  <a:gd name="T3" fmla="*/ 550 h 735"/>
                  <a:gd name="T4" fmla="*/ 699 w 732"/>
                  <a:gd name="T5" fmla="*/ 735 h 735"/>
                  <a:gd name="T6" fmla="*/ 732 w 732"/>
                  <a:gd name="T7" fmla="*/ 735 h 735"/>
                  <a:gd name="T8" fmla="*/ 531 w 732"/>
                  <a:gd name="T9" fmla="*/ 534 h 735"/>
                  <a:gd name="T10" fmla="*/ 442 w 732"/>
                  <a:gd name="T11" fmla="*/ 442 h 735"/>
                  <a:gd name="T12" fmla="*/ 425 w 732"/>
                  <a:gd name="T13" fmla="*/ 458 h 735"/>
                  <a:gd name="T14" fmla="*/ 498 w 732"/>
                  <a:gd name="T15" fmla="*/ 534 h 735"/>
                  <a:gd name="T16" fmla="*/ 515 w 732"/>
                  <a:gd name="T17" fmla="*/ 515 h 735"/>
                  <a:gd name="T18" fmla="*/ 442 w 732"/>
                  <a:gd name="T19" fmla="*/ 442 h 735"/>
                  <a:gd name="T20" fmla="*/ 333 w 732"/>
                  <a:gd name="T21" fmla="*/ 335 h 735"/>
                  <a:gd name="T22" fmla="*/ 316 w 732"/>
                  <a:gd name="T23" fmla="*/ 352 h 735"/>
                  <a:gd name="T24" fmla="*/ 392 w 732"/>
                  <a:gd name="T25" fmla="*/ 425 h 735"/>
                  <a:gd name="T26" fmla="*/ 409 w 732"/>
                  <a:gd name="T27" fmla="*/ 409 h 735"/>
                  <a:gd name="T28" fmla="*/ 333 w 732"/>
                  <a:gd name="T29" fmla="*/ 335 h 735"/>
                  <a:gd name="T30" fmla="*/ 0 w 732"/>
                  <a:gd name="T31" fmla="*/ 0 h 735"/>
                  <a:gd name="T32" fmla="*/ 0 w 732"/>
                  <a:gd name="T33" fmla="*/ 35 h 735"/>
                  <a:gd name="T34" fmla="*/ 300 w 732"/>
                  <a:gd name="T35" fmla="*/ 335 h 735"/>
                  <a:gd name="T36" fmla="*/ 316 w 732"/>
                  <a:gd name="T37" fmla="*/ 319 h 735"/>
                  <a:gd name="T38" fmla="*/ 0 w 732"/>
                  <a:gd name="T3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2" h="735">
                    <a:moveTo>
                      <a:pt x="531" y="534"/>
                    </a:moveTo>
                    <a:lnTo>
                      <a:pt x="515" y="550"/>
                    </a:lnTo>
                    <a:lnTo>
                      <a:pt x="699" y="735"/>
                    </a:lnTo>
                    <a:lnTo>
                      <a:pt x="732" y="735"/>
                    </a:lnTo>
                    <a:lnTo>
                      <a:pt x="531" y="534"/>
                    </a:lnTo>
                    <a:moveTo>
                      <a:pt x="442" y="442"/>
                    </a:moveTo>
                    <a:lnTo>
                      <a:pt x="425" y="458"/>
                    </a:lnTo>
                    <a:lnTo>
                      <a:pt x="498" y="534"/>
                    </a:lnTo>
                    <a:lnTo>
                      <a:pt x="515" y="515"/>
                    </a:lnTo>
                    <a:lnTo>
                      <a:pt x="442" y="442"/>
                    </a:lnTo>
                    <a:moveTo>
                      <a:pt x="333" y="335"/>
                    </a:moveTo>
                    <a:lnTo>
                      <a:pt x="316" y="352"/>
                    </a:lnTo>
                    <a:lnTo>
                      <a:pt x="392" y="425"/>
                    </a:lnTo>
                    <a:lnTo>
                      <a:pt x="409" y="409"/>
                    </a:lnTo>
                    <a:lnTo>
                      <a:pt x="333" y="335"/>
                    </a:lnTo>
                    <a:moveTo>
                      <a:pt x="0" y="0"/>
                    </a:moveTo>
                    <a:lnTo>
                      <a:pt x="0" y="35"/>
                    </a:lnTo>
                    <a:lnTo>
                      <a:pt x="300" y="335"/>
                    </a:lnTo>
                    <a:lnTo>
                      <a:pt x="316" y="3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3" name="Freeform 849"/>
              <p:cNvSpPr/>
              <p:nvPr/>
            </p:nvSpPr>
            <p:spPr bwMode="auto">
              <a:xfrm>
                <a:off x="2110" y="6317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4" name="Freeform 850"/>
              <p:cNvSpPr/>
              <p:nvPr/>
            </p:nvSpPr>
            <p:spPr bwMode="auto">
              <a:xfrm>
                <a:off x="2110" y="6317"/>
                <a:ext cx="50" cy="49"/>
              </a:xfrm>
              <a:custGeom>
                <a:avLst/>
                <a:gdLst>
                  <a:gd name="T0" fmla="*/ 17 w 50"/>
                  <a:gd name="T1" fmla="*/ 0 h 49"/>
                  <a:gd name="T2" fmla="*/ 0 w 50"/>
                  <a:gd name="T3" fmla="*/ 16 h 49"/>
                  <a:gd name="T4" fmla="*/ 33 w 50"/>
                  <a:gd name="T5" fmla="*/ 49 h 49"/>
                  <a:gd name="T6" fmla="*/ 50 w 50"/>
                  <a:gd name="T7" fmla="*/ 33 h 49"/>
                  <a:gd name="T8" fmla="*/ 17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17" y="0"/>
                    </a:moveTo>
                    <a:lnTo>
                      <a:pt x="0" y="16"/>
                    </a:lnTo>
                    <a:lnTo>
                      <a:pt x="33" y="49"/>
                    </a:lnTo>
                    <a:lnTo>
                      <a:pt x="50" y="33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5" name="Freeform 851"/>
              <p:cNvSpPr/>
              <p:nvPr/>
            </p:nvSpPr>
            <p:spPr bwMode="auto">
              <a:xfrm>
                <a:off x="2216" y="6423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9 h 35"/>
                  <a:gd name="T4" fmla="*/ 17 w 33"/>
                  <a:gd name="T5" fmla="*/ 35 h 35"/>
                  <a:gd name="T6" fmla="*/ 33 w 33"/>
                  <a:gd name="T7" fmla="*/ 19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9"/>
                    </a:lnTo>
                    <a:lnTo>
                      <a:pt x="17" y="35"/>
                    </a:lnTo>
                    <a:lnTo>
                      <a:pt x="33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6" name="Freeform 852"/>
              <p:cNvSpPr/>
              <p:nvPr/>
            </p:nvSpPr>
            <p:spPr bwMode="auto">
              <a:xfrm>
                <a:off x="2216" y="6423"/>
                <a:ext cx="33" cy="35"/>
              </a:xfrm>
              <a:custGeom>
                <a:avLst/>
                <a:gdLst>
                  <a:gd name="T0" fmla="*/ 17 w 33"/>
                  <a:gd name="T1" fmla="*/ 0 h 35"/>
                  <a:gd name="T2" fmla="*/ 0 w 33"/>
                  <a:gd name="T3" fmla="*/ 19 h 35"/>
                  <a:gd name="T4" fmla="*/ 17 w 33"/>
                  <a:gd name="T5" fmla="*/ 35 h 35"/>
                  <a:gd name="T6" fmla="*/ 33 w 33"/>
                  <a:gd name="T7" fmla="*/ 19 h 35"/>
                  <a:gd name="T8" fmla="*/ 17 w 33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17" y="0"/>
                    </a:moveTo>
                    <a:lnTo>
                      <a:pt x="0" y="19"/>
                    </a:lnTo>
                    <a:lnTo>
                      <a:pt x="17" y="35"/>
                    </a:lnTo>
                    <a:lnTo>
                      <a:pt x="33" y="19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7" name="Freeform 853"/>
              <p:cNvSpPr/>
              <p:nvPr/>
            </p:nvSpPr>
            <p:spPr bwMode="auto">
              <a:xfrm>
                <a:off x="2018" y="6227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AE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8" name="Freeform 854"/>
              <p:cNvSpPr/>
              <p:nvPr/>
            </p:nvSpPr>
            <p:spPr bwMode="auto">
              <a:xfrm>
                <a:off x="2018" y="6227"/>
                <a:ext cx="33" cy="33"/>
              </a:xfrm>
              <a:custGeom>
                <a:avLst/>
                <a:gdLst>
                  <a:gd name="T0" fmla="*/ 16 w 33"/>
                  <a:gd name="T1" fmla="*/ 0 h 33"/>
                  <a:gd name="T2" fmla="*/ 0 w 33"/>
                  <a:gd name="T3" fmla="*/ 16 h 33"/>
                  <a:gd name="T4" fmla="*/ 16 w 33"/>
                  <a:gd name="T5" fmla="*/ 33 h 33"/>
                  <a:gd name="T6" fmla="*/ 33 w 33"/>
                  <a:gd name="T7" fmla="*/ 16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0" y="16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9" name="Freeform 855"/>
              <p:cNvSpPr>
                <a:spLocks noEditPoints="1"/>
              </p:cNvSpPr>
              <p:nvPr/>
            </p:nvSpPr>
            <p:spPr bwMode="auto">
              <a:xfrm>
                <a:off x="6513" y="-1228"/>
                <a:ext cx="503" cy="473"/>
              </a:xfrm>
              <a:custGeom>
                <a:avLst/>
                <a:gdLst>
                  <a:gd name="T0" fmla="*/ 430 w 503"/>
                  <a:gd name="T1" fmla="*/ 364 h 473"/>
                  <a:gd name="T2" fmla="*/ 397 w 503"/>
                  <a:gd name="T3" fmla="*/ 397 h 473"/>
                  <a:gd name="T4" fmla="*/ 470 w 503"/>
                  <a:gd name="T5" fmla="*/ 473 h 473"/>
                  <a:gd name="T6" fmla="*/ 503 w 503"/>
                  <a:gd name="T7" fmla="*/ 437 h 473"/>
                  <a:gd name="T8" fmla="*/ 430 w 503"/>
                  <a:gd name="T9" fmla="*/ 364 h 473"/>
                  <a:gd name="T10" fmla="*/ 324 w 503"/>
                  <a:gd name="T11" fmla="*/ 258 h 473"/>
                  <a:gd name="T12" fmla="*/ 291 w 503"/>
                  <a:gd name="T13" fmla="*/ 291 h 473"/>
                  <a:gd name="T14" fmla="*/ 364 w 503"/>
                  <a:gd name="T15" fmla="*/ 364 h 473"/>
                  <a:gd name="T16" fmla="*/ 397 w 503"/>
                  <a:gd name="T17" fmla="*/ 331 h 473"/>
                  <a:gd name="T18" fmla="*/ 324 w 503"/>
                  <a:gd name="T19" fmla="*/ 258 h 473"/>
                  <a:gd name="T20" fmla="*/ 66 w 503"/>
                  <a:gd name="T21" fmla="*/ 0 h 473"/>
                  <a:gd name="T22" fmla="*/ 0 w 503"/>
                  <a:gd name="T23" fmla="*/ 0 h 473"/>
                  <a:gd name="T24" fmla="*/ 274 w 503"/>
                  <a:gd name="T25" fmla="*/ 274 h 473"/>
                  <a:gd name="T26" fmla="*/ 307 w 503"/>
                  <a:gd name="T27" fmla="*/ 241 h 473"/>
                  <a:gd name="T28" fmla="*/ 66 w 503"/>
                  <a:gd name="T2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3" h="473">
                    <a:moveTo>
                      <a:pt x="430" y="364"/>
                    </a:moveTo>
                    <a:lnTo>
                      <a:pt x="397" y="397"/>
                    </a:lnTo>
                    <a:lnTo>
                      <a:pt x="470" y="473"/>
                    </a:lnTo>
                    <a:lnTo>
                      <a:pt x="503" y="437"/>
                    </a:lnTo>
                    <a:lnTo>
                      <a:pt x="430" y="364"/>
                    </a:lnTo>
                    <a:close/>
                    <a:moveTo>
                      <a:pt x="324" y="258"/>
                    </a:moveTo>
                    <a:lnTo>
                      <a:pt x="291" y="291"/>
                    </a:lnTo>
                    <a:lnTo>
                      <a:pt x="364" y="364"/>
                    </a:lnTo>
                    <a:lnTo>
                      <a:pt x="397" y="331"/>
                    </a:lnTo>
                    <a:lnTo>
                      <a:pt x="324" y="258"/>
                    </a:lnTo>
                    <a:close/>
                    <a:moveTo>
                      <a:pt x="66" y="0"/>
                    </a:moveTo>
                    <a:lnTo>
                      <a:pt x="0" y="0"/>
                    </a:lnTo>
                    <a:lnTo>
                      <a:pt x="274" y="274"/>
                    </a:lnTo>
                    <a:lnTo>
                      <a:pt x="307" y="24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0" name="Freeform 856"/>
              <p:cNvSpPr>
                <a:spLocks noEditPoints="1"/>
              </p:cNvSpPr>
              <p:nvPr/>
            </p:nvSpPr>
            <p:spPr bwMode="auto">
              <a:xfrm>
                <a:off x="6513" y="-1228"/>
                <a:ext cx="503" cy="473"/>
              </a:xfrm>
              <a:custGeom>
                <a:avLst/>
                <a:gdLst>
                  <a:gd name="T0" fmla="*/ 430 w 503"/>
                  <a:gd name="T1" fmla="*/ 364 h 473"/>
                  <a:gd name="T2" fmla="*/ 397 w 503"/>
                  <a:gd name="T3" fmla="*/ 397 h 473"/>
                  <a:gd name="T4" fmla="*/ 470 w 503"/>
                  <a:gd name="T5" fmla="*/ 473 h 473"/>
                  <a:gd name="T6" fmla="*/ 503 w 503"/>
                  <a:gd name="T7" fmla="*/ 437 h 473"/>
                  <a:gd name="T8" fmla="*/ 430 w 503"/>
                  <a:gd name="T9" fmla="*/ 364 h 473"/>
                  <a:gd name="T10" fmla="*/ 324 w 503"/>
                  <a:gd name="T11" fmla="*/ 258 h 473"/>
                  <a:gd name="T12" fmla="*/ 291 w 503"/>
                  <a:gd name="T13" fmla="*/ 291 h 473"/>
                  <a:gd name="T14" fmla="*/ 364 w 503"/>
                  <a:gd name="T15" fmla="*/ 364 h 473"/>
                  <a:gd name="T16" fmla="*/ 397 w 503"/>
                  <a:gd name="T17" fmla="*/ 331 h 473"/>
                  <a:gd name="T18" fmla="*/ 324 w 503"/>
                  <a:gd name="T19" fmla="*/ 258 h 473"/>
                  <a:gd name="T20" fmla="*/ 66 w 503"/>
                  <a:gd name="T21" fmla="*/ 0 h 473"/>
                  <a:gd name="T22" fmla="*/ 0 w 503"/>
                  <a:gd name="T23" fmla="*/ 0 h 473"/>
                  <a:gd name="T24" fmla="*/ 274 w 503"/>
                  <a:gd name="T25" fmla="*/ 274 h 473"/>
                  <a:gd name="T26" fmla="*/ 307 w 503"/>
                  <a:gd name="T27" fmla="*/ 241 h 473"/>
                  <a:gd name="T28" fmla="*/ 66 w 503"/>
                  <a:gd name="T2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3" h="473">
                    <a:moveTo>
                      <a:pt x="430" y="364"/>
                    </a:moveTo>
                    <a:lnTo>
                      <a:pt x="397" y="397"/>
                    </a:lnTo>
                    <a:lnTo>
                      <a:pt x="470" y="473"/>
                    </a:lnTo>
                    <a:lnTo>
                      <a:pt x="503" y="437"/>
                    </a:lnTo>
                    <a:lnTo>
                      <a:pt x="430" y="364"/>
                    </a:lnTo>
                    <a:moveTo>
                      <a:pt x="324" y="258"/>
                    </a:moveTo>
                    <a:lnTo>
                      <a:pt x="291" y="291"/>
                    </a:lnTo>
                    <a:lnTo>
                      <a:pt x="364" y="364"/>
                    </a:lnTo>
                    <a:lnTo>
                      <a:pt x="397" y="331"/>
                    </a:lnTo>
                    <a:lnTo>
                      <a:pt x="324" y="258"/>
                    </a:lnTo>
                    <a:moveTo>
                      <a:pt x="66" y="0"/>
                    </a:moveTo>
                    <a:lnTo>
                      <a:pt x="0" y="0"/>
                    </a:lnTo>
                    <a:lnTo>
                      <a:pt x="274" y="274"/>
                    </a:lnTo>
                    <a:lnTo>
                      <a:pt x="307" y="241"/>
                    </a:lnTo>
                    <a:lnTo>
                      <a:pt x="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1" name="Freeform 857"/>
              <p:cNvSpPr/>
              <p:nvPr/>
            </p:nvSpPr>
            <p:spPr bwMode="auto">
              <a:xfrm>
                <a:off x="7000" y="-774"/>
                <a:ext cx="234" cy="267"/>
              </a:xfrm>
              <a:custGeom>
                <a:avLst/>
                <a:gdLst>
                  <a:gd name="T0" fmla="*/ 35 w 234"/>
                  <a:gd name="T1" fmla="*/ 0 h 267"/>
                  <a:gd name="T2" fmla="*/ 0 w 234"/>
                  <a:gd name="T3" fmla="*/ 35 h 267"/>
                  <a:gd name="T4" fmla="*/ 234 w 234"/>
                  <a:gd name="T5" fmla="*/ 267 h 267"/>
                  <a:gd name="T6" fmla="*/ 234 w 234"/>
                  <a:gd name="T7" fmla="*/ 201 h 267"/>
                  <a:gd name="T8" fmla="*/ 35 w 234"/>
                  <a:gd name="T9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7">
                    <a:moveTo>
                      <a:pt x="35" y="0"/>
                    </a:moveTo>
                    <a:lnTo>
                      <a:pt x="0" y="35"/>
                    </a:lnTo>
                    <a:lnTo>
                      <a:pt x="234" y="267"/>
                    </a:lnTo>
                    <a:lnTo>
                      <a:pt x="234" y="20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2" name="Freeform 858"/>
              <p:cNvSpPr/>
              <p:nvPr/>
            </p:nvSpPr>
            <p:spPr bwMode="auto">
              <a:xfrm>
                <a:off x="7000" y="-774"/>
                <a:ext cx="234" cy="267"/>
              </a:xfrm>
              <a:custGeom>
                <a:avLst/>
                <a:gdLst>
                  <a:gd name="T0" fmla="*/ 35 w 234"/>
                  <a:gd name="T1" fmla="*/ 0 h 267"/>
                  <a:gd name="T2" fmla="*/ 0 w 234"/>
                  <a:gd name="T3" fmla="*/ 35 h 267"/>
                  <a:gd name="T4" fmla="*/ 234 w 234"/>
                  <a:gd name="T5" fmla="*/ 267 h 267"/>
                  <a:gd name="T6" fmla="*/ 234 w 234"/>
                  <a:gd name="T7" fmla="*/ 201 h 267"/>
                  <a:gd name="T8" fmla="*/ 35 w 234"/>
                  <a:gd name="T9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7">
                    <a:moveTo>
                      <a:pt x="35" y="0"/>
                    </a:moveTo>
                    <a:lnTo>
                      <a:pt x="0" y="35"/>
                    </a:lnTo>
                    <a:lnTo>
                      <a:pt x="234" y="267"/>
                    </a:lnTo>
                    <a:lnTo>
                      <a:pt x="234" y="20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3" name="Freeform 859"/>
              <p:cNvSpPr/>
              <p:nvPr/>
            </p:nvSpPr>
            <p:spPr bwMode="auto">
              <a:xfrm>
                <a:off x="6877" y="-89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4" name="Freeform 860"/>
              <p:cNvSpPr/>
              <p:nvPr/>
            </p:nvSpPr>
            <p:spPr bwMode="auto">
              <a:xfrm>
                <a:off x="6877" y="-89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5" name="Freeform 861"/>
              <p:cNvSpPr/>
              <p:nvPr/>
            </p:nvSpPr>
            <p:spPr bwMode="auto">
              <a:xfrm>
                <a:off x="6983" y="-791"/>
                <a:ext cx="52" cy="52"/>
              </a:xfrm>
              <a:custGeom>
                <a:avLst/>
                <a:gdLst>
                  <a:gd name="T0" fmla="*/ 33 w 52"/>
                  <a:gd name="T1" fmla="*/ 0 h 52"/>
                  <a:gd name="T2" fmla="*/ 0 w 52"/>
                  <a:gd name="T3" fmla="*/ 36 h 52"/>
                  <a:gd name="T4" fmla="*/ 17 w 52"/>
                  <a:gd name="T5" fmla="*/ 52 h 52"/>
                  <a:gd name="T6" fmla="*/ 52 w 52"/>
                  <a:gd name="T7" fmla="*/ 17 h 52"/>
                  <a:gd name="T8" fmla="*/ 33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3" y="0"/>
                    </a:moveTo>
                    <a:lnTo>
                      <a:pt x="0" y="36"/>
                    </a:lnTo>
                    <a:lnTo>
                      <a:pt x="17" y="52"/>
                    </a:lnTo>
                    <a:lnTo>
                      <a:pt x="52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6" name="Freeform 862"/>
              <p:cNvSpPr/>
              <p:nvPr/>
            </p:nvSpPr>
            <p:spPr bwMode="auto">
              <a:xfrm>
                <a:off x="6983" y="-791"/>
                <a:ext cx="52" cy="52"/>
              </a:xfrm>
              <a:custGeom>
                <a:avLst/>
                <a:gdLst>
                  <a:gd name="T0" fmla="*/ 33 w 52"/>
                  <a:gd name="T1" fmla="*/ 0 h 52"/>
                  <a:gd name="T2" fmla="*/ 0 w 52"/>
                  <a:gd name="T3" fmla="*/ 36 h 52"/>
                  <a:gd name="T4" fmla="*/ 17 w 52"/>
                  <a:gd name="T5" fmla="*/ 52 h 52"/>
                  <a:gd name="T6" fmla="*/ 52 w 52"/>
                  <a:gd name="T7" fmla="*/ 17 h 52"/>
                  <a:gd name="T8" fmla="*/ 33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3" y="0"/>
                    </a:moveTo>
                    <a:lnTo>
                      <a:pt x="0" y="36"/>
                    </a:lnTo>
                    <a:lnTo>
                      <a:pt x="17" y="52"/>
                    </a:lnTo>
                    <a:lnTo>
                      <a:pt x="52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7" name="Freeform 863"/>
              <p:cNvSpPr/>
              <p:nvPr/>
            </p:nvSpPr>
            <p:spPr bwMode="auto">
              <a:xfrm>
                <a:off x="6787" y="-987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8" name="Freeform 864"/>
              <p:cNvSpPr/>
              <p:nvPr/>
            </p:nvSpPr>
            <p:spPr bwMode="auto">
              <a:xfrm>
                <a:off x="6787" y="-987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9" name="Freeform 865"/>
              <p:cNvSpPr>
                <a:spLocks noEditPoints="1"/>
              </p:cNvSpPr>
              <p:nvPr/>
            </p:nvSpPr>
            <p:spPr bwMode="auto">
              <a:xfrm>
                <a:off x="5296" y="-1228"/>
                <a:ext cx="1720" cy="1690"/>
              </a:xfrm>
              <a:custGeom>
                <a:avLst/>
                <a:gdLst>
                  <a:gd name="T0" fmla="*/ 1647 w 1720"/>
                  <a:gd name="T1" fmla="*/ 1581 h 1690"/>
                  <a:gd name="T2" fmla="*/ 1614 w 1720"/>
                  <a:gd name="T3" fmla="*/ 1617 h 1690"/>
                  <a:gd name="T4" fmla="*/ 1687 w 1720"/>
                  <a:gd name="T5" fmla="*/ 1690 h 1690"/>
                  <a:gd name="T6" fmla="*/ 1720 w 1720"/>
                  <a:gd name="T7" fmla="*/ 1657 h 1690"/>
                  <a:gd name="T8" fmla="*/ 1647 w 1720"/>
                  <a:gd name="T9" fmla="*/ 1581 h 1690"/>
                  <a:gd name="T10" fmla="*/ 1538 w 1720"/>
                  <a:gd name="T11" fmla="*/ 1475 h 1690"/>
                  <a:gd name="T12" fmla="*/ 1505 w 1720"/>
                  <a:gd name="T13" fmla="*/ 1508 h 1690"/>
                  <a:gd name="T14" fmla="*/ 1581 w 1720"/>
                  <a:gd name="T15" fmla="*/ 1581 h 1690"/>
                  <a:gd name="T16" fmla="*/ 1614 w 1720"/>
                  <a:gd name="T17" fmla="*/ 1548 h 1690"/>
                  <a:gd name="T18" fmla="*/ 1538 w 1720"/>
                  <a:gd name="T19" fmla="*/ 1475 h 1690"/>
                  <a:gd name="T20" fmla="*/ 1129 w 1720"/>
                  <a:gd name="T21" fmla="*/ 1064 h 1690"/>
                  <a:gd name="T22" fmla="*/ 1096 w 1720"/>
                  <a:gd name="T23" fmla="*/ 1097 h 1690"/>
                  <a:gd name="T24" fmla="*/ 1489 w 1720"/>
                  <a:gd name="T25" fmla="*/ 1492 h 1690"/>
                  <a:gd name="T26" fmla="*/ 1522 w 1720"/>
                  <a:gd name="T27" fmla="*/ 1458 h 1690"/>
                  <a:gd name="T28" fmla="*/ 1129 w 1720"/>
                  <a:gd name="T29" fmla="*/ 1064 h 1690"/>
                  <a:gd name="T30" fmla="*/ 1037 w 1720"/>
                  <a:gd name="T31" fmla="*/ 974 h 1690"/>
                  <a:gd name="T32" fmla="*/ 1004 w 1720"/>
                  <a:gd name="T33" fmla="*/ 1007 h 1690"/>
                  <a:gd name="T34" fmla="*/ 1077 w 1720"/>
                  <a:gd name="T35" fmla="*/ 1080 h 1690"/>
                  <a:gd name="T36" fmla="*/ 1113 w 1720"/>
                  <a:gd name="T37" fmla="*/ 1047 h 1690"/>
                  <a:gd name="T38" fmla="*/ 1037 w 1720"/>
                  <a:gd name="T39" fmla="*/ 974 h 1690"/>
                  <a:gd name="T40" fmla="*/ 931 w 1720"/>
                  <a:gd name="T41" fmla="*/ 865 h 1690"/>
                  <a:gd name="T42" fmla="*/ 898 w 1720"/>
                  <a:gd name="T43" fmla="*/ 898 h 1690"/>
                  <a:gd name="T44" fmla="*/ 971 w 1720"/>
                  <a:gd name="T45" fmla="*/ 974 h 1690"/>
                  <a:gd name="T46" fmla="*/ 1004 w 1720"/>
                  <a:gd name="T47" fmla="*/ 941 h 1690"/>
                  <a:gd name="T48" fmla="*/ 931 w 1720"/>
                  <a:gd name="T49" fmla="*/ 865 h 1690"/>
                  <a:gd name="T50" fmla="*/ 520 w 1720"/>
                  <a:gd name="T51" fmla="*/ 454 h 1690"/>
                  <a:gd name="T52" fmla="*/ 487 w 1720"/>
                  <a:gd name="T53" fmla="*/ 487 h 1690"/>
                  <a:gd name="T54" fmla="*/ 881 w 1720"/>
                  <a:gd name="T55" fmla="*/ 882 h 1690"/>
                  <a:gd name="T56" fmla="*/ 914 w 1720"/>
                  <a:gd name="T57" fmla="*/ 849 h 1690"/>
                  <a:gd name="T58" fmla="*/ 520 w 1720"/>
                  <a:gd name="T59" fmla="*/ 454 h 1690"/>
                  <a:gd name="T60" fmla="*/ 430 w 1720"/>
                  <a:gd name="T61" fmla="*/ 364 h 1690"/>
                  <a:gd name="T62" fmla="*/ 397 w 1720"/>
                  <a:gd name="T63" fmla="*/ 397 h 1690"/>
                  <a:gd name="T64" fmla="*/ 470 w 1720"/>
                  <a:gd name="T65" fmla="*/ 471 h 1690"/>
                  <a:gd name="T66" fmla="*/ 503 w 1720"/>
                  <a:gd name="T67" fmla="*/ 437 h 1690"/>
                  <a:gd name="T68" fmla="*/ 430 w 1720"/>
                  <a:gd name="T69" fmla="*/ 364 h 1690"/>
                  <a:gd name="T70" fmla="*/ 321 w 1720"/>
                  <a:gd name="T71" fmla="*/ 255 h 1690"/>
                  <a:gd name="T72" fmla="*/ 288 w 1720"/>
                  <a:gd name="T73" fmla="*/ 289 h 1690"/>
                  <a:gd name="T74" fmla="*/ 364 w 1720"/>
                  <a:gd name="T75" fmla="*/ 364 h 1690"/>
                  <a:gd name="T76" fmla="*/ 397 w 1720"/>
                  <a:gd name="T77" fmla="*/ 331 h 1690"/>
                  <a:gd name="T78" fmla="*/ 321 w 1720"/>
                  <a:gd name="T79" fmla="*/ 255 h 1690"/>
                  <a:gd name="T80" fmla="*/ 66 w 1720"/>
                  <a:gd name="T81" fmla="*/ 0 h 1690"/>
                  <a:gd name="T82" fmla="*/ 0 w 1720"/>
                  <a:gd name="T83" fmla="*/ 0 h 1690"/>
                  <a:gd name="T84" fmla="*/ 272 w 1720"/>
                  <a:gd name="T85" fmla="*/ 272 h 1690"/>
                  <a:gd name="T86" fmla="*/ 305 w 1720"/>
                  <a:gd name="T87" fmla="*/ 239 h 1690"/>
                  <a:gd name="T88" fmla="*/ 66 w 1720"/>
                  <a:gd name="T89" fmla="*/ 0 h 1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0" h="1690">
                    <a:moveTo>
                      <a:pt x="1647" y="1581"/>
                    </a:moveTo>
                    <a:lnTo>
                      <a:pt x="1614" y="1617"/>
                    </a:lnTo>
                    <a:lnTo>
                      <a:pt x="1687" y="1690"/>
                    </a:lnTo>
                    <a:lnTo>
                      <a:pt x="1720" y="1657"/>
                    </a:lnTo>
                    <a:lnTo>
                      <a:pt x="1647" y="1581"/>
                    </a:lnTo>
                    <a:close/>
                    <a:moveTo>
                      <a:pt x="1538" y="1475"/>
                    </a:moveTo>
                    <a:lnTo>
                      <a:pt x="1505" y="1508"/>
                    </a:lnTo>
                    <a:lnTo>
                      <a:pt x="1581" y="1581"/>
                    </a:lnTo>
                    <a:lnTo>
                      <a:pt x="1614" y="1548"/>
                    </a:lnTo>
                    <a:lnTo>
                      <a:pt x="1538" y="1475"/>
                    </a:lnTo>
                    <a:close/>
                    <a:moveTo>
                      <a:pt x="1129" y="1064"/>
                    </a:moveTo>
                    <a:lnTo>
                      <a:pt x="1096" y="1097"/>
                    </a:lnTo>
                    <a:lnTo>
                      <a:pt x="1489" y="1492"/>
                    </a:lnTo>
                    <a:lnTo>
                      <a:pt x="1522" y="1458"/>
                    </a:lnTo>
                    <a:lnTo>
                      <a:pt x="1129" y="1064"/>
                    </a:lnTo>
                    <a:close/>
                    <a:moveTo>
                      <a:pt x="1037" y="974"/>
                    </a:moveTo>
                    <a:lnTo>
                      <a:pt x="1004" y="1007"/>
                    </a:lnTo>
                    <a:lnTo>
                      <a:pt x="1077" y="1080"/>
                    </a:lnTo>
                    <a:lnTo>
                      <a:pt x="1113" y="1047"/>
                    </a:lnTo>
                    <a:lnTo>
                      <a:pt x="1037" y="974"/>
                    </a:lnTo>
                    <a:close/>
                    <a:moveTo>
                      <a:pt x="931" y="865"/>
                    </a:moveTo>
                    <a:lnTo>
                      <a:pt x="898" y="898"/>
                    </a:lnTo>
                    <a:lnTo>
                      <a:pt x="971" y="974"/>
                    </a:lnTo>
                    <a:lnTo>
                      <a:pt x="1004" y="941"/>
                    </a:lnTo>
                    <a:lnTo>
                      <a:pt x="931" y="865"/>
                    </a:lnTo>
                    <a:close/>
                    <a:moveTo>
                      <a:pt x="520" y="454"/>
                    </a:moveTo>
                    <a:lnTo>
                      <a:pt x="487" y="487"/>
                    </a:lnTo>
                    <a:lnTo>
                      <a:pt x="881" y="882"/>
                    </a:lnTo>
                    <a:lnTo>
                      <a:pt x="914" y="849"/>
                    </a:lnTo>
                    <a:lnTo>
                      <a:pt x="520" y="454"/>
                    </a:lnTo>
                    <a:close/>
                    <a:moveTo>
                      <a:pt x="430" y="364"/>
                    </a:moveTo>
                    <a:lnTo>
                      <a:pt x="397" y="397"/>
                    </a:lnTo>
                    <a:lnTo>
                      <a:pt x="470" y="471"/>
                    </a:lnTo>
                    <a:lnTo>
                      <a:pt x="503" y="437"/>
                    </a:lnTo>
                    <a:lnTo>
                      <a:pt x="430" y="364"/>
                    </a:lnTo>
                    <a:close/>
                    <a:moveTo>
                      <a:pt x="321" y="255"/>
                    </a:moveTo>
                    <a:lnTo>
                      <a:pt x="288" y="289"/>
                    </a:lnTo>
                    <a:lnTo>
                      <a:pt x="364" y="364"/>
                    </a:lnTo>
                    <a:lnTo>
                      <a:pt x="397" y="331"/>
                    </a:lnTo>
                    <a:lnTo>
                      <a:pt x="321" y="255"/>
                    </a:lnTo>
                    <a:close/>
                    <a:moveTo>
                      <a:pt x="66" y="0"/>
                    </a:moveTo>
                    <a:lnTo>
                      <a:pt x="0" y="0"/>
                    </a:lnTo>
                    <a:lnTo>
                      <a:pt x="272" y="272"/>
                    </a:lnTo>
                    <a:lnTo>
                      <a:pt x="305" y="23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0" name="Freeform 866"/>
              <p:cNvSpPr>
                <a:spLocks noEditPoints="1"/>
              </p:cNvSpPr>
              <p:nvPr/>
            </p:nvSpPr>
            <p:spPr bwMode="auto">
              <a:xfrm>
                <a:off x="5296" y="-1228"/>
                <a:ext cx="1720" cy="1690"/>
              </a:xfrm>
              <a:custGeom>
                <a:avLst/>
                <a:gdLst>
                  <a:gd name="T0" fmla="*/ 1647 w 1720"/>
                  <a:gd name="T1" fmla="*/ 1581 h 1690"/>
                  <a:gd name="T2" fmla="*/ 1614 w 1720"/>
                  <a:gd name="T3" fmla="*/ 1617 h 1690"/>
                  <a:gd name="T4" fmla="*/ 1687 w 1720"/>
                  <a:gd name="T5" fmla="*/ 1690 h 1690"/>
                  <a:gd name="T6" fmla="*/ 1720 w 1720"/>
                  <a:gd name="T7" fmla="*/ 1657 h 1690"/>
                  <a:gd name="T8" fmla="*/ 1647 w 1720"/>
                  <a:gd name="T9" fmla="*/ 1581 h 1690"/>
                  <a:gd name="T10" fmla="*/ 1538 w 1720"/>
                  <a:gd name="T11" fmla="*/ 1475 h 1690"/>
                  <a:gd name="T12" fmla="*/ 1505 w 1720"/>
                  <a:gd name="T13" fmla="*/ 1508 h 1690"/>
                  <a:gd name="T14" fmla="*/ 1581 w 1720"/>
                  <a:gd name="T15" fmla="*/ 1581 h 1690"/>
                  <a:gd name="T16" fmla="*/ 1614 w 1720"/>
                  <a:gd name="T17" fmla="*/ 1548 h 1690"/>
                  <a:gd name="T18" fmla="*/ 1538 w 1720"/>
                  <a:gd name="T19" fmla="*/ 1475 h 1690"/>
                  <a:gd name="T20" fmla="*/ 1129 w 1720"/>
                  <a:gd name="T21" fmla="*/ 1064 h 1690"/>
                  <a:gd name="T22" fmla="*/ 1096 w 1720"/>
                  <a:gd name="T23" fmla="*/ 1097 h 1690"/>
                  <a:gd name="T24" fmla="*/ 1489 w 1720"/>
                  <a:gd name="T25" fmla="*/ 1492 h 1690"/>
                  <a:gd name="T26" fmla="*/ 1522 w 1720"/>
                  <a:gd name="T27" fmla="*/ 1458 h 1690"/>
                  <a:gd name="T28" fmla="*/ 1129 w 1720"/>
                  <a:gd name="T29" fmla="*/ 1064 h 1690"/>
                  <a:gd name="T30" fmla="*/ 1037 w 1720"/>
                  <a:gd name="T31" fmla="*/ 974 h 1690"/>
                  <a:gd name="T32" fmla="*/ 1004 w 1720"/>
                  <a:gd name="T33" fmla="*/ 1007 h 1690"/>
                  <a:gd name="T34" fmla="*/ 1077 w 1720"/>
                  <a:gd name="T35" fmla="*/ 1080 h 1690"/>
                  <a:gd name="T36" fmla="*/ 1113 w 1720"/>
                  <a:gd name="T37" fmla="*/ 1047 h 1690"/>
                  <a:gd name="T38" fmla="*/ 1037 w 1720"/>
                  <a:gd name="T39" fmla="*/ 974 h 1690"/>
                  <a:gd name="T40" fmla="*/ 931 w 1720"/>
                  <a:gd name="T41" fmla="*/ 865 h 1690"/>
                  <a:gd name="T42" fmla="*/ 898 w 1720"/>
                  <a:gd name="T43" fmla="*/ 898 h 1690"/>
                  <a:gd name="T44" fmla="*/ 971 w 1720"/>
                  <a:gd name="T45" fmla="*/ 974 h 1690"/>
                  <a:gd name="T46" fmla="*/ 1004 w 1720"/>
                  <a:gd name="T47" fmla="*/ 941 h 1690"/>
                  <a:gd name="T48" fmla="*/ 931 w 1720"/>
                  <a:gd name="T49" fmla="*/ 865 h 1690"/>
                  <a:gd name="T50" fmla="*/ 520 w 1720"/>
                  <a:gd name="T51" fmla="*/ 454 h 1690"/>
                  <a:gd name="T52" fmla="*/ 487 w 1720"/>
                  <a:gd name="T53" fmla="*/ 487 h 1690"/>
                  <a:gd name="T54" fmla="*/ 881 w 1720"/>
                  <a:gd name="T55" fmla="*/ 882 h 1690"/>
                  <a:gd name="T56" fmla="*/ 914 w 1720"/>
                  <a:gd name="T57" fmla="*/ 849 h 1690"/>
                  <a:gd name="T58" fmla="*/ 520 w 1720"/>
                  <a:gd name="T59" fmla="*/ 454 h 1690"/>
                  <a:gd name="T60" fmla="*/ 430 w 1720"/>
                  <a:gd name="T61" fmla="*/ 364 h 1690"/>
                  <a:gd name="T62" fmla="*/ 397 w 1720"/>
                  <a:gd name="T63" fmla="*/ 397 h 1690"/>
                  <a:gd name="T64" fmla="*/ 470 w 1720"/>
                  <a:gd name="T65" fmla="*/ 471 h 1690"/>
                  <a:gd name="T66" fmla="*/ 503 w 1720"/>
                  <a:gd name="T67" fmla="*/ 437 h 1690"/>
                  <a:gd name="T68" fmla="*/ 430 w 1720"/>
                  <a:gd name="T69" fmla="*/ 364 h 1690"/>
                  <a:gd name="T70" fmla="*/ 321 w 1720"/>
                  <a:gd name="T71" fmla="*/ 255 h 1690"/>
                  <a:gd name="T72" fmla="*/ 288 w 1720"/>
                  <a:gd name="T73" fmla="*/ 289 h 1690"/>
                  <a:gd name="T74" fmla="*/ 364 w 1720"/>
                  <a:gd name="T75" fmla="*/ 364 h 1690"/>
                  <a:gd name="T76" fmla="*/ 397 w 1720"/>
                  <a:gd name="T77" fmla="*/ 331 h 1690"/>
                  <a:gd name="T78" fmla="*/ 321 w 1720"/>
                  <a:gd name="T79" fmla="*/ 255 h 1690"/>
                  <a:gd name="T80" fmla="*/ 66 w 1720"/>
                  <a:gd name="T81" fmla="*/ 0 h 1690"/>
                  <a:gd name="T82" fmla="*/ 0 w 1720"/>
                  <a:gd name="T83" fmla="*/ 0 h 1690"/>
                  <a:gd name="T84" fmla="*/ 272 w 1720"/>
                  <a:gd name="T85" fmla="*/ 272 h 1690"/>
                  <a:gd name="T86" fmla="*/ 305 w 1720"/>
                  <a:gd name="T87" fmla="*/ 239 h 1690"/>
                  <a:gd name="T88" fmla="*/ 66 w 1720"/>
                  <a:gd name="T89" fmla="*/ 0 h 1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0" h="1690">
                    <a:moveTo>
                      <a:pt x="1647" y="1581"/>
                    </a:moveTo>
                    <a:lnTo>
                      <a:pt x="1614" y="1617"/>
                    </a:lnTo>
                    <a:lnTo>
                      <a:pt x="1687" y="1690"/>
                    </a:lnTo>
                    <a:lnTo>
                      <a:pt x="1720" y="1657"/>
                    </a:lnTo>
                    <a:lnTo>
                      <a:pt x="1647" y="1581"/>
                    </a:lnTo>
                    <a:moveTo>
                      <a:pt x="1538" y="1475"/>
                    </a:moveTo>
                    <a:lnTo>
                      <a:pt x="1505" y="1508"/>
                    </a:lnTo>
                    <a:lnTo>
                      <a:pt x="1581" y="1581"/>
                    </a:lnTo>
                    <a:lnTo>
                      <a:pt x="1614" y="1548"/>
                    </a:lnTo>
                    <a:lnTo>
                      <a:pt x="1538" y="1475"/>
                    </a:lnTo>
                    <a:moveTo>
                      <a:pt x="1129" y="1064"/>
                    </a:moveTo>
                    <a:lnTo>
                      <a:pt x="1096" y="1097"/>
                    </a:lnTo>
                    <a:lnTo>
                      <a:pt x="1489" y="1492"/>
                    </a:lnTo>
                    <a:lnTo>
                      <a:pt x="1522" y="1458"/>
                    </a:lnTo>
                    <a:lnTo>
                      <a:pt x="1129" y="1064"/>
                    </a:lnTo>
                    <a:moveTo>
                      <a:pt x="1037" y="974"/>
                    </a:moveTo>
                    <a:lnTo>
                      <a:pt x="1004" y="1007"/>
                    </a:lnTo>
                    <a:lnTo>
                      <a:pt x="1077" y="1080"/>
                    </a:lnTo>
                    <a:lnTo>
                      <a:pt x="1113" y="1047"/>
                    </a:lnTo>
                    <a:lnTo>
                      <a:pt x="1037" y="974"/>
                    </a:lnTo>
                    <a:moveTo>
                      <a:pt x="931" y="865"/>
                    </a:moveTo>
                    <a:lnTo>
                      <a:pt x="898" y="898"/>
                    </a:lnTo>
                    <a:lnTo>
                      <a:pt x="971" y="974"/>
                    </a:lnTo>
                    <a:lnTo>
                      <a:pt x="1004" y="941"/>
                    </a:lnTo>
                    <a:lnTo>
                      <a:pt x="931" y="865"/>
                    </a:lnTo>
                    <a:moveTo>
                      <a:pt x="520" y="454"/>
                    </a:moveTo>
                    <a:lnTo>
                      <a:pt x="487" y="487"/>
                    </a:lnTo>
                    <a:lnTo>
                      <a:pt x="881" y="882"/>
                    </a:lnTo>
                    <a:lnTo>
                      <a:pt x="914" y="849"/>
                    </a:lnTo>
                    <a:lnTo>
                      <a:pt x="520" y="454"/>
                    </a:lnTo>
                    <a:moveTo>
                      <a:pt x="430" y="364"/>
                    </a:moveTo>
                    <a:lnTo>
                      <a:pt x="397" y="397"/>
                    </a:lnTo>
                    <a:lnTo>
                      <a:pt x="470" y="471"/>
                    </a:lnTo>
                    <a:lnTo>
                      <a:pt x="503" y="437"/>
                    </a:lnTo>
                    <a:lnTo>
                      <a:pt x="430" y="364"/>
                    </a:lnTo>
                    <a:moveTo>
                      <a:pt x="321" y="255"/>
                    </a:moveTo>
                    <a:lnTo>
                      <a:pt x="288" y="289"/>
                    </a:lnTo>
                    <a:lnTo>
                      <a:pt x="364" y="364"/>
                    </a:lnTo>
                    <a:lnTo>
                      <a:pt x="397" y="331"/>
                    </a:lnTo>
                    <a:lnTo>
                      <a:pt x="321" y="255"/>
                    </a:lnTo>
                    <a:moveTo>
                      <a:pt x="66" y="0"/>
                    </a:moveTo>
                    <a:lnTo>
                      <a:pt x="0" y="0"/>
                    </a:lnTo>
                    <a:lnTo>
                      <a:pt x="272" y="272"/>
                    </a:lnTo>
                    <a:lnTo>
                      <a:pt x="305" y="239"/>
                    </a:lnTo>
                    <a:lnTo>
                      <a:pt x="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1" name="Freeform 867"/>
              <p:cNvSpPr/>
              <p:nvPr/>
            </p:nvSpPr>
            <p:spPr bwMode="auto">
              <a:xfrm>
                <a:off x="7000" y="446"/>
                <a:ext cx="234" cy="267"/>
              </a:xfrm>
              <a:custGeom>
                <a:avLst/>
                <a:gdLst>
                  <a:gd name="T0" fmla="*/ 33 w 234"/>
                  <a:gd name="T1" fmla="*/ 0 h 267"/>
                  <a:gd name="T2" fmla="*/ 0 w 234"/>
                  <a:gd name="T3" fmla="*/ 33 h 267"/>
                  <a:gd name="T4" fmla="*/ 234 w 234"/>
                  <a:gd name="T5" fmla="*/ 267 h 267"/>
                  <a:gd name="T6" fmla="*/ 234 w 234"/>
                  <a:gd name="T7" fmla="*/ 200 h 267"/>
                  <a:gd name="T8" fmla="*/ 33 w 234"/>
                  <a:gd name="T9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7">
                    <a:moveTo>
                      <a:pt x="33" y="0"/>
                    </a:moveTo>
                    <a:lnTo>
                      <a:pt x="0" y="33"/>
                    </a:lnTo>
                    <a:lnTo>
                      <a:pt x="234" y="267"/>
                    </a:lnTo>
                    <a:lnTo>
                      <a:pt x="234" y="20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2" name="Freeform 868"/>
              <p:cNvSpPr/>
              <p:nvPr/>
            </p:nvSpPr>
            <p:spPr bwMode="auto">
              <a:xfrm>
                <a:off x="7000" y="446"/>
                <a:ext cx="234" cy="267"/>
              </a:xfrm>
              <a:custGeom>
                <a:avLst/>
                <a:gdLst>
                  <a:gd name="T0" fmla="*/ 33 w 234"/>
                  <a:gd name="T1" fmla="*/ 0 h 267"/>
                  <a:gd name="T2" fmla="*/ 0 w 234"/>
                  <a:gd name="T3" fmla="*/ 33 h 267"/>
                  <a:gd name="T4" fmla="*/ 234 w 234"/>
                  <a:gd name="T5" fmla="*/ 267 h 267"/>
                  <a:gd name="T6" fmla="*/ 234 w 234"/>
                  <a:gd name="T7" fmla="*/ 200 h 267"/>
                  <a:gd name="T8" fmla="*/ 33 w 234"/>
                  <a:gd name="T9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7">
                    <a:moveTo>
                      <a:pt x="33" y="0"/>
                    </a:moveTo>
                    <a:lnTo>
                      <a:pt x="0" y="33"/>
                    </a:lnTo>
                    <a:lnTo>
                      <a:pt x="234" y="267"/>
                    </a:lnTo>
                    <a:lnTo>
                      <a:pt x="234" y="200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3" name="Freeform 869"/>
              <p:cNvSpPr/>
              <p:nvPr/>
            </p:nvSpPr>
            <p:spPr bwMode="auto">
              <a:xfrm>
                <a:off x="5660" y="-89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4" name="Freeform 870"/>
              <p:cNvSpPr/>
              <p:nvPr/>
            </p:nvSpPr>
            <p:spPr bwMode="auto">
              <a:xfrm>
                <a:off x="5660" y="-89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5" name="Freeform 871"/>
              <p:cNvSpPr/>
              <p:nvPr/>
            </p:nvSpPr>
            <p:spPr bwMode="auto">
              <a:xfrm>
                <a:off x="6267" y="-28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6" name="Freeform 872"/>
              <p:cNvSpPr/>
              <p:nvPr/>
            </p:nvSpPr>
            <p:spPr bwMode="auto">
              <a:xfrm>
                <a:off x="6267" y="-28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7" name="Freeform 873"/>
              <p:cNvSpPr/>
              <p:nvPr/>
            </p:nvSpPr>
            <p:spPr bwMode="auto">
              <a:xfrm>
                <a:off x="6877" y="320"/>
                <a:ext cx="66" cy="69"/>
              </a:xfrm>
              <a:custGeom>
                <a:avLst/>
                <a:gdLst>
                  <a:gd name="T0" fmla="*/ 33 w 66"/>
                  <a:gd name="T1" fmla="*/ 0 h 69"/>
                  <a:gd name="T2" fmla="*/ 0 w 66"/>
                  <a:gd name="T3" fmla="*/ 33 h 69"/>
                  <a:gd name="T4" fmla="*/ 33 w 66"/>
                  <a:gd name="T5" fmla="*/ 69 h 69"/>
                  <a:gd name="T6" fmla="*/ 66 w 66"/>
                  <a:gd name="T7" fmla="*/ 33 h 69"/>
                  <a:gd name="T8" fmla="*/ 33 w 6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33" y="0"/>
                    </a:moveTo>
                    <a:lnTo>
                      <a:pt x="0" y="33"/>
                    </a:lnTo>
                    <a:lnTo>
                      <a:pt x="33" y="69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8" name="Freeform 874"/>
              <p:cNvSpPr/>
              <p:nvPr/>
            </p:nvSpPr>
            <p:spPr bwMode="auto">
              <a:xfrm>
                <a:off x="6877" y="320"/>
                <a:ext cx="66" cy="69"/>
              </a:xfrm>
              <a:custGeom>
                <a:avLst/>
                <a:gdLst>
                  <a:gd name="T0" fmla="*/ 33 w 66"/>
                  <a:gd name="T1" fmla="*/ 0 h 69"/>
                  <a:gd name="T2" fmla="*/ 0 w 66"/>
                  <a:gd name="T3" fmla="*/ 33 h 69"/>
                  <a:gd name="T4" fmla="*/ 33 w 66"/>
                  <a:gd name="T5" fmla="*/ 69 h 69"/>
                  <a:gd name="T6" fmla="*/ 66 w 66"/>
                  <a:gd name="T7" fmla="*/ 33 h 69"/>
                  <a:gd name="T8" fmla="*/ 33 w 6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33" y="0"/>
                    </a:moveTo>
                    <a:lnTo>
                      <a:pt x="0" y="33"/>
                    </a:lnTo>
                    <a:lnTo>
                      <a:pt x="33" y="69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9" name="Freeform 875"/>
              <p:cNvSpPr/>
              <p:nvPr/>
            </p:nvSpPr>
            <p:spPr bwMode="auto">
              <a:xfrm>
                <a:off x="5766" y="-79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0" name="Freeform 876"/>
              <p:cNvSpPr/>
              <p:nvPr/>
            </p:nvSpPr>
            <p:spPr bwMode="auto">
              <a:xfrm>
                <a:off x="5766" y="-79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1" name="Freeform 877"/>
              <p:cNvSpPr/>
              <p:nvPr/>
            </p:nvSpPr>
            <p:spPr bwMode="auto">
              <a:xfrm>
                <a:off x="6373" y="-181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3 h 50"/>
                  <a:gd name="T4" fmla="*/ 19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3"/>
                    </a:lnTo>
                    <a:lnTo>
                      <a:pt x="19" y="50"/>
                    </a:lnTo>
                    <a:lnTo>
                      <a:pt x="52" y="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2" name="Freeform 878"/>
              <p:cNvSpPr/>
              <p:nvPr/>
            </p:nvSpPr>
            <p:spPr bwMode="auto">
              <a:xfrm>
                <a:off x="6373" y="-181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3 h 50"/>
                  <a:gd name="T4" fmla="*/ 19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3"/>
                    </a:lnTo>
                    <a:lnTo>
                      <a:pt x="19" y="50"/>
                    </a:lnTo>
                    <a:lnTo>
                      <a:pt x="52" y="17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3" name="Freeform 879"/>
              <p:cNvSpPr/>
              <p:nvPr/>
            </p:nvSpPr>
            <p:spPr bwMode="auto">
              <a:xfrm>
                <a:off x="6983" y="42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4" name="Freeform 880"/>
              <p:cNvSpPr/>
              <p:nvPr/>
            </p:nvSpPr>
            <p:spPr bwMode="auto">
              <a:xfrm>
                <a:off x="6983" y="42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5" name="Freeform 881"/>
              <p:cNvSpPr/>
              <p:nvPr/>
            </p:nvSpPr>
            <p:spPr bwMode="auto">
              <a:xfrm>
                <a:off x="5568" y="-989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6" name="Freeform 882"/>
              <p:cNvSpPr/>
              <p:nvPr/>
            </p:nvSpPr>
            <p:spPr bwMode="auto">
              <a:xfrm>
                <a:off x="5568" y="-989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7" name="Freeform 883"/>
              <p:cNvSpPr/>
              <p:nvPr/>
            </p:nvSpPr>
            <p:spPr bwMode="auto">
              <a:xfrm>
                <a:off x="6177" y="-379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8" name="Freeform 884"/>
              <p:cNvSpPr/>
              <p:nvPr/>
            </p:nvSpPr>
            <p:spPr bwMode="auto">
              <a:xfrm>
                <a:off x="6177" y="-379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9" name="Freeform 885"/>
              <p:cNvSpPr/>
              <p:nvPr/>
            </p:nvSpPr>
            <p:spPr bwMode="auto">
              <a:xfrm>
                <a:off x="6785" y="230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0" name="Freeform 886"/>
              <p:cNvSpPr/>
              <p:nvPr/>
            </p:nvSpPr>
            <p:spPr bwMode="auto">
              <a:xfrm>
                <a:off x="6785" y="230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1" name="Freeform 887"/>
              <p:cNvSpPr>
                <a:spLocks noEditPoints="1"/>
              </p:cNvSpPr>
              <p:nvPr/>
            </p:nvSpPr>
            <p:spPr bwMode="auto">
              <a:xfrm>
                <a:off x="4079" y="-1228"/>
                <a:ext cx="2937" cy="2907"/>
              </a:xfrm>
              <a:custGeom>
                <a:avLst/>
                <a:gdLst>
                  <a:gd name="T0" fmla="*/ 2831 w 2937"/>
                  <a:gd name="T1" fmla="*/ 2834 h 2907"/>
                  <a:gd name="T2" fmla="*/ 2937 w 2937"/>
                  <a:gd name="T3" fmla="*/ 2874 h 2907"/>
                  <a:gd name="T4" fmla="*/ 2755 w 2937"/>
                  <a:gd name="T5" fmla="*/ 2692 h 2907"/>
                  <a:gd name="T6" fmla="*/ 2795 w 2937"/>
                  <a:gd name="T7" fmla="*/ 2801 h 2907"/>
                  <a:gd name="T8" fmla="*/ 2755 w 2937"/>
                  <a:gd name="T9" fmla="*/ 2692 h 2907"/>
                  <a:gd name="T10" fmla="*/ 2311 w 2937"/>
                  <a:gd name="T11" fmla="*/ 2314 h 2907"/>
                  <a:gd name="T12" fmla="*/ 2739 w 2937"/>
                  <a:gd name="T13" fmla="*/ 2676 h 2907"/>
                  <a:gd name="T14" fmla="*/ 2254 w 2937"/>
                  <a:gd name="T15" fmla="*/ 2191 h 2907"/>
                  <a:gd name="T16" fmla="*/ 2294 w 2937"/>
                  <a:gd name="T17" fmla="*/ 2298 h 2907"/>
                  <a:gd name="T18" fmla="*/ 2254 w 2937"/>
                  <a:gd name="T19" fmla="*/ 2191 h 2907"/>
                  <a:gd name="T20" fmla="*/ 2115 w 2937"/>
                  <a:gd name="T21" fmla="*/ 2118 h 2907"/>
                  <a:gd name="T22" fmla="*/ 2221 w 2937"/>
                  <a:gd name="T23" fmla="*/ 2158 h 2907"/>
                  <a:gd name="T24" fmla="*/ 1737 w 2937"/>
                  <a:gd name="T25" fmla="*/ 1671 h 2907"/>
                  <a:gd name="T26" fmla="*/ 2096 w 2937"/>
                  <a:gd name="T27" fmla="*/ 2099 h 2907"/>
                  <a:gd name="T28" fmla="*/ 1737 w 2937"/>
                  <a:gd name="T29" fmla="*/ 1671 h 2907"/>
                  <a:gd name="T30" fmla="*/ 1614 w 2937"/>
                  <a:gd name="T31" fmla="*/ 1614 h 2907"/>
                  <a:gd name="T32" fmla="*/ 1720 w 2937"/>
                  <a:gd name="T33" fmla="*/ 1655 h 2907"/>
                  <a:gd name="T34" fmla="*/ 1538 w 2937"/>
                  <a:gd name="T35" fmla="*/ 1475 h 2907"/>
                  <a:gd name="T36" fmla="*/ 1578 w 2937"/>
                  <a:gd name="T37" fmla="*/ 1581 h 2907"/>
                  <a:gd name="T38" fmla="*/ 1538 w 2937"/>
                  <a:gd name="T39" fmla="*/ 1475 h 2907"/>
                  <a:gd name="T40" fmla="*/ 1094 w 2937"/>
                  <a:gd name="T41" fmla="*/ 1097 h 2907"/>
                  <a:gd name="T42" fmla="*/ 1522 w 2937"/>
                  <a:gd name="T43" fmla="*/ 1458 h 2907"/>
                  <a:gd name="T44" fmla="*/ 1037 w 2937"/>
                  <a:gd name="T45" fmla="*/ 972 h 2907"/>
                  <a:gd name="T46" fmla="*/ 1077 w 2937"/>
                  <a:gd name="T47" fmla="*/ 1080 h 2907"/>
                  <a:gd name="T48" fmla="*/ 1037 w 2937"/>
                  <a:gd name="T49" fmla="*/ 972 h 2907"/>
                  <a:gd name="T50" fmla="*/ 898 w 2937"/>
                  <a:gd name="T51" fmla="*/ 898 h 2907"/>
                  <a:gd name="T52" fmla="*/ 1004 w 2937"/>
                  <a:gd name="T53" fmla="*/ 938 h 2907"/>
                  <a:gd name="T54" fmla="*/ 520 w 2937"/>
                  <a:gd name="T55" fmla="*/ 454 h 2907"/>
                  <a:gd name="T56" fmla="*/ 879 w 2937"/>
                  <a:gd name="T57" fmla="*/ 882 h 2907"/>
                  <a:gd name="T58" fmla="*/ 520 w 2937"/>
                  <a:gd name="T59" fmla="*/ 454 h 2907"/>
                  <a:gd name="T60" fmla="*/ 397 w 2937"/>
                  <a:gd name="T61" fmla="*/ 397 h 2907"/>
                  <a:gd name="T62" fmla="*/ 503 w 2937"/>
                  <a:gd name="T63" fmla="*/ 437 h 2907"/>
                  <a:gd name="T64" fmla="*/ 321 w 2937"/>
                  <a:gd name="T65" fmla="*/ 255 h 2907"/>
                  <a:gd name="T66" fmla="*/ 361 w 2937"/>
                  <a:gd name="T67" fmla="*/ 364 h 2907"/>
                  <a:gd name="T68" fmla="*/ 321 w 2937"/>
                  <a:gd name="T69" fmla="*/ 255 h 2907"/>
                  <a:gd name="T70" fmla="*/ 0 w 2937"/>
                  <a:gd name="T71" fmla="*/ 0 h 2907"/>
                  <a:gd name="T72" fmla="*/ 305 w 2937"/>
                  <a:gd name="T73" fmla="*/ 239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937" h="2907">
                    <a:moveTo>
                      <a:pt x="2864" y="2801"/>
                    </a:moveTo>
                    <a:lnTo>
                      <a:pt x="2831" y="2834"/>
                    </a:lnTo>
                    <a:lnTo>
                      <a:pt x="2904" y="2907"/>
                    </a:lnTo>
                    <a:lnTo>
                      <a:pt x="2937" y="2874"/>
                    </a:lnTo>
                    <a:lnTo>
                      <a:pt x="2864" y="2801"/>
                    </a:lnTo>
                    <a:close/>
                    <a:moveTo>
                      <a:pt x="2755" y="2692"/>
                    </a:moveTo>
                    <a:lnTo>
                      <a:pt x="2722" y="2725"/>
                    </a:lnTo>
                    <a:lnTo>
                      <a:pt x="2795" y="2801"/>
                    </a:lnTo>
                    <a:lnTo>
                      <a:pt x="2831" y="2768"/>
                    </a:lnTo>
                    <a:lnTo>
                      <a:pt x="2755" y="2692"/>
                    </a:lnTo>
                    <a:close/>
                    <a:moveTo>
                      <a:pt x="2344" y="2281"/>
                    </a:moveTo>
                    <a:lnTo>
                      <a:pt x="2311" y="2314"/>
                    </a:lnTo>
                    <a:lnTo>
                      <a:pt x="2706" y="2709"/>
                    </a:lnTo>
                    <a:lnTo>
                      <a:pt x="2739" y="2676"/>
                    </a:lnTo>
                    <a:lnTo>
                      <a:pt x="2344" y="2281"/>
                    </a:lnTo>
                    <a:close/>
                    <a:moveTo>
                      <a:pt x="2254" y="2191"/>
                    </a:moveTo>
                    <a:lnTo>
                      <a:pt x="2221" y="2224"/>
                    </a:lnTo>
                    <a:lnTo>
                      <a:pt x="2294" y="2298"/>
                    </a:lnTo>
                    <a:lnTo>
                      <a:pt x="2328" y="2264"/>
                    </a:lnTo>
                    <a:lnTo>
                      <a:pt x="2254" y="2191"/>
                    </a:lnTo>
                    <a:close/>
                    <a:moveTo>
                      <a:pt x="2148" y="2082"/>
                    </a:moveTo>
                    <a:lnTo>
                      <a:pt x="2115" y="2118"/>
                    </a:lnTo>
                    <a:lnTo>
                      <a:pt x="2188" y="2191"/>
                    </a:lnTo>
                    <a:lnTo>
                      <a:pt x="2221" y="2158"/>
                    </a:lnTo>
                    <a:lnTo>
                      <a:pt x="2148" y="2082"/>
                    </a:lnTo>
                    <a:close/>
                    <a:moveTo>
                      <a:pt x="1737" y="1671"/>
                    </a:moveTo>
                    <a:lnTo>
                      <a:pt x="1704" y="1707"/>
                    </a:lnTo>
                    <a:lnTo>
                      <a:pt x="2096" y="2099"/>
                    </a:lnTo>
                    <a:lnTo>
                      <a:pt x="2131" y="2066"/>
                    </a:lnTo>
                    <a:lnTo>
                      <a:pt x="1737" y="1671"/>
                    </a:lnTo>
                    <a:close/>
                    <a:moveTo>
                      <a:pt x="1647" y="1581"/>
                    </a:moveTo>
                    <a:lnTo>
                      <a:pt x="1614" y="1614"/>
                    </a:lnTo>
                    <a:lnTo>
                      <a:pt x="1687" y="1688"/>
                    </a:lnTo>
                    <a:lnTo>
                      <a:pt x="1720" y="1655"/>
                    </a:lnTo>
                    <a:lnTo>
                      <a:pt x="1647" y="1581"/>
                    </a:lnTo>
                    <a:close/>
                    <a:moveTo>
                      <a:pt x="1538" y="1475"/>
                    </a:moveTo>
                    <a:lnTo>
                      <a:pt x="1505" y="1508"/>
                    </a:lnTo>
                    <a:lnTo>
                      <a:pt x="1578" y="1581"/>
                    </a:lnTo>
                    <a:lnTo>
                      <a:pt x="1614" y="1548"/>
                    </a:lnTo>
                    <a:lnTo>
                      <a:pt x="1538" y="1475"/>
                    </a:lnTo>
                    <a:close/>
                    <a:moveTo>
                      <a:pt x="1127" y="1064"/>
                    </a:moveTo>
                    <a:lnTo>
                      <a:pt x="1094" y="1097"/>
                    </a:lnTo>
                    <a:lnTo>
                      <a:pt x="1489" y="1492"/>
                    </a:lnTo>
                    <a:lnTo>
                      <a:pt x="1522" y="1458"/>
                    </a:lnTo>
                    <a:lnTo>
                      <a:pt x="1127" y="1064"/>
                    </a:lnTo>
                    <a:close/>
                    <a:moveTo>
                      <a:pt x="1037" y="972"/>
                    </a:moveTo>
                    <a:lnTo>
                      <a:pt x="1004" y="1007"/>
                    </a:lnTo>
                    <a:lnTo>
                      <a:pt x="1077" y="1080"/>
                    </a:lnTo>
                    <a:lnTo>
                      <a:pt x="1110" y="1047"/>
                    </a:lnTo>
                    <a:lnTo>
                      <a:pt x="1037" y="972"/>
                    </a:lnTo>
                    <a:close/>
                    <a:moveTo>
                      <a:pt x="931" y="865"/>
                    </a:moveTo>
                    <a:lnTo>
                      <a:pt x="898" y="898"/>
                    </a:lnTo>
                    <a:lnTo>
                      <a:pt x="971" y="972"/>
                    </a:lnTo>
                    <a:lnTo>
                      <a:pt x="1004" y="938"/>
                    </a:lnTo>
                    <a:lnTo>
                      <a:pt x="931" y="865"/>
                    </a:lnTo>
                    <a:close/>
                    <a:moveTo>
                      <a:pt x="520" y="454"/>
                    </a:moveTo>
                    <a:lnTo>
                      <a:pt x="486" y="487"/>
                    </a:lnTo>
                    <a:lnTo>
                      <a:pt x="879" y="882"/>
                    </a:lnTo>
                    <a:lnTo>
                      <a:pt x="914" y="849"/>
                    </a:lnTo>
                    <a:lnTo>
                      <a:pt x="520" y="454"/>
                    </a:lnTo>
                    <a:close/>
                    <a:moveTo>
                      <a:pt x="430" y="364"/>
                    </a:moveTo>
                    <a:lnTo>
                      <a:pt x="397" y="397"/>
                    </a:lnTo>
                    <a:lnTo>
                      <a:pt x="470" y="471"/>
                    </a:lnTo>
                    <a:lnTo>
                      <a:pt x="503" y="437"/>
                    </a:lnTo>
                    <a:lnTo>
                      <a:pt x="430" y="364"/>
                    </a:lnTo>
                    <a:close/>
                    <a:moveTo>
                      <a:pt x="321" y="255"/>
                    </a:moveTo>
                    <a:lnTo>
                      <a:pt x="288" y="289"/>
                    </a:lnTo>
                    <a:lnTo>
                      <a:pt x="361" y="364"/>
                    </a:lnTo>
                    <a:lnTo>
                      <a:pt x="397" y="329"/>
                    </a:lnTo>
                    <a:lnTo>
                      <a:pt x="321" y="255"/>
                    </a:lnTo>
                    <a:close/>
                    <a:moveTo>
                      <a:pt x="66" y="0"/>
                    </a:moveTo>
                    <a:lnTo>
                      <a:pt x="0" y="0"/>
                    </a:lnTo>
                    <a:lnTo>
                      <a:pt x="271" y="272"/>
                    </a:lnTo>
                    <a:lnTo>
                      <a:pt x="305" y="23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2" name="Freeform 888"/>
              <p:cNvSpPr>
                <a:spLocks noEditPoints="1"/>
              </p:cNvSpPr>
              <p:nvPr/>
            </p:nvSpPr>
            <p:spPr bwMode="auto">
              <a:xfrm>
                <a:off x="4079" y="-1228"/>
                <a:ext cx="2937" cy="2907"/>
              </a:xfrm>
              <a:custGeom>
                <a:avLst/>
                <a:gdLst>
                  <a:gd name="T0" fmla="*/ 2831 w 2937"/>
                  <a:gd name="T1" fmla="*/ 2834 h 2907"/>
                  <a:gd name="T2" fmla="*/ 2937 w 2937"/>
                  <a:gd name="T3" fmla="*/ 2874 h 2907"/>
                  <a:gd name="T4" fmla="*/ 2755 w 2937"/>
                  <a:gd name="T5" fmla="*/ 2692 h 2907"/>
                  <a:gd name="T6" fmla="*/ 2795 w 2937"/>
                  <a:gd name="T7" fmla="*/ 2801 h 2907"/>
                  <a:gd name="T8" fmla="*/ 2755 w 2937"/>
                  <a:gd name="T9" fmla="*/ 2692 h 2907"/>
                  <a:gd name="T10" fmla="*/ 2311 w 2937"/>
                  <a:gd name="T11" fmla="*/ 2314 h 2907"/>
                  <a:gd name="T12" fmla="*/ 2739 w 2937"/>
                  <a:gd name="T13" fmla="*/ 2676 h 2907"/>
                  <a:gd name="T14" fmla="*/ 2254 w 2937"/>
                  <a:gd name="T15" fmla="*/ 2191 h 2907"/>
                  <a:gd name="T16" fmla="*/ 2294 w 2937"/>
                  <a:gd name="T17" fmla="*/ 2298 h 2907"/>
                  <a:gd name="T18" fmla="*/ 2254 w 2937"/>
                  <a:gd name="T19" fmla="*/ 2191 h 2907"/>
                  <a:gd name="T20" fmla="*/ 2115 w 2937"/>
                  <a:gd name="T21" fmla="*/ 2118 h 2907"/>
                  <a:gd name="T22" fmla="*/ 2221 w 2937"/>
                  <a:gd name="T23" fmla="*/ 2158 h 2907"/>
                  <a:gd name="T24" fmla="*/ 1737 w 2937"/>
                  <a:gd name="T25" fmla="*/ 1671 h 2907"/>
                  <a:gd name="T26" fmla="*/ 2096 w 2937"/>
                  <a:gd name="T27" fmla="*/ 2099 h 2907"/>
                  <a:gd name="T28" fmla="*/ 1737 w 2937"/>
                  <a:gd name="T29" fmla="*/ 1671 h 2907"/>
                  <a:gd name="T30" fmla="*/ 1614 w 2937"/>
                  <a:gd name="T31" fmla="*/ 1614 h 2907"/>
                  <a:gd name="T32" fmla="*/ 1720 w 2937"/>
                  <a:gd name="T33" fmla="*/ 1655 h 2907"/>
                  <a:gd name="T34" fmla="*/ 1538 w 2937"/>
                  <a:gd name="T35" fmla="*/ 1475 h 2907"/>
                  <a:gd name="T36" fmla="*/ 1578 w 2937"/>
                  <a:gd name="T37" fmla="*/ 1581 h 2907"/>
                  <a:gd name="T38" fmla="*/ 1538 w 2937"/>
                  <a:gd name="T39" fmla="*/ 1475 h 2907"/>
                  <a:gd name="T40" fmla="*/ 1094 w 2937"/>
                  <a:gd name="T41" fmla="*/ 1097 h 2907"/>
                  <a:gd name="T42" fmla="*/ 1522 w 2937"/>
                  <a:gd name="T43" fmla="*/ 1458 h 2907"/>
                  <a:gd name="T44" fmla="*/ 1037 w 2937"/>
                  <a:gd name="T45" fmla="*/ 972 h 2907"/>
                  <a:gd name="T46" fmla="*/ 1077 w 2937"/>
                  <a:gd name="T47" fmla="*/ 1080 h 2907"/>
                  <a:gd name="T48" fmla="*/ 1037 w 2937"/>
                  <a:gd name="T49" fmla="*/ 972 h 2907"/>
                  <a:gd name="T50" fmla="*/ 898 w 2937"/>
                  <a:gd name="T51" fmla="*/ 898 h 2907"/>
                  <a:gd name="T52" fmla="*/ 1004 w 2937"/>
                  <a:gd name="T53" fmla="*/ 938 h 2907"/>
                  <a:gd name="T54" fmla="*/ 520 w 2937"/>
                  <a:gd name="T55" fmla="*/ 454 h 2907"/>
                  <a:gd name="T56" fmla="*/ 879 w 2937"/>
                  <a:gd name="T57" fmla="*/ 882 h 2907"/>
                  <a:gd name="T58" fmla="*/ 520 w 2937"/>
                  <a:gd name="T59" fmla="*/ 454 h 2907"/>
                  <a:gd name="T60" fmla="*/ 397 w 2937"/>
                  <a:gd name="T61" fmla="*/ 397 h 2907"/>
                  <a:gd name="T62" fmla="*/ 503 w 2937"/>
                  <a:gd name="T63" fmla="*/ 437 h 2907"/>
                  <a:gd name="T64" fmla="*/ 321 w 2937"/>
                  <a:gd name="T65" fmla="*/ 255 h 2907"/>
                  <a:gd name="T66" fmla="*/ 361 w 2937"/>
                  <a:gd name="T67" fmla="*/ 364 h 2907"/>
                  <a:gd name="T68" fmla="*/ 321 w 2937"/>
                  <a:gd name="T69" fmla="*/ 255 h 2907"/>
                  <a:gd name="T70" fmla="*/ 0 w 2937"/>
                  <a:gd name="T71" fmla="*/ 0 h 2907"/>
                  <a:gd name="T72" fmla="*/ 305 w 2937"/>
                  <a:gd name="T73" fmla="*/ 239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937" h="2907">
                    <a:moveTo>
                      <a:pt x="2864" y="2801"/>
                    </a:moveTo>
                    <a:lnTo>
                      <a:pt x="2831" y="2834"/>
                    </a:lnTo>
                    <a:lnTo>
                      <a:pt x="2904" y="2907"/>
                    </a:lnTo>
                    <a:lnTo>
                      <a:pt x="2937" y="2874"/>
                    </a:lnTo>
                    <a:lnTo>
                      <a:pt x="2864" y="2801"/>
                    </a:lnTo>
                    <a:moveTo>
                      <a:pt x="2755" y="2692"/>
                    </a:moveTo>
                    <a:lnTo>
                      <a:pt x="2722" y="2725"/>
                    </a:lnTo>
                    <a:lnTo>
                      <a:pt x="2795" y="2801"/>
                    </a:lnTo>
                    <a:lnTo>
                      <a:pt x="2831" y="2768"/>
                    </a:lnTo>
                    <a:lnTo>
                      <a:pt x="2755" y="2692"/>
                    </a:lnTo>
                    <a:moveTo>
                      <a:pt x="2344" y="2281"/>
                    </a:moveTo>
                    <a:lnTo>
                      <a:pt x="2311" y="2314"/>
                    </a:lnTo>
                    <a:lnTo>
                      <a:pt x="2706" y="2709"/>
                    </a:lnTo>
                    <a:lnTo>
                      <a:pt x="2739" y="2676"/>
                    </a:lnTo>
                    <a:lnTo>
                      <a:pt x="2344" y="2281"/>
                    </a:lnTo>
                    <a:moveTo>
                      <a:pt x="2254" y="2191"/>
                    </a:moveTo>
                    <a:lnTo>
                      <a:pt x="2221" y="2224"/>
                    </a:lnTo>
                    <a:lnTo>
                      <a:pt x="2294" y="2298"/>
                    </a:lnTo>
                    <a:lnTo>
                      <a:pt x="2328" y="2264"/>
                    </a:lnTo>
                    <a:lnTo>
                      <a:pt x="2254" y="2191"/>
                    </a:lnTo>
                    <a:moveTo>
                      <a:pt x="2148" y="2082"/>
                    </a:moveTo>
                    <a:lnTo>
                      <a:pt x="2115" y="2118"/>
                    </a:lnTo>
                    <a:lnTo>
                      <a:pt x="2188" y="2191"/>
                    </a:lnTo>
                    <a:lnTo>
                      <a:pt x="2221" y="2158"/>
                    </a:lnTo>
                    <a:lnTo>
                      <a:pt x="2148" y="2082"/>
                    </a:lnTo>
                    <a:moveTo>
                      <a:pt x="1737" y="1671"/>
                    </a:moveTo>
                    <a:lnTo>
                      <a:pt x="1704" y="1707"/>
                    </a:lnTo>
                    <a:lnTo>
                      <a:pt x="2096" y="2099"/>
                    </a:lnTo>
                    <a:lnTo>
                      <a:pt x="2131" y="2066"/>
                    </a:lnTo>
                    <a:lnTo>
                      <a:pt x="1737" y="1671"/>
                    </a:lnTo>
                    <a:moveTo>
                      <a:pt x="1647" y="1581"/>
                    </a:moveTo>
                    <a:lnTo>
                      <a:pt x="1614" y="1614"/>
                    </a:lnTo>
                    <a:lnTo>
                      <a:pt x="1687" y="1688"/>
                    </a:lnTo>
                    <a:lnTo>
                      <a:pt x="1720" y="1655"/>
                    </a:lnTo>
                    <a:lnTo>
                      <a:pt x="1647" y="1581"/>
                    </a:lnTo>
                    <a:moveTo>
                      <a:pt x="1538" y="1475"/>
                    </a:moveTo>
                    <a:lnTo>
                      <a:pt x="1505" y="1508"/>
                    </a:lnTo>
                    <a:lnTo>
                      <a:pt x="1578" y="1581"/>
                    </a:lnTo>
                    <a:lnTo>
                      <a:pt x="1614" y="1548"/>
                    </a:lnTo>
                    <a:lnTo>
                      <a:pt x="1538" y="1475"/>
                    </a:lnTo>
                    <a:moveTo>
                      <a:pt x="1127" y="1064"/>
                    </a:moveTo>
                    <a:lnTo>
                      <a:pt x="1094" y="1097"/>
                    </a:lnTo>
                    <a:lnTo>
                      <a:pt x="1489" y="1492"/>
                    </a:lnTo>
                    <a:lnTo>
                      <a:pt x="1522" y="1458"/>
                    </a:lnTo>
                    <a:lnTo>
                      <a:pt x="1127" y="1064"/>
                    </a:lnTo>
                    <a:moveTo>
                      <a:pt x="1037" y="972"/>
                    </a:moveTo>
                    <a:lnTo>
                      <a:pt x="1004" y="1007"/>
                    </a:lnTo>
                    <a:lnTo>
                      <a:pt x="1077" y="1080"/>
                    </a:lnTo>
                    <a:lnTo>
                      <a:pt x="1110" y="1047"/>
                    </a:lnTo>
                    <a:lnTo>
                      <a:pt x="1037" y="972"/>
                    </a:lnTo>
                    <a:moveTo>
                      <a:pt x="931" y="865"/>
                    </a:moveTo>
                    <a:lnTo>
                      <a:pt x="898" y="898"/>
                    </a:lnTo>
                    <a:lnTo>
                      <a:pt x="971" y="972"/>
                    </a:lnTo>
                    <a:lnTo>
                      <a:pt x="1004" y="938"/>
                    </a:lnTo>
                    <a:lnTo>
                      <a:pt x="931" y="865"/>
                    </a:lnTo>
                    <a:moveTo>
                      <a:pt x="520" y="454"/>
                    </a:moveTo>
                    <a:lnTo>
                      <a:pt x="486" y="487"/>
                    </a:lnTo>
                    <a:lnTo>
                      <a:pt x="879" y="882"/>
                    </a:lnTo>
                    <a:lnTo>
                      <a:pt x="914" y="849"/>
                    </a:lnTo>
                    <a:lnTo>
                      <a:pt x="520" y="454"/>
                    </a:lnTo>
                    <a:moveTo>
                      <a:pt x="430" y="364"/>
                    </a:moveTo>
                    <a:lnTo>
                      <a:pt x="397" y="397"/>
                    </a:lnTo>
                    <a:lnTo>
                      <a:pt x="470" y="471"/>
                    </a:lnTo>
                    <a:lnTo>
                      <a:pt x="503" y="437"/>
                    </a:lnTo>
                    <a:lnTo>
                      <a:pt x="430" y="364"/>
                    </a:lnTo>
                    <a:moveTo>
                      <a:pt x="321" y="255"/>
                    </a:moveTo>
                    <a:lnTo>
                      <a:pt x="288" y="289"/>
                    </a:lnTo>
                    <a:lnTo>
                      <a:pt x="361" y="364"/>
                    </a:lnTo>
                    <a:lnTo>
                      <a:pt x="397" y="329"/>
                    </a:lnTo>
                    <a:lnTo>
                      <a:pt x="321" y="255"/>
                    </a:lnTo>
                    <a:moveTo>
                      <a:pt x="66" y="0"/>
                    </a:moveTo>
                    <a:lnTo>
                      <a:pt x="0" y="0"/>
                    </a:lnTo>
                    <a:lnTo>
                      <a:pt x="271" y="272"/>
                    </a:lnTo>
                    <a:lnTo>
                      <a:pt x="305" y="239"/>
                    </a:lnTo>
                    <a:lnTo>
                      <a:pt x="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3" name="Freeform 889"/>
              <p:cNvSpPr/>
              <p:nvPr/>
            </p:nvSpPr>
            <p:spPr bwMode="auto">
              <a:xfrm>
                <a:off x="7000" y="1663"/>
                <a:ext cx="234" cy="267"/>
              </a:xfrm>
              <a:custGeom>
                <a:avLst/>
                <a:gdLst>
                  <a:gd name="T0" fmla="*/ 33 w 234"/>
                  <a:gd name="T1" fmla="*/ 0 h 267"/>
                  <a:gd name="T2" fmla="*/ 0 w 234"/>
                  <a:gd name="T3" fmla="*/ 33 h 267"/>
                  <a:gd name="T4" fmla="*/ 234 w 234"/>
                  <a:gd name="T5" fmla="*/ 267 h 267"/>
                  <a:gd name="T6" fmla="*/ 234 w 234"/>
                  <a:gd name="T7" fmla="*/ 201 h 267"/>
                  <a:gd name="T8" fmla="*/ 33 w 234"/>
                  <a:gd name="T9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7">
                    <a:moveTo>
                      <a:pt x="33" y="0"/>
                    </a:moveTo>
                    <a:lnTo>
                      <a:pt x="0" y="33"/>
                    </a:lnTo>
                    <a:lnTo>
                      <a:pt x="234" y="267"/>
                    </a:lnTo>
                    <a:lnTo>
                      <a:pt x="234" y="20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4" name="Freeform 890"/>
              <p:cNvSpPr/>
              <p:nvPr/>
            </p:nvSpPr>
            <p:spPr bwMode="auto">
              <a:xfrm>
                <a:off x="7000" y="1663"/>
                <a:ext cx="234" cy="267"/>
              </a:xfrm>
              <a:custGeom>
                <a:avLst/>
                <a:gdLst>
                  <a:gd name="T0" fmla="*/ 33 w 234"/>
                  <a:gd name="T1" fmla="*/ 0 h 267"/>
                  <a:gd name="T2" fmla="*/ 0 w 234"/>
                  <a:gd name="T3" fmla="*/ 33 h 267"/>
                  <a:gd name="T4" fmla="*/ 234 w 234"/>
                  <a:gd name="T5" fmla="*/ 267 h 267"/>
                  <a:gd name="T6" fmla="*/ 234 w 234"/>
                  <a:gd name="T7" fmla="*/ 201 h 267"/>
                  <a:gd name="T8" fmla="*/ 33 w 234"/>
                  <a:gd name="T9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7">
                    <a:moveTo>
                      <a:pt x="33" y="0"/>
                    </a:moveTo>
                    <a:lnTo>
                      <a:pt x="0" y="33"/>
                    </a:lnTo>
                    <a:lnTo>
                      <a:pt x="234" y="267"/>
                    </a:lnTo>
                    <a:lnTo>
                      <a:pt x="234" y="201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5" name="Freeform 891"/>
              <p:cNvSpPr/>
              <p:nvPr/>
            </p:nvSpPr>
            <p:spPr bwMode="auto">
              <a:xfrm>
                <a:off x="4440" y="-899"/>
                <a:ext cx="69" cy="68"/>
              </a:xfrm>
              <a:custGeom>
                <a:avLst/>
                <a:gdLst>
                  <a:gd name="T0" fmla="*/ 36 w 69"/>
                  <a:gd name="T1" fmla="*/ 0 h 68"/>
                  <a:gd name="T2" fmla="*/ 0 w 69"/>
                  <a:gd name="T3" fmla="*/ 35 h 68"/>
                  <a:gd name="T4" fmla="*/ 36 w 69"/>
                  <a:gd name="T5" fmla="*/ 68 h 68"/>
                  <a:gd name="T6" fmla="*/ 69 w 69"/>
                  <a:gd name="T7" fmla="*/ 35 h 68"/>
                  <a:gd name="T8" fmla="*/ 36 w 6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8">
                    <a:moveTo>
                      <a:pt x="36" y="0"/>
                    </a:moveTo>
                    <a:lnTo>
                      <a:pt x="0" y="35"/>
                    </a:lnTo>
                    <a:lnTo>
                      <a:pt x="36" y="68"/>
                    </a:lnTo>
                    <a:lnTo>
                      <a:pt x="69" y="3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6" name="Freeform 892"/>
              <p:cNvSpPr/>
              <p:nvPr/>
            </p:nvSpPr>
            <p:spPr bwMode="auto">
              <a:xfrm>
                <a:off x="4440" y="-899"/>
                <a:ext cx="69" cy="68"/>
              </a:xfrm>
              <a:custGeom>
                <a:avLst/>
                <a:gdLst>
                  <a:gd name="T0" fmla="*/ 36 w 69"/>
                  <a:gd name="T1" fmla="*/ 0 h 68"/>
                  <a:gd name="T2" fmla="*/ 0 w 69"/>
                  <a:gd name="T3" fmla="*/ 35 h 68"/>
                  <a:gd name="T4" fmla="*/ 36 w 69"/>
                  <a:gd name="T5" fmla="*/ 68 h 68"/>
                  <a:gd name="T6" fmla="*/ 69 w 69"/>
                  <a:gd name="T7" fmla="*/ 35 h 68"/>
                  <a:gd name="T8" fmla="*/ 36 w 6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8">
                    <a:moveTo>
                      <a:pt x="36" y="0"/>
                    </a:moveTo>
                    <a:lnTo>
                      <a:pt x="0" y="35"/>
                    </a:lnTo>
                    <a:lnTo>
                      <a:pt x="36" y="68"/>
                    </a:lnTo>
                    <a:lnTo>
                      <a:pt x="69" y="35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7" name="Freeform 893"/>
              <p:cNvSpPr/>
              <p:nvPr/>
            </p:nvSpPr>
            <p:spPr bwMode="auto">
              <a:xfrm>
                <a:off x="5050" y="-290"/>
                <a:ext cx="66" cy="69"/>
              </a:xfrm>
              <a:custGeom>
                <a:avLst/>
                <a:gdLst>
                  <a:gd name="T0" fmla="*/ 33 w 66"/>
                  <a:gd name="T1" fmla="*/ 0 h 69"/>
                  <a:gd name="T2" fmla="*/ 0 w 66"/>
                  <a:gd name="T3" fmla="*/ 34 h 69"/>
                  <a:gd name="T4" fmla="*/ 33 w 66"/>
                  <a:gd name="T5" fmla="*/ 69 h 69"/>
                  <a:gd name="T6" fmla="*/ 66 w 66"/>
                  <a:gd name="T7" fmla="*/ 34 h 69"/>
                  <a:gd name="T8" fmla="*/ 33 w 6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33" y="0"/>
                    </a:moveTo>
                    <a:lnTo>
                      <a:pt x="0" y="34"/>
                    </a:lnTo>
                    <a:lnTo>
                      <a:pt x="33" y="69"/>
                    </a:lnTo>
                    <a:lnTo>
                      <a:pt x="66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8" name="Freeform 894"/>
              <p:cNvSpPr/>
              <p:nvPr/>
            </p:nvSpPr>
            <p:spPr bwMode="auto">
              <a:xfrm>
                <a:off x="5050" y="-290"/>
                <a:ext cx="66" cy="69"/>
              </a:xfrm>
              <a:custGeom>
                <a:avLst/>
                <a:gdLst>
                  <a:gd name="T0" fmla="*/ 33 w 66"/>
                  <a:gd name="T1" fmla="*/ 0 h 69"/>
                  <a:gd name="T2" fmla="*/ 0 w 66"/>
                  <a:gd name="T3" fmla="*/ 34 h 69"/>
                  <a:gd name="T4" fmla="*/ 33 w 66"/>
                  <a:gd name="T5" fmla="*/ 69 h 69"/>
                  <a:gd name="T6" fmla="*/ 66 w 66"/>
                  <a:gd name="T7" fmla="*/ 34 h 69"/>
                  <a:gd name="T8" fmla="*/ 33 w 6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33" y="0"/>
                    </a:moveTo>
                    <a:lnTo>
                      <a:pt x="0" y="34"/>
                    </a:lnTo>
                    <a:lnTo>
                      <a:pt x="33" y="69"/>
                    </a:lnTo>
                    <a:lnTo>
                      <a:pt x="66" y="34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9" name="Freeform 895"/>
              <p:cNvSpPr/>
              <p:nvPr/>
            </p:nvSpPr>
            <p:spPr bwMode="auto">
              <a:xfrm>
                <a:off x="5657" y="320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0" name="Freeform 896"/>
              <p:cNvSpPr/>
              <p:nvPr/>
            </p:nvSpPr>
            <p:spPr bwMode="auto">
              <a:xfrm>
                <a:off x="5657" y="320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1" name="Freeform 897"/>
              <p:cNvSpPr/>
              <p:nvPr/>
            </p:nvSpPr>
            <p:spPr bwMode="auto">
              <a:xfrm>
                <a:off x="6267" y="930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2" name="Freeform 898"/>
              <p:cNvSpPr/>
              <p:nvPr/>
            </p:nvSpPr>
            <p:spPr bwMode="auto">
              <a:xfrm>
                <a:off x="6267" y="930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3" name="Freeform 899"/>
              <p:cNvSpPr/>
              <p:nvPr/>
            </p:nvSpPr>
            <p:spPr bwMode="auto">
              <a:xfrm>
                <a:off x="6874" y="1540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4" name="Freeform 900"/>
              <p:cNvSpPr/>
              <p:nvPr/>
            </p:nvSpPr>
            <p:spPr bwMode="auto">
              <a:xfrm>
                <a:off x="6874" y="1540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5" name="Freeform 901"/>
              <p:cNvSpPr/>
              <p:nvPr/>
            </p:nvSpPr>
            <p:spPr bwMode="auto">
              <a:xfrm>
                <a:off x="4549" y="-79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6" name="Freeform 902"/>
              <p:cNvSpPr/>
              <p:nvPr/>
            </p:nvSpPr>
            <p:spPr bwMode="auto">
              <a:xfrm>
                <a:off x="4549" y="-79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7" name="Freeform 903"/>
              <p:cNvSpPr/>
              <p:nvPr/>
            </p:nvSpPr>
            <p:spPr bwMode="auto">
              <a:xfrm>
                <a:off x="5156" y="-18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8" name="Freeform 904"/>
              <p:cNvSpPr/>
              <p:nvPr/>
            </p:nvSpPr>
            <p:spPr bwMode="auto">
              <a:xfrm>
                <a:off x="5156" y="-18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9" name="Freeform 905"/>
              <p:cNvSpPr/>
              <p:nvPr/>
            </p:nvSpPr>
            <p:spPr bwMode="auto">
              <a:xfrm>
                <a:off x="5766" y="427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6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0" name="Freeform 906"/>
              <p:cNvSpPr/>
              <p:nvPr/>
            </p:nvSpPr>
            <p:spPr bwMode="auto">
              <a:xfrm>
                <a:off x="5766" y="427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6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1" name="Freeform 907"/>
              <p:cNvSpPr/>
              <p:nvPr/>
            </p:nvSpPr>
            <p:spPr bwMode="auto">
              <a:xfrm>
                <a:off x="6373" y="1036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2" name="Freeform 908"/>
              <p:cNvSpPr/>
              <p:nvPr/>
            </p:nvSpPr>
            <p:spPr bwMode="auto">
              <a:xfrm>
                <a:off x="6373" y="1036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3" name="Freeform 909"/>
              <p:cNvSpPr/>
              <p:nvPr/>
            </p:nvSpPr>
            <p:spPr bwMode="auto">
              <a:xfrm>
                <a:off x="6983" y="1646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4" name="Freeform 910"/>
              <p:cNvSpPr/>
              <p:nvPr/>
            </p:nvSpPr>
            <p:spPr bwMode="auto">
              <a:xfrm>
                <a:off x="6983" y="1646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5" name="Freeform 911"/>
              <p:cNvSpPr/>
              <p:nvPr/>
            </p:nvSpPr>
            <p:spPr bwMode="auto">
              <a:xfrm>
                <a:off x="4350" y="-989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6" name="Freeform 912"/>
              <p:cNvSpPr/>
              <p:nvPr/>
            </p:nvSpPr>
            <p:spPr bwMode="auto">
              <a:xfrm>
                <a:off x="4350" y="-989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7" name="Freeform 913"/>
              <p:cNvSpPr/>
              <p:nvPr/>
            </p:nvSpPr>
            <p:spPr bwMode="auto">
              <a:xfrm>
                <a:off x="4958" y="-379"/>
                <a:ext cx="52" cy="49"/>
              </a:xfrm>
              <a:custGeom>
                <a:avLst/>
                <a:gdLst>
                  <a:gd name="T0" fmla="*/ 35 w 52"/>
                  <a:gd name="T1" fmla="*/ 0 h 49"/>
                  <a:gd name="T2" fmla="*/ 0 w 52"/>
                  <a:gd name="T3" fmla="*/ 33 h 49"/>
                  <a:gd name="T4" fmla="*/ 19 w 52"/>
                  <a:gd name="T5" fmla="*/ 49 h 49"/>
                  <a:gd name="T6" fmla="*/ 52 w 52"/>
                  <a:gd name="T7" fmla="*/ 16 h 49"/>
                  <a:gd name="T8" fmla="*/ 35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5" y="0"/>
                    </a:moveTo>
                    <a:lnTo>
                      <a:pt x="0" y="33"/>
                    </a:lnTo>
                    <a:lnTo>
                      <a:pt x="19" y="49"/>
                    </a:lnTo>
                    <a:lnTo>
                      <a:pt x="52" y="1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8" name="Freeform 914"/>
              <p:cNvSpPr/>
              <p:nvPr/>
            </p:nvSpPr>
            <p:spPr bwMode="auto">
              <a:xfrm>
                <a:off x="4958" y="-379"/>
                <a:ext cx="52" cy="49"/>
              </a:xfrm>
              <a:custGeom>
                <a:avLst/>
                <a:gdLst>
                  <a:gd name="T0" fmla="*/ 35 w 52"/>
                  <a:gd name="T1" fmla="*/ 0 h 49"/>
                  <a:gd name="T2" fmla="*/ 0 w 52"/>
                  <a:gd name="T3" fmla="*/ 33 h 49"/>
                  <a:gd name="T4" fmla="*/ 19 w 52"/>
                  <a:gd name="T5" fmla="*/ 49 h 49"/>
                  <a:gd name="T6" fmla="*/ 52 w 52"/>
                  <a:gd name="T7" fmla="*/ 16 h 49"/>
                  <a:gd name="T8" fmla="*/ 35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5" y="0"/>
                    </a:moveTo>
                    <a:lnTo>
                      <a:pt x="0" y="33"/>
                    </a:lnTo>
                    <a:lnTo>
                      <a:pt x="19" y="49"/>
                    </a:lnTo>
                    <a:lnTo>
                      <a:pt x="52" y="16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9" name="Freeform 915"/>
              <p:cNvSpPr/>
              <p:nvPr/>
            </p:nvSpPr>
            <p:spPr bwMode="auto">
              <a:xfrm>
                <a:off x="5568" y="230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0" name="Freeform 916"/>
              <p:cNvSpPr/>
              <p:nvPr/>
            </p:nvSpPr>
            <p:spPr bwMode="auto">
              <a:xfrm>
                <a:off x="5568" y="230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1" name="Freeform 917"/>
              <p:cNvSpPr/>
              <p:nvPr/>
            </p:nvSpPr>
            <p:spPr bwMode="auto">
              <a:xfrm>
                <a:off x="6175" y="838"/>
                <a:ext cx="52" cy="52"/>
              </a:xfrm>
              <a:custGeom>
                <a:avLst/>
                <a:gdLst>
                  <a:gd name="T0" fmla="*/ 35 w 52"/>
                  <a:gd name="T1" fmla="*/ 0 h 52"/>
                  <a:gd name="T2" fmla="*/ 0 w 52"/>
                  <a:gd name="T3" fmla="*/ 33 h 52"/>
                  <a:gd name="T4" fmla="*/ 19 w 52"/>
                  <a:gd name="T5" fmla="*/ 52 h 52"/>
                  <a:gd name="T6" fmla="*/ 52 w 52"/>
                  <a:gd name="T7" fmla="*/ 16 h 52"/>
                  <a:gd name="T8" fmla="*/ 35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5" y="0"/>
                    </a:moveTo>
                    <a:lnTo>
                      <a:pt x="0" y="33"/>
                    </a:lnTo>
                    <a:lnTo>
                      <a:pt x="19" y="52"/>
                    </a:lnTo>
                    <a:lnTo>
                      <a:pt x="52" y="1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2" name="Freeform 918"/>
              <p:cNvSpPr/>
              <p:nvPr/>
            </p:nvSpPr>
            <p:spPr bwMode="auto">
              <a:xfrm>
                <a:off x="6175" y="838"/>
                <a:ext cx="52" cy="52"/>
              </a:xfrm>
              <a:custGeom>
                <a:avLst/>
                <a:gdLst>
                  <a:gd name="T0" fmla="*/ 35 w 52"/>
                  <a:gd name="T1" fmla="*/ 0 h 52"/>
                  <a:gd name="T2" fmla="*/ 0 w 52"/>
                  <a:gd name="T3" fmla="*/ 33 h 52"/>
                  <a:gd name="T4" fmla="*/ 19 w 52"/>
                  <a:gd name="T5" fmla="*/ 52 h 52"/>
                  <a:gd name="T6" fmla="*/ 52 w 52"/>
                  <a:gd name="T7" fmla="*/ 16 h 52"/>
                  <a:gd name="T8" fmla="*/ 35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5" y="0"/>
                    </a:moveTo>
                    <a:lnTo>
                      <a:pt x="0" y="33"/>
                    </a:lnTo>
                    <a:lnTo>
                      <a:pt x="19" y="52"/>
                    </a:lnTo>
                    <a:lnTo>
                      <a:pt x="52" y="16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3" name="Freeform 919"/>
              <p:cNvSpPr/>
              <p:nvPr/>
            </p:nvSpPr>
            <p:spPr bwMode="auto">
              <a:xfrm>
                <a:off x="6785" y="1448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4" name="Freeform 920"/>
              <p:cNvSpPr/>
              <p:nvPr/>
            </p:nvSpPr>
            <p:spPr bwMode="auto">
              <a:xfrm>
                <a:off x="6785" y="1448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5" name="Freeform 921"/>
              <p:cNvSpPr>
                <a:spLocks noEditPoints="1"/>
              </p:cNvSpPr>
              <p:nvPr/>
            </p:nvSpPr>
            <p:spPr bwMode="auto">
              <a:xfrm>
                <a:off x="2862" y="-1228"/>
                <a:ext cx="4154" cy="4125"/>
              </a:xfrm>
              <a:custGeom>
                <a:avLst/>
                <a:gdLst>
                  <a:gd name="T0" fmla="*/ 4046 w 4154"/>
                  <a:gd name="T1" fmla="*/ 4051 h 4125"/>
                  <a:gd name="T2" fmla="*/ 4154 w 4154"/>
                  <a:gd name="T3" fmla="*/ 4091 h 4125"/>
                  <a:gd name="T4" fmla="*/ 3972 w 4154"/>
                  <a:gd name="T5" fmla="*/ 3909 h 4125"/>
                  <a:gd name="T6" fmla="*/ 4012 w 4154"/>
                  <a:gd name="T7" fmla="*/ 4018 h 4125"/>
                  <a:gd name="T8" fmla="*/ 3972 w 4154"/>
                  <a:gd name="T9" fmla="*/ 3909 h 4125"/>
                  <a:gd name="T10" fmla="*/ 3528 w 4154"/>
                  <a:gd name="T11" fmla="*/ 3534 h 4125"/>
                  <a:gd name="T12" fmla="*/ 3956 w 4154"/>
                  <a:gd name="T13" fmla="*/ 3893 h 4125"/>
                  <a:gd name="T14" fmla="*/ 3471 w 4154"/>
                  <a:gd name="T15" fmla="*/ 3408 h 4125"/>
                  <a:gd name="T16" fmla="*/ 3511 w 4154"/>
                  <a:gd name="T17" fmla="*/ 3517 h 4125"/>
                  <a:gd name="T18" fmla="*/ 3471 w 4154"/>
                  <a:gd name="T19" fmla="*/ 3408 h 4125"/>
                  <a:gd name="T20" fmla="*/ 3329 w 4154"/>
                  <a:gd name="T21" fmla="*/ 3335 h 4125"/>
                  <a:gd name="T22" fmla="*/ 3438 w 4154"/>
                  <a:gd name="T23" fmla="*/ 3375 h 4125"/>
                  <a:gd name="T24" fmla="*/ 2954 w 4154"/>
                  <a:gd name="T25" fmla="*/ 2891 h 4125"/>
                  <a:gd name="T26" fmla="*/ 3313 w 4154"/>
                  <a:gd name="T27" fmla="*/ 3319 h 4125"/>
                  <a:gd name="T28" fmla="*/ 2954 w 4154"/>
                  <a:gd name="T29" fmla="*/ 2891 h 4125"/>
                  <a:gd name="T30" fmla="*/ 2828 w 4154"/>
                  <a:gd name="T31" fmla="*/ 2834 h 4125"/>
                  <a:gd name="T32" fmla="*/ 2937 w 4154"/>
                  <a:gd name="T33" fmla="*/ 2874 h 4125"/>
                  <a:gd name="T34" fmla="*/ 2755 w 4154"/>
                  <a:gd name="T35" fmla="*/ 2692 h 4125"/>
                  <a:gd name="T36" fmla="*/ 2795 w 4154"/>
                  <a:gd name="T37" fmla="*/ 2799 h 4125"/>
                  <a:gd name="T38" fmla="*/ 2755 w 4154"/>
                  <a:gd name="T39" fmla="*/ 2692 h 4125"/>
                  <a:gd name="T40" fmla="*/ 2311 w 4154"/>
                  <a:gd name="T41" fmla="*/ 2314 h 4125"/>
                  <a:gd name="T42" fmla="*/ 2739 w 4154"/>
                  <a:gd name="T43" fmla="*/ 2676 h 4125"/>
                  <a:gd name="T44" fmla="*/ 2254 w 4154"/>
                  <a:gd name="T45" fmla="*/ 2191 h 4125"/>
                  <a:gd name="T46" fmla="*/ 2294 w 4154"/>
                  <a:gd name="T47" fmla="*/ 2298 h 4125"/>
                  <a:gd name="T48" fmla="*/ 2254 w 4154"/>
                  <a:gd name="T49" fmla="*/ 2191 h 4125"/>
                  <a:gd name="T50" fmla="*/ 2112 w 4154"/>
                  <a:gd name="T51" fmla="*/ 2116 h 4125"/>
                  <a:gd name="T52" fmla="*/ 2221 w 4154"/>
                  <a:gd name="T53" fmla="*/ 2158 h 4125"/>
                  <a:gd name="T54" fmla="*/ 1737 w 4154"/>
                  <a:gd name="T55" fmla="*/ 1671 h 4125"/>
                  <a:gd name="T56" fmla="*/ 2096 w 4154"/>
                  <a:gd name="T57" fmla="*/ 2099 h 4125"/>
                  <a:gd name="T58" fmla="*/ 1737 w 4154"/>
                  <a:gd name="T59" fmla="*/ 1671 h 4125"/>
                  <a:gd name="T60" fmla="*/ 1611 w 4154"/>
                  <a:gd name="T61" fmla="*/ 1614 h 4125"/>
                  <a:gd name="T62" fmla="*/ 1720 w 4154"/>
                  <a:gd name="T63" fmla="*/ 1655 h 4125"/>
                  <a:gd name="T64" fmla="*/ 1538 w 4154"/>
                  <a:gd name="T65" fmla="*/ 1473 h 4125"/>
                  <a:gd name="T66" fmla="*/ 1578 w 4154"/>
                  <a:gd name="T67" fmla="*/ 1581 h 4125"/>
                  <a:gd name="T68" fmla="*/ 1538 w 4154"/>
                  <a:gd name="T69" fmla="*/ 1473 h 4125"/>
                  <a:gd name="T70" fmla="*/ 1094 w 4154"/>
                  <a:gd name="T71" fmla="*/ 1097 h 4125"/>
                  <a:gd name="T72" fmla="*/ 1522 w 4154"/>
                  <a:gd name="T73" fmla="*/ 1456 h 4125"/>
                  <a:gd name="T74" fmla="*/ 1037 w 4154"/>
                  <a:gd name="T75" fmla="*/ 972 h 4125"/>
                  <a:gd name="T76" fmla="*/ 1077 w 4154"/>
                  <a:gd name="T77" fmla="*/ 1078 h 4125"/>
                  <a:gd name="T78" fmla="*/ 1037 w 4154"/>
                  <a:gd name="T79" fmla="*/ 972 h 4125"/>
                  <a:gd name="T80" fmla="*/ 895 w 4154"/>
                  <a:gd name="T81" fmla="*/ 898 h 4125"/>
                  <a:gd name="T82" fmla="*/ 1004 w 4154"/>
                  <a:gd name="T83" fmla="*/ 938 h 4125"/>
                  <a:gd name="T84" fmla="*/ 519 w 4154"/>
                  <a:gd name="T85" fmla="*/ 454 h 4125"/>
                  <a:gd name="T86" fmla="*/ 879 w 4154"/>
                  <a:gd name="T87" fmla="*/ 882 h 4125"/>
                  <a:gd name="T88" fmla="*/ 519 w 4154"/>
                  <a:gd name="T89" fmla="*/ 454 h 4125"/>
                  <a:gd name="T90" fmla="*/ 394 w 4154"/>
                  <a:gd name="T91" fmla="*/ 395 h 4125"/>
                  <a:gd name="T92" fmla="*/ 503 w 4154"/>
                  <a:gd name="T93" fmla="*/ 437 h 4125"/>
                  <a:gd name="T94" fmla="*/ 321 w 4154"/>
                  <a:gd name="T95" fmla="*/ 255 h 4125"/>
                  <a:gd name="T96" fmla="*/ 361 w 4154"/>
                  <a:gd name="T97" fmla="*/ 362 h 4125"/>
                  <a:gd name="T98" fmla="*/ 321 w 4154"/>
                  <a:gd name="T99" fmla="*/ 255 h 4125"/>
                  <a:gd name="T100" fmla="*/ 0 w 4154"/>
                  <a:gd name="T101" fmla="*/ 0 h 4125"/>
                  <a:gd name="T102" fmla="*/ 304 w 4154"/>
                  <a:gd name="T103" fmla="*/ 239 h 4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54" h="4125">
                    <a:moveTo>
                      <a:pt x="4079" y="4018"/>
                    </a:moveTo>
                    <a:lnTo>
                      <a:pt x="4046" y="4051"/>
                    </a:lnTo>
                    <a:lnTo>
                      <a:pt x="4119" y="4125"/>
                    </a:lnTo>
                    <a:lnTo>
                      <a:pt x="4154" y="4091"/>
                    </a:lnTo>
                    <a:lnTo>
                      <a:pt x="4079" y="4018"/>
                    </a:lnTo>
                    <a:close/>
                    <a:moveTo>
                      <a:pt x="3972" y="3909"/>
                    </a:moveTo>
                    <a:lnTo>
                      <a:pt x="3939" y="3945"/>
                    </a:lnTo>
                    <a:lnTo>
                      <a:pt x="4012" y="4018"/>
                    </a:lnTo>
                    <a:lnTo>
                      <a:pt x="4046" y="3985"/>
                    </a:lnTo>
                    <a:lnTo>
                      <a:pt x="3972" y="3909"/>
                    </a:lnTo>
                    <a:close/>
                    <a:moveTo>
                      <a:pt x="3561" y="3498"/>
                    </a:moveTo>
                    <a:lnTo>
                      <a:pt x="3528" y="3534"/>
                    </a:lnTo>
                    <a:lnTo>
                      <a:pt x="3923" y="3926"/>
                    </a:lnTo>
                    <a:lnTo>
                      <a:pt x="3956" y="3893"/>
                    </a:lnTo>
                    <a:lnTo>
                      <a:pt x="3561" y="3498"/>
                    </a:lnTo>
                    <a:close/>
                    <a:moveTo>
                      <a:pt x="3471" y="3408"/>
                    </a:moveTo>
                    <a:lnTo>
                      <a:pt x="3438" y="3441"/>
                    </a:lnTo>
                    <a:lnTo>
                      <a:pt x="3511" y="3517"/>
                    </a:lnTo>
                    <a:lnTo>
                      <a:pt x="3545" y="3482"/>
                    </a:lnTo>
                    <a:lnTo>
                      <a:pt x="3471" y="3408"/>
                    </a:lnTo>
                    <a:close/>
                    <a:moveTo>
                      <a:pt x="3363" y="3302"/>
                    </a:moveTo>
                    <a:lnTo>
                      <a:pt x="3329" y="3335"/>
                    </a:lnTo>
                    <a:lnTo>
                      <a:pt x="3405" y="3408"/>
                    </a:lnTo>
                    <a:lnTo>
                      <a:pt x="3438" y="3375"/>
                    </a:lnTo>
                    <a:lnTo>
                      <a:pt x="3363" y="3302"/>
                    </a:lnTo>
                    <a:close/>
                    <a:moveTo>
                      <a:pt x="2954" y="2891"/>
                    </a:moveTo>
                    <a:lnTo>
                      <a:pt x="2918" y="2924"/>
                    </a:lnTo>
                    <a:lnTo>
                      <a:pt x="3313" y="3319"/>
                    </a:lnTo>
                    <a:lnTo>
                      <a:pt x="3346" y="3285"/>
                    </a:lnTo>
                    <a:lnTo>
                      <a:pt x="2954" y="2891"/>
                    </a:lnTo>
                    <a:close/>
                    <a:moveTo>
                      <a:pt x="2862" y="2799"/>
                    </a:moveTo>
                    <a:lnTo>
                      <a:pt x="2828" y="2834"/>
                    </a:lnTo>
                    <a:lnTo>
                      <a:pt x="2902" y="2907"/>
                    </a:lnTo>
                    <a:lnTo>
                      <a:pt x="2937" y="2874"/>
                    </a:lnTo>
                    <a:lnTo>
                      <a:pt x="2862" y="2799"/>
                    </a:lnTo>
                    <a:close/>
                    <a:moveTo>
                      <a:pt x="2755" y="2692"/>
                    </a:moveTo>
                    <a:lnTo>
                      <a:pt x="2722" y="2725"/>
                    </a:lnTo>
                    <a:lnTo>
                      <a:pt x="2795" y="2799"/>
                    </a:lnTo>
                    <a:lnTo>
                      <a:pt x="2828" y="2766"/>
                    </a:lnTo>
                    <a:lnTo>
                      <a:pt x="2755" y="2692"/>
                    </a:lnTo>
                    <a:close/>
                    <a:moveTo>
                      <a:pt x="2344" y="2281"/>
                    </a:moveTo>
                    <a:lnTo>
                      <a:pt x="2311" y="2314"/>
                    </a:lnTo>
                    <a:lnTo>
                      <a:pt x="2706" y="2709"/>
                    </a:lnTo>
                    <a:lnTo>
                      <a:pt x="2739" y="2676"/>
                    </a:lnTo>
                    <a:lnTo>
                      <a:pt x="2344" y="2281"/>
                    </a:lnTo>
                    <a:close/>
                    <a:moveTo>
                      <a:pt x="2254" y="2191"/>
                    </a:moveTo>
                    <a:lnTo>
                      <a:pt x="2221" y="2224"/>
                    </a:lnTo>
                    <a:lnTo>
                      <a:pt x="2294" y="2298"/>
                    </a:lnTo>
                    <a:lnTo>
                      <a:pt x="2327" y="2264"/>
                    </a:lnTo>
                    <a:lnTo>
                      <a:pt x="2254" y="2191"/>
                    </a:lnTo>
                    <a:close/>
                    <a:moveTo>
                      <a:pt x="2145" y="2082"/>
                    </a:moveTo>
                    <a:lnTo>
                      <a:pt x="2112" y="2116"/>
                    </a:lnTo>
                    <a:lnTo>
                      <a:pt x="2188" y="2191"/>
                    </a:lnTo>
                    <a:lnTo>
                      <a:pt x="2221" y="2158"/>
                    </a:lnTo>
                    <a:lnTo>
                      <a:pt x="2145" y="2082"/>
                    </a:lnTo>
                    <a:close/>
                    <a:moveTo>
                      <a:pt x="1737" y="1671"/>
                    </a:moveTo>
                    <a:lnTo>
                      <a:pt x="1701" y="1704"/>
                    </a:lnTo>
                    <a:lnTo>
                      <a:pt x="2096" y="2099"/>
                    </a:lnTo>
                    <a:lnTo>
                      <a:pt x="2129" y="2066"/>
                    </a:lnTo>
                    <a:lnTo>
                      <a:pt x="1737" y="1671"/>
                    </a:lnTo>
                    <a:close/>
                    <a:moveTo>
                      <a:pt x="1644" y="1581"/>
                    </a:moveTo>
                    <a:lnTo>
                      <a:pt x="1611" y="1614"/>
                    </a:lnTo>
                    <a:lnTo>
                      <a:pt x="1685" y="1688"/>
                    </a:lnTo>
                    <a:lnTo>
                      <a:pt x="1720" y="1655"/>
                    </a:lnTo>
                    <a:lnTo>
                      <a:pt x="1644" y="1581"/>
                    </a:lnTo>
                    <a:close/>
                    <a:moveTo>
                      <a:pt x="1538" y="1473"/>
                    </a:moveTo>
                    <a:lnTo>
                      <a:pt x="1505" y="1506"/>
                    </a:lnTo>
                    <a:lnTo>
                      <a:pt x="1578" y="1581"/>
                    </a:lnTo>
                    <a:lnTo>
                      <a:pt x="1611" y="1548"/>
                    </a:lnTo>
                    <a:lnTo>
                      <a:pt x="1538" y="1473"/>
                    </a:lnTo>
                    <a:close/>
                    <a:moveTo>
                      <a:pt x="1127" y="1061"/>
                    </a:moveTo>
                    <a:lnTo>
                      <a:pt x="1094" y="1097"/>
                    </a:lnTo>
                    <a:lnTo>
                      <a:pt x="1488" y="1489"/>
                    </a:lnTo>
                    <a:lnTo>
                      <a:pt x="1522" y="1456"/>
                    </a:lnTo>
                    <a:lnTo>
                      <a:pt x="1127" y="1061"/>
                    </a:lnTo>
                    <a:close/>
                    <a:moveTo>
                      <a:pt x="1037" y="972"/>
                    </a:moveTo>
                    <a:lnTo>
                      <a:pt x="1004" y="1005"/>
                    </a:lnTo>
                    <a:lnTo>
                      <a:pt x="1077" y="1078"/>
                    </a:lnTo>
                    <a:lnTo>
                      <a:pt x="1110" y="1045"/>
                    </a:lnTo>
                    <a:lnTo>
                      <a:pt x="1037" y="972"/>
                    </a:lnTo>
                    <a:close/>
                    <a:moveTo>
                      <a:pt x="928" y="865"/>
                    </a:moveTo>
                    <a:lnTo>
                      <a:pt x="895" y="898"/>
                    </a:lnTo>
                    <a:lnTo>
                      <a:pt x="971" y="972"/>
                    </a:lnTo>
                    <a:lnTo>
                      <a:pt x="1004" y="938"/>
                    </a:lnTo>
                    <a:lnTo>
                      <a:pt x="928" y="865"/>
                    </a:lnTo>
                    <a:close/>
                    <a:moveTo>
                      <a:pt x="519" y="454"/>
                    </a:moveTo>
                    <a:lnTo>
                      <a:pt x="484" y="487"/>
                    </a:lnTo>
                    <a:lnTo>
                      <a:pt x="879" y="882"/>
                    </a:lnTo>
                    <a:lnTo>
                      <a:pt x="912" y="846"/>
                    </a:lnTo>
                    <a:lnTo>
                      <a:pt x="519" y="454"/>
                    </a:lnTo>
                    <a:close/>
                    <a:moveTo>
                      <a:pt x="427" y="362"/>
                    </a:moveTo>
                    <a:lnTo>
                      <a:pt x="394" y="395"/>
                    </a:lnTo>
                    <a:lnTo>
                      <a:pt x="467" y="471"/>
                    </a:lnTo>
                    <a:lnTo>
                      <a:pt x="503" y="437"/>
                    </a:lnTo>
                    <a:lnTo>
                      <a:pt x="427" y="362"/>
                    </a:lnTo>
                    <a:close/>
                    <a:moveTo>
                      <a:pt x="321" y="255"/>
                    </a:moveTo>
                    <a:lnTo>
                      <a:pt x="288" y="289"/>
                    </a:lnTo>
                    <a:lnTo>
                      <a:pt x="361" y="362"/>
                    </a:lnTo>
                    <a:lnTo>
                      <a:pt x="394" y="329"/>
                    </a:lnTo>
                    <a:lnTo>
                      <a:pt x="321" y="255"/>
                    </a:lnTo>
                    <a:close/>
                    <a:moveTo>
                      <a:pt x="66" y="0"/>
                    </a:moveTo>
                    <a:lnTo>
                      <a:pt x="0" y="0"/>
                    </a:lnTo>
                    <a:lnTo>
                      <a:pt x="271" y="272"/>
                    </a:lnTo>
                    <a:lnTo>
                      <a:pt x="304" y="23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6" name="Freeform 922"/>
              <p:cNvSpPr>
                <a:spLocks noEditPoints="1"/>
              </p:cNvSpPr>
              <p:nvPr/>
            </p:nvSpPr>
            <p:spPr bwMode="auto">
              <a:xfrm>
                <a:off x="2862" y="-1228"/>
                <a:ext cx="4154" cy="4125"/>
              </a:xfrm>
              <a:custGeom>
                <a:avLst/>
                <a:gdLst>
                  <a:gd name="T0" fmla="*/ 4046 w 4154"/>
                  <a:gd name="T1" fmla="*/ 4051 h 4125"/>
                  <a:gd name="T2" fmla="*/ 4154 w 4154"/>
                  <a:gd name="T3" fmla="*/ 4091 h 4125"/>
                  <a:gd name="T4" fmla="*/ 3972 w 4154"/>
                  <a:gd name="T5" fmla="*/ 3909 h 4125"/>
                  <a:gd name="T6" fmla="*/ 4012 w 4154"/>
                  <a:gd name="T7" fmla="*/ 4018 h 4125"/>
                  <a:gd name="T8" fmla="*/ 3972 w 4154"/>
                  <a:gd name="T9" fmla="*/ 3909 h 4125"/>
                  <a:gd name="T10" fmla="*/ 3528 w 4154"/>
                  <a:gd name="T11" fmla="*/ 3534 h 4125"/>
                  <a:gd name="T12" fmla="*/ 3956 w 4154"/>
                  <a:gd name="T13" fmla="*/ 3893 h 4125"/>
                  <a:gd name="T14" fmla="*/ 3471 w 4154"/>
                  <a:gd name="T15" fmla="*/ 3408 h 4125"/>
                  <a:gd name="T16" fmla="*/ 3511 w 4154"/>
                  <a:gd name="T17" fmla="*/ 3517 h 4125"/>
                  <a:gd name="T18" fmla="*/ 3471 w 4154"/>
                  <a:gd name="T19" fmla="*/ 3408 h 4125"/>
                  <a:gd name="T20" fmla="*/ 3329 w 4154"/>
                  <a:gd name="T21" fmla="*/ 3335 h 4125"/>
                  <a:gd name="T22" fmla="*/ 3438 w 4154"/>
                  <a:gd name="T23" fmla="*/ 3375 h 4125"/>
                  <a:gd name="T24" fmla="*/ 2954 w 4154"/>
                  <a:gd name="T25" fmla="*/ 2891 h 4125"/>
                  <a:gd name="T26" fmla="*/ 3313 w 4154"/>
                  <a:gd name="T27" fmla="*/ 3319 h 4125"/>
                  <a:gd name="T28" fmla="*/ 2954 w 4154"/>
                  <a:gd name="T29" fmla="*/ 2891 h 4125"/>
                  <a:gd name="T30" fmla="*/ 2828 w 4154"/>
                  <a:gd name="T31" fmla="*/ 2834 h 4125"/>
                  <a:gd name="T32" fmla="*/ 2937 w 4154"/>
                  <a:gd name="T33" fmla="*/ 2874 h 4125"/>
                  <a:gd name="T34" fmla="*/ 2755 w 4154"/>
                  <a:gd name="T35" fmla="*/ 2692 h 4125"/>
                  <a:gd name="T36" fmla="*/ 2795 w 4154"/>
                  <a:gd name="T37" fmla="*/ 2799 h 4125"/>
                  <a:gd name="T38" fmla="*/ 2755 w 4154"/>
                  <a:gd name="T39" fmla="*/ 2692 h 4125"/>
                  <a:gd name="T40" fmla="*/ 2311 w 4154"/>
                  <a:gd name="T41" fmla="*/ 2314 h 4125"/>
                  <a:gd name="T42" fmla="*/ 2739 w 4154"/>
                  <a:gd name="T43" fmla="*/ 2676 h 4125"/>
                  <a:gd name="T44" fmla="*/ 2254 w 4154"/>
                  <a:gd name="T45" fmla="*/ 2191 h 4125"/>
                  <a:gd name="T46" fmla="*/ 2294 w 4154"/>
                  <a:gd name="T47" fmla="*/ 2298 h 4125"/>
                  <a:gd name="T48" fmla="*/ 2254 w 4154"/>
                  <a:gd name="T49" fmla="*/ 2191 h 4125"/>
                  <a:gd name="T50" fmla="*/ 2112 w 4154"/>
                  <a:gd name="T51" fmla="*/ 2116 h 4125"/>
                  <a:gd name="T52" fmla="*/ 2221 w 4154"/>
                  <a:gd name="T53" fmla="*/ 2158 h 4125"/>
                  <a:gd name="T54" fmla="*/ 1737 w 4154"/>
                  <a:gd name="T55" fmla="*/ 1671 h 4125"/>
                  <a:gd name="T56" fmla="*/ 2096 w 4154"/>
                  <a:gd name="T57" fmla="*/ 2099 h 4125"/>
                  <a:gd name="T58" fmla="*/ 1737 w 4154"/>
                  <a:gd name="T59" fmla="*/ 1671 h 4125"/>
                  <a:gd name="T60" fmla="*/ 1611 w 4154"/>
                  <a:gd name="T61" fmla="*/ 1614 h 4125"/>
                  <a:gd name="T62" fmla="*/ 1720 w 4154"/>
                  <a:gd name="T63" fmla="*/ 1655 h 4125"/>
                  <a:gd name="T64" fmla="*/ 1538 w 4154"/>
                  <a:gd name="T65" fmla="*/ 1473 h 4125"/>
                  <a:gd name="T66" fmla="*/ 1578 w 4154"/>
                  <a:gd name="T67" fmla="*/ 1581 h 4125"/>
                  <a:gd name="T68" fmla="*/ 1538 w 4154"/>
                  <a:gd name="T69" fmla="*/ 1473 h 4125"/>
                  <a:gd name="T70" fmla="*/ 1094 w 4154"/>
                  <a:gd name="T71" fmla="*/ 1097 h 4125"/>
                  <a:gd name="T72" fmla="*/ 1522 w 4154"/>
                  <a:gd name="T73" fmla="*/ 1456 h 4125"/>
                  <a:gd name="T74" fmla="*/ 1037 w 4154"/>
                  <a:gd name="T75" fmla="*/ 972 h 4125"/>
                  <a:gd name="T76" fmla="*/ 1077 w 4154"/>
                  <a:gd name="T77" fmla="*/ 1078 h 4125"/>
                  <a:gd name="T78" fmla="*/ 1037 w 4154"/>
                  <a:gd name="T79" fmla="*/ 972 h 4125"/>
                  <a:gd name="T80" fmla="*/ 895 w 4154"/>
                  <a:gd name="T81" fmla="*/ 898 h 4125"/>
                  <a:gd name="T82" fmla="*/ 1004 w 4154"/>
                  <a:gd name="T83" fmla="*/ 938 h 4125"/>
                  <a:gd name="T84" fmla="*/ 519 w 4154"/>
                  <a:gd name="T85" fmla="*/ 454 h 4125"/>
                  <a:gd name="T86" fmla="*/ 879 w 4154"/>
                  <a:gd name="T87" fmla="*/ 882 h 4125"/>
                  <a:gd name="T88" fmla="*/ 519 w 4154"/>
                  <a:gd name="T89" fmla="*/ 454 h 4125"/>
                  <a:gd name="T90" fmla="*/ 394 w 4154"/>
                  <a:gd name="T91" fmla="*/ 395 h 4125"/>
                  <a:gd name="T92" fmla="*/ 503 w 4154"/>
                  <a:gd name="T93" fmla="*/ 437 h 4125"/>
                  <a:gd name="T94" fmla="*/ 321 w 4154"/>
                  <a:gd name="T95" fmla="*/ 255 h 4125"/>
                  <a:gd name="T96" fmla="*/ 361 w 4154"/>
                  <a:gd name="T97" fmla="*/ 362 h 4125"/>
                  <a:gd name="T98" fmla="*/ 321 w 4154"/>
                  <a:gd name="T99" fmla="*/ 255 h 4125"/>
                  <a:gd name="T100" fmla="*/ 0 w 4154"/>
                  <a:gd name="T101" fmla="*/ 0 h 4125"/>
                  <a:gd name="T102" fmla="*/ 304 w 4154"/>
                  <a:gd name="T103" fmla="*/ 239 h 4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54" h="4125">
                    <a:moveTo>
                      <a:pt x="4079" y="4018"/>
                    </a:moveTo>
                    <a:lnTo>
                      <a:pt x="4046" y="4051"/>
                    </a:lnTo>
                    <a:lnTo>
                      <a:pt x="4119" y="4125"/>
                    </a:lnTo>
                    <a:lnTo>
                      <a:pt x="4154" y="4091"/>
                    </a:lnTo>
                    <a:lnTo>
                      <a:pt x="4079" y="4018"/>
                    </a:lnTo>
                    <a:moveTo>
                      <a:pt x="3972" y="3909"/>
                    </a:moveTo>
                    <a:lnTo>
                      <a:pt x="3939" y="3945"/>
                    </a:lnTo>
                    <a:lnTo>
                      <a:pt x="4012" y="4018"/>
                    </a:lnTo>
                    <a:lnTo>
                      <a:pt x="4046" y="3985"/>
                    </a:lnTo>
                    <a:lnTo>
                      <a:pt x="3972" y="3909"/>
                    </a:lnTo>
                    <a:moveTo>
                      <a:pt x="3561" y="3498"/>
                    </a:moveTo>
                    <a:lnTo>
                      <a:pt x="3528" y="3534"/>
                    </a:lnTo>
                    <a:lnTo>
                      <a:pt x="3923" y="3926"/>
                    </a:lnTo>
                    <a:lnTo>
                      <a:pt x="3956" y="3893"/>
                    </a:lnTo>
                    <a:lnTo>
                      <a:pt x="3561" y="3498"/>
                    </a:lnTo>
                    <a:moveTo>
                      <a:pt x="3471" y="3408"/>
                    </a:moveTo>
                    <a:lnTo>
                      <a:pt x="3438" y="3441"/>
                    </a:lnTo>
                    <a:lnTo>
                      <a:pt x="3511" y="3517"/>
                    </a:lnTo>
                    <a:lnTo>
                      <a:pt x="3545" y="3482"/>
                    </a:lnTo>
                    <a:lnTo>
                      <a:pt x="3471" y="3408"/>
                    </a:lnTo>
                    <a:moveTo>
                      <a:pt x="3363" y="3302"/>
                    </a:moveTo>
                    <a:lnTo>
                      <a:pt x="3329" y="3335"/>
                    </a:lnTo>
                    <a:lnTo>
                      <a:pt x="3405" y="3408"/>
                    </a:lnTo>
                    <a:lnTo>
                      <a:pt x="3438" y="3375"/>
                    </a:lnTo>
                    <a:lnTo>
                      <a:pt x="3363" y="3302"/>
                    </a:lnTo>
                    <a:moveTo>
                      <a:pt x="2954" y="2891"/>
                    </a:moveTo>
                    <a:lnTo>
                      <a:pt x="2918" y="2924"/>
                    </a:lnTo>
                    <a:lnTo>
                      <a:pt x="3313" y="3319"/>
                    </a:lnTo>
                    <a:lnTo>
                      <a:pt x="3346" y="3285"/>
                    </a:lnTo>
                    <a:lnTo>
                      <a:pt x="2954" y="2891"/>
                    </a:lnTo>
                    <a:moveTo>
                      <a:pt x="2862" y="2799"/>
                    </a:moveTo>
                    <a:lnTo>
                      <a:pt x="2828" y="2834"/>
                    </a:lnTo>
                    <a:lnTo>
                      <a:pt x="2902" y="2907"/>
                    </a:lnTo>
                    <a:lnTo>
                      <a:pt x="2937" y="2874"/>
                    </a:lnTo>
                    <a:lnTo>
                      <a:pt x="2862" y="2799"/>
                    </a:lnTo>
                    <a:moveTo>
                      <a:pt x="2755" y="2692"/>
                    </a:moveTo>
                    <a:lnTo>
                      <a:pt x="2722" y="2725"/>
                    </a:lnTo>
                    <a:lnTo>
                      <a:pt x="2795" y="2799"/>
                    </a:lnTo>
                    <a:lnTo>
                      <a:pt x="2828" y="2766"/>
                    </a:lnTo>
                    <a:lnTo>
                      <a:pt x="2755" y="2692"/>
                    </a:lnTo>
                    <a:moveTo>
                      <a:pt x="2344" y="2281"/>
                    </a:moveTo>
                    <a:lnTo>
                      <a:pt x="2311" y="2314"/>
                    </a:lnTo>
                    <a:lnTo>
                      <a:pt x="2706" y="2709"/>
                    </a:lnTo>
                    <a:lnTo>
                      <a:pt x="2739" y="2676"/>
                    </a:lnTo>
                    <a:lnTo>
                      <a:pt x="2344" y="2281"/>
                    </a:lnTo>
                    <a:moveTo>
                      <a:pt x="2254" y="2191"/>
                    </a:moveTo>
                    <a:lnTo>
                      <a:pt x="2221" y="2224"/>
                    </a:lnTo>
                    <a:lnTo>
                      <a:pt x="2294" y="2298"/>
                    </a:lnTo>
                    <a:lnTo>
                      <a:pt x="2327" y="2264"/>
                    </a:lnTo>
                    <a:lnTo>
                      <a:pt x="2254" y="2191"/>
                    </a:lnTo>
                    <a:moveTo>
                      <a:pt x="2145" y="2082"/>
                    </a:moveTo>
                    <a:lnTo>
                      <a:pt x="2112" y="2116"/>
                    </a:lnTo>
                    <a:lnTo>
                      <a:pt x="2188" y="2191"/>
                    </a:lnTo>
                    <a:lnTo>
                      <a:pt x="2221" y="2158"/>
                    </a:lnTo>
                    <a:lnTo>
                      <a:pt x="2145" y="2082"/>
                    </a:lnTo>
                    <a:moveTo>
                      <a:pt x="1737" y="1671"/>
                    </a:moveTo>
                    <a:lnTo>
                      <a:pt x="1701" y="1704"/>
                    </a:lnTo>
                    <a:lnTo>
                      <a:pt x="2096" y="2099"/>
                    </a:lnTo>
                    <a:lnTo>
                      <a:pt x="2129" y="2066"/>
                    </a:lnTo>
                    <a:lnTo>
                      <a:pt x="1737" y="1671"/>
                    </a:lnTo>
                    <a:moveTo>
                      <a:pt x="1644" y="1581"/>
                    </a:moveTo>
                    <a:lnTo>
                      <a:pt x="1611" y="1614"/>
                    </a:lnTo>
                    <a:lnTo>
                      <a:pt x="1685" y="1688"/>
                    </a:lnTo>
                    <a:lnTo>
                      <a:pt x="1720" y="1655"/>
                    </a:lnTo>
                    <a:lnTo>
                      <a:pt x="1644" y="1581"/>
                    </a:lnTo>
                    <a:moveTo>
                      <a:pt x="1538" y="1473"/>
                    </a:moveTo>
                    <a:lnTo>
                      <a:pt x="1505" y="1506"/>
                    </a:lnTo>
                    <a:lnTo>
                      <a:pt x="1578" y="1581"/>
                    </a:lnTo>
                    <a:lnTo>
                      <a:pt x="1611" y="1548"/>
                    </a:lnTo>
                    <a:lnTo>
                      <a:pt x="1538" y="1473"/>
                    </a:lnTo>
                    <a:moveTo>
                      <a:pt x="1127" y="1061"/>
                    </a:moveTo>
                    <a:lnTo>
                      <a:pt x="1094" y="1097"/>
                    </a:lnTo>
                    <a:lnTo>
                      <a:pt x="1488" y="1489"/>
                    </a:lnTo>
                    <a:lnTo>
                      <a:pt x="1522" y="1456"/>
                    </a:lnTo>
                    <a:lnTo>
                      <a:pt x="1127" y="1061"/>
                    </a:lnTo>
                    <a:moveTo>
                      <a:pt x="1037" y="972"/>
                    </a:moveTo>
                    <a:lnTo>
                      <a:pt x="1004" y="1005"/>
                    </a:lnTo>
                    <a:lnTo>
                      <a:pt x="1077" y="1078"/>
                    </a:lnTo>
                    <a:lnTo>
                      <a:pt x="1110" y="1045"/>
                    </a:lnTo>
                    <a:lnTo>
                      <a:pt x="1037" y="972"/>
                    </a:lnTo>
                    <a:moveTo>
                      <a:pt x="928" y="865"/>
                    </a:moveTo>
                    <a:lnTo>
                      <a:pt x="895" y="898"/>
                    </a:lnTo>
                    <a:lnTo>
                      <a:pt x="971" y="972"/>
                    </a:lnTo>
                    <a:lnTo>
                      <a:pt x="1004" y="938"/>
                    </a:lnTo>
                    <a:lnTo>
                      <a:pt x="928" y="865"/>
                    </a:lnTo>
                    <a:moveTo>
                      <a:pt x="519" y="454"/>
                    </a:moveTo>
                    <a:lnTo>
                      <a:pt x="484" y="487"/>
                    </a:lnTo>
                    <a:lnTo>
                      <a:pt x="879" y="882"/>
                    </a:lnTo>
                    <a:lnTo>
                      <a:pt x="912" y="846"/>
                    </a:lnTo>
                    <a:lnTo>
                      <a:pt x="519" y="454"/>
                    </a:lnTo>
                    <a:moveTo>
                      <a:pt x="427" y="362"/>
                    </a:moveTo>
                    <a:lnTo>
                      <a:pt x="394" y="395"/>
                    </a:lnTo>
                    <a:lnTo>
                      <a:pt x="467" y="471"/>
                    </a:lnTo>
                    <a:lnTo>
                      <a:pt x="503" y="437"/>
                    </a:lnTo>
                    <a:lnTo>
                      <a:pt x="427" y="362"/>
                    </a:lnTo>
                    <a:moveTo>
                      <a:pt x="321" y="255"/>
                    </a:moveTo>
                    <a:lnTo>
                      <a:pt x="288" y="289"/>
                    </a:lnTo>
                    <a:lnTo>
                      <a:pt x="361" y="362"/>
                    </a:lnTo>
                    <a:lnTo>
                      <a:pt x="394" y="329"/>
                    </a:lnTo>
                    <a:lnTo>
                      <a:pt x="321" y="255"/>
                    </a:lnTo>
                    <a:moveTo>
                      <a:pt x="66" y="0"/>
                    </a:moveTo>
                    <a:lnTo>
                      <a:pt x="0" y="0"/>
                    </a:lnTo>
                    <a:lnTo>
                      <a:pt x="271" y="272"/>
                    </a:lnTo>
                    <a:lnTo>
                      <a:pt x="304" y="239"/>
                    </a:lnTo>
                    <a:lnTo>
                      <a:pt x="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7" name="Freeform 923"/>
              <p:cNvSpPr/>
              <p:nvPr/>
            </p:nvSpPr>
            <p:spPr bwMode="auto">
              <a:xfrm>
                <a:off x="7000" y="2880"/>
                <a:ext cx="234" cy="269"/>
              </a:xfrm>
              <a:custGeom>
                <a:avLst/>
                <a:gdLst>
                  <a:gd name="T0" fmla="*/ 33 w 234"/>
                  <a:gd name="T1" fmla="*/ 0 h 269"/>
                  <a:gd name="T2" fmla="*/ 0 w 234"/>
                  <a:gd name="T3" fmla="*/ 33 h 269"/>
                  <a:gd name="T4" fmla="*/ 234 w 234"/>
                  <a:gd name="T5" fmla="*/ 269 h 269"/>
                  <a:gd name="T6" fmla="*/ 234 w 234"/>
                  <a:gd name="T7" fmla="*/ 203 h 269"/>
                  <a:gd name="T8" fmla="*/ 33 w 234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9">
                    <a:moveTo>
                      <a:pt x="33" y="0"/>
                    </a:moveTo>
                    <a:lnTo>
                      <a:pt x="0" y="33"/>
                    </a:lnTo>
                    <a:lnTo>
                      <a:pt x="234" y="269"/>
                    </a:lnTo>
                    <a:lnTo>
                      <a:pt x="234" y="20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8" name="Freeform 924"/>
              <p:cNvSpPr/>
              <p:nvPr/>
            </p:nvSpPr>
            <p:spPr bwMode="auto">
              <a:xfrm>
                <a:off x="7000" y="2880"/>
                <a:ext cx="234" cy="269"/>
              </a:xfrm>
              <a:custGeom>
                <a:avLst/>
                <a:gdLst>
                  <a:gd name="T0" fmla="*/ 33 w 234"/>
                  <a:gd name="T1" fmla="*/ 0 h 269"/>
                  <a:gd name="T2" fmla="*/ 0 w 234"/>
                  <a:gd name="T3" fmla="*/ 33 h 269"/>
                  <a:gd name="T4" fmla="*/ 234 w 234"/>
                  <a:gd name="T5" fmla="*/ 269 h 269"/>
                  <a:gd name="T6" fmla="*/ 234 w 234"/>
                  <a:gd name="T7" fmla="*/ 203 h 269"/>
                  <a:gd name="T8" fmla="*/ 33 w 234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69">
                    <a:moveTo>
                      <a:pt x="33" y="0"/>
                    </a:moveTo>
                    <a:lnTo>
                      <a:pt x="0" y="33"/>
                    </a:lnTo>
                    <a:lnTo>
                      <a:pt x="234" y="269"/>
                    </a:lnTo>
                    <a:lnTo>
                      <a:pt x="234" y="20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9" name="Freeform 925"/>
              <p:cNvSpPr/>
              <p:nvPr/>
            </p:nvSpPr>
            <p:spPr bwMode="auto">
              <a:xfrm>
                <a:off x="3223" y="-899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0" name="Freeform 926"/>
              <p:cNvSpPr/>
              <p:nvPr/>
            </p:nvSpPr>
            <p:spPr bwMode="auto">
              <a:xfrm>
                <a:off x="3223" y="-899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1" name="Freeform 927"/>
              <p:cNvSpPr/>
              <p:nvPr/>
            </p:nvSpPr>
            <p:spPr bwMode="auto">
              <a:xfrm>
                <a:off x="3833" y="-290"/>
                <a:ext cx="66" cy="67"/>
              </a:xfrm>
              <a:custGeom>
                <a:avLst/>
                <a:gdLst>
                  <a:gd name="T0" fmla="*/ 33 w 66"/>
                  <a:gd name="T1" fmla="*/ 0 h 67"/>
                  <a:gd name="T2" fmla="*/ 0 w 66"/>
                  <a:gd name="T3" fmla="*/ 34 h 67"/>
                  <a:gd name="T4" fmla="*/ 33 w 66"/>
                  <a:gd name="T5" fmla="*/ 67 h 67"/>
                  <a:gd name="T6" fmla="*/ 66 w 66"/>
                  <a:gd name="T7" fmla="*/ 34 h 67"/>
                  <a:gd name="T8" fmla="*/ 33 w 66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33" y="0"/>
                    </a:moveTo>
                    <a:lnTo>
                      <a:pt x="0" y="34"/>
                    </a:lnTo>
                    <a:lnTo>
                      <a:pt x="33" y="67"/>
                    </a:lnTo>
                    <a:lnTo>
                      <a:pt x="66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2" name="Freeform 928"/>
              <p:cNvSpPr/>
              <p:nvPr/>
            </p:nvSpPr>
            <p:spPr bwMode="auto">
              <a:xfrm>
                <a:off x="3833" y="-290"/>
                <a:ext cx="66" cy="67"/>
              </a:xfrm>
              <a:custGeom>
                <a:avLst/>
                <a:gdLst>
                  <a:gd name="T0" fmla="*/ 33 w 66"/>
                  <a:gd name="T1" fmla="*/ 0 h 67"/>
                  <a:gd name="T2" fmla="*/ 0 w 66"/>
                  <a:gd name="T3" fmla="*/ 34 h 67"/>
                  <a:gd name="T4" fmla="*/ 33 w 66"/>
                  <a:gd name="T5" fmla="*/ 67 h 67"/>
                  <a:gd name="T6" fmla="*/ 66 w 66"/>
                  <a:gd name="T7" fmla="*/ 34 h 67"/>
                  <a:gd name="T8" fmla="*/ 33 w 66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33" y="0"/>
                    </a:moveTo>
                    <a:lnTo>
                      <a:pt x="0" y="34"/>
                    </a:lnTo>
                    <a:lnTo>
                      <a:pt x="33" y="67"/>
                    </a:lnTo>
                    <a:lnTo>
                      <a:pt x="66" y="34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3" name="Freeform 929"/>
              <p:cNvSpPr/>
              <p:nvPr/>
            </p:nvSpPr>
            <p:spPr bwMode="auto">
              <a:xfrm>
                <a:off x="4440" y="320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4" name="Freeform 930"/>
              <p:cNvSpPr/>
              <p:nvPr/>
            </p:nvSpPr>
            <p:spPr bwMode="auto">
              <a:xfrm>
                <a:off x="4440" y="320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5" name="Freeform 931"/>
              <p:cNvSpPr/>
              <p:nvPr/>
            </p:nvSpPr>
            <p:spPr bwMode="auto">
              <a:xfrm>
                <a:off x="5050" y="930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6" name="Freeform 932"/>
              <p:cNvSpPr/>
              <p:nvPr/>
            </p:nvSpPr>
            <p:spPr bwMode="auto">
              <a:xfrm>
                <a:off x="5050" y="930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7" name="Freeform 933"/>
              <p:cNvSpPr/>
              <p:nvPr/>
            </p:nvSpPr>
            <p:spPr bwMode="auto">
              <a:xfrm>
                <a:off x="5657" y="1538"/>
                <a:ext cx="67" cy="68"/>
              </a:xfrm>
              <a:custGeom>
                <a:avLst/>
                <a:gdLst>
                  <a:gd name="T0" fmla="*/ 33 w 67"/>
                  <a:gd name="T1" fmla="*/ 0 h 68"/>
                  <a:gd name="T2" fmla="*/ 0 w 67"/>
                  <a:gd name="T3" fmla="*/ 33 h 68"/>
                  <a:gd name="T4" fmla="*/ 33 w 67"/>
                  <a:gd name="T5" fmla="*/ 68 h 68"/>
                  <a:gd name="T6" fmla="*/ 67 w 67"/>
                  <a:gd name="T7" fmla="*/ 33 h 68"/>
                  <a:gd name="T8" fmla="*/ 33 w 6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7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8" name="Freeform 934"/>
              <p:cNvSpPr/>
              <p:nvPr/>
            </p:nvSpPr>
            <p:spPr bwMode="auto">
              <a:xfrm>
                <a:off x="5657" y="1538"/>
                <a:ext cx="67" cy="68"/>
              </a:xfrm>
              <a:custGeom>
                <a:avLst/>
                <a:gdLst>
                  <a:gd name="T0" fmla="*/ 33 w 67"/>
                  <a:gd name="T1" fmla="*/ 0 h 68"/>
                  <a:gd name="T2" fmla="*/ 0 w 67"/>
                  <a:gd name="T3" fmla="*/ 33 h 68"/>
                  <a:gd name="T4" fmla="*/ 33 w 67"/>
                  <a:gd name="T5" fmla="*/ 68 h 68"/>
                  <a:gd name="T6" fmla="*/ 67 w 67"/>
                  <a:gd name="T7" fmla="*/ 33 h 68"/>
                  <a:gd name="T8" fmla="*/ 33 w 6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7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9" name="Freeform 935"/>
              <p:cNvSpPr/>
              <p:nvPr/>
            </p:nvSpPr>
            <p:spPr bwMode="auto">
              <a:xfrm>
                <a:off x="6267" y="214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0" name="Freeform 936"/>
              <p:cNvSpPr/>
              <p:nvPr/>
            </p:nvSpPr>
            <p:spPr bwMode="auto">
              <a:xfrm>
                <a:off x="6267" y="2147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1" name="Freeform 937"/>
              <p:cNvSpPr/>
              <p:nvPr/>
            </p:nvSpPr>
            <p:spPr bwMode="auto">
              <a:xfrm>
                <a:off x="6874" y="2757"/>
                <a:ext cx="67" cy="66"/>
              </a:xfrm>
              <a:custGeom>
                <a:avLst/>
                <a:gdLst>
                  <a:gd name="T0" fmla="*/ 34 w 67"/>
                  <a:gd name="T1" fmla="*/ 0 h 66"/>
                  <a:gd name="T2" fmla="*/ 0 w 67"/>
                  <a:gd name="T3" fmla="*/ 33 h 66"/>
                  <a:gd name="T4" fmla="*/ 34 w 67"/>
                  <a:gd name="T5" fmla="*/ 66 h 66"/>
                  <a:gd name="T6" fmla="*/ 67 w 67"/>
                  <a:gd name="T7" fmla="*/ 33 h 66"/>
                  <a:gd name="T8" fmla="*/ 34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lnTo>
                      <a:pt x="0" y="33"/>
                    </a:lnTo>
                    <a:lnTo>
                      <a:pt x="34" y="66"/>
                    </a:lnTo>
                    <a:lnTo>
                      <a:pt x="67" y="3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2" name="Freeform 938"/>
              <p:cNvSpPr/>
              <p:nvPr/>
            </p:nvSpPr>
            <p:spPr bwMode="auto">
              <a:xfrm>
                <a:off x="6874" y="2757"/>
                <a:ext cx="67" cy="66"/>
              </a:xfrm>
              <a:custGeom>
                <a:avLst/>
                <a:gdLst>
                  <a:gd name="T0" fmla="*/ 34 w 67"/>
                  <a:gd name="T1" fmla="*/ 0 h 66"/>
                  <a:gd name="T2" fmla="*/ 0 w 67"/>
                  <a:gd name="T3" fmla="*/ 33 h 66"/>
                  <a:gd name="T4" fmla="*/ 34 w 67"/>
                  <a:gd name="T5" fmla="*/ 66 h 66"/>
                  <a:gd name="T6" fmla="*/ 67 w 67"/>
                  <a:gd name="T7" fmla="*/ 33 h 66"/>
                  <a:gd name="T8" fmla="*/ 34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lnTo>
                      <a:pt x="0" y="33"/>
                    </a:lnTo>
                    <a:lnTo>
                      <a:pt x="34" y="66"/>
                    </a:lnTo>
                    <a:lnTo>
                      <a:pt x="67" y="33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3" name="Freeform 939"/>
              <p:cNvSpPr/>
              <p:nvPr/>
            </p:nvSpPr>
            <p:spPr bwMode="auto">
              <a:xfrm>
                <a:off x="3329" y="-791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4" name="Freeform 940"/>
              <p:cNvSpPr/>
              <p:nvPr/>
            </p:nvSpPr>
            <p:spPr bwMode="auto">
              <a:xfrm>
                <a:off x="3329" y="-791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5" name="Freeform 941"/>
              <p:cNvSpPr/>
              <p:nvPr/>
            </p:nvSpPr>
            <p:spPr bwMode="auto">
              <a:xfrm>
                <a:off x="3939" y="-183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6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6" name="Freeform 942"/>
              <p:cNvSpPr/>
              <p:nvPr/>
            </p:nvSpPr>
            <p:spPr bwMode="auto">
              <a:xfrm>
                <a:off x="3939" y="-183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6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7" name="Freeform 943"/>
              <p:cNvSpPr/>
              <p:nvPr/>
            </p:nvSpPr>
            <p:spPr bwMode="auto">
              <a:xfrm>
                <a:off x="4547" y="427"/>
                <a:ext cx="52" cy="49"/>
              </a:xfrm>
              <a:custGeom>
                <a:avLst/>
                <a:gdLst>
                  <a:gd name="T0" fmla="*/ 35 w 52"/>
                  <a:gd name="T1" fmla="*/ 0 h 49"/>
                  <a:gd name="T2" fmla="*/ 0 w 52"/>
                  <a:gd name="T3" fmla="*/ 33 h 49"/>
                  <a:gd name="T4" fmla="*/ 16 w 52"/>
                  <a:gd name="T5" fmla="*/ 49 h 49"/>
                  <a:gd name="T6" fmla="*/ 52 w 52"/>
                  <a:gd name="T7" fmla="*/ 16 h 49"/>
                  <a:gd name="T8" fmla="*/ 35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5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52" y="1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8" name="Freeform 944"/>
              <p:cNvSpPr/>
              <p:nvPr/>
            </p:nvSpPr>
            <p:spPr bwMode="auto">
              <a:xfrm>
                <a:off x="4547" y="427"/>
                <a:ext cx="52" cy="49"/>
              </a:xfrm>
              <a:custGeom>
                <a:avLst/>
                <a:gdLst>
                  <a:gd name="T0" fmla="*/ 35 w 52"/>
                  <a:gd name="T1" fmla="*/ 0 h 49"/>
                  <a:gd name="T2" fmla="*/ 0 w 52"/>
                  <a:gd name="T3" fmla="*/ 33 h 49"/>
                  <a:gd name="T4" fmla="*/ 16 w 52"/>
                  <a:gd name="T5" fmla="*/ 49 h 49"/>
                  <a:gd name="T6" fmla="*/ 52 w 52"/>
                  <a:gd name="T7" fmla="*/ 16 h 49"/>
                  <a:gd name="T8" fmla="*/ 35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5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52" y="16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9" name="Freeform 945"/>
              <p:cNvSpPr/>
              <p:nvPr/>
            </p:nvSpPr>
            <p:spPr bwMode="auto">
              <a:xfrm>
                <a:off x="5156" y="1036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0" name="Freeform 946"/>
              <p:cNvSpPr/>
              <p:nvPr/>
            </p:nvSpPr>
            <p:spPr bwMode="auto">
              <a:xfrm>
                <a:off x="5156" y="1036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1" name="Freeform 947"/>
              <p:cNvSpPr/>
              <p:nvPr/>
            </p:nvSpPr>
            <p:spPr bwMode="auto">
              <a:xfrm>
                <a:off x="5764" y="1646"/>
                <a:ext cx="52" cy="50"/>
              </a:xfrm>
              <a:custGeom>
                <a:avLst/>
                <a:gdLst>
                  <a:gd name="T0" fmla="*/ 35 w 52"/>
                  <a:gd name="T1" fmla="*/ 0 h 50"/>
                  <a:gd name="T2" fmla="*/ 0 w 52"/>
                  <a:gd name="T3" fmla="*/ 33 h 50"/>
                  <a:gd name="T4" fmla="*/ 16 w 52"/>
                  <a:gd name="T5" fmla="*/ 50 h 50"/>
                  <a:gd name="T6" fmla="*/ 52 w 52"/>
                  <a:gd name="T7" fmla="*/ 17 h 50"/>
                  <a:gd name="T8" fmla="*/ 35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5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2" y="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2" name="Freeform 948"/>
              <p:cNvSpPr/>
              <p:nvPr/>
            </p:nvSpPr>
            <p:spPr bwMode="auto">
              <a:xfrm>
                <a:off x="5764" y="1646"/>
                <a:ext cx="52" cy="50"/>
              </a:xfrm>
              <a:custGeom>
                <a:avLst/>
                <a:gdLst>
                  <a:gd name="T0" fmla="*/ 35 w 52"/>
                  <a:gd name="T1" fmla="*/ 0 h 50"/>
                  <a:gd name="T2" fmla="*/ 0 w 52"/>
                  <a:gd name="T3" fmla="*/ 33 h 50"/>
                  <a:gd name="T4" fmla="*/ 16 w 52"/>
                  <a:gd name="T5" fmla="*/ 50 h 50"/>
                  <a:gd name="T6" fmla="*/ 52 w 52"/>
                  <a:gd name="T7" fmla="*/ 17 h 50"/>
                  <a:gd name="T8" fmla="*/ 35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5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2" y="17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3" name="Freeform 949"/>
              <p:cNvSpPr/>
              <p:nvPr/>
            </p:nvSpPr>
            <p:spPr bwMode="auto">
              <a:xfrm>
                <a:off x="6373" y="2254"/>
                <a:ext cx="50" cy="52"/>
              </a:xfrm>
              <a:custGeom>
                <a:avLst/>
                <a:gdLst>
                  <a:gd name="T0" fmla="*/ 34 w 50"/>
                  <a:gd name="T1" fmla="*/ 0 h 52"/>
                  <a:gd name="T2" fmla="*/ 0 w 50"/>
                  <a:gd name="T3" fmla="*/ 35 h 52"/>
                  <a:gd name="T4" fmla="*/ 17 w 50"/>
                  <a:gd name="T5" fmla="*/ 52 h 52"/>
                  <a:gd name="T6" fmla="*/ 50 w 50"/>
                  <a:gd name="T7" fmla="*/ 16 h 52"/>
                  <a:gd name="T8" fmla="*/ 34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4" y="0"/>
                    </a:moveTo>
                    <a:lnTo>
                      <a:pt x="0" y="35"/>
                    </a:lnTo>
                    <a:lnTo>
                      <a:pt x="17" y="52"/>
                    </a:lnTo>
                    <a:lnTo>
                      <a:pt x="50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4" name="Freeform 950"/>
              <p:cNvSpPr/>
              <p:nvPr/>
            </p:nvSpPr>
            <p:spPr bwMode="auto">
              <a:xfrm>
                <a:off x="6373" y="2254"/>
                <a:ext cx="50" cy="52"/>
              </a:xfrm>
              <a:custGeom>
                <a:avLst/>
                <a:gdLst>
                  <a:gd name="T0" fmla="*/ 34 w 50"/>
                  <a:gd name="T1" fmla="*/ 0 h 52"/>
                  <a:gd name="T2" fmla="*/ 0 w 50"/>
                  <a:gd name="T3" fmla="*/ 35 h 52"/>
                  <a:gd name="T4" fmla="*/ 17 w 50"/>
                  <a:gd name="T5" fmla="*/ 52 h 52"/>
                  <a:gd name="T6" fmla="*/ 50 w 50"/>
                  <a:gd name="T7" fmla="*/ 16 h 52"/>
                  <a:gd name="T8" fmla="*/ 34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4" y="0"/>
                    </a:moveTo>
                    <a:lnTo>
                      <a:pt x="0" y="35"/>
                    </a:lnTo>
                    <a:lnTo>
                      <a:pt x="17" y="52"/>
                    </a:lnTo>
                    <a:lnTo>
                      <a:pt x="50" y="16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5" name="Freeform 951"/>
              <p:cNvSpPr/>
              <p:nvPr/>
            </p:nvSpPr>
            <p:spPr bwMode="auto">
              <a:xfrm>
                <a:off x="6981" y="2863"/>
                <a:ext cx="52" cy="50"/>
              </a:xfrm>
              <a:custGeom>
                <a:avLst/>
                <a:gdLst>
                  <a:gd name="T0" fmla="*/ 35 w 52"/>
                  <a:gd name="T1" fmla="*/ 0 h 50"/>
                  <a:gd name="T2" fmla="*/ 0 w 52"/>
                  <a:gd name="T3" fmla="*/ 34 h 50"/>
                  <a:gd name="T4" fmla="*/ 19 w 52"/>
                  <a:gd name="T5" fmla="*/ 50 h 50"/>
                  <a:gd name="T6" fmla="*/ 52 w 52"/>
                  <a:gd name="T7" fmla="*/ 17 h 50"/>
                  <a:gd name="T8" fmla="*/ 35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5" y="0"/>
                    </a:moveTo>
                    <a:lnTo>
                      <a:pt x="0" y="34"/>
                    </a:lnTo>
                    <a:lnTo>
                      <a:pt x="19" y="50"/>
                    </a:lnTo>
                    <a:lnTo>
                      <a:pt x="52" y="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6" name="Freeform 952"/>
              <p:cNvSpPr/>
              <p:nvPr/>
            </p:nvSpPr>
            <p:spPr bwMode="auto">
              <a:xfrm>
                <a:off x="6981" y="2863"/>
                <a:ext cx="52" cy="50"/>
              </a:xfrm>
              <a:custGeom>
                <a:avLst/>
                <a:gdLst>
                  <a:gd name="T0" fmla="*/ 35 w 52"/>
                  <a:gd name="T1" fmla="*/ 0 h 50"/>
                  <a:gd name="T2" fmla="*/ 0 w 52"/>
                  <a:gd name="T3" fmla="*/ 34 h 50"/>
                  <a:gd name="T4" fmla="*/ 19 w 52"/>
                  <a:gd name="T5" fmla="*/ 50 h 50"/>
                  <a:gd name="T6" fmla="*/ 52 w 52"/>
                  <a:gd name="T7" fmla="*/ 17 h 50"/>
                  <a:gd name="T8" fmla="*/ 35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5" y="0"/>
                    </a:moveTo>
                    <a:lnTo>
                      <a:pt x="0" y="34"/>
                    </a:lnTo>
                    <a:lnTo>
                      <a:pt x="19" y="50"/>
                    </a:lnTo>
                    <a:lnTo>
                      <a:pt x="52" y="17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7" name="Freeform 953"/>
              <p:cNvSpPr/>
              <p:nvPr/>
            </p:nvSpPr>
            <p:spPr bwMode="auto">
              <a:xfrm>
                <a:off x="3133" y="-98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8" name="Freeform 954"/>
              <p:cNvSpPr/>
              <p:nvPr/>
            </p:nvSpPr>
            <p:spPr bwMode="auto">
              <a:xfrm>
                <a:off x="3133" y="-98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9" name="Freeform 955"/>
              <p:cNvSpPr/>
              <p:nvPr/>
            </p:nvSpPr>
            <p:spPr bwMode="auto">
              <a:xfrm>
                <a:off x="3741" y="-382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6 h 52"/>
                  <a:gd name="T4" fmla="*/ 16 w 49"/>
                  <a:gd name="T5" fmla="*/ 52 h 52"/>
                  <a:gd name="T6" fmla="*/ 49 w 49"/>
                  <a:gd name="T7" fmla="*/ 19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6"/>
                    </a:lnTo>
                    <a:lnTo>
                      <a:pt x="16" y="52"/>
                    </a:lnTo>
                    <a:lnTo>
                      <a:pt x="49" y="1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0" name="Freeform 956"/>
              <p:cNvSpPr/>
              <p:nvPr/>
            </p:nvSpPr>
            <p:spPr bwMode="auto">
              <a:xfrm>
                <a:off x="3741" y="-382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6 h 52"/>
                  <a:gd name="T4" fmla="*/ 16 w 49"/>
                  <a:gd name="T5" fmla="*/ 52 h 52"/>
                  <a:gd name="T6" fmla="*/ 49 w 49"/>
                  <a:gd name="T7" fmla="*/ 19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6"/>
                    </a:lnTo>
                    <a:lnTo>
                      <a:pt x="16" y="52"/>
                    </a:lnTo>
                    <a:lnTo>
                      <a:pt x="49" y="19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1" name="Freeform 957"/>
              <p:cNvSpPr/>
              <p:nvPr/>
            </p:nvSpPr>
            <p:spPr bwMode="auto">
              <a:xfrm>
                <a:off x="4350" y="228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2" name="Freeform 958"/>
              <p:cNvSpPr/>
              <p:nvPr/>
            </p:nvSpPr>
            <p:spPr bwMode="auto">
              <a:xfrm>
                <a:off x="4350" y="228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3" name="Freeform 959"/>
              <p:cNvSpPr/>
              <p:nvPr/>
            </p:nvSpPr>
            <p:spPr bwMode="auto">
              <a:xfrm>
                <a:off x="4958" y="838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4" name="Freeform 960"/>
              <p:cNvSpPr/>
              <p:nvPr/>
            </p:nvSpPr>
            <p:spPr bwMode="auto">
              <a:xfrm>
                <a:off x="4958" y="838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5" name="Freeform 961"/>
              <p:cNvSpPr/>
              <p:nvPr/>
            </p:nvSpPr>
            <p:spPr bwMode="auto">
              <a:xfrm>
                <a:off x="5568" y="1448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6" name="Freeform 962"/>
              <p:cNvSpPr/>
              <p:nvPr/>
            </p:nvSpPr>
            <p:spPr bwMode="auto">
              <a:xfrm>
                <a:off x="5568" y="1448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7" name="Freeform 963"/>
              <p:cNvSpPr/>
              <p:nvPr/>
            </p:nvSpPr>
            <p:spPr bwMode="auto">
              <a:xfrm>
                <a:off x="6175" y="2057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8" name="Freeform 964"/>
              <p:cNvSpPr/>
              <p:nvPr/>
            </p:nvSpPr>
            <p:spPr bwMode="auto">
              <a:xfrm>
                <a:off x="6175" y="2057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9" name="Freeform 965"/>
              <p:cNvSpPr/>
              <p:nvPr/>
            </p:nvSpPr>
            <p:spPr bwMode="auto">
              <a:xfrm>
                <a:off x="6785" y="2665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3 h 52"/>
                  <a:gd name="T4" fmla="*/ 16 w 49"/>
                  <a:gd name="T5" fmla="*/ 52 h 52"/>
                  <a:gd name="T6" fmla="*/ 49 w 49"/>
                  <a:gd name="T7" fmla="*/ 16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0" name="Freeform 966"/>
              <p:cNvSpPr/>
              <p:nvPr/>
            </p:nvSpPr>
            <p:spPr bwMode="auto">
              <a:xfrm>
                <a:off x="6785" y="2665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3 h 52"/>
                  <a:gd name="T4" fmla="*/ 16 w 49"/>
                  <a:gd name="T5" fmla="*/ 52 h 52"/>
                  <a:gd name="T6" fmla="*/ 49 w 49"/>
                  <a:gd name="T7" fmla="*/ 16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1" name="Freeform 967"/>
              <p:cNvSpPr>
                <a:spLocks noEditPoints="1"/>
              </p:cNvSpPr>
              <p:nvPr/>
            </p:nvSpPr>
            <p:spPr bwMode="auto">
              <a:xfrm>
                <a:off x="1718" y="-1221"/>
                <a:ext cx="5296" cy="5337"/>
              </a:xfrm>
              <a:custGeom>
                <a:avLst/>
                <a:gdLst>
                  <a:gd name="T0" fmla="*/ 5263 w 5296"/>
                  <a:gd name="T1" fmla="*/ 5337 h 5337"/>
                  <a:gd name="T2" fmla="*/ 5116 w 5296"/>
                  <a:gd name="T3" fmla="*/ 5122 h 5337"/>
                  <a:gd name="T4" fmla="*/ 5190 w 5296"/>
                  <a:gd name="T5" fmla="*/ 5195 h 5337"/>
                  <a:gd name="T6" fmla="*/ 4672 w 5296"/>
                  <a:gd name="T7" fmla="*/ 4744 h 5337"/>
                  <a:gd name="T8" fmla="*/ 4705 w 5296"/>
                  <a:gd name="T9" fmla="*/ 4711 h 5337"/>
                  <a:gd name="T10" fmla="*/ 4655 w 5296"/>
                  <a:gd name="T11" fmla="*/ 4727 h 5337"/>
                  <a:gd name="T12" fmla="*/ 4507 w 5296"/>
                  <a:gd name="T13" fmla="*/ 4512 h 5337"/>
                  <a:gd name="T14" fmla="*/ 4582 w 5296"/>
                  <a:gd name="T15" fmla="*/ 4586 h 5337"/>
                  <a:gd name="T16" fmla="*/ 4062 w 5296"/>
                  <a:gd name="T17" fmla="*/ 4134 h 5337"/>
                  <a:gd name="T18" fmla="*/ 4095 w 5296"/>
                  <a:gd name="T19" fmla="*/ 4101 h 5337"/>
                  <a:gd name="T20" fmla="*/ 4046 w 5296"/>
                  <a:gd name="T21" fmla="*/ 4118 h 5337"/>
                  <a:gd name="T22" fmla="*/ 3899 w 5296"/>
                  <a:gd name="T23" fmla="*/ 3902 h 5337"/>
                  <a:gd name="T24" fmla="*/ 3972 w 5296"/>
                  <a:gd name="T25" fmla="*/ 3978 h 5337"/>
                  <a:gd name="T26" fmla="*/ 3455 w 5296"/>
                  <a:gd name="T27" fmla="*/ 3524 h 5337"/>
                  <a:gd name="T28" fmla="*/ 3488 w 5296"/>
                  <a:gd name="T29" fmla="*/ 3491 h 5337"/>
                  <a:gd name="T30" fmla="*/ 3438 w 5296"/>
                  <a:gd name="T31" fmla="*/ 3508 h 5337"/>
                  <a:gd name="T32" fmla="*/ 3289 w 5296"/>
                  <a:gd name="T33" fmla="*/ 3293 h 5337"/>
                  <a:gd name="T34" fmla="*/ 3363 w 5296"/>
                  <a:gd name="T35" fmla="*/ 3368 h 5337"/>
                  <a:gd name="T36" fmla="*/ 2845 w 5296"/>
                  <a:gd name="T37" fmla="*/ 2917 h 5337"/>
                  <a:gd name="T38" fmla="*/ 2878 w 5296"/>
                  <a:gd name="T39" fmla="*/ 2881 h 5337"/>
                  <a:gd name="T40" fmla="*/ 2829 w 5296"/>
                  <a:gd name="T41" fmla="*/ 2898 h 5337"/>
                  <a:gd name="T42" fmla="*/ 2682 w 5296"/>
                  <a:gd name="T43" fmla="*/ 2685 h 5337"/>
                  <a:gd name="T44" fmla="*/ 2755 w 5296"/>
                  <a:gd name="T45" fmla="*/ 2759 h 5337"/>
                  <a:gd name="T46" fmla="*/ 2238 w 5296"/>
                  <a:gd name="T47" fmla="*/ 2307 h 5337"/>
                  <a:gd name="T48" fmla="*/ 2271 w 5296"/>
                  <a:gd name="T49" fmla="*/ 2274 h 5337"/>
                  <a:gd name="T50" fmla="*/ 2221 w 5296"/>
                  <a:gd name="T51" fmla="*/ 2291 h 5337"/>
                  <a:gd name="T52" fmla="*/ 2072 w 5296"/>
                  <a:gd name="T53" fmla="*/ 2075 h 5337"/>
                  <a:gd name="T54" fmla="*/ 2146 w 5296"/>
                  <a:gd name="T55" fmla="*/ 2149 h 5337"/>
                  <a:gd name="T56" fmla="*/ 1628 w 5296"/>
                  <a:gd name="T57" fmla="*/ 1697 h 5337"/>
                  <a:gd name="T58" fmla="*/ 1661 w 5296"/>
                  <a:gd name="T59" fmla="*/ 1664 h 5337"/>
                  <a:gd name="T60" fmla="*/ 1611 w 5296"/>
                  <a:gd name="T61" fmla="*/ 1681 h 5337"/>
                  <a:gd name="T62" fmla="*/ 1465 w 5296"/>
                  <a:gd name="T63" fmla="*/ 1466 h 5337"/>
                  <a:gd name="T64" fmla="*/ 1538 w 5296"/>
                  <a:gd name="T65" fmla="*/ 1539 h 5337"/>
                  <a:gd name="T66" fmla="*/ 1021 w 5296"/>
                  <a:gd name="T67" fmla="*/ 1087 h 5337"/>
                  <a:gd name="T68" fmla="*/ 1054 w 5296"/>
                  <a:gd name="T69" fmla="*/ 1054 h 5337"/>
                  <a:gd name="T70" fmla="*/ 1004 w 5296"/>
                  <a:gd name="T71" fmla="*/ 1071 h 5337"/>
                  <a:gd name="T72" fmla="*/ 855 w 5296"/>
                  <a:gd name="T73" fmla="*/ 856 h 5337"/>
                  <a:gd name="T74" fmla="*/ 928 w 5296"/>
                  <a:gd name="T75" fmla="*/ 931 h 5337"/>
                  <a:gd name="T76" fmla="*/ 411 w 5296"/>
                  <a:gd name="T77" fmla="*/ 478 h 5337"/>
                  <a:gd name="T78" fmla="*/ 444 w 5296"/>
                  <a:gd name="T79" fmla="*/ 445 h 5337"/>
                  <a:gd name="T80" fmla="*/ 394 w 5296"/>
                  <a:gd name="T81" fmla="*/ 461 h 5337"/>
                  <a:gd name="T82" fmla="*/ 248 w 5296"/>
                  <a:gd name="T83" fmla="*/ 246 h 5337"/>
                  <a:gd name="T84" fmla="*/ 321 w 5296"/>
                  <a:gd name="T85" fmla="*/ 322 h 5337"/>
                  <a:gd name="T86" fmla="*/ 0 w 5296"/>
                  <a:gd name="T87" fmla="*/ 66 h 5337"/>
                  <a:gd name="T88" fmla="*/ 0 w 5296"/>
                  <a:gd name="T89" fmla="*/ 0 h 5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96" h="5337">
                    <a:moveTo>
                      <a:pt x="5223" y="5228"/>
                    </a:moveTo>
                    <a:lnTo>
                      <a:pt x="5190" y="5261"/>
                    </a:lnTo>
                    <a:lnTo>
                      <a:pt x="5263" y="5337"/>
                    </a:lnTo>
                    <a:lnTo>
                      <a:pt x="5296" y="5302"/>
                    </a:lnTo>
                    <a:lnTo>
                      <a:pt x="5223" y="5228"/>
                    </a:lnTo>
                    <a:close/>
                    <a:moveTo>
                      <a:pt x="5116" y="5122"/>
                    </a:moveTo>
                    <a:lnTo>
                      <a:pt x="5081" y="5155"/>
                    </a:lnTo>
                    <a:lnTo>
                      <a:pt x="5156" y="5228"/>
                    </a:lnTo>
                    <a:lnTo>
                      <a:pt x="5190" y="5195"/>
                    </a:lnTo>
                    <a:lnTo>
                      <a:pt x="5116" y="5122"/>
                    </a:lnTo>
                    <a:close/>
                    <a:moveTo>
                      <a:pt x="4705" y="4711"/>
                    </a:moveTo>
                    <a:lnTo>
                      <a:pt x="4672" y="4744"/>
                    </a:lnTo>
                    <a:lnTo>
                      <a:pt x="5064" y="5139"/>
                    </a:lnTo>
                    <a:lnTo>
                      <a:pt x="5100" y="5105"/>
                    </a:lnTo>
                    <a:lnTo>
                      <a:pt x="4705" y="4711"/>
                    </a:lnTo>
                    <a:close/>
                    <a:moveTo>
                      <a:pt x="4615" y="4619"/>
                    </a:moveTo>
                    <a:lnTo>
                      <a:pt x="4580" y="4654"/>
                    </a:lnTo>
                    <a:lnTo>
                      <a:pt x="4655" y="4727"/>
                    </a:lnTo>
                    <a:lnTo>
                      <a:pt x="4689" y="4694"/>
                    </a:lnTo>
                    <a:lnTo>
                      <a:pt x="4615" y="4619"/>
                    </a:lnTo>
                    <a:close/>
                    <a:moveTo>
                      <a:pt x="4507" y="4512"/>
                    </a:moveTo>
                    <a:lnTo>
                      <a:pt x="4473" y="4545"/>
                    </a:lnTo>
                    <a:lnTo>
                      <a:pt x="4547" y="4619"/>
                    </a:lnTo>
                    <a:lnTo>
                      <a:pt x="4582" y="4586"/>
                    </a:lnTo>
                    <a:lnTo>
                      <a:pt x="4507" y="4512"/>
                    </a:lnTo>
                    <a:close/>
                    <a:moveTo>
                      <a:pt x="4095" y="4101"/>
                    </a:moveTo>
                    <a:lnTo>
                      <a:pt x="4062" y="4134"/>
                    </a:lnTo>
                    <a:lnTo>
                      <a:pt x="4457" y="4529"/>
                    </a:lnTo>
                    <a:lnTo>
                      <a:pt x="4490" y="4496"/>
                    </a:lnTo>
                    <a:lnTo>
                      <a:pt x="4095" y="4101"/>
                    </a:lnTo>
                    <a:close/>
                    <a:moveTo>
                      <a:pt x="4006" y="4011"/>
                    </a:moveTo>
                    <a:lnTo>
                      <a:pt x="3972" y="4044"/>
                    </a:lnTo>
                    <a:lnTo>
                      <a:pt x="4046" y="4118"/>
                    </a:lnTo>
                    <a:lnTo>
                      <a:pt x="4079" y="4084"/>
                    </a:lnTo>
                    <a:lnTo>
                      <a:pt x="4006" y="4011"/>
                    </a:lnTo>
                    <a:close/>
                    <a:moveTo>
                      <a:pt x="3899" y="3902"/>
                    </a:moveTo>
                    <a:lnTo>
                      <a:pt x="3864" y="3936"/>
                    </a:lnTo>
                    <a:lnTo>
                      <a:pt x="3939" y="4011"/>
                    </a:lnTo>
                    <a:lnTo>
                      <a:pt x="3972" y="3978"/>
                    </a:lnTo>
                    <a:lnTo>
                      <a:pt x="3899" y="3902"/>
                    </a:lnTo>
                    <a:close/>
                    <a:moveTo>
                      <a:pt x="3488" y="3491"/>
                    </a:moveTo>
                    <a:lnTo>
                      <a:pt x="3455" y="3524"/>
                    </a:lnTo>
                    <a:lnTo>
                      <a:pt x="3847" y="3919"/>
                    </a:lnTo>
                    <a:lnTo>
                      <a:pt x="3883" y="3886"/>
                    </a:lnTo>
                    <a:lnTo>
                      <a:pt x="3488" y="3491"/>
                    </a:lnTo>
                    <a:close/>
                    <a:moveTo>
                      <a:pt x="3398" y="3401"/>
                    </a:moveTo>
                    <a:lnTo>
                      <a:pt x="3363" y="3434"/>
                    </a:lnTo>
                    <a:lnTo>
                      <a:pt x="3438" y="3508"/>
                    </a:lnTo>
                    <a:lnTo>
                      <a:pt x="3471" y="3475"/>
                    </a:lnTo>
                    <a:lnTo>
                      <a:pt x="3398" y="3401"/>
                    </a:lnTo>
                    <a:close/>
                    <a:moveTo>
                      <a:pt x="3289" y="3293"/>
                    </a:moveTo>
                    <a:lnTo>
                      <a:pt x="3256" y="3326"/>
                    </a:lnTo>
                    <a:lnTo>
                      <a:pt x="3330" y="3401"/>
                    </a:lnTo>
                    <a:lnTo>
                      <a:pt x="3363" y="3368"/>
                    </a:lnTo>
                    <a:lnTo>
                      <a:pt x="3289" y="3293"/>
                    </a:lnTo>
                    <a:close/>
                    <a:moveTo>
                      <a:pt x="2878" y="2881"/>
                    </a:moveTo>
                    <a:lnTo>
                      <a:pt x="2845" y="2917"/>
                    </a:lnTo>
                    <a:lnTo>
                      <a:pt x="3240" y="3309"/>
                    </a:lnTo>
                    <a:lnTo>
                      <a:pt x="3273" y="3276"/>
                    </a:lnTo>
                    <a:lnTo>
                      <a:pt x="2878" y="2881"/>
                    </a:lnTo>
                    <a:close/>
                    <a:moveTo>
                      <a:pt x="2788" y="2792"/>
                    </a:moveTo>
                    <a:lnTo>
                      <a:pt x="2755" y="2825"/>
                    </a:lnTo>
                    <a:lnTo>
                      <a:pt x="2829" y="2898"/>
                    </a:lnTo>
                    <a:lnTo>
                      <a:pt x="2862" y="2865"/>
                    </a:lnTo>
                    <a:lnTo>
                      <a:pt x="2788" y="2792"/>
                    </a:lnTo>
                    <a:close/>
                    <a:moveTo>
                      <a:pt x="2682" y="2685"/>
                    </a:moveTo>
                    <a:lnTo>
                      <a:pt x="2647" y="2718"/>
                    </a:lnTo>
                    <a:lnTo>
                      <a:pt x="2722" y="2792"/>
                    </a:lnTo>
                    <a:lnTo>
                      <a:pt x="2755" y="2759"/>
                    </a:lnTo>
                    <a:lnTo>
                      <a:pt x="2682" y="2685"/>
                    </a:lnTo>
                    <a:close/>
                    <a:moveTo>
                      <a:pt x="2271" y="2274"/>
                    </a:moveTo>
                    <a:lnTo>
                      <a:pt x="2238" y="2307"/>
                    </a:lnTo>
                    <a:lnTo>
                      <a:pt x="2630" y="2702"/>
                    </a:lnTo>
                    <a:lnTo>
                      <a:pt x="2666" y="2669"/>
                    </a:lnTo>
                    <a:lnTo>
                      <a:pt x="2271" y="2274"/>
                    </a:lnTo>
                    <a:close/>
                    <a:moveTo>
                      <a:pt x="2181" y="2182"/>
                    </a:moveTo>
                    <a:lnTo>
                      <a:pt x="2146" y="2217"/>
                    </a:lnTo>
                    <a:lnTo>
                      <a:pt x="2221" y="2291"/>
                    </a:lnTo>
                    <a:lnTo>
                      <a:pt x="2254" y="2257"/>
                    </a:lnTo>
                    <a:lnTo>
                      <a:pt x="2181" y="2182"/>
                    </a:lnTo>
                    <a:close/>
                    <a:moveTo>
                      <a:pt x="2072" y="2075"/>
                    </a:moveTo>
                    <a:lnTo>
                      <a:pt x="2039" y="2109"/>
                    </a:lnTo>
                    <a:lnTo>
                      <a:pt x="2112" y="2182"/>
                    </a:lnTo>
                    <a:lnTo>
                      <a:pt x="2146" y="2149"/>
                    </a:lnTo>
                    <a:lnTo>
                      <a:pt x="2072" y="2075"/>
                    </a:lnTo>
                    <a:close/>
                    <a:moveTo>
                      <a:pt x="1661" y="1664"/>
                    </a:moveTo>
                    <a:lnTo>
                      <a:pt x="1628" y="1697"/>
                    </a:lnTo>
                    <a:lnTo>
                      <a:pt x="2023" y="2092"/>
                    </a:lnTo>
                    <a:lnTo>
                      <a:pt x="2056" y="2059"/>
                    </a:lnTo>
                    <a:lnTo>
                      <a:pt x="1661" y="1664"/>
                    </a:lnTo>
                    <a:close/>
                    <a:moveTo>
                      <a:pt x="1571" y="1574"/>
                    </a:moveTo>
                    <a:lnTo>
                      <a:pt x="1538" y="1607"/>
                    </a:lnTo>
                    <a:lnTo>
                      <a:pt x="1611" y="1681"/>
                    </a:lnTo>
                    <a:lnTo>
                      <a:pt x="1645" y="1648"/>
                    </a:lnTo>
                    <a:lnTo>
                      <a:pt x="1571" y="1574"/>
                    </a:lnTo>
                    <a:close/>
                    <a:moveTo>
                      <a:pt x="1465" y="1466"/>
                    </a:moveTo>
                    <a:lnTo>
                      <a:pt x="1429" y="1499"/>
                    </a:lnTo>
                    <a:lnTo>
                      <a:pt x="1505" y="1574"/>
                    </a:lnTo>
                    <a:lnTo>
                      <a:pt x="1538" y="1539"/>
                    </a:lnTo>
                    <a:lnTo>
                      <a:pt x="1465" y="1466"/>
                    </a:lnTo>
                    <a:close/>
                    <a:moveTo>
                      <a:pt x="1054" y="1054"/>
                    </a:moveTo>
                    <a:lnTo>
                      <a:pt x="1021" y="1087"/>
                    </a:lnTo>
                    <a:lnTo>
                      <a:pt x="1413" y="1482"/>
                    </a:lnTo>
                    <a:lnTo>
                      <a:pt x="1448" y="1449"/>
                    </a:lnTo>
                    <a:lnTo>
                      <a:pt x="1054" y="1054"/>
                    </a:lnTo>
                    <a:close/>
                    <a:moveTo>
                      <a:pt x="964" y="965"/>
                    </a:moveTo>
                    <a:lnTo>
                      <a:pt x="928" y="998"/>
                    </a:lnTo>
                    <a:lnTo>
                      <a:pt x="1004" y="1071"/>
                    </a:lnTo>
                    <a:lnTo>
                      <a:pt x="1037" y="1038"/>
                    </a:lnTo>
                    <a:lnTo>
                      <a:pt x="964" y="965"/>
                    </a:lnTo>
                    <a:close/>
                    <a:moveTo>
                      <a:pt x="855" y="856"/>
                    </a:moveTo>
                    <a:lnTo>
                      <a:pt x="822" y="889"/>
                    </a:lnTo>
                    <a:lnTo>
                      <a:pt x="895" y="965"/>
                    </a:lnTo>
                    <a:lnTo>
                      <a:pt x="928" y="931"/>
                    </a:lnTo>
                    <a:lnTo>
                      <a:pt x="855" y="856"/>
                    </a:lnTo>
                    <a:close/>
                    <a:moveTo>
                      <a:pt x="444" y="445"/>
                    </a:moveTo>
                    <a:lnTo>
                      <a:pt x="411" y="478"/>
                    </a:lnTo>
                    <a:lnTo>
                      <a:pt x="806" y="872"/>
                    </a:lnTo>
                    <a:lnTo>
                      <a:pt x="839" y="839"/>
                    </a:lnTo>
                    <a:lnTo>
                      <a:pt x="444" y="445"/>
                    </a:lnTo>
                    <a:close/>
                    <a:moveTo>
                      <a:pt x="354" y="355"/>
                    </a:moveTo>
                    <a:lnTo>
                      <a:pt x="321" y="388"/>
                    </a:lnTo>
                    <a:lnTo>
                      <a:pt x="394" y="461"/>
                    </a:lnTo>
                    <a:lnTo>
                      <a:pt x="427" y="428"/>
                    </a:lnTo>
                    <a:lnTo>
                      <a:pt x="354" y="355"/>
                    </a:lnTo>
                    <a:close/>
                    <a:moveTo>
                      <a:pt x="248" y="246"/>
                    </a:moveTo>
                    <a:lnTo>
                      <a:pt x="212" y="282"/>
                    </a:lnTo>
                    <a:lnTo>
                      <a:pt x="288" y="355"/>
                    </a:lnTo>
                    <a:lnTo>
                      <a:pt x="321" y="322"/>
                    </a:lnTo>
                    <a:lnTo>
                      <a:pt x="248" y="246"/>
                    </a:lnTo>
                    <a:close/>
                    <a:moveTo>
                      <a:pt x="0" y="0"/>
                    </a:moveTo>
                    <a:lnTo>
                      <a:pt x="0" y="66"/>
                    </a:lnTo>
                    <a:lnTo>
                      <a:pt x="196" y="265"/>
                    </a:lnTo>
                    <a:lnTo>
                      <a:pt x="231" y="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2" name="Freeform 968"/>
              <p:cNvSpPr>
                <a:spLocks noEditPoints="1"/>
              </p:cNvSpPr>
              <p:nvPr/>
            </p:nvSpPr>
            <p:spPr bwMode="auto">
              <a:xfrm>
                <a:off x="1718" y="-1221"/>
                <a:ext cx="5296" cy="5337"/>
              </a:xfrm>
              <a:custGeom>
                <a:avLst/>
                <a:gdLst>
                  <a:gd name="T0" fmla="*/ 5263 w 5296"/>
                  <a:gd name="T1" fmla="*/ 5337 h 5337"/>
                  <a:gd name="T2" fmla="*/ 5116 w 5296"/>
                  <a:gd name="T3" fmla="*/ 5122 h 5337"/>
                  <a:gd name="T4" fmla="*/ 5190 w 5296"/>
                  <a:gd name="T5" fmla="*/ 5195 h 5337"/>
                  <a:gd name="T6" fmla="*/ 4672 w 5296"/>
                  <a:gd name="T7" fmla="*/ 4744 h 5337"/>
                  <a:gd name="T8" fmla="*/ 4705 w 5296"/>
                  <a:gd name="T9" fmla="*/ 4711 h 5337"/>
                  <a:gd name="T10" fmla="*/ 4655 w 5296"/>
                  <a:gd name="T11" fmla="*/ 4727 h 5337"/>
                  <a:gd name="T12" fmla="*/ 4507 w 5296"/>
                  <a:gd name="T13" fmla="*/ 4512 h 5337"/>
                  <a:gd name="T14" fmla="*/ 4582 w 5296"/>
                  <a:gd name="T15" fmla="*/ 4586 h 5337"/>
                  <a:gd name="T16" fmla="*/ 4062 w 5296"/>
                  <a:gd name="T17" fmla="*/ 4134 h 5337"/>
                  <a:gd name="T18" fmla="*/ 4095 w 5296"/>
                  <a:gd name="T19" fmla="*/ 4101 h 5337"/>
                  <a:gd name="T20" fmla="*/ 4046 w 5296"/>
                  <a:gd name="T21" fmla="*/ 4118 h 5337"/>
                  <a:gd name="T22" fmla="*/ 3899 w 5296"/>
                  <a:gd name="T23" fmla="*/ 3902 h 5337"/>
                  <a:gd name="T24" fmla="*/ 3972 w 5296"/>
                  <a:gd name="T25" fmla="*/ 3978 h 5337"/>
                  <a:gd name="T26" fmla="*/ 3455 w 5296"/>
                  <a:gd name="T27" fmla="*/ 3524 h 5337"/>
                  <a:gd name="T28" fmla="*/ 3488 w 5296"/>
                  <a:gd name="T29" fmla="*/ 3491 h 5337"/>
                  <a:gd name="T30" fmla="*/ 3438 w 5296"/>
                  <a:gd name="T31" fmla="*/ 3508 h 5337"/>
                  <a:gd name="T32" fmla="*/ 3289 w 5296"/>
                  <a:gd name="T33" fmla="*/ 3293 h 5337"/>
                  <a:gd name="T34" fmla="*/ 3363 w 5296"/>
                  <a:gd name="T35" fmla="*/ 3368 h 5337"/>
                  <a:gd name="T36" fmla="*/ 2845 w 5296"/>
                  <a:gd name="T37" fmla="*/ 2917 h 5337"/>
                  <a:gd name="T38" fmla="*/ 2878 w 5296"/>
                  <a:gd name="T39" fmla="*/ 2881 h 5337"/>
                  <a:gd name="T40" fmla="*/ 2829 w 5296"/>
                  <a:gd name="T41" fmla="*/ 2898 h 5337"/>
                  <a:gd name="T42" fmla="*/ 2682 w 5296"/>
                  <a:gd name="T43" fmla="*/ 2685 h 5337"/>
                  <a:gd name="T44" fmla="*/ 2755 w 5296"/>
                  <a:gd name="T45" fmla="*/ 2759 h 5337"/>
                  <a:gd name="T46" fmla="*/ 2238 w 5296"/>
                  <a:gd name="T47" fmla="*/ 2307 h 5337"/>
                  <a:gd name="T48" fmla="*/ 2271 w 5296"/>
                  <a:gd name="T49" fmla="*/ 2274 h 5337"/>
                  <a:gd name="T50" fmla="*/ 2221 w 5296"/>
                  <a:gd name="T51" fmla="*/ 2291 h 5337"/>
                  <a:gd name="T52" fmla="*/ 2072 w 5296"/>
                  <a:gd name="T53" fmla="*/ 2075 h 5337"/>
                  <a:gd name="T54" fmla="*/ 2146 w 5296"/>
                  <a:gd name="T55" fmla="*/ 2149 h 5337"/>
                  <a:gd name="T56" fmla="*/ 1628 w 5296"/>
                  <a:gd name="T57" fmla="*/ 1697 h 5337"/>
                  <a:gd name="T58" fmla="*/ 1661 w 5296"/>
                  <a:gd name="T59" fmla="*/ 1664 h 5337"/>
                  <a:gd name="T60" fmla="*/ 1611 w 5296"/>
                  <a:gd name="T61" fmla="*/ 1681 h 5337"/>
                  <a:gd name="T62" fmla="*/ 1465 w 5296"/>
                  <a:gd name="T63" fmla="*/ 1466 h 5337"/>
                  <a:gd name="T64" fmla="*/ 1538 w 5296"/>
                  <a:gd name="T65" fmla="*/ 1539 h 5337"/>
                  <a:gd name="T66" fmla="*/ 1021 w 5296"/>
                  <a:gd name="T67" fmla="*/ 1087 h 5337"/>
                  <a:gd name="T68" fmla="*/ 1054 w 5296"/>
                  <a:gd name="T69" fmla="*/ 1054 h 5337"/>
                  <a:gd name="T70" fmla="*/ 1004 w 5296"/>
                  <a:gd name="T71" fmla="*/ 1071 h 5337"/>
                  <a:gd name="T72" fmla="*/ 855 w 5296"/>
                  <a:gd name="T73" fmla="*/ 856 h 5337"/>
                  <a:gd name="T74" fmla="*/ 928 w 5296"/>
                  <a:gd name="T75" fmla="*/ 931 h 5337"/>
                  <a:gd name="T76" fmla="*/ 411 w 5296"/>
                  <a:gd name="T77" fmla="*/ 478 h 5337"/>
                  <a:gd name="T78" fmla="*/ 444 w 5296"/>
                  <a:gd name="T79" fmla="*/ 445 h 5337"/>
                  <a:gd name="T80" fmla="*/ 394 w 5296"/>
                  <a:gd name="T81" fmla="*/ 461 h 5337"/>
                  <a:gd name="T82" fmla="*/ 248 w 5296"/>
                  <a:gd name="T83" fmla="*/ 246 h 5337"/>
                  <a:gd name="T84" fmla="*/ 321 w 5296"/>
                  <a:gd name="T85" fmla="*/ 322 h 5337"/>
                  <a:gd name="T86" fmla="*/ 0 w 5296"/>
                  <a:gd name="T87" fmla="*/ 66 h 5337"/>
                  <a:gd name="T88" fmla="*/ 0 w 5296"/>
                  <a:gd name="T89" fmla="*/ 0 h 5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96" h="5337">
                    <a:moveTo>
                      <a:pt x="5223" y="5228"/>
                    </a:moveTo>
                    <a:lnTo>
                      <a:pt x="5190" y="5261"/>
                    </a:lnTo>
                    <a:lnTo>
                      <a:pt x="5263" y="5337"/>
                    </a:lnTo>
                    <a:lnTo>
                      <a:pt x="5296" y="5302"/>
                    </a:lnTo>
                    <a:lnTo>
                      <a:pt x="5223" y="5228"/>
                    </a:lnTo>
                    <a:moveTo>
                      <a:pt x="5116" y="5122"/>
                    </a:moveTo>
                    <a:lnTo>
                      <a:pt x="5081" y="5155"/>
                    </a:lnTo>
                    <a:lnTo>
                      <a:pt x="5156" y="5228"/>
                    </a:lnTo>
                    <a:lnTo>
                      <a:pt x="5190" y="5195"/>
                    </a:lnTo>
                    <a:lnTo>
                      <a:pt x="5116" y="5122"/>
                    </a:lnTo>
                    <a:moveTo>
                      <a:pt x="4705" y="4711"/>
                    </a:moveTo>
                    <a:lnTo>
                      <a:pt x="4672" y="4744"/>
                    </a:lnTo>
                    <a:lnTo>
                      <a:pt x="5064" y="5139"/>
                    </a:lnTo>
                    <a:lnTo>
                      <a:pt x="5100" y="5105"/>
                    </a:lnTo>
                    <a:lnTo>
                      <a:pt x="4705" y="4711"/>
                    </a:lnTo>
                    <a:moveTo>
                      <a:pt x="4615" y="4619"/>
                    </a:moveTo>
                    <a:lnTo>
                      <a:pt x="4580" y="4654"/>
                    </a:lnTo>
                    <a:lnTo>
                      <a:pt x="4655" y="4727"/>
                    </a:lnTo>
                    <a:lnTo>
                      <a:pt x="4689" y="4694"/>
                    </a:lnTo>
                    <a:lnTo>
                      <a:pt x="4615" y="4619"/>
                    </a:lnTo>
                    <a:moveTo>
                      <a:pt x="4507" y="4512"/>
                    </a:moveTo>
                    <a:lnTo>
                      <a:pt x="4473" y="4545"/>
                    </a:lnTo>
                    <a:lnTo>
                      <a:pt x="4547" y="4619"/>
                    </a:lnTo>
                    <a:lnTo>
                      <a:pt x="4582" y="4586"/>
                    </a:lnTo>
                    <a:lnTo>
                      <a:pt x="4507" y="4512"/>
                    </a:lnTo>
                    <a:moveTo>
                      <a:pt x="4095" y="4101"/>
                    </a:moveTo>
                    <a:lnTo>
                      <a:pt x="4062" y="4134"/>
                    </a:lnTo>
                    <a:lnTo>
                      <a:pt x="4457" y="4529"/>
                    </a:lnTo>
                    <a:lnTo>
                      <a:pt x="4490" y="4496"/>
                    </a:lnTo>
                    <a:lnTo>
                      <a:pt x="4095" y="4101"/>
                    </a:lnTo>
                    <a:moveTo>
                      <a:pt x="4006" y="4011"/>
                    </a:moveTo>
                    <a:lnTo>
                      <a:pt x="3972" y="4044"/>
                    </a:lnTo>
                    <a:lnTo>
                      <a:pt x="4046" y="4118"/>
                    </a:lnTo>
                    <a:lnTo>
                      <a:pt x="4079" y="4084"/>
                    </a:lnTo>
                    <a:lnTo>
                      <a:pt x="4006" y="4011"/>
                    </a:lnTo>
                    <a:moveTo>
                      <a:pt x="3899" y="3902"/>
                    </a:moveTo>
                    <a:lnTo>
                      <a:pt x="3864" y="3936"/>
                    </a:lnTo>
                    <a:lnTo>
                      <a:pt x="3939" y="4011"/>
                    </a:lnTo>
                    <a:lnTo>
                      <a:pt x="3972" y="3978"/>
                    </a:lnTo>
                    <a:lnTo>
                      <a:pt x="3899" y="3902"/>
                    </a:lnTo>
                    <a:moveTo>
                      <a:pt x="3488" y="3491"/>
                    </a:moveTo>
                    <a:lnTo>
                      <a:pt x="3455" y="3524"/>
                    </a:lnTo>
                    <a:lnTo>
                      <a:pt x="3847" y="3919"/>
                    </a:lnTo>
                    <a:lnTo>
                      <a:pt x="3883" y="3886"/>
                    </a:lnTo>
                    <a:lnTo>
                      <a:pt x="3488" y="3491"/>
                    </a:lnTo>
                    <a:moveTo>
                      <a:pt x="3398" y="3401"/>
                    </a:moveTo>
                    <a:lnTo>
                      <a:pt x="3363" y="3434"/>
                    </a:lnTo>
                    <a:lnTo>
                      <a:pt x="3438" y="3508"/>
                    </a:lnTo>
                    <a:lnTo>
                      <a:pt x="3471" y="3475"/>
                    </a:lnTo>
                    <a:lnTo>
                      <a:pt x="3398" y="3401"/>
                    </a:lnTo>
                    <a:moveTo>
                      <a:pt x="3289" y="3293"/>
                    </a:moveTo>
                    <a:lnTo>
                      <a:pt x="3256" y="3326"/>
                    </a:lnTo>
                    <a:lnTo>
                      <a:pt x="3330" y="3401"/>
                    </a:lnTo>
                    <a:lnTo>
                      <a:pt x="3363" y="3368"/>
                    </a:lnTo>
                    <a:lnTo>
                      <a:pt x="3289" y="3293"/>
                    </a:lnTo>
                    <a:moveTo>
                      <a:pt x="2878" y="2881"/>
                    </a:moveTo>
                    <a:lnTo>
                      <a:pt x="2845" y="2917"/>
                    </a:lnTo>
                    <a:lnTo>
                      <a:pt x="3240" y="3309"/>
                    </a:lnTo>
                    <a:lnTo>
                      <a:pt x="3273" y="3276"/>
                    </a:lnTo>
                    <a:lnTo>
                      <a:pt x="2878" y="2881"/>
                    </a:lnTo>
                    <a:moveTo>
                      <a:pt x="2788" y="2792"/>
                    </a:moveTo>
                    <a:lnTo>
                      <a:pt x="2755" y="2825"/>
                    </a:lnTo>
                    <a:lnTo>
                      <a:pt x="2829" y="2898"/>
                    </a:lnTo>
                    <a:lnTo>
                      <a:pt x="2862" y="2865"/>
                    </a:lnTo>
                    <a:lnTo>
                      <a:pt x="2788" y="2792"/>
                    </a:lnTo>
                    <a:moveTo>
                      <a:pt x="2682" y="2685"/>
                    </a:moveTo>
                    <a:lnTo>
                      <a:pt x="2647" y="2718"/>
                    </a:lnTo>
                    <a:lnTo>
                      <a:pt x="2722" y="2792"/>
                    </a:lnTo>
                    <a:lnTo>
                      <a:pt x="2755" y="2759"/>
                    </a:lnTo>
                    <a:lnTo>
                      <a:pt x="2682" y="2685"/>
                    </a:lnTo>
                    <a:moveTo>
                      <a:pt x="2271" y="2274"/>
                    </a:moveTo>
                    <a:lnTo>
                      <a:pt x="2238" y="2307"/>
                    </a:lnTo>
                    <a:lnTo>
                      <a:pt x="2630" y="2702"/>
                    </a:lnTo>
                    <a:lnTo>
                      <a:pt x="2666" y="2669"/>
                    </a:lnTo>
                    <a:lnTo>
                      <a:pt x="2271" y="2274"/>
                    </a:lnTo>
                    <a:moveTo>
                      <a:pt x="2181" y="2182"/>
                    </a:moveTo>
                    <a:lnTo>
                      <a:pt x="2146" y="2217"/>
                    </a:lnTo>
                    <a:lnTo>
                      <a:pt x="2221" y="2291"/>
                    </a:lnTo>
                    <a:lnTo>
                      <a:pt x="2254" y="2257"/>
                    </a:lnTo>
                    <a:lnTo>
                      <a:pt x="2181" y="2182"/>
                    </a:lnTo>
                    <a:moveTo>
                      <a:pt x="2072" y="2075"/>
                    </a:moveTo>
                    <a:lnTo>
                      <a:pt x="2039" y="2109"/>
                    </a:lnTo>
                    <a:lnTo>
                      <a:pt x="2112" y="2182"/>
                    </a:lnTo>
                    <a:lnTo>
                      <a:pt x="2146" y="2149"/>
                    </a:lnTo>
                    <a:lnTo>
                      <a:pt x="2072" y="2075"/>
                    </a:lnTo>
                    <a:moveTo>
                      <a:pt x="1661" y="1664"/>
                    </a:moveTo>
                    <a:lnTo>
                      <a:pt x="1628" y="1697"/>
                    </a:lnTo>
                    <a:lnTo>
                      <a:pt x="2023" y="2092"/>
                    </a:lnTo>
                    <a:lnTo>
                      <a:pt x="2056" y="2059"/>
                    </a:lnTo>
                    <a:lnTo>
                      <a:pt x="1661" y="1664"/>
                    </a:lnTo>
                    <a:moveTo>
                      <a:pt x="1571" y="1574"/>
                    </a:moveTo>
                    <a:lnTo>
                      <a:pt x="1538" y="1607"/>
                    </a:lnTo>
                    <a:lnTo>
                      <a:pt x="1611" y="1681"/>
                    </a:lnTo>
                    <a:lnTo>
                      <a:pt x="1645" y="1648"/>
                    </a:lnTo>
                    <a:lnTo>
                      <a:pt x="1571" y="1574"/>
                    </a:lnTo>
                    <a:moveTo>
                      <a:pt x="1465" y="1466"/>
                    </a:moveTo>
                    <a:lnTo>
                      <a:pt x="1429" y="1499"/>
                    </a:lnTo>
                    <a:lnTo>
                      <a:pt x="1505" y="1574"/>
                    </a:lnTo>
                    <a:lnTo>
                      <a:pt x="1538" y="1539"/>
                    </a:lnTo>
                    <a:lnTo>
                      <a:pt x="1465" y="1466"/>
                    </a:lnTo>
                    <a:moveTo>
                      <a:pt x="1054" y="1054"/>
                    </a:moveTo>
                    <a:lnTo>
                      <a:pt x="1021" y="1087"/>
                    </a:lnTo>
                    <a:lnTo>
                      <a:pt x="1413" y="1482"/>
                    </a:lnTo>
                    <a:lnTo>
                      <a:pt x="1448" y="1449"/>
                    </a:lnTo>
                    <a:lnTo>
                      <a:pt x="1054" y="1054"/>
                    </a:lnTo>
                    <a:moveTo>
                      <a:pt x="964" y="965"/>
                    </a:moveTo>
                    <a:lnTo>
                      <a:pt x="928" y="998"/>
                    </a:lnTo>
                    <a:lnTo>
                      <a:pt x="1004" y="1071"/>
                    </a:lnTo>
                    <a:lnTo>
                      <a:pt x="1037" y="1038"/>
                    </a:lnTo>
                    <a:lnTo>
                      <a:pt x="964" y="965"/>
                    </a:lnTo>
                    <a:moveTo>
                      <a:pt x="855" y="856"/>
                    </a:moveTo>
                    <a:lnTo>
                      <a:pt x="822" y="889"/>
                    </a:lnTo>
                    <a:lnTo>
                      <a:pt x="895" y="965"/>
                    </a:lnTo>
                    <a:lnTo>
                      <a:pt x="928" y="931"/>
                    </a:lnTo>
                    <a:lnTo>
                      <a:pt x="855" y="856"/>
                    </a:lnTo>
                    <a:moveTo>
                      <a:pt x="444" y="445"/>
                    </a:moveTo>
                    <a:lnTo>
                      <a:pt x="411" y="478"/>
                    </a:lnTo>
                    <a:lnTo>
                      <a:pt x="806" y="872"/>
                    </a:lnTo>
                    <a:lnTo>
                      <a:pt x="839" y="839"/>
                    </a:lnTo>
                    <a:lnTo>
                      <a:pt x="444" y="445"/>
                    </a:lnTo>
                    <a:moveTo>
                      <a:pt x="354" y="355"/>
                    </a:moveTo>
                    <a:lnTo>
                      <a:pt x="321" y="388"/>
                    </a:lnTo>
                    <a:lnTo>
                      <a:pt x="394" y="461"/>
                    </a:lnTo>
                    <a:lnTo>
                      <a:pt x="427" y="428"/>
                    </a:lnTo>
                    <a:lnTo>
                      <a:pt x="354" y="355"/>
                    </a:lnTo>
                    <a:moveTo>
                      <a:pt x="248" y="246"/>
                    </a:moveTo>
                    <a:lnTo>
                      <a:pt x="212" y="282"/>
                    </a:lnTo>
                    <a:lnTo>
                      <a:pt x="288" y="355"/>
                    </a:lnTo>
                    <a:lnTo>
                      <a:pt x="321" y="322"/>
                    </a:lnTo>
                    <a:lnTo>
                      <a:pt x="248" y="246"/>
                    </a:lnTo>
                    <a:moveTo>
                      <a:pt x="0" y="0"/>
                    </a:moveTo>
                    <a:lnTo>
                      <a:pt x="0" y="66"/>
                    </a:lnTo>
                    <a:lnTo>
                      <a:pt x="196" y="265"/>
                    </a:lnTo>
                    <a:lnTo>
                      <a:pt x="231" y="23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3" name="Freeform 969"/>
              <p:cNvSpPr/>
              <p:nvPr/>
            </p:nvSpPr>
            <p:spPr bwMode="auto">
              <a:xfrm>
                <a:off x="6997" y="4100"/>
                <a:ext cx="237" cy="269"/>
              </a:xfrm>
              <a:custGeom>
                <a:avLst/>
                <a:gdLst>
                  <a:gd name="T0" fmla="*/ 33 w 237"/>
                  <a:gd name="T1" fmla="*/ 0 h 269"/>
                  <a:gd name="T2" fmla="*/ 0 w 237"/>
                  <a:gd name="T3" fmla="*/ 33 h 269"/>
                  <a:gd name="T4" fmla="*/ 237 w 237"/>
                  <a:gd name="T5" fmla="*/ 269 h 269"/>
                  <a:gd name="T6" fmla="*/ 237 w 237"/>
                  <a:gd name="T7" fmla="*/ 200 h 269"/>
                  <a:gd name="T8" fmla="*/ 33 w 237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69">
                    <a:moveTo>
                      <a:pt x="33" y="0"/>
                    </a:moveTo>
                    <a:lnTo>
                      <a:pt x="0" y="33"/>
                    </a:lnTo>
                    <a:lnTo>
                      <a:pt x="237" y="269"/>
                    </a:lnTo>
                    <a:lnTo>
                      <a:pt x="237" y="20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4" name="Freeform 970"/>
              <p:cNvSpPr/>
              <p:nvPr/>
            </p:nvSpPr>
            <p:spPr bwMode="auto">
              <a:xfrm>
                <a:off x="6997" y="4100"/>
                <a:ext cx="237" cy="269"/>
              </a:xfrm>
              <a:custGeom>
                <a:avLst/>
                <a:gdLst>
                  <a:gd name="T0" fmla="*/ 33 w 237"/>
                  <a:gd name="T1" fmla="*/ 0 h 269"/>
                  <a:gd name="T2" fmla="*/ 0 w 237"/>
                  <a:gd name="T3" fmla="*/ 33 h 269"/>
                  <a:gd name="T4" fmla="*/ 237 w 237"/>
                  <a:gd name="T5" fmla="*/ 269 h 269"/>
                  <a:gd name="T6" fmla="*/ 237 w 237"/>
                  <a:gd name="T7" fmla="*/ 200 h 269"/>
                  <a:gd name="T8" fmla="*/ 33 w 237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69">
                    <a:moveTo>
                      <a:pt x="33" y="0"/>
                    </a:moveTo>
                    <a:lnTo>
                      <a:pt x="0" y="33"/>
                    </a:lnTo>
                    <a:lnTo>
                      <a:pt x="237" y="269"/>
                    </a:lnTo>
                    <a:lnTo>
                      <a:pt x="237" y="200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5" name="Freeform 971"/>
              <p:cNvSpPr/>
              <p:nvPr/>
            </p:nvSpPr>
            <p:spPr bwMode="auto">
              <a:xfrm>
                <a:off x="2006" y="-899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6" name="Freeform 972"/>
              <p:cNvSpPr/>
              <p:nvPr/>
            </p:nvSpPr>
            <p:spPr bwMode="auto">
              <a:xfrm>
                <a:off x="2006" y="-899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7" name="Freeform 973"/>
              <p:cNvSpPr/>
              <p:nvPr/>
            </p:nvSpPr>
            <p:spPr bwMode="auto">
              <a:xfrm>
                <a:off x="2613" y="-290"/>
                <a:ext cx="69" cy="67"/>
              </a:xfrm>
              <a:custGeom>
                <a:avLst/>
                <a:gdLst>
                  <a:gd name="T0" fmla="*/ 33 w 69"/>
                  <a:gd name="T1" fmla="*/ 0 h 67"/>
                  <a:gd name="T2" fmla="*/ 0 w 69"/>
                  <a:gd name="T3" fmla="*/ 34 h 67"/>
                  <a:gd name="T4" fmla="*/ 33 w 69"/>
                  <a:gd name="T5" fmla="*/ 67 h 67"/>
                  <a:gd name="T6" fmla="*/ 69 w 69"/>
                  <a:gd name="T7" fmla="*/ 34 h 67"/>
                  <a:gd name="T8" fmla="*/ 33 w 6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7">
                    <a:moveTo>
                      <a:pt x="33" y="0"/>
                    </a:moveTo>
                    <a:lnTo>
                      <a:pt x="0" y="34"/>
                    </a:lnTo>
                    <a:lnTo>
                      <a:pt x="33" y="67"/>
                    </a:lnTo>
                    <a:lnTo>
                      <a:pt x="69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8" name="Freeform 974"/>
              <p:cNvSpPr/>
              <p:nvPr/>
            </p:nvSpPr>
            <p:spPr bwMode="auto">
              <a:xfrm>
                <a:off x="2613" y="-290"/>
                <a:ext cx="69" cy="67"/>
              </a:xfrm>
              <a:custGeom>
                <a:avLst/>
                <a:gdLst>
                  <a:gd name="T0" fmla="*/ 33 w 69"/>
                  <a:gd name="T1" fmla="*/ 0 h 67"/>
                  <a:gd name="T2" fmla="*/ 0 w 69"/>
                  <a:gd name="T3" fmla="*/ 34 h 67"/>
                  <a:gd name="T4" fmla="*/ 33 w 69"/>
                  <a:gd name="T5" fmla="*/ 67 h 67"/>
                  <a:gd name="T6" fmla="*/ 69 w 69"/>
                  <a:gd name="T7" fmla="*/ 34 h 67"/>
                  <a:gd name="T8" fmla="*/ 33 w 6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7">
                    <a:moveTo>
                      <a:pt x="33" y="0"/>
                    </a:moveTo>
                    <a:lnTo>
                      <a:pt x="0" y="34"/>
                    </a:lnTo>
                    <a:lnTo>
                      <a:pt x="33" y="67"/>
                    </a:lnTo>
                    <a:lnTo>
                      <a:pt x="69" y="34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9" name="Freeform 975"/>
              <p:cNvSpPr/>
              <p:nvPr/>
            </p:nvSpPr>
            <p:spPr bwMode="auto">
              <a:xfrm>
                <a:off x="3223" y="318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5 h 68"/>
                  <a:gd name="T4" fmla="*/ 33 w 66"/>
                  <a:gd name="T5" fmla="*/ 68 h 68"/>
                  <a:gd name="T6" fmla="*/ 66 w 66"/>
                  <a:gd name="T7" fmla="*/ 35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5"/>
                    </a:lnTo>
                    <a:lnTo>
                      <a:pt x="33" y="68"/>
                    </a:lnTo>
                    <a:lnTo>
                      <a:pt x="66" y="3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0" name="Freeform 976"/>
              <p:cNvSpPr/>
              <p:nvPr/>
            </p:nvSpPr>
            <p:spPr bwMode="auto">
              <a:xfrm>
                <a:off x="3223" y="318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5 h 68"/>
                  <a:gd name="T4" fmla="*/ 33 w 66"/>
                  <a:gd name="T5" fmla="*/ 68 h 68"/>
                  <a:gd name="T6" fmla="*/ 66 w 66"/>
                  <a:gd name="T7" fmla="*/ 35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5"/>
                    </a:lnTo>
                    <a:lnTo>
                      <a:pt x="33" y="68"/>
                    </a:lnTo>
                    <a:lnTo>
                      <a:pt x="66" y="35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1" name="Freeform 977"/>
              <p:cNvSpPr/>
              <p:nvPr/>
            </p:nvSpPr>
            <p:spPr bwMode="auto">
              <a:xfrm>
                <a:off x="3830" y="928"/>
                <a:ext cx="69" cy="68"/>
              </a:xfrm>
              <a:custGeom>
                <a:avLst/>
                <a:gdLst>
                  <a:gd name="T0" fmla="*/ 34 w 69"/>
                  <a:gd name="T1" fmla="*/ 0 h 68"/>
                  <a:gd name="T2" fmla="*/ 0 w 69"/>
                  <a:gd name="T3" fmla="*/ 33 h 68"/>
                  <a:gd name="T4" fmla="*/ 34 w 69"/>
                  <a:gd name="T5" fmla="*/ 68 h 68"/>
                  <a:gd name="T6" fmla="*/ 69 w 69"/>
                  <a:gd name="T7" fmla="*/ 33 h 68"/>
                  <a:gd name="T8" fmla="*/ 34 w 6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8">
                    <a:moveTo>
                      <a:pt x="34" y="0"/>
                    </a:moveTo>
                    <a:lnTo>
                      <a:pt x="0" y="33"/>
                    </a:lnTo>
                    <a:lnTo>
                      <a:pt x="34" y="68"/>
                    </a:lnTo>
                    <a:lnTo>
                      <a:pt x="69" y="3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2" name="Freeform 978"/>
              <p:cNvSpPr/>
              <p:nvPr/>
            </p:nvSpPr>
            <p:spPr bwMode="auto">
              <a:xfrm>
                <a:off x="3830" y="928"/>
                <a:ext cx="69" cy="68"/>
              </a:xfrm>
              <a:custGeom>
                <a:avLst/>
                <a:gdLst>
                  <a:gd name="T0" fmla="*/ 34 w 69"/>
                  <a:gd name="T1" fmla="*/ 0 h 68"/>
                  <a:gd name="T2" fmla="*/ 0 w 69"/>
                  <a:gd name="T3" fmla="*/ 33 h 68"/>
                  <a:gd name="T4" fmla="*/ 34 w 69"/>
                  <a:gd name="T5" fmla="*/ 68 h 68"/>
                  <a:gd name="T6" fmla="*/ 69 w 69"/>
                  <a:gd name="T7" fmla="*/ 33 h 68"/>
                  <a:gd name="T8" fmla="*/ 34 w 6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8">
                    <a:moveTo>
                      <a:pt x="34" y="0"/>
                    </a:moveTo>
                    <a:lnTo>
                      <a:pt x="0" y="33"/>
                    </a:lnTo>
                    <a:lnTo>
                      <a:pt x="34" y="68"/>
                    </a:lnTo>
                    <a:lnTo>
                      <a:pt x="69" y="33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3" name="Freeform 979"/>
              <p:cNvSpPr/>
              <p:nvPr/>
            </p:nvSpPr>
            <p:spPr bwMode="auto">
              <a:xfrm>
                <a:off x="4440" y="1538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4" name="Freeform 980"/>
              <p:cNvSpPr/>
              <p:nvPr/>
            </p:nvSpPr>
            <p:spPr bwMode="auto">
              <a:xfrm>
                <a:off x="4440" y="1538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5" name="Freeform 981"/>
              <p:cNvSpPr/>
              <p:nvPr/>
            </p:nvSpPr>
            <p:spPr bwMode="auto">
              <a:xfrm>
                <a:off x="5048" y="2147"/>
                <a:ext cx="68" cy="66"/>
              </a:xfrm>
              <a:custGeom>
                <a:avLst/>
                <a:gdLst>
                  <a:gd name="T0" fmla="*/ 33 w 68"/>
                  <a:gd name="T1" fmla="*/ 0 h 66"/>
                  <a:gd name="T2" fmla="*/ 0 w 68"/>
                  <a:gd name="T3" fmla="*/ 33 h 66"/>
                  <a:gd name="T4" fmla="*/ 33 w 68"/>
                  <a:gd name="T5" fmla="*/ 66 h 66"/>
                  <a:gd name="T6" fmla="*/ 68 w 68"/>
                  <a:gd name="T7" fmla="*/ 33 h 66"/>
                  <a:gd name="T8" fmla="*/ 33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6" name="Freeform 982"/>
              <p:cNvSpPr/>
              <p:nvPr/>
            </p:nvSpPr>
            <p:spPr bwMode="auto">
              <a:xfrm>
                <a:off x="5048" y="2147"/>
                <a:ext cx="68" cy="66"/>
              </a:xfrm>
              <a:custGeom>
                <a:avLst/>
                <a:gdLst>
                  <a:gd name="T0" fmla="*/ 33 w 68"/>
                  <a:gd name="T1" fmla="*/ 0 h 66"/>
                  <a:gd name="T2" fmla="*/ 0 w 68"/>
                  <a:gd name="T3" fmla="*/ 33 h 66"/>
                  <a:gd name="T4" fmla="*/ 33 w 68"/>
                  <a:gd name="T5" fmla="*/ 66 h 66"/>
                  <a:gd name="T6" fmla="*/ 68 w 68"/>
                  <a:gd name="T7" fmla="*/ 33 h 66"/>
                  <a:gd name="T8" fmla="*/ 33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8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7" name="Freeform 983"/>
              <p:cNvSpPr/>
              <p:nvPr/>
            </p:nvSpPr>
            <p:spPr bwMode="auto">
              <a:xfrm>
                <a:off x="5657" y="2757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8" name="Freeform 984"/>
              <p:cNvSpPr/>
              <p:nvPr/>
            </p:nvSpPr>
            <p:spPr bwMode="auto">
              <a:xfrm>
                <a:off x="5657" y="2757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9" name="Freeform 985"/>
              <p:cNvSpPr/>
              <p:nvPr/>
            </p:nvSpPr>
            <p:spPr bwMode="auto">
              <a:xfrm>
                <a:off x="6265" y="3365"/>
                <a:ext cx="68" cy="68"/>
              </a:xfrm>
              <a:custGeom>
                <a:avLst/>
                <a:gdLst>
                  <a:gd name="T0" fmla="*/ 35 w 68"/>
                  <a:gd name="T1" fmla="*/ 0 h 68"/>
                  <a:gd name="T2" fmla="*/ 0 w 68"/>
                  <a:gd name="T3" fmla="*/ 33 h 68"/>
                  <a:gd name="T4" fmla="*/ 33 w 68"/>
                  <a:gd name="T5" fmla="*/ 68 h 68"/>
                  <a:gd name="T6" fmla="*/ 68 w 68"/>
                  <a:gd name="T7" fmla="*/ 33 h 68"/>
                  <a:gd name="T8" fmla="*/ 35 w 6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35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8" y="3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0" name="Freeform 986"/>
              <p:cNvSpPr/>
              <p:nvPr/>
            </p:nvSpPr>
            <p:spPr bwMode="auto">
              <a:xfrm>
                <a:off x="6265" y="3365"/>
                <a:ext cx="68" cy="68"/>
              </a:xfrm>
              <a:custGeom>
                <a:avLst/>
                <a:gdLst>
                  <a:gd name="T0" fmla="*/ 35 w 68"/>
                  <a:gd name="T1" fmla="*/ 0 h 68"/>
                  <a:gd name="T2" fmla="*/ 0 w 68"/>
                  <a:gd name="T3" fmla="*/ 33 h 68"/>
                  <a:gd name="T4" fmla="*/ 33 w 68"/>
                  <a:gd name="T5" fmla="*/ 68 h 68"/>
                  <a:gd name="T6" fmla="*/ 68 w 68"/>
                  <a:gd name="T7" fmla="*/ 33 h 68"/>
                  <a:gd name="T8" fmla="*/ 35 w 6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35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8" y="33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1" name="Freeform 987"/>
              <p:cNvSpPr/>
              <p:nvPr/>
            </p:nvSpPr>
            <p:spPr bwMode="auto">
              <a:xfrm>
                <a:off x="6874" y="3974"/>
                <a:ext cx="67" cy="66"/>
              </a:xfrm>
              <a:custGeom>
                <a:avLst/>
                <a:gdLst>
                  <a:gd name="T0" fmla="*/ 34 w 67"/>
                  <a:gd name="T1" fmla="*/ 0 h 66"/>
                  <a:gd name="T2" fmla="*/ 0 w 67"/>
                  <a:gd name="T3" fmla="*/ 33 h 66"/>
                  <a:gd name="T4" fmla="*/ 34 w 67"/>
                  <a:gd name="T5" fmla="*/ 66 h 66"/>
                  <a:gd name="T6" fmla="*/ 67 w 67"/>
                  <a:gd name="T7" fmla="*/ 33 h 66"/>
                  <a:gd name="T8" fmla="*/ 34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lnTo>
                      <a:pt x="0" y="33"/>
                    </a:lnTo>
                    <a:lnTo>
                      <a:pt x="34" y="66"/>
                    </a:lnTo>
                    <a:lnTo>
                      <a:pt x="67" y="3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2" name="Freeform 988"/>
              <p:cNvSpPr/>
              <p:nvPr/>
            </p:nvSpPr>
            <p:spPr bwMode="auto">
              <a:xfrm>
                <a:off x="6874" y="3974"/>
                <a:ext cx="67" cy="66"/>
              </a:xfrm>
              <a:custGeom>
                <a:avLst/>
                <a:gdLst>
                  <a:gd name="T0" fmla="*/ 34 w 67"/>
                  <a:gd name="T1" fmla="*/ 0 h 66"/>
                  <a:gd name="T2" fmla="*/ 0 w 67"/>
                  <a:gd name="T3" fmla="*/ 33 h 66"/>
                  <a:gd name="T4" fmla="*/ 34 w 67"/>
                  <a:gd name="T5" fmla="*/ 66 h 66"/>
                  <a:gd name="T6" fmla="*/ 67 w 67"/>
                  <a:gd name="T7" fmla="*/ 33 h 66"/>
                  <a:gd name="T8" fmla="*/ 34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lnTo>
                      <a:pt x="0" y="33"/>
                    </a:lnTo>
                    <a:lnTo>
                      <a:pt x="34" y="66"/>
                    </a:lnTo>
                    <a:lnTo>
                      <a:pt x="67" y="33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3" name="Freeform 989"/>
              <p:cNvSpPr/>
              <p:nvPr/>
            </p:nvSpPr>
            <p:spPr bwMode="auto">
              <a:xfrm>
                <a:off x="2112" y="-793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4" name="Freeform 990"/>
              <p:cNvSpPr/>
              <p:nvPr/>
            </p:nvSpPr>
            <p:spPr bwMode="auto">
              <a:xfrm>
                <a:off x="2112" y="-793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5" name="Freeform 991"/>
              <p:cNvSpPr/>
              <p:nvPr/>
            </p:nvSpPr>
            <p:spPr bwMode="auto">
              <a:xfrm>
                <a:off x="2722" y="-183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6" name="Freeform 992"/>
              <p:cNvSpPr/>
              <p:nvPr/>
            </p:nvSpPr>
            <p:spPr bwMode="auto">
              <a:xfrm>
                <a:off x="2722" y="-183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7" name="Freeform 993"/>
              <p:cNvSpPr/>
              <p:nvPr/>
            </p:nvSpPr>
            <p:spPr bwMode="auto">
              <a:xfrm>
                <a:off x="3329" y="427"/>
                <a:ext cx="50" cy="49"/>
              </a:xfrm>
              <a:custGeom>
                <a:avLst/>
                <a:gdLst>
                  <a:gd name="T0" fmla="*/ 34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4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4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8" name="Freeform 994"/>
              <p:cNvSpPr/>
              <p:nvPr/>
            </p:nvSpPr>
            <p:spPr bwMode="auto">
              <a:xfrm>
                <a:off x="3329" y="427"/>
                <a:ext cx="50" cy="49"/>
              </a:xfrm>
              <a:custGeom>
                <a:avLst/>
                <a:gdLst>
                  <a:gd name="T0" fmla="*/ 34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4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4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9" name="Freeform 995"/>
              <p:cNvSpPr/>
              <p:nvPr/>
            </p:nvSpPr>
            <p:spPr bwMode="auto">
              <a:xfrm>
                <a:off x="3939" y="1036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0" name="Freeform 996"/>
              <p:cNvSpPr/>
              <p:nvPr/>
            </p:nvSpPr>
            <p:spPr bwMode="auto">
              <a:xfrm>
                <a:off x="3939" y="1036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1" name="Freeform 997"/>
              <p:cNvSpPr/>
              <p:nvPr/>
            </p:nvSpPr>
            <p:spPr bwMode="auto">
              <a:xfrm>
                <a:off x="4547" y="1644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3 h 52"/>
                  <a:gd name="T4" fmla="*/ 16 w 49"/>
                  <a:gd name="T5" fmla="*/ 52 h 52"/>
                  <a:gd name="T6" fmla="*/ 49 w 49"/>
                  <a:gd name="T7" fmla="*/ 16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2" name="Freeform 998"/>
              <p:cNvSpPr/>
              <p:nvPr/>
            </p:nvSpPr>
            <p:spPr bwMode="auto">
              <a:xfrm>
                <a:off x="4547" y="1644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3 h 52"/>
                  <a:gd name="T4" fmla="*/ 16 w 49"/>
                  <a:gd name="T5" fmla="*/ 52 h 52"/>
                  <a:gd name="T6" fmla="*/ 49 w 49"/>
                  <a:gd name="T7" fmla="*/ 16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3" name="Freeform 999"/>
              <p:cNvSpPr/>
              <p:nvPr/>
            </p:nvSpPr>
            <p:spPr bwMode="auto">
              <a:xfrm>
                <a:off x="5156" y="2254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4" name="Freeform 1000"/>
              <p:cNvSpPr/>
              <p:nvPr/>
            </p:nvSpPr>
            <p:spPr bwMode="auto">
              <a:xfrm>
                <a:off x="5156" y="2254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5" name="Freeform 1001"/>
              <p:cNvSpPr/>
              <p:nvPr/>
            </p:nvSpPr>
            <p:spPr bwMode="auto">
              <a:xfrm>
                <a:off x="5764" y="2863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6" name="Freeform 1002"/>
              <p:cNvSpPr/>
              <p:nvPr/>
            </p:nvSpPr>
            <p:spPr bwMode="auto">
              <a:xfrm>
                <a:off x="5764" y="2863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7" name="Freeform 1003"/>
              <p:cNvSpPr/>
              <p:nvPr/>
            </p:nvSpPr>
            <p:spPr bwMode="auto">
              <a:xfrm>
                <a:off x="6373" y="3473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8" name="Freeform 1004"/>
              <p:cNvSpPr/>
              <p:nvPr/>
            </p:nvSpPr>
            <p:spPr bwMode="auto">
              <a:xfrm>
                <a:off x="6373" y="3473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9" name="Freeform 1005"/>
              <p:cNvSpPr/>
              <p:nvPr/>
            </p:nvSpPr>
            <p:spPr bwMode="auto">
              <a:xfrm>
                <a:off x="6981" y="4081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5 h 52"/>
                  <a:gd name="T4" fmla="*/ 16 w 49"/>
                  <a:gd name="T5" fmla="*/ 52 h 52"/>
                  <a:gd name="T6" fmla="*/ 49 w 49"/>
                  <a:gd name="T7" fmla="*/ 19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49" y="1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0" name="Freeform 1006"/>
              <p:cNvSpPr/>
              <p:nvPr/>
            </p:nvSpPr>
            <p:spPr bwMode="auto">
              <a:xfrm>
                <a:off x="6981" y="4081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5 h 52"/>
                  <a:gd name="T4" fmla="*/ 16 w 49"/>
                  <a:gd name="T5" fmla="*/ 52 h 52"/>
                  <a:gd name="T6" fmla="*/ 49 w 49"/>
                  <a:gd name="T7" fmla="*/ 19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49" y="19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1" name="Freeform 1007"/>
              <p:cNvSpPr/>
              <p:nvPr/>
            </p:nvSpPr>
            <p:spPr bwMode="auto">
              <a:xfrm>
                <a:off x="1914" y="-991"/>
                <a:ext cx="52" cy="52"/>
              </a:xfrm>
              <a:custGeom>
                <a:avLst/>
                <a:gdLst>
                  <a:gd name="T0" fmla="*/ 35 w 52"/>
                  <a:gd name="T1" fmla="*/ 0 h 52"/>
                  <a:gd name="T2" fmla="*/ 0 w 52"/>
                  <a:gd name="T3" fmla="*/ 35 h 52"/>
                  <a:gd name="T4" fmla="*/ 16 w 52"/>
                  <a:gd name="T5" fmla="*/ 52 h 52"/>
                  <a:gd name="T6" fmla="*/ 52 w 52"/>
                  <a:gd name="T7" fmla="*/ 16 h 52"/>
                  <a:gd name="T8" fmla="*/ 35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5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52" y="1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2" name="Freeform 1008"/>
              <p:cNvSpPr/>
              <p:nvPr/>
            </p:nvSpPr>
            <p:spPr bwMode="auto">
              <a:xfrm>
                <a:off x="1914" y="-991"/>
                <a:ext cx="52" cy="52"/>
              </a:xfrm>
              <a:custGeom>
                <a:avLst/>
                <a:gdLst>
                  <a:gd name="T0" fmla="*/ 35 w 52"/>
                  <a:gd name="T1" fmla="*/ 0 h 52"/>
                  <a:gd name="T2" fmla="*/ 0 w 52"/>
                  <a:gd name="T3" fmla="*/ 35 h 52"/>
                  <a:gd name="T4" fmla="*/ 16 w 52"/>
                  <a:gd name="T5" fmla="*/ 52 h 52"/>
                  <a:gd name="T6" fmla="*/ 52 w 52"/>
                  <a:gd name="T7" fmla="*/ 16 h 52"/>
                  <a:gd name="T8" fmla="*/ 35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5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52" y="16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48" name="Group 1210"/>
            <p:cNvGrpSpPr/>
            <p:nvPr/>
          </p:nvGrpSpPr>
          <p:grpSpPr bwMode="auto">
            <a:xfrm>
              <a:off x="2727325" y="-606425"/>
              <a:ext cx="8756650" cy="11152188"/>
              <a:chOff x="1718" y="-382"/>
              <a:chExt cx="5516" cy="7025"/>
            </a:xfrm>
          </p:grpSpPr>
          <p:sp>
            <p:nvSpPr>
              <p:cNvPr id="2483" name="Freeform 1010"/>
              <p:cNvSpPr/>
              <p:nvPr/>
            </p:nvSpPr>
            <p:spPr bwMode="auto">
              <a:xfrm>
                <a:off x="2524" y="-382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4" name="Freeform 1011"/>
              <p:cNvSpPr/>
              <p:nvPr/>
            </p:nvSpPr>
            <p:spPr bwMode="auto">
              <a:xfrm>
                <a:off x="2524" y="-382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5" name="Freeform 1012"/>
              <p:cNvSpPr/>
              <p:nvPr/>
            </p:nvSpPr>
            <p:spPr bwMode="auto">
              <a:xfrm>
                <a:off x="3131" y="228"/>
                <a:ext cx="52" cy="50"/>
              </a:xfrm>
              <a:custGeom>
                <a:avLst/>
                <a:gdLst>
                  <a:gd name="T0" fmla="*/ 35 w 52"/>
                  <a:gd name="T1" fmla="*/ 0 h 50"/>
                  <a:gd name="T2" fmla="*/ 0 w 52"/>
                  <a:gd name="T3" fmla="*/ 33 h 50"/>
                  <a:gd name="T4" fmla="*/ 16 w 52"/>
                  <a:gd name="T5" fmla="*/ 50 h 50"/>
                  <a:gd name="T6" fmla="*/ 52 w 52"/>
                  <a:gd name="T7" fmla="*/ 17 h 50"/>
                  <a:gd name="T8" fmla="*/ 35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5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2" y="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6" name="Freeform 1013"/>
              <p:cNvSpPr/>
              <p:nvPr/>
            </p:nvSpPr>
            <p:spPr bwMode="auto">
              <a:xfrm>
                <a:off x="3131" y="228"/>
                <a:ext cx="52" cy="50"/>
              </a:xfrm>
              <a:custGeom>
                <a:avLst/>
                <a:gdLst>
                  <a:gd name="T0" fmla="*/ 35 w 52"/>
                  <a:gd name="T1" fmla="*/ 0 h 50"/>
                  <a:gd name="T2" fmla="*/ 0 w 52"/>
                  <a:gd name="T3" fmla="*/ 33 h 50"/>
                  <a:gd name="T4" fmla="*/ 16 w 52"/>
                  <a:gd name="T5" fmla="*/ 50 h 50"/>
                  <a:gd name="T6" fmla="*/ 52 w 52"/>
                  <a:gd name="T7" fmla="*/ 17 h 50"/>
                  <a:gd name="T8" fmla="*/ 35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5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2" y="17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7" name="Freeform 1014"/>
              <p:cNvSpPr/>
              <p:nvPr/>
            </p:nvSpPr>
            <p:spPr bwMode="auto">
              <a:xfrm>
                <a:off x="3741" y="838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8" name="Freeform 1015"/>
              <p:cNvSpPr/>
              <p:nvPr/>
            </p:nvSpPr>
            <p:spPr bwMode="auto">
              <a:xfrm>
                <a:off x="3741" y="838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9" name="Freeform 1016"/>
              <p:cNvSpPr/>
              <p:nvPr/>
            </p:nvSpPr>
            <p:spPr bwMode="auto">
              <a:xfrm>
                <a:off x="4348" y="1448"/>
                <a:ext cx="52" cy="49"/>
              </a:xfrm>
              <a:custGeom>
                <a:avLst/>
                <a:gdLst>
                  <a:gd name="T0" fmla="*/ 36 w 52"/>
                  <a:gd name="T1" fmla="*/ 0 h 49"/>
                  <a:gd name="T2" fmla="*/ 0 w 52"/>
                  <a:gd name="T3" fmla="*/ 33 h 49"/>
                  <a:gd name="T4" fmla="*/ 17 w 52"/>
                  <a:gd name="T5" fmla="*/ 49 h 49"/>
                  <a:gd name="T6" fmla="*/ 52 w 52"/>
                  <a:gd name="T7" fmla="*/ 16 h 49"/>
                  <a:gd name="T8" fmla="*/ 36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6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2" y="1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0" name="Freeform 1017"/>
              <p:cNvSpPr/>
              <p:nvPr/>
            </p:nvSpPr>
            <p:spPr bwMode="auto">
              <a:xfrm>
                <a:off x="4348" y="1448"/>
                <a:ext cx="52" cy="49"/>
              </a:xfrm>
              <a:custGeom>
                <a:avLst/>
                <a:gdLst>
                  <a:gd name="T0" fmla="*/ 36 w 52"/>
                  <a:gd name="T1" fmla="*/ 0 h 49"/>
                  <a:gd name="T2" fmla="*/ 0 w 52"/>
                  <a:gd name="T3" fmla="*/ 33 h 49"/>
                  <a:gd name="T4" fmla="*/ 17 w 52"/>
                  <a:gd name="T5" fmla="*/ 49 h 49"/>
                  <a:gd name="T6" fmla="*/ 52 w 52"/>
                  <a:gd name="T7" fmla="*/ 16 h 49"/>
                  <a:gd name="T8" fmla="*/ 36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6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2" y="16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1" name="Freeform 1018"/>
              <p:cNvSpPr/>
              <p:nvPr/>
            </p:nvSpPr>
            <p:spPr bwMode="auto">
              <a:xfrm>
                <a:off x="4958" y="2055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2" name="Freeform 1019"/>
              <p:cNvSpPr/>
              <p:nvPr/>
            </p:nvSpPr>
            <p:spPr bwMode="auto">
              <a:xfrm>
                <a:off x="4958" y="2055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3" name="Freeform 1020"/>
              <p:cNvSpPr/>
              <p:nvPr/>
            </p:nvSpPr>
            <p:spPr bwMode="auto">
              <a:xfrm>
                <a:off x="5565" y="2665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6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4" name="Freeform 1021"/>
              <p:cNvSpPr/>
              <p:nvPr/>
            </p:nvSpPr>
            <p:spPr bwMode="auto">
              <a:xfrm>
                <a:off x="5565" y="2665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6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6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5" name="Freeform 1022"/>
              <p:cNvSpPr/>
              <p:nvPr/>
            </p:nvSpPr>
            <p:spPr bwMode="auto">
              <a:xfrm>
                <a:off x="6175" y="3275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6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6" name="Freeform 1023"/>
              <p:cNvSpPr/>
              <p:nvPr/>
            </p:nvSpPr>
            <p:spPr bwMode="auto">
              <a:xfrm>
                <a:off x="6175" y="3275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6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7" name="Freeform 1024"/>
              <p:cNvSpPr/>
              <p:nvPr/>
            </p:nvSpPr>
            <p:spPr bwMode="auto">
              <a:xfrm>
                <a:off x="6782" y="3884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8" name="Freeform 1025"/>
              <p:cNvSpPr/>
              <p:nvPr/>
            </p:nvSpPr>
            <p:spPr bwMode="auto">
              <a:xfrm>
                <a:off x="6782" y="3884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9" name="Freeform 1026"/>
              <p:cNvSpPr>
                <a:spLocks noEditPoints="1"/>
              </p:cNvSpPr>
              <p:nvPr/>
            </p:nvSpPr>
            <p:spPr bwMode="auto">
              <a:xfrm>
                <a:off x="1718" y="-4"/>
                <a:ext cx="5296" cy="5337"/>
              </a:xfrm>
              <a:custGeom>
                <a:avLst/>
                <a:gdLst>
                  <a:gd name="T0" fmla="*/ 5263 w 5296"/>
                  <a:gd name="T1" fmla="*/ 5337 h 5337"/>
                  <a:gd name="T2" fmla="*/ 5114 w 5296"/>
                  <a:gd name="T3" fmla="*/ 5122 h 5337"/>
                  <a:gd name="T4" fmla="*/ 5190 w 5296"/>
                  <a:gd name="T5" fmla="*/ 5196 h 5337"/>
                  <a:gd name="T6" fmla="*/ 4670 w 5296"/>
                  <a:gd name="T7" fmla="*/ 4744 h 5337"/>
                  <a:gd name="T8" fmla="*/ 4705 w 5296"/>
                  <a:gd name="T9" fmla="*/ 4711 h 5337"/>
                  <a:gd name="T10" fmla="*/ 4653 w 5296"/>
                  <a:gd name="T11" fmla="*/ 4728 h 5337"/>
                  <a:gd name="T12" fmla="*/ 4507 w 5296"/>
                  <a:gd name="T13" fmla="*/ 4512 h 5337"/>
                  <a:gd name="T14" fmla="*/ 4580 w 5296"/>
                  <a:gd name="T15" fmla="*/ 4588 h 5337"/>
                  <a:gd name="T16" fmla="*/ 4062 w 5296"/>
                  <a:gd name="T17" fmla="*/ 4134 h 5337"/>
                  <a:gd name="T18" fmla="*/ 4095 w 5296"/>
                  <a:gd name="T19" fmla="*/ 4101 h 5337"/>
                  <a:gd name="T20" fmla="*/ 4046 w 5296"/>
                  <a:gd name="T21" fmla="*/ 4118 h 5337"/>
                  <a:gd name="T22" fmla="*/ 3897 w 5296"/>
                  <a:gd name="T23" fmla="*/ 3903 h 5337"/>
                  <a:gd name="T24" fmla="*/ 3972 w 5296"/>
                  <a:gd name="T25" fmla="*/ 3978 h 5337"/>
                  <a:gd name="T26" fmla="*/ 3453 w 5296"/>
                  <a:gd name="T27" fmla="*/ 3527 h 5337"/>
                  <a:gd name="T28" fmla="*/ 3488 w 5296"/>
                  <a:gd name="T29" fmla="*/ 3491 h 5337"/>
                  <a:gd name="T30" fmla="*/ 3436 w 5296"/>
                  <a:gd name="T31" fmla="*/ 3510 h 5337"/>
                  <a:gd name="T32" fmla="*/ 3289 w 5296"/>
                  <a:gd name="T33" fmla="*/ 3295 h 5337"/>
                  <a:gd name="T34" fmla="*/ 3363 w 5296"/>
                  <a:gd name="T35" fmla="*/ 3369 h 5337"/>
                  <a:gd name="T36" fmla="*/ 2845 w 5296"/>
                  <a:gd name="T37" fmla="*/ 2917 h 5337"/>
                  <a:gd name="T38" fmla="*/ 2878 w 5296"/>
                  <a:gd name="T39" fmla="*/ 2884 h 5337"/>
                  <a:gd name="T40" fmla="*/ 2829 w 5296"/>
                  <a:gd name="T41" fmla="*/ 2901 h 5337"/>
                  <a:gd name="T42" fmla="*/ 2680 w 5296"/>
                  <a:gd name="T43" fmla="*/ 2685 h 5337"/>
                  <a:gd name="T44" fmla="*/ 2755 w 5296"/>
                  <a:gd name="T45" fmla="*/ 2759 h 5337"/>
                  <a:gd name="T46" fmla="*/ 2235 w 5296"/>
                  <a:gd name="T47" fmla="*/ 2307 h 5337"/>
                  <a:gd name="T48" fmla="*/ 2271 w 5296"/>
                  <a:gd name="T49" fmla="*/ 2274 h 5337"/>
                  <a:gd name="T50" fmla="*/ 2219 w 5296"/>
                  <a:gd name="T51" fmla="*/ 2291 h 5337"/>
                  <a:gd name="T52" fmla="*/ 2072 w 5296"/>
                  <a:gd name="T53" fmla="*/ 2076 h 5337"/>
                  <a:gd name="T54" fmla="*/ 2146 w 5296"/>
                  <a:gd name="T55" fmla="*/ 2149 h 5337"/>
                  <a:gd name="T56" fmla="*/ 1628 w 5296"/>
                  <a:gd name="T57" fmla="*/ 1697 h 5337"/>
                  <a:gd name="T58" fmla="*/ 1661 w 5296"/>
                  <a:gd name="T59" fmla="*/ 1664 h 5337"/>
                  <a:gd name="T60" fmla="*/ 1611 w 5296"/>
                  <a:gd name="T61" fmla="*/ 1681 h 5337"/>
                  <a:gd name="T62" fmla="*/ 1463 w 5296"/>
                  <a:gd name="T63" fmla="*/ 1466 h 5337"/>
                  <a:gd name="T64" fmla="*/ 1538 w 5296"/>
                  <a:gd name="T65" fmla="*/ 1542 h 5337"/>
                  <a:gd name="T66" fmla="*/ 1018 w 5296"/>
                  <a:gd name="T67" fmla="*/ 1088 h 5337"/>
                  <a:gd name="T68" fmla="*/ 1054 w 5296"/>
                  <a:gd name="T69" fmla="*/ 1055 h 5337"/>
                  <a:gd name="T70" fmla="*/ 1002 w 5296"/>
                  <a:gd name="T71" fmla="*/ 1071 h 5337"/>
                  <a:gd name="T72" fmla="*/ 855 w 5296"/>
                  <a:gd name="T73" fmla="*/ 858 h 5337"/>
                  <a:gd name="T74" fmla="*/ 928 w 5296"/>
                  <a:gd name="T75" fmla="*/ 932 h 5337"/>
                  <a:gd name="T76" fmla="*/ 411 w 5296"/>
                  <a:gd name="T77" fmla="*/ 480 h 5337"/>
                  <a:gd name="T78" fmla="*/ 444 w 5296"/>
                  <a:gd name="T79" fmla="*/ 447 h 5337"/>
                  <a:gd name="T80" fmla="*/ 394 w 5296"/>
                  <a:gd name="T81" fmla="*/ 464 h 5337"/>
                  <a:gd name="T82" fmla="*/ 245 w 5296"/>
                  <a:gd name="T83" fmla="*/ 249 h 5337"/>
                  <a:gd name="T84" fmla="*/ 321 w 5296"/>
                  <a:gd name="T85" fmla="*/ 322 h 5337"/>
                  <a:gd name="T86" fmla="*/ 0 w 5296"/>
                  <a:gd name="T87" fmla="*/ 69 h 5337"/>
                  <a:gd name="T88" fmla="*/ 0 w 5296"/>
                  <a:gd name="T89" fmla="*/ 0 h 5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96" h="5337">
                    <a:moveTo>
                      <a:pt x="5223" y="5231"/>
                    </a:moveTo>
                    <a:lnTo>
                      <a:pt x="5190" y="5264"/>
                    </a:lnTo>
                    <a:lnTo>
                      <a:pt x="5263" y="5337"/>
                    </a:lnTo>
                    <a:lnTo>
                      <a:pt x="5296" y="5304"/>
                    </a:lnTo>
                    <a:lnTo>
                      <a:pt x="5223" y="5231"/>
                    </a:lnTo>
                    <a:close/>
                    <a:moveTo>
                      <a:pt x="5114" y="5122"/>
                    </a:moveTo>
                    <a:lnTo>
                      <a:pt x="5081" y="5155"/>
                    </a:lnTo>
                    <a:lnTo>
                      <a:pt x="5156" y="5229"/>
                    </a:lnTo>
                    <a:lnTo>
                      <a:pt x="5190" y="5196"/>
                    </a:lnTo>
                    <a:lnTo>
                      <a:pt x="5114" y="5122"/>
                    </a:lnTo>
                    <a:close/>
                    <a:moveTo>
                      <a:pt x="4705" y="4711"/>
                    </a:moveTo>
                    <a:lnTo>
                      <a:pt x="4670" y="4744"/>
                    </a:lnTo>
                    <a:lnTo>
                      <a:pt x="5064" y="5139"/>
                    </a:lnTo>
                    <a:lnTo>
                      <a:pt x="5097" y="5106"/>
                    </a:lnTo>
                    <a:lnTo>
                      <a:pt x="4705" y="4711"/>
                    </a:lnTo>
                    <a:close/>
                    <a:moveTo>
                      <a:pt x="4613" y="4621"/>
                    </a:moveTo>
                    <a:lnTo>
                      <a:pt x="4580" y="4654"/>
                    </a:lnTo>
                    <a:lnTo>
                      <a:pt x="4653" y="4728"/>
                    </a:lnTo>
                    <a:lnTo>
                      <a:pt x="4689" y="4694"/>
                    </a:lnTo>
                    <a:lnTo>
                      <a:pt x="4613" y="4621"/>
                    </a:lnTo>
                    <a:close/>
                    <a:moveTo>
                      <a:pt x="4507" y="4512"/>
                    </a:moveTo>
                    <a:lnTo>
                      <a:pt x="4473" y="4546"/>
                    </a:lnTo>
                    <a:lnTo>
                      <a:pt x="4547" y="4621"/>
                    </a:lnTo>
                    <a:lnTo>
                      <a:pt x="4580" y="4588"/>
                    </a:lnTo>
                    <a:lnTo>
                      <a:pt x="4507" y="4512"/>
                    </a:lnTo>
                    <a:close/>
                    <a:moveTo>
                      <a:pt x="4095" y="4101"/>
                    </a:moveTo>
                    <a:lnTo>
                      <a:pt x="4062" y="4134"/>
                    </a:lnTo>
                    <a:lnTo>
                      <a:pt x="4457" y="4529"/>
                    </a:lnTo>
                    <a:lnTo>
                      <a:pt x="4490" y="4496"/>
                    </a:lnTo>
                    <a:lnTo>
                      <a:pt x="4095" y="4101"/>
                    </a:lnTo>
                    <a:close/>
                    <a:moveTo>
                      <a:pt x="4006" y="4011"/>
                    </a:moveTo>
                    <a:lnTo>
                      <a:pt x="3972" y="4044"/>
                    </a:lnTo>
                    <a:lnTo>
                      <a:pt x="4046" y="4118"/>
                    </a:lnTo>
                    <a:lnTo>
                      <a:pt x="4079" y="4085"/>
                    </a:lnTo>
                    <a:lnTo>
                      <a:pt x="4006" y="4011"/>
                    </a:lnTo>
                    <a:close/>
                    <a:moveTo>
                      <a:pt x="3897" y="3903"/>
                    </a:moveTo>
                    <a:lnTo>
                      <a:pt x="3864" y="3938"/>
                    </a:lnTo>
                    <a:lnTo>
                      <a:pt x="3939" y="4011"/>
                    </a:lnTo>
                    <a:lnTo>
                      <a:pt x="3972" y="3978"/>
                    </a:lnTo>
                    <a:lnTo>
                      <a:pt x="3897" y="3903"/>
                    </a:lnTo>
                    <a:close/>
                    <a:moveTo>
                      <a:pt x="3488" y="3491"/>
                    </a:moveTo>
                    <a:lnTo>
                      <a:pt x="3453" y="3527"/>
                    </a:lnTo>
                    <a:lnTo>
                      <a:pt x="3847" y="3919"/>
                    </a:lnTo>
                    <a:lnTo>
                      <a:pt x="3880" y="3886"/>
                    </a:lnTo>
                    <a:lnTo>
                      <a:pt x="3488" y="3491"/>
                    </a:lnTo>
                    <a:close/>
                    <a:moveTo>
                      <a:pt x="3396" y="3402"/>
                    </a:moveTo>
                    <a:lnTo>
                      <a:pt x="3363" y="3435"/>
                    </a:lnTo>
                    <a:lnTo>
                      <a:pt x="3436" y="3510"/>
                    </a:lnTo>
                    <a:lnTo>
                      <a:pt x="3471" y="3475"/>
                    </a:lnTo>
                    <a:lnTo>
                      <a:pt x="3396" y="3402"/>
                    </a:lnTo>
                    <a:close/>
                    <a:moveTo>
                      <a:pt x="3289" y="3295"/>
                    </a:moveTo>
                    <a:lnTo>
                      <a:pt x="3256" y="3328"/>
                    </a:lnTo>
                    <a:lnTo>
                      <a:pt x="3330" y="3402"/>
                    </a:lnTo>
                    <a:lnTo>
                      <a:pt x="3363" y="3369"/>
                    </a:lnTo>
                    <a:lnTo>
                      <a:pt x="3289" y="3295"/>
                    </a:lnTo>
                    <a:close/>
                    <a:moveTo>
                      <a:pt x="2878" y="2884"/>
                    </a:moveTo>
                    <a:lnTo>
                      <a:pt x="2845" y="2917"/>
                    </a:lnTo>
                    <a:lnTo>
                      <a:pt x="3240" y="3312"/>
                    </a:lnTo>
                    <a:lnTo>
                      <a:pt x="3273" y="3279"/>
                    </a:lnTo>
                    <a:lnTo>
                      <a:pt x="2878" y="2884"/>
                    </a:lnTo>
                    <a:close/>
                    <a:moveTo>
                      <a:pt x="2788" y="2792"/>
                    </a:moveTo>
                    <a:lnTo>
                      <a:pt x="2755" y="2827"/>
                    </a:lnTo>
                    <a:lnTo>
                      <a:pt x="2829" y="2901"/>
                    </a:lnTo>
                    <a:lnTo>
                      <a:pt x="2862" y="2867"/>
                    </a:lnTo>
                    <a:lnTo>
                      <a:pt x="2788" y="2792"/>
                    </a:lnTo>
                    <a:close/>
                    <a:moveTo>
                      <a:pt x="2680" y="2685"/>
                    </a:moveTo>
                    <a:lnTo>
                      <a:pt x="2647" y="2719"/>
                    </a:lnTo>
                    <a:lnTo>
                      <a:pt x="2722" y="2792"/>
                    </a:lnTo>
                    <a:lnTo>
                      <a:pt x="2755" y="2759"/>
                    </a:lnTo>
                    <a:lnTo>
                      <a:pt x="2680" y="2685"/>
                    </a:lnTo>
                    <a:close/>
                    <a:moveTo>
                      <a:pt x="2271" y="2274"/>
                    </a:moveTo>
                    <a:lnTo>
                      <a:pt x="2235" y="2307"/>
                    </a:lnTo>
                    <a:lnTo>
                      <a:pt x="2630" y="2702"/>
                    </a:lnTo>
                    <a:lnTo>
                      <a:pt x="2663" y="2669"/>
                    </a:lnTo>
                    <a:lnTo>
                      <a:pt x="2271" y="2274"/>
                    </a:lnTo>
                    <a:close/>
                    <a:moveTo>
                      <a:pt x="2179" y="2184"/>
                    </a:moveTo>
                    <a:lnTo>
                      <a:pt x="2146" y="2217"/>
                    </a:lnTo>
                    <a:lnTo>
                      <a:pt x="2219" y="2291"/>
                    </a:lnTo>
                    <a:lnTo>
                      <a:pt x="2252" y="2258"/>
                    </a:lnTo>
                    <a:lnTo>
                      <a:pt x="2179" y="2184"/>
                    </a:lnTo>
                    <a:close/>
                    <a:moveTo>
                      <a:pt x="2072" y="2076"/>
                    </a:moveTo>
                    <a:lnTo>
                      <a:pt x="2039" y="2109"/>
                    </a:lnTo>
                    <a:lnTo>
                      <a:pt x="2112" y="2184"/>
                    </a:lnTo>
                    <a:lnTo>
                      <a:pt x="2146" y="2149"/>
                    </a:lnTo>
                    <a:lnTo>
                      <a:pt x="2072" y="2076"/>
                    </a:lnTo>
                    <a:close/>
                    <a:moveTo>
                      <a:pt x="1661" y="1664"/>
                    </a:moveTo>
                    <a:lnTo>
                      <a:pt x="1628" y="1697"/>
                    </a:lnTo>
                    <a:lnTo>
                      <a:pt x="2023" y="2092"/>
                    </a:lnTo>
                    <a:lnTo>
                      <a:pt x="2056" y="2059"/>
                    </a:lnTo>
                    <a:lnTo>
                      <a:pt x="1661" y="1664"/>
                    </a:lnTo>
                    <a:close/>
                    <a:moveTo>
                      <a:pt x="1571" y="1575"/>
                    </a:moveTo>
                    <a:lnTo>
                      <a:pt x="1538" y="1608"/>
                    </a:lnTo>
                    <a:lnTo>
                      <a:pt x="1611" y="1681"/>
                    </a:lnTo>
                    <a:lnTo>
                      <a:pt x="1645" y="1648"/>
                    </a:lnTo>
                    <a:lnTo>
                      <a:pt x="1571" y="1575"/>
                    </a:lnTo>
                    <a:close/>
                    <a:moveTo>
                      <a:pt x="1463" y="1466"/>
                    </a:moveTo>
                    <a:lnTo>
                      <a:pt x="1429" y="1499"/>
                    </a:lnTo>
                    <a:lnTo>
                      <a:pt x="1505" y="1575"/>
                    </a:lnTo>
                    <a:lnTo>
                      <a:pt x="1538" y="1542"/>
                    </a:lnTo>
                    <a:lnTo>
                      <a:pt x="1463" y="1466"/>
                    </a:lnTo>
                    <a:close/>
                    <a:moveTo>
                      <a:pt x="1054" y="1055"/>
                    </a:moveTo>
                    <a:lnTo>
                      <a:pt x="1018" y="1088"/>
                    </a:lnTo>
                    <a:lnTo>
                      <a:pt x="1413" y="1482"/>
                    </a:lnTo>
                    <a:lnTo>
                      <a:pt x="1446" y="1449"/>
                    </a:lnTo>
                    <a:lnTo>
                      <a:pt x="1054" y="1055"/>
                    </a:lnTo>
                    <a:close/>
                    <a:moveTo>
                      <a:pt x="962" y="965"/>
                    </a:moveTo>
                    <a:lnTo>
                      <a:pt x="928" y="998"/>
                    </a:lnTo>
                    <a:lnTo>
                      <a:pt x="1002" y="1071"/>
                    </a:lnTo>
                    <a:lnTo>
                      <a:pt x="1035" y="1038"/>
                    </a:lnTo>
                    <a:lnTo>
                      <a:pt x="962" y="965"/>
                    </a:lnTo>
                    <a:close/>
                    <a:moveTo>
                      <a:pt x="855" y="858"/>
                    </a:moveTo>
                    <a:lnTo>
                      <a:pt x="822" y="892"/>
                    </a:lnTo>
                    <a:lnTo>
                      <a:pt x="895" y="965"/>
                    </a:lnTo>
                    <a:lnTo>
                      <a:pt x="928" y="932"/>
                    </a:lnTo>
                    <a:lnTo>
                      <a:pt x="855" y="858"/>
                    </a:lnTo>
                    <a:close/>
                    <a:moveTo>
                      <a:pt x="444" y="447"/>
                    </a:moveTo>
                    <a:lnTo>
                      <a:pt x="411" y="480"/>
                    </a:lnTo>
                    <a:lnTo>
                      <a:pt x="806" y="875"/>
                    </a:lnTo>
                    <a:lnTo>
                      <a:pt x="839" y="840"/>
                    </a:lnTo>
                    <a:lnTo>
                      <a:pt x="444" y="447"/>
                    </a:lnTo>
                    <a:close/>
                    <a:moveTo>
                      <a:pt x="354" y="355"/>
                    </a:moveTo>
                    <a:lnTo>
                      <a:pt x="321" y="388"/>
                    </a:lnTo>
                    <a:lnTo>
                      <a:pt x="394" y="464"/>
                    </a:lnTo>
                    <a:lnTo>
                      <a:pt x="427" y="431"/>
                    </a:lnTo>
                    <a:lnTo>
                      <a:pt x="354" y="355"/>
                    </a:lnTo>
                    <a:close/>
                    <a:moveTo>
                      <a:pt x="245" y="249"/>
                    </a:moveTo>
                    <a:lnTo>
                      <a:pt x="212" y="282"/>
                    </a:lnTo>
                    <a:lnTo>
                      <a:pt x="288" y="355"/>
                    </a:lnTo>
                    <a:lnTo>
                      <a:pt x="321" y="322"/>
                    </a:lnTo>
                    <a:lnTo>
                      <a:pt x="245" y="249"/>
                    </a:lnTo>
                    <a:close/>
                    <a:moveTo>
                      <a:pt x="0" y="0"/>
                    </a:moveTo>
                    <a:lnTo>
                      <a:pt x="0" y="69"/>
                    </a:lnTo>
                    <a:lnTo>
                      <a:pt x="196" y="265"/>
                    </a:lnTo>
                    <a:lnTo>
                      <a:pt x="229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0" name="Freeform 1027"/>
              <p:cNvSpPr>
                <a:spLocks noEditPoints="1"/>
              </p:cNvSpPr>
              <p:nvPr/>
            </p:nvSpPr>
            <p:spPr bwMode="auto">
              <a:xfrm>
                <a:off x="1718" y="-4"/>
                <a:ext cx="5296" cy="5337"/>
              </a:xfrm>
              <a:custGeom>
                <a:avLst/>
                <a:gdLst>
                  <a:gd name="T0" fmla="*/ 5263 w 5296"/>
                  <a:gd name="T1" fmla="*/ 5337 h 5337"/>
                  <a:gd name="T2" fmla="*/ 5114 w 5296"/>
                  <a:gd name="T3" fmla="*/ 5122 h 5337"/>
                  <a:gd name="T4" fmla="*/ 5190 w 5296"/>
                  <a:gd name="T5" fmla="*/ 5196 h 5337"/>
                  <a:gd name="T6" fmla="*/ 4670 w 5296"/>
                  <a:gd name="T7" fmla="*/ 4744 h 5337"/>
                  <a:gd name="T8" fmla="*/ 4705 w 5296"/>
                  <a:gd name="T9" fmla="*/ 4711 h 5337"/>
                  <a:gd name="T10" fmla="*/ 4653 w 5296"/>
                  <a:gd name="T11" fmla="*/ 4728 h 5337"/>
                  <a:gd name="T12" fmla="*/ 4507 w 5296"/>
                  <a:gd name="T13" fmla="*/ 4512 h 5337"/>
                  <a:gd name="T14" fmla="*/ 4580 w 5296"/>
                  <a:gd name="T15" fmla="*/ 4588 h 5337"/>
                  <a:gd name="T16" fmla="*/ 4062 w 5296"/>
                  <a:gd name="T17" fmla="*/ 4134 h 5337"/>
                  <a:gd name="T18" fmla="*/ 4095 w 5296"/>
                  <a:gd name="T19" fmla="*/ 4101 h 5337"/>
                  <a:gd name="T20" fmla="*/ 4046 w 5296"/>
                  <a:gd name="T21" fmla="*/ 4118 h 5337"/>
                  <a:gd name="T22" fmla="*/ 3897 w 5296"/>
                  <a:gd name="T23" fmla="*/ 3903 h 5337"/>
                  <a:gd name="T24" fmla="*/ 3972 w 5296"/>
                  <a:gd name="T25" fmla="*/ 3978 h 5337"/>
                  <a:gd name="T26" fmla="*/ 3453 w 5296"/>
                  <a:gd name="T27" fmla="*/ 3527 h 5337"/>
                  <a:gd name="T28" fmla="*/ 3488 w 5296"/>
                  <a:gd name="T29" fmla="*/ 3491 h 5337"/>
                  <a:gd name="T30" fmla="*/ 3436 w 5296"/>
                  <a:gd name="T31" fmla="*/ 3510 h 5337"/>
                  <a:gd name="T32" fmla="*/ 3289 w 5296"/>
                  <a:gd name="T33" fmla="*/ 3295 h 5337"/>
                  <a:gd name="T34" fmla="*/ 3363 w 5296"/>
                  <a:gd name="T35" fmla="*/ 3369 h 5337"/>
                  <a:gd name="T36" fmla="*/ 2845 w 5296"/>
                  <a:gd name="T37" fmla="*/ 2917 h 5337"/>
                  <a:gd name="T38" fmla="*/ 2878 w 5296"/>
                  <a:gd name="T39" fmla="*/ 2884 h 5337"/>
                  <a:gd name="T40" fmla="*/ 2829 w 5296"/>
                  <a:gd name="T41" fmla="*/ 2901 h 5337"/>
                  <a:gd name="T42" fmla="*/ 2680 w 5296"/>
                  <a:gd name="T43" fmla="*/ 2685 h 5337"/>
                  <a:gd name="T44" fmla="*/ 2755 w 5296"/>
                  <a:gd name="T45" fmla="*/ 2759 h 5337"/>
                  <a:gd name="T46" fmla="*/ 2235 w 5296"/>
                  <a:gd name="T47" fmla="*/ 2307 h 5337"/>
                  <a:gd name="T48" fmla="*/ 2271 w 5296"/>
                  <a:gd name="T49" fmla="*/ 2274 h 5337"/>
                  <a:gd name="T50" fmla="*/ 2219 w 5296"/>
                  <a:gd name="T51" fmla="*/ 2291 h 5337"/>
                  <a:gd name="T52" fmla="*/ 2072 w 5296"/>
                  <a:gd name="T53" fmla="*/ 2076 h 5337"/>
                  <a:gd name="T54" fmla="*/ 2146 w 5296"/>
                  <a:gd name="T55" fmla="*/ 2149 h 5337"/>
                  <a:gd name="T56" fmla="*/ 1628 w 5296"/>
                  <a:gd name="T57" fmla="*/ 1697 h 5337"/>
                  <a:gd name="T58" fmla="*/ 1661 w 5296"/>
                  <a:gd name="T59" fmla="*/ 1664 h 5337"/>
                  <a:gd name="T60" fmla="*/ 1611 w 5296"/>
                  <a:gd name="T61" fmla="*/ 1681 h 5337"/>
                  <a:gd name="T62" fmla="*/ 1463 w 5296"/>
                  <a:gd name="T63" fmla="*/ 1466 h 5337"/>
                  <a:gd name="T64" fmla="*/ 1538 w 5296"/>
                  <a:gd name="T65" fmla="*/ 1542 h 5337"/>
                  <a:gd name="T66" fmla="*/ 1018 w 5296"/>
                  <a:gd name="T67" fmla="*/ 1088 h 5337"/>
                  <a:gd name="T68" fmla="*/ 1054 w 5296"/>
                  <a:gd name="T69" fmla="*/ 1055 h 5337"/>
                  <a:gd name="T70" fmla="*/ 1002 w 5296"/>
                  <a:gd name="T71" fmla="*/ 1071 h 5337"/>
                  <a:gd name="T72" fmla="*/ 855 w 5296"/>
                  <a:gd name="T73" fmla="*/ 858 h 5337"/>
                  <a:gd name="T74" fmla="*/ 928 w 5296"/>
                  <a:gd name="T75" fmla="*/ 932 h 5337"/>
                  <a:gd name="T76" fmla="*/ 411 w 5296"/>
                  <a:gd name="T77" fmla="*/ 480 h 5337"/>
                  <a:gd name="T78" fmla="*/ 444 w 5296"/>
                  <a:gd name="T79" fmla="*/ 447 h 5337"/>
                  <a:gd name="T80" fmla="*/ 394 w 5296"/>
                  <a:gd name="T81" fmla="*/ 464 h 5337"/>
                  <a:gd name="T82" fmla="*/ 245 w 5296"/>
                  <a:gd name="T83" fmla="*/ 249 h 5337"/>
                  <a:gd name="T84" fmla="*/ 321 w 5296"/>
                  <a:gd name="T85" fmla="*/ 322 h 5337"/>
                  <a:gd name="T86" fmla="*/ 0 w 5296"/>
                  <a:gd name="T87" fmla="*/ 69 h 5337"/>
                  <a:gd name="T88" fmla="*/ 0 w 5296"/>
                  <a:gd name="T89" fmla="*/ 0 h 5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96" h="5337">
                    <a:moveTo>
                      <a:pt x="5223" y="5231"/>
                    </a:moveTo>
                    <a:lnTo>
                      <a:pt x="5190" y="5264"/>
                    </a:lnTo>
                    <a:lnTo>
                      <a:pt x="5263" y="5337"/>
                    </a:lnTo>
                    <a:lnTo>
                      <a:pt x="5296" y="5304"/>
                    </a:lnTo>
                    <a:lnTo>
                      <a:pt x="5223" y="5231"/>
                    </a:lnTo>
                    <a:moveTo>
                      <a:pt x="5114" y="5122"/>
                    </a:moveTo>
                    <a:lnTo>
                      <a:pt x="5081" y="5155"/>
                    </a:lnTo>
                    <a:lnTo>
                      <a:pt x="5156" y="5229"/>
                    </a:lnTo>
                    <a:lnTo>
                      <a:pt x="5190" y="5196"/>
                    </a:lnTo>
                    <a:lnTo>
                      <a:pt x="5114" y="5122"/>
                    </a:lnTo>
                    <a:moveTo>
                      <a:pt x="4705" y="4711"/>
                    </a:moveTo>
                    <a:lnTo>
                      <a:pt x="4670" y="4744"/>
                    </a:lnTo>
                    <a:lnTo>
                      <a:pt x="5064" y="5139"/>
                    </a:lnTo>
                    <a:lnTo>
                      <a:pt x="5097" y="5106"/>
                    </a:lnTo>
                    <a:lnTo>
                      <a:pt x="4705" y="4711"/>
                    </a:lnTo>
                    <a:moveTo>
                      <a:pt x="4613" y="4621"/>
                    </a:moveTo>
                    <a:lnTo>
                      <a:pt x="4580" y="4654"/>
                    </a:lnTo>
                    <a:lnTo>
                      <a:pt x="4653" y="4728"/>
                    </a:lnTo>
                    <a:lnTo>
                      <a:pt x="4689" y="4694"/>
                    </a:lnTo>
                    <a:lnTo>
                      <a:pt x="4613" y="4621"/>
                    </a:lnTo>
                    <a:moveTo>
                      <a:pt x="4507" y="4512"/>
                    </a:moveTo>
                    <a:lnTo>
                      <a:pt x="4473" y="4546"/>
                    </a:lnTo>
                    <a:lnTo>
                      <a:pt x="4547" y="4621"/>
                    </a:lnTo>
                    <a:lnTo>
                      <a:pt x="4580" y="4588"/>
                    </a:lnTo>
                    <a:lnTo>
                      <a:pt x="4507" y="4512"/>
                    </a:lnTo>
                    <a:moveTo>
                      <a:pt x="4095" y="4101"/>
                    </a:moveTo>
                    <a:lnTo>
                      <a:pt x="4062" y="4134"/>
                    </a:lnTo>
                    <a:lnTo>
                      <a:pt x="4457" y="4529"/>
                    </a:lnTo>
                    <a:lnTo>
                      <a:pt x="4490" y="4496"/>
                    </a:lnTo>
                    <a:lnTo>
                      <a:pt x="4095" y="4101"/>
                    </a:lnTo>
                    <a:moveTo>
                      <a:pt x="4006" y="4011"/>
                    </a:moveTo>
                    <a:lnTo>
                      <a:pt x="3972" y="4044"/>
                    </a:lnTo>
                    <a:lnTo>
                      <a:pt x="4046" y="4118"/>
                    </a:lnTo>
                    <a:lnTo>
                      <a:pt x="4079" y="4085"/>
                    </a:lnTo>
                    <a:lnTo>
                      <a:pt x="4006" y="4011"/>
                    </a:lnTo>
                    <a:moveTo>
                      <a:pt x="3897" y="3903"/>
                    </a:moveTo>
                    <a:lnTo>
                      <a:pt x="3864" y="3938"/>
                    </a:lnTo>
                    <a:lnTo>
                      <a:pt x="3939" y="4011"/>
                    </a:lnTo>
                    <a:lnTo>
                      <a:pt x="3972" y="3978"/>
                    </a:lnTo>
                    <a:lnTo>
                      <a:pt x="3897" y="3903"/>
                    </a:lnTo>
                    <a:moveTo>
                      <a:pt x="3488" y="3491"/>
                    </a:moveTo>
                    <a:lnTo>
                      <a:pt x="3453" y="3527"/>
                    </a:lnTo>
                    <a:lnTo>
                      <a:pt x="3847" y="3919"/>
                    </a:lnTo>
                    <a:lnTo>
                      <a:pt x="3880" y="3886"/>
                    </a:lnTo>
                    <a:lnTo>
                      <a:pt x="3488" y="3491"/>
                    </a:lnTo>
                    <a:moveTo>
                      <a:pt x="3396" y="3402"/>
                    </a:moveTo>
                    <a:lnTo>
                      <a:pt x="3363" y="3435"/>
                    </a:lnTo>
                    <a:lnTo>
                      <a:pt x="3436" y="3510"/>
                    </a:lnTo>
                    <a:lnTo>
                      <a:pt x="3471" y="3475"/>
                    </a:lnTo>
                    <a:lnTo>
                      <a:pt x="3396" y="3402"/>
                    </a:lnTo>
                    <a:moveTo>
                      <a:pt x="3289" y="3295"/>
                    </a:moveTo>
                    <a:lnTo>
                      <a:pt x="3256" y="3328"/>
                    </a:lnTo>
                    <a:lnTo>
                      <a:pt x="3330" y="3402"/>
                    </a:lnTo>
                    <a:lnTo>
                      <a:pt x="3363" y="3369"/>
                    </a:lnTo>
                    <a:lnTo>
                      <a:pt x="3289" y="3295"/>
                    </a:lnTo>
                    <a:moveTo>
                      <a:pt x="2878" y="2884"/>
                    </a:moveTo>
                    <a:lnTo>
                      <a:pt x="2845" y="2917"/>
                    </a:lnTo>
                    <a:lnTo>
                      <a:pt x="3240" y="3312"/>
                    </a:lnTo>
                    <a:lnTo>
                      <a:pt x="3273" y="3279"/>
                    </a:lnTo>
                    <a:lnTo>
                      <a:pt x="2878" y="2884"/>
                    </a:lnTo>
                    <a:moveTo>
                      <a:pt x="2788" y="2792"/>
                    </a:moveTo>
                    <a:lnTo>
                      <a:pt x="2755" y="2827"/>
                    </a:lnTo>
                    <a:lnTo>
                      <a:pt x="2829" y="2901"/>
                    </a:lnTo>
                    <a:lnTo>
                      <a:pt x="2862" y="2867"/>
                    </a:lnTo>
                    <a:lnTo>
                      <a:pt x="2788" y="2792"/>
                    </a:lnTo>
                    <a:moveTo>
                      <a:pt x="2680" y="2685"/>
                    </a:moveTo>
                    <a:lnTo>
                      <a:pt x="2647" y="2719"/>
                    </a:lnTo>
                    <a:lnTo>
                      <a:pt x="2722" y="2792"/>
                    </a:lnTo>
                    <a:lnTo>
                      <a:pt x="2755" y="2759"/>
                    </a:lnTo>
                    <a:lnTo>
                      <a:pt x="2680" y="2685"/>
                    </a:lnTo>
                    <a:moveTo>
                      <a:pt x="2271" y="2274"/>
                    </a:moveTo>
                    <a:lnTo>
                      <a:pt x="2235" y="2307"/>
                    </a:lnTo>
                    <a:lnTo>
                      <a:pt x="2630" y="2702"/>
                    </a:lnTo>
                    <a:lnTo>
                      <a:pt x="2663" y="2669"/>
                    </a:lnTo>
                    <a:lnTo>
                      <a:pt x="2271" y="2274"/>
                    </a:lnTo>
                    <a:moveTo>
                      <a:pt x="2179" y="2184"/>
                    </a:moveTo>
                    <a:lnTo>
                      <a:pt x="2146" y="2217"/>
                    </a:lnTo>
                    <a:lnTo>
                      <a:pt x="2219" y="2291"/>
                    </a:lnTo>
                    <a:lnTo>
                      <a:pt x="2252" y="2258"/>
                    </a:lnTo>
                    <a:lnTo>
                      <a:pt x="2179" y="2184"/>
                    </a:lnTo>
                    <a:moveTo>
                      <a:pt x="2072" y="2076"/>
                    </a:moveTo>
                    <a:lnTo>
                      <a:pt x="2039" y="2109"/>
                    </a:lnTo>
                    <a:lnTo>
                      <a:pt x="2112" y="2184"/>
                    </a:lnTo>
                    <a:lnTo>
                      <a:pt x="2146" y="2149"/>
                    </a:lnTo>
                    <a:lnTo>
                      <a:pt x="2072" y="2076"/>
                    </a:lnTo>
                    <a:moveTo>
                      <a:pt x="1661" y="1664"/>
                    </a:moveTo>
                    <a:lnTo>
                      <a:pt x="1628" y="1697"/>
                    </a:lnTo>
                    <a:lnTo>
                      <a:pt x="2023" y="2092"/>
                    </a:lnTo>
                    <a:lnTo>
                      <a:pt x="2056" y="2059"/>
                    </a:lnTo>
                    <a:lnTo>
                      <a:pt x="1661" y="1664"/>
                    </a:lnTo>
                    <a:moveTo>
                      <a:pt x="1571" y="1575"/>
                    </a:moveTo>
                    <a:lnTo>
                      <a:pt x="1538" y="1608"/>
                    </a:lnTo>
                    <a:lnTo>
                      <a:pt x="1611" y="1681"/>
                    </a:lnTo>
                    <a:lnTo>
                      <a:pt x="1645" y="1648"/>
                    </a:lnTo>
                    <a:lnTo>
                      <a:pt x="1571" y="1575"/>
                    </a:lnTo>
                    <a:moveTo>
                      <a:pt x="1463" y="1466"/>
                    </a:moveTo>
                    <a:lnTo>
                      <a:pt x="1429" y="1499"/>
                    </a:lnTo>
                    <a:lnTo>
                      <a:pt x="1505" y="1575"/>
                    </a:lnTo>
                    <a:lnTo>
                      <a:pt x="1538" y="1542"/>
                    </a:lnTo>
                    <a:lnTo>
                      <a:pt x="1463" y="1466"/>
                    </a:lnTo>
                    <a:moveTo>
                      <a:pt x="1054" y="1055"/>
                    </a:moveTo>
                    <a:lnTo>
                      <a:pt x="1018" y="1088"/>
                    </a:lnTo>
                    <a:lnTo>
                      <a:pt x="1413" y="1482"/>
                    </a:lnTo>
                    <a:lnTo>
                      <a:pt x="1446" y="1449"/>
                    </a:lnTo>
                    <a:lnTo>
                      <a:pt x="1054" y="1055"/>
                    </a:lnTo>
                    <a:moveTo>
                      <a:pt x="962" y="965"/>
                    </a:moveTo>
                    <a:lnTo>
                      <a:pt x="928" y="998"/>
                    </a:lnTo>
                    <a:lnTo>
                      <a:pt x="1002" y="1071"/>
                    </a:lnTo>
                    <a:lnTo>
                      <a:pt x="1035" y="1038"/>
                    </a:lnTo>
                    <a:lnTo>
                      <a:pt x="962" y="965"/>
                    </a:lnTo>
                    <a:moveTo>
                      <a:pt x="855" y="858"/>
                    </a:moveTo>
                    <a:lnTo>
                      <a:pt x="822" y="892"/>
                    </a:lnTo>
                    <a:lnTo>
                      <a:pt x="895" y="965"/>
                    </a:lnTo>
                    <a:lnTo>
                      <a:pt x="928" y="932"/>
                    </a:lnTo>
                    <a:lnTo>
                      <a:pt x="855" y="858"/>
                    </a:lnTo>
                    <a:moveTo>
                      <a:pt x="444" y="447"/>
                    </a:moveTo>
                    <a:lnTo>
                      <a:pt x="411" y="480"/>
                    </a:lnTo>
                    <a:lnTo>
                      <a:pt x="806" y="875"/>
                    </a:lnTo>
                    <a:lnTo>
                      <a:pt x="839" y="840"/>
                    </a:lnTo>
                    <a:lnTo>
                      <a:pt x="444" y="447"/>
                    </a:lnTo>
                    <a:moveTo>
                      <a:pt x="354" y="355"/>
                    </a:moveTo>
                    <a:lnTo>
                      <a:pt x="321" y="388"/>
                    </a:lnTo>
                    <a:lnTo>
                      <a:pt x="394" y="464"/>
                    </a:lnTo>
                    <a:lnTo>
                      <a:pt x="427" y="431"/>
                    </a:lnTo>
                    <a:lnTo>
                      <a:pt x="354" y="355"/>
                    </a:lnTo>
                    <a:moveTo>
                      <a:pt x="245" y="249"/>
                    </a:moveTo>
                    <a:lnTo>
                      <a:pt x="212" y="282"/>
                    </a:lnTo>
                    <a:lnTo>
                      <a:pt x="288" y="355"/>
                    </a:lnTo>
                    <a:lnTo>
                      <a:pt x="321" y="322"/>
                    </a:lnTo>
                    <a:lnTo>
                      <a:pt x="245" y="249"/>
                    </a:lnTo>
                    <a:moveTo>
                      <a:pt x="0" y="0"/>
                    </a:moveTo>
                    <a:lnTo>
                      <a:pt x="0" y="69"/>
                    </a:lnTo>
                    <a:lnTo>
                      <a:pt x="196" y="265"/>
                    </a:lnTo>
                    <a:lnTo>
                      <a:pt x="229" y="23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1" name="Freeform 1028"/>
              <p:cNvSpPr/>
              <p:nvPr/>
            </p:nvSpPr>
            <p:spPr bwMode="auto">
              <a:xfrm>
                <a:off x="6997" y="5317"/>
                <a:ext cx="237" cy="269"/>
              </a:xfrm>
              <a:custGeom>
                <a:avLst/>
                <a:gdLst>
                  <a:gd name="T0" fmla="*/ 33 w 237"/>
                  <a:gd name="T1" fmla="*/ 0 h 269"/>
                  <a:gd name="T2" fmla="*/ 0 w 237"/>
                  <a:gd name="T3" fmla="*/ 33 h 269"/>
                  <a:gd name="T4" fmla="*/ 237 w 237"/>
                  <a:gd name="T5" fmla="*/ 269 h 269"/>
                  <a:gd name="T6" fmla="*/ 237 w 237"/>
                  <a:gd name="T7" fmla="*/ 203 h 269"/>
                  <a:gd name="T8" fmla="*/ 33 w 237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69">
                    <a:moveTo>
                      <a:pt x="33" y="0"/>
                    </a:moveTo>
                    <a:lnTo>
                      <a:pt x="0" y="33"/>
                    </a:lnTo>
                    <a:lnTo>
                      <a:pt x="237" y="269"/>
                    </a:lnTo>
                    <a:lnTo>
                      <a:pt x="237" y="20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2" name="Freeform 1029"/>
              <p:cNvSpPr/>
              <p:nvPr/>
            </p:nvSpPr>
            <p:spPr bwMode="auto">
              <a:xfrm>
                <a:off x="6997" y="5317"/>
                <a:ext cx="237" cy="269"/>
              </a:xfrm>
              <a:custGeom>
                <a:avLst/>
                <a:gdLst>
                  <a:gd name="T0" fmla="*/ 33 w 237"/>
                  <a:gd name="T1" fmla="*/ 0 h 269"/>
                  <a:gd name="T2" fmla="*/ 0 w 237"/>
                  <a:gd name="T3" fmla="*/ 33 h 269"/>
                  <a:gd name="T4" fmla="*/ 237 w 237"/>
                  <a:gd name="T5" fmla="*/ 269 h 269"/>
                  <a:gd name="T6" fmla="*/ 237 w 237"/>
                  <a:gd name="T7" fmla="*/ 203 h 269"/>
                  <a:gd name="T8" fmla="*/ 33 w 237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269">
                    <a:moveTo>
                      <a:pt x="33" y="0"/>
                    </a:moveTo>
                    <a:lnTo>
                      <a:pt x="0" y="33"/>
                    </a:lnTo>
                    <a:lnTo>
                      <a:pt x="237" y="269"/>
                    </a:lnTo>
                    <a:lnTo>
                      <a:pt x="237" y="20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3" name="Freeform 1030"/>
              <p:cNvSpPr/>
              <p:nvPr/>
            </p:nvSpPr>
            <p:spPr bwMode="auto">
              <a:xfrm>
                <a:off x="2006" y="318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4" name="Freeform 1031"/>
              <p:cNvSpPr/>
              <p:nvPr/>
            </p:nvSpPr>
            <p:spPr bwMode="auto">
              <a:xfrm>
                <a:off x="2006" y="318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5" name="Freeform 1032"/>
              <p:cNvSpPr/>
              <p:nvPr/>
            </p:nvSpPr>
            <p:spPr bwMode="auto">
              <a:xfrm>
                <a:off x="2613" y="928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6" name="Freeform 1033"/>
              <p:cNvSpPr/>
              <p:nvPr/>
            </p:nvSpPr>
            <p:spPr bwMode="auto">
              <a:xfrm>
                <a:off x="2613" y="928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7" name="Freeform 1034"/>
              <p:cNvSpPr/>
              <p:nvPr/>
            </p:nvSpPr>
            <p:spPr bwMode="auto">
              <a:xfrm>
                <a:off x="3223" y="1538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8" name="Freeform 1035"/>
              <p:cNvSpPr/>
              <p:nvPr/>
            </p:nvSpPr>
            <p:spPr bwMode="auto">
              <a:xfrm>
                <a:off x="3223" y="1538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9" name="Freeform 1036"/>
              <p:cNvSpPr/>
              <p:nvPr/>
            </p:nvSpPr>
            <p:spPr bwMode="auto">
              <a:xfrm>
                <a:off x="3830" y="2145"/>
                <a:ext cx="67" cy="68"/>
              </a:xfrm>
              <a:custGeom>
                <a:avLst/>
                <a:gdLst>
                  <a:gd name="T0" fmla="*/ 34 w 67"/>
                  <a:gd name="T1" fmla="*/ 0 h 68"/>
                  <a:gd name="T2" fmla="*/ 0 w 67"/>
                  <a:gd name="T3" fmla="*/ 35 h 68"/>
                  <a:gd name="T4" fmla="*/ 34 w 67"/>
                  <a:gd name="T5" fmla="*/ 68 h 68"/>
                  <a:gd name="T6" fmla="*/ 67 w 67"/>
                  <a:gd name="T7" fmla="*/ 35 h 68"/>
                  <a:gd name="T8" fmla="*/ 34 w 6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8">
                    <a:moveTo>
                      <a:pt x="34" y="0"/>
                    </a:moveTo>
                    <a:lnTo>
                      <a:pt x="0" y="35"/>
                    </a:lnTo>
                    <a:lnTo>
                      <a:pt x="34" y="68"/>
                    </a:lnTo>
                    <a:lnTo>
                      <a:pt x="67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0" name="Freeform 1037"/>
              <p:cNvSpPr/>
              <p:nvPr/>
            </p:nvSpPr>
            <p:spPr bwMode="auto">
              <a:xfrm>
                <a:off x="3830" y="2145"/>
                <a:ext cx="67" cy="68"/>
              </a:xfrm>
              <a:custGeom>
                <a:avLst/>
                <a:gdLst>
                  <a:gd name="T0" fmla="*/ 34 w 67"/>
                  <a:gd name="T1" fmla="*/ 0 h 68"/>
                  <a:gd name="T2" fmla="*/ 0 w 67"/>
                  <a:gd name="T3" fmla="*/ 35 h 68"/>
                  <a:gd name="T4" fmla="*/ 34 w 67"/>
                  <a:gd name="T5" fmla="*/ 68 h 68"/>
                  <a:gd name="T6" fmla="*/ 67 w 67"/>
                  <a:gd name="T7" fmla="*/ 35 h 68"/>
                  <a:gd name="T8" fmla="*/ 34 w 6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8">
                    <a:moveTo>
                      <a:pt x="34" y="0"/>
                    </a:moveTo>
                    <a:lnTo>
                      <a:pt x="0" y="35"/>
                    </a:lnTo>
                    <a:lnTo>
                      <a:pt x="34" y="68"/>
                    </a:lnTo>
                    <a:lnTo>
                      <a:pt x="67" y="35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1" name="Freeform 1038"/>
              <p:cNvSpPr/>
              <p:nvPr/>
            </p:nvSpPr>
            <p:spPr bwMode="auto">
              <a:xfrm>
                <a:off x="4440" y="2755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2" name="Freeform 1039"/>
              <p:cNvSpPr/>
              <p:nvPr/>
            </p:nvSpPr>
            <p:spPr bwMode="auto">
              <a:xfrm>
                <a:off x="4440" y="2755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3" name="Freeform 1040"/>
              <p:cNvSpPr/>
              <p:nvPr/>
            </p:nvSpPr>
            <p:spPr bwMode="auto">
              <a:xfrm>
                <a:off x="5048" y="3365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4" name="Freeform 1041"/>
              <p:cNvSpPr/>
              <p:nvPr/>
            </p:nvSpPr>
            <p:spPr bwMode="auto">
              <a:xfrm>
                <a:off x="5048" y="3365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5" name="Freeform 1042"/>
              <p:cNvSpPr/>
              <p:nvPr/>
            </p:nvSpPr>
            <p:spPr bwMode="auto">
              <a:xfrm>
                <a:off x="5657" y="3974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6" name="Freeform 1043"/>
              <p:cNvSpPr/>
              <p:nvPr/>
            </p:nvSpPr>
            <p:spPr bwMode="auto">
              <a:xfrm>
                <a:off x="5657" y="3974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7" name="Freeform 1044"/>
              <p:cNvSpPr/>
              <p:nvPr/>
            </p:nvSpPr>
            <p:spPr bwMode="auto">
              <a:xfrm>
                <a:off x="6265" y="4584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8" name="Freeform 1045"/>
              <p:cNvSpPr/>
              <p:nvPr/>
            </p:nvSpPr>
            <p:spPr bwMode="auto">
              <a:xfrm>
                <a:off x="6265" y="4584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9" name="Freeform 1046"/>
              <p:cNvSpPr/>
              <p:nvPr/>
            </p:nvSpPr>
            <p:spPr bwMode="auto">
              <a:xfrm>
                <a:off x="6874" y="5192"/>
                <a:ext cx="67" cy="68"/>
              </a:xfrm>
              <a:custGeom>
                <a:avLst/>
                <a:gdLst>
                  <a:gd name="T0" fmla="*/ 34 w 67"/>
                  <a:gd name="T1" fmla="*/ 0 h 68"/>
                  <a:gd name="T2" fmla="*/ 0 w 67"/>
                  <a:gd name="T3" fmla="*/ 33 h 68"/>
                  <a:gd name="T4" fmla="*/ 34 w 67"/>
                  <a:gd name="T5" fmla="*/ 68 h 68"/>
                  <a:gd name="T6" fmla="*/ 67 w 67"/>
                  <a:gd name="T7" fmla="*/ 35 h 68"/>
                  <a:gd name="T8" fmla="*/ 34 w 6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8">
                    <a:moveTo>
                      <a:pt x="34" y="0"/>
                    </a:moveTo>
                    <a:lnTo>
                      <a:pt x="0" y="33"/>
                    </a:lnTo>
                    <a:lnTo>
                      <a:pt x="34" y="68"/>
                    </a:lnTo>
                    <a:lnTo>
                      <a:pt x="67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0" name="Freeform 1047"/>
              <p:cNvSpPr/>
              <p:nvPr/>
            </p:nvSpPr>
            <p:spPr bwMode="auto">
              <a:xfrm>
                <a:off x="6874" y="5192"/>
                <a:ext cx="67" cy="68"/>
              </a:xfrm>
              <a:custGeom>
                <a:avLst/>
                <a:gdLst>
                  <a:gd name="T0" fmla="*/ 34 w 67"/>
                  <a:gd name="T1" fmla="*/ 0 h 68"/>
                  <a:gd name="T2" fmla="*/ 0 w 67"/>
                  <a:gd name="T3" fmla="*/ 33 h 68"/>
                  <a:gd name="T4" fmla="*/ 34 w 67"/>
                  <a:gd name="T5" fmla="*/ 68 h 68"/>
                  <a:gd name="T6" fmla="*/ 67 w 67"/>
                  <a:gd name="T7" fmla="*/ 35 h 68"/>
                  <a:gd name="T8" fmla="*/ 34 w 67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8">
                    <a:moveTo>
                      <a:pt x="34" y="0"/>
                    </a:moveTo>
                    <a:lnTo>
                      <a:pt x="0" y="33"/>
                    </a:lnTo>
                    <a:lnTo>
                      <a:pt x="34" y="68"/>
                    </a:lnTo>
                    <a:lnTo>
                      <a:pt x="67" y="35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1" name="Freeform 1048"/>
              <p:cNvSpPr/>
              <p:nvPr/>
            </p:nvSpPr>
            <p:spPr bwMode="auto">
              <a:xfrm>
                <a:off x="2112" y="427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2" name="Freeform 1049"/>
              <p:cNvSpPr/>
              <p:nvPr/>
            </p:nvSpPr>
            <p:spPr bwMode="auto">
              <a:xfrm>
                <a:off x="2112" y="427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3" name="Freeform 1050"/>
              <p:cNvSpPr/>
              <p:nvPr/>
            </p:nvSpPr>
            <p:spPr bwMode="auto">
              <a:xfrm>
                <a:off x="2720" y="1034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3 h 50"/>
                  <a:gd name="T4" fmla="*/ 16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2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4" name="Freeform 1051"/>
              <p:cNvSpPr/>
              <p:nvPr/>
            </p:nvSpPr>
            <p:spPr bwMode="auto">
              <a:xfrm>
                <a:off x="2720" y="1034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3 h 50"/>
                  <a:gd name="T4" fmla="*/ 16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2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5" name="Freeform 1052"/>
              <p:cNvSpPr/>
              <p:nvPr/>
            </p:nvSpPr>
            <p:spPr bwMode="auto">
              <a:xfrm>
                <a:off x="3329" y="1644"/>
                <a:ext cx="50" cy="49"/>
              </a:xfrm>
              <a:custGeom>
                <a:avLst/>
                <a:gdLst>
                  <a:gd name="T0" fmla="*/ 34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4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4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6" name="Freeform 1053"/>
              <p:cNvSpPr/>
              <p:nvPr/>
            </p:nvSpPr>
            <p:spPr bwMode="auto">
              <a:xfrm>
                <a:off x="3329" y="1644"/>
                <a:ext cx="50" cy="49"/>
              </a:xfrm>
              <a:custGeom>
                <a:avLst/>
                <a:gdLst>
                  <a:gd name="T0" fmla="*/ 34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4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4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7" name="Freeform 1054"/>
              <p:cNvSpPr/>
              <p:nvPr/>
            </p:nvSpPr>
            <p:spPr bwMode="auto">
              <a:xfrm>
                <a:off x="3937" y="2254"/>
                <a:ext cx="52" cy="49"/>
              </a:xfrm>
              <a:custGeom>
                <a:avLst/>
                <a:gdLst>
                  <a:gd name="T0" fmla="*/ 33 w 52"/>
                  <a:gd name="T1" fmla="*/ 0 h 49"/>
                  <a:gd name="T2" fmla="*/ 0 w 52"/>
                  <a:gd name="T3" fmla="*/ 33 h 49"/>
                  <a:gd name="T4" fmla="*/ 16 w 52"/>
                  <a:gd name="T5" fmla="*/ 49 h 49"/>
                  <a:gd name="T6" fmla="*/ 52 w 52"/>
                  <a:gd name="T7" fmla="*/ 16 h 49"/>
                  <a:gd name="T8" fmla="*/ 33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52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8" name="Freeform 1055"/>
              <p:cNvSpPr/>
              <p:nvPr/>
            </p:nvSpPr>
            <p:spPr bwMode="auto">
              <a:xfrm>
                <a:off x="3937" y="2254"/>
                <a:ext cx="52" cy="49"/>
              </a:xfrm>
              <a:custGeom>
                <a:avLst/>
                <a:gdLst>
                  <a:gd name="T0" fmla="*/ 33 w 52"/>
                  <a:gd name="T1" fmla="*/ 0 h 49"/>
                  <a:gd name="T2" fmla="*/ 0 w 52"/>
                  <a:gd name="T3" fmla="*/ 33 h 49"/>
                  <a:gd name="T4" fmla="*/ 16 w 52"/>
                  <a:gd name="T5" fmla="*/ 49 h 49"/>
                  <a:gd name="T6" fmla="*/ 52 w 52"/>
                  <a:gd name="T7" fmla="*/ 16 h 49"/>
                  <a:gd name="T8" fmla="*/ 33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52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9" name="Freeform 1056"/>
              <p:cNvSpPr/>
              <p:nvPr/>
            </p:nvSpPr>
            <p:spPr bwMode="auto">
              <a:xfrm>
                <a:off x="4547" y="2863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0" name="Freeform 1057"/>
              <p:cNvSpPr/>
              <p:nvPr/>
            </p:nvSpPr>
            <p:spPr bwMode="auto">
              <a:xfrm>
                <a:off x="4547" y="2863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1" name="Freeform 1058"/>
              <p:cNvSpPr/>
              <p:nvPr/>
            </p:nvSpPr>
            <p:spPr bwMode="auto">
              <a:xfrm>
                <a:off x="5154" y="3471"/>
                <a:ext cx="52" cy="52"/>
              </a:xfrm>
              <a:custGeom>
                <a:avLst/>
                <a:gdLst>
                  <a:gd name="T0" fmla="*/ 35 w 52"/>
                  <a:gd name="T1" fmla="*/ 0 h 52"/>
                  <a:gd name="T2" fmla="*/ 0 w 52"/>
                  <a:gd name="T3" fmla="*/ 35 h 52"/>
                  <a:gd name="T4" fmla="*/ 17 w 52"/>
                  <a:gd name="T5" fmla="*/ 52 h 52"/>
                  <a:gd name="T6" fmla="*/ 52 w 52"/>
                  <a:gd name="T7" fmla="*/ 16 h 52"/>
                  <a:gd name="T8" fmla="*/ 35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5" y="0"/>
                    </a:moveTo>
                    <a:lnTo>
                      <a:pt x="0" y="35"/>
                    </a:lnTo>
                    <a:lnTo>
                      <a:pt x="17" y="52"/>
                    </a:lnTo>
                    <a:lnTo>
                      <a:pt x="52" y="1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2" name="Freeform 1059"/>
              <p:cNvSpPr/>
              <p:nvPr/>
            </p:nvSpPr>
            <p:spPr bwMode="auto">
              <a:xfrm>
                <a:off x="5154" y="3471"/>
                <a:ext cx="52" cy="52"/>
              </a:xfrm>
              <a:custGeom>
                <a:avLst/>
                <a:gdLst>
                  <a:gd name="T0" fmla="*/ 35 w 52"/>
                  <a:gd name="T1" fmla="*/ 0 h 52"/>
                  <a:gd name="T2" fmla="*/ 0 w 52"/>
                  <a:gd name="T3" fmla="*/ 35 h 52"/>
                  <a:gd name="T4" fmla="*/ 17 w 52"/>
                  <a:gd name="T5" fmla="*/ 52 h 52"/>
                  <a:gd name="T6" fmla="*/ 52 w 52"/>
                  <a:gd name="T7" fmla="*/ 16 h 52"/>
                  <a:gd name="T8" fmla="*/ 35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5" y="0"/>
                    </a:moveTo>
                    <a:lnTo>
                      <a:pt x="0" y="35"/>
                    </a:lnTo>
                    <a:lnTo>
                      <a:pt x="17" y="52"/>
                    </a:lnTo>
                    <a:lnTo>
                      <a:pt x="52" y="16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3" name="Freeform 1060"/>
              <p:cNvSpPr/>
              <p:nvPr/>
            </p:nvSpPr>
            <p:spPr bwMode="auto">
              <a:xfrm>
                <a:off x="5764" y="4081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4" name="Freeform 1061"/>
              <p:cNvSpPr/>
              <p:nvPr/>
            </p:nvSpPr>
            <p:spPr bwMode="auto">
              <a:xfrm>
                <a:off x="5764" y="4081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5" name="Freeform 1062"/>
              <p:cNvSpPr/>
              <p:nvPr/>
            </p:nvSpPr>
            <p:spPr bwMode="auto">
              <a:xfrm>
                <a:off x="6371" y="4690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6" name="Freeform 1063"/>
              <p:cNvSpPr/>
              <p:nvPr/>
            </p:nvSpPr>
            <p:spPr bwMode="auto">
              <a:xfrm>
                <a:off x="6371" y="4690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7" name="Freeform 1064"/>
              <p:cNvSpPr/>
              <p:nvPr/>
            </p:nvSpPr>
            <p:spPr bwMode="auto">
              <a:xfrm>
                <a:off x="6981" y="5300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8" name="Freeform 1065"/>
              <p:cNvSpPr/>
              <p:nvPr/>
            </p:nvSpPr>
            <p:spPr bwMode="auto">
              <a:xfrm>
                <a:off x="6981" y="5300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9" name="Freeform 1066"/>
              <p:cNvSpPr/>
              <p:nvPr/>
            </p:nvSpPr>
            <p:spPr bwMode="auto">
              <a:xfrm>
                <a:off x="1914" y="228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0" name="Freeform 1067"/>
              <p:cNvSpPr/>
              <p:nvPr/>
            </p:nvSpPr>
            <p:spPr bwMode="auto">
              <a:xfrm>
                <a:off x="1914" y="228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1" name="Freeform 1068"/>
              <p:cNvSpPr/>
              <p:nvPr/>
            </p:nvSpPr>
            <p:spPr bwMode="auto">
              <a:xfrm>
                <a:off x="2524" y="836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5 h 52"/>
                  <a:gd name="T4" fmla="*/ 16 w 49"/>
                  <a:gd name="T5" fmla="*/ 52 h 52"/>
                  <a:gd name="T6" fmla="*/ 49 w 49"/>
                  <a:gd name="T7" fmla="*/ 18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49" y="1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2" name="Freeform 1069"/>
              <p:cNvSpPr/>
              <p:nvPr/>
            </p:nvSpPr>
            <p:spPr bwMode="auto">
              <a:xfrm>
                <a:off x="2524" y="836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5 h 52"/>
                  <a:gd name="T4" fmla="*/ 16 w 49"/>
                  <a:gd name="T5" fmla="*/ 52 h 52"/>
                  <a:gd name="T6" fmla="*/ 49 w 49"/>
                  <a:gd name="T7" fmla="*/ 18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49" y="18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3" name="Freeform 1070"/>
              <p:cNvSpPr/>
              <p:nvPr/>
            </p:nvSpPr>
            <p:spPr bwMode="auto">
              <a:xfrm>
                <a:off x="3131" y="1445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4" name="Freeform 1071"/>
              <p:cNvSpPr/>
              <p:nvPr/>
            </p:nvSpPr>
            <p:spPr bwMode="auto">
              <a:xfrm>
                <a:off x="3131" y="1445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5" name="Freeform 1072"/>
              <p:cNvSpPr/>
              <p:nvPr/>
            </p:nvSpPr>
            <p:spPr bwMode="auto">
              <a:xfrm>
                <a:off x="3741" y="2055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6" name="Freeform 1073"/>
              <p:cNvSpPr/>
              <p:nvPr/>
            </p:nvSpPr>
            <p:spPr bwMode="auto">
              <a:xfrm>
                <a:off x="3741" y="2055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7" name="Freeform 1074"/>
              <p:cNvSpPr/>
              <p:nvPr/>
            </p:nvSpPr>
            <p:spPr bwMode="auto">
              <a:xfrm>
                <a:off x="4348" y="2665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8" name="Freeform 1075"/>
              <p:cNvSpPr/>
              <p:nvPr/>
            </p:nvSpPr>
            <p:spPr bwMode="auto">
              <a:xfrm>
                <a:off x="4348" y="2665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9" name="Freeform 1076"/>
              <p:cNvSpPr/>
              <p:nvPr/>
            </p:nvSpPr>
            <p:spPr bwMode="auto">
              <a:xfrm>
                <a:off x="4958" y="3275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0" name="Freeform 1077"/>
              <p:cNvSpPr/>
              <p:nvPr/>
            </p:nvSpPr>
            <p:spPr bwMode="auto">
              <a:xfrm>
                <a:off x="4958" y="3275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1" name="Freeform 1078"/>
              <p:cNvSpPr/>
              <p:nvPr/>
            </p:nvSpPr>
            <p:spPr bwMode="auto">
              <a:xfrm>
                <a:off x="5565" y="3882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2" name="Freeform 1079"/>
              <p:cNvSpPr/>
              <p:nvPr/>
            </p:nvSpPr>
            <p:spPr bwMode="auto">
              <a:xfrm>
                <a:off x="5565" y="3882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3" name="Freeform 1080"/>
              <p:cNvSpPr/>
              <p:nvPr/>
            </p:nvSpPr>
            <p:spPr bwMode="auto">
              <a:xfrm>
                <a:off x="6175" y="449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6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4" name="Freeform 1081"/>
              <p:cNvSpPr/>
              <p:nvPr/>
            </p:nvSpPr>
            <p:spPr bwMode="auto">
              <a:xfrm>
                <a:off x="6175" y="449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6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5" name="Freeform 1082"/>
              <p:cNvSpPr/>
              <p:nvPr/>
            </p:nvSpPr>
            <p:spPr bwMode="auto">
              <a:xfrm>
                <a:off x="6782" y="5102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6" name="Freeform 1083"/>
              <p:cNvSpPr/>
              <p:nvPr/>
            </p:nvSpPr>
            <p:spPr bwMode="auto">
              <a:xfrm>
                <a:off x="6782" y="5102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7" name="Freeform 1084"/>
              <p:cNvSpPr>
                <a:spLocks noEditPoints="1"/>
              </p:cNvSpPr>
              <p:nvPr/>
            </p:nvSpPr>
            <p:spPr bwMode="auto">
              <a:xfrm>
                <a:off x="1718" y="1216"/>
                <a:ext cx="5419" cy="5427"/>
              </a:xfrm>
              <a:custGeom>
                <a:avLst/>
                <a:gdLst>
                  <a:gd name="T0" fmla="*/ 5353 w 5419"/>
                  <a:gd name="T1" fmla="*/ 5427 h 5427"/>
                  <a:gd name="T2" fmla="*/ 5223 w 5419"/>
                  <a:gd name="T3" fmla="*/ 5228 h 5427"/>
                  <a:gd name="T4" fmla="*/ 5296 w 5419"/>
                  <a:gd name="T5" fmla="*/ 5301 h 5427"/>
                  <a:gd name="T6" fmla="*/ 5081 w 5419"/>
                  <a:gd name="T7" fmla="*/ 5153 h 5427"/>
                  <a:gd name="T8" fmla="*/ 5114 w 5419"/>
                  <a:gd name="T9" fmla="*/ 5119 h 5427"/>
                  <a:gd name="T10" fmla="*/ 5064 w 5419"/>
                  <a:gd name="T11" fmla="*/ 5136 h 5427"/>
                  <a:gd name="T12" fmla="*/ 4613 w 5419"/>
                  <a:gd name="T13" fmla="*/ 4618 h 5427"/>
                  <a:gd name="T14" fmla="*/ 4686 w 5419"/>
                  <a:gd name="T15" fmla="*/ 4692 h 5427"/>
                  <a:gd name="T16" fmla="*/ 4471 w 5419"/>
                  <a:gd name="T17" fmla="*/ 4545 h 5427"/>
                  <a:gd name="T18" fmla="*/ 4507 w 5419"/>
                  <a:gd name="T19" fmla="*/ 4510 h 5427"/>
                  <a:gd name="T20" fmla="*/ 4455 w 5419"/>
                  <a:gd name="T21" fmla="*/ 4526 h 5427"/>
                  <a:gd name="T22" fmla="*/ 4006 w 5419"/>
                  <a:gd name="T23" fmla="*/ 4009 h 5427"/>
                  <a:gd name="T24" fmla="*/ 4079 w 5419"/>
                  <a:gd name="T25" fmla="*/ 4082 h 5427"/>
                  <a:gd name="T26" fmla="*/ 3864 w 5419"/>
                  <a:gd name="T27" fmla="*/ 3935 h 5427"/>
                  <a:gd name="T28" fmla="*/ 3897 w 5419"/>
                  <a:gd name="T29" fmla="*/ 3902 h 5427"/>
                  <a:gd name="T30" fmla="*/ 3847 w 5419"/>
                  <a:gd name="T31" fmla="*/ 3919 h 5427"/>
                  <a:gd name="T32" fmla="*/ 3396 w 5419"/>
                  <a:gd name="T33" fmla="*/ 3399 h 5427"/>
                  <a:gd name="T34" fmla="*/ 3469 w 5419"/>
                  <a:gd name="T35" fmla="*/ 3474 h 5427"/>
                  <a:gd name="T36" fmla="*/ 3254 w 5419"/>
                  <a:gd name="T37" fmla="*/ 3326 h 5427"/>
                  <a:gd name="T38" fmla="*/ 3289 w 5419"/>
                  <a:gd name="T39" fmla="*/ 3292 h 5427"/>
                  <a:gd name="T40" fmla="*/ 3237 w 5419"/>
                  <a:gd name="T41" fmla="*/ 3309 h 5427"/>
                  <a:gd name="T42" fmla="*/ 2788 w 5419"/>
                  <a:gd name="T43" fmla="*/ 2791 h 5427"/>
                  <a:gd name="T44" fmla="*/ 2862 w 5419"/>
                  <a:gd name="T45" fmla="*/ 2865 h 5427"/>
                  <a:gd name="T46" fmla="*/ 2647 w 5419"/>
                  <a:gd name="T47" fmla="*/ 2716 h 5427"/>
                  <a:gd name="T48" fmla="*/ 2680 w 5419"/>
                  <a:gd name="T49" fmla="*/ 2683 h 5427"/>
                  <a:gd name="T50" fmla="*/ 2630 w 5419"/>
                  <a:gd name="T51" fmla="*/ 2699 h 5427"/>
                  <a:gd name="T52" fmla="*/ 2179 w 5419"/>
                  <a:gd name="T53" fmla="*/ 2182 h 5427"/>
                  <a:gd name="T54" fmla="*/ 2252 w 5419"/>
                  <a:gd name="T55" fmla="*/ 2255 h 5427"/>
                  <a:gd name="T56" fmla="*/ 2037 w 5419"/>
                  <a:gd name="T57" fmla="*/ 2106 h 5427"/>
                  <a:gd name="T58" fmla="*/ 2072 w 5419"/>
                  <a:gd name="T59" fmla="*/ 2073 h 5427"/>
                  <a:gd name="T60" fmla="*/ 2020 w 5419"/>
                  <a:gd name="T61" fmla="*/ 2089 h 5427"/>
                  <a:gd name="T62" fmla="*/ 1571 w 5419"/>
                  <a:gd name="T63" fmla="*/ 1572 h 5427"/>
                  <a:gd name="T64" fmla="*/ 1645 w 5419"/>
                  <a:gd name="T65" fmla="*/ 1645 h 5427"/>
                  <a:gd name="T66" fmla="*/ 1429 w 5419"/>
                  <a:gd name="T67" fmla="*/ 1499 h 5427"/>
                  <a:gd name="T68" fmla="*/ 1463 w 5419"/>
                  <a:gd name="T69" fmla="*/ 1465 h 5427"/>
                  <a:gd name="T70" fmla="*/ 1413 w 5419"/>
                  <a:gd name="T71" fmla="*/ 1482 h 5427"/>
                  <a:gd name="T72" fmla="*/ 962 w 5419"/>
                  <a:gd name="T73" fmla="*/ 962 h 5427"/>
                  <a:gd name="T74" fmla="*/ 1035 w 5419"/>
                  <a:gd name="T75" fmla="*/ 1038 h 5427"/>
                  <a:gd name="T76" fmla="*/ 820 w 5419"/>
                  <a:gd name="T77" fmla="*/ 889 h 5427"/>
                  <a:gd name="T78" fmla="*/ 855 w 5419"/>
                  <a:gd name="T79" fmla="*/ 856 h 5427"/>
                  <a:gd name="T80" fmla="*/ 803 w 5419"/>
                  <a:gd name="T81" fmla="*/ 872 h 5427"/>
                  <a:gd name="T82" fmla="*/ 354 w 5419"/>
                  <a:gd name="T83" fmla="*/ 355 h 5427"/>
                  <a:gd name="T84" fmla="*/ 427 w 5419"/>
                  <a:gd name="T85" fmla="*/ 428 h 5427"/>
                  <a:gd name="T86" fmla="*/ 212 w 5419"/>
                  <a:gd name="T87" fmla="*/ 279 h 5427"/>
                  <a:gd name="T88" fmla="*/ 245 w 5419"/>
                  <a:gd name="T89" fmla="*/ 246 h 5427"/>
                  <a:gd name="T90" fmla="*/ 196 w 5419"/>
                  <a:gd name="T91" fmla="*/ 262 h 5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9" h="5427">
                    <a:moveTo>
                      <a:pt x="5312" y="5318"/>
                    </a:moveTo>
                    <a:lnTo>
                      <a:pt x="5279" y="5351"/>
                    </a:lnTo>
                    <a:lnTo>
                      <a:pt x="5353" y="5427"/>
                    </a:lnTo>
                    <a:lnTo>
                      <a:pt x="5419" y="5427"/>
                    </a:lnTo>
                    <a:lnTo>
                      <a:pt x="5312" y="5318"/>
                    </a:lnTo>
                    <a:close/>
                    <a:moveTo>
                      <a:pt x="5223" y="5228"/>
                    </a:moveTo>
                    <a:lnTo>
                      <a:pt x="5187" y="5261"/>
                    </a:lnTo>
                    <a:lnTo>
                      <a:pt x="5263" y="5335"/>
                    </a:lnTo>
                    <a:lnTo>
                      <a:pt x="5296" y="5301"/>
                    </a:lnTo>
                    <a:lnTo>
                      <a:pt x="5223" y="5228"/>
                    </a:lnTo>
                    <a:close/>
                    <a:moveTo>
                      <a:pt x="5114" y="5119"/>
                    </a:moveTo>
                    <a:lnTo>
                      <a:pt x="5081" y="5153"/>
                    </a:lnTo>
                    <a:lnTo>
                      <a:pt x="5154" y="5228"/>
                    </a:lnTo>
                    <a:lnTo>
                      <a:pt x="5187" y="5195"/>
                    </a:lnTo>
                    <a:lnTo>
                      <a:pt x="5114" y="5119"/>
                    </a:lnTo>
                    <a:close/>
                    <a:moveTo>
                      <a:pt x="4703" y="4708"/>
                    </a:moveTo>
                    <a:lnTo>
                      <a:pt x="4670" y="4741"/>
                    </a:lnTo>
                    <a:lnTo>
                      <a:pt x="5064" y="5136"/>
                    </a:lnTo>
                    <a:lnTo>
                      <a:pt x="5097" y="5103"/>
                    </a:lnTo>
                    <a:lnTo>
                      <a:pt x="4703" y="4708"/>
                    </a:lnTo>
                    <a:close/>
                    <a:moveTo>
                      <a:pt x="4613" y="4618"/>
                    </a:moveTo>
                    <a:lnTo>
                      <a:pt x="4580" y="4651"/>
                    </a:lnTo>
                    <a:lnTo>
                      <a:pt x="4653" y="4725"/>
                    </a:lnTo>
                    <a:lnTo>
                      <a:pt x="4686" y="4692"/>
                    </a:lnTo>
                    <a:lnTo>
                      <a:pt x="4613" y="4618"/>
                    </a:lnTo>
                    <a:close/>
                    <a:moveTo>
                      <a:pt x="4507" y="4510"/>
                    </a:moveTo>
                    <a:lnTo>
                      <a:pt x="4471" y="4545"/>
                    </a:lnTo>
                    <a:lnTo>
                      <a:pt x="4547" y="4618"/>
                    </a:lnTo>
                    <a:lnTo>
                      <a:pt x="4580" y="4585"/>
                    </a:lnTo>
                    <a:lnTo>
                      <a:pt x="4507" y="4510"/>
                    </a:lnTo>
                    <a:close/>
                    <a:moveTo>
                      <a:pt x="4095" y="4098"/>
                    </a:moveTo>
                    <a:lnTo>
                      <a:pt x="4062" y="4134"/>
                    </a:lnTo>
                    <a:lnTo>
                      <a:pt x="4455" y="4526"/>
                    </a:lnTo>
                    <a:lnTo>
                      <a:pt x="4488" y="4493"/>
                    </a:lnTo>
                    <a:lnTo>
                      <a:pt x="4095" y="4098"/>
                    </a:lnTo>
                    <a:close/>
                    <a:moveTo>
                      <a:pt x="4006" y="4009"/>
                    </a:moveTo>
                    <a:lnTo>
                      <a:pt x="3970" y="4042"/>
                    </a:lnTo>
                    <a:lnTo>
                      <a:pt x="4046" y="4117"/>
                    </a:lnTo>
                    <a:lnTo>
                      <a:pt x="4079" y="4082"/>
                    </a:lnTo>
                    <a:lnTo>
                      <a:pt x="4006" y="4009"/>
                    </a:lnTo>
                    <a:close/>
                    <a:moveTo>
                      <a:pt x="3897" y="3902"/>
                    </a:moveTo>
                    <a:lnTo>
                      <a:pt x="3864" y="3935"/>
                    </a:lnTo>
                    <a:lnTo>
                      <a:pt x="3937" y="4009"/>
                    </a:lnTo>
                    <a:lnTo>
                      <a:pt x="3970" y="3976"/>
                    </a:lnTo>
                    <a:lnTo>
                      <a:pt x="3897" y="3902"/>
                    </a:lnTo>
                    <a:close/>
                    <a:moveTo>
                      <a:pt x="3486" y="3491"/>
                    </a:moveTo>
                    <a:lnTo>
                      <a:pt x="3453" y="3524"/>
                    </a:lnTo>
                    <a:lnTo>
                      <a:pt x="3847" y="3919"/>
                    </a:lnTo>
                    <a:lnTo>
                      <a:pt x="3880" y="3886"/>
                    </a:lnTo>
                    <a:lnTo>
                      <a:pt x="3486" y="3491"/>
                    </a:lnTo>
                    <a:close/>
                    <a:moveTo>
                      <a:pt x="3396" y="3399"/>
                    </a:moveTo>
                    <a:lnTo>
                      <a:pt x="3363" y="3434"/>
                    </a:lnTo>
                    <a:lnTo>
                      <a:pt x="3436" y="3508"/>
                    </a:lnTo>
                    <a:lnTo>
                      <a:pt x="3469" y="3474"/>
                    </a:lnTo>
                    <a:lnTo>
                      <a:pt x="3396" y="3399"/>
                    </a:lnTo>
                    <a:close/>
                    <a:moveTo>
                      <a:pt x="3289" y="3292"/>
                    </a:moveTo>
                    <a:lnTo>
                      <a:pt x="3254" y="3326"/>
                    </a:lnTo>
                    <a:lnTo>
                      <a:pt x="3330" y="3399"/>
                    </a:lnTo>
                    <a:lnTo>
                      <a:pt x="3363" y="3366"/>
                    </a:lnTo>
                    <a:lnTo>
                      <a:pt x="3289" y="3292"/>
                    </a:lnTo>
                    <a:close/>
                    <a:moveTo>
                      <a:pt x="2878" y="2881"/>
                    </a:moveTo>
                    <a:lnTo>
                      <a:pt x="2845" y="2914"/>
                    </a:lnTo>
                    <a:lnTo>
                      <a:pt x="3237" y="3309"/>
                    </a:lnTo>
                    <a:lnTo>
                      <a:pt x="3271" y="3276"/>
                    </a:lnTo>
                    <a:lnTo>
                      <a:pt x="2878" y="2881"/>
                    </a:lnTo>
                    <a:close/>
                    <a:moveTo>
                      <a:pt x="2788" y="2791"/>
                    </a:moveTo>
                    <a:lnTo>
                      <a:pt x="2753" y="2824"/>
                    </a:lnTo>
                    <a:lnTo>
                      <a:pt x="2829" y="2898"/>
                    </a:lnTo>
                    <a:lnTo>
                      <a:pt x="2862" y="2865"/>
                    </a:lnTo>
                    <a:lnTo>
                      <a:pt x="2788" y="2791"/>
                    </a:lnTo>
                    <a:close/>
                    <a:moveTo>
                      <a:pt x="2680" y="2683"/>
                    </a:moveTo>
                    <a:lnTo>
                      <a:pt x="2647" y="2716"/>
                    </a:lnTo>
                    <a:lnTo>
                      <a:pt x="2720" y="2791"/>
                    </a:lnTo>
                    <a:lnTo>
                      <a:pt x="2753" y="2758"/>
                    </a:lnTo>
                    <a:lnTo>
                      <a:pt x="2680" y="2683"/>
                    </a:lnTo>
                    <a:close/>
                    <a:moveTo>
                      <a:pt x="2268" y="2271"/>
                    </a:moveTo>
                    <a:lnTo>
                      <a:pt x="2235" y="2305"/>
                    </a:lnTo>
                    <a:lnTo>
                      <a:pt x="2630" y="2699"/>
                    </a:lnTo>
                    <a:lnTo>
                      <a:pt x="2663" y="2666"/>
                    </a:lnTo>
                    <a:lnTo>
                      <a:pt x="2268" y="2271"/>
                    </a:lnTo>
                    <a:close/>
                    <a:moveTo>
                      <a:pt x="2179" y="2182"/>
                    </a:moveTo>
                    <a:lnTo>
                      <a:pt x="2146" y="2215"/>
                    </a:lnTo>
                    <a:lnTo>
                      <a:pt x="2219" y="2288"/>
                    </a:lnTo>
                    <a:lnTo>
                      <a:pt x="2252" y="2255"/>
                    </a:lnTo>
                    <a:lnTo>
                      <a:pt x="2179" y="2182"/>
                    </a:lnTo>
                    <a:close/>
                    <a:moveTo>
                      <a:pt x="2072" y="2073"/>
                    </a:moveTo>
                    <a:lnTo>
                      <a:pt x="2037" y="2106"/>
                    </a:lnTo>
                    <a:lnTo>
                      <a:pt x="2112" y="2182"/>
                    </a:lnTo>
                    <a:lnTo>
                      <a:pt x="2146" y="2149"/>
                    </a:lnTo>
                    <a:lnTo>
                      <a:pt x="2072" y="2073"/>
                    </a:lnTo>
                    <a:close/>
                    <a:moveTo>
                      <a:pt x="1661" y="1662"/>
                    </a:moveTo>
                    <a:lnTo>
                      <a:pt x="1628" y="1697"/>
                    </a:lnTo>
                    <a:lnTo>
                      <a:pt x="2020" y="2089"/>
                    </a:lnTo>
                    <a:lnTo>
                      <a:pt x="2053" y="2056"/>
                    </a:lnTo>
                    <a:lnTo>
                      <a:pt x="1661" y="1662"/>
                    </a:lnTo>
                    <a:close/>
                    <a:moveTo>
                      <a:pt x="1571" y="1572"/>
                    </a:moveTo>
                    <a:lnTo>
                      <a:pt x="1536" y="1605"/>
                    </a:lnTo>
                    <a:lnTo>
                      <a:pt x="1611" y="1678"/>
                    </a:lnTo>
                    <a:lnTo>
                      <a:pt x="1645" y="1645"/>
                    </a:lnTo>
                    <a:lnTo>
                      <a:pt x="1571" y="1572"/>
                    </a:lnTo>
                    <a:close/>
                    <a:moveTo>
                      <a:pt x="1463" y="1465"/>
                    </a:moveTo>
                    <a:lnTo>
                      <a:pt x="1429" y="1499"/>
                    </a:lnTo>
                    <a:lnTo>
                      <a:pt x="1503" y="1572"/>
                    </a:lnTo>
                    <a:lnTo>
                      <a:pt x="1536" y="1539"/>
                    </a:lnTo>
                    <a:lnTo>
                      <a:pt x="1463" y="1465"/>
                    </a:lnTo>
                    <a:close/>
                    <a:moveTo>
                      <a:pt x="1051" y="1054"/>
                    </a:moveTo>
                    <a:lnTo>
                      <a:pt x="1018" y="1087"/>
                    </a:lnTo>
                    <a:lnTo>
                      <a:pt x="1413" y="1482"/>
                    </a:lnTo>
                    <a:lnTo>
                      <a:pt x="1446" y="1447"/>
                    </a:lnTo>
                    <a:lnTo>
                      <a:pt x="1051" y="1054"/>
                    </a:lnTo>
                    <a:close/>
                    <a:moveTo>
                      <a:pt x="962" y="962"/>
                    </a:moveTo>
                    <a:lnTo>
                      <a:pt x="928" y="995"/>
                    </a:lnTo>
                    <a:lnTo>
                      <a:pt x="1002" y="1071"/>
                    </a:lnTo>
                    <a:lnTo>
                      <a:pt x="1035" y="1038"/>
                    </a:lnTo>
                    <a:lnTo>
                      <a:pt x="962" y="962"/>
                    </a:lnTo>
                    <a:close/>
                    <a:moveTo>
                      <a:pt x="855" y="856"/>
                    </a:moveTo>
                    <a:lnTo>
                      <a:pt x="820" y="889"/>
                    </a:lnTo>
                    <a:lnTo>
                      <a:pt x="895" y="962"/>
                    </a:lnTo>
                    <a:lnTo>
                      <a:pt x="928" y="929"/>
                    </a:lnTo>
                    <a:lnTo>
                      <a:pt x="855" y="856"/>
                    </a:lnTo>
                    <a:close/>
                    <a:moveTo>
                      <a:pt x="444" y="444"/>
                    </a:moveTo>
                    <a:lnTo>
                      <a:pt x="411" y="477"/>
                    </a:lnTo>
                    <a:lnTo>
                      <a:pt x="803" y="872"/>
                    </a:lnTo>
                    <a:lnTo>
                      <a:pt x="836" y="839"/>
                    </a:lnTo>
                    <a:lnTo>
                      <a:pt x="444" y="444"/>
                    </a:lnTo>
                    <a:close/>
                    <a:moveTo>
                      <a:pt x="354" y="355"/>
                    </a:moveTo>
                    <a:lnTo>
                      <a:pt x="319" y="388"/>
                    </a:lnTo>
                    <a:lnTo>
                      <a:pt x="394" y="461"/>
                    </a:lnTo>
                    <a:lnTo>
                      <a:pt x="427" y="428"/>
                    </a:lnTo>
                    <a:lnTo>
                      <a:pt x="354" y="355"/>
                    </a:lnTo>
                    <a:close/>
                    <a:moveTo>
                      <a:pt x="245" y="246"/>
                    </a:moveTo>
                    <a:lnTo>
                      <a:pt x="212" y="279"/>
                    </a:lnTo>
                    <a:lnTo>
                      <a:pt x="286" y="355"/>
                    </a:lnTo>
                    <a:lnTo>
                      <a:pt x="319" y="319"/>
                    </a:lnTo>
                    <a:lnTo>
                      <a:pt x="245" y="246"/>
                    </a:lnTo>
                    <a:close/>
                    <a:moveTo>
                      <a:pt x="0" y="0"/>
                    </a:moveTo>
                    <a:lnTo>
                      <a:pt x="0" y="66"/>
                    </a:lnTo>
                    <a:lnTo>
                      <a:pt x="196" y="262"/>
                    </a:lnTo>
                    <a:lnTo>
                      <a:pt x="229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8" name="Freeform 1085"/>
              <p:cNvSpPr>
                <a:spLocks noEditPoints="1"/>
              </p:cNvSpPr>
              <p:nvPr/>
            </p:nvSpPr>
            <p:spPr bwMode="auto">
              <a:xfrm>
                <a:off x="1718" y="1216"/>
                <a:ext cx="5419" cy="5427"/>
              </a:xfrm>
              <a:custGeom>
                <a:avLst/>
                <a:gdLst>
                  <a:gd name="T0" fmla="*/ 5353 w 5419"/>
                  <a:gd name="T1" fmla="*/ 5427 h 5427"/>
                  <a:gd name="T2" fmla="*/ 5223 w 5419"/>
                  <a:gd name="T3" fmla="*/ 5228 h 5427"/>
                  <a:gd name="T4" fmla="*/ 5296 w 5419"/>
                  <a:gd name="T5" fmla="*/ 5301 h 5427"/>
                  <a:gd name="T6" fmla="*/ 5081 w 5419"/>
                  <a:gd name="T7" fmla="*/ 5153 h 5427"/>
                  <a:gd name="T8" fmla="*/ 5114 w 5419"/>
                  <a:gd name="T9" fmla="*/ 5119 h 5427"/>
                  <a:gd name="T10" fmla="*/ 5064 w 5419"/>
                  <a:gd name="T11" fmla="*/ 5136 h 5427"/>
                  <a:gd name="T12" fmla="*/ 4613 w 5419"/>
                  <a:gd name="T13" fmla="*/ 4618 h 5427"/>
                  <a:gd name="T14" fmla="*/ 4686 w 5419"/>
                  <a:gd name="T15" fmla="*/ 4692 h 5427"/>
                  <a:gd name="T16" fmla="*/ 4471 w 5419"/>
                  <a:gd name="T17" fmla="*/ 4545 h 5427"/>
                  <a:gd name="T18" fmla="*/ 4507 w 5419"/>
                  <a:gd name="T19" fmla="*/ 4510 h 5427"/>
                  <a:gd name="T20" fmla="*/ 4455 w 5419"/>
                  <a:gd name="T21" fmla="*/ 4526 h 5427"/>
                  <a:gd name="T22" fmla="*/ 4006 w 5419"/>
                  <a:gd name="T23" fmla="*/ 4009 h 5427"/>
                  <a:gd name="T24" fmla="*/ 4079 w 5419"/>
                  <a:gd name="T25" fmla="*/ 4082 h 5427"/>
                  <a:gd name="T26" fmla="*/ 3864 w 5419"/>
                  <a:gd name="T27" fmla="*/ 3935 h 5427"/>
                  <a:gd name="T28" fmla="*/ 3897 w 5419"/>
                  <a:gd name="T29" fmla="*/ 3902 h 5427"/>
                  <a:gd name="T30" fmla="*/ 3847 w 5419"/>
                  <a:gd name="T31" fmla="*/ 3919 h 5427"/>
                  <a:gd name="T32" fmla="*/ 3396 w 5419"/>
                  <a:gd name="T33" fmla="*/ 3399 h 5427"/>
                  <a:gd name="T34" fmla="*/ 3469 w 5419"/>
                  <a:gd name="T35" fmla="*/ 3474 h 5427"/>
                  <a:gd name="T36" fmla="*/ 3254 w 5419"/>
                  <a:gd name="T37" fmla="*/ 3326 h 5427"/>
                  <a:gd name="T38" fmla="*/ 3289 w 5419"/>
                  <a:gd name="T39" fmla="*/ 3292 h 5427"/>
                  <a:gd name="T40" fmla="*/ 3237 w 5419"/>
                  <a:gd name="T41" fmla="*/ 3309 h 5427"/>
                  <a:gd name="T42" fmla="*/ 2788 w 5419"/>
                  <a:gd name="T43" fmla="*/ 2791 h 5427"/>
                  <a:gd name="T44" fmla="*/ 2862 w 5419"/>
                  <a:gd name="T45" fmla="*/ 2865 h 5427"/>
                  <a:gd name="T46" fmla="*/ 2647 w 5419"/>
                  <a:gd name="T47" fmla="*/ 2716 h 5427"/>
                  <a:gd name="T48" fmla="*/ 2680 w 5419"/>
                  <a:gd name="T49" fmla="*/ 2683 h 5427"/>
                  <a:gd name="T50" fmla="*/ 2630 w 5419"/>
                  <a:gd name="T51" fmla="*/ 2699 h 5427"/>
                  <a:gd name="T52" fmla="*/ 2179 w 5419"/>
                  <a:gd name="T53" fmla="*/ 2182 h 5427"/>
                  <a:gd name="T54" fmla="*/ 2252 w 5419"/>
                  <a:gd name="T55" fmla="*/ 2255 h 5427"/>
                  <a:gd name="T56" fmla="*/ 2037 w 5419"/>
                  <a:gd name="T57" fmla="*/ 2106 h 5427"/>
                  <a:gd name="T58" fmla="*/ 2072 w 5419"/>
                  <a:gd name="T59" fmla="*/ 2073 h 5427"/>
                  <a:gd name="T60" fmla="*/ 2020 w 5419"/>
                  <a:gd name="T61" fmla="*/ 2089 h 5427"/>
                  <a:gd name="T62" fmla="*/ 1571 w 5419"/>
                  <a:gd name="T63" fmla="*/ 1572 h 5427"/>
                  <a:gd name="T64" fmla="*/ 1645 w 5419"/>
                  <a:gd name="T65" fmla="*/ 1645 h 5427"/>
                  <a:gd name="T66" fmla="*/ 1429 w 5419"/>
                  <a:gd name="T67" fmla="*/ 1499 h 5427"/>
                  <a:gd name="T68" fmla="*/ 1463 w 5419"/>
                  <a:gd name="T69" fmla="*/ 1465 h 5427"/>
                  <a:gd name="T70" fmla="*/ 1413 w 5419"/>
                  <a:gd name="T71" fmla="*/ 1482 h 5427"/>
                  <a:gd name="T72" fmla="*/ 962 w 5419"/>
                  <a:gd name="T73" fmla="*/ 962 h 5427"/>
                  <a:gd name="T74" fmla="*/ 1035 w 5419"/>
                  <a:gd name="T75" fmla="*/ 1038 h 5427"/>
                  <a:gd name="T76" fmla="*/ 820 w 5419"/>
                  <a:gd name="T77" fmla="*/ 889 h 5427"/>
                  <a:gd name="T78" fmla="*/ 855 w 5419"/>
                  <a:gd name="T79" fmla="*/ 856 h 5427"/>
                  <a:gd name="T80" fmla="*/ 803 w 5419"/>
                  <a:gd name="T81" fmla="*/ 872 h 5427"/>
                  <a:gd name="T82" fmla="*/ 354 w 5419"/>
                  <a:gd name="T83" fmla="*/ 355 h 5427"/>
                  <a:gd name="T84" fmla="*/ 427 w 5419"/>
                  <a:gd name="T85" fmla="*/ 428 h 5427"/>
                  <a:gd name="T86" fmla="*/ 212 w 5419"/>
                  <a:gd name="T87" fmla="*/ 279 h 5427"/>
                  <a:gd name="T88" fmla="*/ 245 w 5419"/>
                  <a:gd name="T89" fmla="*/ 246 h 5427"/>
                  <a:gd name="T90" fmla="*/ 196 w 5419"/>
                  <a:gd name="T91" fmla="*/ 262 h 5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9" h="5427">
                    <a:moveTo>
                      <a:pt x="5312" y="5318"/>
                    </a:moveTo>
                    <a:lnTo>
                      <a:pt x="5279" y="5351"/>
                    </a:lnTo>
                    <a:lnTo>
                      <a:pt x="5353" y="5427"/>
                    </a:lnTo>
                    <a:lnTo>
                      <a:pt x="5419" y="5427"/>
                    </a:lnTo>
                    <a:lnTo>
                      <a:pt x="5312" y="5318"/>
                    </a:lnTo>
                    <a:moveTo>
                      <a:pt x="5223" y="5228"/>
                    </a:moveTo>
                    <a:lnTo>
                      <a:pt x="5187" y="5261"/>
                    </a:lnTo>
                    <a:lnTo>
                      <a:pt x="5263" y="5335"/>
                    </a:lnTo>
                    <a:lnTo>
                      <a:pt x="5296" y="5301"/>
                    </a:lnTo>
                    <a:lnTo>
                      <a:pt x="5223" y="5228"/>
                    </a:lnTo>
                    <a:moveTo>
                      <a:pt x="5114" y="5119"/>
                    </a:moveTo>
                    <a:lnTo>
                      <a:pt x="5081" y="5153"/>
                    </a:lnTo>
                    <a:lnTo>
                      <a:pt x="5154" y="5228"/>
                    </a:lnTo>
                    <a:lnTo>
                      <a:pt x="5187" y="5195"/>
                    </a:lnTo>
                    <a:lnTo>
                      <a:pt x="5114" y="5119"/>
                    </a:lnTo>
                    <a:moveTo>
                      <a:pt x="4703" y="4708"/>
                    </a:moveTo>
                    <a:lnTo>
                      <a:pt x="4670" y="4741"/>
                    </a:lnTo>
                    <a:lnTo>
                      <a:pt x="5064" y="5136"/>
                    </a:lnTo>
                    <a:lnTo>
                      <a:pt x="5097" y="5103"/>
                    </a:lnTo>
                    <a:lnTo>
                      <a:pt x="4703" y="4708"/>
                    </a:lnTo>
                    <a:moveTo>
                      <a:pt x="4613" y="4618"/>
                    </a:moveTo>
                    <a:lnTo>
                      <a:pt x="4580" y="4651"/>
                    </a:lnTo>
                    <a:lnTo>
                      <a:pt x="4653" y="4725"/>
                    </a:lnTo>
                    <a:lnTo>
                      <a:pt x="4686" y="4692"/>
                    </a:lnTo>
                    <a:lnTo>
                      <a:pt x="4613" y="4618"/>
                    </a:lnTo>
                    <a:moveTo>
                      <a:pt x="4507" y="4510"/>
                    </a:moveTo>
                    <a:lnTo>
                      <a:pt x="4471" y="4545"/>
                    </a:lnTo>
                    <a:lnTo>
                      <a:pt x="4547" y="4618"/>
                    </a:lnTo>
                    <a:lnTo>
                      <a:pt x="4580" y="4585"/>
                    </a:lnTo>
                    <a:lnTo>
                      <a:pt x="4507" y="4510"/>
                    </a:lnTo>
                    <a:moveTo>
                      <a:pt x="4095" y="4098"/>
                    </a:moveTo>
                    <a:lnTo>
                      <a:pt x="4062" y="4134"/>
                    </a:lnTo>
                    <a:lnTo>
                      <a:pt x="4455" y="4526"/>
                    </a:lnTo>
                    <a:lnTo>
                      <a:pt x="4488" y="4493"/>
                    </a:lnTo>
                    <a:lnTo>
                      <a:pt x="4095" y="4098"/>
                    </a:lnTo>
                    <a:moveTo>
                      <a:pt x="4006" y="4009"/>
                    </a:moveTo>
                    <a:lnTo>
                      <a:pt x="3970" y="4042"/>
                    </a:lnTo>
                    <a:lnTo>
                      <a:pt x="4046" y="4117"/>
                    </a:lnTo>
                    <a:lnTo>
                      <a:pt x="4079" y="4082"/>
                    </a:lnTo>
                    <a:lnTo>
                      <a:pt x="4006" y="4009"/>
                    </a:lnTo>
                    <a:moveTo>
                      <a:pt x="3897" y="3902"/>
                    </a:moveTo>
                    <a:lnTo>
                      <a:pt x="3864" y="3935"/>
                    </a:lnTo>
                    <a:lnTo>
                      <a:pt x="3937" y="4009"/>
                    </a:lnTo>
                    <a:lnTo>
                      <a:pt x="3970" y="3976"/>
                    </a:lnTo>
                    <a:lnTo>
                      <a:pt x="3897" y="3902"/>
                    </a:lnTo>
                    <a:moveTo>
                      <a:pt x="3486" y="3491"/>
                    </a:moveTo>
                    <a:lnTo>
                      <a:pt x="3453" y="3524"/>
                    </a:lnTo>
                    <a:lnTo>
                      <a:pt x="3847" y="3919"/>
                    </a:lnTo>
                    <a:lnTo>
                      <a:pt x="3880" y="3886"/>
                    </a:lnTo>
                    <a:lnTo>
                      <a:pt x="3486" y="3491"/>
                    </a:lnTo>
                    <a:moveTo>
                      <a:pt x="3396" y="3399"/>
                    </a:moveTo>
                    <a:lnTo>
                      <a:pt x="3363" y="3434"/>
                    </a:lnTo>
                    <a:lnTo>
                      <a:pt x="3436" y="3508"/>
                    </a:lnTo>
                    <a:lnTo>
                      <a:pt x="3469" y="3474"/>
                    </a:lnTo>
                    <a:lnTo>
                      <a:pt x="3396" y="3399"/>
                    </a:lnTo>
                    <a:moveTo>
                      <a:pt x="3289" y="3292"/>
                    </a:moveTo>
                    <a:lnTo>
                      <a:pt x="3254" y="3326"/>
                    </a:lnTo>
                    <a:lnTo>
                      <a:pt x="3330" y="3399"/>
                    </a:lnTo>
                    <a:lnTo>
                      <a:pt x="3363" y="3366"/>
                    </a:lnTo>
                    <a:lnTo>
                      <a:pt x="3289" y="3292"/>
                    </a:lnTo>
                    <a:moveTo>
                      <a:pt x="2878" y="2881"/>
                    </a:moveTo>
                    <a:lnTo>
                      <a:pt x="2845" y="2914"/>
                    </a:lnTo>
                    <a:lnTo>
                      <a:pt x="3237" y="3309"/>
                    </a:lnTo>
                    <a:lnTo>
                      <a:pt x="3271" y="3276"/>
                    </a:lnTo>
                    <a:lnTo>
                      <a:pt x="2878" y="2881"/>
                    </a:lnTo>
                    <a:moveTo>
                      <a:pt x="2788" y="2791"/>
                    </a:moveTo>
                    <a:lnTo>
                      <a:pt x="2753" y="2824"/>
                    </a:lnTo>
                    <a:lnTo>
                      <a:pt x="2829" y="2898"/>
                    </a:lnTo>
                    <a:lnTo>
                      <a:pt x="2862" y="2865"/>
                    </a:lnTo>
                    <a:lnTo>
                      <a:pt x="2788" y="2791"/>
                    </a:lnTo>
                    <a:moveTo>
                      <a:pt x="2680" y="2683"/>
                    </a:moveTo>
                    <a:lnTo>
                      <a:pt x="2647" y="2716"/>
                    </a:lnTo>
                    <a:lnTo>
                      <a:pt x="2720" y="2791"/>
                    </a:lnTo>
                    <a:lnTo>
                      <a:pt x="2753" y="2758"/>
                    </a:lnTo>
                    <a:lnTo>
                      <a:pt x="2680" y="2683"/>
                    </a:lnTo>
                    <a:moveTo>
                      <a:pt x="2268" y="2271"/>
                    </a:moveTo>
                    <a:lnTo>
                      <a:pt x="2235" y="2305"/>
                    </a:lnTo>
                    <a:lnTo>
                      <a:pt x="2630" y="2699"/>
                    </a:lnTo>
                    <a:lnTo>
                      <a:pt x="2663" y="2666"/>
                    </a:lnTo>
                    <a:lnTo>
                      <a:pt x="2268" y="2271"/>
                    </a:lnTo>
                    <a:moveTo>
                      <a:pt x="2179" y="2182"/>
                    </a:moveTo>
                    <a:lnTo>
                      <a:pt x="2146" y="2215"/>
                    </a:lnTo>
                    <a:lnTo>
                      <a:pt x="2219" y="2288"/>
                    </a:lnTo>
                    <a:lnTo>
                      <a:pt x="2252" y="2255"/>
                    </a:lnTo>
                    <a:lnTo>
                      <a:pt x="2179" y="2182"/>
                    </a:lnTo>
                    <a:moveTo>
                      <a:pt x="2072" y="2073"/>
                    </a:moveTo>
                    <a:lnTo>
                      <a:pt x="2037" y="2106"/>
                    </a:lnTo>
                    <a:lnTo>
                      <a:pt x="2112" y="2182"/>
                    </a:lnTo>
                    <a:lnTo>
                      <a:pt x="2146" y="2149"/>
                    </a:lnTo>
                    <a:lnTo>
                      <a:pt x="2072" y="2073"/>
                    </a:lnTo>
                    <a:moveTo>
                      <a:pt x="1661" y="1662"/>
                    </a:moveTo>
                    <a:lnTo>
                      <a:pt x="1628" y="1697"/>
                    </a:lnTo>
                    <a:lnTo>
                      <a:pt x="2020" y="2089"/>
                    </a:lnTo>
                    <a:lnTo>
                      <a:pt x="2053" y="2056"/>
                    </a:lnTo>
                    <a:lnTo>
                      <a:pt x="1661" y="1662"/>
                    </a:lnTo>
                    <a:moveTo>
                      <a:pt x="1571" y="1572"/>
                    </a:moveTo>
                    <a:lnTo>
                      <a:pt x="1536" y="1605"/>
                    </a:lnTo>
                    <a:lnTo>
                      <a:pt x="1611" y="1678"/>
                    </a:lnTo>
                    <a:lnTo>
                      <a:pt x="1645" y="1645"/>
                    </a:lnTo>
                    <a:lnTo>
                      <a:pt x="1571" y="1572"/>
                    </a:lnTo>
                    <a:moveTo>
                      <a:pt x="1463" y="1465"/>
                    </a:moveTo>
                    <a:lnTo>
                      <a:pt x="1429" y="1499"/>
                    </a:lnTo>
                    <a:lnTo>
                      <a:pt x="1503" y="1572"/>
                    </a:lnTo>
                    <a:lnTo>
                      <a:pt x="1536" y="1539"/>
                    </a:lnTo>
                    <a:lnTo>
                      <a:pt x="1463" y="1465"/>
                    </a:lnTo>
                    <a:moveTo>
                      <a:pt x="1051" y="1054"/>
                    </a:moveTo>
                    <a:lnTo>
                      <a:pt x="1018" y="1087"/>
                    </a:lnTo>
                    <a:lnTo>
                      <a:pt x="1413" y="1482"/>
                    </a:lnTo>
                    <a:lnTo>
                      <a:pt x="1446" y="1447"/>
                    </a:lnTo>
                    <a:lnTo>
                      <a:pt x="1051" y="1054"/>
                    </a:lnTo>
                    <a:moveTo>
                      <a:pt x="962" y="962"/>
                    </a:moveTo>
                    <a:lnTo>
                      <a:pt x="928" y="995"/>
                    </a:lnTo>
                    <a:lnTo>
                      <a:pt x="1002" y="1071"/>
                    </a:lnTo>
                    <a:lnTo>
                      <a:pt x="1035" y="1038"/>
                    </a:lnTo>
                    <a:lnTo>
                      <a:pt x="962" y="962"/>
                    </a:lnTo>
                    <a:moveTo>
                      <a:pt x="855" y="856"/>
                    </a:moveTo>
                    <a:lnTo>
                      <a:pt x="820" y="889"/>
                    </a:lnTo>
                    <a:lnTo>
                      <a:pt x="895" y="962"/>
                    </a:lnTo>
                    <a:lnTo>
                      <a:pt x="928" y="929"/>
                    </a:lnTo>
                    <a:lnTo>
                      <a:pt x="855" y="856"/>
                    </a:lnTo>
                    <a:moveTo>
                      <a:pt x="444" y="444"/>
                    </a:moveTo>
                    <a:lnTo>
                      <a:pt x="411" y="477"/>
                    </a:lnTo>
                    <a:lnTo>
                      <a:pt x="803" y="872"/>
                    </a:lnTo>
                    <a:lnTo>
                      <a:pt x="836" y="839"/>
                    </a:lnTo>
                    <a:lnTo>
                      <a:pt x="444" y="444"/>
                    </a:lnTo>
                    <a:moveTo>
                      <a:pt x="354" y="355"/>
                    </a:moveTo>
                    <a:lnTo>
                      <a:pt x="319" y="388"/>
                    </a:lnTo>
                    <a:lnTo>
                      <a:pt x="394" y="461"/>
                    </a:lnTo>
                    <a:lnTo>
                      <a:pt x="427" y="428"/>
                    </a:lnTo>
                    <a:lnTo>
                      <a:pt x="354" y="355"/>
                    </a:lnTo>
                    <a:moveTo>
                      <a:pt x="245" y="246"/>
                    </a:moveTo>
                    <a:lnTo>
                      <a:pt x="212" y="279"/>
                    </a:lnTo>
                    <a:lnTo>
                      <a:pt x="286" y="355"/>
                    </a:lnTo>
                    <a:lnTo>
                      <a:pt x="319" y="319"/>
                    </a:lnTo>
                    <a:lnTo>
                      <a:pt x="245" y="246"/>
                    </a:lnTo>
                    <a:moveTo>
                      <a:pt x="0" y="0"/>
                    </a:moveTo>
                    <a:lnTo>
                      <a:pt x="0" y="66"/>
                    </a:lnTo>
                    <a:lnTo>
                      <a:pt x="196" y="262"/>
                    </a:lnTo>
                    <a:lnTo>
                      <a:pt x="229" y="22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9" name="Freeform 1086"/>
              <p:cNvSpPr/>
              <p:nvPr/>
            </p:nvSpPr>
            <p:spPr bwMode="auto">
              <a:xfrm>
                <a:off x="2004" y="1535"/>
                <a:ext cx="68" cy="69"/>
              </a:xfrm>
              <a:custGeom>
                <a:avLst/>
                <a:gdLst>
                  <a:gd name="T0" fmla="*/ 33 w 68"/>
                  <a:gd name="T1" fmla="*/ 0 h 69"/>
                  <a:gd name="T2" fmla="*/ 0 w 68"/>
                  <a:gd name="T3" fmla="*/ 36 h 69"/>
                  <a:gd name="T4" fmla="*/ 33 w 68"/>
                  <a:gd name="T5" fmla="*/ 69 h 69"/>
                  <a:gd name="T6" fmla="*/ 68 w 68"/>
                  <a:gd name="T7" fmla="*/ 36 h 69"/>
                  <a:gd name="T8" fmla="*/ 33 w 6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9">
                    <a:moveTo>
                      <a:pt x="33" y="0"/>
                    </a:moveTo>
                    <a:lnTo>
                      <a:pt x="0" y="36"/>
                    </a:lnTo>
                    <a:lnTo>
                      <a:pt x="33" y="69"/>
                    </a:lnTo>
                    <a:lnTo>
                      <a:pt x="68" y="3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0" name="Freeform 1087"/>
              <p:cNvSpPr/>
              <p:nvPr/>
            </p:nvSpPr>
            <p:spPr bwMode="auto">
              <a:xfrm>
                <a:off x="2004" y="1535"/>
                <a:ext cx="68" cy="69"/>
              </a:xfrm>
              <a:custGeom>
                <a:avLst/>
                <a:gdLst>
                  <a:gd name="T0" fmla="*/ 33 w 68"/>
                  <a:gd name="T1" fmla="*/ 0 h 69"/>
                  <a:gd name="T2" fmla="*/ 0 w 68"/>
                  <a:gd name="T3" fmla="*/ 36 h 69"/>
                  <a:gd name="T4" fmla="*/ 33 w 68"/>
                  <a:gd name="T5" fmla="*/ 69 h 69"/>
                  <a:gd name="T6" fmla="*/ 68 w 68"/>
                  <a:gd name="T7" fmla="*/ 36 h 69"/>
                  <a:gd name="T8" fmla="*/ 33 w 6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9">
                    <a:moveTo>
                      <a:pt x="33" y="0"/>
                    </a:moveTo>
                    <a:lnTo>
                      <a:pt x="0" y="36"/>
                    </a:lnTo>
                    <a:lnTo>
                      <a:pt x="33" y="69"/>
                    </a:lnTo>
                    <a:lnTo>
                      <a:pt x="68" y="3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1" name="Freeform 1088"/>
              <p:cNvSpPr/>
              <p:nvPr/>
            </p:nvSpPr>
            <p:spPr bwMode="auto">
              <a:xfrm>
                <a:off x="2613" y="2145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2" name="Freeform 1089"/>
              <p:cNvSpPr/>
              <p:nvPr/>
            </p:nvSpPr>
            <p:spPr bwMode="auto">
              <a:xfrm>
                <a:off x="2613" y="2145"/>
                <a:ext cx="67" cy="66"/>
              </a:xfrm>
              <a:custGeom>
                <a:avLst/>
                <a:gdLst>
                  <a:gd name="T0" fmla="*/ 33 w 67"/>
                  <a:gd name="T1" fmla="*/ 0 h 66"/>
                  <a:gd name="T2" fmla="*/ 0 w 67"/>
                  <a:gd name="T3" fmla="*/ 33 h 66"/>
                  <a:gd name="T4" fmla="*/ 33 w 67"/>
                  <a:gd name="T5" fmla="*/ 66 h 66"/>
                  <a:gd name="T6" fmla="*/ 67 w 67"/>
                  <a:gd name="T7" fmla="*/ 33 h 66"/>
                  <a:gd name="T8" fmla="*/ 33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7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3" name="Freeform 1090"/>
              <p:cNvSpPr/>
              <p:nvPr/>
            </p:nvSpPr>
            <p:spPr bwMode="auto">
              <a:xfrm>
                <a:off x="3221" y="2755"/>
                <a:ext cx="68" cy="66"/>
              </a:xfrm>
              <a:custGeom>
                <a:avLst/>
                <a:gdLst>
                  <a:gd name="T0" fmla="*/ 33 w 68"/>
                  <a:gd name="T1" fmla="*/ 0 h 66"/>
                  <a:gd name="T2" fmla="*/ 0 w 68"/>
                  <a:gd name="T3" fmla="*/ 33 h 66"/>
                  <a:gd name="T4" fmla="*/ 33 w 68"/>
                  <a:gd name="T5" fmla="*/ 66 h 66"/>
                  <a:gd name="T6" fmla="*/ 68 w 68"/>
                  <a:gd name="T7" fmla="*/ 33 h 66"/>
                  <a:gd name="T8" fmla="*/ 33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4" name="Freeform 1091"/>
              <p:cNvSpPr/>
              <p:nvPr/>
            </p:nvSpPr>
            <p:spPr bwMode="auto">
              <a:xfrm>
                <a:off x="3221" y="2755"/>
                <a:ext cx="68" cy="66"/>
              </a:xfrm>
              <a:custGeom>
                <a:avLst/>
                <a:gdLst>
                  <a:gd name="T0" fmla="*/ 33 w 68"/>
                  <a:gd name="T1" fmla="*/ 0 h 66"/>
                  <a:gd name="T2" fmla="*/ 0 w 68"/>
                  <a:gd name="T3" fmla="*/ 33 h 66"/>
                  <a:gd name="T4" fmla="*/ 33 w 68"/>
                  <a:gd name="T5" fmla="*/ 66 h 66"/>
                  <a:gd name="T6" fmla="*/ 68 w 68"/>
                  <a:gd name="T7" fmla="*/ 33 h 66"/>
                  <a:gd name="T8" fmla="*/ 33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8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5" name="Freeform 1092"/>
              <p:cNvSpPr/>
              <p:nvPr/>
            </p:nvSpPr>
            <p:spPr bwMode="auto">
              <a:xfrm>
                <a:off x="3830" y="3365"/>
                <a:ext cx="67" cy="66"/>
              </a:xfrm>
              <a:custGeom>
                <a:avLst/>
                <a:gdLst>
                  <a:gd name="T0" fmla="*/ 34 w 67"/>
                  <a:gd name="T1" fmla="*/ 0 h 66"/>
                  <a:gd name="T2" fmla="*/ 0 w 67"/>
                  <a:gd name="T3" fmla="*/ 33 h 66"/>
                  <a:gd name="T4" fmla="*/ 34 w 67"/>
                  <a:gd name="T5" fmla="*/ 66 h 66"/>
                  <a:gd name="T6" fmla="*/ 67 w 67"/>
                  <a:gd name="T7" fmla="*/ 33 h 66"/>
                  <a:gd name="T8" fmla="*/ 34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lnTo>
                      <a:pt x="0" y="33"/>
                    </a:lnTo>
                    <a:lnTo>
                      <a:pt x="34" y="66"/>
                    </a:lnTo>
                    <a:lnTo>
                      <a:pt x="67" y="3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6" name="Freeform 1093"/>
              <p:cNvSpPr/>
              <p:nvPr/>
            </p:nvSpPr>
            <p:spPr bwMode="auto">
              <a:xfrm>
                <a:off x="3830" y="3365"/>
                <a:ext cx="67" cy="66"/>
              </a:xfrm>
              <a:custGeom>
                <a:avLst/>
                <a:gdLst>
                  <a:gd name="T0" fmla="*/ 34 w 67"/>
                  <a:gd name="T1" fmla="*/ 0 h 66"/>
                  <a:gd name="T2" fmla="*/ 0 w 67"/>
                  <a:gd name="T3" fmla="*/ 33 h 66"/>
                  <a:gd name="T4" fmla="*/ 34 w 67"/>
                  <a:gd name="T5" fmla="*/ 66 h 66"/>
                  <a:gd name="T6" fmla="*/ 67 w 67"/>
                  <a:gd name="T7" fmla="*/ 33 h 66"/>
                  <a:gd name="T8" fmla="*/ 34 w 6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6">
                    <a:moveTo>
                      <a:pt x="34" y="0"/>
                    </a:moveTo>
                    <a:lnTo>
                      <a:pt x="0" y="33"/>
                    </a:lnTo>
                    <a:lnTo>
                      <a:pt x="34" y="66"/>
                    </a:lnTo>
                    <a:lnTo>
                      <a:pt x="67" y="33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7" name="Freeform 1094"/>
              <p:cNvSpPr/>
              <p:nvPr/>
            </p:nvSpPr>
            <p:spPr bwMode="auto">
              <a:xfrm>
                <a:off x="4438" y="3974"/>
                <a:ext cx="68" cy="66"/>
              </a:xfrm>
              <a:custGeom>
                <a:avLst/>
                <a:gdLst>
                  <a:gd name="T0" fmla="*/ 33 w 68"/>
                  <a:gd name="T1" fmla="*/ 0 h 66"/>
                  <a:gd name="T2" fmla="*/ 0 w 68"/>
                  <a:gd name="T3" fmla="*/ 33 h 66"/>
                  <a:gd name="T4" fmla="*/ 33 w 68"/>
                  <a:gd name="T5" fmla="*/ 66 h 66"/>
                  <a:gd name="T6" fmla="*/ 68 w 68"/>
                  <a:gd name="T7" fmla="*/ 33 h 66"/>
                  <a:gd name="T8" fmla="*/ 33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8" name="Freeform 1095"/>
              <p:cNvSpPr/>
              <p:nvPr/>
            </p:nvSpPr>
            <p:spPr bwMode="auto">
              <a:xfrm>
                <a:off x="4438" y="3974"/>
                <a:ext cx="68" cy="66"/>
              </a:xfrm>
              <a:custGeom>
                <a:avLst/>
                <a:gdLst>
                  <a:gd name="T0" fmla="*/ 33 w 68"/>
                  <a:gd name="T1" fmla="*/ 0 h 66"/>
                  <a:gd name="T2" fmla="*/ 0 w 68"/>
                  <a:gd name="T3" fmla="*/ 33 h 66"/>
                  <a:gd name="T4" fmla="*/ 33 w 68"/>
                  <a:gd name="T5" fmla="*/ 66 h 66"/>
                  <a:gd name="T6" fmla="*/ 68 w 68"/>
                  <a:gd name="T7" fmla="*/ 33 h 66"/>
                  <a:gd name="T8" fmla="*/ 33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8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9" name="Freeform 1096"/>
              <p:cNvSpPr/>
              <p:nvPr/>
            </p:nvSpPr>
            <p:spPr bwMode="auto">
              <a:xfrm>
                <a:off x="5048" y="4582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0" name="Freeform 1097"/>
              <p:cNvSpPr/>
              <p:nvPr/>
            </p:nvSpPr>
            <p:spPr bwMode="auto">
              <a:xfrm>
                <a:off x="5048" y="4582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1" name="Freeform 1098"/>
              <p:cNvSpPr/>
              <p:nvPr/>
            </p:nvSpPr>
            <p:spPr bwMode="auto">
              <a:xfrm>
                <a:off x="5655" y="5192"/>
                <a:ext cx="69" cy="66"/>
              </a:xfrm>
              <a:custGeom>
                <a:avLst/>
                <a:gdLst>
                  <a:gd name="T0" fmla="*/ 33 w 69"/>
                  <a:gd name="T1" fmla="*/ 0 h 66"/>
                  <a:gd name="T2" fmla="*/ 0 w 69"/>
                  <a:gd name="T3" fmla="*/ 33 h 66"/>
                  <a:gd name="T4" fmla="*/ 33 w 69"/>
                  <a:gd name="T5" fmla="*/ 66 h 66"/>
                  <a:gd name="T6" fmla="*/ 69 w 69"/>
                  <a:gd name="T7" fmla="*/ 33 h 66"/>
                  <a:gd name="T8" fmla="*/ 33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9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2" name="Freeform 1099"/>
              <p:cNvSpPr/>
              <p:nvPr/>
            </p:nvSpPr>
            <p:spPr bwMode="auto">
              <a:xfrm>
                <a:off x="5655" y="5192"/>
                <a:ext cx="69" cy="66"/>
              </a:xfrm>
              <a:custGeom>
                <a:avLst/>
                <a:gdLst>
                  <a:gd name="T0" fmla="*/ 33 w 69"/>
                  <a:gd name="T1" fmla="*/ 0 h 66"/>
                  <a:gd name="T2" fmla="*/ 0 w 69"/>
                  <a:gd name="T3" fmla="*/ 33 h 66"/>
                  <a:gd name="T4" fmla="*/ 33 w 69"/>
                  <a:gd name="T5" fmla="*/ 66 h 66"/>
                  <a:gd name="T6" fmla="*/ 69 w 69"/>
                  <a:gd name="T7" fmla="*/ 33 h 66"/>
                  <a:gd name="T8" fmla="*/ 33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9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3" name="Freeform 1100"/>
              <p:cNvSpPr/>
              <p:nvPr/>
            </p:nvSpPr>
            <p:spPr bwMode="auto">
              <a:xfrm>
                <a:off x="6265" y="5801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4" name="Freeform 1101"/>
              <p:cNvSpPr/>
              <p:nvPr/>
            </p:nvSpPr>
            <p:spPr bwMode="auto">
              <a:xfrm>
                <a:off x="6265" y="5801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5" name="Freeform 1102"/>
              <p:cNvSpPr/>
              <p:nvPr/>
            </p:nvSpPr>
            <p:spPr bwMode="auto">
              <a:xfrm>
                <a:off x="6872" y="6411"/>
                <a:ext cx="69" cy="66"/>
              </a:xfrm>
              <a:custGeom>
                <a:avLst/>
                <a:gdLst>
                  <a:gd name="T0" fmla="*/ 33 w 69"/>
                  <a:gd name="T1" fmla="*/ 0 h 66"/>
                  <a:gd name="T2" fmla="*/ 0 w 69"/>
                  <a:gd name="T3" fmla="*/ 33 h 66"/>
                  <a:gd name="T4" fmla="*/ 33 w 69"/>
                  <a:gd name="T5" fmla="*/ 66 h 66"/>
                  <a:gd name="T6" fmla="*/ 69 w 69"/>
                  <a:gd name="T7" fmla="*/ 33 h 66"/>
                  <a:gd name="T8" fmla="*/ 33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9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6" name="Freeform 1103"/>
              <p:cNvSpPr/>
              <p:nvPr/>
            </p:nvSpPr>
            <p:spPr bwMode="auto">
              <a:xfrm>
                <a:off x="6872" y="6411"/>
                <a:ext cx="69" cy="66"/>
              </a:xfrm>
              <a:custGeom>
                <a:avLst/>
                <a:gdLst>
                  <a:gd name="T0" fmla="*/ 33 w 69"/>
                  <a:gd name="T1" fmla="*/ 0 h 66"/>
                  <a:gd name="T2" fmla="*/ 0 w 69"/>
                  <a:gd name="T3" fmla="*/ 33 h 66"/>
                  <a:gd name="T4" fmla="*/ 33 w 69"/>
                  <a:gd name="T5" fmla="*/ 66 h 66"/>
                  <a:gd name="T6" fmla="*/ 69 w 69"/>
                  <a:gd name="T7" fmla="*/ 33 h 66"/>
                  <a:gd name="T8" fmla="*/ 33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9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7" name="Freeform 1104"/>
              <p:cNvSpPr/>
              <p:nvPr/>
            </p:nvSpPr>
            <p:spPr bwMode="auto">
              <a:xfrm>
                <a:off x="2112" y="1644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8" name="Freeform 1105"/>
              <p:cNvSpPr/>
              <p:nvPr/>
            </p:nvSpPr>
            <p:spPr bwMode="auto">
              <a:xfrm>
                <a:off x="2112" y="1644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9" name="Freeform 1106"/>
              <p:cNvSpPr/>
              <p:nvPr/>
            </p:nvSpPr>
            <p:spPr bwMode="auto">
              <a:xfrm>
                <a:off x="2720" y="2254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0" name="Freeform 1107"/>
              <p:cNvSpPr/>
              <p:nvPr/>
            </p:nvSpPr>
            <p:spPr bwMode="auto">
              <a:xfrm>
                <a:off x="2720" y="2254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1" name="Freeform 1108"/>
              <p:cNvSpPr/>
              <p:nvPr/>
            </p:nvSpPr>
            <p:spPr bwMode="auto">
              <a:xfrm>
                <a:off x="3329" y="2861"/>
                <a:ext cx="50" cy="52"/>
              </a:xfrm>
              <a:custGeom>
                <a:avLst/>
                <a:gdLst>
                  <a:gd name="T0" fmla="*/ 34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4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4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2" name="Freeform 1109"/>
              <p:cNvSpPr/>
              <p:nvPr/>
            </p:nvSpPr>
            <p:spPr bwMode="auto">
              <a:xfrm>
                <a:off x="3329" y="2861"/>
                <a:ext cx="50" cy="52"/>
              </a:xfrm>
              <a:custGeom>
                <a:avLst/>
                <a:gdLst>
                  <a:gd name="T0" fmla="*/ 34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4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4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3" name="Freeform 1110"/>
              <p:cNvSpPr/>
              <p:nvPr/>
            </p:nvSpPr>
            <p:spPr bwMode="auto">
              <a:xfrm>
                <a:off x="3937" y="3471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4" name="Freeform 1111"/>
              <p:cNvSpPr/>
              <p:nvPr/>
            </p:nvSpPr>
            <p:spPr bwMode="auto">
              <a:xfrm>
                <a:off x="3937" y="3471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5" name="Freeform 1112"/>
              <p:cNvSpPr/>
              <p:nvPr/>
            </p:nvSpPr>
            <p:spPr bwMode="auto">
              <a:xfrm>
                <a:off x="4547" y="4081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6" name="Freeform 1113"/>
              <p:cNvSpPr/>
              <p:nvPr/>
            </p:nvSpPr>
            <p:spPr bwMode="auto">
              <a:xfrm>
                <a:off x="4547" y="4081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7" name="Freeform 1114"/>
              <p:cNvSpPr/>
              <p:nvPr/>
            </p:nvSpPr>
            <p:spPr bwMode="auto">
              <a:xfrm>
                <a:off x="5154" y="4690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8" name="Freeform 1115"/>
              <p:cNvSpPr/>
              <p:nvPr/>
            </p:nvSpPr>
            <p:spPr bwMode="auto">
              <a:xfrm>
                <a:off x="5154" y="4690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4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9" name="Freeform 1116"/>
              <p:cNvSpPr/>
              <p:nvPr/>
            </p:nvSpPr>
            <p:spPr bwMode="auto">
              <a:xfrm>
                <a:off x="5764" y="5298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5 h 52"/>
                  <a:gd name="T4" fmla="*/ 16 w 49"/>
                  <a:gd name="T5" fmla="*/ 52 h 52"/>
                  <a:gd name="T6" fmla="*/ 49 w 49"/>
                  <a:gd name="T7" fmla="*/ 16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0" name="Freeform 1117"/>
              <p:cNvSpPr/>
              <p:nvPr/>
            </p:nvSpPr>
            <p:spPr bwMode="auto">
              <a:xfrm>
                <a:off x="5764" y="5298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5 h 52"/>
                  <a:gd name="T4" fmla="*/ 16 w 49"/>
                  <a:gd name="T5" fmla="*/ 52 h 52"/>
                  <a:gd name="T6" fmla="*/ 49 w 49"/>
                  <a:gd name="T7" fmla="*/ 16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1" name="Freeform 1118"/>
              <p:cNvSpPr/>
              <p:nvPr/>
            </p:nvSpPr>
            <p:spPr bwMode="auto">
              <a:xfrm>
                <a:off x="6371" y="5908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2" name="Freeform 1119"/>
              <p:cNvSpPr/>
              <p:nvPr/>
            </p:nvSpPr>
            <p:spPr bwMode="auto">
              <a:xfrm>
                <a:off x="6371" y="5908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3" name="Freeform 1120"/>
              <p:cNvSpPr/>
              <p:nvPr/>
            </p:nvSpPr>
            <p:spPr bwMode="auto">
              <a:xfrm>
                <a:off x="6981" y="6517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4" name="Freeform 1121"/>
              <p:cNvSpPr/>
              <p:nvPr/>
            </p:nvSpPr>
            <p:spPr bwMode="auto">
              <a:xfrm>
                <a:off x="6981" y="6517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4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4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5" name="Freeform 1122"/>
              <p:cNvSpPr/>
              <p:nvPr/>
            </p:nvSpPr>
            <p:spPr bwMode="auto">
              <a:xfrm>
                <a:off x="1914" y="1445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6" name="Freeform 1123"/>
              <p:cNvSpPr/>
              <p:nvPr/>
            </p:nvSpPr>
            <p:spPr bwMode="auto">
              <a:xfrm>
                <a:off x="1914" y="1445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7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7" name="Freeform 1124"/>
              <p:cNvSpPr/>
              <p:nvPr/>
            </p:nvSpPr>
            <p:spPr bwMode="auto">
              <a:xfrm>
                <a:off x="2521" y="2055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8" name="Freeform 1125"/>
              <p:cNvSpPr/>
              <p:nvPr/>
            </p:nvSpPr>
            <p:spPr bwMode="auto">
              <a:xfrm>
                <a:off x="2521" y="2055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9" name="Freeform 1126"/>
              <p:cNvSpPr/>
              <p:nvPr/>
            </p:nvSpPr>
            <p:spPr bwMode="auto">
              <a:xfrm>
                <a:off x="3131" y="2663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5 h 52"/>
                  <a:gd name="T4" fmla="*/ 16 w 50"/>
                  <a:gd name="T5" fmla="*/ 52 h 52"/>
                  <a:gd name="T6" fmla="*/ 50 w 50"/>
                  <a:gd name="T7" fmla="*/ 18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50" y="1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0" name="Freeform 1127"/>
              <p:cNvSpPr/>
              <p:nvPr/>
            </p:nvSpPr>
            <p:spPr bwMode="auto">
              <a:xfrm>
                <a:off x="3131" y="2663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5 h 52"/>
                  <a:gd name="T4" fmla="*/ 16 w 50"/>
                  <a:gd name="T5" fmla="*/ 52 h 52"/>
                  <a:gd name="T6" fmla="*/ 50 w 50"/>
                  <a:gd name="T7" fmla="*/ 18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5"/>
                    </a:lnTo>
                    <a:lnTo>
                      <a:pt x="16" y="52"/>
                    </a:lnTo>
                    <a:lnTo>
                      <a:pt x="50" y="18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1" name="Freeform 1128"/>
              <p:cNvSpPr/>
              <p:nvPr/>
            </p:nvSpPr>
            <p:spPr bwMode="auto">
              <a:xfrm>
                <a:off x="3738" y="3272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2" name="Freeform 1129"/>
              <p:cNvSpPr/>
              <p:nvPr/>
            </p:nvSpPr>
            <p:spPr bwMode="auto">
              <a:xfrm>
                <a:off x="3738" y="3272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3" name="Freeform 1130"/>
              <p:cNvSpPr/>
              <p:nvPr/>
            </p:nvSpPr>
            <p:spPr bwMode="auto">
              <a:xfrm>
                <a:off x="4348" y="388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4" name="Freeform 1131"/>
              <p:cNvSpPr/>
              <p:nvPr/>
            </p:nvSpPr>
            <p:spPr bwMode="auto">
              <a:xfrm>
                <a:off x="4348" y="388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5" name="Freeform 1132"/>
              <p:cNvSpPr/>
              <p:nvPr/>
            </p:nvSpPr>
            <p:spPr bwMode="auto">
              <a:xfrm>
                <a:off x="4955" y="4492"/>
                <a:ext cx="52" cy="50"/>
              </a:xfrm>
              <a:custGeom>
                <a:avLst/>
                <a:gdLst>
                  <a:gd name="T0" fmla="*/ 34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6 h 50"/>
                  <a:gd name="T8" fmla="*/ 34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6" name="Freeform 1133"/>
              <p:cNvSpPr/>
              <p:nvPr/>
            </p:nvSpPr>
            <p:spPr bwMode="auto">
              <a:xfrm>
                <a:off x="4955" y="4492"/>
                <a:ext cx="52" cy="50"/>
              </a:xfrm>
              <a:custGeom>
                <a:avLst/>
                <a:gdLst>
                  <a:gd name="T0" fmla="*/ 34 w 52"/>
                  <a:gd name="T1" fmla="*/ 0 h 50"/>
                  <a:gd name="T2" fmla="*/ 0 w 52"/>
                  <a:gd name="T3" fmla="*/ 33 h 50"/>
                  <a:gd name="T4" fmla="*/ 17 w 52"/>
                  <a:gd name="T5" fmla="*/ 50 h 50"/>
                  <a:gd name="T6" fmla="*/ 52 w 52"/>
                  <a:gd name="T7" fmla="*/ 16 h 50"/>
                  <a:gd name="T8" fmla="*/ 34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2" y="16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7" name="Freeform 1134"/>
              <p:cNvSpPr/>
              <p:nvPr/>
            </p:nvSpPr>
            <p:spPr bwMode="auto">
              <a:xfrm>
                <a:off x="5565" y="5102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8" name="Freeform 1135"/>
              <p:cNvSpPr/>
              <p:nvPr/>
            </p:nvSpPr>
            <p:spPr bwMode="auto">
              <a:xfrm>
                <a:off x="5565" y="5102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9" name="Freeform 1136"/>
              <p:cNvSpPr/>
              <p:nvPr/>
            </p:nvSpPr>
            <p:spPr bwMode="auto">
              <a:xfrm>
                <a:off x="6173" y="5709"/>
                <a:ext cx="52" cy="52"/>
              </a:xfrm>
              <a:custGeom>
                <a:avLst/>
                <a:gdLst>
                  <a:gd name="T0" fmla="*/ 33 w 52"/>
                  <a:gd name="T1" fmla="*/ 0 h 52"/>
                  <a:gd name="T2" fmla="*/ 0 w 52"/>
                  <a:gd name="T3" fmla="*/ 33 h 52"/>
                  <a:gd name="T4" fmla="*/ 16 w 52"/>
                  <a:gd name="T5" fmla="*/ 52 h 52"/>
                  <a:gd name="T6" fmla="*/ 52 w 52"/>
                  <a:gd name="T7" fmla="*/ 17 h 52"/>
                  <a:gd name="T8" fmla="*/ 33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52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0" name="Freeform 1137"/>
              <p:cNvSpPr/>
              <p:nvPr/>
            </p:nvSpPr>
            <p:spPr bwMode="auto">
              <a:xfrm>
                <a:off x="6173" y="5709"/>
                <a:ext cx="52" cy="52"/>
              </a:xfrm>
              <a:custGeom>
                <a:avLst/>
                <a:gdLst>
                  <a:gd name="T0" fmla="*/ 33 w 52"/>
                  <a:gd name="T1" fmla="*/ 0 h 52"/>
                  <a:gd name="T2" fmla="*/ 0 w 52"/>
                  <a:gd name="T3" fmla="*/ 33 h 52"/>
                  <a:gd name="T4" fmla="*/ 16 w 52"/>
                  <a:gd name="T5" fmla="*/ 52 h 52"/>
                  <a:gd name="T6" fmla="*/ 52 w 52"/>
                  <a:gd name="T7" fmla="*/ 17 h 52"/>
                  <a:gd name="T8" fmla="*/ 33 w 5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52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1" name="Freeform 1138"/>
              <p:cNvSpPr/>
              <p:nvPr/>
            </p:nvSpPr>
            <p:spPr bwMode="auto">
              <a:xfrm>
                <a:off x="6782" y="631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2" name="Freeform 1139"/>
              <p:cNvSpPr/>
              <p:nvPr/>
            </p:nvSpPr>
            <p:spPr bwMode="auto">
              <a:xfrm>
                <a:off x="6782" y="631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3" name="Freeform 1140"/>
              <p:cNvSpPr>
                <a:spLocks noEditPoints="1"/>
              </p:cNvSpPr>
              <p:nvPr/>
            </p:nvSpPr>
            <p:spPr bwMode="auto">
              <a:xfrm>
                <a:off x="1718" y="2436"/>
                <a:ext cx="4202" cy="4207"/>
              </a:xfrm>
              <a:custGeom>
                <a:avLst/>
                <a:gdLst>
                  <a:gd name="T0" fmla="*/ 4060 w 4202"/>
                  <a:gd name="T1" fmla="*/ 4131 h 4207"/>
                  <a:gd name="T2" fmla="*/ 4202 w 4202"/>
                  <a:gd name="T3" fmla="*/ 4207 h 4207"/>
                  <a:gd name="T4" fmla="*/ 4003 w 4202"/>
                  <a:gd name="T5" fmla="*/ 4006 h 4207"/>
                  <a:gd name="T6" fmla="*/ 4043 w 4202"/>
                  <a:gd name="T7" fmla="*/ 4115 h 4207"/>
                  <a:gd name="T8" fmla="*/ 4003 w 4202"/>
                  <a:gd name="T9" fmla="*/ 4006 h 4207"/>
                  <a:gd name="T10" fmla="*/ 3864 w 4202"/>
                  <a:gd name="T11" fmla="*/ 3933 h 4207"/>
                  <a:gd name="T12" fmla="*/ 3970 w 4202"/>
                  <a:gd name="T13" fmla="*/ 3973 h 4207"/>
                  <a:gd name="T14" fmla="*/ 3486 w 4202"/>
                  <a:gd name="T15" fmla="*/ 3488 h 4207"/>
                  <a:gd name="T16" fmla="*/ 3847 w 4202"/>
                  <a:gd name="T17" fmla="*/ 3916 h 4207"/>
                  <a:gd name="T18" fmla="*/ 3486 w 4202"/>
                  <a:gd name="T19" fmla="*/ 3488 h 4207"/>
                  <a:gd name="T20" fmla="*/ 3363 w 4202"/>
                  <a:gd name="T21" fmla="*/ 3431 h 4207"/>
                  <a:gd name="T22" fmla="*/ 3469 w 4202"/>
                  <a:gd name="T23" fmla="*/ 3472 h 4207"/>
                  <a:gd name="T24" fmla="*/ 3287 w 4202"/>
                  <a:gd name="T25" fmla="*/ 3290 h 4207"/>
                  <a:gd name="T26" fmla="*/ 3327 w 4202"/>
                  <a:gd name="T27" fmla="*/ 3398 h 4207"/>
                  <a:gd name="T28" fmla="*/ 3287 w 4202"/>
                  <a:gd name="T29" fmla="*/ 3290 h 4207"/>
                  <a:gd name="T30" fmla="*/ 2843 w 4202"/>
                  <a:gd name="T31" fmla="*/ 2912 h 4207"/>
                  <a:gd name="T32" fmla="*/ 3271 w 4202"/>
                  <a:gd name="T33" fmla="*/ 3273 h 4207"/>
                  <a:gd name="T34" fmla="*/ 2786 w 4202"/>
                  <a:gd name="T35" fmla="*/ 2789 h 4207"/>
                  <a:gd name="T36" fmla="*/ 2826 w 4202"/>
                  <a:gd name="T37" fmla="*/ 2895 h 4207"/>
                  <a:gd name="T38" fmla="*/ 2786 w 4202"/>
                  <a:gd name="T39" fmla="*/ 2789 h 4207"/>
                  <a:gd name="T40" fmla="*/ 2647 w 4202"/>
                  <a:gd name="T41" fmla="*/ 2715 h 4207"/>
                  <a:gd name="T42" fmla="*/ 2753 w 4202"/>
                  <a:gd name="T43" fmla="*/ 2756 h 4207"/>
                  <a:gd name="T44" fmla="*/ 2268 w 4202"/>
                  <a:gd name="T45" fmla="*/ 2269 h 4207"/>
                  <a:gd name="T46" fmla="*/ 2630 w 4202"/>
                  <a:gd name="T47" fmla="*/ 2696 h 4207"/>
                  <a:gd name="T48" fmla="*/ 2268 w 4202"/>
                  <a:gd name="T49" fmla="*/ 2269 h 4207"/>
                  <a:gd name="T50" fmla="*/ 2146 w 4202"/>
                  <a:gd name="T51" fmla="*/ 2212 h 4207"/>
                  <a:gd name="T52" fmla="*/ 2252 w 4202"/>
                  <a:gd name="T53" fmla="*/ 2252 h 4207"/>
                  <a:gd name="T54" fmla="*/ 2070 w 4202"/>
                  <a:gd name="T55" fmla="*/ 2072 h 4207"/>
                  <a:gd name="T56" fmla="*/ 2110 w 4202"/>
                  <a:gd name="T57" fmla="*/ 2179 h 4207"/>
                  <a:gd name="T58" fmla="*/ 2070 w 4202"/>
                  <a:gd name="T59" fmla="*/ 2072 h 4207"/>
                  <a:gd name="T60" fmla="*/ 1626 w 4202"/>
                  <a:gd name="T61" fmla="*/ 1694 h 4207"/>
                  <a:gd name="T62" fmla="*/ 2053 w 4202"/>
                  <a:gd name="T63" fmla="*/ 2056 h 4207"/>
                  <a:gd name="T64" fmla="*/ 1569 w 4202"/>
                  <a:gd name="T65" fmla="*/ 1569 h 4207"/>
                  <a:gd name="T66" fmla="*/ 1609 w 4202"/>
                  <a:gd name="T67" fmla="*/ 1678 h 4207"/>
                  <a:gd name="T68" fmla="*/ 1569 w 4202"/>
                  <a:gd name="T69" fmla="*/ 1569 h 4207"/>
                  <a:gd name="T70" fmla="*/ 1429 w 4202"/>
                  <a:gd name="T71" fmla="*/ 1496 h 4207"/>
                  <a:gd name="T72" fmla="*/ 1536 w 4202"/>
                  <a:gd name="T73" fmla="*/ 1536 h 4207"/>
                  <a:gd name="T74" fmla="*/ 1051 w 4202"/>
                  <a:gd name="T75" fmla="*/ 1051 h 4207"/>
                  <a:gd name="T76" fmla="*/ 1413 w 4202"/>
                  <a:gd name="T77" fmla="*/ 1479 h 4207"/>
                  <a:gd name="T78" fmla="*/ 1051 w 4202"/>
                  <a:gd name="T79" fmla="*/ 1051 h 4207"/>
                  <a:gd name="T80" fmla="*/ 928 w 4202"/>
                  <a:gd name="T81" fmla="*/ 995 h 4207"/>
                  <a:gd name="T82" fmla="*/ 1035 w 4202"/>
                  <a:gd name="T83" fmla="*/ 1035 h 4207"/>
                  <a:gd name="T84" fmla="*/ 853 w 4202"/>
                  <a:gd name="T85" fmla="*/ 853 h 4207"/>
                  <a:gd name="T86" fmla="*/ 893 w 4202"/>
                  <a:gd name="T87" fmla="*/ 962 h 4207"/>
                  <a:gd name="T88" fmla="*/ 853 w 4202"/>
                  <a:gd name="T89" fmla="*/ 853 h 4207"/>
                  <a:gd name="T90" fmla="*/ 409 w 4202"/>
                  <a:gd name="T91" fmla="*/ 475 h 4207"/>
                  <a:gd name="T92" fmla="*/ 836 w 4202"/>
                  <a:gd name="T93" fmla="*/ 836 h 4207"/>
                  <a:gd name="T94" fmla="*/ 352 w 4202"/>
                  <a:gd name="T95" fmla="*/ 352 h 4207"/>
                  <a:gd name="T96" fmla="*/ 392 w 4202"/>
                  <a:gd name="T97" fmla="*/ 458 h 4207"/>
                  <a:gd name="T98" fmla="*/ 352 w 4202"/>
                  <a:gd name="T99" fmla="*/ 352 h 4207"/>
                  <a:gd name="T100" fmla="*/ 212 w 4202"/>
                  <a:gd name="T101" fmla="*/ 276 h 4207"/>
                  <a:gd name="T102" fmla="*/ 319 w 4202"/>
                  <a:gd name="T103" fmla="*/ 319 h 4207"/>
                  <a:gd name="T104" fmla="*/ 0 w 4202"/>
                  <a:gd name="T105" fmla="*/ 0 h 4207"/>
                  <a:gd name="T106" fmla="*/ 196 w 4202"/>
                  <a:gd name="T107" fmla="*/ 260 h 4207"/>
                  <a:gd name="T108" fmla="*/ 0 w 4202"/>
                  <a:gd name="T109" fmla="*/ 0 h 4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02" h="4207">
                    <a:moveTo>
                      <a:pt x="4095" y="4098"/>
                    </a:moveTo>
                    <a:lnTo>
                      <a:pt x="4060" y="4131"/>
                    </a:lnTo>
                    <a:lnTo>
                      <a:pt x="4136" y="4207"/>
                    </a:lnTo>
                    <a:lnTo>
                      <a:pt x="4202" y="4207"/>
                    </a:lnTo>
                    <a:lnTo>
                      <a:pt x="4095" y="4098"/>
                    </a:lnTo>
                    <a:close/>
                    <a:moveTo>
                      <a:pt x="4003" y="4006"/>
                    </a:moveTo>
                    <a:lnTo>
                      <a:pt x="3970" y="4041"/>
                    </a:lnTo>
                    <a:lnTo>
                      <a:pt x="4043" y="4115"/>
                    </a:lnTo>
                    <a:lnTo>
                      <a:pt x="4076" y="4081"/>
                    </a:lnTo>
                    <a:lnTo>
                      <a:pt x="4003" y="4006"/>
                    </a:lnTo>
                    <a:close/>
                    <a:moveTo>
                      <a:pt x="3897" y="3899"/>
                    </a:moveTo>
                    <a:lnTo>
                      <a:pt x="3864" y="3933"/>
                    </a:lnTo>
                    <a:lnTo>
                      <a:pt x="3937" y="4006"/>
                    </a:lnTo>
                    <a:lnTo>
                      <a:pt x="3970" y="3973"/>
                    </a:lnTo>
                    <a:lnTo>
                      <a:pt x="3897" y="3899"/>
                    </a:lnTo>
                    <a:close/>
                    <a:moveTo>
                      <a:pt x="3486" y="3488"/>
                    </a:moveTo>
                    <a:lnTo>
                      <a:pt x="3453" y="3521"/>
                    </a:lnTo>
                    <a:lnTo>
                      <a:pt x="3847" y="3916"/>
                    </a:lnTo>
                    <a:lnTo>
                      <a:pt x="3880" y="3883"/>
                    </a:lnTo>
                    <a:lnTo>
                      <a:pt x="3486" y="3488"/>
                    </a:lnTo>
                    <a:close/>
                    <a:moveTo>
                      <a:pt x="3396" y="3398"/>
                    </a:moveTo>
                    <a:lnTo>
                      <a:pt x="3363" y="3431"/>
                    </a:lnTo>
                    <a:lnTo>
                      <a:pt x="3436" y="3505"/>
                    </a:lnTo>
                    <a:lnTo>
                      <a:pt x="3469" y="3472"/>
                    </a:lnTo>
                    <a:lnTo>
                      <a:pt x="3396" y="3398"/>
                    </a:lnTo>
                    <a:close/>
                    <a:moveTo>
                      <a:pt x="3287" y="3290"/>
                    </a:moveTo>
                    <a:lnTo>
                      <a:pt x="3254" y="3323"/>
                    </a:lnTo>
                    <a:lnTo>
                      <a:pt x="3327" y="3398"/>
                    </a:lnTo>
                    <a:lnTo>
                      <a:pt x="3363" y="3365"/>
                    </a:lnTo>
                    <a:lnTo>
                      <a:pt x="3287" y="3290"/>
                    </a:lnTo>
                    <a:close/>
                    <a:moveTo>
                      <a:pt x="2876" y="2878"/>
                    </a:moveTo>
                    <a:lnTo>
                      <a:pt x="2843" y="2912"/>
                    </a:lnTo>
                    <a:lnTo>
                      <a:pt x="3237" y="3306"/>
                    </a:lnTo>
                    <a:lnTo>
                      <a:pt x="3271" y="3273"/>
                    </a:lnTo>
                    <a:lnTo>
                      <a:pt x="2876" y="2878"/>
                    </a:lnTo>
                    <a:close/>
                    <a:moveTo>
                      <a:pt x="2786" y="2789"/>
                    </a:moveTo>
                    <a:lnTo>
                      <a:pt x="2753" y="2822"/>
                    </a:lnTo>
                    <a:lnTo>
                      <a:pt x="2826" y="2895"/>
                    </a:lnTo>
                    <a:lnTo>
                      <a:pt x="2859" y="2862"/>
                    </a:lnTo>
                    <a:lnTo>
                      <a:pt x="2786" y="2789"/>
                    </a:lnTo>
                    <a:close/>
                    <a:moveTo>
                      <a:pt x="2680" y="2680"/>
                    </a:moveTo>
                    <a:lnTo>
                      <a:pt x="2647" y="2715"/>
                    </a:lnTo>
                    <a:lnTo>
                      <a:pt x="2720" y="2789"/>
                    </a:lnTo>
                    <a:lnTo>
                      <a:pt x="2753" y="2756"/>
                    </a:lnTo>
                    <a:lnTo>
                      <a:pt x="2680" y="2680"/>
                    </a:lnTo>
                    <a:close/>
                    <a:moveTo>
                      <a:pt x="2268" y="2269"/>
                    </a:moveTo>
                    <a:lnTo>
                      <a:pt x="2235" y="2304"/>
                    </a:lnTo>
                    <a:lnTo>
                      <a:pt x="2630" y="2696"/>
                    </a:lnTo>
                    <a:lnTo>
                      <a:pt x="2663" y="2663"/>
                    </a:lnTo>
                    <a:lnTo>
                      <a:pt x="2268" y="2269"/>
                    </a:lnTo>
                    <a:close/>
                    <a:moveTo>
                      <a:pt x="2179" y="2179"/>
                    </a:moveTo>
                    <a:lnTo>
                      <a:pt x="2146" y="2212"/>
                    </a:lnTo>
                    <a:lnTo>
                      <a:pt x="2219" y="2285"/>
                    </a:lnTo>
                    <a:lnTo>
                      <a:pt x="2252" y="2252"/>
                    </a:lnTo>
                    <a:lnTo>
                      <a:pt x="2179" y="2179"/>
                    </a:lnTo>
                    <a:close/>
                    <a:moveTo>
                      <a:pt x="2070" y="2072"/>
                    </a:moveTo>
                    <a:lnTo>
                      <a:pt x="2037" y="2106"/>
                    </a:lnTo>
                    <a:lnTo>
                      <a:pt x="2110" y="2179"/>
                    </a:lnTo>
                    <a:lnTo>
                      <a:pt x="2146" y="2146"/>
                    </a:lnTo>
                    <a:lnTo>
                      <a:pt x="2070" y="2072"/>
                    </a:lnTo>
                    <a:close/>
                    <a:moveTo>
                      <a:pt x="1659" y="1661"/>
                    </a:moveTo>
                    <a:lnTo>
                      <a:pt x="1626" y="1694"/>
                    </a:lnTo>
                    <a:lnTo>
                      <a:pt x="2020" y="2089"/>
                    </a:lnTo>
                    <a:lnTo>
                      <a:pt x="2053" y="2056"/>
                    </a:lnTo>
                    <a:lnTo>
                      <a:pt x="1659" y="1661"/>
                    </a:lnTo>
                    <a:close/>
                    <a:moveTo>
                      <a:pt x="1569" y="1569"/>
                    </a:moveTo>
                    <a:lnTo>
                      <a:pt x="1536" y="1604"/>
                    </a:lnTo>
                    <a:lnTo>
                      <a:pt x="1609" y="1678"/>
                    </a:lnTo>
                    <a:lnTo>
                      <a:pt x="1642" y="1645"/>
                    </a:lnTo>
                    <a:lnTo>
                      <a:pt x="1569" y="1569"/>
                    </a:lnTo>
                    <a:close/>
                    <a:moveTo>
                      <a:pt x="1463" y="1463"/>
                    </a:moveTo>
                    <a:lnTo>
                      <a:pt x="1429" y="1496"/>
                    </a:lnTo>
                    <a:lnTo>
                      <a:pt x="1503" y="1569"/>
                    </a:lnTo>
                    <a:lnTo>
                      <a:pt x="1536" y="1536"/>
                    </a:lnTo>
                    <a:lnTo>
                      <a:pt x="1463" y="1463"/>
                    </a:lnTo>
                    <a:close/>
                    <a:moveTo>
                      <a:pt x="1051" y="1051"/>
                    </a:moveTo>
                    <a:lnTo>
                      <a:pt x="1018" y="1085"/>
                    </a:lnTo>
                    <a:lnTo>
                      <a:pt x="1413" y="1479"/>
                    </a:lnTo>
                    <a:lnTo>
                      <a:pt x="1446" y="1446"/>
                    </a:lnTo>
                    <a:lnTo>
                      <a:pt x="1051" y="1051"/>
                    </a:lnTo>
                    <a:close/>
                    <a:moveTo>
                      <a:pt x="962" y="962"/>
                    </a:moveTo>
                    <a:lnTo>
                      <a:pt x="928" y="995"/>
                    </a:lnTo>
                    <a:lnTo>
                      <a:pt x="1002" y="1068"/>
                    </a:lnTo>
                    <a:lnTo>
                      <a:pt x="1035" y="1035"/>
                    </a:lnTo>
                    <a:lnTo>
                      <a:pt x="962" y="962"/>
                    </a:lnTo>
                    <a:close/>
                    <a:moveTo>
                      <a:pt x="853" y="853"/>
                    </a:moveTo>
                    <a:lnTo>
                      <a:pt x="820" y="886"/>
                    </a:lnTo>
                    <a:lnTo>
                      <a:pt x="893" y="962"/>
                    </a:lnTo>
                    <a:lnTo>
                      <a:pt x="928" y="926"/>
                    </a:lnTo>
                    <a:lnTo>
                      <a:pt x="853" y="853"/>
                    </a:lnTo>
                    <a:close/>
                    <a:moveTo>
                      <a:pt x="442" y="442"/>
                    </a:moveTo>
                    <a:lnTo>
                      <a:pt x="409" y="475"/>
                    </a:lnTo>
                    <a:lnTo>
                      <a:pt x="803" y="869"/>
                    </a:lnTo>
                    <a:lnTo>
                      <a:pt x="836" y="836"/>
                    </a:lnTo>
                    <a:lnTo>
                      <a:pt x="442" y="442"/>
                    </a:lnTo>
                    <a:close/>
                    <a:moveTo>
                      <a:pt x="352" y="352"/>
                    </a:moveTo>
                    <a:lnTo>
                      <a:pt x="319" y="385"/>
                    </a:lnTo>
                    <a:lnTo>
                      <a:pt x="392" y="458"/>
                    </a:lnTo>
                    <a:lnTo>
                      <a:pt x="425" y="425"/>
                    </a:lnTo>
                    <a:lnTo>
                      <a:pt x="352" y="352"/>
                    </a:lnTo>
                    <a:close/>
                    <a:moveTo>
                      <a:pt x="245" y="243"/>
                    </a:moveTo>
                    <a:lnTo>
                      <a:pt x="212" y="276"/>
                    </a:lnTo>
                    <a:lnTo>
                      <a:pt x="286" y="352"/>
                    </a:lnTo>
                    <a:lnTo>
                      <a:pt x="319" y="319"/>
                    </a:lnTo>
                    <a:lnTo>
                      <a:pt x="245" y="243"/>
                    </a:lnTo>
                    <a:close/>
                    <a:moveTo>
                      <a:pt x="0" y="0"/>
                    </a:moveTo>
                    <a:lnTo>
                      <a:pt x="0" y="66"/>
                    </a:lnTo>
                    <a:lnTo>
                      <a:pt x="196" y="260"/>
                    </a:lnTo>
                    <a:lnTo>
                      <a:pt x="229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4" name="Freeform 1141"/>
              <p:cNvSpPr>
                <a:spLocks noEditPoints="1"/>
              </p:cNvSpPr>
              <p:nvPr/>
            </p:nvSpPr>
            <p:spPr bwMode="auto">
              <a:xfrm>
                <a:off x="1718" y="2436"/>
                <a:ext cx="4202" cy="4207"/>
              </a:xfrm>
              <a:custGeom>
                <a:avLst/>
                <a:gdLst>
                  <a:gd name="T0" fmla="*/ 4060 w 4202"/>
                  <a:gd name="T1" fmla="*/ 4131 h 4207"/>
                  <a:gd name="T2" fmla="*/ 4202 w 4202"/>
                  <a:gd name="T3" fmla="*/ 4207 h 4207"/>
                  <a:gd name="T4" fmla="*/ 4003 w 4202"/>
                  <a:gd name="T5" fmla="*/ 4006 h 4207"/>
                  <a:gd name="T6" fmla="*/ 4043 w 4202"/>
                  <a:gd name="T7" fmla="*/ 4115 h 4207"/>
                  <a:gd name="T8" fmla="*/ 4003 w 4202"/>
                  <a:gd name="T9" fmla="*/ 4006 h 4207"/>
                  <a:gd name="T10" fmla="*/ 3864 w 4202"/>
                  <a:gd name="T11" fmla="*/ 3933 h 4207"/>
                  <a:gd name="T12" fmla="*/ 3970 w 4202"/>
                  <a:gd name="T13" fmla="*/ 3973 h 4207"/>
                  <a:gd name="T14" fmla="*/ 3486 w 4202"/>
                  <a:gd name="T15" fmla="*/ 3488 h 4207"/>
                  <a:gd name="T16" fmla="*/ 3847 w 4202"/>
                  <a:gd name="T17" fmla="*/ 3916 h 4207"/>
                  <a:gd name="T18" fmla="*/ 3486 w 4202"/>
                  <a:gd name="T19" fmla="*/ 3488 h 4207"/>
                  <a:gd name="T20" fmla="*/ 3363 w 4202"/>
                  <a:gd name="T21" fmla="*/ 3431 h 4207"/>
                  <a:gd name="T22" fmla="*/ 3469 w 4202"/>
                  <a:gd name="T23" fmla="*/ 3472 h 4207"/>
                  <a:gd name="T24" fmla="*/ 3287 w 4202"/>
                  <a:gd name="T25" fmla="*/ 3290 h 4207"/>
                  <a:gd name="T26" fmla="*/ 3327 w 4202"/>
                  <a:gd name="T27" fmla="*/ 3398 h 4207"/>
                  <a:gd name="T28" fmla="*/ 3287 w 4202"/>
                  <a:gd name="T29" fmla="*/ 3290 h 4207"/>
                  <a:gd name="T30" fmla="*/ 2843 w 4202"/>
                  <a:gd name="T31" fmla="*/ 2912 h 4207"/>
                  <a:gd name="T32" fmla="*/ 3271 w 4202"/>
                  <a:gd name="T33" fmla="*/ 3273 h 4207"/>
                  <a:gd name="T34" fmla="*/ 2786 w 4202"/>
                  <a:gd name="T35" fmla="*/ 2789 h 4207"/>
                  <a:gd name="T36" fmla="*/ 2826 w 4202"/>
                  <a:gd name="T37" fmla="*/ 2895 h 4207"/>
                  <a:gd name="T38" fmla="*/ 2786 w 4202"/>
                  <a:gd name="T39" fmla="*/ 2789 h 4207"/>
                  <a:gd name="T40" fmla="*/ 2647 w 4202"/>
                  <a:gd name="T41" fmla="*/ 2715 h 4207"/>
                  <a:gd name="T42" fmla="*/ 2753 w 4202"/>
                  <a:gd name="T43" fmla="*/ 2756 h 4207"/>
                  <a:gd name="T44" fmla="*/ 2268 w 4202"/>
                  <a:gd name="T45" fmla="*/ 2269 h 4207"/>
                  <a:gd name="T46" fmla="*/ 2630 w 4202"/>
                  <a:gd name="T47" fmla="*/ 2696 h 4207"/>
                  <a:gd name="T48" fmla="*/ 2268 w 4202"/>
                  <a:gd name="T49" fmla="*/ 2269 h 4207"/>
                  <a:gd name="T50" fmla="*/ 2146 w 4202"/>
                  <a:gd name="T51" fmla="*/ 2212 h 4207"/>
                  <a:gd name="T52" fmla="*/ 2252 w 4202"/>
                  <a:gd name="T53" fmla="*/ 2252 h 4207"/>
                  <a:gd name="T54" fmla="*/ 2070 w 4202"/>
                  <a:gd name="T55" fmla="*/ 2072 h 4207"/>
                  <a:gd name="T56" fmla="*/ 2110 w 4202"/>
                  <a:gd name="T57" fmla="*/ 2179 h 4207"/>
                  <a:gd name="T58" fmla="*/ 2070 w 4202"/>
                  <a:gd name="T59" fmla="*/ 2072 h 4207"/>
                  <a:gd name="T60" fmla="*/ 1626 w 4202"/>
                  <a:gd name="T61" fmla="*/ 1694 h 4207"/>
                  <a:gd name="T62" fmla="*/ 2053 w 4202"/>
                  <a:gd name="T63" fmla="*/ 2056 h 4207"/>
                  <a:gd name="T64" fmla="*/ 1569 w 4202"/>
                  <a:gd name="T65" fmla="*/ 1569 h 4207"/>
                  <a:gd name="T66" fmla="*/ 1609 w 4202"/>
                  <a:gd name="T67" fmla="*/ 1678 h 4207"/>
                  <a:gd name="T68" fmla="*/ 1569 w 4202"/>
                  <a:gd name="T69" fmla="*/ 1569 h 4207"/>
                  <a:gd name="T70" fmla="*/ 1429 w 4202"/>
                  <a:gd name="T71" fmla="*/ 1496 h 4207"/>
                  <a:gd name="T72" fmla="*/ 1536 w 4202"/>
                  <a:gd name="T73" fmla="*/ 1536 h 4207"/>
                  <a:gd name="T74" fmla="*/ 1051 w 4202"/>
                  <a:gd name="T75" fmla="*/ 1051 h 4207"/>
                  <a:gd name="T76" fmla="*/ 1413 w 4202"/>
                  <a:gd name="T77" fmla="*/ 1479 h 4207"/>
                  <a:gd name="T78" fmla="*/ 1051 w 4202"/>
                  <a:gd name="T79" fmla="*/ 1051 h 4207"/>
                  <a:gd name="T80" fmla="*/ 928 w 4202"/>
                  <a:gd name="T81" fmla="*/ 995 h 4207"/>
                  <a:gd name="T82" fmla="*/ 1035 w 4202"/>
                  <a:gd name="T83" fmla="*/ 1035 h 4207"/>
                  <a:gd name="T84" fmla="*/ 853 w 4202"/>
                  <a:gd name="T85" fmla="*/ 853 h 4207"/>
                  <a:gd name="T86" fmla="*/ 893 w 4202"/>
                  <a:gd name="T87" fmla="*/ 962 h 4207"/>
                  <a:gd name="T88" fmla="*/ 853 w 4202"/>
                  <a:gd name="T89" fmla="*/ 853 h 4207"/>
                  <a:gd name="T90" fmla="*/ 409 w 4202"/>
                  <a:gd name="T91" fmla="*/ 475 h 4207"/>
                  <a:gd name="T92" fmla="*/ 836 w 4202"/>
                  <a:gd name="T93" fmla="*/ 836 h 4207"/>
                  <a:gd name="T94" fmla="*/ 352 w 4202"/>
                  <a:gd name="T95" fmla="*/ 352 h 4207"/>
                  <a:gd name="T96" fmla="*/ 392 w 4202"/>
                  <a:gd name="T97" fmla="*/ 458 h 4207"/>
                  <a:gd name="T98" fmla="*/ 352 w 4202"/>
                  <a:gd name="T99" fmla="*/ 352 h 4207"/>
                  <a:gd name="T100" fmla="*/ 212 w 4202"/>
                  <a:gd name="T101" fmla="*/ 276 h 4207"/>
                  <a:gd name="T102" fmla="*/ 319 w 4202"/>
                  <a:gd name="T103" fmla="*/ 319 h 4207"/>
                  <a:gd name="T104" fmla="*/ 0 w 4202"/>
                  <a:gd name="T105" fmla="*/ 0 h 4207"/>
                  <a:gd name="T106" fmla="*/ 196 w 4202"/>
                  <a:gd name="T107" fmla="*/ 260 h 4207"/>
                  <a:gd name="T108" fmla="*/ 0 w 4202"/>
                  <a:gd name="T109" fmla="*/ 0 h 4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02" h="4207">
                    <a:moveTo>
                      <a:pt x="4095" y="4098"/>
                    </a:moveTo>
                    <a:lnTo>
                      <a:pt x="4060" y="4131"/>
                    </a:lnTo>
                    <a:lnTo>
                      <a:pt x="4136" y="4207"/>
                    </a:lnTo>
                    <a:lnTo>
                      <a:pt x="4202" y="4207"/>
                    </a:lnTo>
                    <a:lnTo>
                      <a:pt x="4095" y="4098"/>
                    </a:lnTo>
                    <a:moveTo>
                      <a:pt x="4003" y="4006"/>
                    </a:moveTo>
                    <a:lnTo>
                      <a:pt x="3970" y="4041"/>
                    </a:lnTo>
                    <a:lnTo>
                      <a:pt x="4043" y="4115"/>
                    </a:lnTo>
                    <a:lnTo>
                      <a:pt x="4076" y="4081"/>
                    </a:lnTo>
                    <a:lnTo>
                      <a:pt x="4003" y="4006"/>
                    </a:lnTo>
                    <a:moveTo>
                      <a:pt x="3897" y="3899"/>
                    </a:moveTo>
                    <a:lnTo>
                      <a:pt x="3864" y="3933"/>
                    </a:lnTo>
                    <a:lnTo>
                      <a:pt x="3937" y="4006"/>
                    </a:lnTo>
                    <a:lnTo>
                      <a:pt x="3970" y="3973"/>
                    </a:lnTo>
                    <a:lnTo>
                      <a:pt x="3897" y="3899"/>
                    </a:lnTo>
                    <a:moveTo>
                      <a:pt x="3486" y="3488"/>
                    </a:moveTo>
                    <a:lnTo>
                      <a:pt x="3453" y="3521"/>
                    </a:lnTo>
                    <a:lnTo>
                      <a:pt x="3847" y="3916"/>
                    </a:lnTo>
                    <a:lnTo>
                      <a:pt x="3880" y="3883"/>
                    </a:lnTo>
                    <a:lnTo>
                      <a:pt x="3486" y="3488"/>
                    </a:lnTo>
                    <a:moveTo>
                      <a:pt x="3396" y="3398"/>
                    </a:moveTo>
                    <a:lnTo>
                      <a:pt x="3363" y="3431"/>
                    </a:lnTo>
                    <a:lnTo>
                      <a:pt x="3436" y="3505"/>
                    </a:lnTo>
                    <a:lnTo>
                      <a:pt x="3469" y="3472"/>
                    </a:lnTo>
                    <a:lnTo>
                      <a:pt x="3396" y="3398"/>
                    </a:lnTo>
                    <a:moveTo>
                      <a:pt x="3287" y="3290"/>
                    </a:moveTo>
                    <a:lnTo>
                      <a:pt x="3254" y="3323"/>
                    </a:lnTo>
                    <a:lnTo>
                      <a:pt x="3327" y="3398"/>
                    </a:lnTo>
                    <a:lnTo>
                      <a:pt x="3363" y="3365"/>
                    </a:lnTo>
                    <a:lnTo>
                      <a:pt x="3287" y="3290"/>
                    </a:lnTo>
                    <a:moveTo>
                      <a:pt x="2876" y="2878"/>
                    </a:moveTo>
                    <a:lnTo>
                      <a:pt x="2843" y="2912"/>
                    </a:lnTo>
                    <a:lnTo>
                      <a:pt x="3237" y="3306"/>
                    </a:lnTo>
                    <a:lnTo>
                      <a:pt x="3271" y="3273"/>
                    </a:lnTo>
                    <a:lnTo>
                      <a:pt x="2876" y="2878"/>
                    </a:lnTo>
                    <a:moveTo>
                      <a:pt x="2786" y="2789"/>
                    </a:moveTo>
                    <a:lnTo>
                      <a:pt x="2753" y="2822"/>
                    </a:lnTo>
                    <a:lnTo>
                      <a:pt x="2826" y="2895"/>
                    </a:lnTo>
                    <a:lnTo>
                      <a:pt x="2859" y="2862"/>
                    </a:lnTo>
                    <a:lnTo>
                      <a:pt x="2786" y="2789"/>
                    </a:lnTo>
                    <a:moveTo>
                      <a:pt x="2680" y="2680"/>
                    </a:moveTo>
                    <a:lnTo>
                      <a:pt x="2647" y="2715"/>
                    </a:lnTo>
                    <a:lnTo>
                      <a:pt x="2720" y="2789"/>
                    </a:lnTo>
                    <a:lnTo>
                      <a:pt x="2753" y="2756"/>
                    </a:lnTo>
                    <a:lnTo>
                      <a:pt x="2680" y="2680"/>
                    </a:lnTo>
                    <a:moveTo>
                      <a:pt x="2268" y="2269"/>
                    </a:moveTo>
                    <a:lnTo>
                      <a:pt x="2235" y="2304"/>
                    </a:lnTo>
                    <a:lnTo>
                      <a:pt x="2630" y="2696"/>
                    </a:lnTo>
                    <a:lnTo>
                      <a:pt x="2663" y="2663"/>
                    </a:lnTo>
                    <a:lnTo>
                      <a:pt x="2268" y="2269"/>
                    </a:lnTo>
                    <a:moveTo>
                      <a:pt x="2179" y="2179"/>
                    </a:moveTo>
                    <a:lnTo>
                      <a:pt x="2146" y="2212"/>
                    </a:lnTo>
                    <a:lnTo>
                      <a:pt x="2219" y="2285"/>
                    </a:lnTo>
                    <a:lnTo>
                      <a:pt x="2252" y="2252"/>
                    </a:lnTo>
                    <a:lnTo>
                      <a:pt x="2179" y="2179"/>
                    </a:lnTo>
                    <a:moveTo>
                      <a:pt x="2070" y="2072"/>
                    </a:moveTo>
                    <a:lnTo>
                      <a:pt x="2037" y="2106"/>
                    </a:lnTo>
                    <a:lnTo>
                      <a:pt x="2110" y="2179"/>
                    </a:lnTo>
                    <a:lnTo>
                      <a:pt x="2146" y="2146"/>
                    </a:lnTo>
                    <a:lnTo>
                      <a:pt x="2070" y="2072"/>
                    </a:lnTo>
                    <a:moveTo>
                      <a:pt x="1659" y="1661"/>
                    </a:moveTo>
                    <a:lnTo>
                      <a:pt x="1626" y="1694"/>
                    </a:lnTo>
                    <a:lnTo>
                      <a:pt x="2020" y="2089"/>
                    </a:lnTo>
                    <a:lnTo>
                      <a:pt x="2053" y="2056"/>
                    </a:lnTo>
                    <a:lnTo>
                      <a:pt x="1659" y="1661"/>
                    </a:lnTo>
                    <a:moveTo>
                      <a:pt x="1569" y="1569"/>
                    </a:moveTo>
                    <a:lnTo>
                      <a:pt x="1536" y="1604"/>
                    </a:lnTo>
                    <a:lnTo>
                      <a:pt x="1609" y="1678"/>
                    </a:lnTo>
                    <a:lnTo>
                      <a:pt x="1642" y="1645"/>
                    </a:lnTo>
                    <a:lnTo>
                      <a:pt x="1569" y="1569"/>
                    </a:lnTo>
                    <a:moveTo>
                      <a:pt x="1463" y="1463"/>
                    </a:moveTo>
                    <a:lnTo>
                      <a:pt x="1429" y="1496"/>
                    </a:lnTo>
                    <a:lnTo>
                      <a:pt x="1503" y="1569"/>
                    </a:lnTo>
                    <a:lnTo>
                      <a:pt x="1536" y="1536"/>
                    </a:lnTo>
                    <a:lnTo>
                      <a:pt x="1463" y="1463"/>
                    </a:lnTo>
                    <a:moveTo>
                      <a:pt x="1051" y="1051"/>
                    </a:moveTo>
                    <a:lnTo>
                      <a:pt x="1018" y="1085"/>
                    </a:lnTo>
                    <a:lnTo>
                      <a:pt x="1413" y="1479"/>
                    </a:lnTo>
                    <a:lnTo>
                      <a:pt x="1446" y="1446"/>
                    </a:lnTo>
                    <a:lnTo>
                      <a:pt x="1051" y="1051"/>
                    </a:lnTo>
                    <a:moveTo>
                      <a:pt x="962" y="962"/>
                    </a:moveTo>
                    <a:lnTo>
                      <a:pt x="928" y="995"/>
                    </a:lnTo>
                    <a:lnTo>
                      <a:pt x="1002" y="1068"/>
                    </a:lnTo>
                    <a:lnTo>
                      <a:pt x="1035" y="1035"/>
                    </a:lnTo>
                    <a:lnTo>
                      <a:pt x="962" y="962"/>
                    </a:lnTo>
                    <a:moveTo>
                      <a:pt x="853" y="853"/>
                    </a:moveTo>
                    <a:lnTo>
                      <a:pt x="820" y="886"/>
                    </a:lnTo>
                    <a:lnTo>
                      <a:pt x="893" y="962"/>
                    </a:lnTo>
                    <a:lnTo>
                      <a:pt x="928" y="926"/>
                    </a:lnTo>
                    <a:lnTo>
                      <a:pt x="853" y="853"/>
                    </a:lnTo>
                    <a:moveTo>
                      <a:pt x="442" y="442"/>
                    </a:moveTo>
                    <a:lnTo>
                      <a:pt x="409" y="475"/>
                    </a:lnTo>
                    <a:lnTo>
                      <a:pt x="803" y="869"/>
                    </a:lnTo>
                    <a:lnTo>
                      <a:pt x="836" y="836"/>
                    </a:lnTo>
                    <a:lnTo>
                      <a:pt x="442" y="442"/>
                    </a:lnTo>
                    <a:moveTo>
                      <a:pt x="352" y="352"/>
                    </a:moveTo>
                    <a:lnTo>
                      <a:pt x="319" y="385"/>
                    </a:lnTo>
                    <a:lnTo>
                      <a:pt x="392" y="458"/>
                    </a:lnTo>
                    <a:lnTo>
                      <a:pt x="425" y="425"/>
                    </a:lnTo>
                    <a:lnTo>
                      <a:pt x="352" y="352"/>
                    </a:lnTo>
                    <a:moveTo>
                      <a:pt x="245" y="243"/>
                    </a:moveTo>
                    <a:lnTo>
                      <a:pt x="212" y="276"/>
                    </a:lnTo>
                    <a:lnTo>
                      <a:pt x="286" y="352"/>
                    </a:lnTo>
                    <a:lnTo>
                      <a:pt x="319" y="319"/>
                    </a:lnTo>
                    <a:lnTo>
                      <a:pt x="245" y="243"/>
                    </a:lnTo>
                    <a:moveTo>
                      <a:pt x="0" y="0"/>
                    </a:moveTo>
                    <a:lnTo>
                      <a:pt x="0" y="66"/>
                    </a:lnTo>
                    <a:lnTo>
                      <a:pt x="196" y="260"/>
                    </a:lnTo>
                    <a:lnTo>
                      <a:pt x="229" y="22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5" name="Freeform 1142"/>
              <p:cNvSpPr/>
              <p:nvPr/>
            </p:nvSpPr>
            <p:spPr bwMode="auto">
              <a:xfrm>
                <a:off x="2004" y="2755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6" name="Freeform 1143"/>
              <p:cNvSpPr/>
              <p:nvPr/>
            </p:nvSpPr>
            <p:spPr bwMode="auto">
              <a:xfrm>
                <a:off x="2004" y="2755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7" name="Freeform 1144"/>
              <p:cNvSpPr/>
              <p:nvPr/>
            </p:nvSpPr>
            <p:spPr bwMode="auto">
              <a:xfrm>
                <a:off x="2611" y="3362"/>
                <a:ext cx="69" cy="69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6 h 69"/>
                  <a:gd name="T4" fmla="*/ 35 w 69"/>
                  <a:gd name="T5" fmla="*/ 69 h 69"/>
                  <a:gd name="T6" fmla="*/ 69 w 69"/>
                  <a:gd name="T7" fmla="*/ 36 h 69"/>
                  <a:gd name="T8" fmla="*/ 35 w 6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lnTo>
                      <a:pt x="0" y="36"/>
                    </a:lnTo>
                    <a:lnTo>
                      <a:pt x="35" y="69"/>
                    </a:lnTo>
                    <a:lnTo>
                      <a:pt x="69" y="3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8" name="Freeform 1145"/>
              <p:cNvSpPr/>
              <p:nvPr/>
            </p:nvSpPr>
            <p:spPr bwMode="auto">
              <a:xfrm>
                <a:off x="2611" y="3362"/>
                <a:ext cx="69" cy="69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6 h 69"/>
                  <a:gd name="T4" fmla="*/ 35 w 69"/>
                  <a:gd name="T5" fmla="*/ 69 h 69"/>
                  <a:gd name="T6" fmla="*/ 69 w 69"/>
                  <a:gd name="T7" fmla="*/ 36 h 69"/>
                  <a:gd name="T8" fmla="*/ 35 w 6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lnTo>
                      <a:pt x="0" y="36"/>
                    </a:lnTo>
                    <a:lnTo>
                      <a:pt x="35" y="69"/>
                    </a:lnTo>
                    <a:lnTo>
                      <a:pt x="69" y="36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9" name="Freeform 1146"/>
              <p:cNvSpPr/>
              <p:nvPr/>
            </p:nvSpPr>
            <p:spPr bwMode="auto">
              <a:xfrm>
                <a:off x="3221" y="3972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0" name="Freeform 1147"/>
              <p:cNvSpPr/>
              <p:nvPr/>
            </p:nvSpPr>
            <p:spPr bwMode="auto">
              <a:xfrm>
                <a:off x="3221" y="3972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1" name="Freeform 1148"/>
              <p:cNvSpPr/>
              <p:nvPr/>
            </p:nvSpPr>
            <p:spPr bwMode="auto">
              <a:xfrm>
                <a:off x="3828" y="4582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2" name="Freeform 1149"/>
              <p:cNvSpPr/>
              <p:nvPr/>
            </p:nvSpPr>
            <p:spPr bwMode="auto">
              <a:xfrm>
                <a:off x="3828" y="4582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3" name="Freeform 1150"/>
              <p:cNvSpPr/>
              <p:nvPr/>
            </p:nvSpPr>
            <p:spPr bwMode="auto">
              <a:xfrm>
                <a:off x="4438" y="519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4" name="Freeform 1151"/>
              <p:cNvSpPr/>
              <p:nvPr/>
            </p:nvSpPr>
            <p:spPr bwMode="auto">
              <a:xfrm>
                <a:off x="4438" y="519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5" name="Freeform 1152"/>
              <p:cNvSpPr/>
              <p:nvPr/>
            </p:nvSpPr>
            <p:spPr bwMode="auto">
              <a:xfrm>
                <a:off x="5045" y="5801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6" name="Freeform 1153"/>
              <p:cNvSpPr/>
              <p:nvPr/>
            </p:nvSpPr>
            <p:spPr bwMode="auto">
              <a:xfrm>
                <a:off x="5045" y="5801"/>
                <a:ext cx="69" cy="66"/>
              </a:xfrm>
              <a:custGeom>
                <a:avLst/>
                <a:gdLst>
                  <a:gd name="T0" fmla="*/ 36 w 69"/>
                  <a:gd name="T1" fmla="*/ 0 h 66"/>
                  <a:gd name="T2" fmla="*/ 0 w 69"/>
                  <a:gd name="T3" fmla="*/ 33 h 66"/>
                  <a:gd name="T4" fmla="*/ 36 w 69"/>
                  <a:gd name="T5" fmla="*/ 66 h 66"/>
                  <a:gd name="T6" fmla="*/ 69 w 69"/>
                  <a:gd name="T7" fmla="*/ 33 h 66"/>
                  <a:gd name="T8" fmla="*/ 36 w 6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6">
                    <a:moveTo>
                      <a:pt x="36" y="0"/>
                    </a:moveTo>
                    <a:lnTo>
                      <a:pt x="0" y="33"/>
                    </a:lnTo>
                    <a:lnTo>
                      <a:pt x="36" y="66"/>
                    </a:lnTo>
                    <a:lnTo>
                      <a:pt x="69" y="33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7" name="Freeform 1154"/>
              <p:cNvSpPr/>
              <p:nvPr/>
            </p:nvSpPr>
            <p:spPr bwMode="auto">
              <a:xfrm>
                <a:off x="5655" y="6409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8" name="Freeform 1155"/>
              <p:cNvSpPr/>
              <p:nvPr/>
            </p:nvSpPr>
            <p:spPr bwMode="auto">
              <a:xfrm>
                <a:off x="5655" y="6409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9" name="Freeform 1156"/>
              <p:cNvSpPr/>
              <p:nvPr/>
            </p:nvSpPr>
            <p:spPr bwMode="auto">
              <a:xfrm>
                <a:off x="2110" y="286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0" name="Freeform 1157"/>
              <p:cNvSpPr/>
              <p:nvPr/>
            </p:nvSpPr>
            <p:spPr bwMode="auto">
              <a:xfrm>
                <a:off x="2110" y="2861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1" name="Freeform 1158"/>
              <p:cNvSpPr/>
              <p:nvPr/>
            </p:nvSpPr>
            <p:spPr bwMode="auto">
              <a:xfrm>
                <a:off x="2720" y="3471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2" name="Freeform 1159"/>
              <p:cNvSpPr/>
              <p:nvPr/>
            </p:nvSpPr>
            <p:spPr bwMode="auto">
              <a:xfrm>
                <a:off x="2720" y="3471"/>
                <a:ext cx="49" cy="50"/>
              </a:xfrm>
              <a:custGeom>
                <a:avLst/>
                <a:gdLst>
                  <a:gd name="T0" fmla="*/ 33 w 49"/>
                  <a:gd name="T1" fmla="*/ 0 h 50"/>
                  <a:gd name="T2" fmla="*/ 0 w 49"/>
                  <a:gd name="T3" fmla="*/ 33 h 50"/>
                  <a:gd name="T4" fmla="*/ 16 w 49"/>
                  <a:gd name="T5" fmla="*/ 50 h 50"/>
                  <a:gd name="T6" fmla="*/ 49 w 49"/>
                  <a:gd name="T7" fmla="*/ 16 h 50"/>
                  <a:gd name="T8" fmla="*/ 33 w 4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3" name="Freeform 1160"/>
              <p:cNvSpPr/>
              <p:nvPr/>
            </p:nvSpPr>
            <p:spPr bwMode="auto">
              <a:xfrm>
                <a:off x="3327" y="4081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4" name="Freeform 1161"/>
              <p:cNvSpPr/>
              <p:nvPr/>
            </p:nvSpPr>
            <p:spPr bwMode="auto">
              <a:xfrm>
                <a:off x="3327" y="4081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5" name="Freeform 1162"/>
              <p:cNvSpPr/>
              <p:nvPr/>
            </p:nvSpPr>
            <p:spPr bwMode="auto">
              <a:xfrm>
                <a:off x="3937" y="4688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3 h 52"/>
                  <a:gd name="T4" fmla="*/ 16 w 49"/>
                  <a:gd name="T5" fmla="*/ 52 h 52"/>
                  <a:gd name="T6" fmla="*/ 49 w 49"/>
                  <a:gd name="T7" fmla="*/ 17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49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6" name="Freeform 1163"/>
              <p:cNvSpPr/>
              <p:nvPr/>
            </p:nvSpPr>
            <p:spPr bwMode="auto">
              <a:xfrm>
                <a:off x="3937" y="4688"/>
                <a:ext cx="49" cy="52"/>
              </a:xfrm>
              <a:custGeom>
                <a:avLst/>
                <a:gdLst>
                  <a:gd name="T0" fmla="*/ 33 w 49"/>
                  <a:gd name="T1" fmla="*/ 0 h 52"/>
                  <a:gd name="T2" fmla="*/ 0 w 49"/>
                  <a:gd name="T3" fmla="*/ 33 h 52"/>
                  <a:gd name="T4" fmla="*/ 16 w 49"/>
                  <a:gd name="T5" fmla="*/ 52 h 52"/>
                  <a:gd name="T6" fmla="*/ 49 w 49"/>
                  <a:gd name="T7" fmla="*/ 17 h 52"/>
                  <a:gd name="T8" fmla="*/ 33 w 4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2">
                    <a:moveTo>
                      <a:pt x="33" y="0"/>
                    </a:moveTo>
                    <a:lnTo>
                      <a:pt x="0" y="33"/>
                    </a:lnTo>
                    <a:lnTo>
                      <a:pt x="16" y="52"/>
                    </a:lnTo>
                    <a:lnTo>
                      <a:pt x="49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7" name="Freeform 1164"/>
              <p:cNvSpPr/>
              <p:nvPr/>
            </p:nvSpPr>
            <p:spPr bwMode="auto">
              <a:xfrm>
                <a:off x="4544" y="5298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8" name="Freeform 1165"/>
              <p:cNvSpPr/>
              <p:nvPr/>
            </p:nvSpPr>
            <p:spPr bwMode="auto">
              <a:xfrm>
                <a:off x="4544" y="5298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9" name="Freeform 1166"/>
              <p:cNvSpPr/>
              <p:nvPr/>
            </p:nvSpPr>
            <p:spPr bwMode="auto">
              <a:xfrm>
                <a:off x="5154" y="5908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0" name="Freeform 1167"/>
              <p:cNvSpPr/>
              <p:nvPr/>
            </p:nvSpPr>
            <p:spPr bwMode="auto">
              <a:xfrm>
                <a:off x="5154" y="5908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1" name="Freeform 1168"/>
              <p:cNvSpPr/>
              <p:nvPr/>
            </p:nvSpPr>
            <p:spPr bwMode="auto">
              <a:xfrm>
                <a:off x="5761" y="6517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2" name="Freeform 1169"/>
              <p:cNvSpPr/>
              <p:nvPr/>
            </p:nvSpPr>
            <p:spPr bwMode="auto">
              <a:xfrm>
                <a:off x="5761" y="6517"/>
                <a:ext cx="52" cy="50"/>
              </a:xfrm>
              <a:custGeom>
                <a:avLst/>
                <a:gdLst>
                  <a:gd name="T0" fmla="*/ 33 w 52"/>
                  <a:gd name="T1" fmla="*/ 0 h 50"/>
                  <a:gd name="T2" fmla="*/ 0 w 52"/>
                  <a:gd name="T3" fmla="*/ 34 h 50"/>
                  <a:gd name="T4" fmla="*/ 17 w 52"/>
                  <a:gd name="T5" fmla="*/ 50 h 50"/>
                  <a:gd name="T6" fmla="*/ 52 w 52"/>
                  <a:gd name="T7" fmla="*/ 17 h 50"/>
                  <a:gd name="T8" fmla="*/ 33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3" y="0"/>
                    </a:moveTo>
                    <a:lnTo>
                      <a:pt x="0" y="34"/>
                    </a:lnTo>
                    <a:lnTo>
                      <a:pt x="17" y="50"/>
                    </a:lnTo>
                    <a:lnTo>
                      <a:pt x="52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3" name="Freeform 1170"/>
              <p:cNvSpPr/>
              <p:nvPr/>
            </p:nvSpPr>
            <p:spPr bwMode="auto">
              <a:xfrm>
                <a:off x="1914" y="2663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4" name="Freeform 1171"/>
              <p:cNvSpPr/>
              <p:nvPr/>
            </p:nvSpPr>
            <p:spPr bwMode="auto">
              <a:xfrm>
                <a:off x="1914" y="2663"/>
                <a:ext cx="49" cy="49"/>
              </a:xfrm>
              <a:custGeom>
                <a:avLst/>
                <a:gdLst>
                  <a:gd name="T0" fmla="*/ 33 w 49"/>
                  <a:gd name="T1" fmla="*/ 0 h 49"/>
                  <a:gd name="T2" fmla="*/ 0 w 49"/>
                  <a:gd name="T3" fmla="*/ 33 h 49"/>
                  <a:gd name="T4" fmla="*/ 16 w 49"/>
                  <a:gd name="T5" fmla="*/ 49 h 49"/>
                  <a:gd name="T6" fmla="*/ 49 w 49"/>
                  <a:gd name="T7" fmla="*/ 16 h 49"/>
                  <a:gd name="T8" fmla="*/ 33 w 49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33" y="0"/>
                    </a:moveTo>
                    <a:lnTo>
                      <a:pt x="0" y="33"/>
                    </a:lnTo>
                    <a:lnTo>
                      <a:pt x="16" y="49"/>
                    </a:lnTo>
                    <a:lnTo>
                      <a:pt x="49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5" name="Freeform 1172"/>
              <p:cNvSpPr/>
              <p:nvPr/>
            </p:nvSpPr>
            <p:spPr bwMode="auto">
              <a:xfrm>
                <a:off x="2521" y="327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6" name="Freeform 1173"/>
              <p:cNvSpPr/>
              <p:nvPr/>
            </p:nvSpPr>
            <p:spPr bwMode="auto">
              <a:xfrm>
                <a:off x="2521" y="327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7" name="Freeform 1174"/>
              <p:cNvSpPr/>
              <p:nvPr/>
            </p:nvSpPr>
            <p:spPr bwMode="auto">
              <a:xfrm>
                <a:off x="3131" y="388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8" name="Freeform 1175"/>
              <p:cNvSpPr/>
              <p:nvPr/>
            </p:nvSpPr>
            <p:spPr bwMode="auto">
              <a:xfrm>
                <a:off x="3131" y="388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6 w 50"/>
                  <a:gd name="T5" fmla="*/ 50 h 50"/>
                  <a:gd name="T6" fmla="*/ 50 w 50"/>
                  <a:gd name="T7" fmla="*/ 17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6" y="50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9" name="Freeform 1176"/>
              <p:cNvSpPr/>
              <p:nvPr/>
            </p:nvSpPr>
            <p:spPr bwMode="auto">
              <a:xfrm>
                <a:off x="3738" y="449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0" name="Freeform 1177"/>
              <p:cNvSpPr/>
              <p:nvPr/>
            </p:nvSpPr>
            <p:spPr bwMode="auto">
              <a:xfrm>
                <a:off x="3738" y="4492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1" name="Freeform 1178"/>
              <p:cNvSpPr/>
              <p:nvPr/>
            </p:nvSpPr>
            <p:spPr bwMode="auto">
              <a:xfrm>
                <a:off x="4348" y="5099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2" name="Freeform 1179"/>
              <p:cNvSpPr/>
              <p:nvPr/>
            </p:nvSpPr>
            <p:spPr bwMode="auto">
              <a:xfrm>
                <a:off x="4348" y="5099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3" name="Freeform 1180"/>
              <p:cNvSpPr/>
              <p:nvPr/>
            </p:nvSpPr>
            <p:spPr bwMode="auto">
              <a:xfrm>
                <a:off x="4955" y="5709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4" name="Freeform 1181"/>
              <p:cNvSpPr/>
              <p:nvPr/>
            </p:nvSpPr>
            <p:spPr bwMode="auto">
              <a:xfrm>
                <a:off x="4955" y="5709"/>
                <a:ext cx="50" cy="50"/>
              </a:xfrm>
              <a:custGeom>
                <a:avLst/>
                <a:gdLst>
                  <a:gd name="T0" fmla="*/ 34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7 h 50"/>
                  <a:gd name="T8" fmla="*/ 34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4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7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5" name="Freeform 1182"/>
              <p:cNvSpPr/>
              <p:nvPr/>
            </p:nvSpPr>
            <p:spPr bwMode="auto">
              <a:xfrm>
                <a:off x="5565" y="631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6" name="Freeform 1183"/>
              <p:cNvSpPr/>
              <p:nvPr/>
            </p:nvSpPr>
            <p:spPr bwMode="auto">
              <a:xfrm>
                <a:off x="5565" y="6319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7" name="Freeform 1184"/>
              <p:cNvSpPr>
                <a:spLocks noEditPoints="1"/>
              </p:cNvSpPr>
              <p:nvPr/>
            </p:nvSpPr>
            <p:spPr bwMode="auto">
              <a:xfrm>
                <a:off x="1718" y="3653"/>
                <a:ext cx="2985" cy="2990"/>
              </a:xfrm>
              <a:custGeom>
                <a:avLst/>
                <a:gdLst>
                  <a:gd name="T0" fmla="*/ 2843 w 2985"/>
                  <a:gd name="T1" fmla="*/ 2914 h 2990"/>
                  <a:gd name="T2" fmla="*/ 2985 w 2985"/>
                  <a:gd name="T3" fmla="*/ 2990 h 2990"/>
                  <a:gd name="T4" fmla="*/ 2786 w 2985"/>
                  <a:gd name="T5" fmla="*/ 2789 h 2990"/>
                  <a:gd name="T6" fmla="*/ 2826 w 2985"/>
                  <a:gd name="T7" fmla="*/ 2898 h 2990"/>
                  <a:gd name="T8" fmla="*/ 2786 w 2985"/>
                  <a:gd name="T9" fmla="*/ 2789 h 2990"/>
                  <a:gd name="T10" fmla="*/ 2644 w 2985"/>
                  <a:gd name="T11" fmla="*/ 2716 h 2990"/>
                  <a:gd name="T12" fmla="*/ 2753 w 2985"/>
                  <a:gd name="T13" fmla="*/ 2756 h 2990"/>
                  <a:gd name="T14" fmla="*/ 2268 w 2985"/>
                  <a:gd name="T15" fmla="*/ 2271 h 2990"/>
                  <a:gd name="T16" fmla="*/ 2628 w 2985"/>
                  <a:gd name="T17" fmla="*/ 2699 h 2990"/>
                  <a:gd name="T18" fmla="*/ 2268 w 2985"/>
                  <a:gd name="T19" fmla="*/ 2271 h 2990"/>
                  <a:gd name="T20" fmla="*/ 2143 w 2985"/>
                  <a:gd name="T21" fmla="*/ 2214 h 2990"/>
                  <a:gd name="T22" fmla="*/ 2252 w 2985"/>
                  <a:gd name="T23" fmla="*/ 2255 h 2990"/>
                  <a:gd name="T24" fmla="*/ 2070 w 2985"/>
                  <a:gd name="T25" fmla="*/ 2073 h 2990"/>
                  <a:gd name="T26" fmla="*/ 2110 w 2985"/>
                  <a:gd name="T27" fmla="*/ 2179 h 2990"/>
                  <a:gd name="T28" fmla="*/ 2070 w 2985"/>
                  <a:gd name="T29" fmla="*/ 2073 h 2990"/>
                  <a:gd name="T30" fmla="*/ 1626 w 2985"/>
                  <a:gd name="T31" fmla="*/ 1695 h 2990"/>
                  <a:gd name="T32" fmla="*/ 2053 w 2985"/>
                  <a:gd name="T33" fmla="*/ 2056 h 2990"/>
                  <a:gd name="T34" fmla="*/ 1569 w 2985"/>
                  <a:gd name="T35" fmla="*/ 1572 h 2990"/>
                  <a:gd name="T36" fmla="*/ 1609 w 2985"/>
                  <a:gd name="T37" fmla="*/ 1678 h 2990"/>
                  <a:gd name="T38" fmla="*/ 1569 w 2985"/>
                  <a:gd name="T39" fmla="*/ 1572 h 2990"/>
                  <a:gd name="T40" fmla="*/ 1427 w 2985"/>
                  <a:gd name="T41" fmla="*/ 1496 h 2990"/>
                  <a:gd name="T42" fmla="*/ 1536 w 2985"/>
                  <a:gd name="T43" fmla="*/ 1539 h 2990"/>
                  <a:gd name="T44" fmla="*/ 1051 w 2985"/>
                  <a:gd name="T45" fmla="*/ 1052 h 2990"/>
                  <a:gd name="T46" fmla="*/ 1411 w 2985"/>
                  <a:gd name="T47" fmla="*/ 1479 h 2990"/>
                  <a:gd name="T48" fmla="*/ 1051 w 2985"/>
                  <a:gd name="T49" fmla="*/ 1052 h 2990"/>
                  <a:gd name="T50" fmla="*/ 926 w 2985"/>
                  <a:gd name="T51" fmla="*/ 995 h 2990"/>
                  <a:gd name="T52" fmla="*/ 1035 w 2985"/>
                  <a:gd name="T53" fmla="*/ 1035 h 2990"/>
                  <a:gd name="T54" fmla="*/ 853 w 2985"/>
                  <a:gd name="T55" fmla="*/ 853 h 2990"/>
                  <a:gd name="T56" fmla="*/ 893 w 2985"/>
                  <a:gd name="T57" fmla="*/ 962 h 2990"/>
                  <a:gd name="T58" fmla="*/ 853 w 2985"/>
                  <a:gd name="T59" fmla="*/ 853 h 2990"/>
                  <a:gd name="T60" fmla="*/ 409 w 2985"/>
                  <a:gd name="T61" fmla="*/ 477 h 2990"/>
                  <a:gd name="T62" fmla="*/ 836 w 2985"/>
                  <a:gd name="T63" fmla="*/ 837 h 2990"/>
                  <a:gd name="T64" fmla="*/ 352 w 2985"/>
                  <a:gd name="T65" fmla="*/ 352 h 2990"/>
                  <a:gd name="T66" fmla="*/ 392 w 2985"/>
                  <a:gd name="T67" fmla="*/ 458 h 2990"/>
                  <a:gd name="T68" fmla="*/ 352 w 2985"/>
                  <a:gd name="T69" fmla="*/ 352 h 2990"/>
                  <a:gd name="T70" fmla="*/ 210 w 2985"/>
                  <a:gd name="T71" fmla="*/ 279 h 2990"/>
                  <a:gd name="T72" fmla="*/ 319 w 2985"/>
                  <a:gd name="T73" fmla="*/ 319 h 2990"/>
                  <a:gd name="T74" fmla="*/ 0 w 2985"/>
                  <a:gd name="T75" fmla="*/ 0 h 2990"/>
                  <a:gd name="T76" fmla="*/ 193 w 2985"/>
                  <a:gd name="T77" fmla="*/ 262 h 2990"/>
                  <a:gd name="T78" fmla="*/ 0 w 2985"/>
                  <a:gd name="T79" fmla="*/ 0 h 2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85" h="2990">
                    <a:moveTo>
                      <a:pt x="2876" y="2879"/>
                    </a:moveTo>
                    <a:lnTo>
                      <a:pt x="2843" y="2914"/>
                    </a:lnTo>
                    <a:lnTo>
                      <a:pt x="2918" y="2990"/>
                    </a:lnTo>
                    <a:lnTo>
                      <a:pt x="2985" y="2990"/>
                    </a:lnTo>
                    <a:lnTo>
                      <a:pt x="2876" y="2879"/>
                    </a:lnTo>
                    <a:close/>
                    <a:moveTo>
                      <a:pt x="2786" y="2789"/>
                    </a:moveTo>
                    <a:lnTo>
                      <a:pt x="2753" y="2822"/>
                    </a:lnTo>
                    <a:lnTo>
                      <a:pt x="2826" y="2898"/>
                    </a:lnTo>
                    <a:lnTo>
                      <a:pt x="2859" y="2862"/>
                    </a:lnTo>
                    <a:lnTo>
                      <a:pt x="2786" y="2789"/>
                    </a:lnTo>
                    <a:close/>
                    <a:moveTo>
                      <a:pt x="2677" y="2682"/>
                    </a:moveTo>
                    <a:lnTo>
                      <a:pt x="2644" y="2716"/>
                    </a:lnTo>
                    <a:lnTo>
                      <a:pt x="2720" y="2789"/>
                    </a:lnTo>
                    <a:lnTo>
                      <a:pt x="2753" y="2756"/>
                    </a:lnTo>
                    <a:lnTo>
                      <a:pt x="2677" y="2682"/>
                    </a:lnTo>
                    <a:close/>
                    <a:moveTo>
                      <a:pt x="2268" y="2271"/>
                    </a:moveTo>
                    <a:lnTo>
                      <a:pt x="2235" y="2304"/>
                    </a:lnTo>
                    <a:lnTo>
                      <a:pt x="2628" y="2699"/>
                    </a:lnTo>
                    <a:lnTo>
                      <a:pt x="2661" y="2666"/>
                    </a:lnTo>
                    <a:lnTo>
                      <a:pt x="2268" y="2271"/>
                    </a:lnTo>
                    <a:close/>
                    <a:moveTo>
                      <a:pt x="2176" y="2179"/>
                    </a:moveTo>
                    <a:lnTo>
                      <a:pt x="2143" y="2214"/>
                    </a:lnTo>
                    <a:lnTo>
                      <a:pt x="2216" y="2288"/>
                    </a:lnTo>
                    <a:lnTo>
                      <a:pt x="2252" y="2255"/>
                    </a:lnTo>
                    <a:lnTo>
                      <a:pt x="2176" y="2179"/>
                    </a:lnTo>
                    <a:close/>
                    <a:moveTo>
                      <a:pt x="2070" y="2073"/>
                    </a:moveTo>
                    <a:lnTo>
                      <a:pt x="2037" y="2106"/>
                    </a:lnTo>
                    <a:lnTo>
                      <a:pt x="2110" y="2179"/>
                    </a:lnTo>
                    <a:lnTo>
                      <a:pt x="2143" y="2146"/>
                    </a:lnTo>
                    <a:lnTo>
                      <a:pt x="2070" y="2073"/>
                    </a:lnTo>
                    <a:close/>
                    <a:moveTo>
                      <a:pt x="1659" y="1661"/>
                    </a:moveTo>
                    <a:lnTo>
                      <a:pt x="1626" y="1695"/>
                    </a:lnTo>
                    <a:lnTo>
                      <a:pt x="2020" y="2089"/>
                    </a:lnTo>
                    <a:lnTo>
                      <a:pt x="2053" y="2056"/>
                    </a:lnTo>
                    <a:lnTo>
                      <a:pt x="1659" y="1661"/>
                    </a:lnTo>
                    <a:close/>
                    <a:moveTo>
                      <a:pt x="1569" y="1572"/>
                    </a:moveTo>
                    <a:lnTo>
                      <a:pt x="1536" y="1605"/>
                    </a:lnTo>
                    <a:lnTo>
                      <a:pt x="1609" y="1678"/>
                    </a:lnTo>
                    <a:lnTo>
                      <a:pt x="1642" y="1645"/>
                    </a:lnTo>
                    <a:lnTo>
                      <a:pt x="1569" y="1572"/>
                    </a:lnTo>
                    <a:close/>
                    <a:moveTo>
                      <a:pt x="1460" y="1463"/>
                    </a:moveTo>
                    <a:lnTo>
                      <a:pt x="1427" y="1496"/>
                    </a:lnTo>
                    <a:lnTo>
                      <a:pt x="1503" y="1572"/>
                    </a:lnTo>
                    <a:lnTo>
                      <a:pt x="1536" y="1539"/>
                    </a:lnTo>
                    <a:lnTo>
                      <a:pt x="1460" y="1463"/>
                    </a:lnTo>
                    <a:close/>
                    <a:moveTo>
                      <a:pt x="1051" y="1052"/>
                    </a:moveTo>
                    <a:lnTo>
                      <a:pt x="1018" y="1085"/>
                    </a:lnTo>
                    <a:lnTo>
                      <a:pt x="1411" y="1479"/>
                    </a:lnTo>
                    <a:lnTo>
                      <a:pt x="1444" y="1446"/>
                    </a:lnTo>
                    <a:lnTo>
                      <a:pt x="1051" y="1052"/>
                    </a:lnTo>
                    <a:close/>
                    <a:moveTo>
                      <a:pt x="959" y="962"/>
                    </a:moveTo>
                    <a:lnTo>
                      <a:pt x="926" y="995"/>
                    </a:lnTo>
                    <a:lnTo>
                      <a:pt x="999" y="1068"/>
                    </a:lnTo>
                    <a:lnTo>
                      <a:pt x="1035" y="1035"/>
                    </a:lnTo>
                    <a:lnTo>
                      <a:pt x="959" y="962"/>
                    </a:lnTo>
                    <a:close/>
                    <a:moveTo>
                      <a:pt x="853" y="853"/>
                    </a:moveTo>
                    <a:lnTo>
                      <a:pt x="820" y="886"/>
                    </a:lnTo>
                    <a:lnTo>
                      <a:pt x="893" y="962"/>
                    </a:lnTo>
                    <a:lnTo>
                      <a:pt x="926" y="929"/>
                    </a:lnTo>
                    <a:lnTo>
                      <a:pt x="853" y="853"/>
                    </a:lnTo>
                    <a:close/>
                    <a:moveTo>
                      <a:pt x="442" y="442"/>
                    </a:moveTo>
                    <a:lnTo>
                      <a:pt x="409" y="477"/>
                    </a:lnTo>
                    <a:lnTo>
                      <a:pt x="803" y="870"/>
                    </a:lnTo>
                    <a:lnTo>
                      <a:pt x="836" y="837"/>
                    </a:lnTo>
                    <a:lnTo>
                      <a:pt x="442" y="442"/>
                    </a:lnTo>
                    <a:close/>
                    <a:moveTo>
                      <a:pt x="352" y="352"/>
                    </a:moveTo>
                    <a:lnTo>
                      <a:pt x="319" y="385"/>
                    </a:lnTo>
                    <a:lnTo>
                      <a:pt x="392" y="458"/>
                    </a:lnTo>
                    <a:lnTo>
                      <a:pt x="425" y="425"/>
                    </a:lnTo>
                    <a:lnTo>
                      <a:pt x="352" y="352"/>
                    </a:lnTo>
                    <a:close/>
                    <a:moveTo>
                      <a:pt x="243" y="246"/>
                    </a:moveTo>
                    <a:lnTo>
                      <a:pt x="210" y="279"/>
                    </a:lnTo>
                    <a:lnTo>
                      <a:pt x="286" y="352"/>
                    </a:lnTo>
                    <a:lnTo>
                      <a:pt x="319" y="319"/>
                    </a:lnTo>
                    <a:lnTo>
                      <a:pt x="243" y="246"/>
                    </a:lnTo>
                    <a:close/>
                    <a:moveTo>
                      <a:pt x="0" y="0"/>
                    </a:moveTo>
                    <a:lnTo>
                      <a:pt x="0" y="66"/>
                    </a:lnTo>
                    <a:lnTo>
                      <a:pt x="193" y="262"/>
                    </a:lnTo>
                    <a:lnTo>
                      <a:pt x="227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8" name="Freeform 1185"/>
              <p:cNvSpPr>
                <a:spLocks noEditPoints="1"/>
              </p:cNvSpPr>
              <p:nvPr/>
            </p:nvSpPr>
            <p:spPr bwMode="auto">
              <a:xfrm>
                <a:off x="1718" y="3653"/>
                <a:ext cx="2985" cy="2990"/>
              </a:xfrm>
              <a:custGeom>
                <a:avLst/>
                <a:gdLst>
                  <a:gd name="T0" fmla="*/ 2843 w 2985"/>
                  <a:gd name="T1" fmla="*/ 2914 h 2990"/>
                  <a:gd name="T2" fmla="*/ 2985 w 2985"/>
                  <a:gd name="T3" fmla="*/ 2990 h 2990"/>
                  <a:gd name="T4" fmla="*/ 2786 w 2985"/>
                  <a:gd name="T5" fmla="*/ 2789 h 2990"/>
                  <a:gd name="T6" fmla="*/ 2826 w 2985"/>
                  <a:gd name="T7" fmla="*/ 2898 h 2990"/>
                  <a:gd name="T8" fmla="*/ 2786 w 2985"/>
                  <a:gd name="T9" fmla="*/ 2789 h 2990"/>
                  <a:gd name="T10" fmla="*/ 2644 w 2985"/>
                  <a:gd name="T11" fmla="*/ 2716 h 2990"/>
                  <a:gd name="T12" fmla="*/ 2753 w 2985"/>
                  <a:gd name="T13" fmla="*/ 2756 h 2990"/>
                  <a:gd name="T14" fmla="*/ 2268 w 2985"/>
                  <a:gd name="T15" fmla="*/ 2271 h 2990"/>
                  <a:gd name="T16" fmla="*/ 2628 w 2985"/>
                  <a:gd name="T17" fmla="*/ 2699 h 2990"/>
                  <a:gd name="T18" fmla="*/ 2268 w 2985"/>
                  <a:gd name="T19" fmla="*/ 2271 h 2990"/>
                  <a:gd name="T20" fmla="*/ 2143 w 2985"/>
                  <a:gd name="T21" fmla="*/ 2214 h 2990"/>
                  <a:gd name="T22" fmla="*/ 2252 w 2985"/>
                  <a:gd name="T23" fmla="*/ 2255 h 2990"/>
                  <a:gd name="T24" fmla="*/ 2070 w 2985"/>
                  <a:gd name="T25" fmla="*/ 2073 h 2990"/>
                  <a:gd name="T26" fmla="*/ 2110 w 2985"/>
                  <a:gd name="T27" fmla="*/ 2179 h 2990"/>
                  <a:gd name="T28" fmla="*/ 2070 w 2985"/>
                  <a:gd name="T29" fmla="*/ 2073 h 2990"/>
                  <a:gd name="T30" fmla="*/ 1626 w 2985"/>
                  <a:gd name="T31" fmla="*/ 1695 h 2990"/>
                  <a:gd name="T32" fmla="*/ 2053 w 2985"/>
                  <a:gd name="T33" fmla="*/ 2056 h 2990"/>
                  <a:gd name="T34" fmla="*/ 1569 w 2985"/>
                  <a:gd name="T35" fmla="*/ 1572 h 2990"/>
                  <a:gd name="T36" fmla="*/ 1609 w 2985"/>
                  <a:gd name="T37" fmla="*/ 1678 h 2990"/>
                  <a:gd name="T38" fmla="*/ 1569 w 2985"/>
                  <a:gd name="T39" fmla="*/ 1572 h 2990"/>
                  <a:gd name="T40" fmla="*/ 1427 w 2985"/>
                  <a:gd name="T41" fmla="*/ 1496 h 2990"/>
                  <a:gd name="T42" fmla="*/ 1536 w 2985"/>
                  <a:gd name="T43" fmla="*/ 1539 h 2990"/>
                  <a:gd name="T44" fmla="*/ 1051 w 2985"/>
                  <a:gd name="T45" fmla="*/ 1052 h 2990"/>
                  <a:gd name="T46" fmla="*/ 1411 w 2985"/>
                  <a:gd name="T47" fmla="*/ 1479 h 2990"/>
                  <a:gd name="T48" fmla="*/ 1051 w 2985"/>
                  <a:gd name="T49" fmla="*/ 1052 h 2990"/>
                  <a:gd name="T50" fmla="*/ 926 w 2985"/>
                  <a:gd name="T51" fmla="*/ 995 h 2990"/>
                  <a:gd name="T52" fmla="*/ 1035 w 2985"/>
                  <a:gd name="T53" fmla="*/ 1035 h 2990"/>
                  <a:gd name="T54" fmla="*/ 853 w 2985"/>
                  <a:gd name="T55" fmla="*/ 853 h 2990"/>
                  <a:gd name="T56" fmla="*/ 893 w 2985"/>
                  <a:gd name="T57" fmla="*/ 962 h 2990"/>
                  <a:gd name="T58" fmla="*/ 853 w 2985"/>
                  <a:gd name="T59" fmla="*/ 853 h 2990"/>
                  <a:gd name="T60" fmla="*/ 409 w 2985"/>
                  <a:gd name="T61" fmla="*/ 477 h 2990"/>
                  <a:gd name="T62" fmla="*/ 836 w 2985"/>
                  <a:gd name="T63" fmla="*/ 837 h 2990"/>
                  <a:gd name="T64" fmla="*/ 352 w 2985"/>
                  <a:gd name="T65" fmla="*/ 352 h 2990"/>
                  <a:gd name="T66" fmla="*/ 392 w 2985"/>
                  <a:gd name="T67" fmla="*/ 458 h 2990"/>
                  <a:gd name="T68" fmla="*/ 352 w 2985"/>
                  <a:gd name="T69" fmla="*/ 352 h 2990"/>
                  <a:gd name="T70" fmla="*/ 210 w 2985"/>
                  <a:gd name="T71" fmla="*/ 279 h 2990"/>
                  <a:gd name="T72" fmla="*/ 319 w 2985"/>
                  <a:gd name="T73" fmla="*/ 319 h 2990"/>
                  <a:gd name="T74" fmla="*/ 0 w 2985"/>
                  <a:gd name="T75" fmla="*/ 0 h 2990"/>
                  <a:gd name="T76" fmla="*/ 193 w 2985"/>
                  <a:gd name="T77" fmla="*/ 262 h 2990"/>
                  <a:gd name="T78" fmla="*/ 0 w 2985"/>
                  <a:gd name="T79" fmla="*/ 0 h 2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85" h="2990">
                    <a:moveTo>
                      <a:pt x="2876" y="2879"/>
                    </a:moveTo>
                    <a:lnTo>
                      <a:pt x="2843" y="2914"/>
                    </a:lnTo>
                    <a:lnTo>
                      <a:pt x="2918" y="2990"/>
                    </a:lnTo>
                    <a:lnTo>
                      <a:pt x="2985" y="2990"/>
                    </a:lnTo>
                    <a:lnTo>
                      <a:pt x="2876" y="2879"/>
                    </a:lnTo>
                    <a:moveTo>
                      <a:pt x="2786" y="2789"/>
                    </a:moveTo>
                    <a:lnTo>
                      <a:pt x="2753" y="2822"/>
                    </a:lnTo>
                    <a:lnTo>
                      <a:pt x="2826" y="2898"/>
                    </a:lnTo>
                    <a:lnTo>
                      <a:pt x="2859" y="2862"/>
                    </a:lnTo>
                    <a:lnTo>
                      <a:pt x="2786" y="2789"/>
                    </a:lnTo>
                    <a:moveTo>
                      <a:pt x="2677" y="2682"/>
                    </a:moveTo>
                    <a:lnTo>
                      <a:pt x="2644" y="2716"/>
                    </a:lnTo>
                    <a:lnTo>
                      <a:pt x="2720" y="2789"/>
                    </a:lnTo>
                    <a:lnTo>
                      <a:pt x="2753" y="2756"/>
                    </a:lnTo>
                    <a:lnTo>
                      <a:pt x="2677" y="2682"/>
                    </a:lnTo>
                    <a:moveTo>
                      <a:pt x="2268" y="2271"/>
                    </a:moveTo>
                    <a:lnTo>
                      <a:pt x="2235" y="2304"/>
                    </a:lnTo>
                    <a:lnTo>
                      <a:pt x="2628" y="2699"/>
                    </a:lnTo>
                    <a:lnTo>
                      <a:pt x="2661" y="2666"/>
                    </a:lnTo>
                    <a:lnTo>
                      <a:pt x="2268" y="2271"/>
                    </a:lnTo>
                    <a:moveTo>
                      <a:pt x="2176" y="2179"/>
                    </a:moveTo>
                    <a:lnTo>
                      <a:pt x="2143" y="2214"/>
                    </a:lnTo>
                    <a:lnTo>
                      <a:pt x="2216" y="2288"/>
                    </a:lnTo>
                    <a:lnTo>
                      <a:pt x="2252" y="2255"/>
                    </a:lnTo>
                    <a:lnTo>
                      <a:pt x="2176" y="2179"/>
                    </a:lnTo>
                    <a:moveTo>
                      <a:pt x="2070" y="2073"/>
                    </a:moveTo>
                    <a:lnTo>
                      <a:pt x="2037" y="2106"/>
                    </a:lnTo>
                    <a:lnTo>
                      <a:pt x="2110" y="2179"/>
                    </a:lnTo>
                    <a:lnTo>
                      <a:pt x="2143" y="2146"/>
                    </a:lnTo>
                    <a:lnTo>
                      <a:pt x="2070" y="2073"/>
                    </a:lnTo>
                    <a:moveTo>
                      <a:pt x="1659" y="1661"/>
                    </a:moveTo>
                    <a:lnTo>
                      <a:pt x="1626" y="1695"/>
                    </a:lnTo>
                    <a:lnTo>
                      <a:pt x="2020" y="2089"/>
                    </a:lnTo>
                    <a:lnTo>
                      <a:pt x="2053" y="2056"/>
                    </a:lnTo>
                    <a:lnTo>
                      <a:pt x="1659" y="1661"/>
                    </a:lnTo>
                    <a:moveTo>
                      <a:pt x="1569" y="1572"/>
                    </a:moveTo>
                    <a:lnTo>
                      <a:pt x="1536" y="1605"/>
                    </a:lnTo>
                    <a:lnTo>
                      <a:pt x="1609" y="1678"/>
                    </a:lnTo>
                    <a:lnTo>
                      <a:pt x="1642" y="1645"/>
                    </a:lnTo>
                    <a:lnTo>
                      <a:pt x="1569" y="1572"/>
                    </a:lnTo>
                    <a:moveTo>
                      <a:pt x="1460" y="1463"/>
                    </a:moveTo>
                    <a:lnTo>
                      <a:pt x="1427" y="1496"/>
                    </a:lnTo>
                    <a:lnTo>
                      <a:pt x="1503" y="1572"/>
                    </a:lnTo>
                    <a:lnTo>
                      <a:pt x="1536" y="1539"/>
                    </a:lnTo>
                    <a:lnTo>
                      <a:pt x="1460" y="1463"/>
                    </a:lnTo>
                    <a:moveTo>
                      <a:pt x="1051" y="1052"/>
                    </a:moveTo>
                    <a:lnTo>
                      <a:pt x="1018" y="1085"/>
                    </a:lnTo>
                    <a:lnTo>
                      <a:pt x="1411" y="1479"/>
                    </a:lnTo>
                    <a:lnTo>
                      <a:pt x="1444" y="1446"/>
                    </a:lnTo>
                    <a:lnTo>
                      <a:pt x="1051" y="1052"/>
                    </a:lnTo>
                    <a:moveTo>
                      <a:pt x="959" y="962"/>
                    </a:moveTo>
                    <a:lnTo>
                      <a:pt x="926" y="995"/>
                    </a:lnTo>
                    <a:lnTo>
                      <a:pt x="999" y="1068"/>
                    </a:lnTo>
                    <a:lnTo>
                      <a:pt x="1035" y="1035"/>
                    </a:lnTo>
                    <a:lnTo>
                      <a:pt x="959" y="962"/>
                    </a:lnTo>
                    <a:moveTo>
                      <a:pt x="853" y="853"/>
                    </a:moveTo>
                    <a:lnTo>
                      <a:pt x="820" y="886"/>
                    </a:lnTo>
                    <a:lnTo>
                      <a:pt x="893" y="962"/>
                    </a:lnTo>
                    <a:lnTo>
                      <a:pt x="926" y="929"/>
                    </a:lnTo>
                    <a:lnTo>
                      <a:pt x="853" y="853"/>
                    </a:lnTo>
                    <a:moveTo>
                      <a:pt x="442" y="442"/>
                    </a:moveTo>
                    <a:lnTo>
                      <a:pt x="409" y="477"/>
                    </a:lnTo>
                    <a:lnTo>
                      <a:pt x="803" y="870"/>
                    </a:lnTo>
                    <a:lnTo>
                      <a:pt x="836" y="837"/>
                    </a:lnTo>
                    <a:lnTo>
                      <a:pt x="442" y="442"/>
                    </a:lnTo>
                    <a:moveTo>
                      <a:pt x="352" y="352"/>
                    </a:moveTo>
                    <a:lnTo>
                      <a:pt x="319" y="385"/>
                    </a:lnTo>
                    <a:lnTo>
                      <a:pt x="392" y="458"/>
                    </a:lnTo>
                    <a:lnTo>
                      <a:pt x="425" y="425"/>
                    </a:lnTo>
                    <a:lnTo>
                      <a:pt x="352" y="352"/>
                    </a:lnTo>
                    <a:moveTo>
                      <a:pt x="243" y="246"/>
                    </a:moveTo>
                    <a:lnTo>
                      <a:pt x="210" y="279"/>
                    </a:lnTo>
                    <a:lnTo>
                      <a:pt x="286" y="352"/>
                    </a:lnTo>
                    <a:lnTo>
                      <a:pt x="319" y="319"/>
                    </a:lnTo>
                    <a:lnTo>
                      <a:pt x="243" y="246"/>
                    </a:lnTo>
                    <a:moveTo>
                      <a:pt x="0" y="0"/>
                    </a:moveTo>
                    <a:lnTo>
                      <a:pt x="0" y="66"/>
                    </a:lnTo>
                    <a:lnTo>
                      <a:pt x="193" y="262"/>
                    </a:lnTo>
                    <a:lnTo>
                      <a:pt x="227" y="22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9" name="Freeform 1186"/>
              <p:cNvSpPr/>
              <p:nvPr/>
            </p:nvSpPr>
            <p:spPr bwMode="auto">
              <a:xfrm>
                <a:off x="2004" y="397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0" name="Freeform 1187"/>
              <p:cNvSpPr/>
              <p:nvPr/>
            </p:nvSpPr>
            <p:spPr bwMode="auto">
              <a:xfrm>
                <a:off x="2004" y="397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1" name="Freeform 1188"/>
              <p:cNvSpPr/>
              <p:nvPr/>
            </p:nvSpPr>
            <p:spPr bwMode="auto">
              <a:xfrm>
                <a:off x="2611" y="458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2" name="Freeform 1189"/>
              <p:cNvSpPr/>
              <p:nvPr/>
            </p:nvSpPr>
            <p:spPr bwMode="auto">
              <a:xfrm>
                <a:off x="2611" y="458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3" name="Freeform 1190"/>
              <p:cNvSpPr/>
              <p:nvPr/>
            </p:nvSpPr>
            <p:spPr bwMode="auto">
              <a:xfrm>
                <a:off x="3221" y="519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4" name="Freeform 1191"/>
              <p:cNvSpPr/>
              <p:nvPr/>
            </p:nvSpPr>
            <p:spPr bwMode="auto">
              <a:xfrm>
                <a:off x="3221" y="5192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5" name="Freeform 1192"/>
              <p:cNvSpPr/>
              <p:nvPr/>
            </p:nvSpPr>
            <p:spPr bwMode="auto">
              <a:xfrm>
                <a:off x="3828" y="5799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6" name="Freeform 1193"/>
              <p:cNvSpPr/>
              <p:nvPr/>
            </p:nvSpPr>
            <p:spPr bwMode="auto">
              <a:xfrm>
                <a:off x="3828" y="5799"/>
                <a:ext cx="66" cy="68"/>
              </a:xfrm>
              <a:custGeom>
                <a:avLst/>
                <a:gdLst>
                  <a:gd name="T0" fmla="*/ 33 w 66"/>
                  <a:gd name="T1" fmla="*/ 0 h 68"/>
                  <a:gd name="T2" fmla="*/ 0 w 66"/>
                  <a:gd name="T3" fmla="*/ 33 h 68"/>
                  <a:gd name="T4" fmla="*/ 33 w 66"/>
                  <a:gd name="T5" fmla="*/ 68 h 68"/>
                  <a:gd name="T6" fmla="*/ 66 w 66"/>
                  <a:gd name="T7" fmla="*/ 33 h 68"/>
                  <a:gd name="T8" fmla="*/ 33 w 6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">
                    <a:moveTo>
                      <a:pt x="33" y="0"/>
                    </a:moveTo>
                    <a:lnTo>
                      <a:pt x="0" y="33"/>
                    </a:lnTo>
                    <a:lnTo>
                      <a:pt x="33" y="68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7" name="Freeform 1194"/>
              <p:cNvSpPr/>
              <p:nvPr/>
            </p:nvSpPr>
            <p:spPr bwMode="auto">
              <a:xfrm>
                <a:off x="4438" y="6409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1E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8" name="Freeform 1195"/>
              <p:cNvSpPr/>
              <p:nvPr/>
            </p:nvSpPr>
            <p:spPr bwMode="auto">
              <a:xfrm>
                <a:off x="4438" y="6409"/>
                <a:ext cx="66" cy="66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0" y="33"/>
                    </a:lnTo>
                    <a:lnTo>
                      <a:pt x="33" y="66"/>
                    </a:lnTo>
                    <a:lnTo>
                      <a:pt x="66" y="33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9" name="Freeform 1196"/>
              <p:cNvSpPr/>
              <p:nvPr/>
            </p:nvSpPr>
            <p:spPr bwMode="auto">
              <a:xfrm>
                <a:off x="2110" y="4078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0" name="Freeform 1197"/>
              <p:cNvSpPr/>
              <p:nvPr/>
            </p:nvSpPr>
            <p:spPr bwMode="auto">
              <a:xfrm>
                <a:off x="2110" y="4078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3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3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1" name="Freeform 1198"/>
              <p:cNvSpPr/>
              <p:nvPr/>
            </p:nvSpPr>
            <p:spPr bwMode="auto">
              <a:xfrm>
                <a:off x="2717" y="4688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3 h 50"/>
                  <a:gd name="T4" fmla="*/ 19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3"/>
                    </a:lnTo>
                    <a:lnTo>
                      <a:pt x="19" y="50"/>
                    </a:lnTo>
                    <a:lnTo>
                      <a:pt x="52" y="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2" name="Freeform 1199"/>
              <p:cNvSpPr/>
              <p:nvPr/>
            </p:nvSpPr>
            <p:spPr bwMode="auto">
              <a:xfrm>
                <a:off x="2717" y="4688"/>
                <a:ext cx="52" cy="50"/>
              </a:xfrm>
              <a:custGeom>
                <a:avLst/>
                <a:gdLst>
                  <a:gd name="T0" fmla="*/ 36 w 52"/>
                  <a:gd name="T1" fmla="*/ 0 h 50"/>
                  <a:gd name="T2" fmla="*/ 0 w 52"/>
                  <a:gd name="T3" fmla="*/ 33 h 50"/>
                  <a:gd name="T4" fmla="*/ 19 w 52"/>
                  <a:gd name="T5" fmla="*/ 50 h 50"/>
                  <a:gd name="T6" fmla="*/ 52 w 52"/>
                  <a:gd name="T7" fmla="*/ 17 h 50"/>
                  <a:gd name="T8" fmla="*/ 36 w 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0">
                    <a:moveTo>
                      <a:pt x="36" y="0"/>
                    </a:moveTo>
                    <a:lnTo>
                      <a:pt x="0" y="33"/>
                    </a:lnTo>
                    <a:lnTo>
                      <a:pt x="19" y="50"/>
                    </a:lnTo>
                    <a:lnTo>
                      <a:pt x="52" y="17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3" name="Freeform 1200"/>
              <p:cNvSpPr/>
              <p:nvPr/>
            </p:nvSpPr>
            <p:spPr bwMode="auto">
              <a:xfrm>
                <a:off x="3327" y="5298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4" name="Freeform 1201"/>
              <p:cNvSpPr/>
              <p:nvPr/>
            </p:nvSpPr>
            <p:spPr bwMode="auto">
              <a:xfrm>
                <a:off x="3327" y="5298"/>
                <a:ext cx="50" cy="50"/>
              </a:xfrm>
              <a:custGeom>
                <a:avLst/>
                <a:gdLst>
                  <a:gd name="T0" fmla="*/ 33 w 50"/>
                  <a:gd name="T1" fmla="*/ 0 h 50"/>
                  <a:gd name="T2" fmla="*/ 0 w 50"/>
                  <a:gd name="T3" fmla="*/ 33 h 50"/>
                  <a:gd name="T4" fmla="*/ 17 w 50"/>
                  <a:gd name="T5" fmla="*/ 50 h 50"/>
                  <a:gd name="T6" fmla="*/ 50 w 50"/>
                  <a:gd name="T7" fmla="*/ 16 h 50"/>
                  <a:gd name="T8" fmla="*/ 33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3" y="0"/>
                    </a:moveTo>
                    <a:lnTo>
                      <a:pt x="0" y="33"/>
                    </a:lnTo>
                    <a:lnTo>
                      <a:pt x="17" y="50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5" name="Freeform 1202"/>
              <p:cNvSpPr/>
              <p:nvPr/>
            </p:nvSpPr>
            <p:spPr bwMode="auto">
              <a:xfrm>
                <a:off x="3934" y="5908"/>
                <a:ext cx="52" cy="49"/>
              </a:xfrm>
              <a:custGeom>
                <a:avLst/>
                <a:gdLst>
                  <a:gd name="T0" fmla="*/ 36 w 52"/>
                  <a:gd name="T1" fmla="*/ 0 h 49"/>
                  <a:gd name="T2" fmla="*/ 0 w 52"/>
                  <a:gd name="T3" fmla="*/ 33 h 49"/>
                  <a:gd name="T4" fmla="*/ 19 w 52"/>
                  <a:gd name="T5" fmla="*/ 49 h 49"/>
                  <a:gd name="T6" fmla="*/ 52 w 52"/>
                  <a:gd name="T7" fmla="*/ 16 h 49"/>
                  <a:gd name="T8" fmla="*/ 36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6" y="0"/>
                    </a:moveTo>
                    <a:lnTo>
                      <a:pt x="0" y="33"/>
                    </a:lnTo>
                    <a:lnTo>
                      <a:pt x="19" y="49"/>
                    </a:lnTo>
                    <a:lnTo>
                      <a:pt x="52" y="1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6" name="Freeform 1203"/>
              <p:cNvSpPr/>
              <p:nvPr/>
            </p:nvSpPr>
            <p:spPr bwMode="auto">
              <a:xfrm>
                <a:off x="3934" y="5908"/>
                <a:ext cx="52" cy="49"/>
              </a:xfrm>
              <a:custGeom>
                <a:avLst/>
                <a:gdLst>
                  <a:gd name="T0" fmla="*/ 36 w 52"/>
                  <a:gd name="T1" fmla="*/ 0 h 49"/>
                  <a:gd name="T2" fmla="*/ 0 w 52"/>
                  <a:gd name="T3" fmla="*/ 33 h 49"/>
                  <a:gd name="T4" fmla="*/ 19 w 52"/>
                  <a:gd name="T5" fmla="*/ 49 h 49"/>
                  <a:gd name="T6" fmla="*/ 52 w 52"/>
                  <a:gd name="T7" fmla="*/ 16 h 49"/>
                  <a:gd name="T8" fmla="*/ 36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36" y="0"/>
                    </a:moveTo>
                    <a:lnTo>
                      <a:pt x="0" y="33"/>
                    </a:lnTo>
                    <a:lnTo>
                      <a:pt x="19" y="49"/>
                    </a:lnTo>
                    <a:lnTo>
                      <a:pt x="52" y="16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7" name="Freeform 1204"/>
              <p:cNvSpPr/>
              <p:nvPr/>
            </p:nvSpPr>
            <p:spPr bwMode="auto">
              <a:xfrm>
                <a:off x="4544" y="6515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6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6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8" name="Freeform 1205"/>
              <p:cNvSpPr/>
              <p:nvPr/>
            </p:nvSpPr>
            <p:spPr bwMode="auto">
              <a:xfrm>
                <a:off x="4544" y="6515"/>
                <a:ext cx="50" cy="52"/>
              </a:xfrm>
              <a:custGeom>
                <a:avLst/>
                <a:gdLst>
                  <a:gd name="T0" fmla="*/ 33 w 50"/>
                  <a:gd name="T1" fmla="*/ 0 h 52"/>
                  <a:gd name="T2" fmla="*/ 0 w 50"/>
                  <a:gd name="T3" fmla="*/ 36 h 52"/>
                  <a:gd name="T4" fmla="*/ 17 w 50"/>
                  <a:gd name="T5" fmla="*/ 52 h 52"/>
                  <a:gd name="T6" fmla="*/ 50 w 50"/>
                  <a:gd name="T7" fmla="*/ 17 h 52"/>
                  <a:gd name="T8" fmla="*/ 33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3" y="0"/>
                    </a:moveTo>
                    <a:lnTo>
                      <a:pt x="0" y="36"/>
                    </a:lnTo>
                    <a:lnTo>
                      <a:pt x="17" y="52"/>
                    </a:lnTo>
                    <a:lnTo>
                      <a:pt x="50" y="17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9" name="Freeform 1206"/>
              <p:cNvSpPr/>
              <p:nvPr/>
            </p:nvSpPr>
            <p:spPr bwMode="auto">
              <a:xfrm>
                <a:off x="1911" y="3880"/>
                <a:ext cx="50" cy="52"/>
              </a:xfrm>
              <a:custGeom>
                <a:avLst/>
                <a:gdLst>
                  <a:gd name="T0" fmla="*/ 34 w 50"/>
                  <a:gd name="T1" fmla="*/ 0 h 52"/>
                  <a:gd name="T2" fmla="*/ 0 w 50"/>
                  <a:gd name="T3" fmla="*/ 35 h 52"/>
                  <a:gd name="T4" fmla="*/ 17 w 50"/>
                  <a:gd name="T5" fmla="*/ 52 h 52"/>
                  <a:gd name="T6" fmla="*/ 50 w 50"/>
                  <a:gd name="T7" fmla="*/ 19 h 52"/>
                  <a:gd name="T8" fmla="*/ 34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4" y="0"/>
                    </a:moveTo>
                    <a:lnTo>
                      <a:pt x="0" y="35"/>
                    </a:lnTo>
                    <a:lnTo>
                      <a:pt x="17" y="52"/>
                    </a:lnTo>
                    <a:lnTo>
                      <a:pt x="50" y="1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0" name="Freeform 1207"/>
              <p:cNvSpPr/>
              <p:nvPr/>
            </p:nvSpPr>
            <p:spPr bwMode="auto">
              <a:xfrm>
                <a:off x="1911" y="3880"/>
                <a:ext cx="50" cy="52"/>
              </a:xfrm>
              <a:custGeom>
                <a:avLst/>
                <a:gdLst>
                  <a:gd name="T0" fmla="*/ 34 w 50"/>
                  <a:gd name="T1" fmla="*/ 0 h 52"/>
                  <a:gd name="T2" fmla="*/ 0 w 50"/>
                  <a:gd name="T3" fmla="*/ 35 h 52"/>
                  <a:gd name="T4" fmla="*/ 17 w 50"/>
                  <a:gd name="T5" fmla="*/ 52 h 52"/>
                  <a:gd name="T6" fmla="*/ 50 w 50"/>
                  <a:gd name="T7" fmla="*/ 19 h 52"/>
                  <a:gd name="T8" fmla="*/ 34 w 5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34" y="0"/>
                    </a:moveTo>
                    <a:lnTo>
                      <a:pt x="0" y="35"/>
                    </a:lnTo>
                    <a:lnTo>
                      <a:pt x="17" y="52"/>
                    </a:lnTo>
                    <a:lnTo>
                      <a:pt x="50" y="19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1" name="Freeform 1208"/>
              <p:cNvSpPr/>
              <p:nvPr/>
            </p:nvSpPr>
            <p:spPr bwMode="auto">
              <a:xfrm>
                <a:off x="2521" y="4490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4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2" name="Freeform 1209"/>
              <p:cNvSpPr/>
              <p:nvPr/>
            </p:nvSpPr>
            <p:spPr bwMode="auto">
              <a:xfrm>
                <a:off x="2521" y="4490"/>
                <a:ext cx="50" cy="49"/>
              </a:xfrm>
              <a:custGeom>
                <a:avLst/>
                <a:gdLst>
                  <a:gd name="T0" fmla="*/ 33 w 50"/>
                  <a:gd name="T1" fmla="*/ 0 h 49"/>
                  <a:gd name="T2" fmla="*/ 0 w 50"/>
                  <a:gd name="T3" fmla="*/ 33 h 49"/>
                  <a:gd name="T4" fmla="*/ 17 w 50"/>
                  <a:gd name="T5" fmla="*/ 49 h 49"/>
                  <a:gd name="T6" fmla="*/ 50 w 50"/>
                  <a:gd name="T7" fmla="*/ 16 h 49"/>
                  <a:gd name="T8" fmla="*/ 33 w 5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9">
                    <a:moveTo>
                      <a:pt x="33" y="0"/>
                    </a:moveTo>
                    <a:lnTo>
                      <a:pt x="0" y="33"/>
                    </a:lnTo>
                    <a:lnTo>
                      <a:pt x="17" y="49"/>
                    </a:lnTo>
                    <a:lnTo>
                      <a:pt x="50" y="16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49" name="Freeform 1211"/>
            <p:cNvSpPr/>
            <p:nvPr/>
          </p:nvSpPr>
          <p:spPr bwMode="auto">
            <a:xfrm>
              <a:off x="4967287" y="8094663"/>
              <a:ext cx="77788" cy="79375"/>
            </a:xfrm>
            <a:custGeom>
              <a:avLst/>
              <a:gdLst>
                <a:gd name="T0" fmla="*/ 33 w 49"/>
                <a:gd name="T1" fmla="*/ 0 h 50"/>
                <a:gd name="T2" fmla="*/ 0 w 49"/>
                <a:gd name="T3" fmla="*/ 33 h 50"/>
                <a:gd name="T4" fmla="*/ 16 w 49"/>
                <a:gd name="T5" fmla="*/ 50 h 50"/>
                <a:gd name="T6" fmla="*/ 49 w 49"/>
                <a:gd name="T7" fmla="*/ 17 h 50"/>
                <a:gd name="T8" fmla="*/ 33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33" y="0"/>
                  </a:moveTo>
                  <a:lnTo>
                    <a:pt x="0" y="33"/>
                  </a:lnTo>
                  <a:lnTo>
                    <a:pt x="16" y="50"/>
                  </a:lnTo>
                  <a:lnTo>
                    <a:pt x="49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0" name="Freeform 1212"/>
            <p:cNvSpPr/>
            <p:nvPr/>
          </p:nvSpPr>
          <p:spPr bwMode="auto">
            <a:xfrm>
              <a:off x="4967287" y="8094663"/>
              <a:ext cx="77788" cy="79375"/>
            </a:xfrm>
            <a:custGeom>
              <a:avLst/>
              <a:gdLst>
                <a:gd name="T0" fmla="*/ 33 w 49"/>
                <a:gd name="T1" fmla="*/ 0 h 50"/>
                <a:gd name="T2" fmla="*/ 0 w 49"/>
                <a:gd name="T3" fmla="*/ 33 h 50"/>
                <a:gd name="T4" fmla="*/ 16 w 49"/>
                <a:gd name="T5" fmla="*/ 50 h 50"/>
                <a:gd name="T6" fmla="*/ 49 w 49"/>
                <a:gd name="T7" fmla="*/ 17 h 50"/>
                <a:gd name="T8" fmla="*/ 33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33" y="0"/>
                  </a:moveTo>
                  <a:lnTo>
                    <a:pt x="0" y="33"/>
                  </a:lnTo>
                  <a:lnTo>
                    <a:pt x="16" y="50"/>
                  </a:lnTo>
                  <a:lnTo>
                    <a:pt x="49" y="17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1" name="Freeform 1213"/>
            <p:cNvSpPr/>
            <p:nvPr/>
          </p:nvSpPr>
          <p:spPr bwMode="auto">
            <a:xfrm>
              <a:off x="5934075" y="9063038"/>
              <a:ext cx="79375" cy="79375"/>
            </a:xfrm>
            <a:custGeom>
              <a:avLst/>
              <a:gdLst>
                <a:gd name="T0" fmla="*/ 33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7 h 50"/>
                <a:gd name="T8" fmla="*/ 33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3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2" name="Freeform 1214"/>
            <p:cNvSpPr/>
            <p:nvPr/>
          </p:nvSpPr>
          <p:spPr bwMode="auto">
            <a:xfrm>
              <a:off x="5934075" y="9063038"/>
              <a:ext cx="79375" cy="79375"/>
            </a:xfrm>
            <a:custGeom>
              <a:avLst/>
              <a:gdLst>
                <a:gd name="T0" fmla="*/ 33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7 h 50"/>
                <a:gd name="T8" fmla="*/ 33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3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7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3" name="Freeform 1215"/>
            <p:cNvSpPr/>
            <p:nvPr/>
          </p:nvSpPr>
          <p:spPr bwMode="auto">
            <a:xfrm>
              <a:off x="6899275" y="10031413"/>
              <a:ext cx="77788" cy="79375"/>
            </a:xfrm>
            <a:custGeom>
              <a:avLst/>
              <a:gdLst>
                <a:gd name="T0" fmla="*/ 33 w 49"/>
                <a:gd name="T1" fmla="*/ 0 h 50"/>
                <a:gd name="T2" fmla="*/ 0 w 49"/>
                <a:gd name="T3" fmla="*/ 33 h 50"/>
                <a:gd name="T4" fmla="*/ 16 w 49"/>
                <a:gd name="T5" fmla="*/ 50 h 50"/>
                <a:gd name="T6" fmla="*/ 49 w 49"/>
                <a:gd name="T7" fmla="*/ 16 h 50"/>
                <a:gd name="T8" fmla="*/ 33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33" y="0"/>
                  </a:moveTo>
                  <a:lnTo>
                    <a:pt x="0" y="33"/>
                  </a:lnTo>
                  <a:lnTo>
                    <a:pt x="16" y="50"/>
                  </a:lnTo>
                  <a:lnTo>
                    <a:pt x="49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4" name="Freeform 1216"/>
            <p:cNvSpPr/>
            <p:nvPr/>
          </p:nvSpPr>
          <p:spPr bwMode="auto">
            <a:xfrm>
              <a:off x="6899275" y="10031413"/>
              <a:ext cx="77788" cy="79375"/>
            </a:xfrm>
            <a:custGeom>
              <a:avLst/>
              <a:gdLst>
                <a:gd name="T0" fmla="*/ 33 w 49"/>
                <a:gd name="T1" fmla="*/ 0 h 50"/>
                <a:gd name="T2" fmla="*/ 0 w 49"/>
                <a:gd name="T3" fmla="*/ 33 h 50"/>
                <a:gd name="T4" fmla="*/ 16 w 49"/>
                <a:gd name="T5" fmla="*/ 50 h 50"/>
                <a:gd name="T6" fmla="*/ 49 w 49"/>
                <a:gd name="T7" fmla="*/ 16 h 50"/>
                <a:gd name="T8" fmla="*/ 33 w 4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33" y="0"/>
                  </a:moveTo>
                  <a:lnTo>
                    <a:pt x="0" y="33"/>
                  </a:lnTo>
                  <a:lnTo>
                    <a:pt x="16" y="50"/>
                  </a:lnTo>
                  <a:lnTo>
                    <a:pt x="49" y="1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5" name="Freeform 1217"/>
            <p:cNvSpPr>
              <a:spLocks noEditPoints="1"/>
            </p:cNvSpPr>
            <p:nvPr/>
          </p:nvSpPr>
          <p:spPr bwMode="auto">
            <a:xfrm>
              <a:off x="2727325" y="7734300"/>
              <a:ext cx="2805113" cy="2811463"/>
            </a:xfrm>
            <a:custGeom>
              <a:avLst/>
              <a:gdLst>
                <a:gd name="T0" fmla="*/ 1659 w 1767"/>
                <a:gd name="T1" fmla="*/ 1660 h 1771"/>
                <a:gd name="T2" fmla="*/ 1626 w 1767"/>
                <a:gd name="T3" fmla="*/ 1693 h 1771"/>
                <a:gd name="T4" fmla="*/ 1701 w 1767"/>
                <a:gd name="T5" fmla="*/ 1771 h 1771"/>
                <a:gd name="T6" fmla="*/ 1767 w 1767"/>
                <a:gd name="T7" fmla="*/ 1771 h 1771"/>
                <a:gd name="T8" fmla="*/ 1659 w 1767"/>
                <a:gd name="T9" fmla="*/ 1660 h 1771"/>
                <a:gd name="T10" fmla="*/ 1569 w 1767"/>
                <a:gd name="T11" fmla="*/ 1570 h 1771"/>
                <a:gd name="T12" fmla="*/ 1536 w 1767"/>
                <a:gd name="T13" fmla="*/ 1603 h 1771"/>
                <a:gd name="T14" fmla="*/ 1609 w 1767"/>
                <a:gd name="T15" fmla="*/ 1676 h 1771"/>
                <a:gd name="T16" fmla="*/ 1642 w 1767"/>
                <a:gd name="T17" fmla="*/ 1643 h 1771"/>
                <a:gd name="T18" fmla="*/ 1569 w 1767"/>
                <a:gd name="T19" fmla="*/ 1570 h 1771"/>
                <a:gd name="T20" fmla="*/ 1460 w 1767"/>
                <a:gd name="T21" fmla="*/ 1461 h 1771"/>
                <a:gd name="T22" fmla="*/ 1427 w 1767"/>
                <a:gd name="T23" fmla="*/ 1494 h 1771"/>
                <a:gd name="T24" fmla="*/ 1500 w 1767"/>
                <a:gd name="T25" fmla="*/ 1570 h 1771"/>
                <a:gd name="T26" fmla="*/ 1536 w 1767"/>
                <a:gd name="T27" fmla="*/ 1537 h 1771"/>
                <a:gd name="T28" fmla="*/ 1460 w 1767"/>
                <a:gd name="T29" fmla="*/ 1461 h 1771"/>
                <a:gd name="T30" fmla="*/ 1049 w 1767"/>
                <a:gd name="T31" fmla="*/ 1050 h 1771"/>
                <a:gd name="T32" fmla="*/ 1016 w 1767"/>
                <a:gd name="T33" fmla="*/ 1085 h 1771"/>
                <a:gd name="T34" fmla="*/ 1411 w 1767"/>
                <a:gd name="T35" fmla="*/ 1478 h 1771"/>
                <a:gd name="T36" fmla="*/ 1444 w 1767"/>
                <a:gd name="T37" fmla="*/ 1445 h 1771"/>
                <a:gd name="T38" fmla="*/ 1049 w 1767"/>
                <a:gd name="T39" fmla="*/ 1050 h 1771"/>
                <a:gd name="T40" fmla="*/ 959 w 1767"/>
                <a:gd name="T41" fmla="*/ 960 h 1771"/>
                <a:gd name="T42" fmla="*/ 926 w 1767"/>
                <a:gd name="T43" fmla="*/ 993 h 1771"/>
                <a:gd name="T44" fmla="*/ 999 w 1767"/>
                <a:gd name="T45" fmla="*/ 1066 h 1771"/>
                <a:gd name="T46" fmla="*/ 1032 w 1767"/>
                <a:gd name="T47" fmla="*/ 1033 h 1771"/>
                <a:gd name="T48" fmla="*/ 959 w 1767"/>
                <a:gd name="T49" fmla="*/ 960 h 1771"/>
                <a:gd name="T50" fmla="*/ 853 w 1767"/>
                <a:gd name="T51" fmla="*/ 854 h 1771"/>
                <a:gd name="T52" fmla="*/ 820 w 1767"/>
                <a:gd name="T53" fmla="*/ 887 h 1771"/>
                <a:gd name="T54" fmla="*/ 893 w 1767"/>
                <a:gd name="T55" fmla="*/ 960 h 1771"/>
                <a:gd name="T56" fmla="*/ 926 w 1767"/>
                <a:gd name="T57" fmla="*/ 927 h 1771"/>
                <a:gd name="T58" fmla="*/ 853 w 1767"/>
                <a:gd name="T59" fmla="*/ 854 h 1771"/>
                <a:gd name="T60" fmla="*/ 442 w 1767"/>
                <a:gd name="T61" fmla="*/ 442 h 1771"/>
                <a:gd name="T62" fmla="*/ 409 w 1767"/>
                <a:gd name="T63" fmla="*/ 476 h 1771"/>
                <a:gd name="T64" fmla="*/ 801 w 1767"/>
                <a:gd name="T65" fmla="*/ 870 h 1771"/>
                <a:gd name="T66" fmla="*/ 836 w 1767"/>
                <a:gd name="T67" fmla="*/ 837 h 1771"/>
                <a:gd name="T68" fmla="*/ 442 w 1767"/>
                <a:gd name="T69" fmla="*/ 442 h 1771"/>
                <a:gd name="T70" fmla="*/ 352 w 1767"/>
                <a:gd name="T71" fmla="*/ 350 h 1771"/>
                <a:gd name="T72" fmla="*/ 319 w 1767"/>
                <a:gd name="T73" fmla="*/ 386 h 1771"/>
                <a:gd name="T74" fmla="*/ 392 w 1767"/>
                <a:gd name="T75" fmla="*/ 459 h 1771"/>
                <a:gd name="T76" fmla="*/ 425 w 1767"/>
                <a:gd name="T77" fmla="*/ 426 h 1771"/>
                <a:gd name="T78" fmla="*/ 352 w 1767"/>
                <a:gd name="T79" fmla="*/ 350 h 1771"/>
                <a:gd name="T80" fmla="*/ 243 w 1767"/>
                <a:gd name="T81" fmla="*/ 244 h 1771"/>
                <a:gd name="T82" fmla="*/ 210 w 1767"/>
                <a:gd name="T83" fmla="*/ 277 h 1771"/>
                <a:gd name="T84" fmla="*/ 283 w 1767"/>
                <a:gd name="T85" fmla="*/ 350 h 1771"/>
                <a:gd name="T86" fmla="*/ 319 w 1767"/>
                <a:gd name="T87" fmla="*/ 317 h 1771"/>
                <a:gd name="T88" fmla="*/ 243 w 1767"/>
                <a:gd name="T89" fmla="*/ 244 h 1771"/>
                <a:gd name="T90" fmla="*/ 0 w 1767"/>
                <a:gd name="T91" fmla="*/ 0 h 1771"/>
                <a:gd name="T92" fmla="*/ 0 w 1767"/>
                <a:gd name="T93" fmla="*/ 67 h 1771"/>
                <a:gd name="T94" fmla="*/ 193 w 1767"/>
                <a:gd name="T95" fmla="*/ 260 h 1771"/>
                <a:gd name="T96" fmla="*/ 227 w 1767"/>
                <a:gd name="T97" fmla="*/ 227 h 1771"/>
                <a:gd name="T98" fmla="*/ 0 w 1767"/>
                <a:gd name="T99" fmla="*/ 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7" h="1771">
                  <a:moveTo>
                    <a:pt x="1659" y="1660"/>
                  </a:moveTo>
                  <a:lnTo>
                    <a:pt x="1626" y="1693"/>
                  </a:lnTo>
                  <a:lnTo>
                    <a:pt x="1701" y="1771"/>
                  </a:lnTo>
                  <a:lnTo>
                    <a:pt x="1767" y="1771"/>
                  </a:lnTo>
                  <a:lnTo>
                    <a:pt x="1659" y="1660"/>
                  </a:lnTo>
                  <a:close/>
                  <a:moveTo>
                    <a:pt x="1569" y="1570"/>
                  </a:moveTo>
                  <a:lnTo>
                    <a:pt x="1536" y="1603"/>
                  </a:lnTo>
                  <a:lnTo>
                    <a:pt x="1609" y="1676"/>
                  </a:lnTo>
                  <a:lnTo>
                    <a:pt x="1642" y="1643"/>
                  </a:lnTo>
                  <a:lnTo>
                    <a:pt x="1569" y="1570"/>
                  </a:lnTo>
                  <a:close/>
                  <a:moveTo>
                    <a:pt x="1460" y="1461"/>
                  </a:moveTo>
                  <a:lnTo>
                    <a:pt x="1427" y="1494"/>
                  </a:lnTo>
                  <a:lnTo>
                    <a:pt x="1500" y="1570"/>
                  </a:lnTo>
                  <a:lnTo>
                    <a:pt x="1536" y="1537"/>
                  </a:lnTo>
                  <a:lnTo>
                    <a:pt x="1460" y="1461"/>
                  </a:lnTo>
                  <a:close/>
                  <a:moveTo>
                    <a:pt x="1049" y="1050"/>
                  </a:moveTo>
                  <a:lnTo>
                    <a:pt x="1016" y="1085"/>
                  </a:lnTo>
                  <a:lnTo>
                    <a:pt x="1411" y="1478"/>
                  </a:lnTo>
                  <a:lnTo>
                    <a:pt x="1444" y="1445"/>
                  </a:lnTo>
                  <a:lnTo>
                    <a:pt x="1049" y="1050"/>
                  </a:lnTo>
                  <a:close/>
                  <a:moveTo>
                    <a:pt x="959" y="960"/>
                  </a:moveTo>
                  <a:lnTo>
                    <a:pt x="926" y="993"/>
                  </a:lnTo>
                  <a:lnTo>
                    <a:pt x="999" y="1066"/>
                  </a:lnTo>
                  <a:lnTo>
                    <a:pt x="1032" y="1033"/>
                  </a:lnTo>
                  <a:lnTo>
                    <a:pt x="959" y="960"/>
                  </a:lnTo>
                  <a:close/>
                  <a:moveTo>
                    <a:pt x="853" y="854"/>
                  </a:moveTo>
                  <a:lnTo>
                    <a:pt x="820" y="887"/>
                  </a:lnTo>
                  <a:lnTo>
                    <a:pt x="893" y="960"/>
                  </a:lnTo>
                  <a:lnTo>
                    <a:pt x="926" y="927"/>
                  </a:lnTo>
                  <a:lnTo>
                    <a:pt x="853" y="854"/>
                  </a:lnTo>
                  <a:close/>
                  <a:moveTo>
                    <a:pt x="442" y="442"/>
                  </a:moveTo>
                  <a:lnTo>
                    <a:pt x="409" y="476"/>
                  </a:lnTo>
                  <a:lnTo>
                    <a:pt x="801" y="870"/>
                  </a:lnTo>
                  <a:lnTo>
                    <a:pt x="836" y="837"/>
                  </a:lnTo>
                  <a:lnTo>
                    <a:pt x="442" y="442"/>
                  </a:lnTo>
                  <a:close/>
                  <a:moveTo>
                    <a:pt x="352" y="350"/>
                  </a:moveTo>
                  <a:lnTo>
                    <a:pt x="319" y="386"/>
                  </a:lnTo>
                  <a:lnTo>
                    <a:pt x="392" y="459"/>
                  </a:lnTo>
                  <a:lnTo>
                    <a:pt x="425" y="426"/>
                  </a:lnTo>
                  <a:lnTo>
                    <a:pt x="352" y="350"/>
                  </a:lnTo>
                  <a:close/>
                  <a:moveTo>
                    <a:pt x="243" y="244"/>
                  </a:moveTo>
                  <a:lnTo>
                    <a:pt x="210" y="277"/>
                  </a:lnTo>
                  <a:lnTo>
                    <a:pt x="283" y="350"/>
                  </a:lnTo>
                  <a:lnTo>
                    <a:pt x="319" y="317"/>
                  </a:lnTo>
                  <a:lnTo>
                    <a:pt x="243" y="244"/>
                  </a:lnTo>
                  <a:close/>
                  <a:moveTo>
                    <a:pt x="0" y="0"/>
                  </a:moveTo>
                  <a:lnTo>
                    <a:pt x="0" y="67"/>
                  </a:lnTo>
                  <a:lnTo>
                    <a:pt x="193" y="260"/>
                  </a:lnTo>
                  <a:lnTo>
                    <a:pt x="227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6" name="Freeform 1218"/>
            <p:cNvSpPr>
              <a:spLocks noEditPoints="1"/>
            </p:cNvSpPr>
            <p:nvPr/>
          </p:nvSpPr>
          <p:spPr bwMode="auto">
            <a:xfrm>
              <a:off x="2727325" y="7734300"/>
              <a:ext cx="2805113" cy="2811463"/>
            </a:xfrm>
            <a:custGeom>
              <a:avLst/>
              <a:gdLst>
                <a:gd name="T0" fmla="*/ 1659 w 1767"/>
                <a:gd name="T1" fmla="*/ 1660 h 1771"/>
                <a:gd name="T2" fmla="*/ 1626 w 1767"/>
                <a:gd name="T3" fmla="*/ 1693 h 1771"/>
                <a:gd name="T4" fmla="*/ 1701 w 1767"/>
                <a:gd name="T5" fmla="*/ 1771 h 1771"/>
                <a:gd name="T6" fmla="*/ 1767 w 1767"/>
                <a:gd name="T7" fmla="*/ 1771 h 1771"/>
                <a:gd name="T8" fmla="*/ 1659 w 1767"/>
                <a:gd name="T9" fmla="*/ 1660 h 1771"/>
                <a:gd name="T10" fmla="*/ 1569 w 1767"/>
                <a:gd name="T11" fmla="*/ 1570 h 1771"/>
                <a:gd name="T12" fmla="*/ 1536 w 1767"/>
                <a:gd name="T13" fmla="*/ 1603 h 1771"/>
                <a:gd name="T14" fmla="*/ 1609 w 1767"/>
                <a:gd name="T15" fmla="*/ 1676 h 1771"/>
                <a:gd name="T16" fmla="*/ 1642 w 1767"/>
                <a:gd name="T17" fmla="*/ 1643 h 1771"/>
                <a:gd name="T18" fmla="*/ 1569 w 1767"/>
                <a:gd name="T19" fmla="*/ 1570 h 1771"/>
                <a:gd name="T20" fmla="*/ 1460 w 1767"/>
                <a:gd name="T21" fmla="*/ 1461 h 1771"/>
                <a:gd name="T22" fmla="*/ 1427 w 1767"/>
                <a:gd name="T23" fmla="*/ 1494 h 1771"/>
                <a:gd name="T24" fmla="*/ 1500 w 1767"/>
                <a:gd name="T25" fmla="*/ 1570 h 1771"/>
                <a:gd name="T26" fmla="*/ 1536 w 1767"/>
                <a:gd name="T27" fmla="*/ 1537 h 1771"/>
                <a:gd name="T28" fmla="*/ 1460 w 1767"/>
                <a:gd name="T29" fmla="*/ 1461 h 1771"/>
                <a:gd name="T30" fmla="*/ 1049 w 1767"/>
                <a:gd name="T31" fmla="*/ 1050 h 1771"/>
                <a:gd name="T32" fmla="*/ 1016 w 1767"/>
                <a:gd name="T33" fmla="*/ 1085 h 1771"/>
                <a:gd name="T34" fmla="*/ 1411 w 1767"/>
                <a:gd name="T35" fmla="*/ 1478 h 1771"/>
                <a:gd name="T36" fmla="*/ 1444 w 1767"/>
                <a:gd name="T37" fmla="*/ 1445 h 1771"/>
                <a:gd name="T38" fmla="*/ 1049 w 1767"/>
                <a:gd name="T39" fmla="*/ 1050 h 1771"/>
                <a:gd name="T40" fmla="*/ 959 w 1767"/>
                <a:gd name="T41" fmla="*/ 960 h 1771"/>
                <a:gd name="T42" fmla="*/ 926 w 1767"/>
                <a:gd name="T43" fmla="*/ 993 h 1771"/>
                <a:gd name="T44" fmla="*/ 999 w 1767"/>
                <a:gd name="T45" fmla="*/ 1066 h 1771"/>
                <a:gd name="T46" fmla="*/ 1032 w 1767"/>
                <a:gd name="T47" fmla="*/ 1033 h 1771"/>
                <a:gd name="T48" fmla="*/ 959 w 1767"/>
                <a:gd name="T49" fmla="*/ 960 h 1771"/>
                <a:gd name="T50" fmla="*/ 853 w 1767"/>
                <a:gd name="T51" fmla="*/ 854 h 1771"/>
                <a:gd name="T52" fmla="*/ 820 w 1767"/>
                <a:gd name="T53" fmla="*/ 887 h 1771"/>
                <a:gd name="T54" fmla="*/ 893 w 1767"/>
                <a:gd name="T55" fmla="*/ 960 h 1771"/>
                <a:gd name="T56" fmla="*/ 926 w 1767"/>
                <a:gd name="T57" fmla="*/ 927 h 1771"/>
                <a:gd name="T58" fmla="*/ 853 w 1767"/>
                <a:gd name="T59" fmla="*/ 854 h 1771"/>
                <a:gd name="T60" fmla="*/ 442 w 1767"/>
                <a:gd name="T61" fmla="*/ 442 h 1771"/>
                <a:gd name="T62" fmla="*/ 409 w 1767"/>
                <a:gd name="T63" fmla="*/ 476 h 1771"/>
                <a:gd name="T64" fmla="*/ 801 w 1767"/>
                <a:gd name="T65" fmla="*/ 870 h 1771"/>
                <a:gd name="T66" fmla="*/ 836 w 1767"/>
                <a:gd name="T67" fmla="*/ 837 h 1771"/>
                <a:gd name="T68" fmla="*/ 442 w 1767"/>
                <a:gd name="T69" fmla="*/ 442 h 1771"/>
                <a:gd name="T70" fmla="*/ 352 w 1767"/>
                <a:gd name="T71" fmla="*/ 350 h 1771"/>
                <a:gd name="T72" fmla="*/ 319 w 1767"/>
                <a:gd name="T73" fmla="*/ 386 h 1771"/>
                <a:gd name="T74" fmla="*/ 392 w 1767"/>
                <a:gd name="T75" fmla="*/ 459 h 1771"/>
                <a:gd name="T76" fmla="*/ 425 w 1767"/>
                <a:gd name="T77" fmla="*/ 426 h 1771"/>
                <a:gd name="T78" fmla="*/ 352 w 1767"/>
                <a:gd name="T79" fmla="*/ 350 h 1771"/>
                <a:gd name="T80" fmla="*/ 243 w 1767"/>
                <a:gd name="T81" fmla="*/ 244 h 1771"/>
                <a:gd name="T82" fmla="*/ 210 w 1767"/>
                <a:gd name="T83" fmla="*/ 277 h 1771"/>
                <a:gd name="T84" fmla="*/ 283 w 1767"/>
                <a:gd name="T85" fmla="*/ 350 h 1771"/>
                <a:gd name="T86" fmla="*/ 319 w 1767"/>
                <a:gd name="T87" fmla="*/ 317 h 1771"/>
                <a:gd name="T88" fmla="*/ 243 w 1767"/>
                <a:gd name="T89" fmla="*/ 244 h 1771"/>
                <a:gd name="T90" fmla="*/ 0 w 1767"/>
                <a:gd name="T91" fmla="*/ 0 h 1771"/>
                <a:gd name="T92" fmla="*/ 0 w 1767"/>
                <a:gd name="T93" fmla="*/ 67 h 1771"/>
                <a:gd name="T94" fmla="*/ 193 w 1767"/>
                <a:gd name="T95" fmla="*/ 260 h 1771"/>
                <a:gd name="T96" fmla="*/ 227 w 1767"/>
                <a:gd name="T97" fmla="*/ 227 h 1771"/>
                <a:gd name="T98" fmla="*/ 0 w 1767"/>
                <a:gd name="T99" fmla="*/ 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7" h="1771">
                  <a:moveTo>
                    <a:pt x="1659" y="1660"/>
                  </a:moveTo>
                  <a:lnTo>
                    <a:pt x="1626" y="1693"/>
                  </a:lnTo>
                  <a:lnTo>
                    <a:pt x="1701" y="1771"/>
                  </a:lnTo>
                  <a:lnTo>
                    <a:pt x="1767" y="1771"/>
                  </a:lnTo>
                  <a:lnTo>
                    <a:pt x="1659" y="1660"/>
                  </a:lnTo>
                  <a:moveTo>
                    <a:pt x="1569" y="1570"/>
                  </a:moveTo>
                  <a:lnTo>
                    <a:pt x="1536" y="1603"/>
                  </a:lnTo>
                  <a:lnTo>
                    <a:pt x="1609" y="1676"/>
                  </a:lnTo>
                  <a:lnTo>
                    <a:pt x="1642" y="1643"/>
                  </a:lnTo>
                  <a:lnTo>
                    <a:pt x="1569" y="1570"/>
                  </a:lnTo>
                  <a:moveTo>
                    <a:pt x="1460" y="1461"/>
                  </a:moveTo>
                  <a:lnTo>
                    <a:pt x="1427" y="1494"/>
                  </a:lnTo>
                  <a:lnTo>
                    <a:pt x="1500" y="1570"/>
                  </a:lnTo>
                  <a:lnTo>
                    <a:pt x="1536" y="1537"/>
                  </a:lnTo>
                  <a:lnTo>
                    <a:pt x="1460" y="1461"/>
                  </a:lnTo>
                  <a:moveTo>
                    <a:pt x="1049" y="1050"/>
                  </a:moveTo>
                  <a:lnTo>
                    <a:pt x="1016" y="1085"/>
                  </a:lnTo>
                  <a:lnTo>
                    <a:pt x="1411" y="1478"/>
                  </a:lnTo>
                  <a:lnTo>
                    <a:pt x="1444" y="1445"/>
                  </a:lnTo>
                  <a:lnTo>
                    <a:pt x="1049" y="1050"/>
                  </a:lnTo>
                  <a:moveTo>
                    <a:pt x="959" y="960"/>
                  </a:moveTo>
                  <a:lnTo>
                    <a:pt x="926" y="993"/>
                  </a:lnTo>
                  <a:lnTo>
                    <a:pt x="999" y="1066"/>
                  </a:lnTo>
                  <a:lnTo>
                    <a:pt x="1032" y="1033"/>
                  </a:lnTo>
                  <a:lnTo>
                    <a:pt x="959" y="960"/>
                  </a:lnTo>
                  <a:moveTo>
                    <a:pt x="853" y="854"/>
                  </a:moveTo>
                  <a:lnTo>
                    <a:pt x="820" y="887"/>
                  </a:lnTo>
                  <a:lnTo>
                    <a:pt x="893" y="960"/>
                  </a:lnTo>
                  <a:lnTo>
                    <a:pt x="926" y="927"/>
                  </a:lnTo>
                  <a:lnTo>
                    <a:pt x="853" y="854"/>
                  </a:lnTo>
                  <a:moveTo>
                    <a:pt x="442" y="442"/>
                  </a:moveTo>
                  <a:lnTo>
                    <a:pt x="409" y="476"/>
                  </a:lnTo>
                  <a:lnTo>
                    <a:pt x="801" y="870"/>
                  </a:lnTo>
                  <a:lnTo>
                    <a:pt x="836" y="837"/>
                  </a:lnTo>
                  <a:lnTo>
                    <a:pt x="442" y="442"/>
                  </a:lnTo>
                  <a:moveTo>
                    <a:pt x="352" y="350"/>
                  </a:moveTo>
                  <a:lnTo>
                    <a:pt x="319" y="386"/>
                  </a:lnTo>
                  <a:lnTo>
                    <a:pt x="392" y="459"/>
                  </a:lnTo>
                  <a:lnTo>
                    <a:pt x="425" y="426"/>
                  </a:lnTo>
                  <a:lnTo>
                    <a:pt x="352" y="350"/>
                  </a:lnTo>
                  <a:moveTo>
                    <a:pt x="243" y="244"/>
                  </a:moveTo>
                  <a:lnTo>
                    <a:pt x="210" y="277"/>
                  </a:lnTo>
                  <a:lnTo>
                    <a:pt x="283" y="350"/>
                  </a:lnTo>
                  <a:lnTo>
                    <a:pt x="319" y="317"/>
                  </a:lnTo>
                  <a:lnTo>
                    <a:pt x="243" y="244"/>
                  </a:lnTo>
                  <a:moveTo>
                    <a:pt x="0" y="0"/>
                  </a:moveTo>
                  <a:lnTo>
                    <a:pt x="0" y="67"/>
                  </a:lnTo>
                  <a:lnTo>
                    <a:pt x="193" y="260"/>
                  </a:lnTo>
                  <a:lnTo>
                    <a:pt x="227" y="2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7" name="Freeform 1219"/>
            <p:cNvSpPr/>
            <p:nvPr/>
          </p:nvSpPr>
          <p:spPr bwMode="auto">
            <a:xfrm>
              <a:off x="3176587" y="8237538"/>
              <a:ext cx="109538" cy="109538"/>
            </a:xfrm>
            <a:custGeom>
              <a:avLst/>
              <a:gdLst>
                <a:gd name="T0" fmla="*/ 36 w 69"/>
                <a:gd name="T1" fmla="*/ 0 h 69"/>
                <a:gd name="T2" fmla="*/ 0 w 69"/>
                <a:gd name="T3" fmla="*/ 33 h 69"/>
                <a:gd name="T4" fmla="*/ 36 w 69"/>
                <a:gd name="T5" fmla="*/ 69 h 69"/>
                <a:gd name="T6" fmla="*/ 69 w 69"/>
                <a:gd name="T7" fmla="*/ 33 h 69"/>
                <a:gd name="T8" fmla="*/ 36 w 6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6" y="0"/>
                  </a:moveTo>
                  <a:lnTo>
                    <a:pt x="0" y="33"/>
                  </a:lnTo>
                  <a:lnTo>
                    <a:pt x="36" y="69"/>
                  </a:lnTo>
                  <a:lnTo>
                    <a:pt x="69" y="3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1E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8" name="Freeform 1220"/>
            <p:cNvSpPr/>
            <p:nvPr/>
          </p:nvSpPr>
          <p:spPr bwMode="auto">
            <a:xfrm>
              <a:off x="3176587" y="8237538"/>
              <a:ext cx="109538" cy="109538"/>
            </a:xfrm>
            <a:custGeom>
              <a:avLst/>
              <a:gdLst>
                <a:gd name="T0" fmla="*/ 36 w 69"/>
                <a:gd name="T1" fmla="*/ 0 h 69"/>
                <a:gd name="T2" fmla="*/ 0 w 69"/>
                <a:gd name="T3" fmla="*/ 33 h 69"/>
                <a:gd name="T4" fmla="*/ 36 w 69"/>
                <a:gd name="T5" fmla="*/ 69 h 69"/>
                <a:gd name="T6" fmla="*/ 69 w 69"/>
                <a:gd name="T7" fmla="*/ 33 h 69"/>
                <a:gd name="T8" fmla="*/ 36 w 6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6" y="0"/>
                  </a:moveTo>
                  <a:lnTo>
                    <a:pt x="0" y="33"/>
                  </a:lnTo>
                  <a:lnTo>
                    <a:pt x="36" y="69"/>
                  </a:lnTo>
                  <a:lnTo>
                    <a:pt x="69" y="33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9" name="Freeform 1221"/>
            <p:cNvSpPr/>
            <p:nvPr/>
          </p:nvSpPr>
          <p:spPr bwMode="auto">
            <a:xfrm>
              <a:off x="4144962" y="9205913"/>
              <a:ext cx="104775" cy="104775"/>
            </a:xfrm>
            <a:custGeom>
              <a:avLst/>
              <a:gdLst>
                <a:gd name="T0" fmla="*/ 33 w 66"/>
                <a:gd name="T1" fmla="*/ 0 h 66"/>
                <a:gd name="T2" fmla="*/ 0 w 66"/>
                <a:gd name="T3" fmla="*/ 33 h 66"/>
                <a:gd name="T4" fmla="*/ 33 w 66"/>
                <a:gd name="T5" fmla="*/ 66 h 66"/>
                <a:gd name="T6" fmla="*/ 66 w 66"/>
                <a:gd name="T7" fmla="*/ 33 h 66"/>
                <a:gd name="T8" fmla="*/ 33 w 6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66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1E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0" name="Freeform 1222"/>
            <p:cNvSpPr/>
            <p:nvPr/>
          </p:nvSpPr>
          <p:spPr bwMode="auto">
            <a:xfrm>
              <a:off x="4144962" y="9205913"/>
              <a:ext cx="104775" cy="104775"/>
            </a:xfrm>
            <a:custGeom>
              <a:avLst/>
              <a:gdLst>
                <a:gd name="T0" fmla="*/ 33 w 66"/>
                <a:gd name="T1" fmla="*/ 0 h 66"/>
                <a:gd name="T2" fmla="*/ 0 w 66"/>
                <a:gd name="T3" fmla="*/ 33 h 66"/>
                <a:gd name="T4" fmla="*/ 33 w 66"/>
                <a:gd name="T5" fmla="*/ 66 h 66"/>
                <a:gd name="T6" fmla="*/ 66 w 66"/>
                <a:gd name="T7" fmla="*/ 33 h 66"/>
                <a:gd name="T8" fmla="*/ 33 w 6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lnTo>
                    <a:pt x="0" y="33"/>
                  </a:lnTo>
                  <a:lnTo>
                    <a:pt x="33" y="66"/>
                  </a:lnTo>
                  <a:lnTo>
                    <a:pt x="66" y="33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1" name="Freeform 1223"/>
            <p:cNvSpPr/>
            <p:nvPr/>
          </p:nvSpPr>
          <p:spPr bwMode="auto">
            <a:xfrm>
              <a:off x="5108575" y="10174288"/>
              <a:ext cx="109538" cy="104775"/>
            </a:xfrm>
            <a:custGeom>
              <a:avLst/>
              <a:gdLst>
                <a:gd name="T0" fmla="*/ 36 w 69"/>
                <a:gd name="T1" fmla="*/ 0 h 66"/>
                <a:gd name="T2" fmla="*/ 0 w 69"/>
                <a:gd name="T3" fmla="*/ 33 h 66"/>
                <a:gd name="T4" fmla="*/ 36 w 69"/>
                <a:gd name="T5" fmla="*/ 66 h 66"/>
                <a:gd name="T6" fmla="*/ 69 w 69"/>
                <a:gd name="T7" fmla="*/ 33 h 66"/>
                <a:gd name="T8" fmla="*/ 36 w 6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6">
                  <a:moveTo>
                    <a:pt x="36" y="0"/>
                  </a:moveTo>
                  <a:lnTo>
                    <a:pt x="0" y="33"/>
                  </a:lnTo>
                  <a:lnTo>
                    <a:pt x="36" y="66"/>
                  </a:lnTo>
                  <a:lnTo>
                    <a:pt x="69" y="3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1E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2" name="Freeform 1224"/>
            <p:cNvSpPr/>
            <p:nvPr/>
          </p:nvSpPr>
          <p:spPr bwMode="auto">
            <a:xfrm>
              <a:off x="5108575" y="10174288"/>
              <a:ext cx="109538" cy="104775"/>
            </a:xfrm>
            <a:custGeom>
              <a:avLst/>
              <a:gdLst>
                <a:gd name="T0" fmla="*/ 36 w 69"/>
                <a:gd name="T1" fmla="*/ 0 h 66"/>
                <a:gd name="T2" fmla="*/ 0 w 69"/>
                <a:gd name="T3" fmla="*/ 33 h 66"/>
                <a:gd name="T4" fmla="*/ 36 w 69"/>
                <a:gd name="T5" fmla="*/ 66 h 66"/>
                <a:gd name="T6" fmla="*/ 69 w 69"/>
                <a:gd name="T7" fmla="*/ 33 h 66"/>
                <a:gd name="T8" fmla="*/ 36 w 6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6">
                  <a:moveTo>
                    <a:pt x="36" y="0"/>
                  </a:moveTo>
                  <a:lnTo>
                    <a:pt x="0" y="33"/>
                  </a:lnTo>
                  <a:lnTo>
                    <a:pt x="36" y="66"/>
                  </a:lnTo>
                  <a:lnTo>
                    <a:pt x="69" y="33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3" name="Freeform 1225"/>
            <p:cNvSpPr/>
            <p:nvPr/>
          </p:nvSpPr>
          <p:spPr bwMode="auto">
            <a:xfrm>
              <a:off x="3349625" y="8410575"/>
              <a:ext cx="79375" cy="79375"/>
            </a:xfrm>
            <a:custGeom>
              <a:avLst/>
              <a:gdLst>
                <a:gd name="T0" fmla="*/ 33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6 h 50"/>
                <a:gd name="T8" fmla="*/ 33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3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4" name="Freeform 1226"/>
            <p:cNvSpPr/>
            <p:nvPr/>
          </p:nvSpPr>
          <p:spPr bwMode="auto">
            <a:xfrm>
              <a:off x="3349625" y="8410575"/>
              <a:ext cx="79375" cy="79375"/>
            </a:xfrm>
            <a:custGeom>
              <a:avLst/>
              <a:gdLst>
                <a:gd name="T0" fmla="*/ 33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6 h 50"/>
                <a:gd name="T8" fmla="*/ 33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3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5" name="Freeform 1227"/>
            <p:cNvSpPr/>
            <p:nvPr/>
          </p:nvSpPr>
          <p:spPr bwMode="auto">
            <a:xfrm>
              <a:off x="4313237" y="9374188"/>
              <a:ext cx="79375" cy="82550"/>
            </a:xfrm>
            <a:custGeom>
              <a:avLst/>
              <a:gdLst>
                <a:gd name="T0" fmla="*/ 33 w 50"/>
                <a:gd name="T1" fmla="*/ 0 h 52"/>
                <a:gd name="T2" fmla="*/ 0 w 50"/>
                <a:gd name="T3" fmla="*/ 33 h 52"/>
                <a:gd name="T4" fmla="*/ 17 w 50"/>
                <a:gd name="T5" fmla="*/ 52 h 52"/>
                <a:gd name="T6" fmla="*/ 50 w 50"/>
                <a:gd name="T7" fmla="*/ 17 h 52"/>
                <a:gd name="T8" fmla="*/ 33 w 5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33" y="0"/>
                  </a:moveTo>
                  <a:lnTo>
                    <a:pt x="0" y="33"/>
                  </a:lnTo>
                  <a:lnTo>
                    <a:pt x="17" y="52"/>
                  </a:lnTo>
                  <a:lnTo>
                    <a:pt x="5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6" name="Freeform 1228"/>
            <p:cNvSpPr/>
            <p:nvPr/>
          </p:nvSpPr>
          <p:spPr bwMode="auto">
            <a:xfrm>
              <a:off x="4313237" y="9374188"/>
              <a:ext cx="79375" cy="82550"/>
            </a:xfrm>
            <a:custGeom>
              <a:avLst/>
              <a:gdLst>
                <a:gd name="T0" fmla="*/ 33 w 50"/>
                <a:gd name="T1" fmla="*/ 0 h 52"/>
                <a:gd name="T2" fmla="*/ 0 w 50"/>
                <a:gd name="T3" fmla="*/ 33 h 52"/>
                <a:gd name="T4" fmla="*/ 17 w 50"/>
                <a:gd name="T5" fmla="*/ 52 h 52"/>
                <a:gd name="T6" fmla="*/ 50 w 50"/>
                <a:gd name="T7" fmla="*/ 17 h 52"/>
                <a:gd name="T8" fmla="*/ 33 w 5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33" y="0"/>
                  </a:moveTo>
                  <a:lnTo>
                    <a:pt x="0" y="33"/>
                  </a:lnTo>
                  <a:lnTo>
                    <a:pt x="17" y="52"/>
                  </a:lnTo>
                  <a:lnTo>
                    <a:pt x="50" y="17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7" name="Freeform 1229"/>
            <p:cNvSpPr/>
            <p:nvPr/>
          </p:nvSpPr>
          <p:spPr bwMode="auto">
            <a:xfrm>
              <a:off x="5281612" y="10342563"/>
              <a:ext cx="79375" cy="79375"/>
            </a:xfrm>
            <a:custGeom>
              <a:avLst/>
              <a:gdLst>
                <a:gd name="T0" fmla="*/ 33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7 h 50"/>
                <a:gd name="T8" fmla="*/ 33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3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8" name="Freeform 1230"/>
            <p:cNvSpPr/>
            <p:nvPr/>
          </p:nvSpPr>
          <p:spPr bwMode="auto">
            <a:xfrm>
              <a:off x="5281612" y="10342563"/>
              <a:ext cx="79375" cy="79375"/>
            </a:xfrm>
            <a:custGeom>
              <a:avLst/>
              <a:gdLst>
                <a:gd name="T0" fmla="*/ 33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7 h 50"/>
                <a:gd name="T8" fmla="*/ 33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3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7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9" name="Freeform 1231"/>
            <p:cNvSpPr/>
            <p:nvPr/>
          </p:nvSpPr>
          <p:spPr bwMode="auto">
            <a:xfrm>
              <a:off x="3033712" y="8094663"/>
              <a:ext cx="79375" cy="79375"/>
            </a:xfrm>
            <a:custGeom>
              <a:avLst/>
              <a:gdLst>
                <a:gd name="T0" fmla="*/ 34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7 h 50"/>
                <a:gd name="T8" fmla="*/ 34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4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0" name="Freeform 1232"/>
            <p:cNvSpPr/>
            <p:nvPr/>
          </p:nvSpPr>
          <p:spPr bwMode="auto">
            <a:xfrm>
              <a:off x="3033712" y="8094663"/>
              <a:ext cx="79375" cy="79375"/>
            </a:xfrm>
            <a:custGeom>
              <a:avLst/>
              <a:gdLst>
                <a:gd name="T0" fmla="*/ 34 w 50"/>
                <a:gd name="T1" fmla="*/ 0 h 50"/>
                <a:gd name="T2" fmla="*/ 0 w 50"/>
                <a:gd name="T3" fmla="*/ 33 h 50"/>
                <a:gd name="T4" fmla="*/ 17 w 50"/>
                <a:gd name="T5" fmla="*/ 50 h 50"/>
                <a:gd name="T6" fmla="*/ 50 w 50"/>
                <a:gd name="T7" fmla="*/ 17 h 50"/>
                <a:gd name="T8" fmla="*/ 34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4" y="0"/>
                  </a:moveTo>
                  <a:lnTo>
                    <a:pt x="0" y="33"/>
                  </a:lnTo>
                  <a:lnTo>
                    <a:pt x="17" y="50"/>
                  </a:lnTo>
                  <a:lnTo>
                    <a:pt x="50" y="17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1" name="Freeform 1233"/>
            <p:cNvSpPr/>
            <p:nvPr/>
          </p:nvSpPr>
          <p:spPr bwMode="auto">
            <a:xfrm>
              <a:off x="3998912" y="9063038"/>
              <a:ext cx="82550" cy="79375"/>
            </a:xfrm>
            <a:custGeom>
              <a:avLst/>
              <a:gdLst>
                <a:gd name="T0" fmla="*/ 35 w 52"/>
                <a:gd name="T1" fmla="*/ 0 h 50"/>
                <a:gd name="T2" fmla="*/ 0 w 52"/>
                <a:gd name="T3" fmla="*/ 33 h 50"/>
                <a:gd name="T4" fmla="*/ 19 w 52"/>
                <a:gd name="T5" fmla="*/ 50 h 50"/>
                <a:gd name="T6" fmla="*/ 52 w 52"/>
                <a:gd name="T7" fmla="*/ 17 h 50"/>
                <a:gd name="T8" fmla="*/ 35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35" y="0"/>
                  </a:moveTo>
                  <a:lnTo>
                    <a:pt x="0" y="33"/>
                  </a:lnTo>
                  <a:lnTo>
                    <a:pt x="19" y="50"/>
                  </a:lnTo>
                  <a:lnTo>
                    <a:pt x="52" y="1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2" name="Freeform 1234"/>
            <p:cNvSpPr/>
            <p:nvPr/>
          </p:nvSpPr>
          <p:spPr bwMode="auto">
            <a:xfrm>
              <a:off x="3998912" y="9063038"/>
              <a:ext cx="82550" cy="79375"/>
            </a:xfrm>
            <a:custGeom>
              <a:avLst/>
              <a:gdLst>
                <a:gd name="T0" fmla="*/ 35 w 52"/>
                <a:gd name="T1" fmla="*/ 0 h 50"/>
                <a:gd name="T2" fmla="*/ 0 w 52"/>
                <a:gd name="T3" fmla="*/ 33 h 50"/>
                <a:gd name="T4" fmla="*/ 19 w 52"/>
                <a:gd name="T5" fmla="*/ 50 h 50"/>
                <a:gd name="T6" fmla="*/ 52 w 52"/>
                <a:gd name="T7" fmla="*/ 17 h 50"/>
                <a:gd name="T8" fmla="*/ 35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35" y="0"/>
                  </a:moveTo>
                  <a:lnTo>
                    <a:pt x="0" y="33"/>
                  </a:lnTo>
                  <a:lnTo>
                    <a:pt x="19" y="50"/>
                  </a:lnTo>
                  <a:lnTo>
                    <a:pt x="52" y="1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3" name="Freeform 1235"/>
            <p:cNvSpPr/>
            <p:nvPr/>
          </p:nvSpPr>
          <p:spPr bwMode="auto">
            <a:xfrm>
              <a:off x="4967287" y="10028238"/>
              <a:ext cx="77788" cy="77788"/>
            </a:xfrm>
            <a:custGeom>
              <a:avLst/>
              <a:gdLst>
                <a:gd name="T0" fmla="*/ 33 w 49"/>
                <a:gd name="T1" fmla="*/ 0 h 49"/>
                <a:gd name="T2" fmla="*/ 0 w 49"/>
                <a:gd name="T3" fmla="*/ 33 h 49"/>
                <a:gd name="T4" fmla="*/ 16 w 49"/>
                <a:gd name="T5" fmla="*/ 49 h 49"/>
                <a:gd name="T6" fmla="*/ 49 w 49"/>
                <a:gd name="T7" fmla="*/ 16 h 49"/>
                <a:gd name="T8" fmla="*/ 33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3" y="0"/>
                  </a:moveTo>
                  <a:lnTo>
                    <a:pt x="0" y="33"/>
                  </a:lnTo>
                  <a:lnTo>
                    <a:pt x="16" y="49"/>
                  </a:lnTo>
                  <a:lnTo>
                    <a:pt x="49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4" name="Freeform 1236"/>
            <p:cNvSpPr/>
            <p:nvPr/>
          </p:nvSpPr>
          <p:spPr bwMode="auto">
            <a:xfrm>
              <a:off x="4967287" y="10028238"/>
              <a:ext cx="77788" cy="77788"/>
            </a:xfrm>
            <a:custGeom>
              <a:avLst/>
              <a:gdLst>
                <a:gd name="T0" fmla="*/ 33 w 49"/>
                <a:gd name="T1" fmla="*/ 0 h 49"/>
                <a:gd name="T2" fmla="*/ 0 w 49"/>
                <a:gd name="T3" fmla="*/ 33 h 49"/>
                <a:gd name="T4" fmla="*/ 16 w 49"/>
                <a:gd name="T5" fmla="*/ 49 h 49"/>
                <a:gd name="T6" fmla="*/ 49 w 49"/>
                <a:gd name="T7" fmla="*/ 16 h 49"/>
                <a:gd name="T8" fmla="*/ 33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3" y="0"/>
                  </a:moveTo>
                  <a:lnTo>
                    <a:pt x="0" y="33"/>
                  </a:lnTo>
                  <a:lnTo>
                    <a:pt x="16" y="49"/>
                  </a:lnTo>
                  <a:lnTo>
                    <a:pt x="49" y="1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5" name="Freeform 1237"/>
            <p:cNvSpPr>
              <a:spLocks noEditPoints="1"/>
            </p:cNvSpPr>
            <p:nvPr/>
          </p:nvSpPr>
          <p:spPr bwMode="auto">
            <a:xfrm>
              <a:off x="2727325" y="9667875"/>
              <a:ext cx="873125" cy="877888"/>
            </a:xfrm>
            <a:custGeom>
              <a:avLst/>
              <a:gdLst>
                <a:gd name="T0" fmla="*/ 442 w 550"/>
                <a:gd name="T1" fmla="*/ 442 h 553"/>
                <a:gd name="T2" fmla="*/ 406 w 550"/>
                <a:gd name="T3" fmla="*/ 475 h 553"/>
                <a:gd name="T4" fmla="*/ 484 w 550"/>
                <a:gd name="T5" fmla="*/ 553 h 553"/>
                <a:gd name="T6" fmla="*/ 550 w 550"/>
                <a:gd name="T7" fmla="*/ 553 h 553"/>
                <a:gd name="T8" fmla="*/ 442 w 550"/>
                <a:gd name="T9" fmla="*/ 442 h 553"/>
                <a:gd name="T10" fmla="*/ 349 w 550"/>
                <a:gd name="T11" fmla="*/ 352 h 553"/>
                <a:gd name="T12" fmla="*/ 316 w 550"/>
                <a:gd name="T13" fmla="*/ 385 h 553"/>
                <a:gd name="T14" fmla="*/ 390 w 550"/>
                <a:gd name="T15" fmla="*/ 458 h 553"/>
                <a:gd name="T16" fmla="*/ 425 w 550"/>
                <a:gd name="T17" fmla="*/ 425 h 553"/>
                <a:gd name="T18" fmla="*/ 349 w 550"/>
                <a:gd name="T19" fmla="*/ 352 h 553"/>
                <a:gd name="T20" fmla="*/ 243 w 550"/>
                <a:gd name="T21" fmla="*/ 243 h 553"/>
                <a:gd name="T22" fmla="*/ 210 w 550"/>
                <a:gd name="T23" fmla="*/ 276 h 553"/>
                <a:gd name="T24" fmla="*/ 283 w 550"/>
                <a:gd name="T25" fmla="*/ 352 h 553"/>
                <a:gd name="T26" fmla="*/ 316 w 550"/>
                <a:gd name="T27" fmla="*/ 316 h 553"/>
                <a:gd name="T28" fmla="*/ 243 w 550"/>
                <a:gd name="T29" fmla="*/ 243 h 553"/>
                <a:gd name="T30" fmla="*/ 0 w 550"/>
                <a:gd name="T31" fmla="*/ 0 h 553"/>
                <a:gd name="T32" fmla="*/ 0 w 550"/>
                <a:gd name="T33" fmla="*/ 68 h 553"/>
                <a:gd name="T34" fmla="*/ 193 w 550"/>
                <a:gd name="T35" fmla="*/ 260 h 553"/>
                <a:gd name="T36" fmla="*/ 227 w 550"/>
                <a:gd name="T37" fmla="*/ 227 h 553"/>
                <a:gd name="T38" fmla="*/ 0 w 550"/>
                <a:gd name="T3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0" h="553">
                  <a:moveTo>
                    <a:pt x="442" y="442"/>
                  </a:moveTo>
                  <a:lnTo>
                    <a:pt x="406" y="475"/>
                  </a:lnTo>
                  <a:lnTo>
                    <a:pt x="484" y="553"/>
                  </a:lnTo>
                  <a:lnTo>
                    <a:pt x="550" y="553"/>
                  </a:lnTo>
                  <a:lnTo>
                    <a:pt x="442" y="442"/>
                  </a:lnTo>
                  <a:close/>
                  <a:moveTo>
                    <a:pt x="349" y="352"/>
                  </a:moveTo>
                  <a:lnTo>
                    <a:pt x="316" y="385"/>
                  </a:lnTo>
                  <a:lnTo>
                    <a:pt x="390" y="458"/>
                  </a:lnTo>
                  <a:lnTo>
                    <a:pt x="425" y="425"/>
                  </a:lnTo>
                  <a:lnTo>
                    <a:pt x="349" y="352"/>
                  </a:lnTo>
                  <a:close/>
                  <a:moveTo>
                    <a:pt x="243" y="243"/>
                  </a:moveTo>
                  <a:lnTo>
                    <a:pt x="210" y="276"/>
                  </a:lnTo>
                  <a:lnTo>
                    <a:pt x="283" y="352"/>
                  </a:lnTo>
                  <a:lnTo>
                    <a:pt x="316" y="316"/>
                  </a:lnTo>
                  <a:lnTo>
                    <a:pt x="243" y="243"/>
                  </a:lnTo>
                  <a:close/>
                  <a:moveTo>
                    <a:pt x="0" y="0"/>
                  </a:moveTo>
                  <a:lnTo>
                    <a:pt x="0" y="68"/>
                  </a:lnTo>
                  <a:lnTo>
                    <a:pt x="193" y="260"/>
                  </a:lnTo>
                  <a:lnTo>
                    <a:pt x="227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6" name="Freeform 1238"/>
            <p:cNvSpPr>
              <a:spLocks noEditPoints="1"/>
            </p:cNvSpPr>
            <p:nvPr/>
          </p:nvSpPr>
          <p:spPr bwMode="auto">
            <a:xfrm>
              <a:off x="2727325" y="9667875"/>
              <a:ext cx="873125" cy="877888"/>
            </a:xfrm>
            <a:custGeom>
              <a:avLst/>
              <a:gdLst>
                <a:gd name="T0" fmla="*/ 442 w 550"/>
                <a:gd name="T1" fmla="*/ 442 h 553"/>
                <a:gd name="T2" fmla="*/ 406 w 550"/>
                <a:gd name="T3" fmla="*/ 475 h 553"/>
                <a:gd name="T4" fmla="*/ 484 w 550"/>
                <a:gd name="T5" fmla="*/ 553 h 553"/>
                <a:gd name="T6" fmla="*/ 550 w 550"/>
                <a:gd name="T7" fmla="*/ 553 h 553"/>
                <a:gd name="T8" fmla="*/ 442 w 550"/>
                <a:gd name="T9" fmla="*/ 442 h 553"/>
                <a:gd name="T10" fmla="*/ 349 w 550"/>
                <a:gd name="T11" fmla="*/ 352 h 553"/>
                <a:gd name="T12" fmla="*/ 316 w 550"/>
                <a:gd name="T13" fmla="*/ 385 h 553"/>
                <a:gd name="T14" fmla="*/ 390 w 550"/>
                <a:gd name="T15" fmla="*/ 458 h 553"/>
                <a:gd name="T16" fmla="*/ 425 w 550"/>
                <a:gd name="T17" fmla="*/ 425 h 553"/>
                <a:gd name="T18" fmla="*/ 349 w 550"/>
                <a:gd name="T19" fmla="*/ 352 h 553"/>
                <a:gd name="T20" fmla="*/ 243 w 550"/>
                <a:gd name="T21" fmla="*/ 243 h 553"/>
                <a:gd name="T22" fmla="*/ 210 w 550"/>
                <a:gd name="T23" fmla="*/ 276 h 553"/>
                <a:gd name="T24" fmla="*/ 283 w 550"/>
                <a:gd name="T25" fmla="*/ 352 h 553"/>
                <a:gd name="T26" fmla="*/ 316 w 550"/>
                <a:gd name="T27" fmla="*/ 316 h 553"/>
                <a:gd name="T28" fmla="*/ 243 w 550"/>
                <a:gd name="T29" fmla="*/ 243 h 553"/>
                <a:gd name="T30" fmla="*/ 0 w 550"/>
                <a:gd name="T31" fmla="*/ 0 h 553"/>
                <a:gd name="T32" fmla="*/ 0 w 550"/>
                <a:gd name="T33" fmla="*/ 68 h 553"/>
                <a:gd name="T34" fmla="*/ 193 w 550"/>
                <a:gd name="T35" fmla="*/ 260 h 553"/>
                <a:gd name="T36" fmla="*/ 227 w 550"/>
                <a:gd name="T37" fmla="*/ 227 h 553"/>
                <a:gd name="T38" fmla="*/ 0 w 550"/>
                <a:gd name="T3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0" h="553">
                  <a:moveTo>
                    <a:pt x="442" y="442"/>
                  </a:moveTo>
                  <a:lnTo>
                    <a:pt x="406" y="475"/>
                  </a:lnTo>
                  <a:lnTo>
                    <a:pt x="484" y="553"/>
                  </a:lnTo>
                  <a:lnTo>
                    <a:pt x="550" y="553"/>
                  </a:lnTo>
                  <a:lnTo>
                    <a:pt x="442" y="442"/>
                  </a:lnTo>
                  <a:moveTo>
                    <a:pt x="349" y="352"/>
                  </a:moveTo>
                  <a:lnTo>
                    <a:pt x="316" y="385"/>
                  </a:lnTo>
                  <a:lnTo>
                    <a:pt x="390" y="458"/>
                  </a:lnTo>
                  <a:lnTo>
                    <a:pt x="425" y="425"/>
                  </a:lnTo>
                  <a:lnTo>
                    <a:pt x="349" y="352"/>
                  </a:lnTo>
                  <a:moveTo>
                    <a:pt x="243" y="243"/>
                  </a:moveTo>
                  <a:lnTo>
                    <a:pt x="210" y="276"/>
                  </a:lnTo>
                  <a:lnTo>
                    <a:pt x="283" y="352"/>
                  </a:lnTo>
                  <a:lnTo>
                    <a:pt x="316" y="316"/>
                  </a:lnTo>
                  <a:lnTo>
                    <a:pt x="243" y="243"/>
                  </a:lnTo>
                  <a:moveTo>
                    <a:pt x="0" y="0"/>
                  </a:moveTo>
                  <a:lnTo>
                    <a:pt x="0" y="68"/>
                  </a:lnTo>
                  <a:lnTo>
                    <a:pt x="193" y="260"/>
                  </a:lnTo>
                  <a:lnTo>
                    <a:pt x="227" y="2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7" name="Freeform 1239"/>
            <p:cNvSpPr/>
            <p:nvPr/>
          </p:nvSpPr>
          <p:spPr bwMode="auto">
            <a:xfrm>
              <a:off x="3176587" y="10169525"/>
              <a:ext cx="104775" cy="109538"/>
            </a:xfrm>
            <a:custGeom>
              <a:avLst/>
              <a:gdLst>
                <a:gd name="T0" fmla="*/ 33 w 66"/>
                <a:gd name="T1" fmla="*/ 0 h 69"/>
                <a:gd name="T2" fmla="*/ 0 w 66"/>
                <a:gd name="T3" fmla="*/ 36 h 69"/>
                <a:gd name="T4" fmla="*/ 33 w 66"/>
                <a:gd name="T5" fmla="*/ 69 h 69"/>
                <a:gd name="T6" fmla="*/ 66 w 66"/>
                <a:gd name="T7" fmla="*/ 36 h 69"/>
                <a:gd name="T8" fmla="*/ 33 w 6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9">
                  <a:moveTo>
                    <a:pt x="33" y="0"/>
                  </a:moveTo>
                  <a:lnTo>
                    <a:pt x="0" y="36"/>
                  </a:lnTo>
                  <a:lnTo>
                    <a:pt x="33" y="69"/>
                  </a:lnTo>
                  <a:lnTo>
                    <a:pt x="66" y="3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1E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8" name="Freeform 1240"/>
            <p:cNvSpPr/>
            <p:nvPr/>
          </p:nvSpPr>
          <p:spPr bwMode="auto">
            <a:xfrm>
              <a:off x="3176587" y="10169525"/>
              <a:ext cx="104775" cy="109538"/>
            </a:xfrm>
            <a:custGeom>
              <a:avLst/>
              <a:gdLst>
                <a:gd name="T0" fmla="*/ 33 w 66"/>
                <a:gd name="T1" fmla="*/ 0 h 69"/>
                <a:gd name="T2" fmla="*/ 0 w 66"/>
                <a:gd name="T3" fmla="*/ 36 h 69"/>
                <a:gd name="T4" fmla="*/ 33 w 66"/>
                <a:gd name="T5" fmla="*/ 69 h 69"/>
                <a:gd name="T6" fmla="*/ 66 w 66"/>
                <a:gd name="T7" fmla="*/ 36 h 69"/>
                <a:gd name="T8" fmla="*/ 33 w 6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9">
                  <a:moveTo>
                    <a:pt x="33" y="0"/>
                  </a:moveTo>
                  <a:lnTo>
                    <a:pt x="0" y="36"/>
                  </a:lnTo>
                  <a:lnTo>
                    <a:pt x="33" y="69"/>
                  </a:lnTo>
                  <a:lnTo>
                    <a:pt x="66" y="3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9" name="Freeform 1241"/>
            <p:cNvSpPr/>
            <p:nvPr/>
          </p:nvSpPr>
          <p:spPr bwMode="auto">
            <a:xfrm>
              <a:off x="3346450" y="10342563"/>
              <a:ext cx="82550" cy="79375"/>
            </a:xfrm>
            <a:custGeom>
              <a:avLst/>
              <a:gdLst>
                <a:gd name="T0" fmla="*/ 35 w 52"/>
                <a:gd name="T1" fmla="*/ 0 h 50"/>
                <a:gd name="T2" fmla="*/ 0 w 52"/>
                <a:gd name="T3" fmla="*/ 33 h 50"/>
                <a:gd name="T4" fmla="*/ 16 w 52"/>
                <a:gd name="T5" fmla="*/ 50 h 50"/>
                <a:gd name="T6" fmla="*/ 52 w 52"/>
                <a:gd name="T7" fmla="*/ 17 h 50"/>
                <a:gd name="T8" fmla="*/ 35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35" y="0"/>
                  </a:moveTo>
                  <a:lnTo>
                    <a:pt x="0" y="33"/>
                  </a:lnTo>
                  <a:lnTo>
                    <a:pt x="16" y="50"/>
                  </a:lnTo>
                  <a:lnTo>
                    <a:pt x="52" y="1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0" name="Freeform 1242"/>
            <p:cNvSpPr/>
            <p:nvPr/>
          </p:nvSpPr>
          <p:spPr bwMode="auto">
            <a:xfrm>
              <a:off x="3346450" y="10342563"/>
              <a:ext cx="82550" cy="79375"/>
            </a:xfrm>
            <a:custGeom>
              <a:avLst/>
              <a:gdLst>
                <a:gd name="T0" fmla="*/ 35 w 52"/>
                <a:gd name="T1" fmla="*/ 0 h 50"/>
                <a:gd name="T2" fmla="*/ 0 w 52"/>
                <a:gd name="T3" fmla="*/ 33 h 50"/>
                <a:gd name="T4" fmla="*/ 16 w 52"/>
                <a:gd name="T5" fmla="*/ 50 h 50"/>
                <a:gd name="T6" fmla="*/ 52 w 52"/>
                <a:gd name="T7" fmla="*/ 17 h 50"/>
                <a:gd name="T8" fmla="*/ 35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35" y="0"/>
                  </a:moveTo>
                  <a:lnTo>
                    <a:pt x="0" y="33"/>
                  </a:lnTo>
                  <a:lnTo>
                    <a:pt x="16" y="50"/>
                  </a:lnTo>
                  <a:lnTo>
                    <a:pt x="52" y="17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1" name="Freeform 1243"/>
            <p:cNvSpPr/>
            <p:nvPr/>
          </p:nvSpPr>
          <p:spPr bwMode="auto">
            <a:xfrm>
              <a:off x="3033712" y="10028238"/>
              <a:ext cx="79375" cy="77788"/>
            </a:xfrm>
            <a:custGeom>
              <a:avLst/>
              <a:gdLst>
                <a:gd name="T0" fmla="*/ 34 w 50"/>
                <a:gd name="T1" fmla="*/ 0 h 49"/>
                <a:gd name="T2" fmla="*/ 0 w 50"/>
                <a:gd name="T3" fmla="*/ 33 h 49"/>
                <a:gd name="T4" fmla="*/ 17 w 50"/>
                <a:gd name="T5" fmla="*/ 49 h 49"/>
                <a:gd name="T6" fmla="*/ 50 w 50"/>
                <a:gd name="T7" fmla="*/ 16 h 49"/>
                <a:gd name="T8" fmla="*/ 34 w 5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34" y="0"/>
                  </a:moveTo>
                  <a:lnTo>
                    <a:pt x="0" y="33"/>
                  </a:lnTo>
                  <a:lnTo>
                    <a:pt x="17" y="49"/>
                  </a:lnTo>
                  <a:lnTo>
                    <a:pt x="50" y="1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6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2" name="Freeform 1244"/>
            <p:cNvSpPr/>
            <p:nvPr/>
          </p:nvSpPr>
          <p:spPr bwMode="auto">
            <a:xfrm>
              <a:off x="3033712" y="10028238"/>
              <a:ext cx="79375" cy="77788"/>
            </a:xfrm>
            <a:custGeom>
              <a:avLst/>
              <a:gdLst>
                <a:gd name="T0" fmla="*/ 34 w 50"/>
                <a:gd name="T1" fmla="*/ 0 h 49"/>
                <a:gd name="T2" fmla="*/ 0 w 50"/>
                <a:gd name="T3" fmla="*/ 33 h 49"/>
                <a:gd name="T4" fmla="*/ 17 w 50"/>
                <a:gd name="T5" fmla="*/ 49 h 49"/>
                <a:gd name="T6" fmla="*/ 50 w 50"/>
                <a:gd name="T7" fmla="*/ 16 h 49"/>
                <a:gd name="T8" fmla="*/ 34 w 5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9">
                  <a:moveTo>
                    <a:pt x="34" y="0"/>
                  </a:moveTo>
                  <a:lnTo>
                    <a:pt x="0" y="33"/>
                  </a:lnTo>
                  <a:lnTo>
                    <a:pt x="17" y="49"/>
                  </a:lnTo>
                  <a:lnTo>
                    <a:pt x="50" y="16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4" name="图文框 124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647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5" name="图文框 1244"/>
          <p:cNvSpPr/>
          <p:nvPr userDrawn="1"/>
        </p:nvSpPr>
        <p:spPr>
          <a:xfrm>
            <a:off x="255183" y="264670"/>
            <a:ext cx="11663915" cy="6338149"/>
          </a:xfrm>
          <a:prstGeom prst="frame">
            <a:avLst>
              <a:gd name="adj1" fmla="val 494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6" name="图文框 1245"/>
          <p:cNvSpPr/>
          <p:nvPr userDrawn="1"/>
        </p:nvSpPr>
        <p:spPr>
          <a:xfrm>
            <a:off x="148856" y="159489"/>
            <a:ext cx="11876568" cy="6549656"/>
          </a:xfrm>
          <a:prstGeom prst="frame">
            <a:avLst>
              <a:gd name="adj1" fmla="val 1158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文框 3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47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图文框 39"/>
          <p:cNvSpPr/>
          <p:nvPr/>
        </p:nvSpPr>
        <p:spPr>
          <a:xfrm>
            <a:off x="255183" y="264670"/>
            <a:ext cx="11663915" cy="6338149"/>
          </a:xfrm>
          <a:prstGeom prst="frame">
            <a:avLst>
              <a:gd name="adj1" fmla="val 494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图文框 76"/>
          <p:cNvSpPr/>
          <p:nvPr/>
        </p:nvSpPr>
        <p:spPr>
          <a:xfrm>
            <a:off x="148856" y="159489"/>
            <a:ext cx="11876568" cy="6549656"/>
          </a:xfrm>
          <a:prstGeom prst="frame">
            <a:avLst>
              <a:gd name="adj1" fmla="val 1158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Rectangle 156"/>
          <p:cNvSpPr>
            <a:spLocks noChangeArrowheads="1"/>
          </p:cNvSpPr>
          <p:nvPr/>
        </p:nvSpPr>
        <p:spPr bwMode="auto">
          <a:xfrm>
            <a:off x="3283009" y="5560042"/>
            <a:ext cx="1462418" cy="202907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790003"/>
              </a:solidFill>
            </a:endParaRPr>
          </a:p>
        </p:txBody>
      </p:sp>
      <p:sp>
        <p:nvSpPr>
          <p:cNvPr id="79" name="Rectangle 157"/>
          <p:cNvSpPr>
            <a:spLocks noChangeArrowheads="1"/>
          </p:cNvSpPr>
          <p:nvPr/>
        </p:nvSpPr>
        <p:spPr bwMode="auto">
          <a:xfrm>
            <a:off x="7467081" y="5560042"/>
            <a:ext cx="1462418" cy="202907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790003"/>
              </a:solidFill>
            </a:endParaRPr>
          </a:p>
        </p:txBody>
      </p:sp>
      <p:sp>
        <p:nvSpPr>
          <p:cNvPr id="82" name="文本框 5"/>
          <p:cNvSpPr txBox="1">
            <a:spLocks noChangeArrowheads="1"/>
          </p:cNvSpPr>
          <p:nvPr/>
        </p:nvSpPr>
        <p:spPr bwMode="auto">
          <a:xfrm>
            <a:off x="2315004" y="2674452"/>
            <a:ext cx="7571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经典红毕业答辩通用型模</a:t>
            </a:r>
            <a:r>
              <a:rPr lang="zh-CN" altLang="en-US" sz="4800" b="1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zh-CN" altLang="en-US" sz="4800" b="1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"/>
          <p:cNvSpPr>
            <a:spLocks noChangeArrowheads="1"/>
          </p:cNvSpPr>
          <p:nvPr/>
        </p:nvSpPr>
        <p:spPr bwMode="auto">
          <a:xfrm>
            <a:off x="5243290" y="392377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：青课</a:t>
            </a:r>
            <a:endParaRPr lang="zh-CN" altLang="en-US" sz="2000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9"/>
          <p:cNvSpPr>
            <a:spLocks noChangeArrowheads="1"/>
          </p:cNvSpPr>
          <p:nvPr/>
        </p:nvSpPr>
        <p:spPr bwMode="auto">
          <a:xfrm>
            <a:off x="5115049" y="430477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zh-CN" altLang="en-US" sz="2000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：青课</a:t>
            </a:r>
            <a:endParaRPr lang="zh-CN" altLang="en-US" sz="2000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10"/>
          <p:cNvSpPr>
            <a:spLocks noChangeArrowheads="1"/>
          </p:cNvSpPr>
          <p:nvPr/>
        </p:nvSpPr>
        <p:spPr bwMode="auto">
          <a:xfrm>
            <a:off x="4868402" y="4687361"/>
            <a:ext cx="247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课题执行时间：</a:t>
            </a:r>
            <a:r>
              <a:rPr lang="en-US" altLang="zh-CN" sz="200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11"/>
          <p:cNvSpPr>
            <a:spLocks noChangeArrowheads="1"/>
          </p:cNvSpPr>
          <p:nvPr/>
        </p:nvSpPr>
        <p:spPr bwMode="auto">
          <a:xfrm>
            <a:off x="5381165" y="5069948"/>
            <a:ext cx="144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</a:t>
            </a:r>
            <a:r>
              <a:rPr lang="en-US" altLang="zh-CN" sz="200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1"/>
          <p:cNvSpPr>
            <a:spLocks noChangeArrowheads="1"/>
          </p:cNvSpPr>
          <p:nvPr/>
        </p:nvSpPr>
        <p:spPr bwMode="auto">
          <a:xfrm>
            <a:off x="4745426" y="5474328"/>
            <a:ext cx="2720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en-US" altLang="zh-CN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5"/>
          <p:cNvSpPr>
            <a:spLocks noEditPoints="1"/>
          </p:cNvSpPr>
          <p:nvPr/>
        </p:nvSpPr>
        <p:spPr bwMode="auto">
          <a:xfrm>
            <a:off x="353351" y="5045636"/>
            <a:ext cx="1423519" cy="1458856"/>
          </a:xfrm>
          <a:custGeom>
            <a:avLst/>
            <a:gdLst>
              <a:gd name="T0" fmla="*/ 67 w 119"/>
              <a:gd name="T1" fmla="*/ 49 h 119"/>
              <a:gd name="T2" fmla="*/ 70 w 119"/>
              <a:gd name="T3" fmla="*/ 52 h 119"/>
              <a:gd name="T4" fmla="*/ 57 w 119"/>
              <a:gd name="T5" fmla="*/ 62 h 119"/>
              <a:gd name="T6" fmla="*/ 69 w 119"/>
              <a:gd name="T7" fmla="*/ 57 h 119"/>
              <a:gd name="T8" fmla="*/ 73 w 119"/>
              <a:gd name="T9" fmla="*/ 46 h 119"/>
              <a:gd name="T10" fmla="*/ 63 w 119"/>
              <a:gd name="T11" fmla="*/ 50 h 119"/>
              <a:gd name="T12" fmla="*/ 45 w 119"/>
              <a:gd name="T13" fmla="*/ 63 h 119"/>
              <a:gd name="T14" fmla="*/ 27 w 119"/>
              <a:gd name="T15" fmla="*/ 56 h 119"/>
              <a:gd name="T16" fmla="*/ 24 w 119"/>
              <a:gd name="T17" fmla="*/ 47 h 119"/>
              <a:gd name="T18" fmla="*/ 36 w 119"/>
              <a:gd name="T19" fmla="*/ 36 h 119"/>
              <a:gd name="T20" fmla="*/ 49 w 119"/>
              <a:gd name="T21" fmla="*/ 34 h 119"/>
              <a:gd name="T22" fmla="*/ 55 w 119"/>
              <a:gd name="T23" fmla="*/ 40 h 119"/>
              <a:gd name="T24" fmla="*/ 55 w 119"/>
              <a:gd name="T25" fmla="*/ 47 h 119"/>
              <a:gd name="T26" fmla="*/ 58 w 119"/>
              <a:gd name="T27" fmla="*/ 38 h 119"/>
              <a:gd name="T28" fmla="*/ 51 w 119"/>
              <a:gd name="T29" fmla="*/ 30 h 119"/>
              <a:gd name="T30" fmla="*/ 35 w 119"/>
              <a:gd name="T31" fmla="*/ 33 h 119"/>
              <a:gd name="T32" fmla="*/ 22 w 119"/>
              <a:gd name="T33" fmla="*/ 44 h 119"/>
              <a:gd name="T34" fmla="*/ 17 w 119"/>
              <a:gd name="T35" fmla="*/ 48 h 119"/>
              <a:gd name="T36" fmla="*/ 6 w 119"/>
              <a:gd name="T37" fmla="*/ 31 h 119"/>
              <a:gd name="T38" fmla="*/ 12 w 119"/>
              <a:gd name="T39" fmla="*/ 8 h 119"/>
              <a:gd name="T40" fmla="*/ 21 w 119"/>
              <a:gd name="T41" fmla="*/ 4 h 119"/>
              <a:gd name="T42" fmla="*/ 27 w 119"/>
              <a:gd name="T43" fmla="*/ 7 h 119"/>
              <a:gd name="T44" fmla="*/ 29 w 119"/>
              <a:gd name="T45" fmla="*/ 25 h 119"/>
              <a:gd name="T46" fmla="*/ 32 w 119"/>
              <a:gd name="T47" fmla="*/ 26 h 119"/>
              <a:gd name="T48" fmla="*/ 30 w 119"/>
              <a:gd name="T49" fmla="*/ 4 h 119"/>
              <a:gd name="T50" fmla="*/ 22 w 119"/>
              <a:gd name="T51" fmla="*/ 0 h 119"/>
              <a:gd name="T52" fmla="*/ 10 w 119"/>
              <a:gd name="T53" fmla="*/ 6 h 119"/>
              <a:gd name="T54" fmla="*/ 1 w 119"/>
              <a:gd name="T55" fmla="*/ 34 h 119"/>
              <a:gd name="T56" fmla="*/ 12 w 119"/>
              <a:gd name="T57" fmla="*/ 55 h 119"/>
              <a:gd name="T58" fmla="*/ 9 w 119"/>
              <a:gd name="T59" fmla="*/ 80 h 119"/>
              <a:gd name="T60" fmla="*/ 39 w 119"/>
              <a:gd name="T61" fmla="*/ 110 h 119"/>
              <a:gd name="T62" fmla="*/ 65 w 119"/>
              <a:gd name="T63" fmla="*/ 107 h 119"/>
              <a:gd name="T64" fmla="*/ 86 w 119"/>
              <a:gd name="T65" fmla="*/ 118 h 119"/>
              <a:gd name="T66" fmla="*/ 113 w 119"/>
              <a:gd name="T67" fmla="*/ 109 h 119"/>
              <a:gd name="T68" fmla="*/ 119 w 119"/>
              <a:gd name="T69" fmla="*/ 97 h 119"/>
              <a:gd name="T70" fmla="*/ 116 w 119"/>
              <a:gd name="T71" fmla="*/ 89 h 119"/>
              <a:gd name="T72" fmla="*/ 94 w 119"/>
              <a:gd name="T73" fmla="*/ 87 h 119"/>
              <a:gd name="T74" fmla="*/ 94 w 119"/>
              <a:gd name="T75" fmla="*/ 90 h 119"/>
              <a:gd name="T76" fmla="*/ 112 w 119"/>
              <a:gd name="T77" fmla="*/ 92 h 119"/>
              <a:gd name="T78" fmla="*/ 115 w 119"/>
              <a:gd name="T79" fmla="*/ 99 h 119"/>
              <a:gd name="T80" fmla="*/ 111 w 119"/>
              <a:gd name="T81" fmla="*/ 107 h 119"/>
              <a:gd name="T82" fmla="*/ 88 w 119"/>
              <a:gd name="T83" fmla="*/ 113 h 119"/>
              <a:gd name="T84" fmla="*/ 71 w 119"/>
              <a:gd name="T85" fmla="*/ 103 h 119"/>
              <a:gd name="T86" fmla="*/ 75 w 119"/>
              <a:gd name="T87" fmla="*/ 97 h 119"/>
              <a:gd name="T88" fmla="*/ 86 w 119"/>
              <a:gd name="T89" fmla="*/ 84 h 119"/>
              <a:gd name="T90" fmla="*/ 89 w 119"/>
              <a:gd name="T91" fmla="*/ 68 h 119"/>
              <a:gd name="T92" fmla="*/ 81 w 119"/>
              <a:gd name="T93" fmla="*/ 61 h 119"/>
              <a:gd name="T94" fmla="*/ 72 w 119"/>
              <a:gd name="T95" fmla="*/ 64 h 119"/>
              <a:gd name="T96" fmla="*/ 80 w 119"/>
              <a:gd name="T97" fmla="*/ 64 h 119"/>
              <a:gd name="T98" fmla="*/ 86 w 119"/>
              <a:gd name="T99" fmla="*/ 71 h 119"/>
              <a:gd name="T100" fmla="*/ 83 w 119"/>
              <a:gd name="T101" fmla="*/ 84 h 119"/>
              <a:gd name="T102" fmla="*/ 73 w 119"/>
              <a:gd name="T103" fmla="*/ 95 h 119"/>
              <a:gd name="T104" fmla="*/ 63 w 119"/>
              <a:gd name="T105" fmla="*/ 92 h 119"/>
              <a:gd name="T106" fmla="*/ 56 w 119"/>
              <a:gd name="T107" fmla="*/ 74 h 119"/>
              <a:gd name="T108" fmla="*/ 69 w 119"/>
              <a:gd name="T109" fmla="*/ 57 h 119"/>
              <a:gd name="T110" fmla="*/ 17 w 119"/>
              <a:gd name="T111" fmla="*/ 79 h 119"/>
              <a:gd name="T112" fmla="*/ 34 w 119"/>
              <a:gd name="T113" fmla="*/ 66 h 119"/>
              <a:gd name="T114" fmla="*/ 53 w 119"/>
              <a:gd name="T115" fmla="*/ 85 h 119"/>
              <a:gd name="T116" fmla="*/ 40 w 119"/>
              <a:gd name="T117" fmla="*/ 10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64" y="52"/>
                </a:moveTo>
                <a:cubicBezTo>
                  <a:pt x="65" y="51"/>
                  <a:pt x="66" y="50"/>
                  <a:pt x="67" y="49"/>
                </a:cubicBezTo>
                <a:cubicBezTo>
                  <a:pt x="69" y="49"/>
                  <a:pt x="70" y="48"/>
                  <a:pt x="70" y="49"/>
                </a:cubicBezTo>
                <a:cubicBezTo>
                  <a:pt x="71" y="50"/>
                  <a:pt x="71" y="51"/>
                  <a:pt x="70" y="52"/>
                </a:cubicBezTo>
                <a:cubicBezTo>
                  <a:pt x="69" y="53"/>
                  <a:pt x="68" y="55"/>
                  <a:pt x="67" y="56"/>
                </a:cubicBezTo>
                <a:cubicBezTo>
                  <a:pt x="64" y="59"/>
                  <a:pt x="61" y="61"/>
                  <a:pt x="57" y="62"/>
                </a:cubicBezTo>
                <a:cubicBezTo>
                  <a:pt x="58" y="59"/>
                  <a:pt x="60" y="55"/>
                  <a:pt x="64" y="52"/>
                </a:cubicBezTo>
                <a:moveTo>
                  <a:pt x="69" y="57"/>
                </a:moveTo>
                <a:cubicBezTo>
                  <a:pt x="71" y="54"/>
                  <a:pt x="73" y="52"/>
                  <a:pt x="73" y="50"/>
                </a:cubicBezTo>
                <a:cubicBezTo>
                  <a:pt x="74" y="48"/>
                  <a:pt x="74" y="47"/>
                  <a:pt x="73" y="46"/>
                </a:cubicBezTo>
                <a:cubicBezTo>
                  <a:pt x="72" y="45"/>
                  <a:pt x="71" y="45"/>
                  <a:pt x="69" y="46"/>
                </a:cubicBezTo>
                <a:cubicBezTo>
                  <a:pt x="67" y="46"/>
                  <a:pt x="65" y="48"/>
                  <a:pt x="63" y="50"/>
                </a:cubicBezTo>
                <a:cubicBezTo>
                  <a:pt x="59" y="54"/>
                  <a:pt x="56" y="58"/>
                  <a:pt x="54" y="63"/>
                </a:cubicBezTo>
                <a:cubicBezTo>
                  <a:pt x="51" y="63"/>
                  <a:pt x="48" y="63"/>
                  <a:pt x="45" y="63"/>
                </a:cubicBezTo>
                <a:cubicBezTo>
                  <a:pt x="42" y="62"/>
                  <a:pt x="38" y="61"/>
                  <a:pt x="36" y="60"/>
                </a:cubicBezTo>
                <a:cubicBezTo>
                  <a:pt x="33" y="59"/>
                  <a:pt x="30" y="58"/>
                  <a:pt x="27" y="56"/>
                </a:cubicBezTo>
                <a:cubicBezTo>
                  <a:pt x="25" y="55"/>
                  <a:pt x="23" y="53"/>
                  <a:pt x="21" y="52"/>
                </a:cubicBezTo>
                <a:cubicBezTo>
                  <a:pt x="22" y="50"/>
                  <a:pt x="23" y="48"/>
                  <a:pt x="24" y="47"/>
                </a:cubicBezTo>
                <a:cubicBezTo>
                  <a:pt x="25" y="45"/>
                  <a:pt x="27" y="43"/>
                  <a:pt x="28" y="42"/>
                </a:cubicBezTo>
                <a:cubicBezTo>
                  <a:pt x="31" y="39"/>
                  <a:pt x="33" y="37"/>
                  <a:pt x="36" y="36"/>
                </a:cubicBezTo>
                <a:cubicBezTo>
                  <a:pt x="38" y="35"/>
                  <a:pt x="41" y="34"/>
                  <a:pt x="43" y="33"/>
                </a:cubicBezTo>
                <a:cubicBezTo>
                  <a:pt x="45" y="33"/>
                  <a:pt x="47" y="33"/>
                  <a:pt x="49" y="34"/>
                </a:cubicBezTo>
                <a:cubicBezTo>
                  <a:pt x="50" y="34"/>
                  <a:pt x="52" y="35"/>
                  <a:pt x="53" y="36"/>
                </a:cubicBezTo>
                <a:cubicBezTo>
                  <a:pt x="54" y="37"/>
                  <a:pt x="55" y="38"/>
                  <a:pt x="55" y="40"/>
                </a:cubicBezTo>
                <a:cubicBezTo>
                  <a:pt x="56" y="41"/>
                  <a:pt x="55" y="43"/>
                  <a:pt x="55" y="46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7"/>
                  <a:pt x="57" y="46"/>
                </a:cubicBezTo>
                <a:cubicBezTo>
                  <a:pt x="58" y="44"/>
                  <a:pt x="59" y="41"/>
                  <a:pt x="58" y="38"/>
                </a:cubicBezTo>
                <a:cubicBezTo>
                  <a:pt x="58" y="36"/>
                  <a:pt x="57" y="34"/>
                  <a:pt x="56" y="32"/>
                </a:cubicBezTo>
                <a:cubicBezTo>
                  <a:pt x="54" y="31"/>
                  <a:pt x="53" y="30"/>
                  <a:pt x="51" y="30"/>
                </a:cubicBezTo>
                <a:cubicBezTo>
                  <a:pt x="49" y="29"/>
                  <a:pt x="46" y="29"/>
                  <a:pt x="44" y="30"/>
                </a:cubicBezTo>
                <a:cubicBezTo>
                  <a:pt x="41" y="30"/>
                  <a:pt x="38" y="31"/>
                  <a:pt x="35" y="33"/>
                </a:cubicBezTo>
                <a:cubicBezTo>
                  <a:pt x="32" y="34"/>
                  <a:pt x="29" y="37"/>
                  <a:pt x="26" y="40"/>
                </a:cubicBezTo>
                <a:cubicBezTo>
                  <a:pt x="25" y="41"/>
                  <a:pt x="23" y="43"/>
                  <a:pt x="22" y="44"/>
                </a:cubicBezTo>
                <a:cubicBezTo>
                  <a:pt x="21" y="46"/>
                  <a:pt x="19" y="48"/>
                  <a:pt x="18" y="50"/>
                </a:cubicBezTo>
                <a:cubicBezTo>
                  <a:pt x="17" y="48"/>
                  <a:pt x="17" y="48"/>
                  <a:pt x="17" y="48"/>
                </a:cubicBezTo>
                <a:cubicBezTo>
                  <a:pt x="15" y="46"/>
                  <a:pt x="13" y="44"/>
                  <a:pt x="11" y="41"/>
                </a:cubicBezTo>
                <a:cubicBezTo>
                  <a:pt x="9" y="38"/>
                  <a:pt x="7" y="34"/>
                  <a:pt x="6" y="31"/>
                </a:cubicBezTo>
                <a:cubicBezTo>
                  <a:pt x="5" y="27"/>
                  <a:pt x="5" y="23"/>
                  <a:pt x="6" y="19"/>
                </a:cubicBezTo>
                <a:cubicBezTo>
                  <a:pt x="6" y="15"/>
                  <a:pt x="8" y="12"/>
                  <a:pt x="12" y="8"/>
                </a:cubicBezTo>
                <a:cubicBezTo>
                  <a:pt x="13" y="7"/>
                  <a:pt x="15" y="6"/>
                  <a:pt x="16" y="5"/>
                </a:cubicBezTo>
                <a:cubicBezTo>
                  <a:pt x="18" y="4"/>
                  <a:pt x="19" y="4"/>
                  <a:pt x="21" y="4"/>
                </a:cubicBezTo>
                <a:cubicBezTo>
                  <a:pt x="22" y="4"/>
                  <a:pt x="23" y="5"/>
                  <a:pt x="24" y="5"/>
                </a:cubicBezTo>
                <a:cubicBezTo>
                  <a:pt x="25" y="6"/>
                  <a:pt x="26" y="6"/>
                  <a:pt x="27" y="7"/>
                </a:cubicBezTo>
                <a:cubicBezTo>
                  <a:pt x="29" y="9"/>
                  <a:pt x="30" y="11"/>
                  <a:pt x="30" y="15"/>
                </a:cubicBezTo>
                <a:cubicBezTo>
                  <a:pt x="31" y="18"/>
                  <a:pt x="30" y="22"/>
                  <a:pt x="29" y="25"/>
                </a:cubicBezTo>
                <a:cubicBezTo>
                  <a:pt x="29" y="26"/>
                  <a:pt x="29" y="27"/>
                  <a:pt x="30" y="27"/>
                </a:cubicBezTo>
                <a:cubicBezTo>
                  <a:pt x="30" y="27"/>
                  <a:pt x="31" y="27"/>
                  <a:pt x="32" y="26"/>
                </a:cubicBezTo>
                <a:cubicBezTo>
                  <a:pt x="34" y="20"/>
                  <a:pt x="35" y="16"/>
                  <a:pt x="34" y="12"/>
                </a:cubicBezTo>
                <a:cubicBezTo>
                  <a:pt x="33" y="8"/>
                  <a:pt x="32" y="5"/>
                  <a:pt x="30" y="4"/>
                </a:cubicBezTo>
                <a:cubicBezTo>
                  <a:pt x="29" y="3"/>
                  <a:pt x="28" y="2"/>
                  <a:pt x="27" y="1"/>
                </a:cubicBezTo>
                <a:cubicBezTo>
                  <a:pt x="25" y="1"/>
                  <a:pt x="24" y="0"/>
                  <a:pt x="22" y="0"/>
                </a:cubicBezTo>
                <a:cubicBezTo>
                  <a:pt x="20" y="0"/>
                  <a:pt x="18" y="1"/>
                  <a:pt x="16" y="2"/>
                </a:cubicBezTo>
                <a:cubicBezTo>
                  <a:pt x="14" y="3"/>
                  <a:pt x="12" y="4"/>
                  <a:pt x="10" y="6"/>
                </a:cubicBezTo>
                <a:cubicBezTo>
                  <a:pt x="6" y="10"/>
                  <a:pt x="3" y="15"/>
                  <a:pt x="2" y="20"/>
                </a:cubicBezTo>
                <a:cubicBezTo>
                  <a:pt x="0" y="25"/>
                  <a:pt x="0" y="29"/>
                  <a:pt x="1" y="34"/>
                </a:cubicBezTo>
                <a:cubicBezTo>
                  <a:pt x="2" y="38"/>
                  <a:pt x="3" y="42"/>
                  <a:pt x="5" y="45"/>
                </a:cubicBezTo>
                <a:cubicBezTo>
                  <a:pt x="7" y="49"/>
                  <a:pt x="10" y="52"/>
                  <a:pt x="12" y="55"/>
                </a:cubicBezTo>
                <a:cubicBezTo>
                  <a:pt x="14" y="57"/>
                  <a:pt x="14" y="57"/>
                  <a:pt x="14" y="57"/>
                </a:cubicBezTo>
                <a:cubicBezTo>
                  <a:pt x="11" y="64"/>
                  <a:pt x="9" y="72"/>
                  <a:pt x="9" y="80"/>
                </a:cubicBezTo>
                <a:cubicBezTo>
                  <a:pt x="9" y="88"/>
                  <a:pt x="12" y="95"/>
                  <a:pt x="18" y="101"/>
                </a:cubicBezTo>
                <a:cubicBezTo>
                  <a:pt x="24" y="107"/>
                  <a:pt x="31" y="110"/>
                  <a:pt x="39" y="110"/>
                </a:cubicBezTo>
                <a:cubicBezTo>
                  <a:pt x="47" y="110"/>
                  <a:pt x="55" y="108"/>
                  <a:pt x="62" y="105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67" y="110"/>
                  <a:pt x="70" y="112"/>
                  <a:pt x="74" y="114"/>
                </a:cubicBezTo>
                <a:cubicBezTo>
                  <a:pt x="77" y="116"/>
                  <a:pt x="81" y="118"/>
                  <a:pt x="86" y="118"/>
                </a:cubicBezTo>
                <a:cubicBezTo>
                  <a:pt x="90" y="119"/>
                  <a:pt x="95" y="119"/>
                  <a:pt x="99" y="118"/>
                </a:cubicBezTo>
                <a:cubicBezTo>
                  <a:pt x="104" y="116"/>
                  <a:pt x="109" y="113"/>
                  <a:pt x="113" y="109"/>
                </a:cubicBezTo>
                <a:cubicBezTo>
                  <a:pt x="115" y="107"/>
                  <a:pt x="117" y="105"/>
                  <a:pt x="117" y="103"/>
                </a:cubicBezTo>
                <a:cubicBezTo>
                  <a:pt x="118" y="101"/>
                  <a:pt x="119" y="99"/>
                  <a:pt x="119" y="97"/>
                </a:cubicBezTo>
                <a:cubicBezTo>
                  <a:pt x="119" y="95"/>
                  <a:pt x="119" y="94"/>
                  <a:pt x="118" y="93"/>
                </a:cubicBezTo>
                <a:cubicBezTo>
                  <a:pt x="117" y="91"/>
                  <a:pt x="116" y="90"/>
                  <a:pt x="116" y="89"/>
                </a:cubicBezTo>
                <a:cubicBezTo>
                  <a:pt x="114" y="87"/>
                  <a:pt x="111" y="86"/>
                  <a:pt x="107" y="85"/>
                </a:cubicBezTo>
                <a:cubicBezTo>
                  <a:pt x="103" y="84"/>
                  <a:pt x="99" y="85"/>
                  <a:pt x="94" y="87"/>
                </a:cubicBezTo>
                <a:cubicBezTo>
                  <a:pt x="92" y="88"/>
                  <a:pt x="92" y="89"/>
                  <a:pt x="92" y="90"/>
                </a:cubicBezTo>
                <a:cubicBezTo>
                  <a:pt x="92" y="90"/>
                  <a:pt x="93" y="90"/>
                  <a:pt x="94" y="90"/>
                </a:cubicBezTo>
                <a:cubicBezTo>
                  <a:pt x="98" y="89"/>
                  <a:pt x="101" y="88"/>
                  <a:pt x="104" y="89"/>
                </a:cubicBezTo>
                <a:cubicBezTo>
                  <a:pt x="108" y="89"/>
                  <a:pt x="110" y="91"/>
                  <a:pt x="112" y="92"/>
                </a:cubicBezTo>
                <a:cubicBezTo>
                  <a:pt x="113" y="93"/>
                  <a:pt x="114" y="94"/>
                  <a:pt x="114" y="95"/>
                </a:cubicBezTo>
                <a:cubicBezTo>
                  <a:pt x="114" y="96"/>
                  <a:pt x="115" y="97"/>
                  <a:pt x="115" y="99"/>
                </a:cubicBezTo>
                <a:cubicBezTo>
                  <a:pt x="115" y="100"/>
                  <a:pt x="115" y="101"/>
                  <a:pt x="114" y="103"/>
                </a:cubicBezTo>
                <a:cubicBezTo>
                  <a:pt x="114" y="104"/>
                  <a:pt x="113" y="106"/>
                  <a:pt x="111" y="107"/>
                </a:cubicBezTo>
                <a:cubicBezTo>
                  <a:pt x="108" y="111"/>
                  <a:pt x="104" y="113"/>
                  <a:pt x="100" y="114"/>
                </a:cubicBezTo>
                <a:cubicBezTo>
                  <a:pt x="96" y="114"/>
                  <a:pt x="92" y="114"/>
                  <a:pt x="88" y="113"/>
                </a:cubicBezTo>
                <a:cubicBezTo>
                  <a:pt x="85" y="112"/>
                  <a:pt x="81" y="111"/>
                  <a:pt x="78" y="108"/>
                </a:cubicBezTo>
                <a:cubicBezTo>
                  <a:pt x="75" y="106"/>
                  <a:pt x="73" y="104"/>
                  <a:pt x="71" y="103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1" y="100"/>
                  <a:pt x="73" y="99"/>
                  <a:pt x="75" y="97"/>
                </a:cubicBezTo>
                <a:cubicBezTo>
                  <a:pt x="76" y="96"/>
                  <a:pt x="78" y="94"/>
                  <a:pt x="79" y="93"/>
                </a:cubicBezTo>
                <a:cubicBezTo>
                  <a:pt x="82" y="90"/>
                  <a:pt x="85" y="87"/>
                  <a:pt x="86" y="84"/>
                </a:cubicBezTo>
                <a:cubicBezTo>
                  <a:pt x="88" y="81"/>
                  <a:pt x="89" y="78"/>
                  <a:pt x="90" y="75"/>
                </a:cubicBezTo>
                <a:cubicBezTo>
                  <a:pt x="90" y="73"/>
                  <a:pt x="90" y="70"/>
                  <a:pt x="89" y="68"/>
                </a:cubicBezTo>
                <a:cubicBezTo>
                  <a:pt x="89" y="66"/>
                  <a:pt x="88" y="65"/>
                  <a:pt x="87" y="63"/>
                </a:cubicBezTo>
                <a:cubicBezTo>
                  <a:pt x="85" y="62"/>
                  <a:pt x="83" y="61"/>
                  <a:pt x="81" y="61"/>
                </a:cubicBezTo>
                <a:cubicBezTo>
                  <a:pt x="78" y="60"/>
                  <a:pt x="76" y="61"/>
                  <a:pt x="73" y="62"/>
                </a:cubicBezTo>
                <a:cubicBezTo>
                  <a:pt x="72" y="63"/>
                  <a:pt x="72" y="63"/>
                  <a:pt x="72" y="64"/>
                </a:cubicBezTo>
                <a:cubicBezTo>
                  <a:pt x="72" y="64"/>
                  <a:pt x="72" y="64"/>
                  <a:pt x="73" y="64"/>
                </a:cubicBezTo>
                <a:cubicBezTo>
                  <a:pt x="76" y="64"/>
                  <a:pt x="78" y="64"/>
                  <a:pt x="80" y="64"/>
                </a:cubicBezTo>
                <a:cubicBezTo>
                  <a:pt x="81" y="65"/>
                  <a:pt x="82" y="65"/>
                  <a:pt x="83" y="66"/>
                </a:cubicBezTo>
                <a:cubicBezTo>
                  <a:pt x="85" y="67"/>
                  <a:pt x="85" y="69"/>
                  <a:pt x="86" y="71"/>
                </a:cubicBezTo>
                <a:cubicBezTo>
                  <a:pt x="86" y="72"/>
                  <a:pt x="86" y="74"/>
                  <a:pt x="86" y="76"/>
                </a:cubicBezTo>
                <a:cubicBezTo>
                  <a:pt x="85" y="79"/>
                  <a:pt x="85" y="81"/>
                  <a:pt x="83" y="84"/>
                </a:cubicBezTo>
                <a:cubicBezTo>
                  <a:pt x="82" y="86"/>
                  <a:pt x="80" y="89"/>
                  <a:pt x="77" y="91"/>
                </a:cubicBezTo>
                <a:cubicBezTo>
                  <a:pt x="76" y="93"/>
                  <a:pt x="74" y="94"/>
                  <a:pt x="73" y="95"/>
                </a:cubicBezTo>
                <a:cubicBezTo>
                  <a:pt x="71" y="96"/>
                  <a:pt x="69" y="97"/>
                  <a:pt x="67" y="98"/>
                </a:cubicBezTo>
                <a:cubicBezTo>
                  <a:pt x="66" y="96"/>
                  <a:pt x="64" y="94"/>
                  <a:pt x="63" y="92"/>
                </a:cubicBezTo>
                <a:cubicBezTo>
                  <a:pt x="61" y="89"/>
                  <a:pt x="60" y="86"/>
                  <a:pt x="59" y="84"/>
                </a:cubicBezTo>
                <a:cubicBezTo>
                  <a:pt x="58" y="81"/>
                  <a:pt x="57" y="78"/>
                  <a:pt x="56" y="74"/>
                </a:cubicBezTo>
                <a:cubicBezTo>
                  <a:pt x="56" y="71"/>
                  <a:pt x="56" y="68"/>
                  <a:pt x="56" y="65"/>
                </a:cubicBezTo>
                <a:cubicBezTo>
                  <a:pt x="61" y="63"/>
                  <a:pt x="65" y="60"/>
                  <a:pt x="69" y="57"/>
                </a:cubicBezTo>
                <a:moveTo>
                  <a:pt x="25" y="94"/>
                </a:moveTo>
                <a:cubicBezTo>
                  <a:pt x="21" y="90"/>
                  <a:pt x="18" y="85"/>
                  <a:pt x="17" y="79"/>
                </a:cubicBezTo>
                <a:cubicBezTo>
                  <a:pt x="16" y="73"/>
                  <a:pt x="17" y="66"/>
                  <a:pt x="18" y="60"/>
                </a:cubicBezTo>
                <a:cubicBezTo>
                  <a:pt x="23" y="63"/>
                  <a:pt x="28" y="65"/>
                  <a:pt x="34" y="66"/>
                </a:cubicBezTo>
                <a:cubicBezTo>
                  <a:pt x="40" y="68"/>
                  <a:pt x="47" y="68"/>
                  <a:pt x="53" y="66"/>
                </a:cubicBezTo>
                <a:cubicBezTo>
                  <a:pt x="51" y="72"/>
                  <a:pt x="51" y="79"/>
                  <a:pt x="53" y="85"/>
                </a:cubicBezTo>
                <a:cubicBezTo>
                  <a:pt x="54" y="91"/>
                  <a:pt x="57" y="96"/>
                  <a:pt x="59" y="101"/>
                </a:cubicBezTo>
                <a:cubicBezTo>
                  <a:pt x="53" y="103"/>
                  <a:pt x="47" y="103"/>
                  <a:pt x="40" y="102"/>
                </a:cubicBezTo>
                <a:cubicBezTo>
                  <a:pt x="34" y="101"/>
                  <a:pt x="29" y="98"/>
                  <a:pt x="25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"/>
          <p:cNvSpPr>
            <a:spLocks noEditPoints="1"/>
          </p:cNvSpPr>
          <p:nvPr/>
        </p:nvSpPr>
        <p:spPr bwMode="auto">
          <a:xfrm>
            <a:off x="10434847" y="5045636"/>
            <a:ext cx="1418469" cy="1458856"/>
          </a:xfrm>
          <a:custGeom>
            <a:avLst/>
            <a:gdLst>
              <a:gd name="T0" fmla="*/ 62 w 119"/>
              <a:gd name="T1" fmla="*/ 62 h 119"/>
              <a:gd name="T2" fmla="*/ 49 w 119"/>
              <a:gd name="T3" fmla="*/ 52 h 119"/>
              <a:gd name="T4" fmla="*/ 52 w 119"/>
              <a:gd name="T5" fmla="*/ 49 h 119"/>
              <a:gd name="T6" fmla="*/ 50 w 119"/>
              <a:gd name="T7" fmla="*/ 57 h 119"/>
              <a:gd name="T8" fmla="*/ 62 w 119"/>
              <a:gd name="T9" fmla="*/ 74 h 119"/>
              <a:gd name="T10" fmla="*/ 56 w 119"/>
              <a:gd name="T11" fmla="*/ 92 h 119"/>
              <a:gd name="T12" fmla="*/ 46 w 119"/>
              <a:gd name="T13" fmla="*/ 95 h 119"/>
              <a:gd name="T14" fmla="*/ 36 w 119"/>
              <a:gd name="T15" fmla="*/ 84 h 119"/>
              <a:gd name="T16" fmla="*/ 33 w 119"/>
              <a:gd name="T17" fmla="*/ 71 h 119"/>
              <a:gd name="T18" fmla="*/ 39 w 119"/>
              <a:gd name="T19" fmla="*/ 64 h 119"/>
              <a:gd name="T20" fmla="*/ 47 w 119"/>
              <a:gd name="T21" fmla="*/ 64 h 119"/>
              <a:gd name="T22" fmla="*/ 38 w 119"/>
              <a:gd name="T23" fmla="*/ 61 h 119"/>
              <a:gd name="T24" fmla="*/ 29 w 119"/>
              <a:gd name="T25" fmla="*/ 68 h 119"/>
              <a:gd name="T26" fmla="*/ 32 w 119"/>
              <a:gd name="T27" fmla="*/ 84 h 119"/>
              <a:gd name="T28" fmla="*/ 44 w 119"/>
              <a:gd name="T29" fmla="*/ 97 h 119"/>
              <a:gd name="T30" fmla="*/ 48 w 119"/>
              <a:gd name="T31" fmla="*/ 103 h 119"/>
              <a:gd name="T32" fmla="*/ 30 w 119"/>
              <a:gd name="T33" fmla="*/ 113 h 119"/>
              <a:gd name="T34" fmla="*/ 8 w 119"/>
              <a:gd name="T35" fmla="*/ 107 h 119"/>
              <a:gd name="T36" fmla="*/ 4 w 119"/>
              <a:gd name="T37" fmla="*/ 99 h 119"/>
              <a:gd name="T38" fmla="*/ 7 w 119"/>
              <a:gd name="T39" fmla="*/ 92 h 119"/>
              <a:gd name="T40" fmla="*/ 25 w 119"/>
              <a:gd name="T41" fmla="*/ 90 h 119"/>
              <a:gd name="T42" fmla="*/ 25 w 119"/>
              <a:gd name="T43" fmla="*/ 87 h 119"/>
              <a:gd name="T44" fmla="*/ 3 w 119"/>
              <a:gd name="T45" fmla="*/ 89 h 119"/>
              <a:gd name="T46" fmla="*/ 0 w 119"/>
              <a:gd name="T47" fmla="*/ 97 h 119"/>
              <a:gd name="T48" fmla="*/ 6 w 119"/>
              <a:gd name="T49" fmla="*/ 109 h 119"/>
              <a:gd name="T50" fmla="*/ 33 w 119"/>
              <a:gd name="T51" fmla="*/ 118 h 119"/>
              <a:gd name="T52" fmla="*/ 54 w 119"/>
              <a:gd name="T53" fmla="*/ 107 h 119"/>
              <a:gd name="T54" fmla="*/ 80 w 119"/>
              <a:gd name="T55" fmla="*/ 110 h 119"/>
              <a:gd name="T56" fmla="*/ 110 w 119"/>
              <a:gd name="T57" fmla="*/ 80 h 119"/>
              <a:gd name="T58" fmla="*/ 107 w 119"/>
              <a:gd name="T59" fmla="*/ 55 h 119"/>
              <a:gd name="T60" fmla="*/ 118 w 119"/>
              <a:gd name="T61" fmla="*/ 34 h 119"/>
              <a:gd name="T62" fmla="*/ 108 w 119"/>
              <a:gd name="T63" fmla="*/ 6 h 119"/>
              <a:gd name="T64" fmla="*/ 97 w 119"/>
              <a:gd name="T65" fmla="*/ 0 h 119"/>
              <a:gd name="T66" fmla="*/ 89 w 119"/>
              <a:gd name="T67" fmla="*/ 4 h 119"/>
              <a:gd name="T68" fmla="*/ 87 w 119"/>
              <a:gd name="T69" fmla="*/ 26 h 119"/>
              <a:gd name="T70" fmla="*/ 90 w 119"/>
              <a:gd name="T71" fmla="*/ 25 h 119"/>
              <a:gd name="T72" fmla="*/ 92 w 119"/>
              <a:gd name="T73" fmla="*/ 7 h 119"/>
              <a:gd name="T74" fmla="*/ 98 w 119"/>
              <a:gd name="T75" fmla="*/ 4 h 119"/>
              <a:gd name="T76" fmla="*/ 107 w 119"/>
              <a:gd name="T77" fmla="*/ 8 h 119"/>
              <a:gd name="T78" fmla="*/ 113 w 119"/>
              <a:gd name="T79" fmla="*/ 31 h 119"/>
              <a:gd name="T80" fmla="*/ 102 w 119"/>
              <a:gd name="T81" fmla="*/ 48 h 119"/>
              <a:gd name="T82" fmla="*/ 97 w 119"/>
              <a:gd name="T83" fmla="*/ 44 h 119"/>
              <a:gd name="T84" fmla="*/ 83 w 119"/>
              <a:gd name="T85" fmla="*/ 33 h 119"/>
              <a:gd name="T86" fmla="*/ 68 w 119"/>
              <a:gd name="T87" fmla="*/ 30 h 119"/>
              <a:gd name="T88" fmla="*/ 60 w 119"/>
              <a:gd name="T89" fmla="*/ 38 h 119"/>
              <a:gd name="T90" fmla="*/ 63 w 119"/>
              <a:gd name="T91" fmla="*/ 47 h 119"/>
              <a:gd name="T92" fmla="*/ 64 w 119"/>
              <a:gd name="T93" fmla="*/ 40 h 119"/>
              <a:gd name="T94" fmla="*/ 70 w 119"/>
              <a:gd name="T95" fmla="*/ 34 h 119"/>
              <a:gd name="T96" fmla="*/ 83 w 119"/>
              <a:gd name="T97" fmla="*/ 36 h 119"/>
              <a:gd name="T98" fmla="*/ 95 w 119"/>
              <a:gd name="T99" fmla="*/ 47 h 119"/>
              <a:gd name="T100" fmla="*/ 91 w 119"/>
              <a:gd name="T101" fmla="*/ 56 h 119"/>
              <a:gd name="T102" fmla="*/ 74 w 119"/>
              <a:gd name="T103" fmla="*/ 63 h 119"/>
              <a:gd name="T104" fmla="*/ 56 w 119"/>
              <a:gd name="T105" fmla="*/ 50 h 119"/>
              <a:gd name="T106" fmla="*/ 46 w 119"/>
              <a:gd name="T107" fmla="*/ 46 h 119"/>
              <a:gd name="T108" fmla="*/ 50 w 119"/>
              <a:gd name="T109" fmla="*/ 57 h 119"/>
              <a:gd name="T110" fmla="*/ 79 w 119"/>
              <a:gd name="T111" fmla="*/ 102 h 119"/>
              <a:gd name="T112" fmla="*/ 66 w 119"/>
              <a:gd name="T113" fmla="*/ 85 h 119"/>
              <a:gd name="T114" fmla="*/ 85 w 119"/>
              <a:gd name="T115" fmla="*/ 66 h 119"/>
              <a:gd name="T116" fmla="*/ 102 w 119"/>
              <a:gd name="T117" fmla="*/ 7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55" y="52"/>
                </a:moveTo>
                <a:cubicBezTo>
                  <a:pt x="58" y="55"/>
                  <a:pt x="61" y="59"/>
                  <a:pt x="62" y="62"/>
                </a:cubicBezTo>
                <a:cubicBezTo>
                  <a:pt x="58" y="61"/>
                  <a:pt x="55" y="59"/>
                  <a:pt x="52" y="56"/>
                </a:cubicBezTo>
                <a:cubicBezTo>
                  <a:pt x="51" y="55"/>
                  <a:pt x="50" y="53"/>
                  <a:pt x="49" y="52"/>
                </a:cubicBezTo>
                <a:cubicBezTo>
                  <a:pt x="48" y="51"/>
                  <a:pt x="48" y="50"/>
                  <a:pt x="49" y="49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50"/>
                  <a:pt x="54" y="51"/>
                  <a:pt x="55" y="52"/>
                </a:cubicBezTo>
                <a:moveTo>
                  <a:pt x="50" y="57"/>
                </a:moveTo>
                <a:cubicBezTo>
                  <a:pt x="53" y="60"/>
                  <a:pt x="58" y="63"/>
                  <a:pt x="62" y="65"/>
                </a:cubicBezTo>
                <a:cubicBezTo>
                  <a:pt x="63" y="68"/>
                  <a:pt x="63" y="71"/>
                  <a:pt x="62" y="74"/>
                </a:cubicBezTo>
                <a:cubicBezTo>
                  <a:pt x="62" y="78"/>
                  <a:pt x="61" y="81"/>
                  <a:pt x="60" y="84"/>
                </a:cubicBezTo>
                <a:cubicBezTo>
                  <a:pt x="59" y="86"/>
                  <a:pt x="58" y="89"/>
                  <a:pt x="56" y="92"/>
                </a:cubicBezTo>
                <a:cubicBezTo>
                  <a:pt x="55" y="94"/>
                  <a:pt x="53" y="96"/>
                  <a:pt x="52" y="98"/>
                </a:cubicBezTo>
                <a:cubicBezTo>
                  <a:pt x="50" y="97"/>
                  <a:pt x="48" y="96"/>
                  <a:pt x="46" y="95"/>
                </a:cubicBezTo>
                <a:cubicBezTo>
                  <a:pt x="44" y="94"/>
                  <a:pt x="43" y="93"/>
                  <a:pt x="42" y="91"/>
                </a:cubicBezTo>
                <a:cubicBezTo>
                  <a:pt x="39" y="89"/>
                  <a:pt x="37" y="86"/>
                  <a:pt x="36" y="84"/>
                </a:cubicBezTo>
                <a:cubicBezTo>
                  <a:pt x="34" y="81"/>
                  <a:pt x="33" y="79"/>
                  <a:pt x="33" y="76"/>
                </a:cubicBezTo>
                <a:cubicBezTo>
                  <a:pt x="33" y="74"/>
                  <a:pt x="33" y="72"/>
                  <a:pt x="33" y="71"/>
                </a:cubicBezTo>
                <a:cubicBezTo>
                  <a:pt x="34" y="69"/>
                  <a:pt x="34" y="67"/>
                  <a:pt x="35" y="66"/>
                </a:cubicBezTo>
                <a:cubicBezTo>
                  <a:pt x="36" y="65"/>
                  <a:pt x="38" y="65"/>
                  <a:pt x="39" y="64"/>
                </a:cubicBezTo>
                <a:cubicBezTo>
                  <a:pt x="41" y="64"/>
                  <a:pt x="43" y="64"/>
                  <a:pt x="45" y="64"/>
                </a:cubicBezTo>
                <a:cubicBezTo>
                  <a:pt x="46" y="64"/>
                  <a:pt x="47" y="64"/>
                  <a:pt x="47" y="64"/>
                </a:cubicBezTo>
                <a:cubicBezTo>
                  <a:pt x="47" y="63"/>
                  <a:pt x="47" y="63"/>
                  <a:pt x="46" y="62"/>
                </a:cubicBezTo>
                <a:cubicBezTo>
                  <a:pt x="43" y="61"/>
                  <a:pt x="41" y="60"/>
                  <a:pt x="38" y="61"/>
                </a:cubicBezTo>
                <a:cubicBezTo>
                  <a:pt x="35" y="61"/>
                  <a:pt x="33" y="62"/>
                  <a:pt x="32" y="63"/>
                </a:cubicBezTo>
                <a:cubicBezTo>
                  <a:pt x="31" y="65"/>
                  <a:pt x="30" y="66"/>
                  <a:pt x="29" y="68"/>
                </a:cubicBezTo>
                <a:cubicBezTo>
                  <a:pt x="29" y="70"/>
                  <a:pt x="29" y="73"/>
                  <a:pt x="29" y="75"/>
                </a:cubicBezTo>
                <a:cubicBezTo>
                  <a:pt x="30" y="78"/>
                  <a:pt x="31" y="81"/>
                  <a:pt x="32" y="84"/>
                </a:cubicBezTo>
                <a:cubicBezTo>
                  <a:pt x="34" y="87"/>
                  <a:pt x="36" y="90"/>
                  <a:pt x="40" y="93"/>
                </a:cubicBezTo>
                <a:cubicBezTo>
                  <a:pt x="41" y="94"/>
                  <a:pt x="43" y="96"/>
                  <a:pt x="44" y="97"/>
                </a:cubicBezTo>
                <a:cubicBezTo>
                  <a:pt x="46" y="99"/>
                  <a:pt x="47" y="100"/>
                  <a:pt x="49" y="101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6" y="104"/>
                  <a:pt x="43" y="106"/>
                  <a:pt x="40" y="108"/>
                </a:cubicBezTo>
                <a:cubicBezTo>
                  <a:pt x="37" y="111"/>
                  <a:pt x="34" y="112"/>
                  <a:pt x="30" y="113"/>
                </a:cubicBezTo>
                <a:cubicBezTo>
                  <a:pt x="27" y="114"/>
                  <a:pt x="23" y="114"/>
                  <a:pt x="19" y="114"/>
                </a:cubicBezTo>
                <a:cubicBezTo>
                  <a:pt x="15" y="113"/>
                  <a:pt x="11" y="111"/>
                  <a:pt x="8" y="107"/>
                </a:cubicBezTo>
                <a:cubicBezTo>
                  <a:pt x="6" y="106"/>
                  <a:pt x="5" y="104"/>
                  <a:pt x="5" y="103"/>
                </a:cubicBezTo>
                <a:cubicBezTo>
                  <a:pt x="4" y="101"/>
                  <a:pt x="4" y="100"/>
                  <a:pt x="4" y="99"/>
                </a:cubicBezTo>
                <a:cubicBezTo>
                  <a:pt x="4" y="97"/>
                  <a:pt x="4" y="96"/>
                  <a:pt x="5" y="95"/>
                </a:cubicBezTo>
                <a:cubicBezTo>
                  <a:pt x="5" y="94"/>
                  <a:pt x="6" y="93"/>
                  <a:pt x="7" y="92"/>
                </a:cubicBezTo>
                <a:cubicBezTo>
                  <a:pt x="9" y="91"/>
                  <a:pt x="11" y="89"/>
                  <a:pt x="14" y="89"/>
                </a:cubicBezTo>
                <a:cubicBezTo>
                  <a:pt x="18" y="88"/>
                  <a:pt x="21" y="89"/>
                  <a:pt x="25" y="90"/>
                </a:cubicBezTo>
                <a:cubicBezTo>
                  <a:pt x="26" y="90"/>
                  <a:pt x="27" y="90"/>
                  <a:pt x="27" y="90"/>
                </a:cubicBezTo>
                <a:cubicBezTo>
                  <a:pt x="27" y="89"/>
                  <a:pt x="27" y="88"/>
                  <a:pt x="25" y="87"/>
                </a:cubicBezTo>
                <a:cubicBezTo>
                  <a:pt x="20" y="85"/>
                  <a:pt x="16" y="84"/>
                  <a:pt x="12" y="85"/>
                </a:cubicBezTo>
                <a:cubicBezTo>
                  <a:pt x="8" y="86"/>
                  <a:pt x="5" y="87"/>
                  <a:pt x="3" y="89"/>
                </a:cubicBezTo>
                <a:cubicBezTo>
                  <a:pt x="2" y="90"/>
                  <a:pt x="2" y="91"/>
                  <a:pt x="1" y="93"/>
                </a:cubicBezTo>
                <a:cubicBezTo>
                  <a:pt x="0" y="94"/>
                  <a:pt x="0" y="95"/>
                  <a:pt x="0" y="97"/>
                </a:cubicBezTo>
                <a:cubicBezTo>
                  <a:pt x="0" y="99"/>
                  <a:pt x="1" y="101"/>
                  <a:pt x="1" y="103"/>
                </a:cubicBezTo>
                <a:cubicBezTo>
                  <a:pt x="2" y="105"/>
                  <a:pt x="4" y="107"/>
                  <a:pt x="6" y="109"/>
                </a:cubicBezTo>
                <a:cubicBezTo>
                  <a:pt x="10" y="113"/>
                  <a:pt x="15" y="116"/>
                  <a:pt x="20" y="118"/>
                </a:cubicBezTo>
                <a:cubicBezTo>
                  <a:pt x="24" y="119"/>
                  <a:pt x="29" y="119"/>
                  <a:pt x="33" y="118"/>
                </a:cubicBezTo>
                <a:cubicBezTo>
                  <a:pt x="37" y="118"/>
                  <a:pt x="41" y="116"/>
                  <a:pt x="45" y="114"/>
                </a:cubicBezTo>
                <a:cubicBezTo>
                  <a:pt x="49" y="112"/>
                  <a:pt x="52" y="110"/>
                  <a:pt x="54" y="107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4" y="108"/>
                  <a:pt x="72" y="110"/>
                  <a:pt x="80" y="110"/>
                </a:cubicBezTo>
                <a:cubicBezTo>
                  <a:pt x="88" y="110"/>
                  <a:pt x="95" y="107"/>
                  <a:pt x="101" y="101"/>
                </a:cubicBezTo>
                <a:cubicBezTo>
                  <a:pt x="107" y="95"/>
                  <a:pt x="109" y="88"/>
                  <a:pt x="110" y="80"/>
                </a:cubicBezTo>
                <a:cubicBezTo>
                  <a:pt x="110" y="72"/>
                  <a:pt x="108" y="64"/>
                  <a:pt x="105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9" y="52"/>
                  <a:pt x="111" y="49"/>
                  <a:pt x="114" y="45"/>
                </a:cubicBezTo>
                <a:cubicBezTo>
                  <a:pt x="116" y="42"/>
                  <a:pt x="117" y="38"/>
                  <a:pt x="118" y="34"/>
                </a:cubicBezTo>
                <a:cubicBezTo>
                  <a:pt x="119" y="29"/>
                  <a:pt x="119" y="25"/>
                  <a:pt x="117" y="20"/>
                </a:cubicBezTo>
                <a:cubicBezTo>
                  <a:pt x="116" y="15"/>
                  <a:pt x="113" y="10"/>
                  <a:pt x="108" y="6"/>
                </a:cubicBezTo>
                <a:cubicBezTo>
                  <a:pt x="106" y="4"/>
                  <a:pt x="104" y="3"/>
                  <a:pt x="102" y="2"/>
                </a:cubicBezTo>
                <a:cubicBezTo>
                  <a:pt x="100" y="1"/>
                  <a:pt x="99" y="0"/>
                  <a:pt x="97" y="0"/>
                </a:cubicBezTo>
                <a:cubicBezTo>
                  <a:pt x="95" y="0"/>
                  <a:pt x="94" y="1"/>
                  <a:pt x="92" y="1"/>
                </a:cubicBezTo>
                <a:cubicBezTo>
                  <a:pt x="91" y="2"/>
                  <a:pt x="90" y="3"/>
                  <a:pt x="89" y="4"/>
                </a:cubicBezTo>
                <a:cubicBezTo>
                  <a:pt x="87" y="5"/>
                  <a:pt x="85" y="8"/>
                  <a:pt x="85" y="12"/>
                </a:cubicBezTo>
                <a:cubicBezTo>
                  <a:pt x="84" y="16"/>
                  <a:pt x="84" y="20"/>
                  <a:pt x="87" y="26"/>
                </a:cubicBezTo>
                <a:cubicBezTo>
                  <a:pt x="88" y="27"/>
                  <a:pt x="89" y="27"/>
                  <a:pt x="89" y="27"/>
                </a:cubicBezTo>
                <a:cubicBezTo>
                  <a:pt x="90" y="27"/>
                  <a:pt x="90" y="26"/>
                  <a:pt x="90" y="25"/>
                </a:cubicBezTo>
                <a:cubicBezTo>
                  <a:pt x="88" y="22"/>
                  <a:pt x="88" y="18"/>
                  <a:pt x="88" y="15"/>
                </a:cubicBezTo>
                <a:cubicBezTo>
                  <a:pt x="89" y="11"/>
                  <a:pt x="90" y="9"/>
                  <a:pt x="92" y="7"/>
                </a:cubicBezTo>
                <a:cubicBezTo>
                  <a:pt x="93" y="6"/>
                  <a:pt x="94" y="6"/>
                  <a:pt x="95" y="5"/>
                </a:cubicBezTo>
                <a:cubicBezTo>
                  <a:pt x="96" y="5"/>
                  <a:pt x="97" y="4"/>
                  <a:pt x="98" y="4"/>
                </a:cubicBezTo>
                <a:cubicBezTo>
                  <a:pt x="100" y="4"/>
                  <a:pt x="101" y="4"/>
                  <a:pt x="102" y="5"/>
                </a:cubicBezTo>
                <a:cubicBezTo>
                  <a:pt x="104" y="6"/>
                  <a:pt x="105" y="7"/>
                  <a:pt x="107" y="8"/>
                </a:cubicBezTo>
                <a:cubicBezTo>
                  <a:pt x="110" y="12"/>
                  <a:pt x="113" y="15"/>
                  <a:pt x="113" y="19"/>
                </a:cubicBezTo>
                <a:cubicBezTo>
                  <a:pt x="114" y="23"/>
                  <a:pt x="114" y="27"/>
                  <a:pt x="113" y="31"/>
                </a:cubicBezTo>
                <a:cubicBezTo>
                  <a:pt x="112" y="34"/>
                  <a:pt x="110" y="38"/>
                  <a:pt x="108" y="41"/>
                </a:cubicBezTo>
                <a:cubicBezTo>
                  <a:pt x="106" y="44"/>
                  <a:pt x="104" y="46"/>
                  <a:pt x="102" y="48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99" y="48"/>
                  <a:pt x="98" y="46"/>
                  <a:pt x="97" y="44"/>
                </a:cubicBezTo>
                <a:cubicBezTo>
                  <a:pt x="95" y="43"/>
                  <a:pt x="94" y="41"/>
                  <a:pt x="93" y="40"/>
                </a:cubicBezTo>
                <a:cubicBezTo>
                  <a:pt x="90" y="37"/>
                  <a:pt x="86" y="34"/>
                  <a:pt x="83" y="33"/>
                </a:cubicBezTo>
                <a:cubicBezTo>
                  <a:pt x="80" y="31"/>
                  <a:pt x="78" y="30"/>
                  <a:pt x="75" y="30"/>
                </a:cubicBezTo>
                <a:cubicBezTo>
                  <a:pt x="72" y="29"/>
                  <a:pt x="70" y="29"/>
                  <a:pt x="68" y="30"/>
                </a:cubicBezTo>
                <a:cubicBezTo>
                  <a:pt x="66" y="30"/>
                  <a:pt x="64" y="31"/>
                  <a:pt x="63" y="32"/>
                </a:cubicBezTo>
                <a:cubicBezTo>
                  <a:pt x="62" y="34"/>
                  <a:pt x="61" y="36"/>
                  <a:pt x="60" y="38"/>
                </a:cubicBezTo>
                <a:cubicBezTo>
                  <a:pt x="60" y="41"/>
                  <a:pt x="61" y="44"/>
                  <a:pt x="62" y="46"/>
                </a:cubicBezTo>
                <a:cubicBezTo>
                  <a:pt x="62" y="47"/>
                  <a:pt x="63" y="47"/>
                  <a:pt x="63" y="47"/>
                </a:cubicBezTo>
                <a:cubicBezTo>
                  <a:pt x="64" y="47"/>
                  <a:pt x="64" y="47"/>
                  <a:pt x="64" y="46"/>
                </a:cubicBezTo>
                <a:cubicBezTo>
                  <a:pt x="63" y="43"/>
                  <a:pt x="63" y="41"/>
                  <a:pt x="64" y="40"/>
                </a:cubicBezTo>
                <a:cubicBezTo>
                  <a:pt x="64" y="38"/>
                  <a:pt x="65" y="37"/>
                  <a:pt x="66" y="36"/>
                </a:cubicBezTo>
                <a:cubicBezTo>
                  <a:pt x="67" y="35"/>
                  <a:pt x="68" y="34"/>
                  <a:pt x="70" y="34"/>
                </a:cubicBezTo>
                <a:cubicBezTo>
                  <a:pt x="72" y="33"/>
                  <a:pt x="74" y="33"/>
                  <a:pt x="76" y="33"/>
                </a:cubicBezTo>
                <a:cubicBezTo>
                  <a:pt x="78" y="34"/>
                  <a:pt x="81" y="35"/>
                  <a:pt x="83" y="36"/>
                </a:cubicBezTo>
                <a:cubicBezTo>
                  <a:pt x="86" y="37"/>
                  <a:pt x="88" y="39"/>
                  <a:pt x="91" y="42"/>
                </a:cubicBezTo>
                <a:cubicBezTo>
                  <a:pt x="92" y="43"/>
                  <a:pt x="94" y="45"/>
                  <a:pt x="95" y="47"/>
                </a:cubicBezTo>
                <a:cubicBezTo>
                  <a:pt x="96" y="48"/>
                  <a:pt x="97" y="50"/>
                  <a:pt x="98" y="52"/>
                </a:cubicBezTo>
                <a:cubicBezTo>
                  <a:pt x="96" y="53"/>
                  <a:pt x="94" y="55"/>
                  <a:pt x="91" y="56"/>
                </a:cubicBezTo>
                <a:cubicBezTo>
                  <a:pt x="89" y="58"/>
                  <a:pt x="86" y="59"/>
                  <a:pt x="83" y="60"/>
                </a:cubicBezTo>
                <a:cubicBezTo>
                  <a:pt x="80" y="61"/>
                  <a:pt x="77" y="62"/>
                  <a:pt x="74" y="63"/>
                </a:cubicBezTo>
                <a:cubicBezTo>
                  <a:pt x="71" y="63"/>
                  <a:pt x="68" y="63"/>
                  <a:pt x="65" y="63"/>
                </a:cubicBezTo>
                <a:cubicBezTo>
                  <a:pt x="63" y="58"/>
                  <a:pt x="60" y="54"/>
                  <a:pt x="56" y="50"/>
                </a:cubicBezTo>
                <a:cubicBezTo>
                  <a:pt x="54" y="48"/>
                  <a:pt x="52" y="46"/>
                  <a:pt x="50" y="46"/>
                </a:cubicBezTo>
                <a:cubicBezTo>
                  <a:pt x="48" y="45"/>
                  <a:pt x="47" y="45"/>
                  <a:pt x="46" y="46"/>
                </a:cubicBezTo>
                <a:cubicBezTo>
                  <a:pt x="45" y="47"/>
                  <a:pt x="45" y="48"/>
                  <a:pt x="45" y="50"/>
                </a:cubicBezTo>
                <a:cubicBezTo>
                  <a:pt x="46" y="52"/>
                  <a:pt x="47" y="54"/>
                  <a:pt x="50" y="57"/>
                </a:cubicBezTo>
                <a:moveTo>
                  <a:pt x="94" y="94"/>
                </a:moveTo>
                <a:cubicBezTo>
                  <a:pt x="90" y="98"/>
                  <a:pt x="85" y="101"/>
                  <a:pt x="79" y="102"/>
                </a:cubicBezTo>
                <a:cubicBezTo>
                  <a:pt x="72" y="103"/>
                  <a:pt x="66" y="103"/>
                  <a:pt x="59" y="101"/>
                </a:cubicBezTo>
                <a:cubicBezTo>
                  <a:pt x="62" y="96"/>
                  <a:pt x="65" y="91"/>
                  <a:pt x="66" y="85"/>
                </a:cubicBezTo>
                <a:cubicBezTo>
                  <a:pt x="68" y="79"/>
                  <a:pt x="68" y="72"/>
                  <a:pt x="66" y="66"/>
                </a:cubicBezTo>
                <a:cubicBezTo>
                  <a:pt x="72" y="68"/>
                  <a:pt x="78" y="68"/>
                  <a:pt x="85" y="66"/>
                </a:cubicBezTo>
                <a:cubicBezTo>
                  <a:pt x="91" y="65"/>
                  <a:pt x="96" y="63"/>
                  <a:pt x="101" y="60"/>
                </a:cubicBezTo>
                <a:cubicBezTo>
                  <a:pt x="102" y="66"/>
                  <a:pt x="103" y="73"/>
                  <a:pt x="102" y="79"/>
                </a:cubicBezTo>
                <a:cubicBezTo>
                  <a:pt x="100" y="85"/>
                  <a:pt x="98" y="90"/>
                  <a:pt x="94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3305498" y="1152824"/>
            <a:ext cx="5585874" cy="1569860"/>
            <a:chOff x="2540000" y="-1131888"/>
            <a:chExt cx="6405563" cy="1800226"/>
          </a:xfrm>
        </p:grpSpPr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2540000" y="347663"/>
              <a:ext cx="6405563" cy="0"/>
            </a:xfrm>
            <a:prstGeom prst="line">
              <a:avLst/>
            </a:prstGeom>
            <a:noFill/>
            <a:ln w="44450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3557588" y="-954088"/>
              <a:ext cx="2344738" cy="1312863"/>
            </a:xfrm>
            <a:custGeom>
              <a:avLst/>
              <a:gdLst>
                <a:gd name="T0" fmla="*/ 157 w 624"/>
                <a:gd name="T1" fmla="*/ 283 h 348"/>
                <a:gd name="T2" fmla="*/ 124 w 624"/>
                <a:gd name="T3" fmla="*/ 231 h 348"/>
                <a:gd name="T4" fmla="*/ 124 w 624"/>
                <a:gd name="T5" fmla="*/ 231 h 348"/>
                <a:gd name="T6" fmla="*/ 73 w 624"/>
                <a:gd name="T7" fmla="*/ 257 h 348"/>
                <a:gd name="T8" fmla="*/ 109 w 624"/>
                <a:gd name="T9" fmla="*/ 273 h 348"/>
                <a:gd name="T10" fmla="*/ 108 w 624"/>
                <a:gd name="T11" fmla="*/ 251 h 348"/>
                <a:gd name="T12" fmla="*/ 88 w 624"/>
                <a:gd name="T13" fmla="*/ 251 h 348"/>
                <a:gd name="T14" fmla="*/ 85 w 624"/>
                <a:gd name="T15" fmla="*/ 268 h 348"/>
                <a:gd name="T16" fmla="*/ 82 w 624"/>
                <a:gd name="T17" fmla="*/ 240 h 348"/>
                <a:gd name="T18" fmla="*/ 120 w 624"/>
                <a:gd name="T19" fmla="*/ 234 h 348"/>
                <a:gd name="T20" fmla="*/ 126 w 624"/>
                <a:gd name="T21" fmla="*/ 237 h 348"/>
                <a:gd name="T22" fmla="*/ 149 w 624"/>
                <a:gd name="T23" fmla="*/ 297 h 348"/>
                <a:gd name="T24" fmla="*/ 52 w 624"/>
                <a:gd name="T25" fmla="*/ 302 h 348"/>
                <a:gd name="T26" fmla="*/ 38 w 624"/>
                <a:gd name="T27" fmla="*/ 232 h 348"/>
                <a:gd name="T28" fmla="*/ 157 w 624"/>
                <a:gd name="T29" fmla="*/ 130 h 348"/>
                <a:gd name="T30" fmla="*/ 308 w 624"/>
                <a:gd name="T31" fmla="*/ 225 h 348"/>
                <a:gd name="T32" fmla="*/ 414 w 624"/>
                <a:gd name="T33" fmla="*/ 308 h 348"/>
                <a:gd name="T34" fmla="*/ 590 w 624"/>
                <a:gd name="T35" fmla="*/ 243 h 348"/>
                <a:gd name="T36" fmla="*/ 589 w 624"/>
                <a:gd name="T37" fmla="*/ 117 h 348"/>
                <a:gd name="T38" fmla="*/ 575 w 624"/>
                <a:gd name="T39" fmla="*/ 100 h 348"/>
                <a:gd name="T40" fmla="*/ 539 w 624"/>
                <a:gd name="T41" fmla="*/ 8 h 348"/>
                <a:gd name="T42" fmla="*/ 472 w 624"/>
                <a:gd name="T43" fmla="*/ 68 h 348"/>
                <a:gd name="T44" fmla="*/ 432 w 624"/>
                <a:gd name="T45" fmla="*/ 221 h 348"/>
                <a:gd name="T46" fmla="*/ 572 w 624"/>
                <a:gd name="T47" fmla="*/ 113 h 348"/>
                <a:gd name="T48" fmla="*/ 584 w 624"/>
                <a:gd name="T49" fmla="*/ 234 h 348"/>
                <a:gd name="T50" fmla="*/ 415 w 624"/>
                <a:gd name="T51" fmla="*/ 300 h 348"/>
                <a:gd name="T52" fmla="*/ 297 w 624"/>
                <a:gd name="T53" fmla="*/ 197 h 348"/>
                <a:gd name="T54" fmla="*/ 116 w 624"/>
                <a:gd name="T55" fmla="*/ 124 h 348"/>
                <a:gd name="T56" fmla="*/ 22 w 624"/>
                <a:gd name="T57" fmla="*/ 282 h 348"/>
                <a:gd name="T58" fmla="*/ 127 w 624"/>
                <a:gd name="T59" fmla="*/ 328 h 348"/>
                <a:gd name="T60" fmla="*/ 157 w 624"/>
                <a:gd name="T61" fmla="*/ 283 h 348"/>
                <a:gd name="T62" fmla="*/ 477 w 624"/>
                <a:gd name="T63" fmla="*/ 67 h 348"/>
                <a:gd name="T64" fmla="*/ 537 w 624"/>
                <a:gd name="T65" fmla="*/ 14 h 348"/>
                <a:gd name="T66" fmla="*/ 570 w 624"/>
                <a:gd name="T67" fmla="*/ 95 h 348"/>
                <a:gd name="T68" fmla="*/ 477 w 624"/>
                <a:gd name="T69" fmla="*/ 67 h 348"/>
                <a:gd name="T70" fmla="*/ 567 w 624"/>
                <a:gd name="T71" fmla="*/ 108 h 348"/>
                <a:gd name="T72" fmla="*/ 432 w 624"/>
                <a:gd name="T73" fmla="*/ 215 h 348"/>
                <a:gd name="T74" fmla="*/ 470 w 624"/>
                <a:gd name="T75" fmla="*/ 81 h 348"/>
                <a:gd name="T76" fmla="*/ 488 w 624"/>
                <a:gd name="T77" fmla="*/ 124 h 348"/>
                <a:gd name="T78" fmla="*/ 517 w 624"/>
                <a:gd name="T79" fmla="*/ 118 h 348"/>
                <a:gd name="T80" fmla="*/ 484 w 624"/>
                <a:gd name="T81" fmla="*/ 118 h 348"/>
                <a:gd name="T82" fmla="*/ 475 w 624"/>
                <a:gd name="T83" fmla="*/ 79 h 348"/>
                <a:gd name="T84" fmla="*/ 567 w 624"/>
                <a:gd name="T8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4" h="348">
                  <a:moveTo>
                    <a:pt x="157" y="283"/>
                  </a:moveTo>
                  <a:cubicBezTo>
                    <a:pt x="157" y="262"/>
                    <a:pt x="143" y="239"/>
                    <a:pt x="124" y="231"/>
                  </a:cubicBezTo>
                  <a:cubicBezTo>
                    <a:pt x="124" y="231"/>
                    <a:pt x="124" y="231"/>
                    <a:pt x="124" y="231"/>
                  </a:cubicBezTo>
                  <a:cubicBezTo>
                    <a:pt x="106" y="219"/>
                    <a:pt x="71" y="227"/>
                    <a:pt x="73" y="257"/>
                  </a:cubicBezTo>
                  <a:cubicBezTo>
                    <a:pt x="73" y="271"/>
                    <a:pt x="95" y="289"/>
                    <a:pt x="109" y="273"/>
                  </a:cubicBezTo>
                  <a:cubicBezTo>
                    <a:pt x="116" y="264"/>
                    <a:pt x="113" y="255"/>
                    <a:pt x="108" y="251"/>
                  </a:cubicBezTo>
                  <a:cubicBezTo>
                    <a:pt x="102" y="246"/>
                    <a:pt x="92" y="248"/>
                    <a:pt x="88" y="251"/>
                  </a:cubicBezTo>
                  <a:cubicBezTo>
                    <a:pt x="100" y="257"/>
                    <a:pt x="98" y="274"/>
                    <a:pt x="85" y="268"/>
                  </a:cubicBezTo>
                  <a:cubicBezTo>
                    <a:pt x="75" y="262"/>
                    <a:pt x="76" y="249"/>
                    <a:pt x="82" y="240"/>
                  </a:cubicBezTo>
                  <a:cubicBezTo>
                    <a:pt x="89" y="230"/>
                    <a:pt x="107" y="228"/>
                    <a:pt x="120" y="234"/>
                  </a:cubicBezTo>
                  <a:cubicBezTo>
                    <a:pt x="122" y="235"/>
                    <a:pt x="124" y="236"/>
                    <a:pt x="126" y="237"/>
                  </a:cubicBezTo>
                  <a:cubicBezTo>
                    <a:pt x="151" y="254"/>
                    <a:pt x="156" y="278"/>
                    <a:pt x="149" y="297"/>
                  </a:cubicBezTo>
                  <a:cubicBezTo>
                    <a:pt x="138" y="327"/>
                    <a:pt x="92" y="344"/>
                    <a:pt x="52" y="302"/>
                  </a:cubicBezTo>
                  <a:cubicBezTo>
                    <a:pt x="39" y="288"/>
                    <a:pt x="35" y="257"/>
                    <a:pt x="38" y="232"/>
                  </a:cubicBezTo>
                  <a:cubicBezTo>
                    <a:pt x="43" y="167"/>
                    <a:pt x="102" y="129"/>
                    <a:pt x="157" y="130"/>
                  </a:cubicBezTo>
                  <a:cubicBezTo>
                    <a:pt x="192" y="130"/>
                    <a:pt x="271" y="179"/>
                    <a:pt x="308" y="225"/>
                  </a:cubicBezTo>
                  <a:cubicBezTo>
                    <a:pt x="343" y="268"/>
                    <a:pt x="379" y="296"/>
                    <a:pt x="414" y="308"/>
                  </a:cubicBezTo>
                  <a:cubicBezTo>
                    <a:pt x="480" y="331"/>
                    <a:pt x="550" y="299"/>
                    <a:pt x="590" y="243"/>
                  </a:cubicBezTo>
                  <a:cubicBezTo>
                    <a:pt x="624" y="197"/>
                    <a:pt x="618" y="156"/>
                    <a:pt x="589" y="117"/>
                  </a:cubicBezTo>
                  <a:cubicBezTo>
                    <a:pt x="585" y="110"/>
                    <a:pt x="581" y="105"/>
                    <a:pt x="575" y="100"/>
                  </a:cubicBezTo>
                  <a:cubicBezTo>
                    <a:pt x="589" y="57"/>
                    <a:pt x="575" y="16"/>
                    <a:pt x="539" y="8"/>
                  </a:cubicBezTo>
                  <a:cubicBezTo>
                    <a:pt x="506" y="0"/>
                    <a:pt x="476" y="37"/>
                    <a:pt x="472" y="68"/>
                  </a:cubicBezTo>
                  <a:cubicBezTo>
                    <a:pt x="393" y="86"/>
                    <a:pt x="342" y="189"/>
                    <a:pt x="432" y="221"/>
                  </a:cubicBezTo>
                  <a:cubicBezTo>
                    <a:pt x="502" y="245"/>
                    <a:pt x="553" y="183"/>
                    <a:pt x="572" y="113"/>
                  </a:cubicBezTo>
                  <a:cubicBezTo>
                    <a:pt x="604" y="147"/>
                    <a:pt x="615" y="191"/>
                    <a:pt x="584" y="234"/>
                  </a:cubicBezTo>
                  <a:cubicBezTo>
                    <a:pt x="543" y="291"/>
                    <a:pt x="471" y="321"/>
                    <a:pt x="415" y="300"/>
                  </a:cubicBezTo>
                  <a:cubicBezTo>
                    <a:pt x="378" y="286"/>
                    <a:pt x="344" y="252"/>
                    <a:pt x="297" y="197"/>
                  </a:cubicBezTo>
                  <a:cubicBezTo>
                    <a:pt x="254" y="145"/>
                    <a:pt x="179" y="104"/>
                    <a:pt x="116" y="124"/>
                  </a:cubicBezTo>
                  <a:cubicBezTo>
                    <a:pt x="47" y="146"/>
                    <a:pt x="0" y="200"/>
                    <a:pt x="22" y="282"/>
                  </a:cubicBezTo>
                  <a:cubicBezTo>
                    <a:pt x="33" y="321"/>
                    <a:pt x="88" y="348"/>
                    <a:pt x="127" y="328"/>
                  </a:cubicBezTo>
                  <a:cubicBezTo>
                    <a:pt x="149" y="317"/>
                    <a:pt x="157" y="300"/>
                    <a:pt x="157" y="283"/>
                  </a:cubicBezTo>
                  <a:close/>
                  <a:moveTo>
                    <a:pt x="477" y="67"/>
                  </a:moveTo>
                  <a:cubicBezTo>
                    <a:pt x="483" y="39"/>
                    <a:pt x="504" y="8"/>
                    <a:pt x="537" y="14"/>
                  </a:cubicBezTo>
                  <a:cubicBezTo>
                    <a:pt x="568" y="19"/>
                    <a:pt x="581" y="59"/>
                    <a:pt x="570" y="95"/>
                  </a:cubicBezTo>
                  <a:cubicBezTo>
                    <a:pt x="539" y="69"/>
                    <a:pt x="506" y="62"/>
                    <a:pt x="477" y="67"/>
                  </a:cubicBezTo>
                  <a:close/>
                  <a:moveTo>
                    <a:pt x="567" y="108"/>
                  </a:moveTo>
                  <a:cubicBezTo>
                    <a:pt x="548" y="176"/>
                    <a:pt x="501" y="240"/>
                    <a:pt x="432" y="215"/>
                  </a:cubicBezTo>
                  <a:cubicBezTo>
                    <a:pt x="361" y="189"/>
                    <a:pt x="403" y="100"/>
                    <a:pt x="470" y="81"/>
                  </a:cubicBezTo>
                  <a:cubicBezTo>
                    <a:pt x="469" y="99"/>
                    <a:pt x="472" y="118"/>
                    <a:pt x="488" y="124"/>
                  </a:cubicBezTo>
                  <a:cubicBezTo>
                    <a:pt x="495" y="126"/>
                    <a:pt x="509" y="126"/>
                    <a:pt x="517" y="118"/>
                  </a:cubicBezTo>
                  <a:cubicBezTo>
                    <a:pt x="501" y="126"/>
                    <a:pt x="491" y="123"/>
                    <a:pt x="484" y="118"/>
                  </a:cubicBezTo>
                  <a:cubicBezTo>
                    <a:pt x="474" y="110"/>
                    <a:pt x="474" y="94"/>
                    <a:pt x="475" y="79"/>
                  </a:cubicBezTo>
                  <a:cubicBezTo>
                    <a:pt x="504" y="73"/>
                    <a:pt x="537" y="79"/>
                    <a:pt x="567" y="10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486275" y="-1028700"/>
              <a:ext cx="563563" cy="1014413"/>
            </a:xfrm>
            <a:custGeom>
              <a:avLst/>
              <a:gdLst>
                <a:gd name="T0" fmla="*/ 91 w 150"/>
                <a:gd name="T1" fmla="*/ 269 h 269"/>
                <a:gd name="T2" fmla="*/ 70 w 150"/>
                <a:gd name="T3" fmla="*/ 243 h 269"/>
                <a:gd name="T4" fmla="*/ 3 w 150"/>
                <a:gd name="T5" fmla="*/ 121 h 269"/>
                <a:gd name="T6" fmla="*/ 49 w 150"/>
                <a:gd name="T7" fmla="*/ 24 h 269"/>
                <a:gd name="T8" fmla="*/ 127 w 150"/>
                <a:gd name="T9" fmla="*/ 7 h 269"/>
                <a:gd name="T10" fmla="*/ 141 w 150"/>
                <a:gd name="T11" fmla="*/ 35 h 269"/>
                <a:gd name="T12" fmla="*/ 115 w 150"/>
                <a:gd name="T13" fmla="*/ 32 h 269"/>
                <a:gd name="T14" fmla="*/ 78 w 150"/>
                <a:gd name="T15" fmla="*/ 21 h 269"/>
                <a:gd name="T16" fmla="*/ 15 w 150"/>
                <a:gd name="T17" fmla="*/ 91 h 269"/>
                <a:gd name="T18" fmla="*/ 14 w 150"/>
                <a:gd name="T19" fmla="*/ 93 h 269"/>
                <a:gd name="T20" fmla="*/ 31 w 150"/>
                <a:gd name="T21" fmla="*/ 62 h 269"/>
                <a:gd name="T22" fmla="*/ 82 w 150"/>
                <a:gd name="T23" fmla="*/ 53 h 269"/>
                <a:gd name="T24" fmla="*/ 93 w 150"/>
                <a:gd name="T25" fmla="*/ 85 h 269"/>
                <a:gd name="T26" fmla="*/ 76 w 150"/>
                <a:gd name="T27" fmla="*/ 78 h 269"/>
                <a:gd name="T28" fmla="*/ 54 w 150"/>
                <a:gd name="T29" fmla="*/ 57 h 269"/>
                <a:gd name="T30" fmla="*/ 27 w 150"/>
                <a:gd name="T31" fmla="*/ 69 h 269"/>
                <a:gd name="T32" fmla="*/ 14 w 150"/>
                <a:gd name="T33" fmla="*/ 94 h 269"/>
                <a:gd name="T34" fmla="*/ 15 w 150"/>
                <a:gd name="T35" fmla="*/ 165 h 269"/>
                <a:gd name="T36" fmla="*/ 12 w 150"/>
                <a:gd name="T37" fmla="*/ 148 h 269"/>
                <a:gd name="T38" fmla="*/ 32 w 150"/>
                <a:gd name="T39" fmla="*/ 97 h 269"/>
                <a:gd name="T40" fmla="*/ 57 w 150"/>
                <a:gd name="T41" fmla="*/ 107 h 269"/>
                <a:gd name="T42" fmla="*/ 47 w 150"/>
                <a:gd name="T43" fmla="*/ 116 h 269"/>
                <a:gd name="T44" fmla="*/ 43 w 150"/>
                <a:gd name="T45" fmla="*/ 109 h 269"/>
                <a:gd name="T46" fmla="*/ 31 w 150"/>
                <a:gd name="T47" fmla="*/ 105 h 269"/>
                <a:gd name="T48" fmla="*/ 13 w 150"/>
                <a:gd name="T49" fmla="*/ 139 h 269"/>
                <a:gd name="T50" fmla="*/ 19 w 150"/>
                <a:gd name="T51" fmla="*/ 176 h 269"/>
                <a:gd name="T52" fmla="*/ 45 w 150"/>
                <a:gd name="T53" fmla="*/ 217 h 269"/>
                <a:gd name="T54" fmla="*/ 91 w 150"/>
                <a:gd name="T5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269">
                  <a:moveTo>
                    <a:pt x="91" y="269"/>
                  </a:moveTo>
                  <a:cubicBezTo>
                    <a:pt x="82" y="265"/>
                    <a:pt x="78" y="248"/>
                    <a:pt x="70" y="243"/>
                  </a:cubicBezTo>
                  <a:cubicBezTo>
                    <a:pt x="27" y="214"/>
                    <a:pt x="0" y="162"/>
                    <a:pt x="3" y="121"/>
                  </a:cubicBezTo>
                  <a:cubicBezTo>
                    <a:pt x="7" y="77"/>
                    <a:pt x="22" y="48"/>
                    <a:pt x="49" y="24"/>
                  </a:cubicBezTo>
                  <a:cubicBezTo>
                    <a:pt x="76" y="0"/>
                    <a:pt x="112" y="0"/>
                    <a:pt x="127" y="7"/>
                  </a:cubicBezTo>
                  <a:cubicBezTo>
                    <a:pt x="138" y="12"/>
                    <a:pt x="150" y="24"/>
                    <a:pt x="141" y="35"/>
                  </a:cubicBezTo>
                  <a:cubicBezTo>
                    <a:pt x="132" y="47"/>
                    <a:pt x="119" y="37"/>
                    <a:pt x="115" y="32"/>
                  </a:cubicBezTo>
                  <a:cubicBezTo>
                    <a:pt x="109" y="26"/>
                    <a:pt x="98" y="18"/>
                    <a:pt x="78" y="21"/>
                  </a:cubicBezTo>
                  <a:cubicBezTo>
                    <a:pt x="60" y="24"/>
                    <a:pt x="24" y="55"/>
                    <a:pt x="15" y="91"/>
                  </a:cubicBezTo>
                  <a:cubicBezTo>
                    <a:pt x="15" y="91"/>
                    <a:pt x="15" y="92"/>
                    <a:pt x="14" y="93"/>
                  </a:cubicBezTo>
                  <a:cubicBezTo>
                    <a:pt x="16" y="87"/>
                    <a:pt x="21" y="71"/>
                    <a:pt x="31" y="62"/>
                  </a:cubicBezTo>
                  <a:cubicBezTo>
                    <a:pt x="42" y="51"/>
                    <a:pt x="61" y="39"/>
                    <a:pt x="82" y="53"/>
                  </a:cubicBezTo>
                  <a:cubicBezTo>
                    <a:pt x="101" y="66"/>
                    <a:pt x="95" y="83"/>
                    <a:pt x="93" y="85"/>
                  </a:cubicBezTo>
                  <a:cubicBezTo>
                    <a:pt x="91" y="88"/>
                    <a:pt x="81" y="93"/>
                    <a:pt x="76" y="78"/>
                  </a:cubicBezTo>
                  <a:cubicBezTo>
                    <a:pt x="70" y="63"/>
                    <a:pt x="64" y="57"/>
                    <a:pt x="54" y="57"/>
                  </a:cubicBezTo>
                  <a:cubicBezTo>
                    <a:pt x="44" y="56"/>
                    <a:pt x="33" y="62"/>
                    <a:pt x="27" y="69"/>
                  </a:cubicBezTo>
                  <a:cubicBezTo>
                    <a:pt x="22" y="75"/>
                    <a:pt x="15" y="91"/>
                    <a:pt x="14" y="94"/>
                  </a:cubicBezTo>
                  <a:cubicBezTo>
                    <a:pt x="8" y="122"/>
                    <a:pt x="7" y="143"/>
                    <a:pt x="15" y="165"/>
                  </a:cubicBezTo>
                  <a:cubicBezTo>
                    <a:pt x="14" y="161"/>
                    <a:pt x="13" y="155"/>
                    <a:pt x="12" y="148"/>
                  </a:cubicBezTo>
                  <a:cubicBezTo>
                    <a:pt x="9" y="127"/>
                    <a:pt x="15" y="104"/>
                    <a:pt x="32" y="97"/>
                  </a:cubicBezTo>
                  <a:cubicBezTo>
                    <a:pt x="50" y="89"/>
                    <a:pt x="56" y="98"/>
                    <a:pt x="57" y="107"/>
                  </a:cubicBezTo>
                  <a:cubicBezTo>
                    <a:pt x="59" y="115"/>
                    <a:pt x="50" y="119"/>
                    <a:pt x="47" y="116"/>
                  </a:cubicBezTo>
                  <a:cubicBezTo>
                    <a:pt x="43" y="114"/>
                    <a:pt x="43" y="109"/>
                    <a:pt x="43" y="109"/>
                  </a:cubicBezTo>
                  <a:cubicBezTo>
                    <a:pt x="43" y="109"/>
                    <a:pt x="41" y="100"/>
                    <a:pt x="31" y="105"/>
                  </a:cubicBezTo>
                  <a:cubicBezTo>
                    <a:pt x="20" y="109"/>
                    <a:pt x="15" y="123"/>
                    <a:pt x="13" y="139"/>
                  </a:cubicBezTo>
                  <a:cubicBezTo>
                    <a:pt x="13" y="151"/>
                    <a:pt x="16" y="165"/>
                    <a:pt x="19" y="176"/>
                  </a:cubicBezTo>
                  <a:cubicBezTo>
                    <a:pt x="25" y="188"/>
                    <a:pt x="34" y="202"/>
                    <a:pt x="45" y="217"/>
                  </a:cubicBezTo>
                  <a:lnTo>
                    <a:pt x="91" y="26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508500" y="-647700"/>
              <a:ext cx="454025" cy="569913"/>
            </a:xfrm>
            <a:custGeom>
              <a:avLst/>
              <a:gdLst>
                <a:gd name="T0" fmla="*/ 66 w 121"/>
                <a:gd name="T1" fmla="*/ 145 h 151"/>
                <a:gd name="T2" fmla="*/ 53 w 121"/>
                <a:gd name="T3" fmla="*/ 118 h 151"/>
                <a:gd name="T4" fmla="*/ 34 w 121"/>
                <a:gd name="T5" fmla="*/ 57 h 151"/>
                <a:gd name="T6" fmla="*/ 108 w 121"/>
                <a:gd name="T7" fmla="*/ 28 h 151"/>
                <a:gd name="T8" fmla="*/ 100 w 121"/>
                <a:gd name="T9" fmla="*/ 58 h 151"/>
                <a:gd name="T10" fmla="*/ 111 w 121"/>
                <a:gd name="T11" fmla="*/ 91 h 151"/>
                <a:gd name="T12" fmla="*/ 119 w 121"/>
                <a:gd name="T13" fmla="*/ 50 h 151"/>
                <a:gd name="T14" fmla="*/ 106 w 121"/>
                <a:gd name="T15" fmla="*/ 22 h 151"/>
                <a:gd name="T16" fmla="*/ 37 w 121"/>
                <a:gd name="T17" fmla="*/ 41 h 151"/>
                <a:gd name="T18" fmla="*/ 66 w 121"/>
                <a:gd name="T19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51">
                  <a:moveTo>
                    <a:pt x="66" y="145"/>
                  </a:moveTo>
                  <a:cubicBezTo>
                    <a:pt x="63" y="136"/>
                    <a:pt x="60" y="126"/>
                    <a:pt x="53" y="118"/>
                  </a:cubicBezTo>
                  <a:cubicBezTo>
                    <a:pt x="39" y="101"/>
                    <a:pt x="27" y="86"/>
                    <a:pt x="34" y="57"/>
                  </a:cubicBezTo>
                  <a:cubicBezTo>
                    <a:pt x="40" y="30"/>
                    <a:pt x="79" y="0"/>
                    <a:pt x="108" y="28"/>
                  </a:cubicBezTo>
                  <a:cubicBezTo>
                    <a:pt x="121" y="42"/>
                    <a:pt x="106" y="46"/>
                    <a:pt x="100" y="58"/>
                  </a:cubicBezTo>
                  <a:cubicBezTo>
                    <a:pt x="92" y="72"/>
                    <a:pt x="104" y="84"/>
                    <a:pt x="111" y="91"/>
                  </a:cubicBezTo>
                  <a:cubicBezTo>
                    <a:pt x="98" y="75"/>
                    <a:pt x="116" y="63"/>
                    <a:pt x="119" y="50"/>
                  </a:cubicBezTo>
                  <a:cubicBezTo>
                    <a:pt x="120" y="39"/>
                    <a:pt x="113" y="28"/>
                    <a:pt x="106" y="22"/>
                  </a:cubicBezTo>
                  <a:cubicBezTo>
                    <a:pt x="85" y="2"/>
                    <a:pt x="49" y="18"/>
                    <a:pt x="37" y="41"/>
                  </a:cubicBezTo>
                  <a:cubicBezTo>
                    <a:pt x="0" y="106"/>
                    <a:pt x="69" y="151"/>
                    <a:pt x="66" y="14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013200" y="-806450"/>
              <a:ext cx="533400" cy="334963"/>
            </a:xfrm>
            <a:custGeom>
              <a:avLst/>
              <a:gdLst>
                <a:gd name="T0" fmla="*/ 122 w 142"/>
                <a:gd name="T1" fmla="*/ 35 h 89"/>
                <a:gd name="T2" fmla="*/ 133 w 142"/>
                <a:gd name="T3" fmla="*/ 89 h 89"/>
                <a:gd name="T4" fmla="*/ 130 w 142"/>
                <a:gd name="T5" fmla="*/ 82 h 89"/>
                <a:gd name="T6" fmla="*/ 121 w 142"/>
                <a:gd name="T7" fmla="*/ 42 h 89"/>
                <a:gd name="T8" fmla="*/ 46 w 142"/>
                <a:gd name="T9" fmla="*/ 19 h 89"/>
                <a:gd name="T10" fmla="*/ 25 w 142"/>
                <a:gd name="T11" fmla="*/ 40 h 89"/>
                <a:gd name="T12" fmla="*/ 27 w 142"/>
                <a:gd name="T13" fmla="*/ 20 h 89"/>
                <a:gd name="T14" fmla="*/ 5 w 142"/>
                <a:gd name="T15" fmla="*/ 49 h 89"/>
                <a:gd name="T16" fmla="*/ 0 w 142"/>
                <a:gd name="T17" fmla="*/ 47 h 89"/>
                <a:gd name="T18" fmla="*/ 25 w 142"/>
                <a:gd name="T19" fmla="*/ 14 h 89"/>
                <a:gd name="T20" fmla="*/ 122 w 142"/>
                <a:gd name="T21" fmla="*/ 3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89">
                  <a:moveTo>
                    <a:pt x="122" y="35"/>
                  </a:moveTo>
                  <a:cubicBezTo>
                    <a:pt x="142" y="60"/>
                    <a:pt x="133" y="89"/>
                    <a:pt x="133" y="89"/>
                  </a:cubicBezTo>
                  <a:cubicBezTo>
                    <a:pt x="131" y="88"/>
                    <a:pt x="130" y="82"/>
                    <a:pt x="130" y="82"/>
                  </a:cubicBezTo>
                  <a:cubicBezTo>
                    <a:pt x="130" y="82"/>
                    <a:pt x="134" y="58"/>
                    <a:pt x="121" y="42"/>
                  </a:cubicBezTo>
                  <a:cubicBezTo>
                    <a:pt x="98" y="14"/>
                    <a:pt x="67" y="10"/>
                    <a:pt x="46" y="19"/>
                  </a:cubicBezTo>
                  <a:cubicBezTo>
                    <a:pt x="26" y="29"/>
                    <a:pt x="25" y="40"/>
                    <a:pt x="25" y="40"/>
                  </a:cubicBezTo>
                  <a:cubicBezTo>
                    <a:pt x="18" y="26"/>
                    <a:pt x="27" y="20"/>
                    <a:pt x="27" y="20"/>
                  </a:cubicBezTo>
                  <a:cubicBezTo>
                    <a:pt x="27" y="20"/>
                    <a:pt x="8" y="32"/>
                    <a:pt x="5" y="49"/>
                  </a:cubicBezTo>
                  <a:cubicBezTo>
                    <a:pt x="3" y="49"/>
                    <a:pt x="2" y="48"/>
                    <a:pt x="0" y="47"/>
                  </a:cubicBezTo>
                  <a:cubicBezTo>
                    <a:pt x="2" y="35"/>
                    <a:pt x="9" y="22"/>
                    <a:pt x="25" y="14"/>
                  </a:cubicBezTo>
                  <a:cubicBezTo>
                    <a:pt x="54" y="0"/>
                    <a:pt x="98" y="5"/>
                    <a:pt x="122" y="3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"/>
            <p:cNvSpPr/>
            <p:nvPr/>
          </p:nvSpPr>
          <p:spPr bwMode="auto">
            <a:xfrm>
              <a:off x="3013075" y="-433388"/>
              <a:ext cx="989013" cy="796925"/>
            </a:xfrm>
            <a:custGeom>
              <a:avLst/>
              <a:gdLst>
                <a:gd name="T0" fmla="*/ 263 w 263"/>
                <a:gd name="T1" fmla="*/ 210 h 211"/>
                <a:gd name="T2" fmla="*/ 159 w 263"/>
                <a:gd name="T3" fmla="*/ 0 h 211"/>
                <a:gd name="T4" fmla="*/ 190 w 263"/>
                <a:gd name="T5" fmla="*/ 211 h 211"/>
                <a:gd name="T6" fmla="*/ 263 w 263"/>
                <a:gd name="T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211">
                  <a:moveTo>
                    <a:pt x="263" y="210"/>
                  </a:moveTo>
                  <a:cubicBezTo>
                    <a:pt x="157" y="209"/>
                    <a:pt x="0" y="39"/>
                    <a:pt x="159" y="0"/>
                  </a:cubicBezTo>
                  <a:cubicBezTo>
                    <a:pt x="55" y="9"/>
                    <a:pt x="59" y="136"/>
                    <a:pt x="190" y="211"/>
                  </a:cubicBezTo>
                  <a:lnTo>
                    <a:pt x="263" y="21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"/>
            <p:cNvSpPr/>
            <p:nvPr/>
          </p:nvSpPr>
          <p:spPr bwMode="auto">
            <a:xfrm>
              <a:off x="2762250" y="-919163"/>
              <a:ext cx="885825" cy="1252538"/>
            </a:xfrm>
            <a:custGeom>
              <a:avLst/>
              <a:gdLst>
                <a:gd name="T0" fmla="*/ 236 w 236"/>
                <a:gd name="T1" fmla="*/ 330 h 332"/>
                <a:gd name="T2" fmla="*/ 212 w 236"/>
                <a:gd name="T3" fmla="*/ 330 h 332"/>
                <a:gd name="T4" fmla="*/ 178 w 236"/>
                <a:gd name="T5" fmla="*/ 120 h 332"/>
                <a:gd name="T6" fmla="*/ 236 w 236"/>
                <a:gd name="T7" fmla="*/ 3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332">
                  <a:moveTo>
                    <a:pt x="236" y="330"/>
                  </a:moveTo>
                  <a:cubicBezTo>
                    <a:pt x="229" y="330"/>
                    <a:pt x="217" y="332"/>
                    <a:pt x="212" y="330"/>
                  </a:cubicBezTo>
                  <a:cubicBezTo>
                    <a:pt x="0" y="216"/>
                    <a:pt x="67" y="0"/>
                    <a:pt x="178" y="120"/>
                  </a:cubicBezTo>
                  <a:cubicBezTo>
                    <a:pt x="39" y="6"/>
                    <a:pt x="41" y="245"/>
                    <a:pt x="236" y="3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"/>
            <p:cNvSpPr/>
            <p:nvPr/>
          </p:nvSpPr>
          <p:spPr bwMode="auto">
            <a:xfrm>
              <a:off x="3051175" y="-149225"/>
              <a:ext cx="390525" cy="485775"/>
            </a:xfrm>
            <a:custGeom>
              <a:avLst/>
              <a:gdLst>
                <a:gd name="T0" fmla="*/ 104 w 104"/>
                <a:gd name="T1" fmla="*/ 129 h 129"/>
                <a:gd name="T2" fmla="*/ 0 w 104"/>
                <a:gd name="T3" fmla="*/ 0 h 129"/>
                <a:gd name="T4" fmla="*/ 95 w 104"/>
                <a:gd name="T5" fmla="*/ 129 h 129"/>
                <a:gd name="T6" fmla="*/ 104 w 104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29">
                  <a:moveTo>
                    <a:pt x="104" y="129"/>
                  </a:moveTo>
                  <a:cubicBezTo>
                    <a:pt x="38" y="86"/>
                    <a:pt x="7" y="25"/>
                    <a:pt x="0" y="0"/>
                  </a:cubicBezTo>
                  <a:cubicBezTo>
                    <a:pt x="5" y="34"/>
                    <a:pt x="41" y="95"/>
                    <a:pt x="95" y="129"/>
                  </a:cubicBezTo>
                  <a:lnTo>
                    <a:pt x="104" y="12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"/>
            <p:cNvSpPr/>
            <p:nvPr/>
          </p:nvSpPr>
          <p:spPr bwMode="auto">
            <a:xfrm>
              <a:off x="3986213" y="-266700"/>
              <a:ext cx="804863" cy="935038"/>
            </a:xfrm>
            <a:custGeom>
              <a:avLst/>
              <a:gdLst>
                <a:gd name="T0" fmla="*/ 158 w 214"/>
                <a:gd name="T1" fmla="*/ 222 h 248"/>
                <a:gd name="T2" fmla="*/ 126 w 214"/>
                <a:gd name="T3" fmla="*/ 186 h 248"/>
                <a:gd name="T4" fmla="*/ 101 w 214"/>
                <a:gd name="T5" fmla="*/ 146 h 248"/>
                <a:gd name="T6" fmla="*/ 83 w 214"/>
                <a:gd name="T7" fmla="*/ 105 h 248"/>
                <a:gd name="T8" fmla="*/ 69 w 214"/>
                <a:gd name="T9" fmla="*/ 68 h 248"/>
                <a:gd name="T10" fmla="*/ 55 w 214"/>
                <a:gd name="T11" fmla="*/ 38 h 248"/>
                <a:gd name="T12" fmla="*/ 42 w 214"/>
                <a:gd name="T13" fmla="*/ 18 h 248"/>
                <a:gd name="T14" fmla="*/ 21 w 214"/>
                <a:gd name="T15" fmla="*/ 6 h 248"/>
                <a:gd name="T16" fmla="*/ 0 w 214"/>
                <a:gd name="T17" fmla="*/ 1 h 248"/>
                <a:gd name="T18" fmla="*/ 25 w 214"/>
                <a:gd name="T19" fmla="*/ 5 h 248"/>
                <a:gd name="T20" fmla="*/ 55 w 214"/>
                <a:gd name="T21" fmla="*/ 25 h 248"/>
                <a:gd name="T22" fmla="*/ 78 w 214"/>
                <a:gd name="T23" fmla="*/ 53 h 248"/>
                <a:gd name="T24" fmla="*/ 95 w 214"/>
                <a:gd name="T25" fmla="*/ 86 h 248"/>
                <a:gd name="T26" fmla="*/ 110 w 214"/>
                <a:gd name="T27" fmla="*/ 123 h 248"/>
                <a:gd name="T28" fmla="*/ 124 w 214"/>
                <a:gd name="T29" fmla="*/ 160 h 248"/>
                <a:gd name="T30" fmla="*/ 142 w 214"/>
                <a:gd name="T31" fmla="*/ 194 h 248"/>
                <a:gd name="T32" fmla="*/ 166 w 214"/>
                <a:gd name="T33" fmla="*/ 223 h 248"/>
                <a:gd name="T34" fmla="*/ 187 w 214"/>
                <a:gd name="T35" fmla="*/ 238 h 248"/>
                <a:gd name="T36" fmla="*/ 214 w 214"/>
                <a:gd name="T37" fmla="*/ 248 h 248"/>
                <a:gd name="T38" fmla="*/ 199 w 214"/>
                <a:gd name="T39" fmla="*/ 246 h 248"/>
                <a:gd name="T40" fmla="*/ 184 w 214"/>
                <a:gd name="T41" fmla="*/ 241 h 248"/>
                <a:gd name="T42" fmla="*/ 170 w 214"/>
                <a:gd name="T43" fmla="*/ 232 h 248"/>
                <a:gd name="T44" fmla="*/ 158 w 214"/>
                <a:gd name="T45" fmla="*/ 22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8">
                  <a:moveTo>
                    <a:pt x="158" y="222"/>
                  </a:moveTo>
                  <a:cubicBezTo>
                    <a:pt x="145" y="211"/>
                    <a:pt x="135" y="199"/>
                    <a:pt x="126" y="186"/>
                  </a:cubicBezTo>
                  <a:cubicBezTo>
                    <a:pt x="116" y="173"/>
                    <a:pt x="108" y="159"/>
                    <a:pt x="101" y="146"/>
                  </a:cubicBezTo>
                  <a:cubicBezTo>
                    <a:pt x="94" y="132"/>
                    <a:pt x="88" y="118"/>
                    <a:pt x="83" y="105"/>
                  </a:cubicBezTo>
                  <a:cubicBezTo>
                    <a:pt x="78" y="92"/>
                    <a:pt x="73" y="79"/>
                    <a:pt x="69" y="68"/>
                  </a:cubicBezTo>
                  <a:cubicBezTo>
                    <a:pt x="64" y="56"/>
                    <a:pt x="60" y="46"/>
                    <a:pt x="55" y="38"/>
                  </a:cubicBezTo>
                  <a:cubicBezTo>
                    <a:pt x="51" y="29"/>
                    <a:pt x="47" y="22"/>
                    <a:pt x="42" y="18"/>
                  </a:cubicBezTo>
                  <a:cubicBezTo>
                    <a:pt x="36" y="12"/>
                    <a:pt x="29" y="8"/>
                    <a:pt x="21" y="6"/>
                  </a:cubicBezTo>
                  <a:cubicBezTo>
                    <a:pt x="13" y="3"/>
                    <a:pt x="6" y="1"/>
                    <a:pt x="0" y="1"/>
                  </a:cubicBezTo>
                  <a:cubicBezTo>
                    <a:pt x="7" y="0"/>
                    <a:pt x="15" y="1"/>
                    <a:pt x="25" y="5"/>
                  </a:cubicBezTo>
                  <a:cubicBezTo>
                    <a:pt x="35" y="9"/>
                    <a:pt x="45" y="16"/>
                    <a:pt x="55" y="25"/>
                  </a:cubicBezTo>
                  <a:cubicBezTo>
                    <a:pt x="64" y="33"/>
                    <a:pt x="72" y="42"/>
                    <a:pt x="78" y="53"/>
                  </a:cubicBezTo>
                  <a:cubicBezTo>
                    <a:pt x="84" y="63"/>
                    <a:pt x="90" y="74"/>
                    <a:pt x="95" y="86"/>
                  </a:cubicBezTo>
                  <a:cubicBezTo>
                    <a:pt x="100" y="98"/>
                    <a:pt x="105" y="110"/>
                    <a:pt x="110" y="123"/>
                  </a:cubicBezTo>
                  <a:cubicBezTo>
                    <a:pt x="114" y="135"/>
                    <a:pt x="119" y="148"/>
                    <a:pt x="124" y="160"/>
                  </a:cubicBezTo>
                  <a:cubicBezTo>
                    <a:pt x="129" y="172"/>
                    <a:pt x="135" y="183"/>
                    <a:pt x="142" y="194"/>
                  </a:cubicBezTo>
                  <a:cubicBezTo>
                    <a:pt x="149" y="205"/>
                    <a:pt x="157" y="214"/>
                    <a:pt x="166" y="223"/>
                  </a:cubicBezTo>
                  <a:cubicBezTo>
                    <a:pt x="172" y="228"/>
                    <a:pt x="179" y="233"/>
                    <a:pt x="187" y="238"/>
                  </a:cubicBezTo>
                  <a:cubicBezTo>
                    <a:pt x="195" y="242"/>
                    <a:pt x="204" y="246"/>
                    <a:pt x="214" y="248"/>
                  </a:cubicBezTo>
                  <a:cubicBezTo>
                    <a:pt x="209" y="248"/>
                    <a:pt x="204" y="248"/>
                    <a:pt x="199" y="246"/>
                  </a:cubicBezTo>
                  <a:cubicBezTo>
                    <a:pt x="194" y="245"/>
                    <a:pt x="189" y="243"/>
                    <a:pt x="184" y="241"/>
                  </a:cubicBezTo>
                  <a:cubicBezTo>
                    <a:pt x="179" y="238"/>
                    <a:pt x="175" y="235"/>
                    <a:pt x="170" y="232"/>
                  </a:cubicBezTo>
                  <a:cubicBezTo>
                    <a:pt x="166" y="229"/>
                    <a:pt x="162" y="226"/>
                    <a:pt x="158" y="222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9"/>
            <p:cNvSpPr/>
            <p:nvPr/>
          </p:nvSpPr>
          <p:spPr bwMode="auto">
            <a:xfrm>
              <a:off x="4175125" y="-258763"/>
              <a:ext cx="769938" cy="773113"/>
            </a:xfrm>
            <a:custGeom>
              <a:avLst/>
              <a:gdLst>
                <a:gd name="T0" fmla="*/ 200 w 205"/>
                <a:gd name="T1" fmla="*/ 194 h 205"/>
                <a:gd name="T2" fmla="*/ 205 w 205"/>
                <a:gd name="T3" fmla="*/ 179 h 205"/>
                <a:gd name="T4" fmla="*/ 202 w 205"/>
                <a:gd name="T5" fmla="*/ 161 h 205"/>
                <a:gd name="T6" fmla="*/ 193 w 205"/>
                <a:gd name="T7" fmla="*/ 143 h 205"/>
                <a:gd name="T8" fmla="*/ 179 w 205"/>
                <a:gd name="T9" fmla="*/ 128 h 205"/>
                <a:gd name="T10" fmla="*/ 166 w 205"/>
                <a:gd name="T11" fmla="*/ 120 h 205"/>
                <a:gd name="T12" fmla="*/ 150 w 205"/>
                <a:gd name="T13" fmla="*/ 114 h 205"/>
                <a:gd name="T14" fmla="*/ 134 w 205"/>
                <a:gd name="T15" fmla="*/ 113 h 205"/>
                <a:gd name="T16" fmla="*/ 117 w 205"/>
                <a:gd name="T17" fmla="*/ 118 h 205"/>
                <a:gd name="T18" fmla="*/ 140 w 205"/>
                <a:gd name="T19" fmla="*/ 118 h 205"/>
                <a:gd name="T20" fmla="*/ 162 w 205"/>
                <a:gd name="T21" fmla="*/ 127 h 205"/>
                <a:gd name="T22" fmla="*/ 180 w 205"/>
                <a:gd name="T23" fmla="*/ 145 h 205"/>
                <a:gd name="T24" fmla="*/ 192 w 205"/>
                <a:gd name="T25" fmla="*/ 164 h 205"/>
                <a:gd name="T26" fmla="*/ 197 w 205"/>
                <a:gd name="T27" fmla="*/ 181 h 205"/>
                <a:gd name="T28" fmla="*/ 194 w 205"/>
                <a:gd name="T29" fmla="*/ 194 h 205"/>
                <a:gd name="T30" fmla="*/ 184 w 205"/>
                <a:gd name="T31" fmla="*/ 201 h 205"/>
                <a:gd name="T32" fmla="*/ 171 w 205"/>
                <a:gd name="T33" fmla="*/ 201 h 205"/>
                <a:gd name="T34" fmla="*/ 158 w 205"/>
                <a:gd name="T35" fmla="*/ 197 h 205"/>
                <a:gd name="T36" fmla="*/ 147 w 205"/>
                <a:gd name="T37" fmla="*/ 190 h 205"/>
                <a:gd name="T38" fmla="*/ 127 w 205"/>
                <a:gd name="T39" fmla="*/ 168 h 205"/>
                <a:gd name="T40" fmla="*/ 112 w 205"/>
                <a:gd name="T41" fmla="*/ 140 h 205"/>
                <a:gd name="T42" fmla="*/ 99 w 205"/>
                <a:gd name="T43" fmla="*/ 109 h 205"/>
                <a:gd name="T44" fmla="*/ 85 w 205"/>
                <a:gd name="T45" fmla="*/ 77 h 205"/>
                <a:gd name="T46" fmla="*/ 67 w 205"/>
                <a:gd name="T47" fmla="*/ 46 h 205"/>
                <a:gd name="T48" fmla="*/ 42 w 205"/>
                <a:gd name="T49" fmla="*/ 19 h 205"/>
                <a:gd name="T50" fmla="*/ 22 w 205"/>
                <a:gd name="T51" fmla="*/ 6 h 205"/>
                <a:gd name="T52" fmla="*/ 0 w 205"/>
                <a:gd name="T53" fmla="*/ 0 h 205"/>
                <a:gd name="T54" fmla="*/ 11 w 205"/>
                <a:gd name="T55" fmla="*/ 4 h 205"/>
                <a:gd name="T56" fmla="*/ 22 w 205"/>
                <a:gd name="T57" fmla="*/ 11 h 205"/>
                <a:gd name="T58" fmla="*/ 44 w 205"/>
                <a:gd name="T59" fmla="*/ 35 h 205"/>
                <a:gd name="T60" fmla="*/ 61 w 205"/>
                <a:gd name="T61" fmla="*/ 65 h 205"/>
                <a:gd name="T62" fmla="*/ 76 w 205"/>
                <a:gd name="T63" fmla="*/ 98 h 205"/>
                <a:gd name="T64" fmla="*/ 91 w 205"/>
                <a:gd name="T65" fmla="*/ 132 h 205"/>
                <a:gd name="T66" fmla="*/ 110 w 205"/>
                <a:gd name="T67" fmla="*/ 163 h 205"/>
                <a:gd name="T68" fmla="*/ 134 w 205"/>
                <a:gd name="T69" fmla="*/ 189 h 205"/>
                <a:gd name="T70" fmla="*/ 150 w 205"/>
                <a:gd name="T71" fmla="*/ 199 h 205"/>
                <a:gd name="T72" fmla="*/ 167 w 205"/>
                <a:gd name="T73" fmla="*/ 204 h 205"/>
                <a:gd name="T74" fmla="*/ 185 w 205"/>
                <a:gd name="T75" fmla="*/ 204 h 205"/>
                <a:gd name="T76" fmla="*/ 200 w 205"/>
                <a:gd name="T77" fmla="*/ 19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" h="205">
                  <a:moveTo>
                    <a:pt x="200" y="194"/>
                  </a:moveTo>
                  <a:cubicBezTo>
                    <a:pt x="203" y="190"/>
                    <a:pt x="205" y="185"/>
                    <a:pt x="205" y="179"/>
                  </a:cubicBezTo>
                  <a:cubicBezTo>
                    <a:pt x="205" y="173"/>
                    <a:pt x="204" y="167"/>
                    <a:pt x="202" y="161"/>
                  </a:cubicBezTo>
                  <a:cubicBezTo>
                    <a:pt x="200" y="155"/>
                    <a:pt x="197" y="149"/>
                    <a:pt x="193" y="143"/>
                  </a:cubicBezTo>
                  <a:cubicBezTo>
                    <a:pt x="189" y="137"/>
                    <a:pt x="184" y="132"/>
                    <a:pt x="179" y="128"/>
                  </a:cubicBezTo>
                  <a:cubicBezTo>
                    <a:pt x="175" y="125"/>
                    <a:pt x="171" y="122"/>
                    <a:pt x="166" y="120"/>
                  </a:cubicBezTo>
                  <a:cubicBezTo>
                    <a:pt x="161" y="117"/>
                    <a:pt x="155" y="115"/>
                    <a:pt x="150" y="114"/>
                  </a:cubicBezTo>
                  <a:cubicBezTo>
                    <a:pt x="145" y="113"/>
                    <a:pt x="139" y="113"/>
                    <a:pt x="134" y="113"/>
                  </a:cubicBezTo>
                  <a:cubicBezTo>
                    <a:pt x="128" y="114"/>
                    <a:pt x="123" y="115"/>
                    <a:pt x="117" y="118"/>
                  </a:cubicBezTo>
                  <a:cubicBezTo>
                    <a:pt x="124" y="117"/>
                    <a:pt x="132" y="117"/>
                    <a:pt x="140" y="118"/>
                  </a:cubicBezTo>
                  <a:cubicBezTo>
                    <a:pt x="147" y="118"/>
                    <a:pt x="155" y="122"/>
                    <a:pt x="162" y="127"/>
                  </a:cubicBezTo>
                  <a:cubicBezTo>
                    <a:pt x="169" y="133"/>
                    <a:pt x="175" y="139"/>
                    <a:pt x="180" y="145"/>
                  </a:cubicBezTo>
                  <a:cubicBezTo>
                    <a:pt x="185" y="152"/>
                    <a:pt x="189" y="158"/>
                    <a:pt x="192" y="164"/>
                  </a:cubicBezTo>
                  <a:cubicBezTo>
                    <a:pt x="195" y="170"/>
                    <a:pt x="197" y="176"/>
                    <a:pt x="197" y="181"/>
                  </a:cubicBezTo>
                  <a:cubicBezTo>
                    <a:pt x="198" y="187"/>
                    <a:pt x="197" y="191"/>
                    <a:pt x="194" y="194"/>
                  </a:cubicBezTo>
                  <a:cubicBezTo>
                    <a:pt x="191" y="197"/>
                    <a:pt x="188" y="200"/>
                    <a:pt x="184" y="201"/>
                  </a:cubicBezTo>
                  <a:cubicBezTo>
                    <a:pt x="180" y="202"/>
                    <a:pt x="175" y="202"/>
                    <a:pt x="171" y="201"/>
                  </a:cubicBezTo>
                  <a:cubicBezTo>
                    <a:pt x="166" y="200"/>
                    <a:pt x="162" y="199"/>
                    <a:pt x="158" y="197"/>
                  </a:cubicBezTo>
                  <a:cubicBezTo>
                    <a:pt x="153" y="195"/>
                    <a:pt x="150" y="193"/>
                    <a:pt x="147" y="190"/>
                  </a:cubicBezTo>
                  <a:cubicBezTo>
                    <a:pt x="139" y="184"/>
                    <a:pt x="132" y="177"/>
                    <a:pt x="127" y="168"/>
                  </a:cubicBezTo>
                  <a:cubicBezTo>
                    <a:pt x="122" y="159"/>
                    <a:pt x="117" y="150"/>
                    <a:pt x="112" y="140"/>
                  </a:cubicBezTo>
                  <a:cubicBezTo>
                    <a:pt x="108" y="130"/>
                    <a:pt x="103" y="120"/>
                    <a:pt x="99" y="109"/>
                  </a:cubicBezTo>
                  <a:cubicBezTo>
                    <a:pt x="95" y="98"/>
                    <a:pt x="90" y="87"/>
                    <a:pt x="85" y="77"/>
                  </a:cubicBezTo>
                  <a:cubicBezTo>
                    <a:pt x="80" y="66"/>
                    <a:pt x="74" y="56"/>
                    <a:pt x="67" y="46"/>
                  </a:cubicBezTo>
                  <a:cubicBezTo>
                    <a:pt x="60" y="36"/>
                    <a:pt x="52" y="27"/>
                    <a:pt x="42" y="19"/>
                  </a:cubicBezTo>
                  <a:cubicBezTo>
                    <a:pt x="36" y="14"/>
                    <a:pt x="29" y="10"/>
                    <a:pt x="22" y="6"/>
                  </a:cubicBezTo>
                  <a:cubicBezTo>
                    <a:pt x="15" y="2"/>
                    <a:pt x="8" y="0"/>
                    <a:pt x="0" y="0"/>
                  </a:cubicBezTo>
                  <a:cubicBezTo>
                    <a:pt x="4" y="1"/>
                    <a:pt x="7" y="3"/>
                    <a:pt x="11" y="4"/>
                  </a:cubicBezTo>
                  <a:cubicBezTo>
                    <a:pt x="15" y="6"/>
                    <a:pt x="19" y="8"/>
                    <a:pt x="22" y="11"/>
                  </a:cubicBezTo>
                  <a:cubicBezTo>
                    <a:pt x="31" y="18"/>
                    <a:pt x="38" y="26"/>
                    <a:pt x="44" y="35"/>
                  </a:cubicBezTo>
                  <a:cubicBezTo>
                    <a:pt x="50" y="44"/>
                    <a:pt x="56" y="54"/>
                    <a:pt x="61" y="65"/>
                  </a:cubicBezTo>
                  <a:cubicBezTo>
                    <a:pt x="66" y="75"/>
                    <a:pt x="71" y="87"/>
                    <a:pt x="76" y="98"/>
                  </a:cubicBezTo>
                  <a:cubicBezTo>
                    <a:pt x="80" y="109"/>
                    <a:pt x="86" y="121"/>
                    <a:pt x="91" y="132"/>
                  </a:cubicBezTo>
                  <a:cubicBezTo>
                    <a:pt x="97" y="143"/>
                    <a:pt x="103" y="153"/>
                    <a:pt x="110" y="163"/>
                  </a:cubicBezTo>
                  <a:cubicBezTo>
                    <a:pt x="117" y="173"/>
                    <a:pt x="125" y="182"/>
                    <a:pt x="134" y="189"/>
                  </a:cubicBezTo>
                  <a:cubicBezTo>
                    <a:pt x="139" y="193"/>
                    <a:pt x="144" y="196"/>
                    <a:pt x="150" y="199"/>
                  </a:cubicBezTo>
                  <a:cubicBezTo>
                    <a:pt x="155" y="201"/>
                    <a:pt x="161" y="203"/>
                    <a:pt x="167" y="204"/>
                  </a:cubicBezTo>
                  <a:cubicBezTo>
                    <a:pt x="174" y="205"/>
                    <a:pt x="179" y="205"/>
                    <a:pt x="185" y="204"/>
                  </a:cubicBezTo>
                  <a:cubicBezTo>
                    <a:pt x="191" y="202"/>
                    <a:pt x="196" y="199"/>
                    <a:pt x="200" y="194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0"/>
            <p:cNvSpPr>
              <a:spLocks noEditPoints="1"/>
            </p:cNvSpPr>
            <p:nvPr/>
          </p:nvSpPr>
          <p:spPr bwMode="auto">
            <a:xfrm>
              <a:off x="5583238" y="-954088"/>
              <a:ext cx="2347913" cy="1312863"/>
            </a:xfrm>
            <a:custGeom>
              <a:avLst/>
              <a:gdLst>
                <a:gd name="T0" fmla="*/ 468 w 625"/>
                <a:gd name="T1" fmla="*/ 283 h 348"/>
                <a:gd name="T2" fmla="*/ 498 w 625"/>
                <a:gd name="T3" fmla="*/ 328 h 348"/>
                <a:gd name="T4" fmla="*/ 602 w 625"/>
                <a:gd name="T5" fmla="*/ 282 h 348"/>
                <a:gd name="T6" fmla="*/ 508 w 625"/>
                <a:gd name="T7" fmla="*/ 124 h 348"/>
                <a:gd name="T8" fmla="*/ 327 w 625"/>
                <a:gd name="T9" fmla="*/ 197 h 348"/>
                <a:gd name="T10" fmla="*/ 209 w 625"/>
                <a:gd name="T11" fmla="*/ 300 h 348"/>
                <a:gd name="T12" fmla="*/ 40 w 625"/>
                <a:gd name="T13" fmla="*/ 234 h 348"/>
                <a:gd name="T14" fmla="*/ 52 w 625"/>
                <a:gd name="T15" fmla="*/ 113 h 348"/>
                <a:gd name="T16" fmla="*/ 193 w 625"/>
                <a:gd name="T17" fmla="*/ 221 h 348"/>
                <a:gd name="T18" fmla="*/ 153 w 625"/>
                <a:gd name="T19" fmla="*/ 68 h 348"/>
                <a:gd name="T20" fmla="*/ 86 w 625"/>
                <a:gd name="T21" fmla="*/ 8 h 348"/>
                <a:gd name="T22" fmla="*/ 49 w 625"/>
                <a:gd name="T23" fmla="*/ 100 h 348"/>
                <a:gd name="T24" fmla="*/ 35 w 625"/>
                <a:gd name="T25" fmla="*/ 117 h 348"/>
                <a:gd name="T26" fmla="*/ 34 w 625"/>
                <a:gd name="T27" fmla="*/ 243 h 348"/>
                <a:gd name="T28" fmla="*/ 211 w 625"/>
                <a:gd name="T29" fmla="*/ 308 h 348"/>
                <a:gd name="T30" fmla="*/ 316 w 625"/>
                <a:gd name="T31" fmla="*/ 225 h 348"/>
                <a:gd name="T32" fmla="*/ 467 w 625"/>
                <a:gd name="T33" fmla="*/ 130 h 348"/>
                <a:gd name="T34" fmla="*/ 587 w 625"/>
                <a:gd name="T35" fmla="*/ 232 h 348"/>
                <a:gd name="T36" fmla="*/ 572 w 625"/>
                <a:gd name="T37" fmla="*/ 302 h 348"/>
                <a:gd name="T38" fmla="*/ 475 w 625"/>
                <a:gd name="T39" fmla="*/ 297 h 348"/>
                <a:gd name="T40" fmla="*/ 498 w 625"/>
                <a:gd name="T41" fmla="*/ 237 h 348"/>
                <a:gd name="T42" fmla="*/ 505 w 625"/>
                <a:gd name="T43" fmla="*/ 234 h 348"/>
                <a:gd name="T44" fmla="*/ 543 w 625"/>
                <a:gd name="T45" fmla="*/ 240 h 348"/>
                <a:gd name="T46" fmla="*/ 540 w 625"/>
                <a:gd name="T47" fmla="*/ 268 h 348"/>
                <a:gd name="T48" fmla="*/ 537 w 625"/>
                <a:gd name="T49" fmla="*/ 251 h 348"/>
                <a:gd name="T50" fmla="*/ 516 w 625"/>
                <a:gd name="T51" fmla="*/ 251 h 348"/>
                <a:gd name="T52" fmla="*/ 516 w 625"/>
                <a:gd name="T53" fmla="*/ 273 h 348"/>
                <a:gd name="T54" fmla="*/ 552 w 625"/>
                <a:gd name="T55" fmla="*/ 257 h 348"/>
                <a:gd name="T56" fmla="*/ 500 w 625"/>
                <a:gd name="T57" fmla="*/ 231 h 348"/>
                <a:gd name="T58" fmla="*/ 500 w 625"/>
                <a:gd name="T59" fmla="*/ 231 h 348"/>
                <a:gd name="T60" fmla="*/ 468 w 625"/>
                <a:gd name="T61" fmla="*/ 283 h 348"/>
                <a:gd name="T62" fmla="*/ 147 w 625"/>
                <a:gd name="T63" fmla="*/ 67 h 348"/>
                <a:gd name="T64" fmla="*/ 55 w 625"/>
                <a:gd name="T65" fmla="*/ 95 h 348"/>
                <a:gd name="T66" fmla="*/ 87 w 625"/>
                <a:gd name="T67" fmla="*/ 14 h 348"/>
                <a:gd name="T68" fmla="*/ 147 w 625"/>
                <a:gd name="T69" fmla="*/ 67 h 348"/>
                <a:gd name="T70" fmla="*/ 149 w 625"/>
                <a:gd name="T71" fmla="*/ 79 h 348"/>
                <a:gd name="T72" fmla="*/ 140 w 625"/>
                <a:gd name="T73" fmla="*/ 118 h 348"/>
                <a:gd name="T74" fmla="*/ 107 w 625"/>
                <a:gd name="T75" fmla="*/ 118 h 348"/>
                <a:gd name="T76" fmla="*/ 137 w 625"/>
                <a:gd name="T77" fmla="*/ 124 h 348"/>
                <a:gd name="T78" fmla="*/ 154 w 625"/>
                <a:gd name="T79" fmla="*/ 81 h 348"/>
                <a:gd name="T80" fmla="*/ 192 w 625"/>
                <a:gd name="T81" fmla="*/ 215 h 348"/>
                <a:gd name="T82" fmla="*/ 58 w 625"/>
                <a:gd name="T83" fmla="*/ 108 h 348"/>
                <a:gd name="T84" fmla="*/ 149 w 625"/>
                <a:gd name="T85" fmla="*/ 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5" h="348">
                  <a:moveTo>
                    <a:pt x="468" y="283"/>
                  </a:moveTo>
                  <a:cubicBezTo>
                    <a:pt x="467" y="300"/>
                    <a:pt x="476" y="317"/>
                    <a:pt x="498" y="328"/>
                  </a:cubicBezTo>
                  <a:cubicBezTo>
                    <a:pt x="537" y="348"/>
                    <a:pt x="591" y="321"/>
                    <a:pt x="602" y="282"/>
                  </a:cubicBezTo>
                  <a:cubicBezTo>
                    <a:pt x="625" y="200"/>
                    <a:pt x="577" y="146"/>
                    <a:pt x="508" y="124"/>
                  </a:cubicBezTo>
                  <a:cubicBezTo>
                    <a:pt x="445" y="104"/>
                    <a:pt x="371" y="145"/>
                    <a:pt x="327" y="197"/>
                  </a:cubicBezTo>
                  <a:cubicBezTo>
                    <a:pt x="281" y="252"/>
                    <a:pt x="246" y="286"/>
                    <a:pt x="209" y="300"/>
                  </a:cubicBezTo>
                  <a:cubicBezTo>
                    <a:pt x="153" y="321"/>
                    <a:pt x="81" y="291"/>
                    <a:pt x="40" y="234"/>
                  </a:cubicBezTo>
                  <a:cubicBezTo>
                    <a:pt x="9" y="191"/>
                    <a:pt x="20" y="147"/>
                    <a:pt x="52" y="113"/>
                  </a:cubicBezTo>
                  <a:cubicBezTo>
                    <a:pt x="72" y="183"/>
                    <a:pt x="122" y="245"/>
                    <a:pt x="193" y="221"/>
                  </a:cubicBezTo>
                  <a:cubicBezTo>
                    <a:pt x="282" y="189"/>
                    <a:pt x="232" y="86"/>
                    <a:pt x="153" y="68"/>
                  </a:cubicBezTo>
                  <a:cubicBezTo>
                    <a:pt x="148" y="37"/>
                    <a:pt x="119" y="0"/>
                    <a:pt x="86" y="8"/>
                  </a:cubicBezTo>
                  <a:cubicBezTo>
                    <a:pt x="50" y="16"/>
                    <a:pt x="36" y="57"/>
                    <a:pt x="49" y="100"/>
                  </a:cubicBezTo>
                  <a:cubicBezTo>
                    <a:pt x="44" y="105"/>
                    <a:pt x="40" y="110"/>
                    <a:pt x="35" y="117"/>
                  </a:cubicBezTo>
                  <a:cubicBezTo>
                    <a:pt x="7" y="156"/>
                    <a:pt x="0" y="197"/>
                    <a:pt x="34" y="243"/>
                  </a:cubicBezTo>
                  <a:cubicBezTo>
                    <a:pt x="75" y="299"/>
                    <a:pt x="145" y="331"/>
                    <a:pt x="211" y="308"/>
                  </a:cubicBezTo>
                  <a:cubicBezTo>
                    <a:pt x="245" y="296"/>
                    <a:pt x="282" y="268"/>
                    <a:pt x="316" y="225"/>
                  </a:cubicBezTo>
                  <a:cubicBezTo>
                    <a:pt x="354" y="179"/>
                    <a:pt x="433" y="130"/>
                    <a:pt x="467" y="130"/>
                  </a:cubicBezTo>
                  <a:cubicBezTo>
                    <a:pt x="523" y="129"/>
                    <a:pt x="581" y="167"/>
                    <a:pt x="587" y="232"/>
                  </a:cubicBezTo>
                  <a:cubicBezTo>
                    <a:pt x="590" y="257"/>
                    <a:pt x="585" y="288"/>
                    <a:pt x="572" y="302"/>
                  </a:cubicBezTo>
                  <a:cubicBezTo>
                    <a:pt x="533" y="344"/>
                    <a:pt x="487" y="327"/>
                    <a:pt x="475" y="297"/>
                  </a:cubicBezTo>
                  <a:cubicBezTo>
                    <a:pt x="468" y="278"/>
                    <a:pt x="474" y="254"/>
                    <a:pt x="498" y="237"/>
                  </a:cubicBezTo>
                  <a:cubicBezTo>
                    <a:pt x="500" y="236"/>
                    <a:pt x="502" y="235"/>
                    <a:pt x="505" y="234"/>
                  </a:cubicBezTo>
                  <a:cubicBezTo>
                    <a:pt x="518" y="228"/>
                    <a:pt x="536" y="230"/>
                    <a:pt x="543" y="240"/>
                  </a:cubicBezTo>
                  <a:cubicBezTo>
                    <a:pt x="549" y="249"/>
                    <a:pt x="550" y="262"/>
                    <a:pt x="540" y="268"/>
                  </a:cubicBezTo>
                  <a:cubicBezTo>
                    <a:pt x="527" y="274"/>
                    <a:pt x="525" y="257"/>
                    <a:pt x="537" y="251"/>
                  </a:cubicBezTo>
                  <a:cubicBezTo>
                    <a:pt x="533" y="248"/>
                    <a:pt x="522" y="246"/>
                    <a:pt x="516" y="251"/>
                  </a:cubicBezTo>
                  <a:cubicBezTo>
                    <a:pt x="511" y="255"/>
                    <a:pt x="508" y="264"/>
                    <a:pt x="516" y="273"/>
                  </a:cubicBezTo>
                  <a:cubicBezTo>
                    <a:pt x="530" y="289"/>
                    <a:pt x="551" y="271"/>
                    <a:pt x="552" y="257"/>
                  </a:cubicBezTo>
                  <a:cubicBezTo>
                    <a:pt x="553" y="227"/>
                    <a:pt x="519" y="219"/>
                    <a:pt x="500" y="231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481" y="239"/>
                    <a:pt x="468" y="262"/>
                    <a:pt x="468" y="283"/>
                  </a:cubicBezTo>
                  <a:close/>
                  <a:moveTo>
                    <a:pt x="147" y="67"/>
                  </a:moveTo>
                  <a:cubicBezTo>
                    <a:pt x="118" y="62"/>
                    <a:pt x="86" y="69"/>
                    <a:pt x="55" y="95"/>
                  </a:cubicBezTo>
                  <a:cubicBezTo>
                    <a:pt x="43" y="59"/>
                    <a:pt x="56" y="19"/>
                    <a:pt x="87" y="14"/>
                  </a:cubicBezTo>
                  <a:cubicBezTo>
                    <a:pt x="120" y="8"/>
                    <a:pt x="141" y="39"/>
                    <a:pt x="147" y="67"/>
                  </a:cubicBezTo>
                  <a:close/>
                  <a:moveTo>
                    <a:pt x="149" y="79"/>
                  </a:moveTo>
                  <a:cubicBezTo>
                    <a:pt x="151" y="94"/>
                    <a:pt x="151" y="110"/>
                    <a:pt x="140" y="118"/>
                  </a:cubicBezTo>
                  <a:cubicBezTo>
                    <a:pt x="134" y="123"/>
                    <a:pt x="124" y="126"/>
                    <a:pt x="107" y="118"/>
                  </a:cubicBezTo>
                  <a:cubicBezTo>
                    <a:pt x="115" y="126"/>
                    <a:pt x="130" y="126"/>
                    <a:pt x="137" y="124"/>
                  </a:cubicBezTo>
                  <a:cubicBezTo>
                    <a:pt x="152" y="118"/>
                    <a:pt x="156" y="99"/>
                    <a:pt x="154" y="81"/>
                  </a:cubicBezTo>
                  <a:cubicBezTo>
                    <a:pt x="221" y="100"/>
                    <a:pt x="263" y="189"/>
                    <a:pt x="192" y="215"/>
                  </a:cubicBezTo>
                  <a:cubicBezTo>
                    <a:pt x="123" y="240"/>
                    <a:pt x="77" y="176"/>
                    <a:pt x="58" y="108"/>
                  </a:cubicBezTo>
                  <a:cubicBezTo>
                    <a:pt x="88" y="79"/>
                    <a:pt x="120" y="73"/>
                    <a:pt x="149" y="7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1"/>
            <p:cNvSpPr/>
            <p:nvPr/>
          </p:nvSpPr>
          <p:spPr bwMode="auto">
            <a:xfrm>
              <a:off x="6435725" y="-1028700"/>
              <a:ext cx="566738" cy="1014413"/>
            </a:xfrm>
            <a:custGeom>
              <a:avLst/>
              <a:gdLst>
                <a:gd name="T0" fmla="*/ 60 w 151"/>
                <a:gd name="T1" fmla="*/ 269 h 269"/>
                <a:gd name="T2" fmla="*/ 80 w 151"/>
                <a:gd name="T3" fmla="*/ 243 h 269"/>
                <a:gd name="T4" fmla="*/ 147 w 151"/>
                <a:gd name="T5" fmla="*/ 121 h 269"/>
                <a:gd name="T6" fmla="*/ 102 w 151"/>
                <a:gd name="T7" fmla="*/ 24 h 269"/>
                <a:gd name="T8" fmla="*/ 23 w 151"/>
                <a:gd name="T9" fmla="*/ 7 h 269"/>
                <a:gd name="T10" fmla="*/ 9 w 151"/>
                <a:gd name="T11" fmla="*/ 35 h 269"/>
                <a:gd name="T12" fmla="*/ 36 w 151"/>
                <a:gd name="T13" fmla="*/ 32 h 269"/>
                <a:gd name="T14" fmla="*/ 73 w 151"/>
                <a:gd name="T15" fmla="*/ 21 h 269"/>
                <a:gd name="T16" fmla="*/ 136 w 151"/>
                <a:gd name="T17" fmla="*/ 91 h 269"/>
                <a:gd name="T18" fmla="*/ 136 w 151"/>
                <a:gd name="T19" fmla="*/ 93 h 269"/>
                <a:gd name="T20" fmla="*/ 120 w 151"/>
                <a:gd name="T21" fmla="*/ 62 h 269"/>
                <a:gd name="T22" fmla="*/ 69 w 151"/>
                <a:gd name="T23" fmla="*/ 53 h 269"/>
                <a:gd name="T24" fmla="*/ 58 w 151"/>
                <a:gd name="T25" fmla="*/ 85 h 269"/>
                <a:gd name="T26" fmla="*/ 75 w 151"/>
                <a:gd name="T27" fmla="*/ 78 h 269"/>
                <a:gd name="T28" fmla="*/ 97 w 151"/>
                <a:gd name="T29" fmla="*/ 57 h 269"/>
                <a:gd name="T30" fmla="*/ 123 w 151"/>
                <a:gd name="T31" fmla="*/ 69 h 269"/>
                <a:gd name="T32" fmla="*/ 136 w 151"/>
                <a:gd name="T33" fmla="*/ 94 h 269"/>
                <a:gd name="T34" fmla="*/ 135 w 151"/>
                <a:gd name="T35" fmla="*/ 165 h 269"/>
                <a:gd name="T36" fmla="*/ 139 w 151"/>
                <a:gd name="T37" fmla="*/ 148 h 269"/>
                <a:gd name="T38" fmla="*/ 119 w 151"/>
                <a:gd name="T39" fmla="*/ 97 h 269"/>
                <a:gd name="T40" fmla="*/ 93 w 151"/>
                <a:gd name="T41" fmla="*/ 107 h 269"/>
                <a:gd name="T42" fmla="*/ 104 w 151"/>
                <a:gd name="T43" fmla="*/ 116 h 269"/>
                <a:gd name="T44" fmla="*/ 108 w 151"/>
                <a:gd name="T45" fmla="*/ 109 h 269"/>
                <a:gd name="T46" fmla="*/ 120 w 151"/>
                <a:gd name="T47" fmla="*/ 105 h 269"/>
                <a:gd name="T48" fmla="*/ 137 w 151"/>
                <a:gd name="T49" fmla="*/ 139 h 269"/>
                <a:gd name="T50" fmla="*/ 131 w 151"/>
                <a:gd name="T51" fmla="*/ 176 h 269"/>
                <a:gd name="T52" fmla="*/ 105 w 151"/>
                <a:gd name="T53" fmla="*/ 217 h 269"/>
                <a:gd name="T54" fmla="*/ 60 w 151"/>
                <a:gd name="T5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1" h="269">
                  <a:moveTo>
                    <a:pt x="60" y="269"/>
                  </a:moveTo>
                  <a:cubicBezTo>
                    <a:pt x="68" y="265"/>
                    <a:pt x="72" y="248"/>
                    <a:pt x="80" y="243"/>
                  </a:cubicBezTo>
                  <a:cubicBezTo>
                    <a:pt x="123" y="214"/>
                    <a:pt x="151" y="162"/>
                    <a:pt x="147" y="121"/>
                  </a:cubicBezTo>
                  <a:cubicBezTo>
                    <a:pt x="143" y="77"/>
                    <a:pt x="129" y="48"/>
                    <a:pt x="102" y="24"/>
                  </a:cubicBezTo>
                  <a:cubicBezTo>
                    <a:pt x="75" y="0"/>
                    <a:pt x="38" y="0"/>
                    <a:pt x="23" y="7"/>
                  </a:cubicBezTo>
                  <a:cubicBezTo>
                    <a:pt x="12" y="12"/>
                    <a:pt x="0" y="24"/>
                    <a:pt x="9" y="35"/>
                  </a:cubicBezTo>
                  <a:cubicBezTo>
                    <a:pt x="19" y="47"/>
                    <a:pt x="31" y="37"/>
                    <a:pt x="36" y="32"/>
                  </a:cubicBezTo>
                  <a:cubicBezTo>
                    <a:pt x="41" y="26"/>
                    <a:pt x="53" y="18"/>
                    <a:pt x="73" y="21"/>
                  </a:cubicBezTo>
                  <a:cubicBezTo>
                    <a:pt x="91" y="24"/>
                    <a:pt x="127" y="55"/>
                    <a:pt x="136" y="91"/>
                  </a:cubicBezTo>
                  <a:cubicBezTo>
                    <a:pt x="136" y="91"/>
                    <a:pt x="136" y="92"/>
                    <a:pt x="136" y="93"/>
                  </a:cubicBezTo>
                  <a:cubicBezTo>
                    <a:pt x="134" y="87"/>
                    <a:pt x="129" y="71"/>
                    <a:pt x="120" y="62"/>
                  </a:cubicBezTo>
                  <a:cubicBezTo>
                    <a:pt x="109" y="51"/>
                    <a:pt x="90" y="39"/>
                    <a:pt x="69" y="53"/>
                  </a:cubicBezTo>
                  <a:cubicBezTo>
                    <a:pt x="49" y="66"/>
                    <a:pt x="56" y="83"/>
                    <a:pt x="58" y="85"/>
                  </a:cubicBezTo>
                  <a:cubicBezTo>
                    <a:pt x="60" y="88"/>
                    <a:pt x="70" y="93"/>
                    <a:pt x="75" y="78"/>
                  </a:cubicBezTo>
                  <a:cubicBezTo>
                    <a:pt x="80" y="63"/>
                    <a:pt x="87" y="57"/>
                    <a:pt x="97" y="57"/>
                  </a:cubicBezTo>
                  <a:cubicBezTo>
                    <a:pt x="107" y="56"/>
                    <a:pt x="117" y="62"/>
                    <a:pt x="123" y="69"/>
                  </a:cubicBezTo>
                  <a:cubicBezTo>
                    <a:pt x="128" y="75"/>
                    <a:pt x="135" y="91"/>
                    <a:pt x="136" y="94"/>
                  </a:cubicBezTo>
                  <a:cubicBezTo>
                    <a:pt x="143" y="122"/>
                    <a:pt x="143" y="143"/>
                    <a:pt x="135" y="165"/>
                  </a:cubicBezTo>
                  <a:cubicBezTo>
                    <a:pt x="137" y="161"/>
                    <a:pt x="138" y="155"/>
                    <a:pt x="139" y="148"/>
                  </a:cubicBezTo>
                  <a:cubicBezTo>
                    <a:pt x="142" y="127"/>
                    <a:pt x="135" y="104"/>
                    <a:pt x="119" y="97"/>
                  </a:cubicBezTo>
                  <a:cubicBezTo>
                    <a:pt x="101" y="89"/>
                    <a:pt x="95" y="98"/>
                    <a:pt x="93" y="107"/>
                  </a:cubicBezTo>
                  <a:cubicBezTo>
                    <a:pt x="92" y="115"/>
                    <a:pt x="100" y="119"/>
                    <a:pt x="104" y="116"/>
                  </a:cubicBezTo>
                  <a:cubicBezTo>
                    <a:pt x="107" y="114"/>
                    <a:pt x="108" y="109"/>
                    <a:pt x="108" y="109"/>
                  </a:cubicBezTo>
                  <a:cubicBezTo>
                    <a:pt x="108" y="109"/>
                    <a:pt x="110" y="100"/>
                    <a:pt x="120" y="105"/>
                  </a:cubicBezTo>
                  <a:cubicBezTo>
                    <a:pt x="131" y="109"/>
                    <a:pt x="136" y="123"/>
                    <a:pt x="137" y="139"/>
                  </a:cubicBezTo>
                  <a:cubicBezTo>
                    <a:pt x="138" y="151"/>
                    <a:pt x="135" y="165"/>
                    <a:pt x="131" y="176"/>
                  </a:cubicBezTo>
                  <a:cubicBezTo>
                    <a:pt x="125" y="188"/>
                    <a:pt x="117" y="202"/>
                    <a:pt x="105" y="217"/>
                  </a:cubicBezTo>
                  <a:lnTo>
                    <a:pt x="60" y="26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2"/>
            <p:cNvSpPr/>
            <p:nvPr/>
          </p:nvSpPr>
          <p:spPr bwMode="auto">
            <a:xfrm>
              <a:off x="6521450" y="-647700"/>
              <a:ext cx="455613" cy="569913"/>
            </a:xfrm>
            <a:custGeom>
              <a:avLst/>
              <a:gdLst>
                <a:gd name="T0" fmla="*/ 55 w 121"/>
                <a:gd name="T1" fmla="*/ 145 h 151"/>
                <a:gd name="T2" fmla="*/ 68 w 121"/>
                <a:gd name="T3" fmla="*/ 118 h 151"/>
                <a:gd name="T4" fmla="*/ 88 w 121"/>
                <a:gd name="T5" fmla="*/ 57 h 151"/>
                <a:gd name="T6" fmla="*/ 13 w 121"/>
                <a:gd name="T7" fmla="*/ 28 h 151"/>
                <a:gd name="T8" fmla="*/ 22 w 121"/>
                <a:gd name="T9" fmla="*/ 58 h 151"/>
                <a:gd name="T10" fmla="*/ 11 w 121"/>
                <a:gd name="T11" fmla="*/ 91 h 151"/>
                <a:gd name="T12" fmla="*/ 3 w 121"/>
                <a:gd name="T13" fmla="*/ 50 h 151"/>
                <a:gd name="T14" fmla="*/ 15 w 121"/>
                <a:gd name="T15" fmla="*/ 22 h 151"/>
                <a:gd name="T16" fmla="*/ 84 w 121"/>
                <a:gd name="T17" fmla="*/ 41 h 151"/>
                <a:gd name="T18" fmla="*/ 55 w 121"/>
                <a:gd name="T19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51">
                  <a:moveTo>
                    <a:pt x="55" y="145"/>
                  </a:moveTo>
                  <a:cubicBezTo>
                    <a:pt x="59" y="136"/>
                    <a:pt x="62" y="126"/>
                    <a:pt x="68" y="118"/>
                  </a:cubicBezTo>
                  <a:cubicBezTo>
                    <a:pt x="83" y="101"/>
                    <a:pt x="94" y="86"/>
                    <a:pt x="88" y="57"/>
                  </a:cubicBezTo>
                  <a:cubicBezTo>
                    <a:pt x="81" y="30"/>
                    <a:pt x="43" y="0"/>
                    <a:pt x="13" y="28"/>
                  </a:cubicBezTo>
                  <a:cubicBezTo>
                    <a:pt x="0" y="42"/>
                    <a:pt x="16" y="46"/>
                    <a:pt x="22" y="58"/>
                  </a:cubicBezTo>
                  <a:cubicBezTo>
                    <a:pt x="29" y="72"/>
                    <a:pt x="17" y="84"/>
                    <a:pt x="11" y="91"/>
                  </a:cubicBezTo>
                  <a:cubicBezTo>
                    <a:pt x="23" y="75"/>
                    <a:pt x="5" y="63"/>
                    <a:pt x="3" y="50"/>
                  </a:cubicBezTo>
                  <a:cubicBezTo>
                    <a:pt x="1" y="39"/>
                    <a:pt x="8" y="28"/>
                    <a:pt x="15" y="22"/>
                  </a:cubicBezTo>
                  <a:cubicBezTo>
                    <a:pt x="36" y="2"/>
                    <a:pt x="72" y="18"/>
                    <a:pt x="84" y="41"/>
                  </a:cubicBezTo>
                  <a:cubicBezTo>
                    <a:pt x="121" y="106"/>
                    <a:pt x="53" y="151"/>
                    <a:pt x="55" y="14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3"/>
            <p:cNvSpPr/>
            <p:nvPr/>
          </p:nvSpPr>
          <p:spPr bwMode="auto">
            <a:xfrm>
              <a:off x="6942138" y="-806450"/>
              <a:ext cx="530225" cy="334963"/>
            </a:xfrm>
            <a:custGeom>
              <a:avLst/>
              <a:gdLst>
                <a:gd name="T0" fmla="*/ 19 w 141"/>
                <a:gd name="T1" fmla="*/ 35 h 89"/>
                <a:gd name="T2" fmla="*/ 8 w 141"/>
                <a:gd name="T3" fmla="*/ 89 h 89"/>
                <a:gd name="T4" fmla="*/ 11 w 141"/>
                <a:gd name="T5" fmla="*/ 82 h 89"/>
                <a:gd name="T6" fmla="*/ 21 w 141"/>
                <a:gd name="T7" fmla="*/ 42 h 89"/>
                <a:gd name="T8" fmla="*/ 95 w 141"/>
                <a:gd name="T9" fmla="*/ 19 h 89"/>
                <a:gd name="T10" fmla="*/ 116 w 141"/>
                <a:gd name="T11" fmla="*/ 40 h 89"/>
                <a:gd name="T12" fmla="*/ 114 w 141"/>
                <a:gd name="T13" fmla="*/ 20 h 89"/>
                <a:gd name="T14" fmla="*/ 136 w 141"/>
                <a:gd name="T15" fmla="*/ 49 h 89"/>
                <a:gd name="T16" fmla="*/ 141 w 141"/>
                <a:gd name="T17" fmla="*/ 47 h 89"/>
                <a:gd name="T18" fmla="*/ 116 w 141"/>
                <a:gd name="T19" fmla="*/ 14 h 89"/>
                <a:gd name="T20" fmla="*/ 19 w 141"/>
                <a:gd name="T21" fmla="*/ 3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89">
                  <a:moveTo>
                    <a:pt x="19" y="35"/>
                  </a:moveTo>
                  <a:cubicBezTo>
                    <a:pt x="0" y="60"/>
                    <a:pt x="8" y="89"/>
                    <a:pt x="8" y="89"/>
                  </a:cubicBezTo>
                  <a:cubicBezTo>
                    <a:pt x="10" y="88"/>
                    <a:pt x="11" y="82"/>
                    <a:pt x="11" y="82"/>
                  </a:cubicBezTo>
                  <a:cubicBezTo>
                    <a:pt x="11" y="82"/>
                    <a:pt x="7" y="58"/>
                    <a:pt x="21" y="42"/>
                  </a:cubicBezTo>
                  <a:cubicBezTo>
                    <a:pt x="44" y="14"/>
                    <a:pt x="75" y="10"/>
                    <a:pt x="95" y="19"/>
                  </a:cubicBezTo>
                  <a:cubicBezTo>
                    <a:pt x="115" y="29"/>
                    <a:pt x="116" y="40"/>
                    <a:pt x="116" y="40"/>
                  </a:cubicBezTo>
                  <a:cubicBezTo>
                    <a:pt x="123" y="26"/>
                    <a:pt x="114" y="20"/>
                    <a:pt x="114" y="20"/>
                  </a:cubicBezTo>
                  <a:cubicBezTo>
                    <a:pt x="114" y="20"/>
                    <a:pt x="134" y="32"/>
                    <a:pt x="136" y="49"/>
                  </a:cubicBezTo>
                  <a:cubicBezTo>
                    <a:pt x="138" y="49"/>
                    <a:pt x="140" y="48"/>
                    <a:pt x="141" y="47"/>
                  </a:cubicBezTo>
                  <a:cubicBezTo>
                    <a:pt x="140" y="35"/>
                    <a:pt x="132" y="22"/>
                    <a:pt x="116" y="14"/>
                  </a:cubicBezTo>
                  <a:cubicBezTo>
                    <a:pt x="88" y="0"/>
                    <a:pt x="43" y="5"/>
                    <a:pt x="19" y="3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4"/>
            <p:cNvSpPr/>
            <p:nvPr/>
          </p:nvSpPr>
          <p:spPr bwMode="auto">
            <a:xfrm>
              <a:off x="7483475" y="-433388"/>
              <a:ext cx="987425" cy="796925"/>
            </a:xfrm>
            <a:custGeom>
              <a:avLst/>
              <a:gdLst>
                <a:gd name="T0" fmla="*/ 0 w 263"/>
                <a:gd name="T1" fmla="*/ 210 h 211"/>
                <a:gd name="T2" fmla="*/ 104 w 263"/>
                <a:gd name="T3" fmla="*/ 0 h 211"/>
                <a:gd name="T4" fmla="*/ 73 w 263"/>
                <a:gd name="T5" fmla="*/ 211 h 211"/>
                <a:gd name="T6" fmla="*/ 0 w 263"/>
                <a:gd name="T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211">
                  <a:moveTo>
                    <a:pt x="0" y="210"/>
                  </a:moveTo>
                  <a:cubicBezTo>
                    <a:pt x="107" y="209"/>
                    <a:pt x="263" y="39"/>
                    <a:pt x="104" y="0"/>
                  </a:cubicBezTo>
                  <a:cubicBezTo>
                    <a:pt x="209" y="9"/>
                    <a:pt x="204" y="136"/>
                    <a:pt x="73" y="211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5"/>
            <p:cNvSpPr/>
            <p:nvPr/>
          </p:nvSpPr>
          <p:spPr bwMode="auto">
            <a:xfrm>
              <a:off x="7837488" y="-919163"/>
              <a:ext cx="889000" cy="1252538"/>
            </a:xfrm>
            <a:custGeom>
              <a:avLst/>
              <a:gdLst>
                <a:gd name="T0" fmla="*/ 0 w 237"/>
                <a:gd name="T1" fmla="*/ 330 h 332"/>
                <a:gd name="T2" fmla="*/ 24 w 237"/>
                <a:gd name="T3" fmla="*/ 330 h 332"/>
                <a:gd name="T4" fmla="*/ 59 w 237"/>
                <a:gd name="T5" fmla="*/ 120 h 332"/>
                <a:gd name="T6" fmla="*/ 0 w 237"/>
                <a:gd name="T7" fmla="*/ 3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332">
                  <a:moveTo>
                    <a:pt x="0" y="330"/>
                  </a:moveTo>
                  <a:cubicBezTo>
                    <a:pt x="7" y="330"/>
                    <a:pt x="20" y="332"/>
                    <a:pt x="24" y="330"/>
                  </a:cubicBezTo>
                  <a:cubicBezTo>
                    <a:pt x="237" y="216"/>
                    <a:pt x="169" y="0"/>
                    <a:pt x="59" y="120"/>
                  </a:cubicBezTo>
                  <a:cubicBezTo>
                    <a:pt x="198" y="6"/>
                    <a:pt x="195" y="245"/>
                    <a:pt x="0" y="3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6"/>
            <p:cNvSpPr/>
            <p:nvPr/>
          </p:nvSpPr>
          <p:spPr bwMode="auto">
            <a:xfrm>
              <a:off x="8043863" y="-149225"/>
              <a:ext cx="393700" cy="485775"/>
            </a:xfrm>
            <a:custGeom>
              <a:avLst/>
              <a:gdLst>
                <a:gd name="T0" fmla="*/ 0 w 105"/>
                <a:gd name="T1" fmla="*/ 129 h 129"/>
                <a:gd name="T2" fmla="*/ 105 w 105"/>
                <a:gd name="T3" fmla="*/ 0 h 129"/>
                <a:gd name="T4" fmla="*/ 10 w 105"/>
                <a:gd name="T5" fmla="*/ 129 h 129"/>
                <a:gd name="T6" fmla="*/ 0 w 105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29">
                  <a:moveTo>
                    <a:pt x="0" y="129"/>
                  </a:moveTo>
                  <a:cubicBezTo>
                    <a:pt x="66" y="86"/>
                    <a:pt x="98" y="25"/>
                    <a:pt x="105" y="0"/>
                  </a:cubicBezTo>
                  <a:cubicBezTo>
                    <a:pt x="99" y="34"/>
                    <a:pt x="63" y="95"/>
                    <a:pt x="10" y="129"/>
                  </a:cubicBezTo>
                  <a:lnTo>
                    <a:pt x="0" y="12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7"/>
            <p:cNvSpPr/>
            <p:nvPr/>
          </p:nvSpPr>
          <p:spPr bwMode="auto">
            <a:xfrm>
              <a:off x="6694488" y="-266700"/>
              <a:ext cx="804863" cy="935038"/>
            </a:xfrm>
            <a:custGeom>
              <a:avLst/>
              <a:gdLst>
                <a:gd name="T0" fmla="*/ 56 w 214"/>
                <a:gd name="T1" fmla="*/ 222 h 248"/>
                <a:gd name="T2" fmla="*/ 44 w 214"/>
                <a:gd name="T3" fmla="*/ 232 h 248"/>
                <a:gd name="T4" fmla="*/ 30 w 214"/>
                <a:gd name="T5" fmla="*/ 241 h 248"/>
                <a:gd name="T6" fmla="*/ 16 w 214"/>
                <a:gd name="T7" fmla="*/ 246 h 248"/>
                <a:gd name="T8" fmla="*/ 0 w 214"/>
                <a:gd name="T9" fmla="*/ 248 h 248"/>
                <a:gd name="T10" fmla="*/ 27 w 214"/>
                <a:gd name="T11" fmla="*/ 238 h 248"/>
                <a:gd name="T12" fmla="*/ 49 w 214"/>
                <a:gd name="T13" fmla="*/ 223 h 248"/>
                <a:gd name="T14" fmla="*/ 73 w 214"/>
                <a:gd name="T15" fmla="*/ 194 h 248"/>
                <a:gd name="T16" fmla="*/ 90 w 214"/>
                <a:gd name="T17" fmla="*/ 160 h 248"/>
                <a:gd name="T18" fmla="*/ 105 w 214"/>
                <a:gd name="T19" fmla="*/ 123 h 248"/>
                <a:gd name="T20" fmla="*/ 119 w 214"/>
                <a:gd name="T21" fmla="*/ 86 h 248"/>
                <a:gd name="T22" fmla="*/ 136 w 214"/>
                <a:gd name="T23" fmla="*/ 53 h 248"/>
                <a:gd name="T24" fmla="*/ 159 w 214"/>
                <a:gd name="T25" fmla="*/ 25 h 248"/>
                <a:gd name="T26" fmla="*/ 190 w 214"/>
                <a:gd name="T27" fmla="*/ 5 h 248"/>
                <a:gd name="T28" fmla="*/ 214 w 214"/>
                <a:gd name="T29" fmla="*/ 1 h 248"/>
                <a:gd name="T30" fmla="*/ 193 w 214"/>
                <a:gd name="T31" fmla="*/ 6 h 248"/>
                <a:gd name="T32" fmla="*/ 173 w 214"/>
                <a:gd name="T33" fmla="*/ 18 h 248"/>
                <a:gd name="T34" fmla="*/ 159 w 214"/>
                <a:gd name="T35" fmla="*/ 38 h 248"/>
                <a:gd name="T36" fmla="*/ 146 w 214"/>
                <a:gd name="T37" fmla="*/ 68 h 248"/>
                <a:gd name="T38" fmla="*/ 131 w 214"/>
                <a:gd name="T39" fmla="*/ 105 h 248"/>
                <a:gd name="T40" fmla="*/ 113 w 214"/>
                <a:gd name="T41" fmla="*/ 146 h 248"/>
                <a:gd name="T42" fmla="*/ 89 w 214"/>
                <a:gd name="T43" fmla="*/ 186 h 248"/>
                <a:gd name="T44" fmla="*/ 56 w 214"/>
                <a:gd name="T45" fmla="*/ 22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8">
                  <a:moveTo>
                    <a:pt x="56" y="222"/>
                  </a:moveTo>
                  <a:cubicBezTo>
                    <a:pt x="53" y="226"/>
                    <a:pt x="49" y="229"/>
                    <a:pt x="44" y="232"/>
                  </a:cubicBezTo>
                  <a:cubicBezTo>
                    <a:pt x="40" y="235"/>
                    <a:pt x="35" y="238"/>
                    <a:pt x="30" y="241"/>
                  </a:cubicBezTo>
                  <a:cubicBezTo>
                    <a:pt x="26" y="243"/>
                    <a:pt x="21" y="245"/>
                    <a:pt x="16" y="246"/>
                  </a:cubicBezTo>
                  <a:cubicBezTo>
                    <a:pt x="11" y="248"/>
                    <a:pt x="6" y="248"/>
                    <a:pt x="0" y="248"/>
                  </a:cubicBezTo>
                  <a:cubicBezTo>
                    <a:pt x="11" y="246"/>
                    <a:pt x="19" y="242"/>
                    <a:pt x="27" y="238"/>
                  </a:cubicBezTo>
                  <a:cubicBezTo>
                    <a:pt x="35" y="233"/>
                    <a:pt x="42" y="228"/>
                    <a:pt x="49" y="223"/>
                  </a:cubicBezTo>
                  <a:cubicBezTo>
                    <a:pt x="58" y="214"/>
                    <a:pt x="66" y="205"/>
                    <a:pt x="73" y="194"/>
                  </a:cubicBezTo>
                  <a:cubicBezTo>
                    <a:pt x="79" y="183"/>
                    <a:pt x="85" y="172"/>
                    <a:pt x="90" y="160"/>
                  </a:cubicBezTo>
                  <a:cubicBezTo>
                    <a:pt x="96" y="148"/>
                    <a:pt x="100" y="135"/>
                    <a:pt x="105" y="123"/>
                  </a:cubicBezTo>
                  <a:cubicBezTo>
                    <a:pt x="110" y="110"/>
                    <a:pt x="114" y="98"/>
                    <a:pt x="119" y="86"/>
                  </a:cubicBezTo>
                  <a:cubicBezTo>
                    <a:pt x="125" y="74"/>
                    <a:pt x="130" y="63"/>
                    <a:pt x="136" y="53"/>
                  </a:cubicBezTo>
                  <a:cubicBezTo>
                    <a:pt x="143" y="42"/>
                    <a:pt x="150" y="33"/>
                    <a:pt x="159" y="25"/>
                  </a:cubicBezTo>
                  <a:cubicBezTo>
                    <a:pt x="170" y="16"/>
                    <a:pt x="180" y="9"/>
                    <a:pt x="190" y="5"/>
                  </a:cubicBezTo>
                  <a:cubicBezTo>
                    <a:pt x="200" y="1"/>
                    <a:pt x="208" y="0"/>
                    <a:pt x="214" y="1"/>
                  </a:cubicBezTo>
                  <a:cubicBezTo>
                    <a:pt x="208" y="1"/>
                    <a:pt x="201" y="3"/>
                    <a:pt x="193" y="6"/>
                  </a:cubicBezTo>
                  <a:cubicBezTo>
                    <a:pt x="186" y="8"/>
                    <a:pt x="179" y="12"/>
                    <a:pt x="173" y="18"/>
                  </a:cubicBezTo>
                  <a:cubicBezTo>
                    <a:pt x="168" y="22"/>
                    <a:pt x="163" y="29"/>
                    <a:pt x="159" y="38"/>
                  </a:cubicBezTo>
                  <a:cubicBezTo>
                    <a:pt x="155" y="46"/>
                    <a:pt x="150" y="56"/>
                    <a:pt x="146" y="68"/>
                  </a:cubicBezTo>
                  <a:cubicBezTo>
                    <a:pt x="141" y="79"/>
                    <a:pt x="137" y="92"/>
                    <a:pt x="131" y="105"/>
                  </a:cubicBezTo>
                  <a:cubicBezTo>
                    <a:pt x="126" y="118"/>
                    <a:pt x="120" y="132"/>
                    <a:pt x="113" y="146"/>
                  </a:cubicBezTo>
                  <a:cubicBezTo>
                    <a:pt x="106" y="159"/>
                    <a:pt x="98" y="173"/>
                    <a:pt x="89" y="186"/>
                  </a:cubicBezTo>
                  <a:cubicBezTo>
                    <a:pt x="80" y="199"/>
                    <a:pt x="69" y="211"/>
                    <a:pt x="56" y="222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8"/>
            <p:cNvSpPr/>
            <p:nvPr/>
          </p:nvSpPr>
          <p:spPr bwMode="auto">
            <a:xfrm>
              <a:off x="6540500" y="-258763"/>
              <a:ext cx="769938" cy="773113"/>
            </a:xfrm>
            <a:custGeom>
              <a:avLst/>
              <a:gdLst>
                <a:gd name="T0" fmla="*/ 6 w 205"/>
                <a:gd name="T1" fmla="*/ 194 h 205"/>
                <a:gd name="T2" fmla="*/ 20 w 205"/>
                <a:gd name="T3" fmla="*/ 204 h 205"/>
                <a:gd name="T4" fmla="*/ 38 w 205"/>
                <a:gd name="T5" fmla="*/ 204 h 205"/>
                <a:gd name="T6" fmla="*/ 56 w 205"/>
                <a:gd name="T7" fmla="*/ 199 h 205"/>
                <a:gd name="T8" fmla="*/ 71 w 205"/>
                <a:gd name="T9" fmla="*/ 189 h 205"/>
                <a:gd name="T10" fmla="*/ 96 w 205"/>
                <a:gd name="T11" fmla="*/ 163 h 205"/>
                <a:gd name="T12" fmla="*/ 114 w 205"/>
                <a:gd name="T13" fmla="*/ 132 h 205"/>
                <a:gd name="T14" fmla="*/ 130 w 205"/>
                <a:gd name="T15" fmla="*/ 98 h 205"/>
                <a:gd name="T16" fmla="*/ 145 w 205"/>
                <a:gd name="T17" fmla="*/ 65 h 205"/>
                <a:gd name="T18" fmla="*/ 162 w 205"/>
                <a:gd name="T19" fmla="*/ 35 h 205"/>
                <a:gd name="T20" fmla="*/ 183 w 205"/>
                <a:gd name="T21" fmla="*/ 11 h 205"/>
                <a:gd name="T22" fmla="*/ 194 w 205"/>
                <a:gd name="T23" fmla="*/ 4 h 205"/>
                <a:gd name="T24" fmla="*/ 205 w 205"/>
                <a:gd name="T25" fmla="*/ 0 h 205"/>
                <a:gd name="T26" fmla="*/ 183 w 205"/>
                <a:gd name="T27" fmla="*/ 6 h 205"/>
                <a:gd name="T28" fmla="*/ 164 w 205"/>
                <a:gd name="T29" fmla="*/ 19 h 205"/>
                <a:gd name="T30" fmla="*/ 138 w 205"/>
                <a:gd name="T31" fmla="*/ 46 h 205"/>
                <a:gd name="T32" fmla="*/ 120 w 205"/>
                <a:gd name="T33" fmla="*/ 77 h 205"/>
                <a:gd name="T34" fmla="*/ 106 w 205"/>
                <a:gd name="T35" fmla="*/ 109 h 205"/>
                <a:gd name="T36" fmla="*/ 93 w 205"/>
                <a:gd name="T37" fmla="*/ 140 h 205"/>
                <a:gd name="T38" fmla="*/ 78 w 205"/>
                <a:gd name="T39" fmla="*/ 168 h 205"/>
                <a:gd name="T40" fmla="*/ 59 w 205"/>
                <a:gd name="T41" fmla="*/ 190 h 205"/>
                <a:gd name="T42" fmla="*/ 48 w 205"/>
                <a:gd name="T43" fmla="*/ 197 h 205"/>
                <a:gd name="T44" fmla="*/ 35 w 205"/>
                <a:gd name="T45" fmla="*/ 201 h 205"/>
                <a:gd name="T46" fmla="*/ 22 w 205"/>
                <a:gd name="T47" fmla="*/ 201 h 205"/>
                <a:gd name="T48" fmla="*/ 11 w 205"/>
                <a:gd name="T49" fmla="*/ 194 h 205"/>
                <a:gd name="T50" fmla="*/ 8 w 205"/>
                <a:gd name="T51" fmla="*/ 181 h 205"/>
                <a:gd name="T52" fmla="*/ 14 w 205"/>
                <a:gd name="T53" fmla="*/ 164 h 205"/>
                <a:gd name="T54" fmla="*/ 26 w 205"/>
                <a:gd name="T55" fmla="*/ 145 h 205"/>
                <a:gd name="T56" fmla="*/ 43 w 205"/>
                <a:gd name="T57" fmla="*/ 127 h 205"/>
                <a:gd name="T58" fmla="*/ 66 w 205"/>
                <a:gd name="T59" fmla="*/ 118 h 205"/>
                <a:gd name="T60" fmla="*/ 88 w 205"/>
                <a:gd name="T61" fmla="*/ 118 h 205"/>
                <a:gd name="T62" fmla="*/ 72 w 205"/>
                <a:gd name="T63" fmla="*/ 113 h 205"/>
                <a:gd name="T64" fmla="*/ 55 w 205"/>
                <a:gd name="T65" fmla="*/ 114 h 205"/>
                <a:gd name="T66" fmla="*/ 40 w 205"/>
                <a:gd name="T67" fmla="*/ 120 h 205"/>
                <a:gd name="T68" fmla="*/ 27 w 205"/>
                <a:gd name="T69" fmla="*/ 128 h 205"/>
                <a:gd name="T70" fmla="*/ 13 w 205"/>
                <a:gd name="T71" fmla="*/ 143 h 205"/>
                <a:gd name="T72" fmla="*/ 3 w 205"/>
                <a:gd name="T73" fmla="*/ 161 h 205"/>
                <a:gd name="T74" fmla="*/ 0 w 205"/>
                <a:gd name="T75" fmla="*/ 179 h 205"/>
                <a:gd name="T76" fmla="*/ 6 w 205"/>
                <a:gd name="T77" fmla="*/ 19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" h="205">
                  <a:moveTo>
                    <a:pt x="6" y="194"/>
                  </a:moveTo>
                  <a:cubicBezTo>
                    <a:pt x="10" y="199"/>
                    <a:pt x="15" y="202"/>
                    <a:pt x="20" y="204"/>
                  </a:cubicBezTo>
                  <a:cubicBezTo>
                    <a:pt x="26" y="205"/>
                    <a:pt x="32" y="205"/>
                    <a:pt x="38" y="204"/>
                  </a:cubicBezTo>
                  <a:cubicBezTo>
                    <a:pt x="44" y="203"/>
                    <a:pt x="50" y="201"/>
                    <a:pt x="56" y="199"/>
                  </a:cubicBezTo>
                  <a:cubicBezTo>
                    <a:pt x="62" y="196"/>
                    <a:pt x="67" y="193"/>
                    <a:pt x="71" y="189"/>
                  </a:cubicBezTo>
                  <a:cubicBezTo>
                    <a:pt x="80" y="182"/>
                    <a:pt x="89" y="173"/>
                    <a:pt x="96" y="163"/>
                  </a:cubicBezTo>
                  <a:cubicBezTo>
                    <a:pt x="102" y="153"/>
                    <a:pt x="109" y="143"/>
                    <a:pt x="114" y="132"/>
                  </a:cubicBezTo>
                  <a:cubicBezTo>
                    <a:pt x="120" y="121"/>
                    <a:pt x="125" y="109"/>
                    <a:pt x="130" y="98"/>
                  </a:cubicBezTo>
                  <a:cubicBezTo>
                    <a:pt x="135" y="87"/>
                    <a:pt x="140" y="75"/>
                    <a:pt x="145" y="65"/>
                  </a:cubicBezTo>
                  <a:cubicBezTo>
                    <a:pt x="150" y="54"/>
                    <a:pt x="156" y="44"/>
                    <a:pt x="162" y="35"/>
                  </a:cubicBezTo>
                  <a:cubicBezTo>
                    <a:pt x="168" y="26"/>
                    <a:pt x="175" y="18"/>
                    <a:pt x="183" y="11"/>
                  </a:cubicBezTo>
                  <a:cubicBezTo>
                    <a:pt x="186" y="8"/>
                    <a:pt x="190" y="6"/>
                    <a:pt x="194" y="4"/>
                  </a:cubicBezTo>
                  <a:cubicBezTo>
                    <a:pt x="198" y="3"/>
                    <a:pt x="202" y="1"/>
                    <a:pt x="205" y="0"/>
                  </a:cubicBezTo>
                  <a:cubicBezTo>
                    <a:pt x="197" y="0"/>
                    <a:pt x="190" y="2"/>
                    <a:pt x="183" y="6"/>
                  </a:cubicBezTo>
                  <a:cubicBezTo>
                    <a:pt x="176" y="10"/>
                    <a:pt x="170" y="14"/>
                    <a:pt x="164" y="19"/>
                  </a:cubicBezTo>
                  <a:cubicBezTo>
                    <a:pt x="154" y="27"/>
                    <a:pt x="145" y="36"/>
                    <a:pt x="138" y="46"/>
                  </a:cubicBezTo>
                  <a:cubicBezTo>
                    <a:pt x="132" y="56"/>
                    <a:pt x="126" y="66"/>
                    <a:pt x="120" y="77"/>
                  </a:cubicBezTo>
                  <a:cubicBezTo>
                    <a:pt x="115" y="87"/>
                    <a:pt x="110" y="98"/>
                    <a:pt x="106" y="109"/>
                  </a:cubicBezTo>
                  <a:cubicBezTo>
                    <a:pt x="102" y="120"/>
                    <a:pt x="98" y="130"/>
                    <a:pt x="93" y="140"/>
                  </a:cubicBezTo>
                  <a:cubicBezTo>
                    <a:pt x="89" y="150"/>
                    <a:pt x="84" y="159"/>
                    <a:pt x="78" y="168"/>
                  </a:cubicBezTo>
                  <a:cubicBezTo>
                    <a:pt x="73" y="177"/>
                    <a:pt x="67" y="184"/>
                    <a:pt x="59" y="190"/>
                  </a:cubicBezTo>
                  <a:cubicBezTo>
                    <a:pt x="56" y="193"/>
                    <a:pt x="52" y="195"/>
                    <a:pt x="48" y="197"/>
                  </a:cubicBezTo>
                  <a:cubicBezTo>
                    <a:pt x="43" y="199"/>
                    <a:pt x="39" y="200"/>
                    <a:pt x="35" y="201"/>
                  </a:cubicBezTo>
                  <a:cubicBezTo>
                    <a:pt x="30" y="202"/>
                    <a:pt x="26" y="202"/>
                    <a:pt x="22" y="201"/>
                  </a:cubicBezTo>
                  <a:cubicBezTo>
                    <a:pt x="18" y="200"/>
                    <a:pt x="14" y="197"/>
                    <a:pt x="11" y="194"/>
                  </a:cubicBezTo>
                  <a:cubicBezTo>
                    <a:pt x="9" y="191"/>
                    <a:pt x="8" y="187"/>
                    <a:pt x="8" y="181"/>
                  </a:cubicBezTo>
                  <a:cubicBezTo>
                    <a:pt x="9" y="176"/>
                    <a:pt x="11" y="170"/>
                    <a:pt x="14" y="164"/>
                  </a:cubicBezTo>
                  <a:cubicBezTo>
                    <a:pt x="17" y="158"/>
                    <a:pt x="21" y="152"/>
                    <a:pt x="26" y="145"/>
                  </a:cubicBezTo>
                  <a:cubicBezTo>
                    <a:pt x="31" y="139"/>
                    <a:pt x="37" y="133"/>
                    <a:pt x="43" y="127"/>
                  </a:cubicBezTo>
                  <a:cubicBezTo>
                    <a:pt x="51" y="122"/>
                    <a:pt x="58" y="118"/>
                    <a:pt x="66" y="118"/>
                  </a:cubicBezTo>
                  <a:cubicBezTo>
                    <a:pt x="74" y="117"/>
                    <a:pt x="81" y="117"/>
                    <a:pt x="88" y="118"/>
                  </a:cubicBezTo>
                  <a:cubicBezTo>
                    <a:pt x="83" y="115"/>
                    <a:pt x="78" y="114"/>
                    <a:pt x="72" y="113"/>
                  </a:cubicBezTo>
                  <a:cubicBezTo>
                    <a:pt x="66" y="113"/>
                    <a:pt x="61" y="113"/>
                    <a:pt x="55" y="114"/>
                  </a:cubicBezTo>
                  <a:cubicBezTo>
                    <a:pt x="50" y="115"/>
                    <a:pt x="45" y="117"/>
                    <a:pt x="40" y="120"/>
                  </a:cubicBezTo>
                  <a:cubicBezTo>
                    <a:pt x="35" y="122"/>
                    <a:pt x="31" y="125"/>
                    <a:pt x="27" y="128"/>
                  </a:cubicBezTo>
                  <a:cubicBezTo>
                    <a:pt x="22" y="132"/>
                    <a:pt x="17" y="137"/>
                    <a:pt x="13" y="143"/>
                  </a:cubicBezTo>
                  <a:cubicBezTo>
                    <a:pt x="9" y="149"/>
                    <a:pt x="5" y="155"/>
                    <a:pt x="3" y="161"/>
                  </a:cubicBezTo>
                  <a:cubicBezTo>
                    <a:pt x="1" y="167"/>
                    <a:pt x="0" y="173"/>
                    <a:pt x="0" y="179"/>
                  </a:cubicBezTo>
                  <a:cubicBezTo>
                    <a:pt x="0" y="185"/>
                    <a:pt x="2" y="190"/>
                    <a:pt x="6" y="194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"/>
            <p:cNvSpPr/>
            <p:nvPr/>
          </p:nvSpPr>
          <p:spPr bwMode="auto">
            <a:xfrm>
              <a:off x="5541963" y="-1131888"/>
              <a:ext cx="404813" cy="363538"/>
            </a:xfrm>
            <a:custGeom>
              <a:avLst/>
              <a:gdLst>
                <a:gd name="T0" fmla="*/ 55 w 108"/>
                <a:gd name="T1" fmla="*/ 96 h 96"/>
                <a:gd name="T2" fmla="*/ 56 w 108"/>
                <a:gd name="T3" fmla="*/ 77 h 96"/>
                <a:gd name="T4" fmla="*/ 108 w 108"/>
                <a:gd name="T5" fmla="*/ 0 h 96"/>
                <a:gd name="T6" fmla="*/ 69 w 108"/>
                <a:gd name="T7" fmla="*/ 13 h 96"/>
                <a:gd name="T8" fmla="*/ 54 w 108"/>
                <a:gd name="T9" fmla="*/ 2 h 96"/>
                <a:gd name="T10" fmla="*/ 39 w 108"/>
                <a:gd name="T11" fmla="*/ 13 h 96"/>
                <a:gd name="T12" fmla="*/ 0 w 108"/>
                <a:gd name="T13" fmla="*/ 0 h 96"/>
                <a:gd name="T14" fmla="*/ 52 w 108"/>
                <a:gd name="T15" fmla="*/ 77 h 96"/>
                <a:gd name="T16" fmla="*/ 53 w 108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96">
                  <a:moveTo>
                    <a:pt x="55" y="96"/>
                  </a:moveTo>
                  <a:cubicBezTo>
                    <a:pt x="55" y="90"/>
                    <a:pt x="56" y="84"/>
                    <a:pt x="56" y="77"/>
                  </a:cubicBezTo>
                  <a:cubicBezTo>
                    <a:pt x="56" y="77"/>
                    <a:pt x="59" y="32"/>
                    <a:pt x="108" y="0"/>
                  </a:cubicBezTo>
                  <a:cubicBezTo>
                    <a:pt x="94" y="0"/>
                    <a:pt x="80" y="5"/>
                    <a:pt x="69" y="13"/>
                  </a:cubicBezTo>
                  <a:cubicBezTo>
                    <a:pt x="65" y="8"/>
                    <a:pt x="58" y="2"/>
                    <a:pt x="54" y="2"/>
                  </a:cubicBezTo>
                  <a:cubicBezTo>
                    <a:pt x="50" y="2"/>
                    <a:pt x="43" y="8"/>
                    <a:pt x="39" y="13"/>
                  </a:cubicBezTo>
                  <a:cubicBezTo>
                    <a:pt x="28" y="5"/>
                    <a:pt x="14" y="0"/>
                    <a:pt x="0" y="0"/>
                  </a:cubicBezTo>
                  <a:cubicBezTo>
                    <a:pt x="49" y="32"/>
                    <a:pt x="52" y="77"/>
                    <a:pt x="52" y="77"/>
                  </a:cubicBezTo>
                  <a:cubicBezTo>
                    <a:pt x="52" y="84"/>
                    <a:pt x="53" y="90"/>
                    <a:pt x="53" y="96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Freeform 5"/>
          <p:cNvSpPr>
            <a:spLocks noEditPoints="1"/>
          </p:cNvSpPr>
          <p:nvPr/>
        </p:nvSpPr>
        <p:spPr bwMode="auto">
          <a:xfrm rot="10800000">
            <a:off x="10390071" y="348568"/>
            <a:ext cx="1423519" cy="1458856"/>
          </a:xfrm>
          <a:custGeom>
            <a:avLst/>
            <a:gdLst>
              <a:gd name="T0" fmla="*/ 67 w 119"/>
              <a:gd name="T1" fmla="*/ 49 h 119"/>
              <a:gd name="T2" fmla="*/ 70 w 119"/>
              <a:gd name="T3" fmla="*/ 52 h 119"/>
              <a:gd name="T4" fmla="*/ 57 w 119"/>
              <a:gd name="T5" fmla="*/ 62 h 119"/>
              <a:gd name="T6" fmla="*/ 69 w 119"/>
              <a:gd name="T7" fmla="*/ 57 h 119"/>
              <a:gd name="T8" fmla="*/ 73 w 119"/>
              <a:gd name="T9" fmla="*/ 46 h 119"/>
              <a:gd name="T10" fmla="*/ 63 w 119"/>
              <a:gd name="T11" fmla="*/ 50 h 119"/>
              <a:gd name="T12" fmla="*/ 45 w 119"/>
              <a:gd name="T13" fmla="*/ 63 h 119"/>
              <a:gd name="T14" fmla="*/ 27 w 119"/>
              <a:gd name="T15" fmla="*/ 56 h 119"/>
              <a:gd name="T16" fmla="*/ 24 w 119"/>
              <a:gd name="T17" fmla="*/ 47 h 119"/>
              <a:gd name="T18" fmla="*/ 36 w 119"/>
              <a:gd name="T19" fmla="*/ 36 h 119"/>
              <a:gd name="T20" fmla="*/ 49 w 119"/>
              <a:gd name="T21" fmla="*/ 34 h 119"/>
              <a:gd name="T22" fmla="*/ 55 w 119"/>
              <a:gd name="T23" fmla="*/ 40 h 119"/>
              <a:gd name="T24" fmla="*/ 55 w 119"/>
              <a:gd name="T25" fmla="*/ 47 h 119"/>
              <a:gd name="T26" fmla="*/ 58 w 119"/>
              <a:gd name="T27" fmla="*/ 38 h 119"/>
              <a:gd name="T28" fmla="*/ 51 w 119"/>
              <a:gd name="T29" fmla="*/ 30 h 119"/>
              <a:gd name="T30" fmla="*/ 35 w 119"/>
              <a:gd name="T31" fmla="*/ 33 h 119"/>
              <a:gd name="T32" fmla="*/ 22 w 119"/>
              <a:gd name="T33" fmla="*/ 44 h 119"/>
              <a:gd name="T34" fmla="*/ 17 w 119"/>
              <a:gd name="T35" fmla="*/ 48 h 119"/>
              <a:gd name="T36" fmla="*/ 6 w 119"/>
              <a:gd name="T37" fmla="*/ 31 h 119"/>
              <a:gd name="T38" fmla="*/ 12 w 119"/>
              <a:gd name="T39" fmla="*/ 8 h 119"/>
              <a:gd name="T40" fmla="*/ 21 w 119"/>
              <a:gd name="T41" fmla="*/ 4 h 119"/>
              <a:gd name="T42" fmla="*/ 27 w 119"/>
              <a:gd name="T43" fmla="*/ 7 h 119"/>
              <a:gd name="T44" fmla="*/ 29 w 119"/>
              <a:gd name="T45" fmla="*/ 25 h 119"/>
              <a:gd name="T46" fmla="*/ 32 w 119"/>
              <a:gd name="T47" fmla="*/ 26 h 119"/>
              <a:gd name="T48" fmla="*/ 30 w 119"/>
              <a:gd name="T49" fmla="*/ 4 h 119"/>
              <a:gd name="T50" fmla="*/ 22 w 119"/>
              <a:gd name="T51" fmla="*/ 0 h 119"/>
              <a:gd name="T52" fmla="*/ 10 w 119"/>
              <a:gd name="T53" fmla="*/ 6 h 119"/>
              <a:gd name="T54" fmla="*/ 1 w 119"/>
              <a:gd name="T55" fmla="*/ 34 h 119"/>
              <a:gd name="T56" fmla="*/ 12 w 119"/>
              <a:gd name="T57" fmla="*/ 55 h 119"/>
              <a:gd name="T58" fmla="*/ 9 w 119"/>
              <a:gd name="T59" fmla="*/ 80 h 119"/>
              <a:gd name="T60" fmla="*/ 39 w 119"/>
              <a:gd name="T61" fmla="*/ 110 h 119"/>
              <a:gd name="T62" fmla="*/ 65 w 119"/>
              <a:gd name="T63" fmla="*/ 107 h 119"/>
              <a:gd name="T64" fmla="*/ 86 w 119"/>
              <a:gd name="T65" fmla="*/ 118 h 119"/>
              <a:gd name="T66" fmla="*/ 113 w 119"/>
              <a:gd name="T67" fmla="*/ 109 h 119"/>
              <a:gd name="T68" fmla="*/ 119 w 119"/>
              <a:gd name="T69" fmla="*/ 97 h 119"/>
              <a:gd name="T70" fmla="*/ 116 w 119"/>
              <a:gd name="T71" fmla="*/ 89 h 119"/>
              <a:gd name="T72" fmla="*/ 94 w 119"/>
              <a:gd name="T73" fmla="*/ 87 h 119"/>
              <a:gd name="T74" fmla="*/ 94 w 119"/>
              <a:gd name="T75" fmla="*/ 90 h 119"/>
              <a:gd name="T76" fmla="*/ 112 w 119"/>
              <a:gd name="T77" fmla="*/ 92 h 119"/>
              <a:gd name="T78" fmla="*/ 115 w 119"/>
              <a:gd name="T79" fmla="*/ 99 h 119"/>
              <a:gd name="T80" fmla="*/ 111 w 119"/>
              <a:gd name="T81" fmla="*/ 107 h 119"/>
              <a:gd name="T82" fmla="*/ 88 w 119"/>
              <a:gd name="T83" fmla="*/ 113 h 119"/>
              <a:gd name="T84" fmla="*/ 71 w 119"/>
              <a:gd name="T85" fmla="*/ 103 h 119"/>
              <a:gd name="T86" fmla="*/ 75 w 119"/>
              <a:gd name="T87" fmla="*/ 97 h 119"/>
              <a:gd name="T88" fmla="*/ 86 w 119"/>
              <a:gd name="T89" fmla="*/ 84 h 119"/>
              <a:gd name="T90" fmla="*/ 89 w 119"/>
              <a:gd name="T91" fmla="*/ 68 h 119"/>
              <a:gd name="T92" fmla="*/ 81 w 119"/>
              <a:gd name="T93" fmla="*/ 61 h 119"/>
              <a:gd name="T94" fmla="*/ 72 w 119"/>
              <a:gd name="T95" fmla="*/ 64 h 119"/>
              <a:gd name="T96" fmla="*/ 80 w 119"/>
              <a:gd name="T97" fmla="*/ 64 h 119"/>
              <a:gd name="T98" fmla="*/ 86 w 119"/>
              <a:gd name="T99" fmla="*/ 71 h 119"/>
              <a:gd name="T100" fmla="*/ 83 w 119"/>
              <a:gd name="T101" fmla="*/ 84 h 119"/>
              <a:gd name="T102" fmla="*/ 73 w 119"/>
              <a:gd name="T103" fmla="*/ 95 h 119"/>
              <a:gd name="T104" fmla="*/ 63 w 119"/>
              <a:gd name="T105" fmla="*/ 92 h 119"/>
              <a:gd name="T106" fmla="*/ 56 w 119"/>
              <a:gd name="T107" fmla="*/ 74 h 119"/>
              <a:gd name="T108" fmla="*/ 69 w 119"/>
              <a:gd name="T109" fmla="*/ 57 h 119"/>
              <a:gd name="T110" fmla="*/ 17 w 119"/>
              <a:gd name="T111" fmla="*/ 79 h 119"/>
              <a:gd name="T112" fmla="*/ 34 w 119"/>
              <a:gd name="T113" fmla="*/ 66 h 119"/>
              <a:gd name="T114" fmla="*/ 53 w 119"/>
              <a:gd name="T115" fmla="*/ 85 h 119"/>
              <a:gd name="T116" fmla="*/ 40 w 119"/>
              <a:gd name="T117" fmla="*/ 10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64" y="52"/>
                </a:moveTo>
                <a:cubicBezTo>
                  <a:pt x="65" y="51"/>
                  <a:pt x="66" y="50"/>
                  <a:pt x="67" y="49"/>
                </a:cubicBezTo>
                <a:cubicBezTo>
                  <a:pt x="69" y="49"/>
                  <a:pt x="70" y="48"/>
                  <a:pt x="70" y="49"/>
                </a:cubicBezTo>
                <a:cubicBezTo>
                  <a:pt x="71" y="50"/>
                  <a:pt x="71" y="51"/>
                  <a:pt x="70" y="52"/>
                </a:cubicBezTo>
                <a:cubicBezTo>
                  <a:pt x="69" y="53"/>
                  <a:pt x="68" y="55"/>
                  <a:pt x="67" y="56"/>
                </a:cubicBezTo>
                <a:cubicBezTo>
                  <a:pt x="64" y="59"/>
                  <a:pt x="61" y="61"/>
                  <a:pt x="57" y="62"/>
                </a:cubicBezTo>
                <a:cubicBezTo>
                  <a:pt x="58" y="59"/>
                  <a:pt x="60" y="55"/>
                  <a:pt x="64" y="52"/>
                </a:cubicBezTo>
                <a:moveTo>
                  <a:pt x="69" y="57"/>
                </a:moveTo>
                <a:cubicBezTo>
                  <a:pt x="71" y="54"/>
                  <a:pt x="73" y="52"/>
                  <a:pt x="73" y="50"/>
                </a:cubicBezTo>
                <a:cubicBezTo>
                  <a:pt x="74" y="48"/>
                  <a:pt x="74" y="47"/>
                  <a:pt x="73" y="46"/>
                </a:cubicBezTo>
                <a:cubicBezTo>
                  <a:pt x="72" y="45"/>
                  <a:pt x="71" y="45"/>
                  <a:pt x="69" y="46"/>
                </a:cubicBezTo>
                <a:cubicBezTo>
                  <a:pt x="67" y="46"/>
                  <a:pt x="65" y="48"/>
                  <a:pt x="63" y="50"/>
                </a:cubicBezTo>
                <a:cubicBezTo>
                  <a:pt x="59" y="54"/>
                  <a:pt x="56" y="58"/>
                  <a:pt x="54" y="63"/>
                </a:cubicBezTo>
                <a:cubicBezTo>
                  <a:pt x="51" y="63"/>
                  <a:pt x="48" y="63"/>
                  <a:pt x="45" y="63"/>
                </a:cubicBezTo>
                <a:cubicBezTo>
                  <a:pt x="42" y="62"/>
                  <a:pt x="38" y="61"/>
                  <a:pt x="36" y="60"/>
                </a:cubicBezTo>
                <a:cubicBezTo>
                  <a:pt x="33" y="59"/>
                  <a:pt x="30" y="58"/>
                  <a:pt x="27" y="56"/>
                </a:cubicBezTo>
                <a:cubicBezTo>
                  <a:pt x="25" y="55"/>
                  <a:pt x="23" y="53"/>
                  <a:pt x="21" y="52"/>
                </a:cubicBezTo>
                <a:cubicBezTo>
                  <a:pt x="22" y="50"/>
                  <a:pt x="23" y="48"/>
                  <a:pt x="24" y="47"/>
                </a:cubicBezTo>
                <a:cubicBezTo>
                  <a:pt x="25" y="45"/>
                  <a:pt x="27" y="43"/>
                  <a:pt x="28" y="42"/>
                </a:cubicBezTo>
                <a:cubicBezTo>
                  <a:pt x="31" y="39"/>
                  <a:pt x="33" y="37"/>
                  <a:pt x="36" y="36"/>
                </a:cubicBezTo>
                <a:cubicBezTo>
                  <a:pt x="38" y="35"/>
                  <a:pt x="41" y="34"/>
                  <a:pt x="43" y="33"/>
                </a:cubicBezTo>
                <a:cubicBezTo>
                  <a:pt x="45" y="33"/>
                  <a:pt x="47" y="33"/>
                  <a:pt x="49" y="34"/>
                </a:cubicBezTo>
                <a:cubicBezTo>
                  <a:pt x="50" y="34"/>
                  <a:pt x="52" y="35"/>
                  <a:pt x="53" y="36"/>
                </a:cubicBezTo>
                <a:cubicBezTo>
                  <a:pt x="54" y="37"/>
                  <a:pt x="55" y="38"/>
                  <a:pt x="55" y="40"/>
                </a:cubicBezTo>
                <a:cubicBezTo>
                  <a:pt x="56" y="41"/>
                  <a:pt x="55" y="43"/>
                  <a:pt x="55" y="46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7"/>
                  <a:pt x="57" y="46"/>
                </a:cubicBezTo>
                <a:cubicBezTo>
                  <a:pt x="58" y="44"/>
                  <a:pt x="59" y="41"/>
                  <a:pt x="58" y="38"/>
                </a:cubicBezTo>
                <a:cubicBezTo>
                  <a:pt x="58" y="36"/>
                  <a:pt x="57" y="34"/>
                  <a:pt x="56" y="32"/>
                </a:cubicBezTo>
                <a:cubicBezTo>
                  <a:pt x="54" y="31"/>
                  <a:pt x="53" y="30"/>
                  <a:pt x="51" y="30"/>
                </a:cubicBezTo>
                <a:cubicBezTo>
                  <a:pt x="49" y="29"/>
                  <a:pt x="46" y="29"/>
                  <a:pt x="44" y="30"/>
                </a:cubicBezTo>
                <a:cubicBezTo>
                  <a:pt x="41" y="30"/>
                  <a:pt x="38" y="31"/>
                  <a:pt x="35" y="33"/>
                </a:cubicBezTo>
                <a:cubicBezTo>
                  <a:pt x="32" y="34"/>
                  <a:pt x="29" y="37"/>
                  <a:pt x="26" y="40"/>
                </a:cubicBezTo>
                <a:cubicBezTo>
                  <a:pt x="25" y="41"/>
                  <a:pt x="23" y="43"/>
                  <a:pt x="22" y="44"/>
                </a:cubicBezTo>
                <a:cubicBezTo>
                  <a:pt x="21" y="46"/>
                  <a:pt x="19" y="48"/>
                  <a:pt x="18" y="50"/>
                </a:cubicBezTo>
                <a:cubicBezTo>
                  <a:pt x="17" y="48"/>
                  <a:pt x="17" y="48"/>
                  <a:pt x="17" y="48"/>
                </a:cubicBezTo>
                <a:cubicBezTo>
                  <a:pt x="15" y="46"/>
                  <a:pt x="13" y="44"/>
                  <a:pt x="11" y="41"/>
                </a:cubicBezTo>
                <a:cubicBezTo>
                  <a:pt x="9" y="38"/>
                  <a:pt x="7" y="34"/>
                  <a:pt x="6" y="31"/>
                </a:cubicBezTo>
                <a:cubicBezTo>
                  <a:pt x="5" y="27"/>
                  <a:pt x="5" y="23"/>
                  <a:pt x="6" y="19"/>
                </a:cubicBezTo>
                <a:cubicBezTo>
                  <a:pt x="6" y="15"/>
                  <a:pt x="8" y="12"/>
                  <a:pt x="12" y="8"/>
                </a:cubicBezTo>
                <a:cubicBezTo>
                  <a:pt x="13" y="7"/>
                  <a:pt x="15" y="6"/>
                  <a:pt x="16" y="5"/>
                </a:cubicBezTo>
                <a:cubicBezTo>
                  <a:pt x="18" y="4"/>
                  <a:pt x="19" y="4"/>
                  <a:pt x="21" y="4"/>
                </a:cubicBezTo>
                <a:cubicBezTo>
                  <a:pt x="22" y="4"/>
                  <a:pt x="23" y="5"/>
                  <a:pt x="24" y="5"/>
                </a:cubicBezTo>
                <a:cubicBezTo>
                  <a:pt x="25" y="6"/>
                  <a:pt x="26" y="6"/>
                  <a:pt x="27" y="7"/>
                </a:cubicBezTo>
                <a:cubicBezTo>
                  <a:pt x="29" y="9"/>
                  <a:pt x="30" y="11"/>
                  <a:pt x="30" y="15"/>
                </a:cubicBezTo>
                <a:cubicBezTo>
                  <a:pt x="31" y="18"/>
                  <a:pt x="30" y="22"/>
                  <a:pt x="29" y="25"/>
                </a:cubicBezTo>
                <a:cubicBezTo>
                  <a:pt x="29" y="26"/>
                  <a:pt x="29" y="27"/>
                  <a:pt x="30" y="27"/>
                </a:cubicBezTo>
                <a:cubicBezTo>
                  <a:pt x="30" y="27"/>
                  <a:pt x="31" y="27"/>
                  <a:pt x="32" y="26"/>
                </a:cubicBezTo>
                <a:cubicBezTo>
                  <a:pt x="34" y="20"/>
                  <a:pt x="35" y="16"/>
                  <a:pt x="34" y="12"/>
                </a:cubicBezTo>
                <a:cubicBezTo>
                  <a:pt x="33" y="8"/>
                  <a:pt x="32" y="5"/>
                  <a:pt x="30" y="4"/>
                </a:cubicBezTo>
                <a:cubicBezTo>
                  <a:pt x="29" y="3"/>
                  <a:pt x="28" y="2"/>
                  <a:pt x="27" y="1"/>
                </a:cubicBezTo>
                <a:cubicBezTo>
                  <a:pt x="25" y="1"/>
                  <a:pt x="24" y="0"/>
                  <a:pt x="22" y="0"/>
                </a:cubicBezTo>
                <a:cubicBezTo>
                  <a:pt x="20" y="0"/>
                  <a:pt x="18" y="1"/>
                  <a:pt x="16" y="2"/>
                </a:cubicBezTo>
                <a:cubicBezTo>
                  <a:pt x="14" y="3"/>
                  <a:pt x="12" y="4"/>
                  <a:pt x="10" y="6"/>
                </a:cubicBezTo>
                <a:cubicBezTo>
                  <a:pt x="6" y="10"/>
                  <a:pt x="3" y="15"/>
                  <a:pt x="2" y="20"/>
                </a:cubicBezTo>
                <a:cubicBezTo>
                  <a:pt x="0" y="25"/>
                  <a:pt x="0" y="29"/>
                  <a:pt x="1" y="34"/>
                </a:cubicBezTo>
                <a:cubicBezTo>
                  <a:pt x="2" y="38"/>
                  <a:pt x="3" y="42"/>
                  <a:pt x="5" y="45"/>
                </a:cubicBezTo>
                <a:cubicBezTo>
                  <a:pt x="7" y="49"/>
                  <a:pt x="10" y="52"/>
                  <a:pt x="12" y="55"/>
                </a:cubicBezTo>
                <a:cubicBezTo>
                  <a:pt x="14" y="57"/>
                  <a:pt x="14" y="57"/>
                  <a:pt x="14" y="57"/>
                </a:cubicBezTo>
                <a:cubicBezTo>
                  <a:pt x="11" y="64"/>
                  <a:pt x="9" y="72"/>
                  <a:pt x="9" y="80"/>
                </a:cubicBezTo>
                <a:cubicBezTo>
                  <a:pt x="9" y="88"/>
                  <a:pt x="12" y="95"/>
                  <a:pt x="18" y="101"/>
                </a:cubicBezTo>
                <a:cubicBezTo>
                  <a:pt x="24" y="107"/>
                  <a:pt x="31" y="110"/>
                  <a:pt x="39" y="110"/>
                </a:cubicBezTo>
                <a:cubicBezTo>
                  <a:pt x="47" y="110"/>
                  <a:pt x="55" y="108"/>
                  <a:pt x="62" y="105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67" y="110"/>
                  <a:pt x="70" y="112"/>
                  <a:pt x="74" y="114"/>
                </a:cubicBezTo>
                <a:cubicBezTo>
                  <a:pt x="77" y="116"/>
                  <a:pt x="81" y="118"/>
                  <a:pt x="86" y="118"/>
                </a:cubicBezTo>
                <a:cubicBezTo>
                  <a:pt x="90" y="119"/>
                  <a:pt x="95" y="119"/>
                  <a:pt x="99" y="118"/>
                </a:cubicBezTo>
                <a:cubicBezTo>
                  <a:pt x="104" y="116"/>
                  <a:pt x="109" y="113"/>
                  <a:pt x="113" y="109"/>
                </a:cubicBezTo>
                <a:cubicBezTo>
                  <a:pt x="115" y="107"/>
                  <a:pt x="117" y="105"/>
                  <a:pt x="117" y="103"/>
                </a:cubicBezTo>
                <a:cubicBezTo>
                  <a:pt x="118" y="101"/>
                  <a:pt x="119" y="99"/>
                  <a:pt x="119" y="97"/>
                </a:cubicBezTo>
                <a:cubicBezTo>
                  <a:pt x="119" y="95"/>
                  <a:pt x="119" y="94"/>
                  <a:pt x="118" y="93"/>
                </a:cubicBezTo>
                <a:cubicBezTo>
                  <a:pt x="117" y="91"/>
                  <a:pt x="116" y="90"/>
                  <a:pt x="116" y="89"/>
                </a:cubicBezTo>
                <a:cubicBezTo>
                  <a:pt x="114" y="87"/>
                  <a:pt x="111" y="86"/>
                  <a:pt x="107" y="85"/>
                </a:cubicBezTo>
                <a:cubicBezTo>
                  <a:pt x="103" y="84"/>
                  <a:pt x="99" y="85"/>
                  <a:pt x="94" y="87"/>
                </a:cubicBezTo>
                <a:cubicBezTo>
                  <a:pt x="92" y="88"/>
                  <a:pt x="92" y="89"/>
                  <a:pt x="92" y="90"/>
                </a:cubicBezTo>
                <a:cubicBezTo>
                  <a:pt x="92" y="90"/>
                  <a:pt x="93" y="90"/>
                  <a:pt x="94" y="90"/>
                </a:cubicBezTo>
                <a:cubicBezTo>
                  <a:pt x="98" y="89"/>
                  <a:pt x="101" y="88"/>
                  <a:pt x="104" y="89"/>
                </a:cubicBezTo>
                <a:cubicBezTo>
                  <a:pt x="108" y="89"/>
                  <a:pt x="110" y="91"/>
                  <a:pt x="112" y="92"/>
                </a:cubicBezTo>
                <a:cubicBezTo>
                  <a:pt x="113" y="93"/>
                  <a:pt x="114" y="94"/>
                  <a:pt x="114" y="95"/>
                </a:cubicBezTo>
                <a:cubicBezTo>
                  <a:pt x="114" y="96"/>
                  <a:pt x="115" y="97"/>
                  <a:pt x="115" y="99"/>
                </a:cubicBezTo>
                <a:cubicBezTo>
                  <a:pt x="115" y="100"/>
                  <a:pt x="115" y="101"/>
                  <a:pt x="114" y="103"/>
                </a:cubicBezTo>
                <a:cubicBezTo>
                  <a:pt x="114" y="104"/>
                  <a:pt x="113" y="106"/>
                  <a:pt x="111" y="107"/>
                </a:cubicBezTo>
                <a:cubicBezTo>
                  <a:pt x="108" y="111"/>
                  <a:pt x="104" y="113"/>
                  <a:pt x="100" y="114"/>
                </a:cubicBezTo>
                <a:cubicBezTo>
                  <a:pt x="96" y="114"/>
                  <a:pt x="92" y="114"/>
                  <a:pt x="88" y="113"/>
                </a:cubicBezTo>
                <a:cubicBezTo>
                  <a:pt x="85" y="112"/>
                  <a:pt x="81" y="111"/>
                  <a:pt x="78" y="108"/>
                </a:cubicBezTo>
                <a:cubicBezTo>
                  <a:pt x="75" y="106"/>
                  <a:pt x="73" y="104"/>
                  <a:pt x="71" y="103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1" y="100"/>
                  <a:pt x="73" y="99"/>
                  <a:pt x="75" y="97"/>
                </a:cubicBezTo>
                <a:cubicBezTo>
                  <a:pt x="76" y="96"/>
                  <a:pt x="78" y="94"/>
                  <a:pt x="79" y="93"/>
                </a:cubicBezTo>
                <a:cubicBezTo>
                  <a:pt x="82" y="90"/>
                  <a:pt x="85" y="87"/>
                  <a:pt x="86" y="84"/>
                </a:cubicBezTo>
                <a:cubicBezTo>
                  <a:pt x="88" y="81"/>
                  <a:pt x="89" y="78"/>
                  <a:pt x="90" y="75"/>
                </a:cubicBezTo>
                <a:cubicBezTo>
                  <a:pt x="90" y="73"/>
                  <a:pt x="90" y="70"/>
                  <a:pt x="89" y="68"/>
                </a:cubicBezTo>
                <a:cubicBezTo>
                  <a:pt x="89" y="66"/>
                  <a:pt x="88" y="65"/>
                  <a:pt x="87" y="63"/>
                </a:cubicBezTo>
                <a:cubicBezTo>
                  <a:pt x="85" y="62"/>
                  <a:pt x="83" y="61"/>
                  <a:pt x="81" y="61"/>
                </a:cubicBezTo>
                <a:cubicBezTo>
                  <a:pt x="78" y="60"/>
                  <a:pt x="76" y="61"/>
                  <a:pt x="73" y="62"/>
                </a:cubicBezTo>
                <a:cubicBezTo>
                  <a:pt x="72" y="63"/>
                  <a:pt x="72" y="63"/>
                  <a:pt x="72" y="64"/>
                </a:cubicBezTo>
                <a:cubicBezTo>
                  <a:pt x="72" y="64"/>
                  <a:pt x="72" y="64"/>
                  <a:pt x="73" y="64"/>
                </a:cubicBezTo>
                <a:cubicBezTo>
                  <a:pt x="76" y="64"/>
                  <a:pt x="78" y="64"/>
                  <a:pt x="80" y="64"/>
                </a:cubicBezTo>
                <a:cubicBezTo>
                  <a:pt x="81" y="65"/>
                  <a:pt x="82" y="65"/>
                  <a:pt x="83" y="66"/>
                </a:cubicBezTo>
                <a:cubicBezTo>
                  <a:pt x="85" y="67"/>
                  <a:pt x="85" y="69"/>
                  <a:pt x="86" y="71"/>
                </a:cubicBezTo>
                <a:cubicBezTo>
                  <a:pt x="86" y="72"/>
                  <a:pt x="86" y="74"/>
                  <a:pt x="86" y="76"/>
                </a:cubicBezTo>
                <a:cubicBezTo>
                  <a:pt x="85" y="79"/>
                  <a:pt x="85" y="81"/>
                  <a:pt x="83" y="84"/>
                </a:cubicBezTo>
                <a:cubicBezTo>
                  <a:pt x="82" y="86"/>
                  <a:pt x="80" y="89"/>
                  <a:pt x="77" y="91"/>
                </a:cubicBezTo>
                <a:cubicBezTo>
                  <a:pt x="76" y="93"/>
                  <a:pt x="74" y="94"/>
                  <a:pt x="73" y="95"/>
                </a:cubicBezTo>
                <a:cubicBezTo>
                  <a:pt x="71" y="96"/>
                  <a:pt x="69" y="97"/>
                  <a:pt x="67" y="98"/>
                </a:cubicBezTo>
                <a:cubicBezTo>
                  <a:pt x="66" y="96"/>
                  <a:pt x="64" y="94"/>
                  <a:pt x="63" y="92"/>
                </a:cubicBezTo>
                <a:cubicBezTo>
                  <a:pt x="61" y="89"/>
                  <a:pt x="60" y="86"/>
                  <a:pt x="59" y="84"/>
                </a:cubicBezTo>
                <a:cubicBezTo>
                  <a:pt x="58" y="81"/>
                  <a:pt x="57" y="78"/>
                  <a:pt x="56" y="74"/>
                </a:cubicBezTo>
                <a:cubicBezTo>
                  <a:pt x="56" y="71"/>
                  <a:pt x="56" y="68"/>
                  <a:pt x="56" y="65"/>
                </a:cubicBezTo>
                <a:cubicBezTo>
                  <a:pt x="61" y="63"/>
                  <a:pt x="65" y="60"/>
                  <a:pt x="69" y="57"/>
                </a:cubicBezTo>
                <a:moveTo>
                  <a:pt x="25" y="94"/>
                </a:moveTo>
                <a:cubicBezTo>
                  <a:pt x="21" y="90"/>
                  <a:pt x="18" y="85"/>
                  <a:pt x="17" y="79"/>
                </a:cubicBezTo>
                <a:cubicBezTo>
                  <a:pt x="16" y="73"/>
                  <a:pt x="17" y="66"/>
                  <a:pt x="18" y="60"/>
                </a:cubicBezTo>
                <a:cubicBezTo>
                  <a:pt x="23" y="63"/>
                  <a:pt x="28" y="65"/>
                  <a:pt x="34" y="66"/>
                </a:cubicBezTo>
                <a:cubicBezTo>
                  <a:pt x="40" y="68"/>
                  <a:pt x="47" y="68"/>
                  <a:pt x="53" y="66"/>
                </a:cubicBezTo>
                <a:cubicBezTo>
                  <a:pt x="51" y="72"/>
                  <a:pt x="51" y="79"/>
                  <a:pt x="53" y="85"/>
                </a:cubicBezTo>
                <a:cubicBezTo>
                  <a:pt x="54" y="91"/>
                  <a:pt x="57" y="96"/>
                  <a:pt x="59" y="101"/>
                </a:cubicBezTo>
                <a:cubicBezTo>
                  <a:pt x="53" y="103"/>
                  <a:pt x="47" y="103"/>
                  <a:pt x="40" y="102"/>
                </a:cubicBezTo>
                <a:cubicBezTo>
                  <a:pt x="34" y="101"/>
                  <a:pt x="29" y="98"/>
                  <a:pt x="25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"/>
          <p:cNvSpPr>
            <a:spLocks noEditPoints="1"/>
          </p:cNvSpPr>
          <p:nvPr/>
        </p:nvSpPr>
        <p:spPr bwMode="auto">
          <a:xfrm rot="10800000">
            <a:off x="353351" y="348567"/>
            <a:ext cx="1418469" cy="1458856"/>
          </a:xfrm>
          <a:custGeom>
            <a:avLst/>
            <a:gdLst>
              <a:gd name="T0" fmla="*/ 62 w 119"/>
              <a:gd name="T1" fmla="*/ 62 h 119"/>
              <a:gd name="T2" fmla="*/ 49 w 119"/>
              <a:gd name="T3" fmla="*/ 52 h 119"/>
              <a:gd name="T4" fmla="*/ 52 w 119"/>
              <a:gd name="T5" fmla="*/ 49 h 119"/>
              <a:gd name="T6" fmla="*/ 50 w 119"/>
              <a:gd name="T7" fmla="*/ 57 h 119"/>
              <a:gd name="T8" fmla="*/ 62 w 119"/>
              <a:gd name="T9" fmla="*/ 74 h 119"/>
              <a:gd name="T10" fmla="*/ 56 w 119"/>
              <a:gd name="T11" fmla="*/ 92 h 119"/>
              <a:gd name="T12" fmla="*/ 46 w 119"/>
              <a:gd name="T13" fmla="*/ 95 h 119"/>
              <a:gd name="T14" fmla="*/ 36 w 119"/>
              <a:gd name="T15" fmla="*/ 84 h 119"/>
              <a:gd name="T16" fmla="*/ 33 w 119"/>
              <a:gd name="T17" fmla="*/ 71 h 119"/>
              <a:gd name="T18" fmla="*/ 39 w 119"/>
              <a:gd name="T19" fmla="*/ 64 h 119"/>
              <a:gd name="T20" fmla="*/ 47 w 119"/>
              <a:gd name="T21" fmla="*/ 64 h 119"/>
              <a:gd name="T22" fmla="*/ 38 w 119"/>
              <a:gd name="T23" fmla="*/ 61 h 119"/>
              <a:gd name="T24" fmla="*/ 29 w 119"/>
              <a:gd name="T25" fmla="*/ 68 h 119"/>
              <a:gd name="T26" fmla="*/ 32 w 119"/>
              <a:gd name="T27" fmla="*/ 84 h 119"/>
              <a:gd name="T28" fmla="*/ 44 w 119"/>
              <a:gd name="T29" fmla="*/ 97 h 119"/>
              <a:gd name="T30" fmla="*/ 48 w 119"/>
              <a:gd name="T31" fmla="*/ 103 h 119"/>
              <a:gd name="T32" fmla="*/ 30 w 119"/>
              <a:gd name="T33" fmla="*/ 113 h 119"/>
              <a:gd name="T34" fmla="*/ 8 w 119"/>
              <a:gd name="T35" fmla="*/ 107 h 119"/>
              <a:gd name="T36" fmla="*/ 4 w 119"/>
              <a:gd name="T37" fmla="*/ 99 h 119"/>
              <a:gd name="T38" fmla="*/ 7 w 119"/>
              <a:gd name="T39" fmla="*/ 92 h 119"/>
              <a:gd name="T40" fmla="*/ 25 w 119"/>
              <a:gd name="T41" fmla="*/ 90 h 119"/>
              <a:gd name="T42" fmla="*/ 25 w 119"/>
              <a:gd name="T43" fmla="*/ 87 h 119"/>
              <a:gd name="T44" fmla="*/ 3 w 119"/>
              <a:gd name="T45" fmla="*/ 89 h 119"/>
              <a:gd name="T46" fmla="*/ 0 w 119"/>
              <a:gd name="T47" fmla="*/ 97 h 119"/>
              <a:gd name="T48" fmla="*/ 6 w 119"/>
              <a:gd name="T49" fmla="*/ 109 h 119"/>
              <a:gd name="T50" fmla="*/ 33 w 119"/>
              <a:gd name="T51" fmla="*/ 118 h 119"/>
              <a:gd name="T52" fmla="*/ 54 w 119"/>
              <a:gd name="T53" fmla="*/ 107 h 119"/>
              <a:gd name="T54" fmla="*/ 80 w 119"/>
              <a:gd name="T55" fmla="*/ 110 h 119"/>
              <a:gd name="T56" fmla="*/ 110 w 119"/>
              <a:gd name="T57" fmla="*/ 80 h 119"/>
              <a:gd name="T58" fmla="*/ 107 w 119"/>
              <a:gd name="T59" fmla="*/ 55 h 119"/>
              <a:gd name="T60" fmla="*/ 118 w 119"/>
              <a:gd name="T61" fmla="*/ 34 h 119"/>
              <a:gd name="T62" fmla="*/ 108 w 119"/>
              <a:gd name="T63" fmla="*/ 6 h 119"/>
              <a:gd name="T64" fmla="*/ 97 w 119"/>
              <a:gd name="T65" fmla="*/ 0 h 119"/>
              <a:gd name="T66" fmla="*/ 89 w 119"/>
              <a:gd name="T67" fmla="*/ 4 h 119"/>
              <a:gd name="T68" fmla="*/ 87 w 119"/>
              <a:gd name="T69" fmla="*/ 26 h 119"/>
              <a:gd name="T70" fmla="*/ 90 w 119"/>
              <a:gd name="T71" fmla="*/ 25 h 119"/>
              <a:gd name="T72" fmla="*/ 92 w 119"/>
              <a:gd name="T73" fmla="*/ 7 h 119"/>
              <a:gd name="T74" fmla="*/ 98 w 119"/>
              <a:gd name="T75" fmla="*/ 4 h 119"/>
              <a:gd name="T76" fmla="*/ 107 w 119"/>
              <a:gd name="T77" fmla="*/ 8 h 119"/>
              <a:gd name="T78" fmla="*/ 113 w 119"/>
              <a:gd name="T79" fmla="*/ 31 h 119"/>
              <a:gd name="T80" fmla="*/ 102 w 119"/>
              <a:gd name="T81" fmla="*/ 48 h 119"/>
              <a:gd name="T82" fmla="*/ 97 w 119"/>
              <a:gd name="T83" fmla="*/ 44 h 119"/>
              <a:gd name="T84" fmla="*/ 83 w 119"/>
              <a:gd name="T85" fmla="*/ 33 h 119"/>
              <a:gd name="T86" fmla="*/ 68 w 119"/>
              <a:gd name="T87" fmla="*/ 30 h 119"/>
              <a:gd name="T88" fmla="*/ 60 w 119"/>
              <a:gd name="T89" fmla="*/ 38 h 119"/>
              <a:gd name="T90" fmla="*/ 63 w 119"/>
              <a:gd name="T91" fmla="*/ 47 h 119"/>
              <a:gd name="T92" fmla="*/ 64 w 119"/>
              <a:gd name="T93" fmla="*/ 40 h 119"/>
              <a:gd name="T94" fmla="*/ 70 w 119"/>
              <a:gd name="T95" fmla="*/ 34 h 119"/>
              <a:gd name="T96" fmla="*/ 83 w 119"/>
              <a:gd name="T97" fmla="*/ 36 h 119"/>
              <a:gd name="T98" fmla="*/ 95 w 119"/>
              <a:gd name="T99" fmla="*/ 47 h 119"/>
              <a:gd name="T100" fmla="*/ 91 w 119"/>
              <a:gd name="T101" fmla="*/ 56 h 119"/>
              <a:gd name="T102" fmla="*/ 74 w 119"/>
              <a:gd name="T103" fmla="*/ 63 h 119"/>
              <a:gd name="T104" fmla="*/ 56 w 119"/>
              <a:gd name="T105" fmla="*/ 50 h 119"/>
              <a:gd name="T106" fmla="*/ 46 w 119"/>
              <a:gd name="T107" fmla="*/ 46 h 119"/>
              <a:gd name="T108" fmla="*/ 50 w 119"/>
              <a:gd name="T109" fmla="*/ 57 h 119"/>
              <a:gd name="T110" fmla="*/ 79 w 119"/>
              <a:gd name="T111" fmla="*/ 102 h 119"/>
              <a:gd name="T112" fmla="*/ 66 w 119"/>
              <a:gd name="T113" fmla="*/ 85 h 119"/>
              <a:gd name="T114" fmla="*/ 85 w 119"/>
              <a:gd name="T115" fmla="*/ 66 h 119"/>
              <a:gd name="T116" fmla="*/ 102 w 119"/>
              <a:gd name="T117" fmla="*/ 7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55" y="52"/>
                </a:moveTo>
                <a:cubicBezTo>
                  <a:pt x="58" y="55"/>
                  <a:pt x="61" y="59"/>
                  <a:pt x="62" y="62"/>
                </a:cubicBezTo>
                <a:cubicBezTo>
                  <a:pt x="58" y="61"/>
                  <a:pt x="55" y="59"/>
                  <a:pt x="52" y="56"/>
                </a:cubicBezTo>
                <a:cubicBezTo>
                  <a:pt x="51" y="55"/>
                  <a:pt x="50" y="53"/>
                  <a:pt x="49" y="52"/>
                </a:cubicBezTo>
                <a:cubicBezTo>
                  <a:pt x="48" y="51"/>
                  <a:pt x="48" y="50"/>
                  <a:pt x="49" y="49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50"/>
                  <a:pt x="54" y="51"/>
                  <a:pt x="55" y="52"/>
                </a:cubicBezTo>
                <a:moveTo>
                  <a:pt x="50" y="57"/>
                </a:moveTo>
                <a:cubicBezTo>
                  <a:pt x="53" y="60"/>
                  <a:pt x="58" y="63"/>
                  <a:pt x="62" y="65"/>
                </a:cubicBezTo>
                <a:cubicBezTo>
                  <a:pt x="63" y="68"/>
                  <a:pt x="63" y="71"/>
                  <a:pt x="62" y="74"/>
                </a:cubicBezTo>
                <a:cubicBezTo>
                  <a:pt x="62" y="78"/>
                  <a:pt x="61" y="81"/>
                  <a:pt x="60" y="84"/>
                </a:cubicBezTo>
                <a:cubicBezTo>
                  <a:pt x="59" y="86"/>
                  <a:pt x="58" y="89"/>
                  <a:pt x="56" y="92"/>
                </a:cubicBezTo>
                <a:cubicBezTo>
                  <a:pt x="55" y="94"/>
                  <a:pt x="53" y="96"/>
                  <a:pt x="52" y="98"/>
                </a:cubicBezTo>
                <a:cubicBezTo>
                  <a:pt x="50" y="97"/>
                  <a:pt x="48" y="96"/>
                  <a:pt x="46" y="95"/>
                </a:cubicBezTo>
                <a:cubicBezTo>
                  <a:pt x="44" y="94"/>
                  <a:pt x="43" y="93"/>
                  <a:pt x="42" y="91"/>
                </a:cubicBezTo>
                <a:cubicBezTo>
                  <a:pt x="39" y="89"/>
                  <a:pt x="37" y="86"/>
                  <a:pt x="36" y="84"/>
                </a:cubicBezTo>
                <a:cubicBezTo>
                  <a:pt x="34" y="81"/>
                  <a:pt x="33" y="79"/>
                  <a:pt x="33" y="76"/>
                </a:cubicBezTo>
                <a:cubicBezTo>
                  <a:pt x="33" y="74"/>
                  <a:pt x="33" y="72"/>
                  <a:pt x="33" y="71"/>
                </a:cubicBezTo>
                <a:cubicBezTo>
                  <a:pt x="34" y="69"/>
                  <a:pt x="34" y="67"/>
                  <a:pt x="35" y="66"/>
                </a:cubicBezTo>
                <a:cubicBezTo>
                  <a:pt x="36" y="65"/>
                  <a:pt x="38" y="65"/>
                  <a:pt x="39" y="64"/>
                </a:cubicBezTo>
                <a:cubicBezTo>
                  <a:pt x="41" y="64"/>
                  <a:pt x="43" y="64"/>
                  <a:pt x="45" y="64"/>
                </a:cubicBezTo>
                <a:cubicBezTo>
                  <a:pt x="46" y="64"/>
                  <a:pt x="47" y="64"/>
                  <a:pt x="47" y="64"/>
                </a:cubicBezTo>
                <a:cubicBezTo>
                  <a:pt x="47" y="63"/>
                  <a:pt x="47" y="63"/>
                  <a:pt x="46" y="62"/>
                </a:cubicBezTo>
                <a:cubicBezTo>
                  <a:pt x="43" y="61"/>
                  <a:pt x="41" y="60"/>
                  <a:pt x="38" y="61"/>
                </a:cubicBezTo>
                <a:cubicBezTo>
                  <a:pt x="35" y="61"/>
                  <a:pt x="33" y="62"/>
                  <a:pt x="32" y="63"/>
                </a:cubicBezTo>
                <a:cubicBezTo>
                  <a:pt x="31" y="65"/>
                  <a:pt x="30" y="66"/>
                  <a:pt x="29" y="68"/>
                </a:cubicBezTo>
                <a:cubicBezTo>
                  <a:pt x="29" y="70"/>
                  <a:pt x="29" y="73"/>
                  <a:pt x="29" y="75"/>
                </a:cubicBezTo>
                <a:cubicBezTo>
                  <a:pt x="30" y="78"/>
                  <a:pt x="31" y="81"/>
                  <a:pt x="32" y="84"/>
                </a:cubicBezTo>
                <a:cubicBezTo>
                  <a:pt x="34" y="87"/>
                  <a:pt x="36" y="90"/>
                  <a:pt x="40" y="93"/>
                </a:cubicBezTo>
                <a:cubicBezTo>
                  <a:pt x="41" y="94"/>
                  <a:pt x="43" y="96"/>
                  <a:pt x="44" y="97"/>
                </a:cubicBezTo>
                <a:cubicBezTo>
                  <a:pt x="46" y="99"/>
                  <a:pt x="47" y="100"/>
                  <a:pt x="49" y="101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6" y="104"/>
                  <a:pt x="43" y="106"/>
                  <a:pt x="40" y="108"/>
                </a:cubicBezTo>
                <a:cubicBezTo>
                  <a:pt x="37" y="111"/>
                  <a:pt x="34" y="112"/>
                  <a:pt x="30" y="113"/>
                </a:cubicBezTo>
                <a:cubicBezTo>
                  <a:pt x="27" y="114"/>
                  <a:pt x="23" y="114"/>
                  <a:pt x="19" y="114"/>
                </a:cubicBezTo>
                <a:cubicBezTo>
                  <a:pt x="15" y="113"/>
                  <a:pt x="11" y="111"/>
                  <a:pt x="8" y="107"/>
                </a:cubicBezTo>
                <a:cubicBezTo>
                  <a:pt x="6" y="106"/>
                  <a:pt x="5" y="104"/>
                  <a:pt x="5" y="103"/>
                </a:cubicBezTo>
                <a:cubicBezTo>
                  <a:pt x="4" y="101"/>
                  <a:pt x="4" y="100"/>
                  <a:pt x="4" y="99"/>
                </a:cubicBezTo>
                <a:cubicBezTo>
                  <a:pt x="4" y="97"/>
                  <a:pt x="4" y="96"/>
                  <a:pt x="5" y="95"/>
                </a:cubicBezTo>
                <a:cubicBezTo>
                  <a:pt x="5" y="94"/>
                  <a:pt x="6" y="93"/>
                  <a:pt x="7" y="92"/>
                </a:cubicBezTo>
                <a:cubicBezTo>
                  <a:pt x="9" y="91"/>
                  <a:pt x="11" y="89"/>
                  <a:pt x="14" y="89"/>
                </a:cubicBezTo>
                <a:cubicBezTo>
                  <a:pt x="18" y="88"/>
                  <a:pt x="21" y="89"/>
                  <a:pt x="25" y="90"/>
                </a:cubicBezTo>
                <a:cubicBezTo>
                  <a:pt x="26" y="90"/>
                  <a:pt x="27" y="90"/>
                  <a:pt x="27" y="90"/>
                </a:cubicBezTo>
                <a:cubicBezTo>
                  <a:pt x="27" y="89"/>
                  <a:pt x="27" y="88"/>
                  <a:pt x="25" y="87"/>
                </a:cubicBezTo>
                <a:cubicBezTo>
                  <a:pt x="20" y="85"/>
                  <a:pt x="16" y="84"/>
                  <a:pt x="12" y="85"/>
                </a:cubicBezTo>
                <a:cubicBezTo>
                  <a:pt x="8" y="86"/>
                  <a:pt x="5" y="87"/>
                  <a:pt x="3" y="89"/>
                </a:cubicBezTo>
                <a:cubicBezTo>
                  <a:pt x="2" y="90"/>
                  <a:pt x="2" y="91"/>
                  <a:pt x="1" y="93"/>
                </a:cubicBezTo>
                <a:cubicBezTo>
                  <a:pt x="0" y="94"/>
                  <a:pt x="0" y="95"/>
                  <a:pt x="0" y="97"/>
                </a:cubicBezTo>
                <a:cubicBezTo>
                  <a:pt x="0" y="99"/>
                  <a:pt x="1" y="101"/>
                  <a:pt x="1" y="103"/>
                </a:cubicBezTo>
                <a:cubicBezTo>
                  <a:pt x="2" y="105"/>
                  <a:pt x="4" y="107"/>
                  <a:pt x="6" y="109"/>
                </a:cubicBezTo>
                <a:cubicBezTo>
                  <a:pt x="10" y="113"/>
                  <a:pt x="15" y="116"/>
                  <a:pt x="20" y="118"/>
                </a:cubicBezTo>
                <a:cubicBezTo>
                  <a:pt x="24" y="119"/>
                  <a:pt x="29" y="119"/>
                  <a:pt x="33" y="118"/>
                </a:cubicBezTo>
                <a:cubicBezTo>
                  <a:pt x="37" y="118"/>
                  <a:pt x="41" y="116"/>
                  <a:pt x="45" y="114"/>
                </a:cubicBezTo>
                <a:cubicBezTo>
                  <a:pt x="49" y="112"/>
                  <a:pt x="52" y="110"/>
                  <a:pt x="54" y="107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4" y="108"/>
                  <a:pt x="72" y="110"/>
                  <a:pt x="80" y="110"/>
                </a:cubicBezTo>
                <a:cubicBezTo>
                  <a:pt x="88" y="110"/>
                  <a:pt x="95" y="107"/>
                  <a:pt x="101" y="101"/>
                </a:cubicBezTo>
                <a:cubicBezTo>
                  <a:pt x="107" y="95"/>
                  <a:pt x="109" y="88"/>
                  <a:pt x="110" y="80"/>
                </a:cubicBezTo>
                <a:cubicBezTo>
                  <a:pt x="110" y="72"/>
                  <a:pt x="108" y="64"/>
                  <a:pt x="105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9" y="52"/>
                  <a:pt x="111" y="49"/>
                  <a:pt x="114" y="45"/>
                </a:cubicBezTo>
                <a:cubicBezTo>
                  <a:pt x="116" y="42"/>
                  <a:pt x="117" y="38"/>
                  <a:pt x="118" y="34"/>
                </a:cubicBezTo>
                <a:cubicBezTo>
                  <a:pt x="119" y="29"/>
                  <a:pt x="119" y="25"/>
                  <a:pt x="117" y="20"/>
                </a:cubicBezTo>
                <a:cubicBezTo>
                  <a:pt x="116" y="15"/>
                  <a:pt x="113" y="10"/>
                  <a:pt x="108" y="6"/>
                </a:cubicBezTo>
                <a:cubicBezTo>
                  <a:pt x="106" y="4"/>
                  <a:pt x="104" y="3"/>
                  <a:pt x="102" y="2"/>
                </a:cubicBezTo>
                <a:cubicBezTo>
                  <a:pt x="100" y="1"/>
                  <a:pt x="99" y="0"/>
                  <a:pt x="97" y="0"/>
                </a:cubicBezTo>
                <a:cubicBezTo>
                  <a:pt x="95" y="0"/>
                  <a:pt x="94" y="1"/>
                  <a:pt x="92" y="1"/>
                </a:cubicBezTo>
                <a:cubicBezTo>
                  <a:pt x="91" y="2"/>
                  <a:pt x="90" y="3"/>
                  <a:pt x="89" y="4"/>
                </a:cubicBezTo>
                <a:cubicBezTo>
                  <a:pt x="87" y="5"/>
                  <a:pt x="85" y="8"/>
                  <a:pt x="85" y="12"/>
                </a:cubicBezTo>
                <a:cubicBezTo>
                  <a:pt x="84" y="16"/>
                  <a:pt x="84" y="20"/>
                  <a:pt x="87" y="26"/>
                </a:cubicBezTo>
                <a:cubicBezTo>
                  <a:pt x="88" y="27"/>
                  <a:pt x="89" y="27"/>
                  <a:pt x="89" y="27"/>
                </a:cubicBezTo>
                <a:cubicBezTo>
                  <a:pt x="90" y="27"/>
                  <a:pt x="90" y="26"/>
                  <a:pt x="90" y="25"/>
                </a:cubicBezTo>
                <a:cubicBezTo>
                  <a:pt x="88" y="22"/>
                  <a:pt x="88" y="18"/>
                  <a:pt x="88" y="15"/>
                </a:cubicBezTo>
                <a:cubicBezTo>
                  <a:pt x="89" y="11"/>
                  <a:pt x="90" y="9"/>
                  <a:pt x="92" y="7"/>
                </a:cubicBezTo>
                <a:cubicBezTo>
                  <a:pt x="93" y="6"/>
                  <a:pt x="94" y="6"/>
                  <a:pt x="95" y="5"/>
                </a:cubicBezTo>
                <a:cubicBezTo>
                  <a:pt x="96" y="5"/>
                  <a:pt x="97" y="4"/>
                  <a:pt x="98" y="4"/>
                </a:cubicBezTo>
                <a:cubicBezTo>
                  <a:pt x="100" y="4"/>
                  <a:pt x="101" y="4"/>
                  <a:pt x="102" y="5"/>
                </a:cubicBezTo>
                <a:cubicBezTo>
                  <a:pt x="104" y="6"/>
                  <a:pt x="105" y="7"/>
                  <a:pt x="107" y="8"/>
                </a:cubicBezTo>
                <a:cubicBezTo>
                  <a:pt x="110" y="12"/>
                  <a:pt x="113" y="15"/>
                  <a:pt x="113" y="19"/>
                </a:cubicBezTo>
                <a:cubicBezTo>
                  <a:pt x="114" y="23"/>
                  <a:pt x="114" y="27"/>
                  <a:pt x="113" y="31"/>
                </a:cubicBezTo>
                <a:cubicBezTo>
                  <a:pt x="112" y="34"/>
                  <a:pt x="110" y="38"/>
                  <a:pt x="108" y="41"/>
                </a:cubicBezTo>
                <a:cubicBezTo>
                  <a:pt x="106" y="44"/>
                  <a:pt x="104" y="46"/>
                  <a:pt x="102" y="48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99" y="48"/>
                  <a:pt x="98" y="46"/>
                  <a:pt x="97" y="44"/>
                </a:cubicBezTo>
                <a:cubicBezTo>
                  <a:pt x="95" y="43"/>
                  <a:pt x="94" y="41"/>
                  <a:pt x="93" y="40"/>
                </a:cubicBezTo>
                <a:cubicBezTo>
                  <a:pt x="90" y="37"/>
                  <a:pt x="86" y="34"/>
                  <a:pt x="83" y="33"/>
                </a:cubicBezTo>
                <a:cubicBezTo>
                  <a:pt x="80" y="31"/>
                  <a:pt x="78" y="30"/>
                  <a:pt x="75" y="30"/>
                </a:cubicBezTo>
                <a:cubicBezTo>
                  <a:pt x="72" y="29"/>
                  <a:pt x="70" y="29"/>
                  <a:pt x="68" y="30"/>
                </a:cubicBezTo>
                <a:cubicBezTo>
                  <a:pt x="66" y="30"/>
                  <a:pt x="64" y="31"/>
                  <a:pt x="63" y="32"/>
                </a:cubicBezTo>
                <a:cubicBezTo>
                  <a:pt x="62" y="34"/>
                  <a:pt x="61" y="36"/>
                  <a:pt x="60" y="38"/>
                </a:cubicBezTo>
                <a:cubicBezTo>
                  <a:pt x="60" y="41"/>
                  <a:pt x="61" y="44"/>
                  <a:pt x="62" y="46"/>
                </a:cubicBezTo>
                <a:cubicBezTo>
                  <a:pt x="62" y="47"/>
                  <a:pt x="63" y="47"/>
                  <a:pt x="63" y="47"/>
                </a:cubicBezTo>
                <a:cubicBezTo>
                  <a:pt x="64" y="47"/>
                  <a:pt x="64" y="47"/>
                  <a:pt x="64" y="46"/>
                </a:cubicBezTo>
                <a:cubicBezTo>
                  <a:pt x="63" y="43"/>
                  <a:pt x="63" y="41"/>
                  <a:pt x="64" y="40"/>
                </a:cubicBezTo>
                <a:cubicBezTo>
                  <a:pt x="64" y="38"/>
                  <a:pt x="65" y="37"/>
                  <a:pt x="66" y="36"/>
                </a:cubicBezTo>
                <a:cubicBezTo>
                  <a:pt x="67" y="35"/>
                  <a:pt x="68" y="34"/>
                  <a:pt x="70" y="34"/>
                </a:cubicBezTo>
                <a:cubicBezTo>
                  <a:pt x="72" y="33"/>
                  <a:pt x="74" y="33"/>
                  <a:pt x="76" y="33"/>
                </a:cubicBezTo>
                <a:cubicBezTo>
                  <a:pt x="78" y="34"/>
                  <a:pt x="81" y="35"/>
                  <a:pt x="83" y="36"/>
                </a:cubicBezTo>
                <a:cubicBezTo>
                  <a:pt x="86" y="37"/>
                  <a:pt x="88" y="39"/>
                  <a:pt x="91" y="42"/>
                </a:cubicBezTo>
                <a:cubicBezTo>
                  <a:pt x="92" y="43"/>
                  <a:pt x="94" y="45"/>
                  <a:pt x="95" y="47"/>
                </a:cubicBezTo>
                <a:cubicBezTo>
                  <a:pt x="96" y="48"/>
                  <a:pt x="97" y="50"/>
                  <a:pt x="98" y="52"/>
                </a:cubicBezTo>
                <a:cubicBezTo>
                  <a:pt x="96" y="53"/>
                  <a:pt x="94" y="55"/>
                  <a:pt x="91" y="56"/>
                </a:cubicBezTo>
                <a:cubicBezTo>
                  <a:pt x="89" y="58"/>
                  <a:pt x="86" y="59"/>
                  <a:pt x="83" y="60"/>
                </a:cubicBezTo>
                <a:cubicBezTo>
                  <a:pt x="80" y="61"/>
                  <a:pt x="77" y="62"/>
                  <a:pt x="74" y="63"/>
                </a:cubicBezTo>
                <a:cubicBezTo>
                  <a:pt x="71" y="63"/>
                  <a:pt x="68" y="63"/>
                  <a:pt x="65" y="63"/>
                </a:cubicBezTo>
                <a:cubicBezTo>
                  <a:pt x="63" y="58"/>
                  <a:pt x="60" y="54"/>
                  <a:pt x="56" y="50"/>
                </a:cubicBezTo>
                <a:cubicBezTo>
                  <a:pt x="54" y="48"/>
                  <a:pt x="52" y="46"/>
                  <a:pt x="50" y="46"/>
                </a:cubicBezTo>
                <a:cubicBezTo>
                  <a:pt x="48" y="45"/>
                  <a:pt x="47" y="45"/>
                  <a:pt x="46" y="46"/>
                </a:cubicBezTo>
                <a:cubicBezTo>
                  <a:pt x="45" y="47"/>
                  <a:pt x="45" y="48"/>
                  <a:pt x="45" y="50"/>
                </a:cubicBezTo>
                <a:cubicBezTo>
                  <a:pt x="46" y="52"/>
                  <a:pt x="47" y="54"/>
                  <a:pt x="50" y="57"/>
                </a:cubicBezTo>
                <a:moveTo>
                  <a:pt x="94" y="94"/>
                </a:moveTo>
                <a:cubicBezTo>
                  <a:pt x="90" y="98"/>
                  <a:pt x="85" y="101"/>
                  <a:pt x="79" y="102"/>
                </a:cubicBezTo>
                <a:cubicBezTo>
                  <a:pt x="72" y="103"/>
                  <a:pt x="66" y="103"/>
                  <a:pt x="59" y="101"/>
                </a:cubicBezTo>
                <a:cubicBezTo>
                  <a:pt x="62" y="96"/>
                  <a:pt x="65" y="91"/>
                  <a:pt x="66" y="85"/>
                </a:cubicBezTo>
                <a:cubicBezTo>
                  <a:pt x="68" y="79"/>
                  <a:pt x="68" y="72"/>
                  <a:pt x="66" y="66"/>
                </a:cubicBezTo>
                <a:cubicBezTo>
                  <a:pt x="72" y="68"/>
                  <a:pt x="78" y="68"/>
                  <a:pt x="85" y="66"/>
                </a:cubicBezTo>
                <a:cubicBezTo>
                  <a:pt x="91" y="65"/>
                  <a:pt x="96" y="63"/>
                  <a:pt x="101" y="60"/>
                </a:cubicBezTo>
                <a:cubicBezTo>
                  <a:pt x="102" y="66"/>
                  <a:pt x="103" y="73"/>
                  <a:pt x="102" y="79"/>
                </a:cubicBezTo>
                <a:cubicBezTo>
                  <a:pt x="100" y="85"/>
                  <a:pt x="98" y="90"/>
                  <a:pt x="94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3813495" y="3536343"/>
            <a:ext cx="4572001" cy="200026"/>
            <a:chOff x="2990850" y="5037137"/>
            <a:chExt cx="4572001" cy="200026"/>
          </a:xfrm>
          <a:solidFill>
            <a:srgbClr val="3E3A39"/>
          </a:solidFill>
        </p:grpSpPr>
        <p:sp>
          <p:nvSpPr>
            <p:cNvPr id="117" name="Freeform 5"/>
            <p:cNvSpPr/>
            <p:nvPr/>
          </p:nvSpPr>
          <p:spPr bwMode="auto">
            <a:xfrm>
              <a:off x="5348288" y="5037137"/>
              <a:ext cx="2214563" cy="200026"/>
            </a:xfrm>
            <a:custGeom>
              <a:avLst/>
              <a:gdLst>
                <a:gd name="T0" fmla="*/ 589 w 589"/>
                <a:gd name="T1" fmla="*/ 21 h 50"/>
                <a:gd name="T2" fmla="*/ 512 w 589"/>
                <a:gd name="T3" fmla="*/ 21 h 50"/>
                <a:gd name="T4" fmla="*/ 512 w 589"/>
                <a:gd name="T5" fmla="*/ 21 h 50"/>
                <a:gd name="T6" fmla="*/ 220 w 589"/>
                <a:gd name="T7" fmla="*/ 22 h 50"/>
                <a:gd name="T8" fmla="*/ 208 w 589"/>
                <a:gd name="T9" fmla="*/ 14 h 50"/>
                <a:gd name="T10" fmla="*/ 195 w 589"/>
                <a:gd name="T11" fmla="*/ 22 h 50"/>
                <a:gd name="T12" fmla="*/ 159 w 589"/>
                <a:gd name="T13" fmla="*/ 22 h 50"/>
                <a:gd name="T14" fmla="*/ 187 w 589"/>
                <a:gd name="T15" fmla="*/ 13 h 50"/>
                <a:gd name="T16" fmla="*/ 17 w 589"/>
                <a:gd name="T17" fmla="*/ 0 h 50"/>
                <a:gd name="T18" fmla="*/ 0 w 589"/>
                <a:gd name="T19" fmla="*/ 9 h 50"/>
                <a:gd name="T20" fmla="*/ 6 w 589"/>
                <a:gd name="T21" fmla="*/ 12 h 50"/>
                <a:gd name="T22" fmla="*/ 11 w 589"/>
                <a:gd name="T23" fmla="*/ 9 h 50"/>
                <a:gd name="T24" fmla="*/ 103 w 589"/>
                <a:gd name="T25" fmla="*/ 29 h 50"/>
                <a:gd name="T26" fmla="*/ 140 w 589"/>
                <a:gd name="T27" fmla="*/ 26 h 50"/>
                <a:gd name="T28" fmla="*/ 196 w 589"/>
                <a:gd name="T29" fmla="*/ 26 h 50"/>
                <a:gd name="T30" fmla="*/ 208 w 589"/>
                <a:gd name="T31" fmla="*/ 32 h 50"/>
                <a:gd name="T32" fmla="*/ 219 w 589"/>
                <a:gd name="T33" fmla="*/ 26 h 50"/>
                <a:gd name="T34" fmla="*/ 515 w 589"/>
                <a:gd name="T35" fmla="*/ 28 h 50"/>
                <a:gd name="T36" fmla="*/ 542 w 589"/>
                <a:gd name="T37" fmla="*/ 50 h 50"/>
                <a:gd name="T38" fmla="*/ 589 w 589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50">
                  <a:moveTo>
                    <a:pt x="589" y="21"/>
                  </a:moveTo>
                  <a:cubicBezTo>
                    <a:pt x="512" y="21"/>
                    <a:pt x="512" y="21"/>
                    <a:pt x="512" y="21"/>
                  </a:cubicBezTo>
                  <a:cubicBezTo>
                    <a:pt x="512" y="21"/>
                    <a:pt x="512" y="21"/>
                    <a:pt x="512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7"/>
                    <a:pt x="214" y="14"/>
                    <a:pt x="208" y="14"/>
                  </a:cubicBezTo>
                  <a:cubicBezTo>
                    <a:pt x="201" y="14"/>
                    <a:pt x="196" y="17"/>
                    <a:pt x="195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9" y="20"/>
                    <a:pt x="179" y="17"/>
                    <a:pt x="187" y="13"/>
                  </a:cubicBezTo>
                  <a:cubicBezTo>
                    <a:pt x="125" y="32"/>
                    <a:pt x="63" y="28"/>
                    <a:pt x="1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9" y="18"/>
                    <a:pt x="48" y="29"/>
                    <a:pt x="103" y="29"/>
                  </a:cubicBezTo>
                  <a:cubicBezTo>
                    <a:pt x="109" y="29"/>
                    <a:pt x="124" y="28"/>
                    <a:pt x="140" y="26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8" y="29"/>
                    <a:pt x="203" y="32"/>
                    <a:pt x="208" y="32"/>
                  </a:cubicBezTo>
                  <a:cubicBezTo>
                    <a:pt x="213" y="32"/>
                    <a:pt x="217" y="29"/>
                    <a:pt x="219" y="26"/>
                  </a:cubicBezTo>
                  <a:cubicBezTo>
                    <a:pt x="515" y="28"/>
                    <a:pt x="515" y="28"/>
                    <a:pt x="515" y="28"/>
                  </a:cubicBezTo>
                  <a:cubicBezTo>
                    <a:pt x="529" y="28"/>
                    <a:pt x="534" y="38"/>
                    <a:pt x="542" y="50"/>
                  </a:cubicBezTo>
                  <a:cubicBezTo>
                    <a:pt x="538" y="38"/>
                    <a:pt x="556" y="28"/>
                    <a:pt x="5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6"/>
            <p:cNvSpPr/>
            <p:nvPr/>
          </p:nvSpPr>
          <p:spPr bwMode="auto">
            <a:xfrm>
              <a:off x="5499100" y="5041900"/>
              <a:ext cx="450850" cy="76200"/>
            </a:xfrm>
            <a:custGeom>
              <a:avLst/>
              <a:gdLst>
                <a:gd name="T0" fmla="*/ 11 w 120"/>
                <a:gd name="T1" fmla="*/ 9 h 19"/>
                <a:gd name="T2" fmla="*/ 62 w 120"/>
                <a:gd name="T3" fmla="*/ 19 h 19"/>
                <a:gd name="T4" fmla="*/ 120 w 120"/>
                <a:gd name="T5" fmla="*/ 10 h 19"/>
                <a:gd name="T6" fmla="*/ 16 w 120"/>
                <a:gd name="T7" fmla="*/ 0 h 19"/>
                <a:gd name="T8" fmla="*/ 0 w 120"/>
                <a:gd name="T9" fmla="*/ 9 h 19"/>
                <a:gd name="T10" fmla="*/ 6 w 120"/>
                <a:gd name="T11" fmla="*/ 11 h 19"/>
                <a:gd name="T12" fmla="*/ 11 w 120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9">
                  <a:moveTo>
                    <a:pt x="11" y="9"/>
                  </a:moveTo>
                  <a:cubicBezTo>
                    <a:pt x="27" y="16"/>
                    <a:pt x="44" y="18"/>
                    <a:pt x="62" y="19"/>
                  </a:cubicBezTo>
                  <a:cubicBezTo>
                    <a:pt x="76" y="19"/>
                    <a:pt x="105" y="16"/>
                    <a:pt x="120" y="10"/>
                  </a:cubicBezTo>
                  <a:cubicBezTo>
                    <a:pt x="80" y="19"/>
                    <a:pt x="48" y="15"/>
                    <a:pt x="1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"/>
            <p:cNvSpPr/>
            <p:nvPr/>
          </p:nvSpPr>
          <p:spPr bwMode="auto">
            <a:xfrm>
              <a:off x="5084763" y="5045075"/>
              <a:ext cx="384175" cy="109538"/>
            </a:xfrm>
            <a:custGeom>
              <a:avLst/>
              <a:gdLst>
                <a:gd name="T0" fmla="*/ 216 w 242"/>
                <a:gd name="T1" fmla="*/ 46 h 69"/>
                <a:gd name="T2" fmla="*/ 121 w 242"/>
                <a:gd name="T3" fmla="*/ 0 h 69"/>
                <a:gd name="T4" fmla="*/ 26 w 242"/>
                <a:gd name="T5" fmla="*/ 46 h 69"/>
                <a:gd name="T6" fmla="*/ 17 w 242"/>
                <a:gd name="T7" fmla="*/ 41 h 69"/>
                <a:gd name="T8" fmla="*/ 0 w 242"/>
                <a:gd name="T9" fmla="*/ 46 h 69"/>
                <a:gd name="T10" fmla="*/ 41 w 242"/>
                <a:gd name="T11" fmla="*/ 69 h 69"/>
                <a:gd name="T12" fmla="*/ 121 w 242"/>
                <a:gd name="T13" fmla="*/ 31 h 69"/>
                <a:gd name="T14" fmla="*/ 204 w 242"/>
                <a:gd name="T15" fmla="*/ 69 h 69"/>
                <a:gd name="T16" fmla="*/ 242 w 242"/>
                <a:gd name="T17" fmla="*/ 46 h 69"/>
                <a:gd name="T18" fmla="*/ 228 w 242"/>
                <a:gd name="T19" fmla="*/ 41 h 69"/>
                <a:gd name="T20" fmla="*/ 216 w 242"/>
                <a:gd name="T21" fmla="*/ 4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69">
                  <a:moveTo>
                    <a:pt x="216" y="46"/>
                  </a:moveTo>
                  <a:lnTo>
                    <a:pt x="121" y="0"/>
                  </a:lnTo>
                  <a:lnTo>
                    <a:pt x="26" y="46"/>
                  </a:lnTo>
                  <a:lnTo>
                    <a:pt x="17" y="41"/>
                  </a:lnTo>
                  <a:lnTo>
                    <a:pt x="0" y="46"/>
                  </a:lnTo>
                  <a:lnTo>
                    <a:pt x="41" y="69"/>
                  </a:lnTo>
                  <a:lnTo>
                    <a:pt x="121" y="31"/>
                  </a:lnTo>
                  <a:lnTo>
                    <a:pt x="204" y="69"/>
                  </a:lnTo>
                  <a:lnTo>
                    <a:pt x="242" y="46"/>
                  </a:lnTo>
                  <a:lnTo>
                    <a:pt x="228" y="41"/>
                  </a:lnTo>
                  <a:lnTo>
                    <a:pt x="2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"/>
            <p:cNvSpPr/>
            <p:nvPr/>
          </p:nvSpPr>
          <p:spPr bwMode="auto">
            <a:xfrm>
              <a:off x="4608513" y="5041900"/>
              <a:ext cx="446088" cy="76200"/>
            </a:xfrm>
            <a:custGeom>
              <a:avLst/>
              <a:gdLst>
                <a:gd name="T0" fmla="*/ 57 w 119"/>
                <a:gd name="T1" fmla="*/ 19 h 19"/>
                <a:gd name="T2" fmla="*/ 109 w 119"/>
                <a:gd name="T3" fmla="*/ 9 h 19"/>
                <a:gd name="T4" fmla="*/ 113 w 119"/>
                <a:gd name="T5" fmla="*/ 11 h 19"/>
                <a:gd name="T6" fmla="*/ 119 w 119"/>
                <a:gd name="T7" fmla="*/ 9 h 19"/>
                <a:gd name="T8" fmla="*/ 104 w 119"/>
                <a:gd name="T9" fmla="*/ 0 h 19"/>
                <a:gd name="T10" fmla="*/ 0 w 119"/>
                <a:gd name="T11" fmla="*/ 10 h 19"/>
                <a:gd name="T12" fmla="*/ 57 w 1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">
                  <a:moveTo>
                    <a:pt x="57" y="19"/>
                  </a:moveTo>
                  <a:cubicBezTo>
                    <a:pt x="75" y="18"/>
                    <a:pt x="92" y="16"/>
                    <a:pt x="109" y="9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1" y="15"/>
                    <a:pt x="40" y="19"/>
                    <a:pt x="0" y="10"/>
                  </a:cubicBezTo>
                  <a:cubicBezTo>
                    <a:pt x="15" y="16"/>
                    <a:pt x="44" y="19"/>
                    <a:pt x="5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9"/>
            <p:cNvSpPr/>
            <p:nvPr/>
          </p:nvSpPr>
          <p:spPr bwMode="auto">
            <a:xfrm>
              <a:off x="2990850" y="5037137"/>
              <a:ext cx="2214563" cy="200026"/>
            </a:xfrm>
            <a:custGeom>
              <a:avLst/>
              <a:gdLst>
                <a:gd name="T0" fmla="*/ 583 w 589"/>
                <a:gd name="T1" fmla="*/ 12 h 50"/>
                <a:gd name="T2" fmla="*/ 589 w 589"/>
                <a:gd name="T3" fmla="*/ 9 h 50"/>
                <a:gd name="T4" fmla="*/ 573 w 589"/>
                <a:gd name="T5" fmla="*/ 0 h 50"/>
                <a:gd name="T6" fmla="*/ 403 w 589"/>
                <a:gd name="T7" fmla="*/ 13 h 50"/>
                <a:gd name="T8" fmla="*/ 431 w 589"/>
                <a:gd name="T9" fmla="*/ 22 h 50"/>
                <a:gd name="T10" fmla="*/ 395 w 589"/>
                <a:gd name="T11" fmla="*/ 22 h 50"/>
                <a:gd name="T12" fmla="*/ 382 w 589"/>
                <a:gd name="T13" fmla="*/ 14 h 50"/>
                <a:gd name="T14" fmla="*/ 370 w 589"/>
                <a:gd name="T15" fmla="*/ 22 h 50"/>
                <a:gd name="T16" fmla="*/ 78 w 589"/>
                <a:gd name="T17" fmla="*/ 21 h 50"/>
                <a:gd name="T18" fmla="*/ 78 w 589"/>
                <a:gd name="T19" fmla="*/ 21 h 50"/>
                <a:gd name="T20" fmla="*/ 0 w 589"/>
                <a:gd name="T21" fmla="*/ 21 h 50"/>
                <a:gd name="T22" fmla="*/ 48 w 589"/>
                <a:gd name="T23" fmla="*/ 50 h 50"/>
                <a:gd name="T24" fmla="*/ 74 w 589"/>
                <a:gd name="T25" fmla="*/ 28 h 50"/>
                <a:gd name="T26" fmla="*/ 370 w 589"/>
                <a:gd name="T27" fmla="*/ 26 h 50"/>
                <a:gd name="T28" fmla="*/ 382 w 589"/>
                <a:gd name="T29" fmla="*/ 32 h 50"/>
                <a:gd name="T30" fmla="*/ 394 w 589"/>
                <a:gd name="T31" fmla="*/ 26 h 50"/>
                <a:gd name="T32" fmla="*/ 449 w 589"/>
                <a:gd name="T33" fmla="*/ 26 h 50"/>
                <a:gd name="T34" fmla="*/ 487 w 589"/>
                <a:gd name="T35" fmla="*/ 29 h 50"/>
                <a:gd name="T36" fmla="*/ 578 w 589"/>
                <a:gd name="T37" fmla="*/ 9 h 50"/>
                <a:gd name="T38" fmla="*/ 583 w 589"/>
                <a:gd name="T3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50">
                  <a:moveTo>
                    <a:pt x="583" y="12"/>
                  </a:moveTo>
                  <a:cubicBezTo>
                    <a:pt x="589" y="9"/>
                    <a:pt x="589" y="9"/>
                    <a:pt x="589" y="9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26" y="28"/>
                    <a:pt x="465" y="32"/>
                    <a:pt x="403" y="13"/>
                  </a:cubicBezTo>
                  <a:cubicBezTo>
                    <a:pt x="411" y="17"/>
                    <a:pt x="420" y="20"/>
                    <a:pt x="431" y="22"/>
                  </a:cubicBezTo>
                  <a:cubicBezTo>
                    <a:pt x="395" y="22"/>
                    <a:pt x="395" y="22"/>
                    <a:pt x="395" y="22"/>
                  </a:cubicBezTo>
                  <a:cubicBezTo>
                    <a:pt x="394" y="17"/>
                    <a:pt x="389" y="14"/>
                    <a:pt x="382" y="14"/>
                  </a:cubicBezTo>
                  <a:cubicBezTo>
                    <a:pt x="375" y="14"/>
                    <a:pt x="370" y="17"/>
                    <a:pt x="370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3" y="28"/>
                    <a:pt x="52" y="38"/>
                    <a:pt x="48" y="50"/>
                  </a:cubicBezTo>
                  <a:cubicBezTo>
                    <a:pt x="56" y="38"/>
                    <a:pt x="61" y="28"/>
                    <a:pt x="74" y="28"/>
                  </a:cubicBezTo>
                  <a:cubicBezTo>
                    <a:pt x="370" y="26"/>
                    <a:pt x="370" y="26"/>
                    <a:pt x="370" y="26"/>
                  </a:cubicBezTo>
                  <a:cubicBezTo>
                    <a:pt x="372" y="29"/>
                    <a:pt x="377" y="32"/>
                    <a:pt x="382" y="32"/>
                  </a:cubicBezTo>
                  <a:cubicBezTo>
                    <a:pt x="387" y="32"/>
                    <a:pt x="392" y="29"/>
                    <a:pt x="394" y="26"/>
                  </a:cubicBezTo>
                  <a:cubicBezTo>
                    <a:pt x="449" y="26"/>
                    <a:pt x="449" y="26"/>
                    <a:pt x="449" y="26"/>
                  </a:cubicBezTo>
                  <a:cubicBezTo>
                    <a:pt x="465" y="28"/>
                    <a:pt x="480" y="29"/>
                    <a:pt x="487" y="29"/>
                  </a:cubicBezTo>
                  <a:cubicBezTo>
                    <a:pt x="541" y="29"/>
                    <a:pt x="561" y="18"/>
                    <a:pt x="578" y="9"/>
                  </a:cubicBezTo>
                  <a:lnTo>
                    <a:pt x="58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0"/>
            <p:cNvSpPr/>
            <p:nvPr/>
          </p:nvSpPr>
          <p:spPr bwMode="auto">
            <a:xfrm>
              <a:off x="5235575" y="5110163"/>
              <a:ext cx="87313" cy="34925"/>
            </a:xfrm>
            <a:custGeom>
              <a:avLst/>
              <a:gdLst>
                <a:gd name="T0" fmla="*/ 12 w 23"/>
                <a:gd name="T1" fmla="*/ 2 h 9"/>
                <a:gd name="T2" fmla="*/ 11 w 23"/>
                <a:gd name="T3" fmla="*/ 2 h 9"/>
                <a:gd name="T4" fmla="*/ 11 w 23"/>
                <a:gd name="T5" fmla="*/ 2 h 9"/>
                <a:gd name="T6" fmla="*/ 6 w 23"/>
                <a:gd name="T7" fmla="*/ 0 h 9"/>
                <a:gd name="T8" fmla="*/ 0 w 23"/>
                <a:gd name="T9" fmla="*/ 2 h 9"/>
                <a:gd name="T10" fmla="*/ 11 w 23"/>
                <a:gd name="T11" fmla="*/ 9 h 9"/>
                <a:gd name="T12" fmla="*/ 23 w 23"/>
                <a:gd name="T13" fmla="*/ 2 h 9"/>
                <a:gd name="T14" fmla="*/ 17 w 23"/>
                <a:gd name="T15" fmla="*/ 0 h 9"/>
                <a:gd name="T16" fmla="*/ 12 w 23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">
                  <a:moveTo>
                    <a:pt x="12" y="2"/>
                  </a:move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990600" y="4841160"/>
            <a:ext cx="4760913" cy="831850"/>
          </a:xfrm>
          <a:prstGeom prst="roundRect">
            <a:avLst>
              <a:gd name="adj" fmla="val 18655"/>
            </a:avLst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9" name="矩形 16"/>
          <p:cNvSpPr>
            <a:spLocks noChangeArrowheads="1"/>
          </p:cNvSpPr>
          <p:nvPr/>
        </p:nvSpPr>
        <p:spPr bwMode="auto">
          <a:xfrm>
            <a:off x="1141413" y="4918948"/>
            <a:ext cx="4413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00125" y="3552110"/>
            <a:ext cx="4760913" cy="831850"/>
          </a:xfrm>
          <a:prstGeom prst="roundRect">
            <a:avLst>
              <a:gd name="adj" fmla="val 18655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1" name="矩形 18"/>
          <p:cNvSpPr>
            <a:spLocks noChangeArrowheads="1"/>
          </p:cNvSpPr>
          <p:nvPr/>
        </p:nvSpPr>
        <p:spPr bwMode="auto">
          <a:xfrm>
            <a:off x="1160463" y="3615610"/>
            <a:ext cx="4414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00125" y="2283698"/>
            <a:ext cx="4760913" cy="833437"/>
          </a:xfrm>
          <a:prstGeom prst="roundRect">
            <a:avLst>
              <a:gd name="adj" fmla="val 18655"/>
            </a:avLst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3" name="矩形 20"/>
          <p:cNvSpPr>
            <a:spLocks noChangeArrowheads="1"/>
          </p:cNvSpPr>
          <p:nvPr/>
        </p:nvSpPr>
        <p:spPr bwMode="auto">
          <a:xfrm>
            <a:off x="1149350" y="2361485"/>
            <a:ext cx="4413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23025" y="4841160"/>
            <a:ext cx="4760913" cy="831850"/>
          </a:xfrm>
          <a:prstGeom prst="roundRect">
            <a:avLst>
              <a:gd name="adj" fmla="val 18655"/>
            </a:avLst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5" name="矩形 22"/>
          <p:cNvSpPr>
            <a:spLocks noChangeArrowheads="1"/>
          </p:cNvSpPr>
          <p:nvPr/>
        </p:nvSpPr>
        <p:spPr bwMode="auto">
          <a:xfrm>
            <a:off x="6572250" y="4918948"/>
            <a:ext cx="4414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30963" y="3552110"/>
            <a:ext cx="4762500" cy="831850"/>
          </a:xfrm>
          <a:prstGeom prst="roundRect">
            <a:avLst>
              <a:gd name="adj" fmla="val 18655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7" name="矩形 24"/>
          <p:cNvSpPr>
            <a:spLocks noChangeArrowheads="1"/>
          </p:cNvSpPr>
          <p:nvPr/>
        </p:nvSpPr>
        <p:spPr bwMode="auto">
          <a:xfrm>
            <a:off x="6592888" y="3615610"/>
            <a:ext cx="441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8" name="组合 25"/>
          <p:cNvGrpSpPr/>
          <p:nvPr/>
        </p:nvGrpSpPr>
        <p:grpSpPr bwMode="auto">
          <a:xfrm>
            <a:off x="5618163" y="3477498"/>
            <a:ext cx="955675" cy="974725"/>
            <a:chOff x="5302498" y="1350023"/>
            <a:chExt cx="954598" cy="974486"/>
          </a:xfrm>
        </p:grpSpPr>
        <p:sp>
          <p:nvSpPr>
            <p:cNvPr id="24612" name="Oval 42"/>
            <p:cNvSpPr>
              <a:spLocks noChangeArrowheads="1"/>
            </p:cNvSpPr>
            <p:nvPr/>
          </p:nvSpPr>
          <p:spPr bwMode="auto">
            <a:xfrm>
              <a:off x="5302498" y="1350023"/>
              <a:ext cx="954598" cy="974486"/>
            </a:xfrm>
            <a:prstGeom prst="ellipse">
              <a:avLst/>
            </a:prstGeom>
            <a:solidFill>
              <a:schemeClr val="bg1"/>
            </a:solidFill>
            <a:ln w="77788">
              <a:solidFill>
                <a:srgbClr val="790003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14685" y="1630891"/>
              <a:ext cx="530225" cy="412750"/>
              <a:chOff x="2001838" y="2316163"/>
              <a:chExt cx="530225" cy="412750"/>
            </a:xfrm>
            <a:solidFill>
              <a:srgbClr val="195D54"/>
            </a:solidFill>
          </p:grpSpPr>
          <p:sp>
            <p:nvSpPr>
              <p:cNvPr id="29" name="Freeform 5"/>
              <p:cNvSpPr>
                <a:spLocks noEditPoints="1"/>
              </p:cNvSpPr>
              <p:nvPr/>
            </p:nvSpPr>
            <p:spPr bwMode="auto">
              <a:xfrm>
                <a:off x="2001838" y="2362200"/>
                <a:ext cx="458788" cy="366713"/>
              </a:xfrm>
              <a:custGeom>
                <a:avLst/>
                <a:gdLst>
                  <a:gd name="T0" fmla="*/ 99 w 120"/>
                  <a:gd name="T1" fmla="*/ 40 h 95"/>
                  <a:gd name="T2" fmla="*/ 96 w 120"/>
                  <a:gd name="T3" fmla="*/ 36 h 95"/>
                  <a:gd name="T4" fmla="*/ 95 w 120"/>
                  <a:gd name="T5" fmla="*/ 22 h 95"/>
                  <a:gd name="T6" fmla="*/ 70 w 120"/>
                  <a:gd name="T7" fmla="*/ 23 h 95"/>
                  <a:gd name="T8" fmla="*/ 66 w 120"/>
                  <a:gd name="T9" fmla="*/ 16 h 95"/>
                  <a:gd name="T10" fmla="*/ 45 w 120"/>
                  <a:gd name="T11" fmla="*/ 6 h 95"/>
                  <a:gd name="T12" fmla="*/ 11 w 120"/>
                  <a:gd name="T13" fmla="*/ 34 h 95"/>
                  <a:gd name="T14" fmla="*/ 2 w 120"/>
                  <a:gd name="T15" fmla="*/ 60 h 95"/>
                  <a:gd name="T16" fmla="*/ 51 w 120"/>
                  <a:gd name="T17" fmla="*/ 93 h 95"/>
                  <a:gd name="T18" fmla="*/ 111 w 120"/>
                  <a:gd name="T19" fmla="*/ 67 h 95"/>
                  <a:gd name="T20" fmla="*/ 99 w 120"/>
                  <a:gd name="T21" fmla="*/ 40 h 95"/>
                  <a:gd name="T22" fmla="*/ 53 w 120"/>
                  <a:gd name="T23" fmla="*/ 86 h 95"/>
                  <a:gd name="T24" fmla="*/ 14 w 120"/>
                  <a:gd name="T25" fmla="*/ 62 h 95"/>
                  <a:gd name="T26" fmla="*/ 53 w 120"/>
                  <a:gd name="T27" fmla="*/ 35 h 95"/>
                  <a:gd name="T28" fmla="*/ 92 w 120"/>
                  <a:gd name="T29" fmla="*/ 57 h 95"/>
                  <a:gd name="T30" fmla="*/ 53 w 120"/>
                  <a:gd name="T31" fmla="*/ 8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95">
                    <a:moveTo>
                      <a:pt x="99" y="40"/>
                    </a:moveTo>
                    <a:cubicBezTo>
                      <a:pt x="94" y="39"/>
                      <a:pt x="96" y="36"/>
                      <a:pt x="96" y="36"/>
                    </a:cubicBezTo>
                    <a:cubicBezTo>
                      <a:pt x="96" y="36"/>
                      <a:pt x="101" y="28"/>
                      <a:pt x="95" y="22"/>
                    </a:cubicBezTo>
                    <a:cubicBezTo>
                      <a:pt x="88" y="14"/>
                      <a:pt x="70" y="23"/>
                      <a:pt x="70" y="23"/>
                    </a:cubicBezTo>
                    <a:cubicBezTo>
                      <a:pt x="63" y="25"/>
                      <a:pt x="65" y="22"/>
                      <a:pt x="66" y="16"/>
                    </a:cubicBezTo>
                    <a:cubicBezTo>
                      <a:pt x="66" y="10"/>
                      <a:pt x="64" y="0"/>
                      <a:pt x="45" y="6"/>
                    </a:cubicBezTo>
                    <a:cubicBezTo>
                      <a:pt x="27" y="12"/>
                      <a:pt x="11" y="34"/>
                      <a:pt x="11" y="34"/>
                    </a:cubicBezTo>
                    <a:cubicBezTo>
                      <a:pt x="0" y="49"/>
                      <a:pt x="2" y="60"/>
                      <a:pt x="2" y="60"/>
                    </a:cubicBezTo>
                    <a:cubicBezTo>
                      <a:pt x="5" y="85"/>
                      <a:pt x="31" y="91"/>
                      <a:pt x="51" y="93"/>
                    </a:cubicBezTo>
                    <a:cubicBezTo>
                      <a:pt x="73" y="95"/>
                      <a:pt x="102" y="86"/>
                      <a:pt x="111" y="67"/>
                    </a:cubicBezTo>
                    <a:cubicBezTo>
                      <a:pt x="120" y="48"/>
                      <a:pt x="104" y="41"/>
                      <a:pt x="99" y="40"/>
                    </a:cubicBezTo>
                    <a:close/>
                    <a:moveTo>
                      <a:pt x="53" y="86"/>
                    </a:moveTo>
                    <a:cubicBezTo>
                      <a:pt x="32" y="87"/>
                      <a:pt x="14" y="76"/>
                      <a:pt x="14" y="62"/>
                    </a:cubicBezTo>
                    <a:cubicBezTo>
                      <a:pt x="14" y="48"/>
                      <a:pt x="32" y="36"/>
                      <a:pt x="53" y="35"/>
                    </a:cubicBezTo>
                    <a:cubicBezTo>
                      <a:pt x="74" y="34"/>
                      <a:pt x="92" y="43"/>
                      <a:pt x="92" y="57"/>
                    </a:cubicBezTo>
                    <a:cubicBezTo>
                      <a:pt x="92" y="72"/>
                      <a:pt x="74" y="85"/>
                      <a:pt x="53" y="86"/>
                    </a:cubicBezTo>
                    <a:close/>
                  </a:path>
                </a:pathLst>
              </a:custGeom>
              <a:solidFill>
                <a:srgbClr val="79000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>
                <a:off x="2105026" y="2524125"/>
                <a:ext cx="179388" cy="161925"/>
              </a:xfrm>
              <a:custGeom>
                <a:avLst/>
                <a:gdLst>
                  <a:gd name="T0" fmla="*/ 22 w 47"/>
                  <a:gd name="T1" fmla="*/ 3 h 42"/>
                  <a:gd name="T2" fmla="*/ 3 w 47"/>
                  <a:gd name="T3" fmla="*/ 25 h 42"/>
                  <a:gd name="T4" fmla="*/ 9 w 47"/>
                  <a:gd name="T5" fmla="*/ 35 h 42"/>
                  <a:gd name="T6" fmla="*/ 41 w 47"/>
                  <a:gd name="T7" fmla="*/ 29 h 42"/>
                  <a:gd name="T8" fmla="*/ 22 w 47"/>
                  <a:gd name="T9" fmla="*/ 3 h 42"/>
                  <a:gd name="T10" fmla="*/ 16 w 47"/>
                  <a:gd name="T11" fmla="*/ 31 h 42"/>
                  <a:gd name="T12" fmla="*/ 9 w 47"/>
                  <a:gd name="T13" fmla="*/ 26 h 42"/>
                  <a:gd name="T14" fmla="*/ 16 w 47"/>
                  <a:gd name="T15" fmla="*/ 19 h 42"/>
                  <a:gd name="T16" fmla="*/ 24 w 47"/>
                  <a:gd name="T17" fmla="*/ 24 h 42"/>
                  <a:gd name="T18" fmla="*/ 16 w 47"/>
                  <a:gd name="T19" fmla="*/ 31 h 42"/>
                  <a:gd name="T20" fmla="*/ 29 w 47"/>
                  <a:gd name="T21" fmla="*/ 20 h 42"/>
                  <a:gd name="T22" fmla="*/ 25 w 47"/>
                  <a:gd name="T23" fmla="*/ 20 h 42"/>
                  <a:gd name="T24" fmla="*/ 26 w 47"/>
                  <a:gd name="T25" fmla="*/ 16 h 42"/>
                  <a:gd name="T26" fmla="*/ 30 w 47"/>
                  <a:gd name="T27" fmla="*/ 16 h 42"/>
                  <a:gd name="T28" fmla="*/ 29 w 47"/>
                  <a:gd name="T2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2">
                    <a:moveTo>
                      <a:pt x="22" y="3"/>
                    </a:moveTo>
                    <a:cubicBezTo>
                      <a:pt x="0" y="5"/>
                      <a:pt x="3" y="25"/>
                      <a:pt x="3" y="25"/>
                    </a:cubicBezTo>
                    <a:cubicBezTo>
                      <a:pt x="3" y="25"/>
                      <a:pt x="3" y="32"/>
                      <a:pt x="9" y="35"/>
                    </a:cubicBezTo>
                    <a:cubicBezTo>
                      <a:pt x="21" y="42"/>
                      <a:pt x="34" y="38"/>
                      <a:pt x="41" y="29"/>
                    </a:cubicBezTo>
                    <a:cubicBezTo>
                      <a:pt x="47" y="21"/>
                      <a:pt x="43" y="0"/>
                      <a:pt x="22" y="3"/>
                    </a:cubicBezTo>
                    <a:close/>
                    <a:moveTo>
                      <a:pt x="16" y="31"/>
                    </a:moveTo>
                    <a:cubicBezTo>
                      <a:pt x="12" y="31"/>
                      <a:pt x="9" y="29"/>
                      <a:pt x="9" y="26"/>
                    </a:cubicBezTo>
                    <a:cubicBezTo>
                      <a:pt x="9" y="22"/>
                      <a:pt x="12" y="19"/>
                      <a:pt x="16" y="19"/>
                    </a:cubicBezTo>
                    <a:cubicBezTo>
                      <a:pt x="21" y="18"/>
                      <a:pt x="24" y="21"/>
                      <a:pt x="24" y="24"/>
                    </a:cubicBezTo>
                    <a:cubicBezTo>
                      <a:pt x="24" y="27"/>
                      <a:pt x="20" y="31"/>
                      <a:pt x="16" y="31"/>
                    </a:cubicBezTo>
                    <a:close/>
                    <a:moveTo>
                      <a:pt x="29" y="20"/>
                    </a:moveTo>
                    <a:cubicBezTo>
                      <a:pt x="28" y="21"/>
                      <a:pt x="26" y="21"/>
                      <a:pt x="25" y="20"/>
                    </a:cubicBezTo>
                    <a:cubicBezTo>
                      <a:pt x="25" y="19"/>
                      <a:pt x="25" y="17"/>
                      <a:pt x="26" y="16"/>
                    </a:cubicBezTo>
                    <a:cubicBezTo>
                      <a:pt x="28" y="15"/>
                      <a:pt x="29" y="15"/>
                      <a:pt x="30" y="16"/>
                    </a:cubicBezTo>
                    <a:cubicBezTo>
                      <a:pt x="31" y="17"/>
                      <a:pt x="30" y="19"/>
                      <a:pt x="29" y="20"/>
                    </a:cubicBezTo>
                    <a:close/>
                  </a:path>
                </a:pathLst>
              </a:custGeom>
              <a:solidFill>
                <a:srgbClr val="79000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7"/>
              <p:cNvSpPr/>
              <p:nvPr/>
            </p:nvSpPr>
            <p:spPr bwMode="auto">
              <a:xfrm>
                <a:off x="2344738" y="2378075"/>
                <a:ext cx="96838" cy="104775"/>
              </a:xfrm>
              <a:custGeom>
                <a:avLst/>
                <a:gdLst>
                  <a:gd name="T0" fmla="*/ 19 w 25"/>
                  <a:gd name="T1" fmla="*/ 27 h 27"/>
                  <a:gd name="T2" fmla="*/ 23 w 25"/>
                  <a:gd name="T3" fmla="*/ 24 h 27"/>
                  <a:gd name="T4" fmla="*/ 23 w 25"/>
                  <a:gd name="T5" fmla="*/ 24 h 27"/>
                  <a:gd name="T6" fmla="*/ 3 w 25"/>
                  <a:gd name="T7" fmla="*/ 4 h 27"/>
                  <a:gd name="T8" fmla="*/ 0 w 25"/>
                  <a:gd name="T9" fmla="*/ 8 h 27"/>
                  <a:gd name="T10" fmla="*/ 3 w 25"/>
                  <a:gd name="T11" fmla="*/ 11 h 27"/>
                  <a:gd name="T12" fmla="*/ 16 w 25"/>
                  <a:gd name="T13" fmla="*/ 23 h 27"/>
                  <a:gd name="T14" fmla="*/ 19 w 25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7">
                    <a:moveTo>
                      <a:pt x="19" y="27"/>
                    </a:moveTo>
                    <a:cubicBezTo>
                      <a:pt x="21" y="27"/>
                      <a:pt x="22" y="26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5" y="0"/>
                      <a:pt x="3" y="4"/>
                      <a:pt x="3" y="4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1"/>
                      <a:pt x="3" y="11"/>
                    </a:cubicBezTo>
                    <a:cubicBezTo>
                      <a:pt x="19" y="8"/>
                      <a:pt x="16" y="23"/>
                      <a:pt x="16" y="23"/>
                    </a:cubicBezTo>
                    <a:cubicBezTo>
                      <a:pt x="16" y="25"/>
                      <a:pt x="17" y="27"/>
                      <a:pt x="19" y="27"/>
                    </a:cubicBezTo>
                    <a:close/>
                  </a:path>
                </a:pathLst>
              </a:custGeom>
              <a:solidFill>
                <a:srgbClr val="79000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8"/>
              <p:cNvSpPr/>
              <p:nvPr/>
            </p:nvSpPr>
            <p:spPr bwMode="auto">
              <a:xfrm>
                <a:off x="2325688" y="2316163"/>
                <a:ext cx="206375" cy="193675"/>
              </a:xfrm>
              <a:custGeom>
                <a:avLst/>
                <a:gdLst>
                  <a:gd name="T0" fmla="*/ 22 w 54"/>
                  <a:gd name="T1" fmla="*/ 2 h 50"/>
                  <a:gd name="T2" fmla="*/ 4 w 54"/>
                  <a:gd name="T3" fmla="*/ 2 h 50"/>
                  <a:gd name="T4" fmla="*/ 3 w 54"/>
                  <a:gd name="T5" fmla="*/ 2 h 50"/>
                  <a:gd name="T6" fmla="*/ 3 w 54"/>
                  <a:gd name="T7" fmla="*/ 2 h 50"/>
                  <a:gd name="T8" fmla="*/ 0 w 54"/>
                  <a:gd name="T9" fmla="*/ 7 h 50"/>
                  <a:gd name="T10" fmla="*/ 5 w 54"/>
                  <a:gd name="T11" fmla="*/ 12 h 50"/>
                  <a:gd name="T12" fmla="*/ 9 w 54"/>
                  <a:gd name="T13" fmla="*/ 11 h 50"/>
                  <a:gd name="T14" fmla="*/ 35 w 54"/>
                  <a:gd name="T15" fmla="*/ 24 h 50"/>
                  <a:gd name="T16" fmla="*/ 36 w 54"/>
                  <a:gd name="T17" fmla="*/ 41 h 50"/>
                  <a:gd name="T18" fmla="*/ 35 w 54"/>
                  <a:gd name="T19" fmla="*/ 46 h 50"/>
                  <a:gd name="T20" fmla="*/ 40 w 54"/>
                  <a:gd name="T21" fmla="*/ 50 h 50"/>
                  <a:gd name="T22" fmla="*/ 45 w 54"/>
                  <a:gd name="T23" fmla="*/ 46 h 50"/>
                  <a:gd name="T24" fmla="*/ 45 w 54"/>
                  <a:gd name="T25" fmla="*/ 46 h 50"/>
                  <a:gd name="T26" fmla="*/ 22 w 54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0">
                    <a:moveTo>
                      <a:pt x="22" y="2"/>
                    </a:moveTo>
                    <a:cubicBezTo>
                      <a:pt x="14" y="0"/>
                      <a:pt x="6" y="1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5" y="12"/>
                      <a:pt x="7" y="12"/>
                      <a:pt x="9" y="11"/>
                    </a:cubicBezTo>
                    <a:cubicBezTo>
                      <a:pt x="11" y="10"/>
                      <a:pt x="27" y="11"/>
                      <a:pt x="35" y="24"/>
                    </a:cubicBezTo>
                    <a:cubicBezTo>
                      <a:pt x="39" y="33"/>
                      <a:pt x="37" y="40"/>
                      <a:pt x="36" y="41"/>
                    </a:cubicBezTo>
                    <a:cubicBezTo>
                      <a:pt x="36" y="41"/>
                      <a:pt x="35" y="43"/>
                      <a:pt x="35" y="46"/>
                    </a:cubicBezTo>
                    <a:cubicBezTo>
                      <a:pt x="35" y="49"/>
                      <a:pt x="38" y="50"/>
                      <a:pt x="40" y="50"/>
                    </a:cubicBezTo>
                    <a:cubicBezTo>
                      <a:pt x="43" y="50"/>
                      <a:pt x="45" y="50"/>
                      <a:pt x="45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54" y="18"/>
                      <a:pt x="35" y="5"/>
                      <a:pt x="22" y="2"/>
                    </a:cubicBezTo>
                    <a:close/>
                  </a:path>
                </a:pathLst>
              </a:custGeom>
              <a:solidFill>
                <a:srgbClr val="79000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3" name="圆角矩形 32"/>
          <p:cNvSpPr/>
          <p:nvPr/>
        </p:nvSpPr>
        <p:spPr>
          <a:xfrm>
            <a:off x="6430963" y="2283698"/>
            <a:ext cx="4762500" cy="833437"/>
          </a:xfrm>
          <a:prstGeom prst="roundRect">
            <a:avLst>
              <a:gd name="adj" fmla="val 18655"/>
            </a:avLst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90" name="矩形 33"/>
          <p:cNvSpPr>
            <a:spLocks noChangeArrowheads="1"/>
          </p:cNvSpPr>
          <p:nvPr/>
        </p:nvSpPr>
        <p:spPr bwMode="auto">
          <a:xfrm>
            <a:off x="6581775" y="2361485"/>
            <a:ext cx="4413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91" name="组合 34"/>
          <p:cNvGrpSpPr/>
          <p:nvPr/>
        </p:nvGrpSpPr>
        <p:grpSpPr bwMode="auto">
          <a:xfrm>
            <a:off x="5618163" y="4749085"/>
            <a:ext cx="955675" cy="974725"/>
            <a:chOff x="5286108" y="2366059"/>
            <a:chExt cx="954598" cy="974486"/>
          </a:xfrm>
        </p:grpSpPr>
        <p:sp>
          <p:nvSpPr>
            <p:cNvPr id="24610" name="Oval 42"/>
            <p:cNvSpPr>
              <a:spLocks noChangeArrowheads="1"/>
            </p:cNvSpPr>
            <p:nvPr/>
          </p:nvSpPr>
          <p:spPr bwMode="auto">
            <a:xfrm>
              <a:off x="5286108" y="2366059"/>
              <a:ext cx="954598" cy="974486"/>
            </a:xfrm>
            <a:prstGeom prst="ellipse">
              <a:avLst/>
            </a:prstGeom>
            <a:solidFill>
              <a:schemeClr val="bg1"/>
            </a:solidFill>
            <a:ln w="77788">
              <a:solidFill>
                <a:srgbClr val="3E3A39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517345" y="2652484"/>
              <a:ext cx="492125" cy="401637"/>
              <a:chOff x="5849484" y="2344737"/>
              <a:chExt cx="492125" cy="401637"/>
            </a:xfrm>
            <a:solidFill>
              <a:srgbClr val="3E3055"/>
            </a:solidFill>
          </p:grpSpPr>
          <p:sp>
            <p:nvSpPr>
              <p:cNvPr id="38" name="Freeform 24"/>
              <p:cNvSpPr>
                <a:spLocks noEditPoints="1"/>
              </p:cNvSpPr>
              <p:nvPr/>
            </p:nvSpPr>
            <p:spPr bwMode="auto">
              <a:xfrm>
                <a:off x="5849484" y="2344737"/>
                <a:ext cx="349250" cy="320675"/>
              </a:xfrm>
              <a:custGeom>
                <a:avLst/>
                <a:gdLst>
                  <a:gd name="T0" fmla="*/ 87 w 91"/>
                  <a:gd name="T1" fmla="*/ 32 h 83"/>
                  <a:gd name="T2" fmla="*/ 91 w 91"/>
                  <a:gd name="T3" fmla="*/ 32 h 83"/>
                  <a:gd name="T4" fmla="*/ 45 w 91"/>
                  <a:gd name="T5" fmla="*/ 0 h 83"/>
                  <a:gd name="T6" fmla="*/ 0 w 91"/>
                  <a:gd name="T7" fmla="*/ 39 h 83"/>
                  <a:gd name="T8" fmla="*/ 18 w 91"/>
                  <a:gd name="T9" fmla="*/ 69 h 83"/>
                  <a:gd name="T10" fmla="*/ 14 w 91"/>
                  <a:gd name="T11" fmla="*/ 83 h 83"/>
                  <a:gd name="T12" fmla="*/ 30 w 91"/>
                  <a:gd name="T13" fmla="*/ 75 h 83"/>
                  <a:gd name="T14" fmla="*/ 45 w 91"/>
                  <a:gd name="T15" fmla="*/ 77 h 83"/>
                  <a:gd name="T16" fmla="*/ 50 w 91"/>
                  <a:gd name="T17" fmla="*/ 77 h 83"/>
                  <a:gd name="T18" fmla="*/ 48 w 91"/>
                  <a:gd name="T19" fmla="*/ 67 h 83"/>
                  <a:gd name="T20" fmla="*/ 87 w 91"/>
                  <a:gd name="T21" fmla="*/ 32 h 83"/>
                  <a:gd name="T22" fmla="*/ 62 w 91"/>
                  <a:gd name="T23" fmla="*/ 19 h 83"/>
                  <a:gd name="T24" fmla="*/ 68 w 91"/>
                  <a:gd name="T25" fmla="*/ 25 h 83"/>
                  <a:gd name="T26" fmla="*/ 62 w 91"/>
                  <a:gd name="T27" fmla="*/ 31 h 83"/>
                  <a:gd name="T28" fmla="*/ 56 w 91"/>
                  <a:gd name="T29" fmla="*/ 25 h 83"/>
                  <a:gd name="T30" fmla="*/ 62 w 91"/>
                  <a:gd name="T31" fmla="*/ 19 h 83"/>
                  <a:gd name="T32" fmla="*/ 31 w 91"/>
                  <a:gd name="T33" fmla="*/ 31 h 83"/>
                  <a:gd name="T34" fmla="*/ 24 w 91"/>
                  <a:gd name="T35" fmla="*/ 25 h 83"/>
                  <a:gd name="T36" fmla="*/ 31 w 91"/>
                  <a:gd name="T37" fmla="*/ 19 h 83"/>
                  <a:gd name="T38" fmla="*/ 36 w 91"/>
                  <a:gd name="T39" fmla="*/ 25 h 83"/>
                  <a:gd name="T40" fmla="*/ 31 w 91"/>
                  <a:gd name="T41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" h="83">
                    <a:moveTo>
                      <a:pt x="87" y="32"/>
                    </a:moveTo>
                    <a:cubicBezTo>
                      <a:pt x="88" y="32"/>
                      <a:pt x="89" y="32"/>
                      <a:pt x="91" y="32"/>
                    </a:cubicBezTo>
                    <a:cubicBezTo>
                      <a:pt x="87" y="14"/>
                      <a:pt x="68" y="0"/>
                      <a:pt x="45" y="0"/>
                    </a:cubicBezTo>
                    <a:cubicBezTo>
                      <a:pt x="21" y="0"/>
                      <a:pt x="0" y="17"/>
                      <a:pt x="0" y="39"/>
                    </a:cubicBezTo>
                    <a:cubicBezTo>
                      <a:pt x="0" y="51"/>
                      <a:pt x="7" y="61"/>
                      <a:pt x="18" y="69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5" y="76"/>
                      <a:pt x="40" y="77"/>
                      <a:pt x="45" y="77"/>
                    </a:cubicBezTo>
                    <a:cubicBezTo>
                      <a:pt x="47" y="77"/>
                      <a:pt x="48" y="77"/>
                      <a:pt x="50" y="77"/>
                    </a:cubicBezTo>
                    <a:cubicBezTo>
                      <a:pt x="49" y="74"/>
                      <a:pt x="48" y="71"/>
                      <a:pt x="48" y="67"/>
                    </a:cubicBezTo>
                    <a:cubicBezTo>
                      <a:pt x="48" y="48"/>
                      <a:pt x="65" y="32"/>
                      <a:pt x="87" y="32"/>
                    </a:cubicBezTo>
                    <a:close/>
                    <a:moveTo>
                      <a:pt x="62" y="19"/>
                    </a:moveTo>
                    <a:cubicBezTo>
                      <a:pt x="66" y="19"/>
                      <a:pt x="68" y="22"/>
                      <a:pt x="68" y="25"/>
                    </a:cubicBezTo>
                    <a:cubicBezTo>
                      <a:pt x="68" y="29"/>
                      <a:pt x="66" y="31"/>
                      <a:pt x="62" y="31"/>
                    </a:cubicBezTo>
                    <a:cubicBezTo>
                      <a:pt x="59" y="31"/>
                      <a:pt x="56" y="29"/>
                      <a:pt x="56" y="25"/>
                    </a:cubicBezTo>
                    <a:cubicBezTo>
                      <a:pt x="56" y="22"/>
                      <a:pt x="59" y="19"/>
                      <a:pt x="62" y="19"/>
                    </a:cubicBezTo>
                    <a:close/>
                    <a:moveTo>
                      <a:pt x="31" y="31"/>
                    </a:moveTo>
                    <a:cubicBezTo>
                      <a:pt x="27" y="31"/>
                      <a:pt x="24" y="29"/>
                      <a:pt x="24" y="25"/>
                    </a:cubicBezTo>
                    <a:cubicBezTo>
                      <a:pt x="24" y="22"/>
                      <a:pt x="27" y="19"/>
                      <a:pt x="31" y="19"/>
                    </a:cubicBezTo>
                    <a:cubicBezTo>
                      <a:pt x="34" y="19"/>
                      <a:pt x="36" y="22"/>
                      <a:pt x="36" y="25"/>
                    </a:cubicBezTo>
                    <a:cubicBezTo>
                      <a:pt x="36" y="29"/>
                      <a:pt x="34" y="31"/>
                      <a:pt x="31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25"/>
              <p:cNvSpPr>
                <a:spLocks noEditPoints="1"/>
              </p:cNvSpPr>
              <p:nvPr/>
            </p:nvSpPr>
            <p:spPr bwMode="auto">
              <a:xfrm>
                <a:off x="6046334" y="2476499"/>
                <a:ext cx="295275" cy="269875"/>
              </a:xfrm>
              <a:custGeom>
                <a:avLst/>
                <a:gdLst>
                  <a:gd name="T0" fmla="*/ 77 w 77"/>
                  <a:gd name="T1" fmla="*/ 33 h 70"/>
                  <a:gd name="T2" fmla="*/ 38 w 77"/>
                  <a:gd name="T3" fmla="*/ 0 h 70"/>
                  <a:gd name="T4" fmla="*/ 0 w 77"/>
                  <a:gd name="T5" fmla="*/ 33 h 70"/>
                  <a:gd name="T6" fmla="*/ 38 w 77"/>
                  <a:gd name="T7" fmla="*/ 66 h 70"/>
                  <a:gd name="T8" fmla="*/ 52 w 77"/>
                  <a:gd name="T9" fmla="*/ 63 h 70"/>
                  <a:gd name="T10" fmla="*/ 64 w 77"/>
                  <a:gd name="T11" fmla="*/ 70 h 70"/>
                  <a:gd name="T12" fmla="*/ 61 w 77"/>
                  <a:gd name="T13" fmla="*/ 59 h 70"/>
                  <a:gd name="T14" fmla="*/ 77 w 77"/>
                  <a:gd name="T15" fmla="*/ 33 h 70"/>
                  <a:gd name="T16" fmla="*/ 26 w 77"/>
                  <a:gd name="T17" fmla="*/ 27 h 70"/>
                  <a:gd name="T18" fmla="*/ 21 w 77"/>
                  <a:gd name="T19" fmla="*/ 23 h 70"/>
                  <a:gd name="T20" fmla="*/ 26 w 77"/>
                  <a:gd name="T21" fmla="*/ 18 h 70"/>
                  <a:gd name="T22" fmla="*/ 32 w 77"/>
                  <a:gd name="T23" fmla="*/ 23 h 70"/>
                  <a:gd name="T24" fmla="*/ 26 w 77"/>
                  <a:gd name="T25" fmla="*/ 27 h 70"/>
                  <a:gd name="T26" fmla="*/ 51 w 77"/>
                  <a:gd name="T27" fmla="*/ 27 h 70"/>
                  <a:gd name="T28" fmla="*/ 46 w 77"/>
                  <a:gd name="T29" fmla="*/ 23 h 70"/>
                  <a:gd name="T30" fmla="*/ 51 w 77"/>
                  <a:gd name="T31" fmla="*/ 18 h 70"/>
                  <a:gd name="T32" fmla="*/ 56 w 77"/>
                  <a:gd name="T33" fmla="*/ 23 h 70"/>
                  <a:gd name="T34" fmla="*/ 51 w 77"/>
                  <a:gd name="T35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70">
                    <a:moveTo>
                      <a:pt x="77" y="33"/>
                    </a:moveTo>
                    <a:cubicBezTo>
                      <a:pt x="77" y="15"/>
                      <a:pt x="59" y="0"/>
                      <a:pt x="38" y="0"/>
                    </a:cubicBezTo>
                    <a:cubicBezTo>
                      <a:pt x="17" y="0"/>
                      <a:pt x="0" y="15"/>
                      <a:pt x="0" y="33"/>
                    </a:cubicBezTo>
                    <a:cubicBezTo>
                      <a:pt x="0" y="51"/>
                      <a:pt x="17" y="66"/>
                      <a:pt x="38" y="66"/>
                    </a:cubicBezTo>
                    <a:cubicBezTo>
                      <a:pt x="43" y="66"/>
                      <a:pt x="47" y="65"/>
                      <a:pt x="52" y="63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0" y="52"/>
                      <a:pt x="77" y="43"/>
                      <a:pt x="77" y="33"/>
                    </a:cubicBezTo>
                    <a:close/>
                    <a:moveTo>
                      <a:pt x="26" y="27"/>
                    </a:moveTo>
                    <a:cubicBezTo>
                      <a:pt x="24" y="27"/>
                      <a:pt x="21" y="25"/>
                      <a:pt x="21" y="23"/>
                    </a:cubicBezTo>
                    <a:cubicBezTo>
                      <a:pt x="21" y="21"/>
                      <a:pt x="24" y="18"/>
                      <a:pt x="26" y="18"/>
                    </a:cubicBezTo>
                    <a:cubicBezTo>
                      <a:pt x="29" y="18"/>
                      <a:pt x="32" y="21"/>
                      <a:pt x="32" y="23"/>
                    </a:cubicBezTo>
                    <a:cubicBezTo>
                      <a:pt x="32" y="25"/>
                      <a:pt x="29" y="27"/>
                      <a:pt x="26" y="27"/>
                    </a:cubicBezTo>
                    <a:close/>
                    <a:moveTo>
                      <a:pt x="51" y="27"/>
                    </a:moveTo>
                    <a:cubicBezTo>
                      <a:pt x="49" y="27"/>
                      <a:pt x="46" y="25"/>
                      <a:pt x="46" y="23"/>
                    </a:cubicBezTo>
                    <a:cubicBezTo>
                      <a:pt x="46" y="21"/>
                      <a:pt x="49" y="18"/>
                      <a:pt x="51" y="18"/>
                    </a:cubicBezTo>
                    <a:cubicBezTo>
                      <a:pt x="54" y="18"/>
                      <a:pt x="56" y="21"/>
                      <a:pt x="56" y="23"/>
                    </a:cubicBezTo>
                    <a:cubicBezTo>
                      <a:pt x="56" y="25"/>
                      <a:pt x="54" y="27"/>
                      <a:pt x="51" y="27"/>
                    </a:cubicBezTo>
                    <a:close/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4592" name="组合 39"/>
          <p:cNvGrpSpPr/>
          <p:nvPr/>
        </p:nvGrpSpPr>
        <p:grpSpPr bwMode="auto">
          <a:xfrm>
            <a:off x="5618163" y="2207498"/>
            <a:ext cx="955675" cy="973137"/>
            <a:chOff x="5539018" y="301915"/>
            <a:chExt cx="954598" cy="974486"/>
          </a:xfrm>
        </p:grpSpPr>
        <p:sp>
          <p:nvSpPr>
            <p:cNvPr id="24608" name="Oval 42"/>
            <p:cNvSpPr>
              <a:spLocks noChangeArrowheads="1"/>
            </p:cNvSpPr>
            <p:nvPr/>
          </p:nvSpPr>
          <p:spPr bwMode="auto">
            <a:xfrm>
              <a:off x="5539018" y="301915"/>
              <a:ext cx="954598" cy="974486"/>
            </a:xfrm>
            <a:prstGeom prst="ellipse">
              <a:avLst/>
            </a:prstGeom>
            <a:solidFill>
              <a:schemeClr val="bg1"/>
            </a:solidFill>
            <a:ln w="77788">
              <a:solidFill>
                <a:srgbClr val="596F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9" name="Freeform 20"/>
            <p:cNvSpPr>
              <a:spLocks noEditPoints="1"/>
            </p:cNvSpPr>
            <p:nvPr/>
          </p:nvSpPr>
          <p:spPr bwMode="auto">
            <a:xfrm>
              <a:off x="5795654" y="592308"/>
              <a:ext cx="441325" cy="393700"/>
            </a:xfrm>
            <a:custGeom>
              <a:avLst/>
              <a:gdLst>
                <a:gd name="T0" fmla="*/ 2147483646 w 115"/>
                <a:gd name="T1" fmla="*/ 2147483646 h 102"/>
                <a:gd name="T2" fmla="*/ 2147483646 w 115"/>
                <a:gd name="T3" fmla="*/ 2147483646 h 102"/>
                <a:gd name="T4" fmla="*/ 2147483646 w 115"/>
                <a:gd name="T5" fmla="*/ 2147483646 h 102"/>
                <a:gd name="T6" fmla="*/ 2147483646 w 115"/>
                <a:gd name="T7" fmla="*/ 2147483646 h 102"/>
                <a:gd name="T8" fmla="*/ 2147483646 w 115"/>
                <a:gd name="T9" fmla="*/ 2147483646 h 102"/>
                <a:gd name="T10" fmla="*/ 2147483646 w 115"/>
                <a:gd name="T11" fmla="*/ 0 h 102"/>
                <a:gd name="T12" fmla="*/ 2147483646 w 115"/>
                <a:gd name="T13" fmla="*/ 0 h 102"/>
                <a:gd name="T14" fmla="*/ 2147483646 w 115"/>
                <a:gd name="T15" fmla="*/ 2147483646 h 102"/>
                <a:gd name="T16" fmla="*/ 2147483646 w 115"/>
                <a:gd name="T17" fmla="*/ 2147483646 h 102"/>
                <a:gd name="T18" fmla="*/ 2147483646 w 115"/>
                <a:gd name="T19" fmla="*/ 2147483646 h 102"/>
                <a:gd name="T20" fmla="*/ 0 w 115"/>
                <a:gd name="T21" fmla="*/ 2147483646 h 102"/>
                <a:gd name="T22" fmla="*/ 0 w 115"/>
                <a:gd name="T23" fmla="*/ 2147483646 h 102"/>
                <a:gd name="T24" fmla="*/ 2147483646 w 115"/>
                <a:gd name="T25" fmla="*/ 2147483646 h 102"/>
                <a:gd name="T26" fmla="*/ 2147483646 w 115"/>
                <a:gd name="T27" fmla="*/ 2147483646 h 102"/>
                <a:gd name="T28" fmla="*/ 2147483646 w 115"/>
                <a:gd name="T29" fmla="*/ 2147483646 h 102"/>
                <a:gd name="T30" fmla="*/ 2147483646 w 115"/>
                <a:gd name="T31" fmla="*/ 2147483646 h 102"/>
                <a:gd name="T32" fmla="*/ 2147483646 w 115"/>
                <a:gd name="T33" fmla="*/ 2147483646 h 102"/>
                <a:gd name="T34" fmla="*/ 2147483646 w 115"/>
                <a:gd name="T35" fmla="*/ 2147483646 h 102"/>
                <a:gd name="T36" fmla="*/ 2147483646 w 115"/>
                <a:gd name="T37" fmla="*/ 2147483646 h 102"/>
                <a:gd name="T38" fmla="*/ 2147483646 w 115"/>
                <a:gd name="T39" fmla="*/ 2147483646 h 102"/>
                <a:gd name="T40" fmla="*/ 2147483646 w 115"/>
                <a:gd name="T41" fmla="*/ 2147483646 h 102"/>
                <a:gd name="T42" fmla="*/ 2147483646 w 115"/>
                <a:gd name="T43" fmla="*/ 2147483646 h 102"/>
                <a:gd name="T44" fmla="*/ 2147483646 w 115"/>
                <a:gd name="T45" fmla="*/ 2147483646 h 102"/>
                <a:gd name="T46" fmla="*/ 2147483646 w 115"/>
                <a:gd name="T47" fmla="*/ 2147483646 h 102"/>
                <a:gd name="T48" fmla="*/ 2147483646 w 115"/>
                <a:gd name="T49" fmla="*/ 2147483646 h 102"/>
                <a:gd name="T50" fmla="*/ 2147483646 w 115"/>
                <a:gd name="T51" fmla="*/ 2147483646 h 102"/>
                <a:gd name="T52" fmla="*/ 2147483646 w 115"/>
                <a:gd name="T53" fmla="*/ 2147483646 h 102"/>
                <a:gd name="T54" fmla="*/ 2147483646 w 115"/>
                <a:gd name="T55" fmla="*/ 2147483646 h 102"/>
                <a:gd name="T56" fmla="*/ 2147483646 w 115"/>
                <a:gd name="T57" fmla="*/ 2147483646 h 10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5" h="102">
                  <a:moveTo>
                    <a:pt x="115" y="37"/>
                  </a:moveTo>
                  <a:cubicBezTo>
                    <a:pt x="115" y="36"/>
                    <a:pt x="115" y="36"/>
                    <a:pt x="114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2"/>
                    <a:pt x="23" y="102"/>
                    <a:pt x="26" y="102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3" y="102"/>
                    <a:pt x="93" y="102"/>
                    <a:pt x="95" y="10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107" y="43"/>
                    <a:pt x="107" y="43"/>
                    <a:pt x="107" y="43"/>
                  </a:cubicBezTo>
                  <a:lnTo>
                    <a:pt x="115" y="37"/>
                  </a:lnTo>
                  <a:close/>
                  <a:moveTo>
                    <a:pt x="31" y="7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87" y="76"/>
                    <a:pt x="87" y="76"/>
                    <a:pt x="87" y="76"/>
                  </a:cubicBezTo>
                  <a:lnTo>
                    <a:pt x="31" y="76"/>
                  </a:lnTo>
                  <a:close/>
                </a:path>
              </a:pathLst>
            </a:cu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3" name="矩形 42"/>
          <p:cNvSpPr>
            <a:spLocks noChangeArrowheads="1"/>
          </p:cNvSpPr>
          <p:nvPr/>
        </p:nvSpPr>
        <p:spPr bwMode="auto">
          <a:xfrm>
            <a:off x="4313238" y="862013"/>
            <a:ext cx="3565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217988" y="142557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此处请输入您的副标题，或者删除此文本框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023270" y="2675444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37" name="等腰三角形 36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5495558" y="1231126"/>
            <a:ext cx="1219200" cy="1219200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Freeform 19"/>
          <p:cNvSpPr/>
          <p:nvPr/>
        </p:nvSpPr>
        <p:spPr bwMode="auto">
          <a:xfrm>
            <a:off x="5838288" y="1485217"/>
            <a:ext cx="550114" cy="711018"/>
          </a:xfrm>
          <a:custGeom>
            <a:avLst/>
            <a:gdLst>
              <a:gd name="T0" fmla="*/ 2147483646 w 212"/>
              <a:gd name="T1" fmla="*/ 2147483646 h 274"/>
              <a:gd name="T2" fmla="*/ 2147483646 w 212"/>
              <a:gd name="T3" fmla="*/ 2147483646 h 274"/>
              <a:gd name="T4" fmla="*/ 2147483646 w 212"/>
              <a:gd name="T5" fmla="*/ 2147483646 h 274"/>
              <a:gd name="T6" fmla="*/ 0 w 212"/>
              <a:gd name="T7" fmla="*/ 2147483646 h 274"/>
              <a:gd name="T8" fmla="*/ 0 w 212"/>
              <a:gd name="T9" fmla="*/ 2147483646 h 274"/>
              <a:gd name="T10" fmla="*/ 2147483646 w 212"/>
              <a:gd name="T11" fmla="*/ 0 h 274"/>
              <a:gd name="T12" fmla="*/ 2147483646 w 212"/>
              <a:gd name="T13" fmla="*/ 0 h 274"/>
              <a:gd name="T14" fmla="*/ 2147483646 w 212"/>
              <a:gd name="T15" fmla="*/ 2147483646 h 274"/>
              <a:gd name="T16" fmla="*/ 2147483646 w 212"/>
              <a:gd name="T17" fmla="*/ 2147483646 h 2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" h="274">
                <a:moveTo>
                  <a:pt x="212" y="257"/>
                </a:moveTo>
                <a:cubicBezTo>
                  <a:pt x="212" y="266"/>
                  <a:pt x="205" y="274"/>
                  <a:pt x="196" y="274"/>
                </a:cubicBezTo>
                <a:cubicBezTo>
                  <a:pt x="17" y="274"/>
                  <a:pt x="17" y="274"/>
                  <a:pt x="17" y="274"/>
                </a:cubicBezTo>
                <a:cubicBezTo>
                  <a:pt x="7" y="274"/>
                  <a:pt x="0" y="266"/>
                  <a:pt x="0" y="25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7" y="0"/>
                  <a:pt x="17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5" y="0"/>
                  <a:pt x="212" y="8"/>
                  <a:pt x="212" y="17"/>
                </a:cubicBezTo>
                <a:lnTo>
                  <a:pt x="212" y="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Freeform 20"/>
          <p:cNvSpPr/>
          <p:nvPr/>
        </p:nvSpPr>
        <p:spPr bwMode="auto">
          <a:xfrm>
            <a:off x="5898319" y="1565916"/>
            <a:ext cx="430049" cy="549621"/>
          </a:xfrm>
          <a:custGeom>
            <a:avLst/>
            <a:gdLst>
              <a:gd name="T0" fmla="*/ 2147483646 w 166"/>
              <a:gd name="T1" fmla="*/ 2147483646 h 212"/>
              <a:gd name="T2" fmla="*/ 2147483646 w 166"/>
              <a:gd name="T3" fmla="*/ 2147483646 h 212"/>
              <a:gd name="T4" fmla="*/ 2147483646 w 166"/>
              <a:gd name="T5" fmla="*/ 2147483646 h 212"/>
              <a:gd name="T6" fmla="*/ 0 w 166"/>
              <a:gd name="T7" fmla="*/ 2147483646 h 212"/>
              <a:gd name="T8" fmla="*/ 0 w 166"/>
              <a:gd name="T9" fmla="*/ 2147483646 h 212"/>
              <a:gd name="T10" fmla="*/ 2147483646 w 166"/>
              <a:gd name="T11" fmla="*/ 0 h 212"/>
              <a:gd name="T12" fmla="*/ 2147483646 w 166"/>
              <a:gd name="T13" fmla="*/ 0 h 212"/>
              <a:gd name="T14" fmla="*/ 2147483646 w 166"/>
              <a:gd name="T15" fmla="*/ 2147483646 h 212"/>
              <a:gd name="T16" fmla="*/ 2147483646 w 166"/>
              <a:gd name="T17" fmla="*/ 2147483646 h 2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" h="212">
                <a:moveTo>
                  <a:pt x="166" y="199"/>
                </a:moveTo>
                <a:cubicBezTo>
                  <a:pt x="166" y="206"/>
                  <a:pt x="160" y="212"/>
                  <a:pt x="153" y="212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6" y="212"/>
                  <a:pt x="0" y="206"/>
                  <a:pt x="0" y="19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6" y="0"/>
                  <a:pt x="1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0" y="0"/>
                  <a:pt x="166" y="5"/>
                  <a:pt x="166" y="13"/>
                </a:cubicBezTo>
                <a:lnTo>
                  <a:pt x="166" y="199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Freeform 21"/>
          <p:cNvSpPr/>
          <p:nvPr/>
        </p:nvSpPr>
        <p:spPr bwMode="auto">
          <a:xfrm>
            <a:off x="6030391" y="1679330"/>
            <a:ext cx="251044" cy="29444"/>
          </a:xfrm>
          <a:custGeom>
            <a:avLst/>
            <a:gdLst>
              <a:gd name="T0" fmla="*/ 2147483646 w 97"/>
              <a:gd name="T1" fmla="*/ 2147483646 h 11"/>
              <a:gd name="T2" fmla="*/ 2147483646 w 97"/>
              <a:gd name="T3" fmla="*/ 2147483646 h 11"/>
              <a:gd name="T4" fmla="*/ 2147483646 w 97"/>
              <a:gd name="T5" fmla="*/ 2147483646 h 11"/>
              <a:gd name="T6" fmla="*/ 0 w 97"/>
              <a:gd name="T7" fmla="*/ 2147483646 h 11"/>
              <a:gd name="T8" fmla="*/ 0 w 97"/>
              <a:gd name="T9" fmla="*/ 2147483646 h 11"/>
              <a:gd name="T10" fmla="*/ 2147483646 w 97"/>
              <a:gd name="T11" fmla="*/ 0 h 11"/>
              <a:gd name="T12" fmla="*/ 2147483646 w 97"/>
              <a:gd name="T13" fmla="*/ 0 h 11"/>
              <a:gd name="T14" fmla="*/ 2147483646 w 97"/>
              <a:gd name="T15" fmla="*/ 2147483646 h 11"/>
              <a:gd name="T16" fmla="*/ 2147483646 w 97"/>
              <a:gd name="T17" fmla="*/ 2147483646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1">
                <a:moveTo>
                  <a:pt x="97" y="8"/>
                </a:moveTo>
                <a:cubicBezTo>
                  <a:pt x="97" y="10"/>
                  <a:pt x="95" y="11"/>
                  <a:pt x="93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1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Freeform 22"/>
          <p:cNvSpPr/>
          <p:nvPr/>
        </p:nvSpPr>
        <p:spPr bwMode="auto">
          <a:xfrm>
            <a:off x="5951803" y="1666243"/>
            <a:ext cx="57849" cy="57798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7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1"/>
                  <a:pt x="22" y="4"/>
                </a:cubicBezTo>
                <a:lnTo>
                  <a:pt x="22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Freeform 23"/>
          <p:cNvSpPr/>
          <p:nvPr/>
        </p:nvSpPr>
        <p:spPr bwMode="auto">
          <a:xfrm>
            <a:off x="6030391" y="1757847"/>
            <a:ext cx="251044" cy="30535"/>
          </a:xfrm>
          <a:custGeom>
            <a:avLst/>
            <a:gdLst>
              <a:gd name="T0" fmla="*/ 2147483646 w 97"/>
              <a:gd name="T1" fmla="*/ 2147483646 h 12"/>
              <a:gd name="T2" fmla="*/ 2147483646 w 97"/>
              <a:gd name="T3" fmla="*/ 2147483646 h 12"/>
              <a:gd name="T4" fmla="*/ 2147483646 w 97"/>
              <a:gd name="T5" fmla="*/ 2147483646 h 12"/>
              <a:gd name="T6" fmla="*/ 0 w 97"/>
              <a:gd name="T7" fmla="*/ 2147483646 h 12"/>
              <a:gd name="T8" fmla="*/ 0 w 97"/>
              <a:gd name="T9" fmla="*/ 2147483646 h 12"/>
              <a:gd name="T10" fmla="*/ 2147483646 w 97"/>
              <a:gd name="T11" fmla="*/ 0 h 12"/>
              <a:gd name="T12" fmla="*/ 2147483646 w 97"/>
              <a:gd name="T13" fmla="*/ 0 h 12"/>
              <a:gd name="T14" fmla="*/ 2147483646 w 97"/>
              <a:gd name="T15" fmla="*/ 2147483646 h 12"/>
              <a:gd name="T16" fmla="*/ 2147483646 w 97"/>
              <a:gd name="T17" fmla="*/ 214748364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2">
                <a:moveTo>
                  <a:pt x="97" y="8"/>
                </a:moveTo>
                <a:cubicBezTo>
                  <a:pt x="97" y="10"/>
                  <a:pt x="95" y="12"/>
                  <a:pt x="9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2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Freeform 24"/>
          <p:cNvSpPr/>
          <p:nvPr/>
        </p:nvSpPr>
        <p:spPr bwMode="auto">
          <a:xfrm>
            <a:off x="5951803" y="1744761"/>
            <a:ext cx="57849" cy="56707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4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Freeform 25"/>
          <p:cNvSpPr/>
          <p:nvPr/>
        </p:nvSpPr>
        <p:spPr bwMode="auto">
          <a:xfrm>
            <a:off x="6030391" y="1835273"/>
            <a:ext cx="251044" cy="31625"/>
          </a:xfrm>
          <a:custGeom>
            <a:avLst/>
            <a:gdLst>
              <a:gd name="T0" fmla="*/ 2147483646 w 97"/>
              <a:gd name="T1" fmla="*/ 2147483646 h 12"/>
              <a:gd name="T2" fmla="*/ 2147483646 w 97"/>
              <a:gd name="T3" fmla="*/ 2147483646 h 12"/>
              <a:gd name="T4" fmla="*/ 2147483646 w 97"/>
              <a:gd name="T5" fmla="*/ 2147483646 h 12"/>
              <a:gd name="T6" fmla="*/ 0 w 97"/>
              <a:gd name="T7" fmla="*/ 2147483646 h 12"/>
              <a:gd name="T8" fmla="*/ 0 w 97"/>
              <a:gd name="T9" fmla="*/ 2147483646 h 12"/>
              <a:gd name="T10" fmla="*/ 2147483646 w 97"/>
              <a:gd name="T11" fmla="*/ 0 h 12"/>
              <a:gd name="T12" fmla="*/ 2147483646 w 97"/>
              <a:gd name="T13" fmla="*/ 0 h 12"/>
              <a:gd name="T14" fmla="*/ 2147483646 w 97"/>
              <a:gd name="T15" fmla="*/ 2147483646 h 12"/>
              <a:gd name="T16" fmla="*/ 2147483646 w 97"/>
              <a:gd name="T17" fmla="*/ 214748364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2">
                <a:moveTo>
                  <a:pt x="97" y="8"/>
                </a:moveTo>
                <a:cubicBezTo>
                  <a:pt x="97" y="10"/>
                  <a:pt x="95" y="12"/>
                  <a:pt x="9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2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26"/>
          <p:cNvSpPr/>
          <p:nvPr/>
        </p:nvSpPr>
        <p:spPr bwMode="auto">
          <a:xfrm>
            <a:off x="5951803" y="1822187"/>
            <a:ext cx="57849" cy="56707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4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Freeform 27"/>
          <p:cNvSpPr/>
          <p:nvPr/>
        </p:nvSpPr>
        <p:spPr bwMode="auto">
          <a:xfrm>
            <a:off x="6030391" y="1912701"/>
            <a:ext cx="251044" cy="31625"/>
          </a:xfrm>
          <a:custGeom>
            <a:avLst/>
            <a:gdLst>
              <a:gd name="T0" fmla="*/ 2147483646 w 97"/>
              <a:gd name="T1" fmla="*/ 2147483646 h 12"/>
              <a:gd name="T2" fmla="*/ 2147483646 w 97"/>
              <a:gd name="T3" fmla="*/ 2147483646 h 12"/>
              <a:gd name="T4" fmla="*/ 2147483646 w 97"/>
              <a:gd name="T5" fmla="*/ 2147483646 h 12"/>
              <a:gd name="T6" fmla="*/ 0 w 97"/>
              <a:gd name="T7" fmla="*/ 2147483646 h 12"/>
              <a:gd name="T8" fmla="*/ 0 w 97"/>
              <a:gd name="T9" fmla="*/ 2147483646 h 12"/>
              <a:gd name="T10" fmla="*/ 2147483646 w 97"/>
              <a:gd name="T11" fmla="*/ 0 h 12"/>
              <a:gd name="T12" fmla="*/ 2147483646 w 97"/>
              <a:gd name="T13" fmla="*/ 0 h 12"/>
              <a:gd name="T14" fmla="*/ 2147483646 w 97"/>
              <a:gd name="T15" fmla="*/ 2147483646 h 12"/>
              <a:gd name="T16" fmla="*/ 2147483646 w 97"/>
              <a:gd name="T17" fmla="*/ 214748364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2">
                <a:moveTo>
                  <a:pt x="97" y="8"/>
                </a:moveTo>
                <a:cubicBezTo>
                  <a:pt x="97" y="10"/>
                  <a:pt x="95" y="12"/>
                  <a:pt x="9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2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Freeform 28"/>
          <p:cNvSpPr/>
          <p:nvPr/>
        </p:nvSpPr>
        <p:spPr bwMode="auto">
          <a:xfrm>
            <a:off x="5951803" y="1899614"/>
            <a:ext cx="57849" cy="57798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4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Freeform 29"/>
          <p:cNvSpPr/>
          <p:nvPr/>
        </p:nvSpPr>
        <p:spPr bwMode="auto">
          <a:xfrm>
            <a:off x="6030391" y="1993399"/>
            <a:ext cx="251044" cy="28353"/>
          </a:xfrm>
          <a:custGeom>
            <a:avLst/>
            <a:gdLst>
              <a:gd name="T0" fmla="*/ 2147483646 w 97"/>
              <a:gd name="T1" fmla="*/ 2147483646 h 11"/>
              <a:gd name="T2" fmla="*/ 2147483646 w 97"/>
              <a:gd name="T3" fmla="*/ 2147483646 h 11"/>
              <a:gd name="T4" fmla="*/ 2147483646 w 97"/>
              <a:gd name="T5" fmla="*/ 2147483646 h 11"/>
              <a:gd name="T6" fmla="*/ 0 w 97"/>
              <a:gd name="T7" fmla="*/ 2147483646 h 11"/>
              <a:gd name="T8" fmla="*/ 0 w 97"/>
              <a:gd name="T9" fmla="*/ 2147483646 h 11"/>
              <a:gd name="T10" fmla="*/ 2147483646 w 97"/>
              <a:gd name="T11" fmla="*/ 0 h 11"/>
              <a:gd name="T12" fmla="*/ 2147483646 w 97"/>
              <a:gd name="T13" fmla="*/ 0 h 11"/>
              <a:gd name="T14" fmla="*/ 2147483646 w 97"/>
              <a:gd name="T15" fmla="*/ 2147483646 h 11"/>
              <a:gd name="T16" fmla="*/ 2147483646 w 97"/>
              <a:gd name="T17" fmla="*/ 2147483646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1">
                <a:moveTo>
                  <a:pt x="97" y="7"/>
                </a:moveTo>
                <a:cubicBezTo>
                  <a:pt x="97" y="10"/>
                  <a:pt x="95" y="11"/>
                  <a:pt x="93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0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1"/>
                  <a:pt x="97" y="3"/>
                </a:cubicBezTo>
                <a:lnTo>
                  <a:pt x="97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Freeform 30"/>
          <p:cNvSpPr/>
          <p:nvPr/>
        </p:nvSpPr>
        <p:spPr bwMode="auto">
          <a:xfrm>
            <a:off x="5951803" y="1978132"/>
            <a:ext cx="57849" cy="56707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1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5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Freeform 31"/>
          <p:cNvSpPr/>
          <p:nvPr/>
        </p:nvSpPr>
        <p:spPr bwMode="auto">
          <a:xfrm>
            <a:off x="6009652" y="1519023"/>
            <a:ext cx="196469" cy="101419"/>
          </a:xfrm>
          <a:custGeom>
            <a:avLst/>
            <a:gdLst>
              <a:gd name="T0" fmla="*/ 2147483646 w 76"/>
              <a:gd name="T1" fmla="*/ 2147483646 h 39"/>
              <a:gd name="T2" fmla="*/ 2147483646 w 76"/>
              <a:gd name="T3" fmla="*/ 2147483646 h 39"/>
              <a:gd name="T4" fmla="*/ 2147483646 w 76"/>
              <a:gd name="T5" fmla="*/ 2147483646 h 39"/>
              <a:gd name="T6" fmla="*/ 0 w 76"/>
              <a:gd name="T7" fmla="*/ 2147483646 h 39"/>
              <a:gd name="T8" fmla="*/ 0 w 76"/>
              <a:gd name="T9" fmla="*/ 2147483646 h 39"/>
              <a:gd name="T10" fmla="*/ 2147483646 w 76"/>
              <a:gd name="T11" fmla="*/ 0 h 39"/>
              <a:gd name="T12" fmla="*/ 2147483646 w 76"/>
              <a:gd name="T13" fmla="*/ 0 h 39"/>
              <a:gd name="T14" fmla="*/ 2147483646 w 76"/>
              <a:gd name="T15" fmla="*/ 2147483646 h 39"/>
              <a:gd name="T16" fmla="*/ 2147483646 w 76"/>
              <a:gd name="T17" fmla="*/ 2147483646 h 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" h="39">
                <a:moveTo>
                  <a:pt x="76" y="25"/>
                </a:moveTo>
                <a:cubicBezTo>
                  <a:pt x="76" y="33"/>
                  <a:pt x="70" y="39"/>
                  <a:pt x="63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6" y="39"/>
                  <a:pt x="0" y="33"/>
                  <a:pt x="0" y="2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0" y="0"/>
                  <a:pt x="76" y="6"/>
                  <a:pt x="76" y="13"/>
                </a:cubicBezTo>
                <a:lnTo>
                  <a:pt x="76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矩形 3"/>
          <p:cNvSpPr>
            <a:spLocks noChangeArrowheads="1"/>
          </p:cNvSpPr>
          <p:nvPr/>
        </p:nvSpPr>
        <p:spPr bwMode="auto">
          <a:xfrm>
            <a:off x="5197108" y="2949211"/>
            <a:ext cx="18272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1083" y="3538173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矩形 26"/>
          <p:cNvSpPr>
            <a:spLocks noChangeArrowheads="1"/>
          </p:cNvSpPr>
          <p:nvPr/>
        </p:nvSpPr>
        <p:spPr bwMode="auto">
          <a:xfrm>
            <a:off x="5159008" y="3566748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选题方案设计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28"/>
          <p:cNvSpPr>
            <a:spLocks noChangeArrowheads="1"/>
          </p:cNvSpPr>
          <p:nvPr/>
        </p:nvSpPr>
        <p:spPr bwMode="auto">
          <a:xfrm>
            <a:off x="5159008" y="3957273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选题研究方法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29"/>
          <p:cNvSpPr>
            <a:spLocks noChangeArrowheads="1"/>
          </p:cNvSpPr>
          <p:nvPr/>
        </p:nvSpPr>
        <p:spPr bwMode="auto">
          <a:xfrm>
            <a:off x="5144720" y="4390661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选题运行过程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537264" y="1790874"/>
            <a:ext cx="1987550" cy="1987550"/>
          </a:xfrm>
          <a:prstGeom prst="ellipse">
            <a:avLst/>
          </a:prstGeom>
          <a:solidFill>
            <a:srgbClr val="596F0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998062" y="2399336"/>
            <a:ext cx="1068388" cy="771525"/>
            <a:chOff x="4244976" y="-839788"/>
            <a:chExt cx="1068388" cy="771525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343401" y="-787401"/>
              <a:ext cx="849313" cy="433388"/>
            </a:xfrm>
            <a:custGeom>
              <a:avLst/>
              <a:gdLst>
                <a:gd name="T0" fmla="*/ 224 w 224"/>
                <a:gd name="T1" fmla="*/ 92 h 114"/>
                <a:gd name="T2" fmla="*/ 203 w 224"/>
                <a:gd name="T3" fmla="*/ 114 h 114"/>
                <a:gd name="T4" fmla="*/ 21 w 224"/>
                <a:gd name="T5" fmla="*/ 114 h 114"/>
                <a:gd name="T6" fmla="*/ 0 w 224"/>
                <a:gd name="T7" fmla="*/ 92 h 114"/>
                <a:gd name="T8" fmla="*/ 0 w 224"/>
                <a:gd name="T9" fmla="*/ 22 h 114"/>
                <a:gd name="T10" fmla="*/ 21 w 224"/>
                <a:gd name="T11" fmla="*/ 0 h 114"/>
                <a:gd name="T12" fmla="*/ 203 w 224"/>
                <a:gd name="T13" fmla="*/ 0 h 114"/>
                <a:gd name="T14" fmla="*/ 224 w 224"/>
                <a:gd name="T15" fmla="*/ 22 h 114"/>
                <a:gd name="T16" fmla="*/ 224 w 224"/>
                <a:gd name="T17" fmla="*/ 9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14">
                  <a:moveTo>
                    <a:pt x="224" y="92"/>
                  </a:moveTo>
                  <a:cubicBezTo>
                    <a:pt x="224" y="105"/>
                    <a:pt x="215" y="114"/>
                    <a:pt x="203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9" y="114"/>
                    <a:pt x="0" y="105"/>
                    <a:pt x="0" y="9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5" y="0"/>
                    <a:pt x="224" y="10"/>
                    <a:pt x="224" y="22"/>
                  </a:cubicBezTo>
                  <a:lnTo>
                    <a:pt x="22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4244976" y="-131763"/>
              <a:ext cx="1068388" cy="63500"/>
            </a:xfrm>
            <a:custGeom>
              <a:avLst/>
              <a:gdLst>
                <a:gd name="T0" fmla="*/ 281 w 282"/>
                <a:gd name="T1" fmla="*/ 0 h 17"/>
                <a:gd name="T2" fmla="*/ 261 w 282"/>
                <a:gd name="T3" fmla="*/ 6 h 17"/>
                <a:gd name="T4" fmla="*/ 22 w 282"/>
                <a:gd name="T5" fmla="*/ 6 h 17"/>
                <a:gd name="T6" fmla="*/ 2 w 282"/>
                <a:gd name="T7" fmla="*/ 0 h 17"/>
                <a:gd name="T8" fmla="*/ 2 w 282"/>
                <a:gd name="T9" fmla="*/ 9 h 17"/>
                <a:gd name="T10" fmla="*/ 22 w 282"/>
                <a:gd name="T11" fmla="*/ 17 h 17"/>
                <a:gd name="T12" fmla="*/ 261 w 282"/>
                <a:gd name="T13" fmla="*/ 17 h 17"/>
                <a:gd name="T14" fmla="*/ 281 w 282"/>
                <a:gd name="T15" fmla="*/ 9 h 17"/>
                <a:gd name="T16" fmla="*/ 281 w 28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7">
                  <a:moveTo>
                    <a:pt x="281" y="0"/>
                  </a:moveTo>
                  <a:cubicBezTo>
                    <a:pt x="279" y="4"/>
                    <a:pt x="272" y="6"/>
                    <a:pt x="26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6"/>
                    <a:pt x="3" y="4"/>
                    <a:pt x="2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9" y="17"/>
                    <a:pt x="22" y="17"/>
                  </a:cubicBezTo>
                  <a:cubicBezTo>
                    <a:pt x="261" y="17"/>
                    <a:pt x="261" y="17"/>
                    <a:pt x="261" y="17"/>
                  </a:cubicBezTo>
                  <a:cubicBezTo>
                    <a:pt x="274" y="17"/>
                    <a:pt x="282" y="13"/>
                    <a:pt x="281" y="9"/>
                  </a:cubicBez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4244976" y="-839788"/>
              <a:ext cx="1068388" cy="708025"/>
            </a:xfrm>
            <a:custGeom>
              <a:avLst/>
              <a:gdLst>
                <a:gd name="T0" fmla="*/ 269 w 282"/>
                <a:gd name="T1" fmla="*/ 145 h 186"/>
                <a:gd name="T2" fmla="*/ 246 w 282"/>
                <a:gd name="T3" fmla="*/ 137 h 186"/>
                <a:gd name="T4" fmla="*/ 263 w 282"/>
                <a:gd name="T5" fmla="*/ 36 h 186"/>
                <a:gd name="T6" fmla="*/ 47 w 282"/>
                <a:gd name="T7" fmla="*/ 0 h 186"/>
                <a:gd name="T8" fmla="*/ 13 w 282"/>
                <a:gd name="T9" fmla="*/ 36 h 186"/>
                <a:gd name="T10" fmla="*/ 31 w 282"/>
                <a:gd name="T11" fmla="*/ 137 h 186"/>
                <a:gd name="T12" fmla="*/ 2 w 282"/>
                <a:gd name="T13" fmla="*/ 178 h 186"/>
                <a:gd name="T14" fmla="*/ 261 w 282"/>
                <a:gd name="T15" fmla="*/ 186 h 186"/>
                <a:gd name="T16" fmla="*/ 77 w 282"/>
                <a:gd name="T17" fmla="*/ 161 h 186"/>
                <a:gd name="T18" fmla="*/ 102 w 282"/>
                <a:gd name="T19" fmla="*/ 161 h 186"/>
                <a:gd name="T20" fmla="*/ 77 w 282"/>
                <a:gd name="T21" fmla="*/ 161 h 186"/>
                <a:gd name="T22" fmla="*/ 64 w 282"/>
                <a:gd name="T23" fmla="*/ 148 h 186"/>
                <a:gd name="T24" fmla="*/ 87 w 282"/>
                <a:gd name="T25" fmla="*/ 148 h 186"/>
                <a:gd name="T26" fmla="*/ 97 w 282"/>
                <a:gd name="T27" fmla="*/ 148 h 186"/>
                <a:gd name="T28" fmla="*/ 120 w 282"/>
                <a:gd name="T29" fmla="*/ 148 h 186"/>
                <a:gd name="T30" fmla="*/ 97 w 282"/>
                <a:gd name="T31" fmla="*/ 148 h 186"/>
                <a:gd name="T32" fmla="*/ 136 w 282"/>
                <a:gd name="T33" fmla="*/ 161 h 186"/>
                <a:gd name="T34" fmla="*/ 112 w 282"/>
                <a:gd name="T35" fmla="*/ 161 h 186"/>
                <a:gd name="T36" fmla="*/ 129 w 282"/>
                <a:gd name="T37" fmla="*/ 148 h 186"/>
                <a:gd name="T38" fmla="*/ 153 w 282"/>
                <a:gd name="T39" fmla="*/ 148 h 186"/>
                <a:gd name="T40" fmla="*/ 129 w 282"/>
                <a:gd name="T41" fmla="*/ 148 h 186"/>
                <a:gd name="T42" fmla="*/ 170 w 282"/>
                <a:gd name="T43" fmla="*/ 161 h 186"/>
                <a:gd name="T44" fmla="*/ 146 w 282"/>
                <a:gd name="T45" fmla="*/ 161 h 186"/>
                <a:gd name="T46" fmla="*/ 162 w 282"/>
                <a:gd name="T47" fmla="*/ 148 h 186"/>
                <a:gd name="T48" fmla="*/ 186 w 282"/>
                <a:gd name="T49" fmla="*/ 148 h 186"/>
                <a:gd name="T50" fmla="*/ 162 w 282"/>
                <a:gd name="T51" fmla="*/ 148 h 186"/>
                <a:gd name="T52" fmla="*/ 204 w 282"/>
                <a:gd name="T53" fmla="*/ 161 h 186"/>
                <a:gd name="T54" fmla="*/ 180 w 282"/>
                <a:gd name="T55" fmla="*/ 161 h 186"/>
                <a:gd name="T56" fmla="*/ 195 w 282"/>
                <a:gd name="T57" fmla="*/ 148 h 186"/>
                <a:gd name="T58" fmla="*/ 219 w 282"/>
                <a:gd name="T59" fmla="*/ 148 h 186"/>
                <a:gd name="T60" fmla="*/ 195 w 282"/>
                <a:gd name="T61" fmla="*/ 148 h 186"/>
                <a:gd name="T62" fmla="*/ 18 w 282"/>
                <a:gd name="T63" fmla="*/ 36 h 186"/>
                <a:gd name="T64" fmla="*/ 47 w 282"/>
                <a:gd name="T65" fmla="*/ 5 h 186"/>
                <a:gd name="T66" fmla="*/ 258 w 282"/>
                <a:gd name="T67" fmla="*/ 36 h 186"/>
                <a:gd name="T68" fmla="*/ 229 w 282"/>
                <a:gd name="T69" fmla="*/ 137 h 186"/>
                <a:gd name="T70" fmla="*/ 18 w 282"/>
                <a:gd name="T71" fmla="*/ 106 h 186"/>
                <a:gd name="T72" fmla="*/ 44 w 282"/>
                <a:gd name="T73" fmla="*/ 143 h 186"/>
                <a:gd name="T74" fmla="*/ 41 w 282"/>
                <a:gd name="T75" fmla="*/ 153 h 186"/>
                <a:gd name="T76" fmla="*/ 43 w 282"/>
                <a:gd name="T77" fmla="*/ 161 h 186"/>
                <a:gd name="T78" fmla="*/ 68 w 282"/>
                <a:gd name="T79" fmla="*/ 161 h 186"/>
                <a:gd name="T80" fmla="*/ 43 w 282"/>
                <a:gd name="T81" fmla="*/ 161 h 186"/>
                <a:gd name="T82" fmla="*/ 70 w 282"/>
                <a:gd name="T83" fmla="*/ 180 h 186"/>
                <a:gd name="T84" fmla="*/ 71 w 282"/>
                <a:gd name="T85" fmla="*/ 172 h 186"/>
                <a:gd name="T86" fmla="*/ 223 w 282"/>
                <a:gd name="T87" fmla="*/ 176 h 186"/>
                <a:gd name="T88" fmla="*/ 227 w 282"/>
                <a:gd name="T89" fmla="*/ 165 h 186"/>
                <a:gd name="T90" fmla="*/ 225 w 282"/>
                <a:gd name="T91" fmla="*/ 156 h 186"/>
                <a:gd name="T92" fmla="*/ 227 w 282"/>
                <a:gd name="T93" fmla="*/ 165 h 186"/>
                <a:gd name="T94" fmla="*/ 228 w 282"/>
                <a:gd name="T95" fmla="*/ 148 h 186"/>
                <a:gd name="T96" fmla="*/ 252 w 282"/>
                <a:gd name="T97" fmla="*/ 14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" h="186">
                  <a:moveTo>
                    <a:pt x="281" y="178"/>
                  </a:moveTo>
                  <a:cubicBezTo>
                    <a:pt x="269" y="145"/>
                    <a:pt x="269" y="145"/>
                    <a:pt x="269" y="145"/>
                  </a:cubicBezTo>
                  <a:cubicBezTo>
                    <a:pt x="267" y="141"/>
                    <a:pt x="257" y="137"/>
                    <a:pt x="246" y="137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56" y="131"/>
                    <a:pt x="263" y="119"/>
                    <a:pt x="263" y="106"/>
                  </a:cubicBezTo>
                  <a:cubicBezTo>
                    <a:pt x="263" y="36"/>
                    <a:pt x="263" y="36"/>
                    <a:pt x="263" y="36"/>
                  </a:cubicBezTo>
                  <a:cubicBezTo>
                    <a:pt x="263" y="16"/>
                    <a:pt x="248" y="0"/>
                    <a:pt x="2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8" y="0"/>
                    <a:pt x="30" y="4"/>
                    <a:pt x="23" y="11"/>
                  </a:cubicBezTo>
                  <a:cubicBezTo>
                    <a:pt x="17" y="18"/>
                    <a:pt x="13" y="27"/>
                    <a:pt x="13" y="36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13" y="120"/>
                    <a:pt x="20" y="131"/>
                    <a:pt x="31" y="137"/>
                  </a:cubicBezTo>
                  <a:cubicBezTo>
                    <a:pt x="22" y="138"/>
                    <a:pt x="15" y="142"/>
                    <a:pt x="14" y="145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82"/>
                    <a:pt x="9" y="186"/>
                    <a:pt x="22" y="186"/>
                  </a:cubicBezTo>
                  <a:cubicBezTo>
                    <a:pt x="261" y="186"/>
                    <a:pt x="261" y="186"/>
                    <a:pt x="261" y="186"/>
                  </a:cubicBezTo>
                  <a:cubicBezTo>
                    <a:pt x="274" y="186"/>
                    <a:pt x="282" y="182"/>
                    <a:pt x="281" y="178"/>
                  </a:cubicBezTo>
                  <a:close/>
                  <a:moveTo>
                    <a:pt x="77" y="161"/>
                  </a:moveTo>
                  <a:cubicBezTo>
                    <a:pt x="78" y="158"/>
                    <a:pt x="84" y="156"/>
                    <a:pt x="90" y="156"/>
                  </a:cubicBezTo>
                  <a:cubicBezTo>
                    <a:pt x="97" y="156"/>
                    <a:pt x="102" y="158"/>
                    <a:pt x="102" y="161"/>
                  </a:cubicBezTo>
                  <a:cubicBezTo>
                    <a:pt x="102" y="163"/>
                    <a:pt x="96" y="165"/>
                    <a:pt x="89" y="165"/>
                  </a:cubicBezTo>
                  <a:cubicBezTo>
                    <a:pt x="82" y="165"/>
                    <a:pt x="77" y="163"/>
                    <a:pt x="77" y="161"/>
                  </a:cubicBezTo>
                  <a:close/>
                  <a:moveTo>
                    <a:pt x="75" y="153"/>
                  </a:moveTo>
                  <a:cubicBezTo>
                    <a:pt x="68" y="153"/>
                    <a:pt x="63" y="150"/>
                    <a:pt x="64" y="148"/>
                  </a:cubicBezTo>
                  <a:cubicBezTo>
                    <a:pt x="64" y="145"/>
                    <a:pt x="70" y="143"/>
                    <a:pt x="76" y="143"/>
                  </a:cubicBezTo>
                  <a:cubicBezTo>
                    <a:pt x="83" y="143"/>
                    <a:pt x="88" y="145"/>
                    <a:pt x="87" y="148"/>
                  </a:cubicBezTo>
                  <a:cubicBezTo>
                    <a:pt x="87" y="150"/>
                    <a:pt x="81" y="153"/>
                    <a:pt x="75" y="153"/>
                  </a:cubicBezTo>
                  <a:close/>
                  <a:moveTo>
                    <a:pt x="97" y="148"/>
                  </a:moveTo>
                  <a:cubicBezTo>
                    <a:pt x="97" y="145"/>
                    <a:pt x="102" y="143"/>
                    <a:pt x="109" y="143"/>
                  </a:cubicBezTo>
                  <a:cubicBezTo>
                    <a:pt x="115" y="143"/>
                    <a:pt x="120" y="145"/>
                    <a:pt x="120" y="148"/>
                  </a:cubicBezTo>
                  <a:cubicBezTo>
                    <a:pt x="120" y="150"/>
                    <a:pt x="115" y="153"/>
                    <a:pt x="108" y="153"/>
                  </a:cubicBezTo>
                  <a:cubicBezTo>
                    <a:pt x="101" y="153"/>
                    <a:pt x="96" y="150"/>
                    <a:pt x="97" y="148"/>
                  </a:cubicBezTo>
                  <a:close/>
                  <a:moveTo>
                    <a:pt x="124" y="156"/>
                  </a:moveTo>
                  <a:cubicBezTo>
                    <a:pt x="131" y="156"/>
                    <a:pt x="136" y="158"/>
                    <a:pt x="136" y="161"/>
                  </a:cubicBezTo>
                  <a:cubicBezTo>
                    <a:pt x="136" y="163"/>
                    <a:pt x="130" y="165"/>
                    <a:pt x="124" y="165"/>
                  </a:cubicBezTo>
                  <a:cubicBezTo>
                    <a:pt x="117" y="165"/>
                    <a:pt x="111" y="163"/>
                    <a:pt x="112" y="161"/>
                  </a:cubicBezTo>
                  <a:cubicBezTo>
                    <a:pt x="112" y="158"/>
                    <a:pt x="117" y="156"/>
                    <a:pt x="124" y="156"/>
                  </a:cubicBezTo>
                  <a:close/>
                  <a:moveTo>
                    <a:pt x="129" y="148"/>
                  </a:moveTo>
                  <a:cubicBezTo>
                    <a:pt x="130" y="145"/>
                    <a:pt x="135" y="143"/>
                    <a:pt x="141" y="143"/>
                  </a:cubicBezTo>
                  <a:cubicBezTo>
                    <a:pt x="148" y="143"/>
                    <a:pt x="153" y="145"/>
                    <a:pt x="153" y="148"/>
                  </a:cubicBezTo>
                  <a:cubicBezTo>
                    <a:pt x="153" y="150"/>
                    <a:pt x="148" y="153"/>
                    <a:pt x="141" y="153"/>
                  </a:cubicBezTo>
                  <a:cubicBezTo>
                    <a:pt x="135" y="153"/>
                    <a:pt x="129" y="150"/>
                    <a:pt x="129" y="148"/>
                  </a:cubicBezTo>
                  <a:close/>
                  <a:moveTo>
                    <a:pt x="158" y="156"/>
                  </a:moveTo>
                  <a:cubicBezTo>
                    <a:pt x="164" y="156"/>
                    <a:pt x="170" y="158"/>
                    <a:pt x="170" y="161"/>
                  </a:cubicBezTo>
                  <a:cubicBezTo>
                    <a:pt x="170" y="163"/>
                    <a:pt x="165" y="165"/>
                    <a:pt x="158" y="165"/>
                  </a:cubicBezTo>
                  <a:cubicBezTo>
                    <a:pt x="151" y="165"/>
                    <a:pt x="146" y="163"/>
                    <a:pt x="146" y="161"/>
                  </a:cubicBezTo>
                  <a:cubicBezTo>
                    <a:pt x="146" y="158"/>
                    <a:pt x="151" y="156"/>
                    <a:pt x="158" y="156"/>
                  </a:cubicBezTo>
                  <a:close/>
                  <a:moveTo>
                    <a:pt x="162" y="148"/>
                  </a:moveTo>
                  <a:cubicBezTo>
                    <a:pt x="162" y="145"/>
                    <a:pt x="167" y="143"/>
                    <a:pt x="174" y="143"/>
                  </a:cubicBezTo>
                  <a:cubicBezTo>
                    <a:pt x="180" y="143"/>
                    <a:pt x="186" y="145"/>
                    <a:pt x="186" y="148"/>
                  </a:cubicBezTo>
                  <a:cubicBezTo>
                    <a:pt x="186" y="150"/>
                    <a:pt x="181" y="153"/>
                    <a:pt x="175" y="153"/>
                  </a:cubicBezTo>
                  <a:cubicBezTo>
                    <a:pt x="168" y="153"/>
                    <a:pt x="163" y="150"/>
                    <a:pt x="162" y="148"/>
                  </a:cubicBezTo>
                  <a:close/>
                  <a:moveTo>
                    <a:pt x="191" y="156"/>
                  </a:moveTo>
                  <a:cubicBezTo>
                    <a:pt x="198" y="156"/>
                    <a:pt x="204" y="158"/>
                    <a:pt x="204" y="161"/>
                  </a:cubicBezTo>
                  <a:cubicBezTo>
                    <a:pt x="205" y="163"/>
                    <a:pt x="200" y="165"/>
                    <a:pt x="193" y="165"/>
                  </a:cubicBezTo>
                  <a:cubicBezTo>
                    <a:pt x="186" y="165"/>
                    <a:pt x="180" y="163"/>
                    <a:pt x="180" y="161"/>
                  </a:cubicBezTo>
                  <a:cubicBezTo>
                    <a:pt x="179" y="158"/>
                    <a:pt x="185" y="156"/>
                    <a:pt x="191" y="156"/>
                  </a:cubicBezTo>
                  <a:close/>
                  <a:moveTo>
                    <a:pt x="195" y="148"/>
                  </a:moveTo>
                  <a:cubicBezTo>
                    <a:pt x="195" y="145"/>
                    <a:pt x="200" y="143"/>
                    <a:pt x="206" y="143"/>
                  </a:cubicBezTo>
                  <a:cubicBezTo>
                    <a:pt x="213" y="143"/>
                    <a:pt x="218" y="145"/>
                    <a:pt x="219" y="148"/>
                  </a:cubicBezTo>
                  <a:cubicBezTo>
                    <a:pt x="220" y="150"/>
                    <a:pt x="215" y="153"/>
                    <a:pt x="208" y="153"/>
                  </a:cubicBezTo>
                  <a:cubicBezTo>
                    <a:pt x="201" y="153"/>
                    <a:pt x="196" y="150"/>
                    <a:pt x="195" y="148"/>
                  </a:cubicBezTo>
                  <a:close/>
                  <a:moveTo>
                    <a:pt x="18" y="10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28"/>
                    <a:pt x="21" y="20"/>
                    <a:pt x="26" y="14"/>
                  </a:cubicBezTo>
                  <a:cubicBezTo>
                    <a:pt x="32" y="8"/>
                    <a:pt x="39" y="5"/>
                    <a:pt x="47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45" y="5"/>
                    <a:pt x="258" y="19"/>
                    <a:pt x="258" y="36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123"/>
                    <a:pt x="245" y="137"/>
                    <a:pt x="229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31" y="137"/>
                    <a:pt x="18" y="123"/>
                    <a:pt x="18" y="106"/>
                  </a:cubicBezTo>
                  <a:close/>
                  <a:moveTo>
                    <a:pt x="31" y="148"/>
                  </a:moveTo>
                  <a:cubicBezTo>
                    <a:pt x="32" y="145"/>
                    <a:pt x="37" y="143"/>
                    <a:pt x="44" y="143"/>
                  </a:cubicBezTo>
                  <a:cubicBezTo>
                    <a:pt x="50" y="143"/>
                    <a:pt x="55" y="145"/>
                    <a:pt x="54" y="148"/>
                  </a:cubicBezTo>
                  <a:cubicBezTo>
                    <a:pt x="54" y="150"/>
                    <a:pt x="48" y="153"/>
                    <a:pt x="41" y="153"/>
                  </a:cubicBezTo>
                  <a:cubicBezTo>
                    <a:pt x="35" y="153"/>
                    <a:pt x="30" y="150"/>
                    <a:pt x="31" y="148"/>
                  </a:cubicBezTo>
                  <a:close/>
                  <a:moveTo>
                    <a:pt x="43" y="161"/>
                  </a:moveTo>
                  <a:cubicBezTo>
                    <a:pt x="44" y="158"/>
                    <a:pt x="50" y="156"/>
                    <a:pt x="57" y="156"/>
                  </a:cubicBezTo>
                  <a:cubicBezTo>
                    <a:pt x="63" y="156"/>
                    <a:pt x="68" y="158"/>
                    <a:pt x="68" y="161"/>
                  </a:cubicBezTo>
                  <a:cubicBezTo>
                    <a:pt x="67" y="163"/>
                    <a:pt x="61" y="165"/>
                    <a:pt x="54" y="165"/>
                  </a:cubicBezTo>
                  <a:cubicBezTo>
                    <a:pt x="48" y="165"/>
                    <a:pt x="43" y="163"/>
                    <a:pt x="43" y="161"/>
                  </a:cubicBezTo>
                  <a:close/>
                  <a:moveTo>
                    <a:pt x="213" y="180"/>
                  </a:moveTo>
                  <a:cubicBezTo>
                    <a:pt x="70" y="180"/>
                    <a:pt x="70" y="180"/>
                    <a:pt x="70" y="180"/>
                  </a:cubicBezTo>
                  <a:cubicBezTo>
                    <a:pt x="64" y="180"/>
                    <a:pt x="59" y="178"/>
                    <a:pt x="59" y="176"/>
                  </a:cubicBezTo>
                  <a:cubicBezTo>
                    <a:pt x="60" y="174"/>
                    <a:pt x="65" y="172"/>
                    <a:pt x="71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17" y="172"/>
                    <a:pt x="223" y="174"/>
                    <a:pt x="223" y="176"/>
                  </a:cubicBezTo>
                  <a:cubicBezTo>
                    <a:pt x="224" y="178"/>
                    <a:pt x="219" y="180"/>
                    <a:pt x="213" y="180"/>
                  </a:cubicBezTo>
                  <a:close/>
                  <a:moveTo>
                    <a:pt x="227" y="165"/>
                  </a:moveTo>
                  <a:cubicBezTo>
                    <a:pt x="220" y="165"/>
                    <a:pt x="214" y="163"/>
                    <a:pt x="214" y="161"/>
                  </a:cubicBezTo>
                  <a:cubicBezTo>
                    <a:pt x="213" y="158"/>
                    <a:pt x="218" y="156"/>
                    <a:pt x="225" y="156"/>
                  </a:cubicBezTo>
                  <a:cubicBezTo>
                    <a:pt x="232" y="156"/>
                    <a:pt x="238" y="158"/>
                    <a:pt x="238" y="161"/>
                  </a:cubicBezTo>
                  <a:cubicBezTo>
                    <a:pt x="239" y="163"/>
                    <a:pt x="234" y="165"/>
                    <a:pt x="227" y="165"/>
                  </a:cubicBezTo>
                  <a:close/>
                  <a:moveTo>
                    <a:pt x="241" y="153"/>
                  </a:moveTo>
                  <a:cubicBezTo>
                    <a:pt x="235" y="153"/>
                    <a:pt x="229" y="150"/>
                    <a:pt x="228" y="148"/>
                  </a:cubicBezTo>
                  <a:cubicBezTo>
                    <a:pt x="228" y="145"/>
                    <a:pt x="232" y="143"/>
                    <a:pt x="239" y="143"/>
                  </a:cubicBezTo>
                  <a:cubicBezTo>
                    <a:pt x="245" y="143"/>
                    <a:pt x="251" y="145"/>
                    <a:pt x="252" y="148"/>
                  </a:cubicBezTo>
                  <a:cubicBezTo>
                    <a:pt x="253" y="150"/>
                    <a:pt x="248" y="153"/>
                    <a:pt x="241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3923276" y="1790874"/>
            <a:ext cx="1987550" cy="1987550"/>
          </a:xfrm>
          <a:prstGeom prst="ellipse">
            <a:avLst/>
          </a:prstGeom>
          <a:solidFill>
            <a:srgbClr val="3E3A39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724613" y="2284242"/>
            <a:ext cx="385762" cy="1001713"/>
            <a:chOff x="4550163" y="1814494"/>
            <a:chExt cx="385762" cy="1001713"/>
          </a:xfrm>
          <a:solidFill>
            <a:schemeClr val="bg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4696213" y="1814494"/>
              <a:ext cx="239712" cy="395288"/>
            </a:xfrm>
            <a:custGeom>
              <a:avLst/>
              <a:gdLst>
                <a:gd name="T0" fmla="*/ 47 w 62"/>
                <a:gd name="T1" fmla="*/ 9 h 104"/>
                <a:gd name="T2" fmla="*/ 47 w 62"/>
                <a:gd name="T3" fmla="*/ 28 h 104"/>
                <a:gd name="T4" fmla="*/ 37 w 62"/>
                <a:gd name="T5" fmla="*/ 43 h 104"/>
                <a:gd name="T6" fmla="*/ 20 w 62"/>
                <a:gd name="T7" fmla="*/ 47 h 104"/>
                <a:gd name="T8" fmla="*/ 1 w 62"/>
                <a:gd name="T9" fmla="*/ 95 h 104"/>
                <a:gd name="T10" fmla="*/ 15 w 62"/>
                <a:gd name="T11" fmla="*/ 95 h 104"/>
                <a:gd name="T12" fmla="*/ 15 w 62"/>
                <a:gd name="T13" fmla="*/ 76 h 104"/>
                <a:gd name="T14" fmla="*/ 25 w 62"/>
                <a:gd name="T15" fmla="*/ 61 h 104"/>
                <a:gd name="T16" fmla="*/ 42 w 62"/>
                <a:gd name="T17" fmla="*/ 57 h 104"/>
                <a:gd name="T18" fmla="*/ 61 w 62"/>
                <a:gd name="T19" fmla="*/ 9 h 104"/>
                <a:gd name="T20" fmla="*/ 47 w 62"/>
                <a:gd name="T21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4">
                  <a:moveTo>
                    <a:pt x="47" y="9"/>
                  </a:moveTo>
                  <a:cubicBezTo>
                    <a:pt x="47" y="15"/>
                    <a:pt x="47" y="22"/>
                    <a:pt x="47" y="28"/>
                  </a:cubicBezTo>
                  <a:cubicBezTo>
                    <a:pt x="47" y="35"/>
                    <a:pt x="43" y="40"/>
                    <a:pt x="37" y="43"/>
                  </a:cubicBezTo>
                  <a:cubicBezTo>
                    <a:pt x="32" y="46"/>
                    <a:pt x="25" y="45"/>
                    <a:pt x="20" y="47"/>
                  </a:cubicBezTo>
                  <a:cubicBezTo>
                    <a:pt x="0" y="56"/>
                    <a:pt x="1" y="76"/>
                    <a:pt x="1" y="95"/>
                  </a:cubicBezTo>
                  <a:cubicBezTo>
                    <a:pt x="1" y="104"/>
                    <a:pt x="15" y="104"/>
                    <a:pt x="15" y="95"/>
                  </a:cubicBezTo>
                  <a:cubicBezTo>
                    <a:pt x="15" y="89"/>
                    <a:pt x="15" y="82"/>
                    <a:pt x="15" y="76"/>
                  </a:cubicBezTo>
                  <a:cubicBezTo>
                    <a:pt x="15" y="69"/>
                    <a:pt x="19" y="64"/>
                    <a:pt x="25" y="61"/>
                  </a:cubicBezTo>
                  <a:cubicBezTo>
                    <a:pt x="30" y="58"/>
                    <a:pt x="37" y="59"/>
                    <a:pt x="42" y="57"/>
                  </a:cubicBezTo>
                  <a:cubicBezTo>
                    <a:pt x="62" y="48"/>
                    <a:pt x="61" y="28"/>
                    <a:pt x="61" y="9"/>
                  </a:cubicBezTo>
                  <a:cubicBezTo>
                    <a:pt x="61" y="0"/>
                    <a:pt x="47" y="0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4550163" y="2246294"/>
              <a:ext cx="363537" cy="569913"/>
            </a:xfrm>
            <a:custGeom>
              <a:avLst/>
              <a:gdLst>
                <a:gd name="T0" fmla="*/ 39 w 94"/>
                <a:gd name="T1" fmla="*/ 0 h 150"/>
                <a:gd name="T2" fmla="*/ 27 w 94"/>
                <a:gd name="T3" fmla="*/ 0 h 150"/>
                <a:gd name="T4" fmla="*/ 0 w 94"/>
                <a:gd name="T5" fmla="*/ 28 h 150"/>
                <a:gd name="T6" fmla="*/ 0 w 94"/>
                <a:gd name="T7" fmla="*/ 40 h 150"/>
                <a:gd name="T8" fmla="*/ 39 w 94"/>
                <a:gd name="T9" fmla="*/ 40 h 150"/>
                <a:gd name="T10" fmla="*/ 39 w 94"/>
                <a:gd name="T11" fmla="*/ 0 h 150"/>
                <a:gd name="T12" fmla="*/ 66 w 94"/>
                <a:gd name="T13" fmla="*/ 0 h 150"/>
                <a:gd name="T14" fmla="*/ 55 w 94"/>
                <a:gd name="T15" fmla="*/ 0 h 150"/>
                <a:gd name="T16" fmla="*/ 55 w 94"/>
                <a:gd name="T17" fmla="*/ 40 h 150"/>
                <a:gd name="T18" fmla="*/ 94 w 94"/>
                <a:gd name="T19" fmla="*/ 40 h 150"/>
                <a:gd name="T20" fmla="*/ 94 w 94"/>
                <a:gd name="T21" fmla="*/ 28 h 150"/>
                <a:gd name="T22" fmla="*/ 66 w 94"/>
                <a:gd name="T23" fmla="*/ 0 h 150"/>
                <a:gd name="T24" fmla="*/ 0 w 94"/>
                <a:gd name="T25" fmla="*/ 121 h 150"/>
                <a:gd name="T26" fmla="*/ 27 w 94"/>
                <a:gd name="T27" fmla="*/ 150 h 150"/>
                <a:gd name="T28" fmla="*/ 66 w 94"/>
                <a:gd name="T29" fmla="*/ 150 h 150"/>
                <a:gd name="T30" fmla="*/ 94 w 94"/>
                <a:gd name="T31" fmla="*/ 121 h 150"/>
                <a:gd name="T32" fmla="*/ 94 w 94"/>
                <a:gd name="T33" fmla="*/ 57 h 150"/>
                <a:gd name="T34" fmla="*/ 0 w 94"/>
                <a:gd name="T35" fmla="*/ 57 h 150"/>
                <a:gd name="T36" fmla="*/ 0 w 94"/>
                <a:gd name="T37" fmla="*/ 1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150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9" y="40"/>
                    <a:pt x="39" y="40"/>
                    <a:pt x="39" y="40"/>
                  </a:cubicBezTo>
                  <a:lnTo>
                    <a:pt x="39" y="0"/>
                  </a:lnTo>
                  <a:close/>
                  <a:moveTo>
                    <a:pt x="6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13"/>
                    <a:pt x="81" y="0"/>
                    <a:pt x="66" y="0"/>
                  </a:cubicBezTo>
                  <a:close/>
                  <a:moveTo>
                    <a:pt x="0" y="121"/>
                  </a:moveTo>
                  <a:cubicBezTo>
                    <a:pt x="0" y="137"/>
                    <a:pt x="12" y="150"/>
                    <a:pt x="27" y="150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81" y="150"/>
                    <a:pt x="94" y="137"/>
                    <a:pt x="94" y="121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6307701" y="1790874"/>
            <a:ext cx="1985963" cy="1987550"/>
          </a:xfrm>
          <a:prstGeom prst="ellipse">
            <a:avLst/>
          </a:prstGeom>
          <a:solidFill>
            <a:srgbClr val="08A5EF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871726" y="2409654"/>
            <a:ext cx="860424" cy="750888"/>
            <a:chOff x="2279110" y="-870520"/>
            <a:chExt cx="860424" cy="750888"/>
          </a:xfrm>
          <a:solidFill>
            <a:schemeClr val="bg1"/>
          </a:solidFill>
        </p:grpSpPr>
        <p:sp>
          <p:nvSpPr>
            <p:cNvPr id="36" name="Freeform 10"/>
            <p:cNvSpPr/>
            <p:nvPr/>
          </p:nvSpPr>
          <p:spPr bwMode="auto">
            <a:xfrm>
              <a:off x="2279110" y="-610170"/>
              <a:ext cx="754062" cy="160338"/>
            </a:xfrm>
            <a:custGeom>
              <a:avLst/>
              <a:gdLst>
                <a:gd name="T0" fmla="*/ 7 w 198"/>
                <a:gd name="T1" fmla="*/ 8 h 42"/>
                <a:gd name="T2" fmla="*/ 2 w 198"/>
                <a:gd name="T3" fmla="*/ 19 h 42"/>
                <a:gd name="T4" fmla="*/ 13 w 198"/>
                <a:gd name="T5" fmla="*/ 24 h 42"/>
                <a:gd name="T6" fmla="*/ 40 w 198"/>
                <a:gd name="T7" fmla="*/ 17 h 42"/>
                <a:gd name="T8" fmla="*/ 58 w 198"/>
                <a:gd name="T9" fmla="*/ 38 h 42"/>
                <a:gd name="T10" fmla="*/ 60 w 198"/>
                <a:gd name="T11" fmla="*/ 42 h 42"/>
                <a:gd name="T12" fmla="*/ 65 w 198"/>
                <a:gd name="T13" fmla="*/ 42 h 42"/>
                <a:gd name="T14" fmla="*/ 189 w 198"/>
                <a:gd name="T15" fmla="*/ 42 h 42"/>
                <a:gd name="T16" fmla="*/ 198 w 198"/>
                <a:gd name="T17" fmla="*/ 34 h 42"/>
                <a:gd name="T18" fmla="*/ 189 w 198"/>
                <a:gd name="T19" fmla="*/ 25 h 42"/>
                <a:gd name="T20" fmla="*/ 71 w 198"/>
                <a:gd name="T21" fmla="*/ 25 h 42"/>
                <a:gd name="T22" fmla="*/ 40 w 198"/>
                <a:gd name="T23" fmla="*/ 0 h 42"/>
                <a:gd name="T24" fmla="*/ 7 w 198"/>
                <a:gd name="T2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42">
                  <a:moveTo>
                    <a:pt x="7" y="8"/>
                  </a:moveTo>
                  <a:cubicBezTo>
                    <a:pt x="2" y="9"/>
                    <a:pt x="0" y="14"/>
                    <a:pt x="2" y="19"/>
                  </a:cubicBezTo>
                  <a:cubicBezTo>
                    <a:pt x="4" y="23"/>
                    <a:pt x="9" y="26"/>
                    <a:pt x="13" y="24"/>
                  </a:cubicBezTo>
                  <a:cubicBezTo>
                    <a:pt x="18" y="22"/>
                    <a:pt x="32" y="17"/>
                    <a:pt x="40" y="17"/>
                  </a:cubicBezTo>
                  <a:cubicBezTo>
                    <a:pt x="43" y="17"/>
                    <a:pt x="52" y="27"/>
                    <a:pt x="58" y="38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94" y="42"/>
                    <a:pt x="198" y="39"/>
                    <a:pt x="198" y="34"/>
                  </a:cubicBezTo>
                  <a:cubicBezTo>
                    <a:pt x="198" y="29"/>
                    <a:pt x="194" y="25"/>
                    <a:pt x="189" y="25"/>
                  </a:cubicBezTo>
                  <a:cubicBezTo>
                    <a:pt x="189" y="25"/>
                    <a:pt x="80" y="25"/>
                    <a:pt x="71" y="25"/>
                  </a:cubicBezTo>
                  <a:cubicBezTo>
                    <a:pt x="65" y="16"/>
                    <a:pt x="54" y="0"/>
                    <a:pt x="40" y="0"/>
                  </a:cubicBezTo>
                  <a:cubicBezTo>
                    <a:pt x="27" y="0"/>
                    <a:pt x="9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2496597" y="-373632"/>
              <a:ext cx="460375" cy="68263"/>
            </a:xfrm>
            <a:custGeom>
              <a:avLst/>
              <a:gdLst>
                <a:gd name="T0" fmla="*/ 8 w 121"/>
                <a:gd name="T1" fmla="*/ 0 h 18"/>
                <a:gd name="T2" fmla="*/ 0 w 121"/>
                <a:gd name="T3" fmla="*/ 9 h 18"/>
                <a:gd name="T4" fmla="*/ 8 w 121"/>
                <a:gd name="T5" fmla="*/ 18 h 18"/>
                <a:gd name="T6" fmla="*/ 113 w 121"/>
                <a:gd name="T7" fmla="*/ 18 h 18"/>
                <a:gd name="T8" fmla="*/ 121 w 121"/>
                <a:gd name="T9" fmla="*/ 9 h 18"/>
                <a:gd name="T10" fmla="*/ 113 w 121"/>
                <a:gd name="T11" fmla="*/ 0 h 18"/>
                <a:gd name="T12" fmla="*/ 8 w 1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8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8" y="18"/>
                    <a:pt x="121" y="14"/>
                    <a:pt x="121" y="9"/>
                  </a:cubicBezTo>
                  <a:cubicBezTo>
                    <a:pt x="121" y="4"/>
                    <a:pt x="118" y="0"/>
                    <a:pt x="113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2526759" y="-245045"/>
              <a:ext cx="125412" cy="1254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2812509" y="-245045"/>
              <a:ext cx="125412" cy="1254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2602959" y="-870520"/>
              <a:ext cx="536575" cy="309563"/>
            </a:xfrm>
            <a:custGeom>
              <a:avLst/>
              <a:gdLst>
                <a:gd name="T0" fmla="*/ 95 w 141"/>
                <a:gd name="T1" fmla="*/ 22 h 81"/>
                <a:gd name="T2" fmla="*/ 65 w 141"/>
                <a:gd name="T3" fmla="*/ 28 h 81"/>
                <a:gd name="T4" fmla="*/ 51 w 141"/>
                <a:gd name="T5" fmla="*/ 0 h 81"/>
                <a:gd name="T6" fmla="*/ 0 w 141"/>
                <a:gd name="T7" fmla="*/ 73 h 81"/>
                <a:gd name="T8" fmla="*/ 89 w 141"/>
                <a:gd name="T9" fmla="*/ 81 h 81"/>
                <a:gd name="T10" fmla="*/ 76 w 141"/>
                <a:gd name="T11" fmla="*/ 53 h 81"/>
                <a:gd name="T12" fmla="*/ 115 w 141"/>
                <a:gd name="T13" fmla="*/ 36 h 81"/>
                <a:gd name="T14" fmla="*/ 141 w 141"/>
                <a:gd name="T15" fmla="*/ 32 h 81"/>
                <a:gd name="T16" fmla="*/ 95 w 141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81">
                  <a:moveTo>
                    <a:pt x="95" y="22"/>
                  </a:moveTo>
                  <a:cubicBezTo>
                    <a:pt x="85" y="23"/>
                    <a:pt x="73" y="26"/>
                    <a:pt x="65" y="2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87" y="47"/>
                    <a:pt x="103" y="39"/>
                    <a:pt x="115" y="36"/>
                  </a:cubicBezTo>
                  <a:cubicBezTo>
                    <a:pt x="135" y="31"/>
                    <a:pt x="141" y="32"/>
                    <a:pt x="141" y="32"/>
                  </a:cubicBezTo>
                  <a:cubicBezTo>
                    <a:pt x="141" y="32"/>
                    <a:pt x="115" y="20"/>
                    <a:pt x="95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8692126" y="1792462"/>
            <a:ext cx="1987550" cy="1985962"/>
          </a:xfrm>
          <a:prstGeom prst="ellipse">
            <a:avLst/>
          </a:prstGeom>
          <a:solidFill>
            <a:srgbClr val="790003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9296652" y="2497760"/>
            <a:ext cx="779463" cy="574676"/>
            <a:chOff x="2324100" y="-965201"/>
            <a:chExt cx="779463" cy="574676"/>
          </a:xfrm>
          <a:solidFill>
            <a:schemeClr val="bg1"/>
          </a:solidFill>
        </p:grpSpPr>
        <p:sp>
          <p:nvSpPr>
            <p:cNvPr id="43" name="Freeform 18"/>
            <p:cNvSpPr>
              <a:spLocks noEditPoints="1"/>
            </p:cNvSpPr>
            <p:nvPr/>
          </p:nvSpPr>
          <p:spPr bwMode="auto">
            <a:xfrm>
              <a:off x="2324100" y="-965201"/>
              <a:ext cx="779463" cy="574676"/>
            </a:xfrm>
            <a:custGeom>
              <a:avLst/>
              <a:gdLst>
                <a:gd name="T0" fmla="*/ 182 w 205"/>
                <a:gd name="T1" fmla="*/ 0 h 150"/>
                <a:gd name="T2" fmla="*/ 23 w 205"/>
                <a:gd name="T3" fmla="*/ 0 h 150"/>
                <a:gd name="T4" fmla="*/ 0 w 205"/>
                <a:gd name="T5" fmla="*/ 23 h 150"/>
                <a:gd name="T6" fmla="*/ 0 w 205"/>
                <a:gd name="T7" fmla="*/ 101 h 150"/>
                <a:gd name="T8" fmla="*/ 23 w 205"/>
                <a:gd name="T9" fmla="*/ 124 h 150"/>
                <a:gd name="T10" fmla="*/ 132 w 205"/>
                <a:gd name="T11" fmla="*/ 124 h 150"/>
                <a:gd name="T12" fmla="*/ 172 w 205"/>
                <a:gd name="T13" fmla="*/ 150 h 150"/>
                <a:gd name="T14" fmla="*/ 161 w 205"/>
                <a:gd name="T15" fmla="*/ 124 h 150"/>
                <a:gd name="T16" fmla="*/ 182 w 205"/>
                <a:gd name="T17" fmla="*/ 124 h 150"/>
                <a:gd name="T18" fmla="*/ 205 w 205"/>
                <a:gd name="T19" fmla="*/ 101 h 150"/>
                <a:gd name="T20" fmla="*/ 205 w 205"/>
                <a:gd name="T21" fmla="*/ 23 h 150"/>
                <a:gd name="T22" fmla="*/ 182 w 205"/>
                <a:gd name="T23" fmla="*/ 0 h 150"/>
                <a:gd name="T24" fmla="*/ 192 w 205"/>
                <a:gd name="T25" fmla="*/ 101 h 150"/>
                <a:gd name="T26" fmla="*/ 182 w 205"/>
                <a:gd name="T27" fmla="*/ 110 h 150"/>
                <a:gd name="T28" fmla="*/ 23 w 205"/>
                <a:gd name="T29" fmla="*/ 110 h 150"/>
                <a:gd name="T30" fmla="*/ 13 w 205"/>
                <a:gd name="T31" fmla="*/ 101 h 150"/>
                <a:gd name="T32" fmla="*/ 13 w 205"/>
                <a:gd name="T33" fmla="*/ 23 h 150"/>
                <a:gd name="T34" fmla="*/ 23 w 205"/>
                <a:gd name="T35" fmla="*/ 13 h 150"/>
                <a:gd name="T36" fmla="*/ 182 w 205"/>
                <a:gd name="T37" fmla="*/ 13 h 150"/>
                <a:gd name="T38" fmla="*/ 192 w 205"/>
                <a:gd name="T39" fmla="*/ 23 h 150"/>
                <a:gd name="T40" fmla="*/ 192 w 205"/>
                <a:gd name="T41" fmla="*/ 10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5" h="150">
                  <a:moveTo>
                    <a:pt x="18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3"/>
                    <a:pt x="10" y="124"/>
                    <a:pt x="23" y="124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95" y="124"/>
                    <a:pt x="205" y="113"/>
                    <a:pt x="205" y="101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5" y="10"/>
                    <a:pt x="195" y="0"/>
                    <a:pt x="182" y="0"/>
                  </a:cubicBezTo>
                  <a:close/>
                  <a:moveTo>
                    <a:pt x="192" y="101"/>
                  </a:moveTo>
                  <a:cubicBezTo>
                    <a:pt x="192" y="106"/>
                    <a:pt x="188" y="110"/>
                    <a:pt x="182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18" y="110"/>
                    <a:pt x="13" y="106"/>
                    <a:pt x="13" y="101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17"/>
                    <a:pt x="18" y="13"/>
                    <a:pt x="2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8" y="13"/>
                    <a:pt x="192" y="17"/>
                    <a:pt x="192" y="23"/>
                  </a:cubicBezTo>
                  <a:lnTo>
                    <a:pt x="192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2738438" y="-784225"/>
              <a:ext cx="114300" cy="10953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2586038" y="-784225"/>
              <a:ext cx="109538" cy="10953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2433638" y="-784225"/>
              <a:ext cx="111125" cy="10953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2894013" y="-784225"/>
              <a:ext cx="111125" cy="10953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6635" name="矩形 28"/>
          <p:cNvSpPr>
            <a:spLocks noChangeArrowheads="1"/>
          </p:cNvSpPr>
          <p:nvPr/>
        </p:nvSpPr>
        <p:spPr bwMode="auto">
          <a:xfrm>
            <a:off x="1865876" y="1327324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A3D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 </a:t>
            </a:r>
            <a:endParaRPr lang="zh-CN" altLang="en-US" sz="200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矩形 29"/>
          <p:cNvSpPr>
            <a:spLocks noChangeArrowheads="1"/>
          </p:cNvSpPr>
          <p:nvPr/>
        </p:nvSpPr>
        <p:spPr bwMode="auto">
          <a:xfrm>
            <a:off x="4328089" y="1327324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A3D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 </a:t>
            </a:r>
            <a:endParaRPr lang="zh-CN" altLang="en-US" sz="200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矩形 30"/>
          <p:cNvSpPr>
            <a:spLocks noChangeArrowheads="1"/>
          </p:cNvSpPr>
          <p:nvPr/>
        </p:nvSpPr>
        <p:spPr bwMode="auto">
          <a:xfrm>
            <a:off x="6680764" y="1327324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A3D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 </a:t>
            </a:r>
            <a:endParaRPr lang="zh-CN" altLang="en-US" sz="200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矩形 31"/>
          <p:cNvSpPr>
            <a:spLocks noChangeArrowheads="1"/>
          </p:cNvSpPr>
          <p:nvPr/>
        </p:nvSpPr>
        <p:spPr bwMode="auto">
          <a:xfrm>
            <a:off x="9065189" y="1327324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A3D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 </a:t>
            </a:r>
            <a:endParaRPr lang="zh-CN" altLang="en-US" sz="2000">
              <a:solidFill>
                <a:srgbClr val="2A3D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32"/>
          <p:cNvSpPr>
            <a:spLocks noChangeArrowheads="1"/>
          </p:cNvSpPr>
          <p:nvPr/>
        </p:nvSpPr>
        <p:spPr bwMode="auto">
          <a:xfrm>
            <a:off x="1646801" y="3942157"/>
            <a:ext cx="1695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33"/>
          <p:cNvSpPr>
            <a:spLocks noChangeArrowheads="1"/>
          </p:cNvSpPr>
          <p:nvPr/>
        </p:nvSpPr>
        <p:spPr bwMode="auto">
          <a:xfrm>
            <a:off x="4080439" y="3942157"/>
            <a:ext cx="1695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34"/>
          <p:cNvSpPr>
            <a:spLocks noChangeArrowheads="1"/>
          </p:cNvSpPr>
          <p:nvPr/>
        </p:nvSpPr>
        <p:spPr bwMode="auto">
          <a:xfrm>
            <a:off x="6512489" y="3942157"/>
            <a:ext cx="1695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35"/>
          <p:cNvSpPr>
            <a:spLocks noChangeArrowheads="1"/>
          </p:cNvSpPr>
          <p:nvPr/>
        </p:nvSpPr>
        <p:spPr bwMode="auto">
          <a:xfrm>
            <a:off x="8879451" y="3942157"/>
            <a:ext cx="1695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0902" y="3236659"/>
            <a:ext cx="1581150" cy="384175"/>
          </a:xfrm>
          <a:prstGeom prst="rect">
            <a:avLst/>
          </a:prstGeom>
          <a:solidFill>
            <a:srgbClr val="7900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9533" y="3236659"/>
            <a:ext cx="1581150" cy="384175"/>
          </a:xfrm>
          <a:prstGeom prst="rect">
            <a:avLst/>
          </a:prstGeom>
          <a:solidFill>
            <a:srgbClr val="08A5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87735" y="3236659"/>
            <a:ext cx="1581150" cy="384175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54853" y="3236659"/>
            <a:ext cx="1581150" cy="384175"/>
          </a:xfrm>
          <a:prstGeom prst="rect">
            <a:avLst/>
          </a:prstGeom>
          <a:solidFill>
            <a:srgbClr val="596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58842" y="3236659"/>
            <a:ext cx="1581150" cy="384175"/>
          </a:xfrm>
          <a:prstGeom prst="rect">
            <a:avLst/>
          </a:prstGeom>
          <a:solidFill>
            <a:srgbClr val="7900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205424" y="3236659"/>
            <a:ext cx="1581150" cy="384175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70725" y="4730497"/>
            <a:ext cx="431958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3763" y="1820609"/>
            <a:ext cx="4318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3763" y="2523872"/>
            <a:ext cx="4092575" cy="0"/>
          </a:xfrm>
          <a:prstGeom prst="line">
            <a:avLst/>
          </a:prstGeom>
          <a:ln w="31750">
            <a:solidFill>
              <a:srgbClr val="79000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070725" y="4660647"/>
            <a:ext cx="4092575" cy="0"/>
          </a:xfrm>
          <a:prstGeom prst="line">
            <a:avLst/>
          </a:prstGeom>
          <a:ln w="31750">
            <a:solidFill>
              <a:srgbClr val="79000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6" idx="0"/>
          </p:cNvCxnSpPr>
          <p:nvPr/>
        </p:nvCxnSpPr>
        <p:spPr>
          <a:xfrm flipV="1">
            <a:off x="3080108" y="2523872"/>
            <a:ext cx="2305" cy="712787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070725" y="3649409"/>
            <a:ext cx="26988" cy="101123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19913" y="1820609"/>
            <a:ext cx="431958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927287" y="2523872"/>
            <a:ext cx="4092575" cy="0"/>
          </a:xfrm>
          <a:prstGeom prst="line">
            <a:avLst/>
          </a:prstGeom>
          <a:ln w="31750">
            <a:solidFill>
              <a:srgbClr val="79000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</p:cNvCxnSpPr>
          <p:nvPr/>
        </p:nvCxnSpPr>
        <p:spPr>
          <a:xfrm flipH="1" flipV="1">
            <a:off x="9040761" y="2523872"/>
            <a:ext cx="8656" cy="712787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28688" y="4744784"/>
            <a:ext cx="4318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28688" y="4673347"/>
            <a:ext cx="4092575" cy="0"/>
          </a:xfrm>
          <a:prstGeom prst="line">
            <a:avLst/>
          </a:prstGeom>
          <a:ln w="31750">
            <a:solidFill>
              <a:srgbClr val="79000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022850" y="3649409"/>
            <a:ext cx="0" cy="99536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7"/>
          <p:cNvSpPr>
            <a:spLocks noChangeArrowheads="1"/>
          </p:cNvSpPr>
          <p:nvPr/>
        </p:nvSpPr>
        <p:spPr bwMode="auto">
          <a:xfrm>
            <a:off x="1766799" y="4716724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24"/>
          <p:cNvSpPr>
            <a:spLocks noChangeArrowheads="1"/>
          </p:cNvSpPr>
          <p:nvPr/>
        </p:nvSpPr>
        <p:spPr bwMode="auto">
          <a:xfrm>
            <a:off x="1766799" y="5229487"/>
            <a:ext cx="85432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是更多模板：亮亮图文旗舰店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Freeform 6"/>
          <p:cNvSpPr/>
          <p:nvPr/>
        </p:nvSpPr>
        <p:spPr bwMode="auto">
          <a:xfrm>
            <a:off x="2047416" y="908457"/>
            <a:ext cx="1203325" cy="1050925"/>
          </a:xfrm>
          <a:custGeom>
            <a:avLst/>
            <a:gdLst>
              <a:gd name="T0" fmla="*/ 0 w 714"/>
              <a:gd name="T1" fmla="*/ 617 h 617"/>
              <a:gd name="T2" fmla="*/ 355 w 714"/>
              <a:gd name="T3" fmla="*/ 0 h 617"/>
              <a:gd name="T4" fmla="*/ 714 w 714"/>
              <a:gd name="T5" fmla="*/ 617 h 617"/>
              <a:gd name="T6" fmla="*/ 0 w 714"/>
              <a:gd name="T7" fmla="*/ 617 h 617"/>
              <a:gd name="T8" fmla="*/ 0 w 714"/>
              <a:gd name="T9" fmla="*/ 617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"/>
              <a:gd name="T16" fmla="*/ 0 h 617"/>
              <a:gd name="T17" fmla="*/ 714 w 714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" h="617">
                <a:moveTo>
                  <a:pt x="0" y="617"/>
                </a:moveTo>
                <a:lnTo>
                  <a:pt x="355" y="0"/>
                </a:lnTo>
                <a:lnTo>
                  <a:pt x="714" y="617"/>
                </a:lnTo>
                <a:lnTo>
                  <a:pt x="0" y="617"/>
                </a:lnTo>
                <a:close/>
              </a:path>
            </a:pathLst>
          </a:custGeom>
          <a:solidFill>
            <a:srgbClr val="3E3A39"/>
          </a:solidFill>
          <a:ln>
            <a:noFill/>
          </a:ln>
        </p:spPr>
        <p:txBody>
          <a:bodyPr tIns="18000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Freeform 7"/>
          <p:cNvSpPr/>
          <p:nvPr/>
        </p:nvSpPr>
        <p:spPr bwMode="auto">
          <a:xfrm>
            <a:off x="2717341" y="2126069"/>
            <a:ext cx="1193800" cy="1035050"/>
          </a:xfrm>
          <a:custGeom>
            <a:avLst/>
            <a:gdLst>
              <a:gd name="T0" fmla="*/ 0 w 709"/>
              <a:gd name="T1" fmla="*/ 2147483646 h 614"/>
              <a:gd name="T2" fmla="*/ 2147483646 w 709"/>
              <a:gd name="T3" fmla="*/ 0 h 614"/>
              <a:gd name="T4" fmla="*/ 2147483646 w 709"/>
              <a:gd name="T5" fmla="*/ 2147483646 h 614"/>
              <a:gd name="T6" fmla="*/ 0 w 709"/>
              <a:gd name="T7" fmla="*/ 2147483646 h 614"/>
              <a:gd name="T8" fmla="*/ 0 w 709"/>
              <a:gd name="T9" fmla="*/ 2147483646 h 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9" h="614">
                <a:moveTo>
                  <a:pt x="0" y="614"/>
                </a:moveTo>
                <a:lnTo>
                  <a:pt x="355" y="0"/>
                </a:lnTo>
                <a:lnTo>
                  <a:pt x="709" y="614"/>
                </a:lnTo>
                <a:lnTo>
                  <a:pt x="0" y="614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 anchor="ctr" anchorCtr="1"/>
          <a:lstStyle/>
          <a:p>
            <a:endParaRPr lang="zh-CN" altLang="en-US">
              <a:solidFill>
                <a:srgbClr val="051F30"/>
              </a:solidFill>
            </a:endParaRPr>
          </a:p>
        </p:txBody>
      </p:sp>
      <p:sp>
        <p:nvSpPr>
          <p:cNvPr id="116" name="Freeform 8"/>
          <p:cNvSpPr/>
          <p:nvPr/>
        </p:nvSpPr>
        <p:spPr bwMode="auto">
          <a:xfrm>
            <a:off x="677403" y="3327807"/>
            <a:ext cx="1790700" cy="1035050"/>
          </a:xfrm>
          <a:custGeom>
            <a:avLst/>
            <a:gdLst>
              <a:gd name="T0" fmla="*/ 2147483646 w 1063"/>
              <a:gd name="T1" fmla="*/ 0 h 615"/>
              <a:gd name="T2" fmla="*/ 0 w 1063"/>
              <a:gd name="T3" fmla="*/ 2147483646 h 615"/>
              <a:gd name="T4" fmla="*/ 2147483646 w 1063"/>
              <a:gd name="T5" fmla="*/ 2147483646 h 615"/>
              <a:gd name="T6" fmla="*/ 2147483646 w 1063"/>
              <a:gd name="T7" fmla="*/ 0 h 615"/>
              <a:gd name="T8" fmla="*/ 2147483646 w 1063"/>
              <a:gd name="T9" fmla="*/ 0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3"/>
              <a:gd name="T16" fmla="*/ 0 h 615"/>
              <a:gd name="T17" fmla="*/ 1063 w 1063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3" h="615">
                <a:moveTo>
                  <a:pt x="354" y="0"/>
                </a:moveTo>
                <a:lnTo>
                  <a:pt x="0" y="615"/>
                </a:lnTo>
                <a:lnTo>
                  <a:pt x="708" y="615"/>
                </a:lnTo>
                <a:lnTo>
                  <a:pt x="1063" y="0"/>
                </a:lnTo>
                <a:lnTo>
                  <a:pt x="354" y="0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 tIns="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Freeform 9"/>
          <p:cNvSpPr/>
          <p:nvPr/>
        </p:nvSpPr>
        <p:spPr bwMode="auto">
          <a:xfrm>
            <a:off x="1360028" y="2126069"/>
            <a:ext cx="1785938" cy="1035050"/>
          </a:xfrm>
          <a:custGeom>
            <a:avLst/>
            <a:gdLst>
              <a:gd name="T0" fmla="*/ 2147483646 w 1060"/>
              <a:gd name="T1" fmla="*/ 0 h 614"/>
              <a:gd name="T2" fmla="*/ 2147483646 w 1060"/>
              <a:gd name="T3" fmla="*/ 0 h 614"/>
              <a:gd name="T4" fmla="*/ 0 w 1060"/>
              <a:gd name="T5" fmla="*/ 2147483646 h 614"/>
              <a:gd name="T6" fmla="*/ 2147483646 w 1060"/>
              <a:gd name="T7" fmla="*/ 2147483646 h 614"/>
              <a:gd name="T8" fmla="*/ 2147483646 w 1060"/>
              <a:gd name="T9" fmla="*/ 0 h 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0"/>
              <a:gd name="T16" fmla="*/ 0 h 614"/>
              <a:gd name="T17" fmla="*/ 1060 w 1060"/>
              <a:gd name="T18" fmla="*/ 614 h 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0" h="614">
                <a:moveTo>
                  <a:pt x="1060" y="0"/>
                </a:moveTo>
                <a:lnTo>
                  <a:pt x="352" y="0"/>
                </a:lnTo>
                <a:lnTo>
                  <a:pt x="0" y="614"/>
                </a:lnTo>
                <a:lnTo>
                  <a:pt x="708" y="614"/>
                </a:lnTo>
                <a:lnTo>
                  <a:pt x="1060" y="0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 tIns="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Freeform 10"/>
          <p:cNvSpPr/>
          <p:nvPr/>
        </p:nvSpPr>
        <p:spPr bwMode="auto">
          <a:xfrm>
            <a:off x="2047416" y="3327807"/>
            <a:ext cx="2509837" cy="1039812"/>
          </a:xfrm>
          <a:custGeom>
            <a:avLst/>
            <a:gdLst>
              <a:gd name="T0" fmla="*/ 2147483646 w 1489"/>
              <a:gd name="T1" fmla="*/ 0 h 617"/>
              <a:gd name="T2" fmla="*/ 2147483646 w 1489"/>
              <a:gd name="T3" fmla="*/ 0 h 617"/>
              <a:gd name="T4" fmla="*/ 2147483646 w 1489"/>
              <a:gd name="T5" fmla="*/ 0 h 617"/>
              <a:gd name="T6" fmla="*/ 0 w 1489"/>
              <a:gd name="T7" fmla="*/ 2147483646 h 617"/>
              <a:gd name="T8" fmla="*/ 2147483646 w 1489"/>
              <a:gd name="T9" fmla="*/ 2147483646 h 617"/>
              <a:gd name="T10" fmla="*/ 2147483646 w 1489"/>
              <a:gd name="T11" fmla="*/ 2147483646 h 617"/>
              <a:gd name="T12" fmla="*/ 2147483646 w 1489"/>
              <a:gd name="T13" fmla="*/ 2147483646 h 617"/>
              <a:gd name="T14" fmla="*/ 2147483646 w 1489"/>
              <a:gd name="T15" fmla="*/ 0 h 6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89" h="617">
                <a:moveTo>
                  <a:pt x="1137" y="0"/>
                </a:moveTo>
                <a:lnTo>
                  <a:pt x="360" y="0"/>
                </a:lnTo>
                <a:lnTo>
                  <a:pt x="355" y="0"/>
                </a:lnTo>
                <a:lnTo>
                  <a:pt x="0" y="617"/>
                </a:lnTo>
                <a:lnTo>
                  <a:pt x="709" y="617"/>
                </a:lnTo>
                <a:lnTo>
                  <a:pt x="714" y="617"/>
                </a:lnTo>
                <a:lnTo>
                  <a:pt x="1489" y="617"/>
                </a:lnTo>
                <a:lnTo>
                  <a:pt x="1137" y="0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51F30"/>
              </a:solidFill>
            </a:endParaRPr>
          </a:p>
        </p:txBody>
      </p:sp>
      <p:sp>
        <p:nvSpPr>
          <p:cNvPr id="119" name="文本框 16"/>
          <p:cNvSpPr txBox="1">
            <a:spLocks noChangeArrowheads="1"/>
          </p:cNvSpPr>
          <p:nvPr/>
        </p:nvSpPr>
        <p:spPr bwMode="auto">
          <a:xfrm>
            <a:off x="3343133" y="1299478"/>
            <a:ext cx="68583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7"/>
          <p:cNvSpPr>
            <a:spLocks noChangeArrowheads="1"/>
          </p:cNvSpPr>
          <p:nvPr/>
        </p:nvSpPr>
        <p:spPr bwMode="auto">
          <a:xfrm>
            <a:off x="3292968" y="941794"/>
            <a:ext cx="1975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9"/>
          <p:cNvSpPr txBox="1">
            <a:spLocks noChangeArrowheads="1"/>
          </p:cNvSpPr>
          <p:nvPr/>
        </p:nvSpPr>
        <p:spPr bwMode="auto">
          <a:xfrm>
            <a:off x="4002581" y="2501178"/>
            <a:ext cx="6803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20"/>
          <p:cNvSpPr>
            <a:spLocks noChangeArrowheads="1"/>
          </p:cNvSpPr>
          <p:nvPr/>
        </p:nvSpPr>
        <p:spPr bwMode="auto">
          <a:xfrm>
            <a:off x="4002581" y="2149882"/>
            <a:ext cx="1776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22"/>
          <p:cNvSpPr txBox="1">
            <a:spLocks noChangeArrowheads="1"/>
          </p:cNvSpPr>
          <p:nvPr/>
        </p:nvSpPr>
        <p:spPr bwMode="auto">
          <a:xfrm>
            <a:off x="4742206" y="3735632"/>
            <a:ext cx="6605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3"/>
          <p:cNvSpPr>
            <a:spLocks noChangeArrowheads="1"/>
          </p:cNvSpPr>
          <p:nvPr/>
        </p:nvSpPr>
        <p:spPr bwMode="auto">
          <a:xfrm>
            <a:off x="4731242" y="3370669"/>
            <a:ext cx="1770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2093136" y="4357917"/>
            <a:ext cx="9208848" cy="0"/>
          </a:xfrm>
          <a:prstGeom prst="line">
            <a:avLst/>
          </a:prstGeom>
          <a:ln w="28575">
            <a:solidFill>
              <a:srgbClr val="59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763061" y="3149505"/>
            <a:ext cx="7601899" cy="0"/>
          </a:xfrm>
          <a:prstGeom prst="line">
            <a:avLst/>
          </a:prstGeom>
          <a:ln w="28575">
            <a:solidFill>
              <a:srgbClr val="790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093136" y="1949649"/>
            <a:ext cx="7542958" cy="0"/>
          </a:xfrm>
          <a:prstGeom prst="line">
            <a:avLst/>
          </a:prstGeom>
          <a:ln w="28575">
            <a:solidFill>
              <a:srgbClr val="3E3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17637" y="2659542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28" name="等腰三角形 27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5487215" y="1229957"/>
            <a:ext cx="1219200" cy="1219200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Freeform 6"/>
          <p:cNvSpPr/>
          <p:nvPr/>
        </p:nvSpPr>
        <p:spPr bwMode="auto">
          <a:xfrm>
            <a:off x="5838362" y="1813385"/>
            <a:ext cx="559436" cy="319522"/>
          </a:xfrm>
          <a:custGeom>
            <a:avLst/>
            <a:gdLst>
              <a:gd name="T0" fmla="*/ 2147483646 w 216"/>
              <a:gd name="T1" fmla="*/ 2147483646 h 123"/>
              <a:gd name="T2" fmla="*/ 2147483646 w 216"/>
              <a:gd name="T3" fmla="*/ 2147483646 h 123"/>
              <a:gd name="T4" fmla="*/ 2147483646 w 216"/>
              <a:gd name="T5" fmla="*/ 2147483646 h 123"/>
              <a:gd name="T6" fmla="*/ 2147483646 w 216"/>
              <a:gd name="T7" fmla="*/ 2147483646 h 123"/>
              <a:gd name="T8" fmla="*/ 0 w 216"/>
              <a:gd name="T9" fmla="*/ 2147483646 h 123"/>
              <a:gd name="T10" fmla="*/ 0 w 216"/>
              <a:gd name="T11" fmla="*/ 2147483646 h 123"/>
              <a:gd name="T12" fmla="*/ 2147483646 w 216"/>
              <a:gd name="T13" fmla="*/ 0 h 123"/>
              <a:gd name="T14" fmla="*/ 2147483646 w 216"/>
              <a:gd name="T15" fmla="*/ 0 h 123"/>
              <a:gd name="T16" fmla="*/ 2147483646 w 216"/>
              <a:gd name="T17" fmla="*/ 2147483646 h 123"/>
              <a:gd name="T18" fmla="*/ 2147483646 w 216"/>
              <a:gd name="T19" fmla="*/ 2147483646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" h="123">
                <a:moveTo>
                  <a:pt x="216" y="81"/>
                </a:moveTo>
                <a:cubicBezTo>
                  <a:pt x="216" y="89"/>
                  <a:pt x="212" y="101"/>
                  <a:pt x="208" y="108"/>
                </a:cubicBezTo>
                <a:cubicBezTo>
                  <a:pt x="208" y="108"/>
                  <a:pt x="199" y="123"/>
                  <a:pt x="116" y="123"/>
                </a:cubicBezTo>
                <a:cubicBezTo>
                  <a:pt x="34" y="123"/>
                  <a:pt x="12" y="105"/>
                  <a:pt x="12" y="105"/>
                </a:cubicBezTo>
                <a:cubicBezTo>
                  <a:pt x="5" y="100"/>
                  <a:pt x="0" y="89"/>
                  <a:pt x="0" y="8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6"/>
                  <a:pt x="7" y="0"/>
                  <a:pt x="15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9" y="0"/>
                  <a:pt x="216" y="6"/>
                  <a:pt x="216" y="15"/>
                </a:cubicBezTo>
                <a:lnTo>
                  <a:pt x="21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Freeform 7"/>
          <p:cNvSpPr/>
          <p:nvPr/>
        </p:nvSpPr>
        <p:spPr bwMode="auto">
          <a:xfrm>
            <a:off x="5588634" y="1600733"/>
            <a:ext cx="1014182" cy="353328"/>
          </a:xfrm>
          <a:custGeom>
            <a:avLst/>
            <a:gdLst>
              <a:gd name="T0" fmla="*/ 2147483646 w 391"/>
              <a:gd name="T1" fmla="*/ 2147483646 h 136"/>
              <a:gd name="T2" fmla="*/ 2147483646 w 391"/>
              <a:gd name="T3" fmla="*/ 2147483646 h 136"/>
              <a:gd name="T4" fmla="*/ 2147483646 w 391"/>
              <a:gd name="T5" fmla="*/ 2147483646 h 136"/>
              <a:gd name="T6" fmla="*/ 2147483646 w 391"/>
              <a:gd name="T7" fmla="*/ 2147483646 h 136"/>
              <a:gd name="T8" fmla="*/ 2147483646 w 391"/>
              <a:gd name="T9" fmla="*/ 2147483646 h 136"/>
              <a:gd name="T10" fmla="*/ 2147483646 w 391"/>
              <a:gd name="T11" fmla="*/ 2147483646 h 136"/>
              <a:gd name="T12" fmla="*/ 2147483646 w 391"/>
              <a:gd name="T13" fmla="*/ 2147483646 h 136"/>
              <a:gd name="T14" fmla="*/ 2147483646 w 391"/>
              <a:gd name="T15" fmla="*/ 2147483646 h 136"/>
              <a:gd name="T16" fmla="*/ 2147483646 w 391"/>
              <a:gd name="T17" fmla="*/ 2147483646 h 1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1" h="136">
                <a:moveTo>
                  <a:pt x="8" y="60"/>
                </a:moveTo>
                <a:cubicBezTo>
                  <a:pt x="0" y="62"/>
                  <a:pt x="0" y="66"/>
                  <a:pt x="8" y="69"/>
                </a:cubicBezTo>
                <a:cubicBezTo>
                  <a:pt x="193" y="134"/>
                  <a:pt x="193" y="134"/>
                  <a:pt x="193" y="134"/>
                </a:cubicBezTo>
                <a:cubicBezTo>
                  <a:pt x="201" y="136"/>
                  <a:pt x="213" y="136"/>
                  <a:pt x="221" y="133"/>
                </a:cubicBezTo>
                <a:cubicBezTo>
                  <a:pt x="384" y="73"/>
                  <a:pt x="384" y="73"/>
                  <a:pt x="384" y="73"/>
                </a:cubicBezTo>
                <a:cubicBezTo>
                  <a:pt x="391" y="70"/>
                  <a:pt x="391" y="66"/>
                  <a:pt x="384" y="63"/>
                </a:cubicBezTo>
                <a:cubicBezTo>
                  <a:pt x="210" y="2"/>
                  <a:pt x="210" y="2"/>
                  <a:pt x="210" y="2"/>
                </a:cubicBezTo>
                <a:cubicBezTo>
                  <a:pt x="202" y="0"/>
                  <a:pt x="189" y="0"/>
                  <a:pt x="182" y="2"/>
                </a:cubicBezTo>
                <a:lnTo>
                  <a:pt x="8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Freeform 8"/>
          <p:cNvSpPr/>
          <p:nvPr/>
        </p:nvSpPr>
        <p:spPr bwMode="auto">
          <a:xfrm>
            <a:off x="6397799" y="1845010"/>
            <a:ext cx="39259" cy="243186"/>
          </a:xfrm>
          <a:custGeom>
            <a:avLst/>
            <a:gdLst>
              <a:gd name="T0" fmla="*/ 2147483646 w 15"/>
              <a:gd name="T1" fmla="*/ 2147483646 h 94"/>
              <a:gd name="T2" fmla="*/ 2147483646 w 15"/>
              <a:gd name="T3" fmla="*/ 2147483646 h 94"/>
              <a:gd name="T4" fmla="*/ 0 w 15"/>
              <a:gd name="T5" fmla="*/ 2147483646 h 94"/>
              <a:gd name="T6" fmla="*/ 0 w 15"/>
              <a:gd name="T7" fmla="*/ 2147483646 h 94"/>
              <a:gd name="T8" fmla="*/ 2147483646 w 15"/>
              <a:gd name="T9" fmla="*/ 0 h 94"/>
              <a:gd name="T10" fmla="*/ 2147483646 w 15"/>
              <a:gd name="T11" fmla="*/ 2147483646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" h="94">
                <a:moveTo>
                  <a:pt x="15" y="79"/>
                </a:moveTo>
                <a:cubicBezTo>
                  <a:pt x="15" y="87"/>
                  <a:pt x="11" y="94"/>
                  <a:pt x="7" y="94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6"/>
                  <a:pt x="0" y="6"/>
                  <a:pt x="0" y="6"/>
                </a:cubicBezTo>
                <a:cubicBezTo>
                  <a:pt x="15" y="0"/>
                  <a:pt x="15" y="0"/>
                  <a:pt x="15" y="0"/>
                </a:cubicBezTo>
                <a:lnTo>
                  <a:pt x="15" y="7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790003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Freeform 9"/>
          <p:cNvSpPr/>
          <p:nvPr/>
        </p:nvSpPr>
        <p:spPr bwMode="auto">
          <a:xfrm>
            <a:off x="6367264" y="2063113"/>
            <a:ext cx="92694" cy="71974"/>
          </a:xfrm>
          <a:custGeom>
            <a:avLst/>
            <a:gdLst>
              <a:gd name="T0" fmla="*/ 2147483646 w 36"/>
              <a:gd name="T1" fmla="*/ 2147483646 h 28"/>
              <a:gd name="T2" fmla="*/ 2147483646 w 36"/>
              <a:gd name="T3" fmla="*/ 2147483646 h 28"/>
              <a:gd name="T4" fmla="*/ 2147483646 w 36"/>
              <a:gd name="T5" fmla="*/ 2147483646 h 28"/>
              <a:gd name="T6" fmla="*/ 0 w 36"/>
              <a:gd name="T7" fmla="*/ 2147483646 h 28"/>
              <a:gd name="T8" fmla="*/ 2147483646 w 36"/>
              <a:gd name="T9" fmla="*/ 0 h 28"/>
              <a:gd name="T10" fmla="*/ 2147483646 w 36"/>
              <a:gd name="T11" fmla="*/ 0 h 28"/>
              <a:gd name="T12" fmla="*/ 2147483646 w 36"/>
              <a:gd name="T13" fmla="*/ 2147483646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28">
                <a:moveTo>
                  <a:pt x="36" y="14"/>
                </a:moveTo>
                <a:cubicBezTo>
                  <a:pt x="36" y="22"/>
                  <a:pt x="30" y="28"/>
                  <a:pt x="22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7" y="28"/>
                  <a:pt x="0" y="22"/>
                  <a:pt x="0" y="14"/>
                </a:cubicBezTo>
                <a:cubicBezTo>
                  <a:pt x="0" y="7"/>
                  <a:pt x="7" y="0"/>
                  <a:pt x="1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30" y="0"/>
                  <a:pt x="36" y="7"/>
                  <a:pt x="36" y="14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90003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187178" y="2954392"/>
            <a:ext cx="18272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41153" y="3543354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5134790" y="3570342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选题研究结果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32"/>
          <p:cNvSpPr>
            <a:spLocks noChangeArrowheads="1"/>
          </p:cNvSpPr>
          <p:nvPr/>
        </p:nvSpPr>
        <p:spPr bwMode="auto">
          <a:xfrm>
            <a:off x="5134790" y="3960867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选题实践验证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33"/>
          <p:cNvSpPr>
            <a:spLocks noChangeArrowheads="1"/>
          </p:cNvSpPr>
          <p:nvPr/>
        </p:nvSpPr>
        <p:spPr bwMode="auto">
          <a:xfrm>
            <a:off x="5122090" y="4394254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论文整体总结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32"/>
          <p:cNvGraphicFramePr/>
          <p:nvPr/>
        </p:nvGraphicFramePr>
        <p:xfrm>
          <a:off x="5025985" y="1923716"/>
          <a:ext cx="2119312" cy="229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20"/>
          <p:cNvGraphicFramePr/>
          <p:nvPr/>
        </p:nvGraphicFramePr>
        <p:xfrm>
          <a:off x="1195347" y="1923716"/>
          <a:ext cx="2119313" cy="229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27"/>
          <p:cNvGraphicFramePr/>
          <p:nvPr/>
        </p:nvGraphicFramePr>
        <p:xfrm>
          <a:off x="8801060" y="1923716"/>
          <a:ext cx="2117725" cy="229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26" name="矩形 29"/>
          <p:cNvSpPr>
            <a:spLocks noChangeArrowheads="1"/>
          </p:cNvSpPr>
          <p:nvPr/>
        </p:nvSpPr>
        <p:spPr bwMode="auto">
          <a:xfrm>
            <a:off x="1652547" y="2761916"/>
            <a:ext cx="124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4000"/>
          </a:p>
        </p:txBody>
      </p:sp>
      <p:sp>
        <p:nvSpPr>
          <p:cNvPr id="30727" name="矩形 30"/>
          <p:cNvSpPr>
            <a:spLocks noChangeArrowheads="1"/>
          </p:cNvSpPr>
          <p:nvPr/>
        </p:nvSpPr>
        <p:spPr bwMode="auto">
          <a:xfrm>
            <a:off x="5484772" y="2761916"/>
            <a:ext cx="1243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4000"/>
          </a:p>
        </p:txBody>
      </p:sp>
      <p:sp>
        <p:nvSpPr>
          <p:cNvPr id="30728" name="矩形 30"/>
          <p:cNvSpPr>
            <a:spLocks noChangeArrowheads="1"/>
          </p:cNvSpPr>
          <p:nvPr/>
        </p:nvSpPr>
        <p:spPr bwMode="auto">
          <a:xfrm>
            <a:off x="9228097" y="2761916"/>
            <a:ext cx="124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sz="4000"/>
          </a:p>
        </p:txBody>
      </p:sp>
      <p:sp>
        <p:nvSpPr>
          <p:cNvPr id="30729" name="矩形 30"/>
          <p:cNvSpPr>
            <a:spLocks noChangeArrowheads="1"/>
          </p:cNvSpPr>
          <p:nvPr/>
        </p:nvSpPr>
        <p:spPr bwMode="auto">
          <a:xfrm>
            <a:off x="1252497" y="4120816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0" name="矩形 31"/>
          <p:cNvSpPr>
            <a:spLocks noChangeArrowheads="1"/>
          </p:cNvSpPr>
          <p:nvPr/>
        </p:nvSpPr>
        <p:spPr bwMode="auto">
          <a:xfrm>
            <a:off x="5056147" y="4122404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1" name="矩形 32"/>
          <p:cNvSpPr>
            <a:spLocks noChangeArrowheads="1"/>
          </p:cNvSpPr>
          <p:nvPr/>
        </p:nvSpPr>
        <p:spPr bwMode="auto">
          <a:xfrm>
            <a:off x="8915360" y="4120816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33"/>
          <p:cNvSpPr>
            <a:spLocks noChangeArrowheads="1"/>
          </p:cNvSpPr>
          <p:nvPr/>
        </p:nvSpPr>
        <p:spPr bwMode="auto">
          <a:xfrm>
            <a:off x="1012785" y="4811379"/>
            <a:ext cx="25098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34"/>
          <p:cNvSpPr>
            <a:spLocks noChangeArrowheads="1"/>
          </p:cNvSpPr>
          <p:nvPr/>
        </p:nvSpPr>
        <p:spPr bwMode="auto">
          <a:xfrm>
            <a:off x="4816435" y="4812966"/>
            <a:ext cx="251142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35"/>
          <p:cNvSpPr>
            <a:spLocks noChangeArrowheads="1"/>
          </p:cNvSpPr>
          <p:nvPr/>
        </p:nvSpPr>
        <p:spPr bwMode="auto">
          <a:xfrm>
            <a:off x="8675647" y="4811379"/>
            <a:ext cx="25098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5" name="TextBox 15"/>
          <p:cNvSpPr txBox="1">
            <a:spLocks noChangeArrowheads="1"/>
          </p:cNvSpPr>
          <p:nvPr/>
        </p:nvSpPr>
        <p:spPr bwMode="auto">
          <a:xfrm>
            <a:off x="2978150" y="661939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选题结果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4217988" y="1176289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此处请输入您的副标题，或者删除此文本框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281238" y="2687638"/>
            <a:ext cx="365125" cy="1557337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69900" y="4335463"/>
            <a:ext cx="11239500" cy="2060575"/>
          </a:xfrm>
          <a:prstGeom prst="rect">
            <a:avLst/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8" name="文本框 48"/>
          <p:cNvSpPr txBox="1">
            <a:spLocks noChangeArrowheads="1"/>
          </p:cNvSpPr>
          <p:nvPr/>
        </p:nvSpPr>
        <p:spPr bwMode="auto">
          <a:xfrm>
            <a:off x="2214563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文本框 49"/>
          <p:cNvSpPr txBox="1">
            <a:spLocks noChangeArrowheads="1"/>
          </p:cNvSpPr>
          <p:nvPr/>
        </p:nvSpPr>
        <p:spPr bwMode="auto">
          <a:xfrm>
            <a:off x="2879725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0" name="文本框 50"/>
          <p:cNvSpPr txBox="1">
            <a:spLocks noChangeArrowheads="1"/>
          </p:cNvSpPr>
          <p:nvPr/>
        </p:nvSpPr>
        <p:spPr bwMode="auto">
          <a:xfrm>
            <a:off x="3544888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1" name="文本框 51"/>
          <p:cNvSpPr txBox="1">
            <a:spLocks noChangeArrowheads="1"/>
          </p:cNvSpPr>
          <p:nvPr/>
        </p:nvSpPr>
        <p:spPr bwMode="auto">
          <a:xfrm>
            <a:off x="4210050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2" name="文本框 52"/>
          <p:cNvSpPr txBox="1">
            <a:spLocks noChangeArrowheads="1"/>
          </p:cNvSpPr>
          <p:nvPr/>
        </p:nvSpPr>
        <p:spPr bwMode="auto">
          <a:xfrm>
            <a:off x="4875213" y="4373563"/>
            <a:ext cx="500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3" name="文本框 53"/>
          <p:cNvSpPr txBox="1">
            <a:spLocks noChangeArrowheads="1"/>
          </p:cNvSpPr>
          <p:nvPr/>
        </p:nvSpPr>
        <p:spPr bwMode="auto">
          <a:xfrm>
            <a:off x="5540375" y="4373563"/>
            <a:ext cx="500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4" name="文本框 54"/>
          <p:cNvSpPr txBox="1">
            <a:spLocks noChangeArrowheads="1"/>
          </p:cNvSpPr>
          <p:nvPr/>
        </p:nvSpPr>
        <p:spPr bwMode="auto">
          <a:xfrm>
            <a:off x="6205538" y="4373563"/>
            <a:ext cx="500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5" name="文本框 55"/>
          <p:cNvSpPr txBox="1">
            <a:spLocks noChangeArrowheads="1"/>
          </p:cNvSpPr>
          <p:nvPr/>
        </p:nvSpPr>
        <p:spPr bwMode="auto">
          <a:xfrm>
            <a:off x="6870700" y="4373563"/>
            <a:ext cx="500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6" name="文本框 56"/>
          <p:cNvSpPr txBox="1">
            <a:spLocks noChangeArrowheads="1"/>
          </p:cNvSpPr>
          <p:nvPr/>
        </p:nvSpPr>
        <p:spPr bwMode="auto">
          <a:xfrm>
            <a:off x="7535863" y="4373563"/>
            <a:ext cx="500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7" name="文本框 57"/>
          <p:cNvSpPr txBox="1">
            <a:spLocks noChangeArrowheads="1"/>
          </p:cNvSpPr>
          <p:nvPr/>
        </p:nvSpPr>
        <p:spPr bwMode="auto">
          <a:xfrm>
            <a:off x="8202613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8" name="文本框 58"/>
          <p:cNvSpPr txBox="1">
            <a:spLocks noChangeArrowheads="1"/>
          </p:cNvSpPr>
          <p:nvPr/>
        </p:nvSpPr>
        <p:spPr bwMode="auto">
          <a:xfrm>
            <a:off x="8867775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9" name="文本框 59"/>
          <p:cNvSpPr txBox="1">
            <a:spLocks noChangeArrowheads="1"/>
          </p:cNvSpPr>
          <p:nvPr/>
        </p:nvSpPr>
        <p:spPr bwMode="auto">
          <a:xfrm>
            <a:off x="9532938" y="4373563"/>
            <a:ext cx="498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60" name="文本框 60"/>
          <p:cNvSpPr txBox="1">
            <a:spLocks noChangeArrowheads="1"/>
          </p:cNvSpPr>
          <p:nvPr/>
        </p:nvSpPr>
        <p:spPr bwMode="auto">
          <a:xfrm>
            <a:off x="1525588" y="5021263"/>
            <a:ext cx="1852612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360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TOTAL</a:t>
            </a:r>
            <a:endParaRPr lang="zh-CN" altLang="en-US" sz="3600">
              <a:solidFill>
                <a:srgbClr val="FFFFFF"/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536950" y="5021263"/>
            <a:ext cx="1908175" cy="7889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1,920,000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62" name="文本框 62"/>
          <p:cNvSpPr txBox="1">
            <a:spLocks noChangeArrowheads="1"/>
          </p:cNvSpPr>
          <p:nvPr/>
        </p:nvSpPr>
        <p:spPr bwMode="auto">
          <a:xfrm>
            <a:off x="5711825" y="4964113"/>
            <a:ext cx="54943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毕业论文答辩的目的，就是检查毕业生是否是认真独立完成的毕业论文，考察毕业生综合分析能力，理论联系实际能力，专业方面的潜在能力。答辩老师结合毕业生现场答辩情况评定答辩成绩。 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507038" y="5086350"/>
            <a:ext cx="0" cy="792163"/>
          </a:xfrm>
          <a:prstGeom prst="line">
            <a:avLst/>
          </a:prstGeom>
          <a:ln w="41275">
            <a:solidFill>
              <a:srgbClr val="FFFFFF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KSO_Shape"/>
          <p:cNvSpPr/>
          <p:nvPr/>
        </p:nvSpPr>
        <p:spPr>
          <a:xfrm>
            <a:off x="8227783" y="2737056"/>
            <a:ext cx="565287" cy="446577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7900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KSO_Shape"/>
          <p:cNvSpPr/>
          <p:nvPr/>
        </p:nvSpPr>
        <p:spPr>
          <a:xfrm>
            <a:off x="6206015" y="952487"/>
            <a:ext cx="565287" cy="446577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240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46400" y="3019425"/>
            <a:ext cx="365125" cy="1225550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611563" y="2230438"/>
            <a:ext cx="365125" cy="2014537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276725" y="2813050"/>
            <a:ext cx="365125" cy="1431925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943475" y="1916113"/>
            <a:ext cx="363538" cy="2328862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608638" y="2532063"/>
            <a:ext cx="365125" cy="1712912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273800" y="1565275"/>
            <a:ext cx="365125" cy="2679700"/>
          </a:xfrm>
          <a:prstGeom prst="rect">
            <a:avLst/>
          </a:prstGeom>
          <a:solidFill>
            <a:srgbClr val="7900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938963" y="2432050"/>
            <a:ext cx="365125" cy="1812925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604125" y="2087563"/>
            <a:ext cx="365125" cy="2157412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270875" y="3470275"/>
            <a:ext cx="363538" cy="774700"/>
          </a:xfrm>
          <a:prstGeom prst="rect">
            <a:avLst/>
          </a:prstGeom>
          <a:solidFill>
            <a:srgbClr val="7900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8936038" y="2606675"/>
            <a:ext cx="363537" cy="1638300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601200" y="2206625"/>
            <a:ext cx="365125" cy="2038350"/>
          </a:xfrm>
          <a:prstGeom prst="rect">
            <a:avLst/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482600" y="4388612"/>
            <a:ext cx="11239500" cy="2060575"/>
          </a:xfrm>
          <a:prstGeom prst="rect">
            <a:avLst/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771" name="组合 16"/>
          <p:cNvGrpSpPr/>
          <p:nvPr/>
        </p:nvGrpSpPr>
        <p:grpSpPr bwMode="auto">
          <a:xfrm>
            <a:off x="1104900" y="983432"/>
            <a:ext cx="1497013" cy="1497013"/>
            <a:chOff x="811213" y="1901825"/>
            <a:chExt cx="1992312" cy="1990725"/>
          </a:xfrm>
        </p:grpSpPr>
        <p:sp>
          <p:nvSpPr>
            <p:cNvPr id="32828" name="Oval 5"/>
            <p:cNvSpPr>
              <a:spLocks noChangeArrowheads="1"/>
            </p:cNvSpPr>
            <p:nvPr/>
          </p:nvSpPr>
          <p:spPr bwMode="auto">
            <a:xfrm>
              <a:off x="811213" y="1901825"/>
              <a:ext cx="1992312" cy="1990725"/>
            </a:xfrm>
            <a:prstGeom prst="ellipse">
              <a:avLst/>
            </a:prstGeom>
            <a:solidFill>
              <a:srgbClr val="79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9" name="Freeform 6"/>
            <p:cNvSpPr/>
            <p:nvPr/>
          </p:nvSpPr>
          <p:spPr bwMode="auto">
            <a:xfrm>
              <a:off x="1246188" y="2247900"/>
              <a:ext cx="1104900" cy="573088"/>
            </a:xfrm>
            <a:custGeom>
              <a:avLst/>
              <a:gdLst>
                <a:gd name="T0" fmla="*/ 0 w 696"/>
                <a:gd name="T1" fmla="*/ 2147483646 h 361"/>
                <a:gd name="T2" fmla="*/ 2147483646 w 696"/>
                <a:gd name="T3" fmla="*/ 0 h 361"/>
                <a:gd name="T4" fmla="*/ 2147483646 w 696"/>
                <a:gd name="T5" fmla="*/ 2147483646 h 361"/>
                <a:gd name="T6" fmla="*/ 0 w 696"/>
                <a:gd name="T7" fmla="*/ 2147483646 h 3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361">
                  <a:moveTo>
                    <a:pt x="0" y="361"/>
                  </a:moveTo>
                  <a:lnTo>
                    <a:pt x="347" y="0"/>
                  </a:lnTo>
                  <a:lnTo>
                    <a:pt x="696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Freeform 7"/>
            <p:cNvSpPr/>
            <p:nvPr/>
          </p:nvSpPr>
          <p:spPr bwMode="auto">
            <a:xfrm>
              <a:off x="1471613" y="2414588"/>
              <a:ext cx="635000" cy="301625"/>
            </a:xfrm>
            <a:custGeom>
              <a:avLst/>
              <a:gdLst>
                <a:gd name="T0" fmla="*/ 0 w 400"/>
                <a:gd name="T1" fmla="*/ 2147483646 h 190"/>
                <a:gd name="T2" fmla="*/ 2147483646 w 400"/>
                <a:gd name="T3" fmla="*/ 0 h 190"/>
                <a:gd name="T4" fmla="*/ 2147483646 w 400"/>
                <a:gd name="T5" fmla="*/ 2147483646 h 190"/>
                <a:gd name="T6" fmla="*/ 0 w 400"/>
                <a:gd name="T7" fmla="*/ 2147483646 h 1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90">
                  <a:moveTo>
                    <a:pt x="0" y="190"/>
                  </a:moveTo>
                  <a:lnTo>
                    <a:pt x="200" y="0"/>
                  </a:lnTo>
                  <a:lnTo>
                    <a:pt x="40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79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Rectangle 8"/>
            <p:cNvSpPr>
              <a:spLocks noChangeArrowheads="1"/>
            </p:cNvSpPr>
            <p:nvPr/>
          </p:nvSpPr>
          <p:spPr bwMode="auto">
            <a:xfrm>
              <a:off x="12954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2" name="Rectangle 9"/>
            <p:cNvSpPr>
              <a:spLocks noChangeArrowheads="1"/>
            </p:cNvSpPr>
            <p:nvPr/>
          </p:nvSpPr>
          <p:spPr bwMode="auto">
            <a:xfrm>
              <a:off x="165735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3" name="Rectangle 10"/>
            <p:cNvSpPr>
              <a:spLocks noChangeArrowheads="1"/>
            </p:cNvSpPr>
            <p:nvPr/>
          </p:nvSpPr>
          <p:spPr bwMode="auto">
            <a:xfrm>
              <a:off x="20193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4" name="Rectangle 11"/>
            <p:cNvSpPr>
              <a:spLocks noChangeArrowheads="1"/>
            </p:cNvSpPr>
            <p:nvPr/>
          </p:nvSpPr>
          <p:spPr bwMode="auto">
            <a:xfrm>
              <a:off x="12954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5" name="Rectangle 12"/>
            <p:cNvSpPr>
              <a:spLocks noChangeArrowheads="1"/>
            </p:cNvSpPr>
            <p:nvPr/>
          </p:nvSpPr>
          <p:spPr bwMode="auto">
            <a:xfrm>
              <a:off x="165735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6" name="Rectangle 13"/>
            <p:cNvSpPr>
              <a:spLocks noChangeArrowheads="1"/>
            </p:cNvSpPr>
            <p:nvPr/>
          </p:nvSpPr>
          <p:spPr bwMode="auto">
            <a:xfrm>
              <a:off x="20193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7" name="Rectangle 14"/>
            <p:cNvSpPr>
              <a:spLocks noChangeArrowheads="1"/>
            </p:cNvSpPr>
            <p:nvPr/>
          </p:nvSpPr>
          <p:spPr bwMode="auto">
            <a:xfrm>
              <a:off x="12954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8" name="Rectangle 15"/>
            <p:cNvSpPr>
              <a:spLocks noChangeArrowheads="1"/>
            </p:cNvSpPr>
            <p:nvPr/>
          </p:nvSpPr>
          <p:spPr bwMode="auto">
            <a:xfrm>
              <a:off x="165735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39" name="Rectangle 16"/>
            <p:cNvSpPr>
              <a:spLocks noChangeArrowheads="1"/>
            </p:cNvSpPr>
            <p:nvPr/>
          </p:nvSpPr>
          <p:spPr bwMode="auto">
            <a:xfrm>
              <a:off x="20193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0" name="Rectangle 17"/>
            <p:cNvSpPr>
              <a:spLocks noChangeArrowheads="1"/>
            </p:cNvSpPr>
            <p:nvPr/>
          </p:nvSpPr>
          <p:spPr bwMode="auto">
            <a:xfrm>
              <a:off x="12954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1" name="Rectangle 18"/>
            <p:cNvSpPr>
              <a:spLocks noChangeArrowheads="1"/>
            </p:cNvSpPr>
            <p:nvPr/>
          </p:nvSpPr>
          <p:spPr bwMode="auto">
            <a:xfrm>
              <a:off x="165735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2" name="Rectangle 19"/>
            <p:cNvSpPr>
              <a:spLocks noChangeArrowheads="1"/>
            </p:cNvSpPr>
            <p:nvPr/>
          </p:nvSpPr>
          <p:spPr bwMode="auto">
            <a:xfrm>
              <a:off x="20193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3" name="Rectangle 20"/>
            <p:cNvSpPr>
              <a:spLocks noChangeArrowheads="1"/>
            </p:cNvSpPr>
            <p:nvPr/>
          </p:nvSpPr>
          <p:spPr bwMode="auto">
            <a:xfrm>
              <a:off x="1355725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4" name="Rectangle 21"/>
            <p:cNvSpPr>
              <a:spLocks noChangeArrowheads="1"/>
            </p:cNvSpPr>
            <p:nvPr/>
          </p:nvSpPr>
          <p:spPr bwMode="auto">
            <a:xfrm>
              <a:off x="172878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5" name="Rectangle 22"/>
            <p:cNvSpPr>
              <a:spLocks noChangeArrowheads="1"/>
            </p:cNvSpPr>
            <p:nvPr/>
          </p:nvSpPr>
          <p:spPr bwMode="auto">
            <a:xfrm>
              <a:off x="209073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6" name="Rectangle 23"/>
            <p:cNvSpPr>
              <a:spLocks noChangeArrowheads="1"/>
            </p:cNvSpPr>
            <p:nvPr/>
          </p:nvSpPr>
          <p:spPr bwMode="auto">
            <a:xfrm>
              <a:off x="1260475" y="3435350"/>
              <a:ext cx="1052512" cy="349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47" name="Rectangle 24"/>
            <p:cNvSpPr>
              <a:spLocks noChangeArrowheads="1"/>
            </p:cNvSpPr>
            <p:nvPr/>
          </p:nvSpPr>
          <p:spPr bwMode="auto">
            <a:xfrm>
              <a:off x="1246188" y="3484563"/>
              <a:ext cx="1090612" cy="52388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2772" name="组合 4"/>
          <p:cNvGrpSpPr/>
          <p:nvPr/>
        </p:nvGrpSpPr>
        <p:grpSpPr bwMode="auto">
          <a:xfrm>
            <a:off x="3948113" y="983432"/>
            <a:ext cx="1497012" cy="1497013"/>
            <a:chOff x="4006850" y="1838325"/>
            <a:chExt cx="1992313" cy="1990725"/>
          </a:xfrm>
        </p:grpSpPr>
        <p:sp>
          <p:nvSpPr>
            <p:cNvPr id="32816" name="Oval 42"/>
            <p:cNvSpPr>
              <a:spLocks noChangeArrowheads="1"/>
            </p:cNvSpPr>
            <p:nvPr/>
          </p:nvSpPr>
          <p:spPr bwMode="auto">
            <a:xfrm>
              <a:off x="4006850" y="1838325"/>
              <a:ext cx="1992313" cy="1990725"/>
            </a:xfrm>
            <a:prstGeom prst="ellipse">
              <a:avLst/>
            </a:pr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7" name="Freeform 43"/>
            <p:cNvSpPr/>
            <p:nvPr/>
          </p:nvSpPr>
          <p:spPr bwMode="auto">
            <a:xfrm>
              <a:off x="5119688" y="2559050"/>
              <a:ext cx="490538" cy="595313"/>
            </a:xfrm>
            <a:custGeom>
              <a:avLst/>
              <a:gdLst>
                <a:gd name="T0" fmla="*/ 2147483646 w 309"/>
                <a:gd name="T1" fmla="*/ 2147483646 h 375"/>
                <a:gd name="T2" fmla="*/ 2147483646 w 309"/>
                <a:gd name="T3" fmla="*/ 2147483646 h 375"/>
                <a:gd name="T4" fmla="*/ 0 w 309"/>
                <a:gd name="T5" fmla="*/ 2147483646 h 375"/>
                <a:gd name="T6" fmla="*/ 2147483646 w 309"/>
                <a:gd name="T7" fmla="*/ 0 h 375"/>
                <a:gd name="T8" fmla="*/ 2147483646 w 309"/>
                <a:gd name="T9" fmla="*/ 2147483646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75">
                  <a:moveTo>
                    <a:pt x="309" y="28"/>
                  </a:moveTo>
                  <a:lnTo>
                    <a:pt x="36" y="375"/>
                  </a:lnTo>
                  <a:lnTo>
                    <a:pt x="0" y="347"/>
                  </a:lnTo>
                  <a:lnTo>
                    <a:pt x="273" y="0"/>
                  </a:lnTo>
                  <a:lnTo>
                    <a:pt x="30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Freeform 44"/>
            <p:cNvSpPr/>
            <p:nvPr/>
          </p:nvSpPr>
          <p:spPr bwMode="auto">
            <a:xfrm>
              <a:off x="4765675" y="2562225"/>
              <a:ext cx="444500" cy="627063"/>
            </a:xfrm>
            <a:custGeom>
              <a:avLst/>
              <a:gdLst>
                <a:gd name="T0" fmla="*/ 2147483646 w 280"/>
                <a:gd name="T1" fmla="*/ 2147483646 h 395"/>
                <a:gd name="T2" fmla="*/ 0 w 280"/>
                <a:gd name="T3" fmla="*/ 2147483646 h 395"/>
                <a:gd name="T4" fmla="*/ 2147483646 w 280"/>
                <a:gd name="T5" fmla="*/ 0 h 395"/>
                <a:gd name="T6" fmla="*/ 2147483646 w 280"/>
                <a:gd name="T7" fmla="*/ 2147483646 h 395"/>
                <a:gd name="T8" fmla="*/ 2147483646 w 280"/>
                <a:gd name="T9" fmla="*/ 214748364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395">
                  <a:moveTo>
                    <a:pt x="242" y="395"/>
                  </a:moveTo>
                  <a:lnTo>
                    <a:pt x="0" y="24"/>
                  </a:lnTo>
                  <a:lnTo>
                    <a:pt x="38" y="0"/>
                  </a:lnTo>
                  <a:lnTo>
                    <a:pt x="280" y="371"/>
                  </a:lnTo>
                  <a:lnTo>
                    <a:pt x="242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Freeform 45"/>
            <p:cNvSpPr/>
            <p:nvPr/>
          </p:nvSpPr>
          <p:spPr bwMode="auto">
            <a:xfrm>
              <a:off x="4297363" y="2646363"/>
              <a:ext cx="504825" cy="579438"/>
            </a:xfrm>
            <a:custGeom>
              <a:avLst/>
              <a:gdLst>
                <a:gd name="T0" fmla="*/ 0 w 318"/>
                <a:gd name="T1" fmla="*/ 2147483646 h 365"/>
                <a:gd name="T2" fmla="*/ 2147483646 w 318"/>
                <a:gd name="T3" fmla="*/ 0 h 365"/>
                <a:gd name="T4" fmla="*/ 2147483646 w 318"/>
                <a:gd name="T5" fmla="*/ 2147483646 h 365"/>
                <a:gd name="T6" fmla="*/ 2147483646 w 318"/>
                <a:gd name="T7" fmla="*/ 2147483646 h 365"/>
                <a:gd name="T8" fmla="*/ 0 w 318"/>
                <a:gd name="T9" fmla="*/ 2147483646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65">
                  <a:moveTo>
                    <a:pt x="0" y="337"/>
                  </a:moveTo>
                  <a:lnTo>
                    <a:pt x="285" y="0"/>
                  </a:lnTo>
                  <a:lnTo>
                    <a:pt x="318" y="28"/>
                  </a:lnTo>
                  <a:lnTo>
                    <a:pt x="33" y="365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Oval 46"/>
            <p:cNvSpPr>
              <a:spLocks noChangeArrowheads="1"/>
            </p:cNvSpPr>
            <p:nvPr/>
          </p:nvSpPr>
          <p:spPr bwMode="auto">
            <a:xfrm>
              <a:off x="4264025" y="29178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1" name="Oval 47"/>
            <p:cNvSpPr>
              <a:spLocks noChangeArrowheads="1"/>
            </p:cNvSpPr>
            <p:nvPr/>
          </p:nvSpPr>
          <p:spPr bwMode="auto">
            <a:xfrm>
              <a:off x="4357688" y="2995613"/>
              <a:ext cx="153988" cy="155575"/>
            </a:xfrm>
            <a:prstGeom prst="ellipse">
              <a:avLst/>
            </a:pr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2" name="Oval 48"/>
            <p:cNvSpPr>
              <a:spLocks noChangeArrowheads="1"/>
            </p:cNvSpPr>
            <p:nvPr/>
          </p:nvSpPr>
          <p:spPr bwMode="auto">
            <a:xfrm>
              <a:off x="4640263" y="2449513"/>
              <a:ext cx="347663" cy="347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3" name="Oval 49"/>
            <p:cNvSpPr>
              <a:spLocks noChangeArrowheads="1"/>
            </p:cNvSpPr>
            <p:nvPr/>
          </p:nvSpPr>
          <p:spPr bwMode="auto">
            <a:xfrm>
              <a:off x="5002213" y="2947988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4" name="Oval 50"/>
            <p:cNvSpPr>
              <a:spLocks noChangeArrowheads="1"/>
            </p:cNvSpPr>
            <p:nvPr/>
          </p:nvSpPr>
          <p:spPr bwMode="auto">
            <a:xfrm>
              <a:off x="5387975" y="2397125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5" name="Oval 51"/>
            <p:cNvSpPr>
              <a:spLocks noChangeArrowheads="1"/>
            </p:cNvSpPr>
            <p:nvPr/>
          </p:nvSpPr>
          <p:spPr bwMode="auto">
            <a:xfrm>
              <a:off x="4735513" y="2547938"/>
              <a:ext cx="158750" cy="153988"/>
            </a:xfrm>
            <a:prstGeom prst="ellipse">
              <a:avLst/>
            </a:pr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6" name="Oval 52"/>
            <p:cNvSpPr>
              <a:spLocks noChangeArrowheads="1"/>
            </p:cNvSpPr>
            <p:nvPr/>
          </p:nvSpPr>
          <p:spPr bwMode="auto">
            <a:xfrm>
              <a:off x="5097463" y="3041650"/>
              <a:ext cx="158750" cy="153988"/>
            </a:xfrm>
            <a:prstGeom prst="ellipse">
              <a:avLst/>
            </a:pr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7" name="Oval 53"/>
            <p:cNvSpPr>
              <a:spLocks noChangeArrowheads="1"/>
            </p:cNvSpPr>
            <p:nvPr/>
          </p:nvSpPr>
          <p:spPr bwMode="auto">
            <a:xfrm>
              <a:off x="5481638" y="2490788"/>
              <a:ext cx="158750" cy="158750"/>
            </a:xfrm>
            <a:prstGeom prst="ellipse">
              <a:avLst/>
            </a:pr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2773" name="组合 6"/>
          <p:cNvGrpSpPr/>
          <p:nvPr/>
        </p:nvGrpSpPr>
        <p:grpSpPr bwMode="auto">
          <a:xfrm>
            <a:off x="9632950" y="988195"/>
            <a:ext cx="1506538" cy="1508125"/>
            <a:chOff x="9339263" y="1700213"/>
            <a:chExt cx="2005012" cy="2006600"/>
          </a:xfrm>
        </p:grpSpPr>
        <p:sp>
          <p:nvSpPr>
            <p:cNvPr id="32805" name="Oval 57"/>
            <p:cNvSpPr>
              <a:spLocks noChangeArrowheads="1"/>
            </p:cNvSpPr>
            <p:nvPr/>
          </p:nvSpPr>
          <p:spPr bwMode="auto">
            <a:xfrm>
              <a:off x="9339263" y="1700213"/>
              <a:ext cx="2005012" cy="2006600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6" name="Freeform 58"/>
            <p:cNvSpPr/>
            <p:nvPr/>
          </p:nvSpPr>
          <p:spPr bwMode="auto">
            <a:xfrm>
              <a:off x="9767888" y="2193926"/>
              <a:ext cx="265112" cy="271463"/>
            </a:xfrm>
            <a:custGeom>
              <a:avLst/>
              <a:gdLst>
                <a:gd name="T0" fmla="*/ 2147483646 w 167"/>
                <a:gd name="T1" fmla="*/ 2147483646 h 171"/>
                <a:gd name="T2" fmla="*/ 2147483646 w 167"/>
                <a:gd name="T3" fmla="*/ 2147483646 h 171"/>
                <a:gd name="T4" fmla="*/ 2147483646 w 167"/>
                <a:gd name="T5" fmla="*/ 2147483646 h 171"/>
                <a:gd name="T6" fmla="*/ 2147483646 w 167"/>
                <a:gd name="T7" fmla="*/ 2147483646 h 171"/>
                <a:gd name="T8" fmla="*/ 0 w 167"/>
                <a:gd name="T9" fmla="*/ 2147483646 h 171"/>
                <a:gd name="T10" fmla="*/ 2147483646 w 167"/>
                <a:gd name="T11" fmla="*/ 2147483646 h 171"/>
                <a:gd name="T12" fmla="*/ 2147483646 w 167"/>
                <a:gd name="T13" fmla="*/ 0 h 171"/>
                <a:gd name="T14" fmla="*/ 2147483646 w 167"/>
                <a:gd name="T15" fmla="*/ 2147483646 h 171"/>
                <a:gd name="T16" fmla="*/ 2147483646 w 167"/>
                <a:gd name="T17" fmla="*/ 2147483646 h 171"/>
                <a:gd name="T18" fmla="*/ 2147483646 w 167"/>
                <a:gd name="T19" fmla="*/ 2147483646 h 171"/>
                <a:gd name="T20" fmla="*/ 2147483646 w 167"/>
                <a:gd name="T21" fmla="*/ 2147483646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Freeform 59"/>
            <p:cNvSpPr/>
            <p:nvPr/>
          </p:nvSpPr>
          <p:spPr bwMode="auto">
            <a:xfrm>
              <a:off x="10688638" y="2379663"/>
              <a:ext cx="153987" cy="161925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0 w 97"/>
                <a:gd name="T9" fmla="*/ 2147483646 h 102"/>
                <a:gd name="T10" fmla="*/ 2147483646 w 97"/>
                <a:gd name="T11" fmla="*/ 2147483646 h 102"/>
                <a:gd name="T12" fmla="*/ 2147483646 w 97"/>
                <a:gd name="T13" fmla="*/ 0 h 102"/>
                <a:gd name="T14" fmla="*/ 2147483646 w 97"/>
                <a:gd name="T15" fmla="*/ 2147483646 h 102"/>
                <a:gd name="T16" fmla="*/ 2147483646 w 97"/>
                <a:gd name="T17" fmla="*/ 2147483646 h 102"/>
                <a:gd name="T18" fmla="*/ 2147483646 w 97"/>
                <a:gd name="T19" fmla="*/ 2147483646 h 102"/>
                <a:gd name="T20" fmla="*/ 2147483646 w 97"/>
                <a:gd name="T21" fmla="*/ 2147483646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60"/>
            <p:cNvSpPr/>
            <p:nvPr/>
          </p:nvSpPr>
          <p:spPr bwMode="auto">
            <a:xfrm>
              <a:off x="10548938" y="2262188"/>
              <a:ext cx="87312" cy="90488"/>
            </a:xfrm>
            <a:custGeom>
              <a:avLst/>
              <a:gdLst>
                <a:gd name="T0" fmla="*/ 2147483646 w 55"/>
                <a:gd name="T1" fmla="*/ 2147483646 h 57"/>
                <a:gd name="T2" fmla="*/ 2147483646 w 55"/>
                <a:gd name="T3" fmla="*/ 2147483646 h 57"/>
                <a:gd name="T4" fmla="*/ 2147483646 w 55"/>
                <a:gd name="T5" fmla="*/ 2147483646 h 57"/>
                <a:gd name="T6" fmla="*/ 2147483646 w 55"/>
                <a:gd name="T7" fmla="*/ 2147483646 h 57"/>
                <a:gd name="T8" fmla="*/ 0 w 55"/>
                <a:gd name="T9" fmla="*/ 2147483646 h 57"/>
                <a:gd name="T10" fmla="*/ 2147483646 w 55"/>
                <a:gd name="T11" fmla="*/ 2147483646 h 57"/>
                <a:gd name="T12" fmla="*/ 2147483646 w 55"/>
                <a:gd name="T13" fmla="*/ 0 h 57"/>
                <a:gd name="T14" fmla="*/ 2147483646 w 55"/>
                <a:gd name="T15" fmla="*/ 2147483646 h 57"/>
                <a:gd name="T16" fmla="*/ 2147483646 w 55"/>
                <a:gd name="T17" fmla="*/ 2147483646 h 57"/>
                <a:gd name="T18" fmla="*/ 2147483646 w 55"/>
                <a:gd name="T19" fmla="*/ 2147483646 h 57"/>
                <a:gd name="T20" fmla="*/ 2147483646 w 55"/>
                <a:gd name="T21" fmla="*/ 214748364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Freeform 61"/>
            <p:cNvSpPr/>
            <p:nvPr/>
          </p:nvSpPr>
          <p:spPr bwMode="auto">
            <a:xfrm>
              <a:off x="10050463" y="2114551"/>
              <a:ext cx="155575" cy="158750"/>
            </a:xfrm>
            <a:custGeom>
              <a:avLst/>
              <a:gdLst>
                <a:gd name="T0" fmla="*/ 2147483646 w 98"/>
                <a:gd name="T1" fmla="*/ 2147483646 h 100"/>
                <a:gd name="T2" fmla="*/ 2147483646 w 98"/>
                <a:gd name="T3" fmla="*/ 2147483646 h 100"/>
                <a:gd name="T4" fmla="*/ 2147483646 w 98"/>
                <a:gd name="T5" fmla="*/ 2147483646 h 100"/>
                <a:gd name="T6" fmla="*/ 2147483646 w 98"/>
                <a:gd name="T7" fmla="*/ 2147483646 h 100"/>
                <a:gd name="T8" fmla="*/ 0 w 98"/>
                <a:gd name="T9" fmla="*/ 2147483646 h 100"/>
                <a:gd name="T10" fmla="*/ 2147483646 w 98"/>
                <a:gd name="T11" fmla="*/ 2147483646 h 100"/>
                <a:gd name="T12" fmla="*/ 2147483646 w 98"/>
                <a:gd name="T13" fmla="*/ 0 h 100"/>
                <a:gd name="T14" fmla="*/ 2147483646 w 98"/>
                <a:gd name="T15" fmla="*/ 2147483646 h 100"/>
                <a:gd name="T16" fmla="*/ 2147483646 w 98"/>
                <a:gd name="T17" fmla="*/ 2147483646 h 100"/>
                <a:gd name="T18" fmla="*/ 2147483646 w 98"/>
                <a:gd name="T19" fmla="*/ 2147483646 h 100"/>
                <a:gd name="T20" fmla="*/ 2147483646 w 98"/>
                <a:gd name="T21" fmla="*/ 2147483646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Freeform 62"/>
            <p:cNvSpPr/>
            <p:nvPr/>
          </p:nvSpPr>
          <p:spPr bwMode="auto">
            <a:xfrm>
              <a:off x="10137775" y="2368551"/>
              <a:ext cx="419100" cy="165100"/>
            </a:xfrm>
            <a:custGeom>
              <a:avLst/>
              <a:gdLst>
                <a:gd name="T0" fmla="*/ 2147483646 w 264"/>
                <a:gd name="T1" fmla="*/ 0 h 104"/>
                <a:gd name="T2" fmla="*/ 2147483646 w 264"/>
                <a:gd name="T3" fmla="*/ 0 h 104"/>
                <a:gd name="T4" fmla="*/ 2147483646 w 264"/>
                <a:gd name="T5" fmla="*/ 2147483646 h 104"/>
                <a:gd name="T6" fmla="*/ 0 w 264"/>
                <a:gd name="T7" fmla="*/ 2147483646 h 104"/>
                <a:gd name="T8" fmla="*/ 2147483646 w 2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63"/>
            <p:cNvSpPr/>
            <p:nvPr/>
          </p:nvSpPr>
          <p:spPr bwMode="auto">
            <a:xfrm>
              <a:off x="9855200" y="2579688"/>
              <a:ext cx="474662" cy="165100"/>
            </a:xfrm>
            <a:custGeom>
              <a:avLst/>
              <a:gdLst>
                <a:gd name="T0" fmla="*/ 2147483646 w 299"/>
                <a:gd name="T1" fmla="*/ 0 h 104"/>
                <a:gd name="T2" fmla="*/ 2147483646 w 299"/>
                <a:gd name="T3" fmla="*/ 0 h 104"/>
                <a:gd name="T4" fmla="*/ 2147483646 w 299"/>
                <a:gd name="T5" fmla="*/ 2147483646 h 104"/>
                <a:gd name="T6" fmla="*/ 0 w 299"/>
                <a:gd name="T7" fmla="*/ 2147483646 h 104"/>
                <a:gd name="T8" fmla="*/ 2147483646 w 2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64"/>
            <p:cNvSpPr/>
            <p:nvPr/>
          </p:nvSpPr>
          <p:spPr bwMode="auto">
            <a:xfrm>
              <a:off x="10356850" y="2579688"/>
              <a:ext cx="477837" cy="165100"/>
            </a:xfrm>
            <a:custGeom>
              <a:avLst/>
              <a:gdLst>
                <a:gd name="T0" fmla="*/ 2147483646 w 301"/>
                <a:gd name="T1" fmla="*/ 0 h 104"/>
                <a:gd name="T2" fmla="*/ 2147483646 w 301"/>
                <a:gd name="T3" fmla="*/ 0 h 104"/>
                <a:gd name="T4" fmla="*/ 2147483646 w 301"/>
                <a:gd name="T5" fmla="*/ 2147483646 h 104"/>
                <a:gd name="T6" fmla="*/ 0 w 301"/>
                <a:gd name="T7" fmla="*/ 2147483646 h 104"/>
                <a:gd name="T8" fmla="*/ 2147483646 w 301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65"/>
            <p:cNvSpPr/>
            <p:nvPr/>
          </p:nvSpPr>
          <p:spPr bwMode="auto">
            <a:xfrm>
              <a:off x="9605963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66"/>
            <p:cNvSpPr/>
            <p:nvPr/>
          </p:nvSpPr>
          <p:spPr bwMode="auto">
            <a:xfrm>
              <a:off x="10104438" y="2801938"/>
              <a:ext cx="477837" cy="166688"/>
            </a:xfrm>
            <a:custGeom>
              <a:avLst/>
              <a:gdLst>
                <a:gd name="T0" fmla="*/ 2147483646 w 301"/>
                <a:gd name="T1" fmla="*/ 0 h 105"/>
                <a:gd name="T2" fmla="*/ 2147483646 w 301"/>
                <a:gd name="T3" fmla="*/ 0 h 105"/>
                <a:gd name="T4" fmla="*/ 2147483646 w 301"/>
                <a:gd name="T5" fmla="*/ 2147483646 h 105"/>
                <a:gd name="T6" fmla="*/ 0 w 301"/>
                <a:gd name="T7" fmla="*/ 2147483646 h 105"/>
                <a:gd name="T8" fmla="*/ 2147483646 w 301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Freeform 67"/>
            <p:cNvSpPr/>
            <p:nvPr/>
          </p:nvSpPr>
          <p:spPr bwMode="auto">
            <a:xfrm>
              <a:off x="10601325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4" name="组合 5"/>
          <p:cNvGrpSpPr/>
          <p:nvPr/>
        </p:nvGrpSpPr>
        <p:grpSpPr bwMode="auto">
          <a:xfrm>
            <a:off x="6789738" y="983432"/>
            <a:ext cx="1498600" cy="1498600"/>
            <a:chOff x="6816725" y="1885156"/>
            <a:chExt cx="1990725" cy="1992313"/>
          </a:xfrm>
        </p:grpSpPr>
        <p:sp>
          <p:nvSpPr>
            <p:cNvPr id="32799" name="Oval 103"/>
            <p:cNvSpPr>
              <a:spLocks noChangeArrowheads="1"/>
            </p:cNvSpPr>
            <p:nvPr/>
          </p:nvSpPr>
          <p:spPr bwMode="auto">
            <a:xfrm>
              <a:off x="6816725" y="1885156"/>
              <a:ext cx="1990725" cy="1992313"/>
            </a:xfrm>
            <a:prstGeom prst="ellipse">
              <a:avLst/>
            </a:prstGeom>
            <a:solidFill>
              <a:srgbClr val="08A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0" name="Rectangle 104"/>
            <p:cNvSpPr>
              <a:spLocks noChangeArrowheads="1"/>
            </p:cNvSpPr>
            <p:nvPr/>
          </p:nvSpPr>
          <p:spPr bwMode="auto">
            <a:xfrm>
              <a:off x="7383463" y="3145631"/>
              <a:ext cx="83978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1" name="Rectangle 105"/>
            <p:cNvSpPr>
              <a:spLocks noChangeArrowheads="1"/>
            </p:cNvSpPr>
            <p:nvPr/>
          </p:nvSpPr>
          <p:spPr bwMode="auto">
            <a:xfrm>
              <a:off x="7458075" y="2799556"/>
              <a:ext cx="106363" cy="301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2" name="Rectangle 106"/>
            <p:cNvSpPr>
              <a:spLocks noChangeArrowheads="1"/>
            </p:cNvSpPr>
            <p:nvPr/>
          </p:nvSpPr>
          <p:spPr bwMode="auto">
            <a:xfrm>
              <a:off x="7654925" y="2742406"/>
              <a:ext cx="104775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3" name="Rectangle 107"/>
            <p:cNvSpPr>
              <a:spLocks noChangeArrowheads="1"/>
            </p:cNvSpPr>
            <p:nvPr/>
          </p:nvSpPr>
          <p:spPr bwMode="auto">
            <a:xfrm>
              <a:off x="7835900" y="2655094"/>
              <a:ext cx="104775" cy="446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4" name="Rectangle 108"/>
            <p:cNvSpPr>
              <a:spLocks noChangeArrowheads="1"/>
            </p:cNvSpPr>
            <p:nvPr/>
          </p:nvSpPr>
          <p:spPr bwMode="auto">
            <a:xfrm>
              <a:off x="8027988" y="2561431"/>
              <a:ext cx="104775" cy="539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75" name="矩形 117"/>
          <p:cNvSpPr>
            <a:spLocks noChangeArrowheads="1"/>
          </p:cNvSpPr>
          <p:nvPr/>
        </p:nvSpPr>
        <p:spPr bwMode="auto">
          <a:xfrm>
            <a:off x="1112838" y="2502670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124"/>
          <p:cNvSpPr>
            <a:spLocks noChangeArrowheads="1"/>
          </p:cNvSpPr>
          <p:nvPr/>
        </p:nvSpPr>
        <p:spPr bwMode="auto">
          <a:xfrm>
            <a:off x="663575" y="2983682"/>
            <a:ext cx="2341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125"/>
          <p:cNvSpPr>
            <a:spLocks noChangeArrowheads="1"/>
          </p:cNvSpPr>
          <p:nvPr/>
        </p:nvSpPr>
        <p:spPr bwMode="auto">
          <a:xfrm>
            <a:off x="3489325" y="2996382"/>
            <a:ext cx="24177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126"/>
          <p:cNvSpPr>
            <a:spLocks noChangeArrowheads="1"/>
          </p:cNvSpPr>
          <p:nvPr/>
        </p:nvSpPr>
        <p:spPr bwMode="auto">
          <a:xfrm>
            <a:off x="6372225" y="2996382"/>
            <a:ext cx="23828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127"/>
          <p:cNvSpPr>
            <a:spLocks noChangeArrowheads="1"/>
          </p:cNvSpPr>
          <p:nvPr/>
        </p:nvSpPr>
        <p:spPr bwMode="auto">
          <a:xfrm>
            <a:off x="9191625" y="2996382"/>
            <a:ext cx="23907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0" name="矩形 128"/>
          <p:cNvSpPr>
            <a:spLocks noChangeArrowheads="1"/>
          </p:cNvSpPr>
          <p:nvPr/>
        </p:nvSpPr>
        <p:spPr bwMode="auto">
          <a:xfrm>
            <a:off x="4013200" y="2502670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1" name="矩形 129"/>
          <p:cNvSpPr>
            <a:spLocks noChangeArrowheads="1"/>
          </p:cNvSpPr>
          <p:nvPr/>
        </p:nvSpPr>
        <p:spPr bwMode="auto">
          <a:xfrm>
            <a:off x="6846888" y="2502670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2" name="矩形 130"/>
          <p:cNvSpPr>
            <a:spLocks noChangeArrowheads="1"/>
          </p:cNvSpPr>
          <p:nvPr/>
        </p:nvSpPr>
        <p:spPr bwMode="auto">
          <a:xfrm>
            <a:off x="9747250" y="2502670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3" name="矩形 132"/>
          <p:cNvSpPr>
            <a:spLocks noChangeArrowheads="1"/>
          </p:cNvSpPr>
          <p:nvPr/>
        </p:nvSpPr>
        <p:spPr bwMode="auto">
          <a:xfrm>
            <a:off x="1460500" y="4574254"/>
            <a:ext cx="2646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1520825" y="5052092"/>
            <a:ext cx="2525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5" name="文本框 80"/>
          <p:cNvSpPr txBox="1">
            <a:spLocks noChangeArrowheads="1"/>
          </p:cNvSpPr>
          <p:nvPr/>
        </p:nvSpPr>
        <p:spPr bwMode="auto">
          <a:xfrm>
            <a:off x="1412875" y="5206079"/>
            <a:ext cx="94869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毕业论文答辩的目的，就是检查毕业生是否是认真独立完成的毕业论文，考察毕业生综合分析能力，理论联系实际能力，专业方面的潜在能力。答辩老师结合毕业生现场答辩情况评定答辩成绩。 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文框 3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647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图文框 39"/>
          <p:cNvSpPr/>
          <p:nvPr/>
        </p:nvSpPr>
        <p:spPr>
          <a:xfrm>
            <a:off x="255183" y="264670"/>
            <a:ext cx="11663915" cy="6338149"/>
          </a:xfrm>
          <a:prstGeom prst="frame">
            <a:avLst>
              <a:gd name="adj1" fmla="val 494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图文框 76"/>
          <p:cNvSpPr/>
          <p:nvPr/>
        </p:nvSpPr>
        <p:spPr>
          <a:xfrm>
            <a:off x="148856" y="159489"/>
            <a:ext cx="11876568" cy="6549656"/>
          </a:xfrm>
          <a:prstGeom prst="frame">
            <a:avLst>
              <a:gd name="adj1" fmla="val 1158"/>
            </a:avLst>
          </a:prstGeom>
          <a:solidFill>
            <a:srgbClr val="79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5"/>
          <p:cNvSpPr txBox="1">
            <a:spLocks noChangeArrowheads="1"/>
          </p:cNvSpPr>
          <p:nvPr/>
        </p:nvSpPr>
        <p:spPr bwMode="auto">
          <a:xfrm>
            <a:off x="4777213" y="2736236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4800" b="1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"/>
          <p:cNvSpPr>
            <a:spLocks noChangeArrowheads="1"/>
          </p:cNvSpPr>
          <p:nvPr/>
        </p:nvSpPr>
        <p:spPr bwMode="auto">
          <a:xfrm>
            <a:off x="4980630" y="3707533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2000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人：亮亮图文</a:t>
            </a:r>
            <a:endParaRPr lang="zh-CN" altLang="en-US" sz="2000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10"/>
          <p:cNvSpPr>
            <a:spLocks noChangeArrowheads="1"/>
          </p:cNvSpPr>
          <p:nvPr/>
        </p:nvSpPr>
        <p:spPr bwMode="auto">
          <a:xfrm>
            <a:off x="5374962" y="4058469"/>
            <a:ext cx="1449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11"/>
          <p:cNvSpPr>
            <a:spLocks noChangeArrowheads="1"/>
          </p:cNvSpPr>
          <p:nvPr/>
        </p:nvSpPr>
        <p:spPr bwMode="auto">
          <a:xfrm>
            <a:off x="5374987" y="4441056"/>
            <a:ext cx="144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</a:t>
            </a:r>
            <a:r>
              <a:rPr lang="en-US" altLang="zh-CN" sz="200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5"/>
          <p:cNvSpPr>
            <a:spLocks noEditPoints="1"/>
          </p:cNvSpPr>
          <p:nvPr/>
        </p:nvSpPr>
        <p:spPr bwMode="auto">
          <a:xfrm>
            <a:off x="353351" y="5045636"/>
            <a:ext cx="1423519" cy="1458856"/>
          </a:xfrm>
          <a:custGeom>
            <a:avLst/>
            <a:gdLst>
              <a:gd name="T0" fmla="*/ 67 w 119"/>
              <a:gd name="T1" fmla="*/ 49 h 119"/>
              <a:gd name="T2" fmla="*/ 70 w 119"/>
              <a:gd name="T3" fmla="*/ 52 h 119"/>
              <a:gd name="T4" fmla="*/ 57 w 119"/>
              <a:gd name="T5" fmla="*/ 62 h 119"/>
              <a:gd name="T6" fmla="*/ 69 w 119"/>
              <a:gd name="T7" fmla="*/ 57 h 119"/>
              <a:gd name="T8" fmla="*/ 73 w 119"/>
              <a:gd name="T9" fmla="*/ 46 h 119"/>
              <a:gd name="T10" fmla="*/ 63 w 119"/>
              <a:gd name="T11" fmla="*/ 50 h 119"/>
              <a:gd name="T12" fmla="*/ 45 w 119"/>
              <a:gd name="T13" fmla="*/ 63 h 119"/>
              <a:gd name="T14" fmla="*/ 27 w 119"/>
              <a:gd name="T15" fmla="*/ 56 h 119"/>
              <a:gd name="T16" fmla="*/ 24 w 119"/>
              <a:gd name="T17" fmla="*/ 47 h 119"/>
              <a:gd name="T18" fmla="*/ 36 w 119"/>
              <a:gd name="T19" fmla="*/ 36 h 119"/>
              <a:gd name="T20" fmla="*/ 49 w 119"/>
              <a:gd name="T21" fmla="*/ 34 h 119"/>
              <a:gd name="T22" fmla="*/ 55 w 119"/>
              <a:gd name="T23" fmla="*/ 40 h 119"/>
              <a:gd name="T24" fmla="*/ 55 w 119"/>
              <a:gd name="T25" fmla="*/ 47 h 119"/>
              <a:gd name="T26" fmla="*/ 58 w 119"/>
              <a:gd name="T27" fmla="*/ 38 h 119"/>
              <a:gd name="T28" fmla="*/ 51 w 119"/>
              <a:gd name="T29" fmla="*/ 30 h 119"/>
              <a:gd name="T30" fmla="*/ 35 w 119"/>
              <a:gd name="T31" fmla="*/ 33 h 119"/>
              <a:gd name="T32" fmla="*/ 22 w 119"/>
              <a:gd name="T33" fmla="*/ 44 h 119"/>
              <a:gd name="T34" fmla="*/ 17 w 119"/>
              <a:gd name="T35" fmla="*/ 48 h 119"/>
              <a:gd name="T36" fmla="*/ 6 w 119"/>
              <a:gd name="T37" fmla="*/ 31 h 119"/>
              <a:gd name="T38" fmla="*/ 12 w 119"/>
              <a:gd name="T39" fmla="*/ 8 h 119"/>
              <a:gd name="T40" fmla="*/ 21 w 119"/>
              <a:gd name="T41" fmla="*/ 4 h 119"/>
              <a:gd name="T42" fmla="*/ 27 w 119"/>
              <a:gd name="T43" fmla="*/ 7 h 119"/>
              <a:gd name="T44" fmla="*/ 29 w 119"/>
              <a:gd name="T45" fmla="*/ 25 h 119"/>
              <a:gd name="T46" fmla="*/ 32 w 119"/>
              <a:gd name="T47" fmla="*/ 26 h 119"/>
              <a:gd name="T48" fmla="*/ 30 w 119"/>
              <a:gd name="T49" fmla="*/ 4 h 119"/>
              <a:gd name="T50" fmla="*/ 22 w 119"/>
              <a:gd name="T51" fmla="*/ 0 h 119"/>
              <a:gd name="T52" fmla="*/ 10 w 119"/>
              <a:gd name="T53" fmla="*/ 6 h 119"/>
              <a:gd name="T54" fmla="*/ 1 w 119"/>
              <a:gd name="T55" fmla="*/ 34 h 119"/>
              <a:gd name="T56" fmla="*/ 12 w 119"/>
              <a:gd name="T57" fmla="*/ 55 h 119"/>
              <a:gd name="T58" fmla="*/ 9 w 119"/>
              <a:gd name="T59" fmla="*/ 80 h 119"/>
              <a:gd name="T60" fmla="*/ 39 w 119"/>
              <a:gd name="T61" fmla="*/ 110 h 119"/>
              <a:gd name="T62" fmla="*/ 65 w 119"/>
              <a:gd name="T63" fmla="*/ 107 h 119"/>
              <a:gd name="T64" fmla="*/ 86 w 119"/>
              <a:gd name="T65" fmla="*/ 118 h 119"/>
              <a:gd name="T66" fmla="*/ 113 w 119"/>
              <a:gd name="T67" fmla="*/ 109 h 119"/>
              <a:gd name="T68" fmla="*/ 119 w 119"/>
              <a:gd name="T69" fmla="*/ 97 h 119"/>
              <a:gd name="T70" fmla="*/ 116 w 119"/>
              <a:gd name="T71" fmla="*/ 89 h 119"/>
              <a:gd name="T72" fmla="*/ 94 w 119"/>
              <a:gd name="T73" fmla="*/ 87 h 119"/>
              <a:gd name="T74" fmla="*/ 94 w 119"/>
              <a:gd name="T75" fmla="*/ 90 h 119"/>
              <a:gd name="T76" fmla="*/ 112 w 119"/>
              <a:gd name="T77" fmla="*/ 92 h 119"/>
              <a:gd name="T78" fmla="*/ 115 w 119"/>
              <a:gd name="T79" fmla="*/ 99 h 119"/>
              <a:gd name="T80" fmla="*/ 111 w 119"/>
              <a:gd name="T81" fmla="*/ 107 h 119"/>
              <a:gd name="T82" fmla="*/ 88 w 119"/>
              <a:gd name="T83" fmla="*/ 113 h 119"/>
              <a:gd name="T84" fmla="*/ 71 w 119"/>
              <a:gd name="T85" fmla="*/ 103 h 119"/>
              <a:gd name="T86" fmla="*/ 75 w 119"/>
              <a:gd name="T87" fmla="*/ 97 h 119"/>
              <a:gd name="T88" fmla="*/ 86 w 119"/>
              <a:gd name="T89" fmla="*/ 84 h 119"/>
              <a:gd name="T90" fmla="*/ 89 w 119"/>
              <a:gd name="T91" fmla="*/ 68 h 119"/>
              <a:gd name="T92" fmla="*/ 81 w 119"/>
              <a:gd name="T93" fmla="*/ 61 h 119"/>
              <a:gd name="T94" fmla="*/ 72 w 119"/>
              <a:gd name="T95" fmla="*/ 64 h 119"/>
              <a:gd name="T96" fmla="*/ 80 w 119"/>
              <a:gd name="T97" fmla="*/ 64 h 119"/>
              <a:gd name="T98" fmla="*/ 86 w 119"/>
              <a:gd name="T99" fmla="*/ 71 h 119"/>
              <a:gd name="T100" fmla="*/ 83 w 119"/>
              <a:gd name="T101" fmla="*/ 84 h 119"/>
              <a:gd name="T102" fmla="*/ 73 w 119"/>
              <a:gd name="T103" fmla="*/ 95 h 119"/>
              <a:gd name="T104" fmla="*/ 63 w 119"/>
              <a:gd name="T105" fmla="*/ 92 h 119"/>
              <a:gd name="T106" fmla="*/ 56 w 119"/>
              <a:gd name="T107" fmla="*/ 74 h 119"/>
              <a:gd name="T108" fmla="*/ 69 w 119"/>
              <a:gd name="T109" fmla="*/ 57 h 119"/>
              <a:gd name="T110" fmla="*/ 17 w 119"/>
              <a:gd name="T111" fmla="*/ 79 h 119"/>
              <a:gd name="T112" fmla="*/ 34 w 119"/>
              <a:gd name="T113" fmla="*/ 66 h 119"/>
              <a:gd name="T114" fmla="*/ 53 w 119"/>
              <a:gd name="T115" fmla="*/ 85 h 119"/>
              <a:gd name="T116" fmla="*/ 40 w 119"/>
              <a:gd name="T117" fmla="*/ 10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64" y="52"/>
                </a:moveTo>
                <a:cubicBezTo>
                  <a:pt x="65" y="51"/>
                  <a:pt x="66" y="50"/>
                  <a:pt x="67" y="49"/>
                </a:cubicBezTo>
                <a:cubicBezTo>
                  <a:pt x="69" y="49"/>
                  <a:pt x="70" y="48"/>
                  <a:pt x="70" y="49"/>
                </a:cubicBezTo>
                <a:cubicBezTo>
                  <a:pt x="71" y="50"/>
                  <a:pt x="71" y="51"/>
                  <a:pt x="70" y="52"/>
                </a:cubicBezTo>
                <a:cubicBezTo>
                  <a:pt x="69" y="53"/>
                  <a:pt x="68" y="55"/>
                  <a:pt x="67" y="56"/>
                </a:cubicBezTo>
                <a:cubicBezTo>
                  <a:pt x="64" y="59"/>
                  <a:pt x="61" y="61"/>
                  <a:pt x="57" y="62"/>
                </a:cubicBezTo>
                <a:cubicBezTo>
                  <a:pt x="58" y="59"/>
                  <a:pt x="60" y="55"/>
                  <a:pt x="64" y="52"/>
                </a:cubicBezTo>
                <a:moveTo>
                  <a:pt x="69" y="57"/>
                </a:moveTo>
                <a:cubicBezTo>
                  <a:pt x="71" y="54"/>
                  <a:pt x="73" y="52"/>
                  <a:pt x="73" y="50"/>
                </a:cubicBezTo>
                <a:cubicBezTo>
                  <a:pt x="74" y="48"/>
                  <a:pt x="74" y="47"/>
                  <a:pt x="73" y="46"/>
                </a:cubicBezTo>
                <a:cubicBezTo>
                  <a:pt x="72" y="45"/>
                  <a:pt x="71" y="45"/>
                  <a:pt x="69" y="46"/>
                </a:cubicBezTo>
                <a:cubicBezTo>
                  <a:pt x="67" y="46"/>
                  <a:pt x="65" y="48"/>
                  <a:pt x="63" y="50"/>
                </a:cubicBezTo>
                <a:cubicBezTo>
                  <a:pt x="59" y="54"/>
                  <a:pt x="56" y="58"/>
                  <a:pt x="54" y="63"/>
                </a:cubicBezTo>
                <a:cubicBezTo>
                  <a:pt x="51" y="63"/>
                  <a:pt x="48" y="63"/>
                  <a:pt x="45" y="63"/>
                </a:cubicBezTo>
                <a:cubicBezTo>
                  <a:pt x="42" y="62"/>
                  <a:pt x="38" y="61"/>
                  <a:pt x="36" y="60"/>
                </a:cubicBezTo>
                <a:cubicBezTo>
                  <a:pt x="33" y="59"/>
                  <a:pt x="30" y="58"/>
                  <a:pt x="27" y="56"/>
                </a:cubicBezTo>
                <a:cubicBezTo>
                  <a:pt x="25" y="55"/>
                  <a:pt x="23" y="53"/>
                  <a:pt x="21" y="52"/>
                </a:cubicBezTo>
                <a:cubicBezTo>
                  <a:pt x="22" y="50"/>
                  <a:pt x="23" y="48"/>
                  <a:pt x="24" y="47"/>
                </a:cubicBezTo>
                <a:cubicBezTo>
                  <a:pt x="25" y="45"/>
                  <a:pt x="27" y="43"/>
                  <a:pt x="28" y="42"/>
                </a:cubicBezTo>
                <a:cubicBezTo>
                  <a:pt x="31" y="39"/>
                  <a:pt x="33" y="37"/>
                  <a:pt x="36" y="36"/>
                </a:cubicBezTo>
                <a:cubicBezTo>
                  <a:pt x="38" y="35"/>
                  <a:pt x="41" y="34"/>
                  <a:pt x="43" y="33"/>
                </a:cubicBezTo>
                <a:cubicBezTo>
                  <a:pt x="45" y="33"/>
                  <a:pt x="47" y="33"/>
                  <a:pt x="49" y="34"/>
                </a:cubicBezTo>
                <a:cubicBezTo>
                  <a:pt x="50" y="34"/>
                  <a:pt x="52" y="35"/>
                  <a:pt x="53" y="36"/>
                </a:cubicBezTo>
                <a:cubicBezTo>
                  <a:pt x="54" y="37"/>
                  <a:pt x="55" y="38"/>
                  <a:pt x="55" y="40"/>
                </a:cubicBezTo>
                <a:cubicBezTo>
                  <a:pt x="56" y="41"/>
                  <a:pt x="55" y="43"/>
                  <a:pt x="55" y="46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7"/>
                  <a:pt x="57" y="46"/>
                </a:cubicBezTo>
                <a:cubicBezTo>
                  <a:pt x="58" y="44"/>
                  <a:pt x="59" y="41"/>
                  <a:pt x="58" y="38"/>
                </a:cubicBezTo>
                <a:cubicBezTo>
                  <a:pt x="58" y="36"/>
                  <a:pt x="57" y="34"/>
                  <a:pt x="56" y="32"/>
                </a:cubicBezTo>
                <a:cubicBezTo>
                  <a:pt x="54" y="31"/>
                  <a:pt x="53" y="30"/>
                  <a:pt x="51" y="30"/>
                </a:cubicBezTo>
                <a:cubicBezTo>
                  <a:pt x="49" y="29"/>
                  <a:pt x="46" y="29"/>
                  <a:pt x="44" y="30"/>
                </a:cubicBezTo>
                <a:cubicBezTo>
                  <a:pt x="41" y="30"/>
                  <a:pt x="38" y="31"/>
                  <a:pt x="35" y="33"/>
                </a:cubicBezTo>
                <a:cubicBezTo>
                  <a:pt x="32" y="34"/>
                  <a:pt x="29" y="37"/>
                  <a:pt x="26" y="40"/>
                </a:cubicBezTo>
                <a:cubicBezTo>
                  <a:pt x="25" y="41"/>
                  <a:pt x="23" y="43"/>
                  <a:pt x="22" y="44"/>
                </a:cubicBezTo>
                <a:cubicBezTo>
                  <a:pt x="21" y="46"/>
                  <a:pt x="19" y="48"/>
                  <a:pt x="18" y="50"/>
                </a:cubicBezTo>
                <a:cubicBezTo>
                  <a:pt x="17" y="48"/>
                  <a:pt x="17" y="48"/>
                  <a:pt x="17" y="48"/>
                </a:cubicBezTo>
                <a:cubicBezTo>
                  <a:pt x="15" y="46"/>
                  <a:pt x="13" y="44"/>
                  <a:pt x="11" y="41"/>
                </a:cubicBezTo>
                <a:cubicBezTo>
                  <a:pt x="9" y="38"/>
                  <a:pt x="7" y="34"/>
                  <a:pt x="6" y="31"/>
                </a:cubicBezTo>
                <a:cubicBezTo>
                  <a:pt x="5" y="27"/>
                  <a:pt x="5" y="23"/>
                  <a:pt x="6" y="19"/>
                </a:cubicBezTo>
                <a:cubicBezTo>
                  <a:pt x="6" y="15"/>
                  <a:pt x="8" y="12"/>
                  <a:pt x="12" y="8"/>
                </a:cubicBezTo>
                <a:cubicBezTo>
                  <a:pt x="13" y="7"/>
                  <a:pt x="15" y="6"/>
                  <a:pt x="16" y="5"/>
                </a:cubicBezTo>
                <a:cubicBezTo>
                  <a:pt x="18" y="4"/>
                  <a:pt x="19" y="4"/>
                  <a:pt x="21" y="4"/>
                </a:cubicBezTo>
                <a:cubicBezTo>
                  <a:pt x="22" y="4"/>
                  <a:pt x="23" y="5"/>
                  <a:pt x="24" y="5"/>
                </a:cubicBezTo>
                <a:cubicBezTo>
                  <a:pt x="25" y="6"/>
                  <a:pt x="26" y="6"/>
                  <a:pt x="27" y="7"/>
                </a:cubicBezTo>
                <a:cubicBezTo>
                  <a:pt x="29" y="9"/>
                  <a:pt x="30" y="11"/>
                  <a:pt x="30" y="15"/>
                </a:cubicBezTo>
                <a:cubicBezTo>
                  <a:pt x="31" y="18"/>
                  <a:pt x="30" y="22"/>
                  <a:pt x="29" y="25"/>
                </a:cubicBezTo>
                <a:cubicBezTo>
                  <a:pt x="29" y="26"/>
                  <a:pt x="29" y="27"/>
                  <a:pt x="30" y="27"/>
                </a:cubicBezTo>
                <a:cubicBezTo>
                  <a:pt x="30" y="27"/>
                  <a:pt x="31" y="27"/>
                  <a:pt x="32" y="26"/>
                </a:cubicBezTo>
                <a:cubicBezTo>
                  <a:pt x="34" y="20"/>
                  <a:pt x="35" y="16"/>
                  <a:pt x="34" y="12"/>
                </a:cubicBezTo>
                <a:cubicBezTo>
                  <a:pt x="33" y="8"/>
                  <a:pt x="32" y="5"/>
                  <a:pt x="30" y="4"/>
                </a:cubicBezTo>
                <a:cubicBezTo>
                  <a:pt x="29" y="3"/>
                  <a:pt x="28" y="2"/>
                  <a:pt x="27" y="1"/>
                </a:cubicBezTo>
                <a:cubicBezTo>
                  <a:pt x="25" y="1"/>
                  <a:pt x="24" y="0"/>
                  <a:pt x="22" y="0"/>
                </a:cubicBezTo>
                <a:cubicBezTo>
                  <a:pt x="20" y="0"/>
                  <a:pt x="18" y="1"/>
                  <a:pt x="16" y="2"/>
                </a:cubicBezTo>
                <a:cubicBezTo>
                  <a:pt x="14" y="3"/>
                  <a:pt x="12" y="4"/>
                  <a:pt x="10" y="6"/>
                </a:cubicBezTo>
                <a:cubicBezTo>
                  <a:pt x="6" y="10"/>
                  <a:pt x="3" y="15"/>
                  <a:pt x="2" y="20"/>
                </a:cubicBezTo>
                <a:cubicBezTo>
                  <a:pt x="0" y="25"/>
                  <a:pt x="0" y="29"/>
                  <a:pt x="1" y="34"/>
                </a:cubicBezTo>
                <a:cubicBezTo>
                  <a:pt x="2" y="38"/>
                  <a:pt x="3" y="42"/>
                  <a:pt x="5" y="45"/>
                </a:cubicBezTo>
                <a:cubicBezTo>
                  <a:pt x="7" y="49"/>
                  <a:pt x="10" y="52"/>
                  <a:pt x="12" y="55"/>
                </a:cubicBezTo>
                <a:cubicBezTo>
                  <a:pt x="14" y="57"/>
                  <a:pt x="14" y="57"/>
                  <a:pt x="14" y="57"/>
                </a:cubicBezTo>
                <a:cubicBezTo>
                  <a:pt x="11" y="64"/>
                  <a:pt x="9" y="72"/>
                  <a:pt x="9" y="80"/>
                </a:cubicBezTo>
                <a:cubicBezTo>
                  <a:pt x="9" y="88"/>
                  <a:pt x="12" y="95"/>
                  <a:pt x="18" y="101"/>
                </a:cubicBezTo>
                <a:cubicBezTo>
                  <a:pt x="24" y="107"/>
                  <a:pt x="31" y="110"/>
                  <a:pt x="39" y="110"/>
                </a:cubicBezTo>
                <a:cubicBezTo>
                  <a:pt x="47" y="110"/>
                  <a:pt x="55" y="108"/>
                  <a:pt x="62" y="105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67" y="110"/>
                  <a:pt x="70" y="112"/>
                  <a:pt x="74" y="114"/>
                </a:cubicBezTo>
                <a:cubicBezTo>
                  <a:pt x="77" y="116"/>
                  <a:pt x="81" y="118"/>
                  <a:pt x="86" y="118"/>
                </a:cubicBezTo>
                <a:cubicBezTo>
                  <a:pt x="90" y="119"/>
                  <a:pt x="95" y="119"/>
                  <a:pt x="99" y="118"/>
                </a:cubicBezTo>
                <a:cubicBezTo>
                  <a:pt x="104" y="116"/>
                  <a:pt x="109" y="113"/>
                  <a:pt x="113" y="109"/>
                </a:cubicBezTo>
                <a:cubicBezTo>
                  <a:pt x="115" y="107"/>
                  <a:pt x="117" y="105"/>
                  <a:pt x="117" y="103"/>
                </a:cubicBezTo>
                <a:cubicBezTo>
                  <a:pt x="118" y="101"/>
                  <a:pt x="119" y="99"/>
                  <a:pt x="119" y="97"/>
                </a:cubicBezTo>
                <a:cubicBezTo>
                  <a:pt x="119" y="95"/>
                  <a:pt x="119" y="94"/>
                  <a:pt x="118" y="93"/>
                </a:cubicBezTo>
                <a:cubicBezTo>
                  <a:pt x="117" y="91"/>
                  <a:pt x="116" y="90"/>
                  <a:pt x="116" y="89"/>
                </a:cubicBezTo>
                <a:cubicBezTo>
                  <a:pt x="114" y="87"/>
                  <a:pt x="111" y="86"/>
                  <a:pt x="107" y="85"/>
                </a:cubicBezTo>
                <a:cubicBezTo>
                  <a:pt x="103" y="84"/>
                  <a:pt x="99" y="85"/>
                  <a:pt x="94" y="87"/>
                </a:cubicBezTo>
                <a:cubicBezTo>
                  <a:pt x="92" y="88"/>
                  <a:pt x="92" y="89"/>
                  <a:pt x="92" y="90"/>
                </a:cubicBezTo>
                <a:cubicBezTo>
                  <a:pt x="92" y="90"/>
                  <a:pt x="93" y="90"/>
                  <a:pt x="94" y="90"/>
                </a:cubicBezTo>
                <a:cubicBezTo>
                  <a:pt x="98" y="89"/>
                  <a:pt x="101" y="88"/>
                  <a:pt x="104" y="89"/>
                </a:cubicBezTo>
                <a:cubicBezTo>
                  <a:pt x="108" y="89"/>
                  <a:pt x="110" y="91"/>
                  <a:pt x="112" y="92"/>
                </a:cubicBezTo>
                <a:cubicBezTo>
                  <a:pt x="113" y="93"/>
                  <a:pt x="114" y="94"/>
                  <a:pt x="114" y="95"/>
                </a:cubicBezTo>
                <a:cubicBezTo>
                  <a:pt x="114" y="96"/>
                  <a:pt x="115" y="97"/>
                  <a:pt x="115" y="99"/>
                </a:cubicBezTo>
                <a:cubicBezTo>
                  <a:pt x="115" y="100"/>
                  <a:pt x="115" y="101"/>
                  <a:pt x="114" y="103"/>
                </a:cubicBezTo>
                <a:cubicBezTo>
                  <a:pt x="114" y="104"/>
                  <a:pt x="113" y="106"/>
                  <a:pt x="111" y="107"/>
                </a:cubicBezTo>
                <a:cubicBezTo>
                  <a:pt x="108" y="111"/>
                  <a:pt x="104" y="113"/>
                  <a:pt x="100" y="114"/>
                </a:cubicBezTo>
                <a:cubicBezTo>
                  <a:pt x="96" y="114"/>
                  <a:pt x="92" y="114"/>
                  <a:pt x="88" y="113"/>
                </a:cubicBezTo>
                <a:cubicBezTo>
                  <a:pt x="85" y="112"/>
                  <a:pt x="81" y="111"/>
                  <a:pt x="78" y="108"/>
                </a:cubicBezTo>
                <a:cubicBezTo>
                  <a:pt x="75" y="106"/>
                  <a:pt x="73" y="104"/>
                  <a:pt x="71" y="103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1" y="100"/>
                  <a:pt x="73" y="99"/>
                  <a:pt x="75" y="97"/>
                </a:cubicBezTo>
                <a:cubicBezTo>
                  <a:pt x="76" y="96"/>
                  <a:pt x="78" y="94"/>
                  <a:pt x="79" y="93"/>
                </a:cubicBezTo>
                <a:cubicBezTo>
                  <a:pt x="82" y="90"/>
                  <a:pt x="85" y="87"/>
                  <a:pt x="86" y="84"/>
                </a:cubicBezTo>
                <a:cubicBezTo>
                  <a:pt x="88" y="81"/>
                  <a:pt x="89" y="78"/>
                  <a:pt x="90" y="75"/>
                </a:cubicBezTo>
                <a:cubicBezTo>
                  <a:pt x="90" y="73"/>
                  <a:pt x="90" y="70"/>
                  <a:pt x="89" y="68"/>
                </a:cubicBezTo>
                <a:cubicBezTo>
                  <a:pt x="89" y="66"/>
                  <a:pt x="88" y="65"/>
                  <a:pt x="87" y="63"/>
                </a:cubicBezTo>
                <a:cubicBezTo>
                  <a:pt x="85" y="62"/>
                  <a:pt x="83" y="61"/>
                  <a:pt x="81" y="61"/>
                </a:cubicBezTo>
                <a:cubicBezTo>
                  <a:pt x="78" y="60"/>
                  <a:pt x="76" y="61"/>
                  <a:pt x="73" y="62"/>
                </a:cubicBezTo>
                <a:cubicBezTo>
                  <a:pt x="72" y="63"/>
                  <a:pt x="72" y="63"/>
                  <a:pt x="72" y="64"/>
                </a:cubicBezTo>
                <a:cubicBezTo>
                  <a:pt x="72" y="64"/>
                  <a:pt x="72" y="64"/>
                  <a:pt x="73" y="64"/>
                </a:cubicBezTo>
                <a:cubicBezTo>
                  <a:pt x="76" y="64"/>
                  <a:pt x="78" y="64"/>
                  <a:pt x="80" y="64"/>
                </a:cubicBezTo>
                <a:cubicBezTo>
                  <a:pt x="81" y="65"/>
                  <a:pt x="82" y="65"/>
                  <a:pt x="83" y="66"/>
                </a:cubicBezTo>
                <a:cubicBezTo>
                  <a:pt x="85" y="67"/>
                  <a:pt x="85" y="69"/>
                  <a:pt x="86" y="71"/>
                </a:cubicBezTo>
                <a:cubicBezTo>
                  <a:pt x="86" y="72"/>
                  <a:pt x="86" y="74"/>
                  <a:pt x="86" y="76"/>
                </a:cubicBezTo>
                <a:cubicBezTo>
                  <a:pt x="85" y="79"/>
                  <a:pt x="85" y="81"/>
                  <a:pt x="83" y="84"/>
                </a:cubicBezTo>
                <a:cubicBezTo>
                  <a:pt x="82" y="86"/>
                  <a:pt x="80" y="89"/>
                  <a:pt x="77" y="91"/>
                </a:cubicBezTo>
                <a:cubicBezTo>
                  <a:pt x="76" y="93"/>
                  <a:pt x="74" y="94"/>
                  <a:pt x="73" y="95"/>
                </a:cubicBezTo>
                <a:cubicBezTo>
                  <a:pt x="71" y="96"/>
                  <a:pt x="69" y="97"/>
                  <a:pt x="67" y="98"/>
                </a:cubicBezTo>
                <a:cubicBezTo>
                  <a:pt x="66" y="96"/>
                  <a:pt x="64" y="94"/>
                  <a:pt x="63" y="92"/>
                </a:cubicBezTo>
                <a:cubicBezTo>
                  <a:pt x="61" y="89"/>
                  <a:pt x="60" y="86"/>
                  <a:pt x="59" y="84"/>
                </a:cubicBezTo>
                <a:cubicBezTo>
                  <a:pt x="58" y="81"/>
                  <a:pt x="57" y="78"/>
                  <a:pt x="56" y="74"/>
                </a:cubicBezTo>
                <a:cubicBezTo>
                  <a:pt x="56" y="71"/>
                  <a:pt x="56" y="68"/>
                  <a:pt x="56" y="65"/>
                </a:cubicBezTo>
                <a:cubicBezTo>
                  <a:pt x="61" y="63"/>
                  <a:pt x="65" y="60"/>
                  <a:pt x="69" y="57"/>
                </a:cubicBezTo>
                <a:moveTo>
                  <a:pt x="25" y="94"/>
                </a:moveTo>
                <a:cubicBezTo>
                  <a:pt x="21" y="90"/>
                  <a:pt x="18" y="85"/>
                  <a:pt x="17" y="79"/>
                </a:cubicBezTo>
                <a:cubicBezTo>
                  <a:pt x="16" y="73"/>
                  <a:pt x="17" y="66"/>
                  <a:pt x="18" y="60"/>
                </a:cubicBezTo>
                <a:cubicBezTo>
                  <a:pt x="23" y="63"/>
                  <a:pt x="28" y="65"/>
                  <a:pt x="34" y="66"/>
                </a:cubicBezTo>
                <a:cubicBezTo>
                  <a:pt x="40" y="68"/>
                  <a:pt x="47" y="68"/>
                  <a:pt x="53" y="66"/>
                </a:cubicBezTo>
                <a:cubicBezTo>
                  <a:pt x="51" y="72"/>
                  <a:pt x="51" y="79"/>
                  <a:pt x="53" y="85"/>
                </a:cubicBezTo>
                <a:cubicBezTo>
                  <a:pt x="54" y="91"/>
                  <a:pt x="57" y="96"/>
                  <a:pt x="59" y="101"/>
                </a:cubicBezTo>
                <a:cubicBezTo>
                  <a:pt x="53" y="103"/>
                  <a:pt x="47" y="103"/>
                  <a:pt x="40" y="102"/>
                </a:cubicBezTo>
                <a:cubicBezTo>
                  <a:pt x="34" y="101"/>
                  <a:pt x="29" y="98"/>
                  <a:pt x="25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"/>
          <p:cNvSpPr>
            <a:spLocks noEditPoints="1"/>
          </p:cNvSpPr>
          <p:nvPr/>
        </p:nvSpPr>
        <p:spPr bwMode="auto">
          <a:xfrm>
            <a:off x="10434847" y="5045636"/>
            <a:ext cx="1418469" cy="1458856"/>
          </a:xfrm>
          <a:custGeom>
            <a:avLst/>
            <a:gdLst>
              <a:gd name="T0" fmla="*/ 62 w 119"/>
              <a:gd name="T1" fmla="*/ 62 h 119"/>
              <a:gd name="T2" fmla="*/ 49 w 119"/>
              <a:gd name="T3" fmla="*/ 52 h 119"/>
              <a:gd name="T4" fmla="*/ 52 w 119"/>
              <a:gd name="T5" fmla="*/ 49 h 119"/>
              <a:gd name="T6" fmla="*/ 50 w 119"/>
              <a:gd name="T7" fmla="*/ 57 h 119"/>
              <a:gd name="T8" fmla="*/ 62 w 119"/>
              <a:gd name="T9" fmla="*/ 74 h 119"/>
              <a:gd name="T10" fmla="*/ 56 w 119"/>
              <a:gd name="T11" fmla="*/ 92 h 119"/>
              <a:gd name="T12" fmla="*/ 46 w 119"/>
              <a:gd name="T13" fmla="*/ 95 h 119"/>
              <a:gd name="T14" fmla="*/ 36 w 119"/>
              <a:gd name="T15" fmla="*/ 84 h 119"/>
              <a:gd name="T16" fmla="*/ 33 w 119"/>
              <a:gd name="T17" fmla="*/ 71 h 119"/>
              <a:gd name="T18" fmla="*/ 39 w 119"/>
              <a:gd name="T19" fmla="*/ 64 h 119"/>
              <a:gd name="T20" fmla="*/ 47 w 119"/>
              <a:gd name="T21" fmla="*/ 64 h 119"/>
              <a:gd name="T22" fmla="*/ 38 w 119"/>
              <a:gd name="T23" fmla="*/ 61 h 119"/>
              <a:gd name="T24" fmla="*/ 29 w 119"/>
              <a:gd name="T25" fmla="*/ 68 h 119"/>
              <a:gd name="T26" fmla="*/ 32 w 119"/>
              <a:gd name="T27" fmla="*/ 84 h 119"/>
              <a:gd name="T28" fmla="*/ 44 w 119"/>
              <a:gd name="T29" fmla="*/ 97 h 119"/>
              <a:gd name="T30" fmla="*/ 48 w 119"/>
              <a:gd name="T31" fmla="*/ 103 h 119"/>
              <a:gd name="T32" fmla="*/ 30 w 119"/>
              <a:gd name="T33" fmla="*/ 113 h 119"/>
              <a:gd name="T34" fmla="*/ 8 w 119"/>
              <a:gd name="T35" fmla="*/ 107 h 119"/>
              <a:gd name="T36" fmla="*/ 4 w 119"/>
              <a:gd name="T37" fmla="*/ 99 h 119"/>
              <a:gd name="T38" fmla="*/ 7 w 119"/>
              <a:gd name="T39" fmla="*/ 92 h 119"/>
              <a:gd name="T40" fmla="*/ 25 w 119"/>
              <a:gd name="T41" fmla="*/ 90 h 119"/>
              <a:gd name="T42" fmla="*/ 25 w 119"/>
              <a:gd name="T43" fmla="*/ 87 h 119"/>
              <a:gd name="T44" fmla="*/ 3 w 119"/>
              <a:gd name="T45" fmla="*/ 89 h 119"/>
              <a:gd name="T46" fmla="*/ 0 w 119"/>
              <a:gd name="T47" fmla="*/ 97 h 119"/>
              <a:gd name="T48" fmla="*/ 6 w 119"/>
              <a:gd name="T49" fmla="*/ 109 h 119"/>
              <a:gd name="T50" fmla="*/ 33 w 119"/>
              <a:gd name="T51" fmla="*/ 118 h 119"/>
              <a:gd name="T52" fmla="*/ 54 w 119"/>
              <a:gd name="T53" fmla="*/ 107 h 119"/>
              <a:gd name="T54" fmla="*/ 80 w 119"/>
              <a:gd name="T55" fmla="*/ 110 h 119"/>
              <a:gd name="T56" fmla="*/ 110 w 119"/>
              <a:gd name="T57" fmla="*/ 80 h 119"/>
              <a:gd name="T58" fmla="*/ 107 w 119"/>
              <a:gd name="T59" fmla="*/ 55 h 119"/>
              <a:gd name="T60" fmla="*/ 118 w 119"/>
              <a:gd name="T61" fmla="*/ 34 h 119"/>
              <a:gd name="T62" fmla="*/ 108 w 119"/>
              <a:gd name="T63" fmla="*/ 6 h 119"/>
              <a:gd name="T64" fmla="*/ 97 w 119"/>
              <a:gd name="T65" fmla="*/ 0 h 119"/>
              <a:gd name="T66" fmla="*/ 89 w 119"/>
              <a:gd name="T67" fmla="*/ 4 h 119"/>
              <a:gd name="T68" fmla="*/ 87 w 119"/>
              <a:gd name="T69" fmla="*/ 26 h 119"/>
              <a:gd name="T70" fmla="*/ 90 w 119"/>
              <a:gd name="T71" fmla="*/ 25 h 119"/>
              <a:gd name="T72" fmla="*/ 92 w 119"/>
              <a:gd name="T73" fmla="*/ 7 h 119"/>
              <a:gd name="T74" fmla="*/ 98 w 119"/>
              <a:gd name="T75" fmla="*/ 4 h 119"/>
              <a:gd name="T76" fmla="*/ 107 w 119"/>
              <a:gd name="T77" fmla="*/ 8 h 119"/>
              <a:gd name="T78" fmla="*/ 113 w 119"/>
              <a:gd name="T79" fmla="*/ 31 h 119"/>
              <a:gd name="T80" fmla="*/ 102 w 119"/>
              <a:gd name="T81" fmla="*/ 48 h 119"/>
              <a:gd name="T82" fmla="*/ 97 w 119"/>
              <a:gd name="T83" fmla="*/ 44 h 119"/>
              <a:gd name="T84" fmla="*/ 83 w 119"/>
              <a:gd name="T85" fmla="*/ 33 h 119"/>
              <a:gd name="T86" fmla="*/ 68 w 119"/>
              <a:gd name="T87" fmla="*/ 30 h 119"/>
              <a:gd name="T88" fmla="*/ 60 w 119"/>
              <a:gd name="T89" fmla="*/ 38 h 119"/>
              <a:gd name="T90" fmla="*/ 63 w 119"/>
              <a:gd name="T91" fmla="*/ 47 h 119"/>
              <a:gd name="T92" fmla="*/ 64 w 119"/>
              <a:gd name="T93" fmla="*/ 40 h 119"/>
              <a:gd name="T94" fmla="*/ 70 w 119"/>
              <a:gd name="T95" fmla="*/ 34 h 119"/>
              <a:gd name="T96" fmla="*/ 83 w 119"/>
              <a:gd name="T97" fmla="*/ 36 h 119"/>
              <a:gd name="T98" fmla="*/ 95 w 119"/>
              <a:gd name="T99" fmla="*/ 47 h 119"/>
              <a:gd name="T100" fmla="*/ 91 w 119"/>
              <a:gd name="T101" fmla="*/ 56 h 119"/>
              <a:gd name="T102" fmla="*/ 74 w 119"/>
              <a:gd name="T103" fmla="*/ 63 h 119"/>
              <a:gd name="T104" fmla="*/ 56 w 119"/>
              <a:gd name="T105" fmla="*/ 50 h 119"/>
              <a:gd name="T106" fmla="*/ 46 w 119"/>
              <a:gd name="T107" fmla="*/ 46 h 119"/>
              <a:gd name="T108" fmla="*/ 50 w 119"/>
              <a:gd name="T109" fmla="*/ 57 h 119"/>
              <a:gd name="T110" fmla="*/ 79 w 119"/>
              <a:gd name="T111" fmla="*/ 102 h 119"/>
              <a:gd name="T112" fmla="*/ 66 w 119"/>
              <a:gd name="T113" fmla="*/ 85 h 119"/>
              <a:gd name="T114" fmla="*/ 85 w 119"/>
              <a:gd name="T115" fmla="*/ 66 h 119"/>
              <a:gd name="T116" fmla="*/ 102 w 119"/>
              <a:gd name="T117" fmla="*/ 7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55" y="52"/>
                </a:moveTo>
                <a:cubicBezTo>
                  <a:pt x="58" y="55"/>
                  <a:pt x="61" y="59"/>
                  <a:pt x="62" y="62"/>
                </a:cubicBezTo>
                <a:cubicBezTo>
                  <a:pt x="58" y="61"/>
                  <a:pt x="55" y="59"/>
                  <a:pt x="52" y="56"/>
                </a:cubicBezTo>
                <a:cubicBezTo>
                  <a:pt x="51" y="55"/>
                  <a:pt x="50" y="53"/>
                  <a:pt x="49" y="52"/>
                </a:cubicBezTo>
                <a:cubicBezTo>
                  <a:pt x="48" y="51"/>
                  <a:pt x="48" y="50"/>
                  <a:pt x="49" y="49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50"/>
                  <a:pt x="54" y="51"/>
                  <a:pt x="55" y="52"/>
                </a:cubicBezTo>
                <a:moveTo>
                  <a:pt x="50" y="57"/>
                </a:moveTo>
                <a:cubicBezTo>
                  <a:pt x="53" y="60"/>
                  <a:pt x="58" y="63"/>
                  <a:pt x="62" y="65"/>
                </a:cubicBezTo>
                <a:cubicBezTo>
                  <a:pt x="63" y="68"/>
                  <a:pt x="63" y="71"/>
                  <a:pt x="62" y="74"/>
                </a:cubicBezTo>
                <a:cubicBezTo>
                  <a:pt x="62" y="78"/>
                  <a:pt x="61" y="81"/>
                  <a:pt x="60" y="84"/>
                </a:cubicBezTo>
                <a:cubicBezTo>
                  <a:pt x="59" y="86"/>
                  <a:pt x="58" y="89"/>
                  <a:pt x="56" y="92"/>
                </a:cubicBezTo>
                <a:cubicBezTo>
                  <a:pt x="55" y="94"/>
                  <a:pt x="53" y="96"/>
                  <a:pt x="52" y="98"/>
                </a:cubicBezTo>
                <a:cubicBezTo>
                  <a:pt x="50" y="97"/>
                  <a:pt x="48" y="96"/>
                  <a:pt x="46" y="95"/>
                </a:cubicBezTo>
                <a:cubicBezTo>
                  <a:pt x="44" y="94"/>
                  <a:pt x="43" y="93"/>
                  <a:pt x="42" y="91"/>
                </a:cubicBezTo>
                <a:cubicBezTo>
                  <a:pt x="39" y="89"/>
                  <a:pt x="37" y="86"/>
                  <a:pt x="36" y="84"/>
                </a:cubicBezTo>
                <a:cubicBezTo>
                  <a:pt x="34" y="81"/>
                  <a:pt x="33" y="79"/>
                  <a:pt x="33" y="76"/>
                </a:cubicBezTo>
                <a:cubicBezTo>
                  <a:pt x="33" y="74"/>
                  <a:pt x="33" y="72"/>
                  <a:pt x="33" y="71"/>
                </a:cubicBezTo>
                <a:cubicBezTo>
                  <a:pt x="34" y="69"/>
                  <a:pt x="34" y="67"/>
                  <a:pt x="35" y="66"/>
                </a:cubicBezTo>
                <a:cubicBezTo>
                  <a:pt x="36" y="65"/>
                  <a:pt x="38" y="65"/>
                  <a:pt x="39" y="64"/>
                </a:cubicBezTo>
                <a:cubicBezTo>
                  <a:pt x="41" y="64"/>
                  <a:pt x="43" y="64"/>
                  <a:pt x="45" y="64"/>
                </a:cubicBezTo>
                <a:cubicBezTo>
                  <a:pt x="46" y="64"/>
                  <a:pt x="47" y="64"/>
                  <a:pt x="47" y="64"/>
                </a:cubicBezTo>
                <a:cubicBezTo>
                  <a:pt x="47" y="63"/>
                  <a:pt x="47" y="63"/>
                  <a:pt x="46" y="62"/>
                </a:cubicBezTo>
                <a:cubicBezTo>
                  <a:pt x="43" y="61"/>
                  <a:pt x="41" y="60"/>
                  <a:pt x="38" y="61"/>
                </a:cubicBezTo>
                <a:cubicBezTo>
                  <a:pt x="35" y="61"/>
                  <a:pt x="33" y="62"/>
                  <a:pt x="32" y="63"/>
                </a:cubicBezTo>
                <a:cubicBezTo>
                  <a:pt x="31" y="65"/>
                  <a:pt x="30" y="66"/>
                  <a:pt x="29" y="68"/>
                </a:cubicBezTo>
                <a:cubicBezTo>
                  <a:pt x="29" y="70"/>
                  <a:pt x="29" y="73"/>
                  <a:pt x="29" y="75"/>
                </a:cubicBezTo>
                <a:cubicBezTo>
                  <a:pt x="30" y="78"/>
                  <a:pt x="31" y="81"/>
                  <a:pt x="32" y="84"/>
                </a:cubicBezTo>
                <a:cubicBezTo>
                  <a:pt x="34" y="87"/>
                  <a:pt x="36" y="90"/>
                  <a:pt x="40" y="93"/>
                </a:cubicBezTo>
                <a:cubicBezTo>
                  <a:pt x="41" y="94"/>
                  <a:pt x="43" y="96"/>
                  <a:pt x="44" y="97"/>
                </a:cubicBezTo>
                <a:cubicBezTo>
                  <a:pt x="46" y="99"/>
                  <a:pt x="47" y="100"/>
                  <a:pt x="49" y="101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6" y="104"/>
                  <a:pt x="43" y="106"/>
                  <a:pt x="40" y="108"/>
                </a:cubicBezTo>
                <a:cubicBezTo>
                  <a:pt x="37" y="111"/>
                  <a:pt x="34" y="112"/>
                  <a:pt x="30" y="113"/>
                </a:cubicBezTo>
                <a:cubicBezTo>
                  <a:pt x="27" y="114"/>
                  <a:pt x="23" y="114"/>
                  <a:pt x="19" y="114"/>
                </a:cubicBezTo>
                <a:cubicBezTo>
                  <a:pt x="15" y="113"/>
                  <a:pt x="11" y="111"/>
                  <a:pt x="8" y="107"/>
                </a:cubicBezTo>
                <a:cubicBezTo>
                  <a:pt x="6" y="106"/>
                  <a:pt x="5" y="104"/>
                  <a:pt x="5" y="103"/>
                </a:cubicBezTo>
                <a:cubicBezTo>
                  <a:pt x="4" y="101"/>
                  <a:pt x="4" y="100"/>
                  <a:pt x="4" y="99"/>
                </a:cubicBezTo>
                <a:cubicBezTo>
                  <a:pt x="4" y="97"/>
                  <a:pt x="4" y="96"/>
                  <a:pt x="5" y="95"/>
                </a:cubicBezTo>
                <a:cubicBezTo>
                  <a:pt x="5" y="94"/>
                  <a:pt x="6" y="93"/>
                  <a:pt x="7" y="92"/>
                </a:cubicBezTo>
                <a:cubicBezTo>
                  <a:pt x="9" y="91"/>
                  <a:pt x="11" y="89"/>
                  <a:pt x="14" y="89"/>
                </a:cubicBezTo>
                <a:cubicBezTo>
                  <a:pt x="18" y="88"/>
                  <a:pt x="21" y="89"/>
                  <a:pt x="25" y="90"/>
                </a:cubicBezTo>
                <a:cubicBezTo>
                  <a:pt x="26" y="90"/>
                  <a:pt x="27" y="90"/>
                  <a:pt x="27" y="90"/>
                </a:cubicBezTo>
                <a:cubicBezTo>
                  <a:pt x="27" y="89"/>
                  <a:pt x="27" y="88"/>
                  <a:pt x="25" y="87"/>
                </a:cubicBezTo>
                <a:cubicBezTo>
                  <a:pt x="20" y="85"/>
                  <a:pt x="16" y="84"/>
                  <a:pt x="12" y="85"/>
                </a:cubicBezTo>
                <a:cubicBezTo>
                  <a:pt x="8" y="86"/>
                  <a:pt x="5" y="87"/>
                  <a:pt x="3" y="89"/>
                </a:cubicBezTo>
                <a:cubicBezTo>
                  <a:pt x="2" y="90"/>
                  <a:pt x="2" y="91"/>
                  <a:pt x="1" y="93"/>
                </a:cubicBezTo>
                <a:cubicBezTo>
                  <a:pt x="0" y="94"/>
                  <a:pt x="0" y="95"/>
                  <a:pt x="0" y="97"/>
                </a:cubicBezTo>
                <a:cubicBezTo>
                  <a:pt x="0" y="99"/>
                  <a:pt x="1" y="101"/>
                  <a:pt x="1" y="103"/>
                </a:cubicBezTo>
                <a:cubicBezTo>
                  <a:pt x="2" y="105"/>
                  <a:pt x="4" y="107"/>
                  <a:pt x="6" y="109"/>
                </a:cubicBezTo>
                <a:cubicBezTo>
                  <a:pt x="10" y="113"/>
                  <a:pt x="15" y="116"/>
                  <a:pt x="20" y="118"/>
                </a:cubicBezTo>
                <a:cubicBezTo>
                  <a:pt x="24" y="119"/>
                  <a:pt x="29" y="119"/>
                  <a:pt x="33" y="118"/>
                </a:cubicBezTo>
                <a:cubicBezTo>
                  <a:pt x="37" y="118"/>
                  <a:pt x="41" y="116"/>
                  <a:pt x="45" y="114"/>
                </a:cubicBezTo>
                <a:cubicBezTo>
                  <a:pt x="49" y="112"/>
                  <a:pt x="52" y="110"/>
                  <a:pt x="54" y="107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4" y="108"/>
                  <a:pt x="72" y="110"/>
                  <a:pt x="80" y="110"/>
                </a:cubicBezTo>
                <a:cubicBezTo>
                  <a:pt x="88" y="110"/>
                  <a:pt x="95" y="107"/>
                  <a:pt x="101" y="101"/>
                </a:cubicBezTo>
                <a:cubicBezTo>
                  <a:pt x="107" y="95"/>
                  <a:pt x="109" y="88"/>
                  <a:pt x="110" y="80"/>
                </a:cubicBezTo>
                <a:cubicBezTo>
                  <a:pt x="110" y="72"/>
                  <a:pt x="108" y="64"/>
                  <a:pt x="105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9" y="52"/>
                  <a:pt x="111" y="49"/>
                  <a:pt x="114" y="45"/>
                </a:cubicBezTo>
                <a:cubicBezTo>
                  <a:pt x="116" y="42"/>
                  <a:pt x="117" y="38"/>
                  <a:pt x="118" y="34"/>
                </a:cubicBezTo>
                <a:cubicBezTo>
                  <a:pt x="119" y="29"/>
                  <a:pt x="119" y="25"/>
                  <a:pt x="117" y="20"/>
                </a:cubicBezTo>
                <a:cubicBezTo>
                  <a:pt x="116" y="15"/>
                  <a:pt x="113" y="10"/>
                  <a:pt x="108" y="6"/>
                </a:cubicBezTo>
                <a:cubicBezTo>
                  <a:pt x="106" y="4"/>
                  <a:pt x="104" y="3"/>
                  <a:pt x="102" y="2"/>
                </a:cubicBezTo>
                <a:cubicBezTo>
                  <a:pt x="100" y="1"/>
                  <a:pt x="99" y="0"/>
                  <a:pt x="97" y="0"/>
                </a:cubicBezTo>
                <a:cubicBezTo>
                  <a:pt x="95" y="0"/>
                  <a:pt x="94" y="1"/>
                  <a:pt x="92" y="1"/>
                </a:cubicBezTo>
                <a:cubicBezTo>
                  <a:pt x="91" y="2"/>
                  <a:pt x="90" y="3"/>
                  <a:pt x="89" y="4"/>
                </a:cubicBezTo>
                <a:cubicBezTo>
                  <a:pt x="87" y="5"/>
                  <a:pt x="85" y="8"/>
                  <a:pt x="85" y="12"/>
                </a:cubicBezTo>
                <a:cubicBezTo>
                  <a:pt x="84" y="16"/>
                  <a:pt x="84" y="20"/>
                  <a:pt x="87" y="26"/>
                </a:cubicBezTo>
                <a:cubicBezTo>
                  <a:pt x="88" y="27"/>
                  <a:pt x="89" y="27"/>
                  <a:pt x="89" y="27"/>
                </a:cubicBezTo>
                <a:cubicBezTo>
                  <a:pt x="90" y="27"/>
                  <a:pt x="90" y="26"/>
                  <a:pt x="90" y="25"/>
                </a:cubicBezTo>
                <a:cubicBezTo>
                  <a:pt x="88" y="22"/>
                  <a:pt x="88" y="18"/>
                  <a:pt x="88" y="15"/>
                </a:cubicBezTo>
                <a:cubicBezTo>
                  <a:pt x="89" y="11"/>
                  <a:pt x="90" y="9"/>
                  <a:pt x="92" y="7"/>
                </a:cubicBezTo>
                <a:cubicBezTo>
                  <a:pt x="93" y="6"/>
                  <a:pt x="94" y="6"/>
                  <a:pt x="95" y="5"/>
                </a:cubicBezTo>
                <a:cubicBezTo>
                  <a:pt x="96" y="5"/>
                  <a:pt x="97" y="4"/>
                  <a:pt x="98" y="4"/>
                </a:cubicBezTo>
                <a:cubicBezTo>
                  <a:pt x="100" y="4"/>
                  <a:pt x="101" y="4"/>
                  <a:pt x="102" y="5"/>
                </a:cubicBezTo>
                <a:cubicBezTo>
                  <a:pt x="104" y="6"/>
                  <a:pt x="105" y="7"/>
                  <a:pt x="107" y="8"/>
                </a:cubicBezTo>
                <a:cubicBezTo>
                  <a:pt x="110" y="12"/>
                  <a:pt x="113" y="15"/>
                  <a:pt x="113" y="19"/>
                </a:cubicBezTo>
                <a:cubicBezTo>
                  <a:pt x="114" y="23"/>
                  <a:pt x="114" y="27"/>
                  <a:pt x="113" y="31"/>
                </a:cubicBezTo>
                <a:cubicBezTo>
                  <a:pt x="112" y="34"/>
                  <a:pt x="110" y="38"/>
                  <a:pt x="108" y="41"/>
                </a:cubicBezTo>
                <a:cubicBezTo>
                  <a:pt x="106" y="44"/>
                  <a:pt x="104" y="46"/>
                  <a:pt x="102" y="48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99" y="48"/>
                  <a:pt x="98" y="46"/>
                  <a:pt x="97" y="44"/>
                </a:cubicBezTo>
                <a:cubicBezTo>
                  <a:pt x="95" y="43"/>
                  <a:pt x="94" y="41"/>
                  <a:pt x="93" y="40"/>
                </a:cubicBezTo>
                <a:cubicBezTo>
                  <a:pt x="90" y="37"/>
                  <a:pt x="86" y="34"/>
                  <a:pt x="83" y="33"/>
                </a:cubicBezTo>
                <a:cubicBezTo>
                  <a:pt x="80" y="31"/>
                  <a:pt x="78" y="30"/>
                  <a:pt x="75" y="30"/>
                </a:cubicBezTo>
                <a:cubicBezTo>
                  <a:pt x="72" y="29"/>
                  <a:pt x="70" y="29"/>
                  <a:pt x="68" y="30"/>
                </a:cubicBezTo>
                <a:cubicBezTo>
                  <a:pt x="66" y="30"/>
                  <a:pt x="64" y="31"/>
                  <a:pt x="63" y="32"/>
                </a:cubicBezTo>
                <a:cubicBezTo>
                  <a:pt x="62" y="34"/>
                  <a:pt x="61" y="36"/>
                  <a:pt x="60" y="38"/>
                </a:cubicBezTo>
                <a:cubicBezTo>
                  <a:pt x="60" y="41"/>
                  <a:pt x="61" y="44"/>
                  <a:pt x="62" y="46"/>
                </a:cubicBezTo>
                <a:cubicBezTo>
                  <a:pt x="62" y="47"/>
                  <a:pt x="63" y="47"/>
                  <a:pt x="63" y="47"/>
                </a:cubicBezTo>
                <a:cubicBezTo>
                  <a:pt x="64" y="47"/>
                  <a:pt x="64" y="47"/>
                  <a:pt x="64" y="46"/>
                </a:cubicBezTo>
                <a:cubicBezTo>
                  <a:pt x="63" y="43"/>
                  <a:pt x="63" y="41"/>
                  <a:pt x="64" y="40"/>
                </a:cubicBezTo>
                <a:cubicBezTo>
                  <a:pt x="64" y="38"/>
                  <a:pt x="65" y="37"/>
                  <a:pt x="66" y="36"/>
                </a:cubicBezTo>
                <a:cubicBezTo>
                  <a:pt x="67" y="35"/>
                  <a:pt x="68" y="34"/>
                  <a:pt x="70" y="34"/>
                </a:cubicBezTo>
                <a:cubicBezTo>
                  <a:pt x="72" y="33"/>
                  <a:pt x="74" y="33"/>
                  <a:pt x="76" y="33"/>
                </a:cubicBezTo>
                <a:cubicBezTo>
                  <a:pt x="78" y="34"/>
                  <a:pt x="81" y="35"/>
                  <a:pt x="83" y="36"/>
                </a:cubicBezTo>
                <a:cubicBezTo>
                  <a:pt x="86" y="37"/>
                  <a:pt x="88" y="39"/>
                  <a:pt x="91" y="42"/>
                </a:cubicBezTo>
                <a:cubicBezTo>
                  <a:pt x="92" y="43"/>
                  <a:pt x="94" y="45"/>
                  <a:pt x="95" y="47"/>
                </a:cubicBezTo>
                <a:cubicBezTo>
                  <a:pt x="96" y="48"/>
                  <a:pt x="97" y="50"/>
                  <a:pt x="98" y="52"/>
                </a:cubicBezTo>
                <a:cubicBezTo>
                  <a:pt x="96" y="53"/>
                  <a:pt x="94" y="55"/>
                  <a:pt x="91" y="56"/>
                </a:cubicBezTo>
                <a:cubicBezTo>
                  <a:pt x="89" y="58"/>
                  <a:pt x="86" y="59"/>
                  <a:pt x="83" y="60"/>
                </a:cubicBezTo>
                <a:cubicBezTo>
                  <a:pt x="80" y="61"/>
                  <a:pt x="77" y="62"/>
                  <a:pt x="74" y="63"/>
                </a:cubicBezTo>
                <a:cubicBezTo>
                  <a:pt x="71" y="63"/>
                  <a:pt x="68" y="63"/>
                  <a:pt x="65" y="63"/>
                </a:cubicBezTo>
                <a:cubicBezTo>
                  <a:pt x="63" y="58"/>
                  <a:pt x="60" y="54"/>
                  <a:pt x="56" y="50"/>
                </a:cubicBezTo>
                <a:cubicBezTo>
                  <a:pt x="54" y="48"/>
                  <a:pt x="52" y="46"/>
                  <a:pt x="50" y="46"/>
                </a:cubicBezTo>
                <a:cubicBezTo>
                  <a:pt x="48" y="45"/>
                  <a:pt x="47" y="45"/>
                  <a:pt x="46" y="46"/>
                </a:cubicBezTo>
                <a:cubicBezTo>
                  <a:pt x="45" y="47"/>
                  <a:pt x="45" y="48"/>
                  <a:pt x="45" y="50"/>
                </a:cubicBezTo>
                <a:cubicBezTo>
                  <a:pt x="46" y="52"/>
                  <a:pt x="47" y="54"/>
                  <a:pt x="50" y="57"/>
                </a:cubicBezTo>
                <a:moveTo>
                  <a:pt x="94" y="94"/>
                </a:moveTo>
                <a:cubicBezTo>
                  <a:pt x="90" y="98"/>
                  <a:pt x="85" y="101"/>
                  <a:pt x="79" y="102"/>
                </a:cubicBezTo>
                <a:cubicBezTo>
                  <a:pt x="72" y="103"/>
                  <a:pt x="66" y="103"/>
                  <a:pt x="59" y="101"/>
                </a:cubicBezTo>
                <a:cubicBezTo>
                  <a:pt x="62" y="96"/>
                  <a:pt x="65" y="91"/>
                  <a:pt x="66" y="85"/>
                </a:cubicBezTo>
                <a:cubicBezTo>
                  <a:pt x="68" y="79"/>
                  <a:pt x="68" y="72"/>
                  <a:pt x="66" y="66"/>
                </a:cubicBezTo>
                <a:cubicBezTo>
                  <a:pt x="72" y="68"/>
                  <a:pt x="78" y="68"/>
                  <a:pt x="85" y="66"/>
                </a:cubicBezTo>
                <a:cubicBezTo>
                  <a:pt x="91" y="65"/>
                  <a:pt x="96" y="63"/>
                  <a:pt x="101" y="60"/>
                </a:cubicBezTo>
                <a:cubicBezTo>
                  <a:pt x="102" y="66"/>
                  <a:pt x="103" y="73"/>
                  <a:pt x="102" y="79"/>
                </a:cubicBezTo>
                <a:cubicBezTo>
                  <a:pt x="100" y="85"/>
                  <a:pt x="98" y="90"/>
                  <a:pt x="94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4507118" y="1927060"/>
            <a:ext cx="3160043" cy="888102"/>
            <a:chOff x="2540000" y="-1131888"/>
            <a:chExt cx="6405563" cy="1800226"/>
          </a:xfrm>
        </p:grpSpPr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2540000" y="347663"/>
              <a:ext cx="6405563" cy="0"/>
            </a:xfrm>
            <a:prstGeom prst="line">
              <a:avLst/>
            </a:prstGeom>
            <a:noFill/>
            <a:ln w="44450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3557588" y="-954088"/>
              <a:ext cx="2344738" cy="1312863"/>
            </a:xfrm>
            <a:custGeom>
              <a:avLst/>
              <a:gdLst>
                <a:gd name="T0" fmla="*/ 157 w 624"/>
                <a:gd name="T1" fmla="*/ 283 h 348"/>
                <a:gd name="T2" fmla="*/ 124 w 624"/>
                <a:gd name="T3" fmla="*/ 231 h 348"/>
                <a:gd name="T4" fmla="*/ 124 w 624"/>
                <a:gd name="T5" fmla="*/ 231 h 348"/>
                <a:gd name="T6" fmla="*/ 73 w 624"/>
                <a:gd name="T7" fmla="*/ 257 h 348"/>
                <a:gd name="T8" fmla="*/ 109 w 624"/>
                <a:gd name="T9" fmla="*/ 273 h 348"/>
                <a:gd name="T10" fmla="*/ 108 w 624"/>
                <a:gd name="T11" fmla="*/ 251 h 348"/>
                <a:gd name="T12" fmla="*/ 88 w 624"/>
                <a:gd name="T13" fmla="*/ 251 h 348"/>
                <a:gd name="T14" fmla="*/ 85 w 624"/>
                <a:gd name="T15" fmla="*/ 268 h 348"/>
                <a:gd name="T16" fmla="*/ 82 w 624"/>
                <a:gd name="T17" fmla="*/ 240 h 348"/>
                <a:gd name="T18" fmla="*/ 120 w 624"/>
                <a:gd name="T19" fmla="*/ 234 h 348"/>
                <a:gd name="T20" fmla="*/ 126 w 624"/>
                <a:gd name="T21" fmla="*/ 237 h 348"/>
                <a:gd name="T22" fmla="*/ 149 w 624"/>
                <a:gd name="T23" fmla="*/ 297 h 348"/>
                <a:gd name="T24" fmla="*/ 52 w 624"/>
                <a:gd name="T25" fmla="*/ 302 h 348"/>
                <a:gd name="T26" fmla="*/ 38 w 624"/>
                <a:gd name="T27" fmla="*/ 232 h 348"/>
                <a:gd name="T28" fmla="*/ 157 w 624"/>
                <a:gd name="T29" fmla="*/ 130 h 348"/>
                <a:gd name="T30" fmla="*/ 308 w 624"/>
                <a:gd name="T31" fmla="*/ 225 h 348"/>
                <a:gd name="T32" fmla="*/ 414 w 624"/>
                <a:gd name="T33" fmla="*/ 308 h 348"/>
                <a:gd name="T34" fmla="*/ 590 w 624"/>
                <a:gd name="T35" fmla="*/ 243 h 348"/>
                <a:gd name="T36" fmla="*/ 589 w 624"/>
                <a:gd name="T37" fmla="*/ 117 h 348"/>
                <a:gd name="T38" fmla="*/ 575 w 624"/>
                <a:gd name="T39" fmla="*/ 100 h 348"/>
                <a:gd name="T40" fmla="*/ 539 w 624"/>
                <a:gd name="T41" fmla="*/ 8 h 348"/>
                <a:gd name="T42" fmla="*/ 472 w 624"/>
                <a:gd name="T43" fmla="*/ 68 h 348"/>
                <a:gd name="T44" fmla="*/ 432 w 624"/>
                <a:gd name="T45" fmla="*/ 221 h 348"/>
                <a:gd name="T46" fmla="*/ 572 w 624"/>
                <a:gd name="T47" fmla="*/ 113 h 348"/>
                <a:gd name="T48" fmla="*/ 584 w 624"/>
                <a:gd name="T49" fmla="*/ 234 h 348"/>
                <a:gd name="T50" fmla="*/ 415 w 624"/>
                <a:gd name="T51" fmla="*/ 300 h 348"/>
                <a:gd name="T52" fmla="*/ 297 w 624"/>
                <a:gd name="T53" fmla="*/ 197 h 348"/>
                <a:gd name="T54" fmla="*/ 116 w 624"/>
                <a:gd name="T55" fmla="*/ 124 h 348"/>
                <a:gd name="T56" fmla="*/ 22 w 624"/>
                <a:gd name="T57" fmla="*/ 282 h 348"/>
                <a:gd name="T58" fmla="*/ 127 w 624"/>
                <a:gd name="T59" fmla="*/ 328 h 348"/>
                <a:gd name="T60" fmla="*/ 157 w 624"/>
                <a:gd name="T61" fmla="*/ 283 h 348"/>
                <a:gd name="T62" fmla="*/ 477 w 624"/>
                <a:gd name="T63" fmla="*/ 67 h 348"/>
                <a:gd name="T64" fmla="*/ 537 w 624"/>
                <a:gd name="T65" fmla="*/ 14 h 348"/>
                <a:gd name="T66" fmla="*/ 570 w 624"/>
                <a:gd name="T67" fmla="*/ 95 h 348"/>
                <a:gd name="T68" fmla="*/ 477 w 624"/>
                <a:gd name="T69" fmla="*/ 67 h 348"/>
                <a:gd name="T70" fmla="*/ 567 w 624"/>
                <a:gd name="T71" fmla="*/ 108 h 348"/>
                <a:gd name="T72" fmla="*/ 432 w 624"/>
                <a:gd name="T73" fmla="*/ 215 h 348"/>
                <a:gd name="T74" fmla="*/ 470 w 624"/>
                <a:gd name="T75" fmla="*/ 81 h 348"/>
                <a:gd name="T76" fmla="*/ 488 w 624"/>
                <a:gd name="T77" fmla="*/ 124 h 348"/>
                <a:gd name="T78" fmla="*/ 517 w 624"/>
                <a:gd name="T79" fmla="*/ 118 h 348"/>
                <a:gd name="T80" fmla="*/ 484 w 624"/>
                <a:gd name="T81" fmla="*/ 118 h 348"/>
                <a:gd name="T82" fmla="*/ 475 w 624"/>
                <a:gd name="T83" fmla="*/ 79 h 348"/>
                <a:gd name="T84" fmla="*/ 567 w 624"/>
                <a:gd name="T8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4" h="348">
                  <a:moveTo>
                    <a:pt x="157" y="283"/>
                  </a:moveTo>
                  <a:cubicBezTo>
                    <a:pt x="157" y="262"/>
                    <a:pt x="143" y="239"/>
                    <a:pt x="124" y="231"/>
                  </a:cubicBezTo>
                  <a:cubicBezTo>
                    <a:pt x="124" y="231"/>
                    <a:pt x="124" y="231"/>
                    <a:pt x="124" y="231"/>
                  </a:cubicBezTo>
                  <a:cubicBezTo>
                    <a:pt x="106" y="219"/>
                    <a:pt x="71" y="227"/>
                    <a:pt x="73" y="257"/>
                  </a:cubicBezTo>
                  <a:cubicBezTo>
                    <a:pt x="73" y="271"/>
                    <a:pt x="95" y="289"/>
                    <a:pt x="109" y="273"/>
                  </a:cubicBezTo>
                  <a:cubicBezTo>
                    <a:pt x="116" y="264"/>
                    <a:pt x="113" y="255"/>
                    <a:pt x="108" y="251"/>
                  </a:cubicBezTo>
                  <a:cubicBezTo>
                    <a:pt x="102" y="246"/>
                    <a:pt x="92" y="248"/>
                    <a:pt x="88" y="251"/>
                  </a:cubicBezTo>
                  <a:cubicBezTo>
                    <a:pt x="100" y="257"/>
                    <a:pt x="98" y="274"/>
                    <a:pt x="85" y="268"/>
                  </a:cubicBezTo>
                  <a:cubicBezTo>
                    <a:pt x="75" y="262"/>
                    <a:pt x="76" y="249"/>
                    <a:pt x="82" y="240"/>
                  </a:cubicBezTo>
                  <a:cubicBezTo>
                    <a:pt x="89" y="230"/>
                    <a:pt x="107" y="228"/>
                    <a:pt x="120" y="234"/>
                  </a:cubicBezTo>
                  <a:cubicBezTo>
                    <a:pt x="122" y="235"/>
                    <a:pt x="124" y="236"/>
                    <a:pt x="126" y="237"/>
                  </a:cubicBezTo>
                  <a:cubicBezTo>
                    <a:pt x="151" y="254"/>
                    <a:pt x="156" y="278"/>
                    <a:pt x="149" y="297"/>
                  </a:cubicBezTo>
                  <a:cubicBezTo>
                    <a:pt x="138" y="327"/>
                    <a:pt x="92" y="344"/>
                    <a:pt x="52" y="302"/>
                  </a:cubicBezTo>
                  <a:cubicBezTo>
                    <a:pt x="39" y="288"/>
                    <a:pt x="35" y="257"/>
                    <a:pt x="38" y="232"/>
                  </a:cubicBezTo>
                  <a:cubicBezTo>
                    <a:pt x="43" y="167"/>
                    <a:pt x="102" y="129"/>
                    <a:pt x="157" y="130"/>
                  </a:cubicBezTo>
                  <a:cubicBezTo>
                    <a:pt x="192" y="130"/>
                    <a:pt x="271" y="179"/>
                    <a:pt x="308" y="225"/>
                  </a:cubicBezTo>
                  <a:cubicBezTo>
                    <a:pt x="343" y="268"/>
                    <a:pt x="379" y="296"/>
                    <a:pt x="414" y="308"/>
                  </a:cubicBezTo>
                  <a:cubicBezTo>
                    <a:pt x="480" y="331"/>
                    <a:pt x="550" y="299"/>
                    <a:pt x="590" y="243"/>
                  </a:cubicBezTo>
                  <a:cubicBezTo>
                    <a:pt x="624" y="197"/>
                    <a:pt x="618" y="156"/>
                    <a:pt x="589" y="117"/>
                  </a:cubicBezTo>
                  <a:cubicBezTo>
                    <a:pt x="585" y="110"/>
                    <a:pt x="581" y="105"/>
                    <a:pt x="575" y="100"/>
                  </a:cubicBezTo>
                  <a:cubicBezTo>
                    <a:pt x="589" y="57"/>
                    <a:pt x="575" y="16"/>
                    <a:pt x="539" y="8"/>
                  </a:cubicBezTo>
                  <a:cubicBezTo>
                    <a:pt x="506" y="0"/>
                    <a:pt x="476" y="37"/>
                    <a:pt x="472" y="68"/>
                  </a:cubicBezTo>
                  <a:cubicBezTo>
                    <a:pt x="393" y="86"/>
                    <a:pt x="342" y="189"/>
                    <a:pt x="432" y="221"/>
                  </a:cubicBezTo>
                  <a:cubicBezTo>
                    <a:pt x="502" y="245"/>
                    <a:pt x="553" y="183"/>
                    <a:pt x="572" y="113"/>
                  </a:cubicBezTo>
                  <a:cubicBezTo>
                    <a:pt x="604" y="147"/>
                    <a:pt x="615" y="191"/>
                    <a:pt x="584" y="234"/>
                  </a:cubicBezTo>
                  <a:cubicBezTo>
                    <a:pt x="543" y="291"/>
                    <a:pt x="471" y="321"/>
                    <a:pt x="415" y="300"/>
                  </a:cubicBezTo>
                  <a:cubicBezTo>
                    <a:pt x="378" y="286"/>
                    <a:pt x="344" y="252"/>
                    <a:pt x="297" y="197"/>
                  </a:cubicBezTo>
                  <a:cubicBezTo>
                    <a:pt x="254" y="145"/>
                    <a:pt x="179" y="104"/>
                    <a:pt x="116" y="124"/>
                  </a:cubicBezTo>
                  <a:cubicBezTo>
                    <a:pt x="47" y="146"/>
                    <a:pt x="0" y="200"/>
                    <a:pt x="22" y="282"/>
                  </a:cubicBezTo>
                  <a:cubicBezTo>
                    <a:pt x="33" y="321"/>
                    <a:pt x="88" y="348"/>
                    <a:pt x="127" y="328"/>
                  </a:cubicBezTo>
                  <a:cubicBezTo>
                    <a:pt x="149" y="317"/>
                    <a:pt x="157" y="300"/>
                    <a:pt x="157" y="283"/>
                  </a:cubicBezTo>
                  <a:close/>
                  <a:moveTo>
                    <a:pt x="477" y="67"/>
                  </a:moveTo>
                  <a:cubicBezTo>
                    <a:pt x="483" y="39"/>
                    <a:pt x="504" y="8"/>
                    <a:pt x="537" y="14"/>
                  </a:cubicBezTo>
                  <a:cubicBezTo>
                    <a:pt x="568" y="19"/>
                    <a:pt x="581" y="59"/>
                    <a:pt x="570" y="95"/>
                  </a:cubicBezTo>
                  <a:cubicBezTo>
                    <a:pt x="539" y="69"/>
                    <a:pt x="506" y="62"/>
                    <a:pt x="477" y="67"/>
                  </a:cubicBezTo>
                  <a:close/>
                  <a:moveTo>
                    <a:pt x="567" y="108"/>
                  </a:moveTo>
                  <a:cubicBezTo>
                    <a:pt x="548" y="176"/>
                    <a:pt x="501" y="240"/>
                    <a:pt x="432" y="215"/>
                  </a:cubicBezTo>
                  <a:cubicBezTo>
                    <a:pt x="361" y="189"/>
                    <a:pt x="403" y="100"/>
                    <a:pt x="470" y="81"/>
                  </a:cubicBezTo>
                  <a:cubicBezTo>
                    <a:pt x="469" y="99"/>
                    <a:pt x="472" y="118"/>
                    <a:pt x="488" y="124"/>
                  </a:cubicBezTo>
                  <a:cubicBezTo>
                    <a:pt x="495" y="126"/>
                    <a:pt x="509" y="126"/>
                    <a:pt x="517" y="118"/>
                  </a:cubicBezTo>
                  <a:cubicBezTo>
                    <a:pt x="501" y="126"/>
                    <a:pt x="491" y="123"/>
                    <a:pt x="484" y="118"/>
                  </a:cubicBezTo>
                  <a:cubicBezTo>
                    <a:pt x="474" y="110"/>
                    <a:pt x="474" y="94"/>
                    <a:pt x="475" y="79"/>
                  </a:cubicBezTo>
                  <a:cubicBezTo>
                    <a:pt x="504" y="73"/>
                    <a:pt x="537" y="79"/>
                    <a:pt x="567" y="10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486275" y="-1028700"/>
              <a:ext cx="563563" cy="1014413"/>
            </a:xfrm>
            <a:custGeom>
              <a:avLst/>
              <a:gdLst>
                <a:gd name="T0" fmla="*/ 91 w 150"/>
                <a:gd name="T1" fmla="*/ 269 h 269"/>
                <a:gd name="T2" fmla="*/ 70 w 150"/>
                <a:gd name="T3" fmla="*/ 243 h 269"/>
                <a:gd name="T4" fmla="*/ 3 w 150"/>
                <a:gd name="T5" fmla="*/ 121 h 269"/>
                <a:gd name="T6" fmla="*/ 49 w 150"/>
                <a:gd name="T7" fmla="*/ 24 h 269"/>
                <a:gd name="T8" fmla="*/ 127 w 150"/>
                <a:gd name="T9" fmla="*/ 7 h 269"/>
                <a:gd name="T10" fmla="*/ 141 w 150"/>
                <a:gd name="T11" fmla="*/ 35 h 269"/>
                <a:gd name="T12" fmla="*/ 115 w 150"/>
                <a:gd name="T13" fmla="*/ 32 h 269"/>
                <a:gd name="T14" fmla="*/ 78 w 150"/>
                <a:gd name="T15" fmla="*/ 21 h 269"/>
                <a:gd name="T16" fmla="*/ 15 w 150"/>
                <a:gd name="T17" fmla="*/ 91 h 269"/>
                <a:gd name="T18" fmla="*/ 14 w 150"/>
                <a:gd name="T19" fmla="*/ 93 h 269"/>
                <a:gd name="T20" fmla="*/ 31 w 150"/>
                <a:gd name="T21" fmla="*/ 62 h 269"/>
                <a:gd name="T22" fmla="*/ 82 w 150"/>
                <a:gd name="T23" fmla="*/ 53 h 269"/>
                <a:gd name="T24" fmla="*/ 93 w 150"/>
                <a:gd name="T25" fmla="*/ 85 h 269"/>
                <a:gd name="T26" fmla="*/ 76 w 150"/>
                <a:gd name="T27" fmla="*/ 78 h 269"/>
                <a:gd name="T28" fmla="*/ 54 w 150"/>
                <a:gd name="T29" fmla="*/ 57 h 269"/>
                <a:gd name="T30" fmla="*/ 27 w 150"/>
                <a:gd name="T31" fmla="*/ 69 h 269"/>
                <a:gd name="T32" fmla="*/ 14 w 150"/>
                <a:gd name="T33" fmla="*/ 94 h 269"/>
                <a:gd name="T34" fmla="*/ 15 w 150"/>
                <a:gd name="T35" fmla="*/ 165 h 269"/>
                <a:gd name="T36" fmla="*/ 12 w 150"/>
                <a:gd name="T37" fmla="*/ 148 h 269"/>
                <a:gd name="T38" fmla="*/ 32 w 150"/>
                <a:gd name="T39" fmla="*/ 97 h 269"/>
                <a:gd name="T40" fmla="*/ 57 w 150"/>
                <a:gd name="T41" fmla="*/ 107 h 269"/>
                <a:gd name="T42" fmla="*/ 47 w 150"/>
                <a:gd name="T43" fmla="*/ 116 h 269"/>
                <a:gd name="T44" fmla="*/ 43 w 150"/>
                <a:gd name="T45" fmla="*/ 109 h 269"/>
                <a:gd name="T46" fmla="*/ 31 w 150"/>
                <a:gd name="T47" fmla="*/ 105 h 269"/>
                <a:gd name="T48" fmla="*/ 13 w 150"/>
                <a:gd name="T49" fmla="*/ 139 h 269"/>
                <a:gd name="T50" fmla="*/ 19 w 150"/>
                <a:gd name="T51" fmla="*/ 176 h 269"/>
                <a:gd name="T52" fmla="*/ 45 w 150"/>
                <a:gd name="T53" fmla="*/ 217 h 269"/>
                <a:gd name="T54" fmla="*/ 91 w 150"/>
                <a:gd name="T5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269">
                  <a:moveTo>
                    <a:pt x="91" y="269"/>
                  </a:moveTo>
                  <a:cubicBezTo>
                    <a:pt x="82" y="265"/>
                    <a:pt x="78" y="248"/>
                    <a:pt x="70" y="243"/>
                  </a:cubicBezTo>
                  <a:cubicBezTo>
                    <a:pt x="27" y="214"/>
                    <a:pt x="0" y="162"/>
                    <a:pt x="3" y="121"/>
                  </a:cubicBezTo>
                  <a:cubicBezTo>
                    <a:pt x="7" y="77"/>
                    <a:pt x="22" y="48"/>
                    <a:pt x="49" y="24"/>
                  </a:cubicBezTo>
                  <a:cubicBezTo>
                    <a:pt x="76" y="0"/>
                    <a:pt x="112" y="0"/>
                    <a:pt x="127" y="7"/>
                  </a:cubicBezTo>
                  <a:cubicBezTo>
                    <a:pt x="138" y="12"/>
                    <a:pt x="150" y="24"/>
                    <a:pt x="141" y="35"/>
                  </a:cubicBezTo>
                  <a:cubicBezTo>
                    <a:pt x="132" y="47"/>
                    <a:pt x="119" y="37"/>
                    <a:pt x="115" y="32"/>
                  </a:cubicBezTo>
                  <a:cubicBezTo>
                    <a:pt x="109" y="26"/>
                    <a:pt x="98" y="18"/>
                    <a:pt x="78" y="21"/>
                  </a:cubicBezTo>
                  <a:cubicBezTo>
                    <a:pt x="60" y="24"/>
                    <a:pt x="24" y="55"/>
                    <a:pt x="15" y="91"/>
                  </a:cubicBezTo>
                  <a:cubicBezTo>
                    <a:pt x="15" y="91"/>
                    <a:pt x="15" y="92"/>
                    <a:pt x="14" y="93"/>
                  </a:cubicBezTo>
                  <a:cubicBezTo>
                    <a:pt x="16" y="87"/>
                    <a:pt x="21" y="71"/>
                    <a:pt x="31" y="62"/>
                  </a:cubicBezTo>
                  <a:cubicBezTo>
                    <a:pt x="42" y="51"/>
                    <a:pt x="61" y="39"/>
                    <a:pt x="82" y="53"/>
                  </a:cubicBezTo>
                  <a:cubicBezTo>
                    <a:pt x="101" y="66"/>
                    <a:pt x="95" y="83"/>
                    <a:pt x="93" y="85"/>
                  </a:cubicBezTo>
                  <a:cubicBezTo>
                    <a:pt x="91" y="88"/>
                    <a:pt x="81" y="93"/>
                    <a:pt x="76" y="78"/>
                  </a:cubicBezTo>
                  <a:cubicBezTo>
                    <a:pt x="70" y="63"/>
                    <a:pt x="64" y="57"/>
                    <a:pt x="54" y="57"/>
                  </a:cubicBezTo>
                  <a:cubicBezTo>
                    <a:pt x="44" y="56"/>
                    <a:pt x="33" y="62"/>
                    <a:pt x="27" y="69"/>
                  </a:cubicBezTo>
                  <a:cubicBezTo>
                    <a:pt x="22" y="75"/>
                    <a:pt x="15" y="91"/>
                    <a:pt x="14" y="94"/>
                  </a:cubicBezTo>
                  <a:cubicBezTo>
                    <a:pt x="8" y="122"/>
                    <a:pt x="7" y="143"/>
                    <a:pt x="15" y="165"/>
                  </a:cubicBezTo>
                  <a:cubicBezTo>
                    <a:pt x="14" y="161"/>
                    <a:pt x="13" y="155"/>
                    <a:pt x="12" y="148"/>
                  </a:cubicBezTo>
                  <a:cubicBezTo>
                    <a:pt x="9" y="127"/>
                    <a:pt x="15" y="104"/>
                    <a:pt x="32" y="97"/>
                  </a:cubicBezTo>
                  <a:cubicBezTo>
                    <a:pt x="50" y="89"/>
                    <a:pt x="56" y="98"/>
                    <a:pt x="57" y="107"/>
                  </a:cubicBezTo>
                  <a:cubicBezTo>
                    <a:pt x="59" y="115"/>
                    <a:pt x="50" y="119"/>
                    <a:pt x="47" y="116"/>
                  </a:cubicBezTo>
                  <a:cubicBezTo>
                    <a:pt x="43" y="114"/>
                    <a:pt x="43" y="109"/>
                    <a:pt x="43" y="109"/>
                  </a:cubicBezTo>
                  <a:cubicBezTo>
                    <a:pt x="43" y="109"/>
                    <a:pt x="41" y="100"/>
                    <a:pt x="31" y="105"/>
                  </a:cubicBezTo>
                  <a:cubicBezTo>
                    <a:pt x="20" y="109"/>
                    <a:pt x="15" y="123"/>
                    <a:pt x="13" y="139"/>
                  </a:cubicBezTo>
                  <a:cubicBezTo>
                    <a:pt x="13" y="151"/>
                    <a:pt x="16" y="165"/>
                    <a:pt x="19" y="176"/>
                  </a:cubicBezTo>
                  <a:cubicBezTo>
                    <a:pt x="25" y="188"/>
                    <a:pt x="34" y="202"/>
                    <a:pt x="45" y="217"/>
                  </a:cubicBezTo>
                  <a:lnTo>
                    <a:pt x="91" y="26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508500" y="-647700"/>
              <a:ext cx="454025" cy="569913"/>
            </a:xfrm>
            <a:custGeom>
              <a:avLst/>
              <a:gdLst>
                <a:gd name="T0" fmla="*/ 66 w 121"/>
                <a:gd name="T1" fmla="*/ 145 h 151"/>
                <a:gd name="T2" fmla="*/ 53 w 121"/>
                <a:gd name="T3" fmla="*/ 118 h 151"/>
                <a:gd name="T4" fmla="*/ 34 w 121"/>
                <a:gd name="T5" fmla="*/ 57 h 151"/>
                <a:gd name="T6" fmla="*/ 108 w 121"/>
                <a:gd name="T7" fmla="*/ 28 h 151"/>
                <a:gd name="T8" fmla="*/ 100 w 121"/>
                <a:gd name="T9" fmla="*/ 58 h 151"/>
                <a:gd name="T10" fmla="*/ 111 w 121"/>
                <a:gd name="T11" fmla="*/ 91 h 151"/>
                <a:gd name="T12" fmla="*/ 119 w 121"/>
                <a:gd name="T13" fmla="*/ 50 h 151"/>
                <a:gd name="T14" fmla="*/ 106 w 121"/>
                <a:gd name="T15" fmla="*/ 22 h 151"/>
                <a:gd name="T16" fmla="*/ 37 w 121"/>
                <a:gd name="T17" fmla="*/ 41 h 151"/>
                <a:gd name="T18" fmla="*/ 66 w 121"/>
                <a:gd name="T19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51">
                  <a:moveTo>
                    <a:pt x="66" y="145"/>
                  </a:moveTo>
                  <a:cubicBezTo>
                    <a:pt x="63" y="136"/>
                    <a:pt x="60" y="126"/>
                    <a:pt x="53" y="118"/>
                  </a:cubicBezTo>
                  <a:cubicBezTo>
                    <a:pt x="39" y="101"/>
                    <a:pt x="27" y="86"/>
                    <a:pt x="34" y="57"/>
                  </a:cubicBezTo>
                  <a:cubicBezTo>
                    <a:pt x="40" y="30"/>
                    <a:pt x="79" y="0"/>
                    <a:pt x="108" y="28"/>
                  </a:cubicBezTo>
                  <a:cubicBezTo>
                    <a:pt x="121" y="42"/>
                    <a:pt x="106" y="46"/>
                    <a:pt x="100" y="58"/>
                  </a:cubicBezTo>
                  <a:cubicBezTo>
                    <a:pt x="92" y="72"/>
                    <a:pt x="104" y="84"/>
                    <a:pt x="111" y="91"/>
                  </a:cubicBezTo>
                  <a:cubicBezTo>
                    <a:pt x="98" y="75"/>
                    <a:pt x="116" y="63"/>
                    <a:pt x="119" y="50"/>
                  </a:cubicBezTo>
                  <a:cubicBezTo>
                    <a:pt x="120" y="39"/>
                    <a:pt x="113" y="28"/>
                    <a:pt x="106" y="22"/>
                  </a:cubicBezTo>
                  <a:cubicBezTo>
                    <a:pt x="85" y="2"/>
                    <a:pt x="49" y="18"/>
                    <a:pt x="37" y="41"/>
                  </a:cubicBezTo>
                  <a:cubicBezTo>
                    <a:pt x="0" y="106"/>
                    <a:pt x="69" y="151"/>
                    <a:pt x="66" y="14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013200" y="-806450"/>
              <a:ext cx="533400" cy="334963"/>
            </a:xfrm>
            <a:custGeom>
              <a:avLst/>
              <a:gdLst>
                <a:gd name="T0" fmla="*/ 122 w 142"/>
                <a:gd name="T1" fmla="*/ 35 h 89"/>
                <a:gd name="T2" fmla="*/ 133 w 142"/>
                <a:gd name="T3" fmla="*/ 89 h 89"/>
                <a:gd name="T4" fmla="*/ 130 w 142"/>
                <a:gd name="T5" fmla="*/ 82 h 89"/>
                <a:gd name="T6" fmla="*/ 121 w 142"/>
                <a:gd name="T7" fmla="*/ 42 h 89"/>
                <a:gd name="T8" fmla="*/ 46 w 142"/>
                <a:gd name="T9" fmla="*/ 19 h 89"/>
                <a:gd name="T10" fmla="*/ 25 w 142"/>
                <a:gd name="T11" fmla="*/ 40 h 89"/>
                <a:gd name="T12" fmla="*/ 27 w 142"/>
                <a:gd name="T13" fmla="*/ 20 h 89"/>
                <a:gd name="T14" fmla="*/ 5 w 142"/>
                <a:gd name="T15" fmla="*/ 49 h 89"/>
                <a:gd name="T16" fmla="*/ 0 w 142"/>
                <a:gd name="T17" fmla="*/ 47 h 89"/>
                <a:gd name="T18" fmla="*/ 25 w 142"/>
                <a:gd name="T19" fmla="*/ 14 h 89"/>
                <a:gd name="T20" fmla="*/ 122 w 142"/>
                <a:gd name="T21" fmla="*/ 3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89">
                  <a:moveTo>
                    <a:pt x="122" y="35"/>
                  </a:moveTo>
                  <a:cubicBezTo>
                    <a:pt x="142" y="60"/>
                    <a:pt x="133" y="89"/>
                    <a:pt x="133" y="89"/>
                  </a:cubicBezTo>
                  <a:cubicBezTo>
                    <a:pt x="131" y="88"/>
                    <a:pt x="130" y="82"/>
                    <a:pt x="130" y="82"/>
                  </a:cubicBezTo>
                  <a:cubicBezTo>
                    <a:pt x="130" y="82"/>
                    <a:pt x="134" y="58"/>
                    <a:pt x="121" y="42"/>
                  </a:cubicBezTo>
                  <a:cubicBezTo>
                    <a:pt x="98" y="14"/>
                    <a:pt x="67" y="10"/>
                    <a:pt x="46" y="19"/>
                  </a:cubicBezTo>
                  <a:cubicBezTo>
                    <a:pt x="26" y="29"/>
                    <a:pt x="25" y="40"/>
                    <a:pt x="25" y="40"/>
                  </a:cubicBezTo>
                  <a:cubicBezTo>
                    <a:pt x="18" y="26"/>
                    <a:pt x="27" y="20"/>
                    <a:pt x="27" y="20"/>
                  </a:cubicBezTo>
                  <a:cubicBezTo>
                    <a:pt x="27" y="20"/>
                    <a:pt x="8" y="32"/>
                    <a:pt x="5" y="49"/>
                  </a:cubicBezTo>
                  <a:cubicBezTo>
                    <a:pt x="3" y="49"/>
                    <a:pt x="2" y="48"/>
                    <a:pt x="0" y="47"/>
                  </a:cubicBezTo>
                  <a:cubicBezTo>
                    <a:pt x="2" y="35"/>
                    <a:pt x="9" y="22"/>
                    <a:pt x="25" y="14"/>
                  </a:cubicBezTo>
                  <a:cubicBezTo>
                    <a:pt x="54" y="0"/>
                    <a:pt x="98" y="5"/>
                    <a:pt x="122" y="3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"/>
            <p:cNvSpPr/>
            <p:nvPr/>
          </p:nvSpPr>
          <p:spPr bwMode="auto">
            <a:xfrm>
              <a:off x="3013075" y="-433388"/>
              <a:ext cx="989013" cy="796925"/>
            </a:xfrm>
            <a:custGeom>
              <a:avLst/>
              <a:gdLst>
                <a:gd name="T0" fmla="*/ 263 w 263"/>
                <a:gd name="T1" fmla="*/ 210 h 211"/>
                <a:gd name="T2" fmla="*/ 159 w 263"/>
                <a:gd name="T3" fmla="*/ 0 h 211"/>
                <a:gd name="T4" fmla="*/ 190 w 263"/>
                <a:gd name="T5" fmla="*/ 211 h 211"/>
                <a:gd name="T6" fmla="*/ 263 w 263"/>
                <a:gd name="T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211">
                  <a:moveTo>
                    <a:pt x="263" y="210"/>
                  </a:moveTo>
                  <a:cubicBezTo>
                    <a:pt x="157" y="209"/>
                    <a:pt x="0" y="39"/>
                    <a:pt x="159" y="0"/>
                  </a:cubicBezTo>
                  <a:cubicBezTo>
                    <a:pt x="55" y="9"/>
                    <a:pt x="59" y="136"/>
                    <a:pt x="190" y="211"/>
                  </a:cubicBezTo>
                  <a:lnTo>
                    <a:pt x="263" y="21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"/>
            <p:cNvSpPr/>
            <p:nvPr/>
          </p:nvSpPr>
          <p:spPr bwMode="auto">
            <a:xfrm>
              <a:off x="2762250" y="-919163"/>
              <a:ext cx="885825" cy="1252538"/>
            </a:xfrm>
            <a:custGeom>
              <a:avLst/>
              <a:gdLst>
                <a:gd name="T0" fmla="*/ 236 w 236"/>
                <a:gd name="T1" fmla="*/ 330 h 332"/>
                <a:gd name="T2" fmla="*/ 212 w 236"/>
                <a:gd name="T3" fmla="*/ 330 h 332"/>
                <a:gd name="T4" fmla="*/ 178 w 236"/>
                <a:gd name="T5" fmla="*/ 120 h 332"/>
                <a:gd name="T6" fmla="*/ 236 w 236"/>
                <a:gd name="T7" fmla="*/ 3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332">
                  <a:moveTo>
                    <a:pt x="236" y="330"/>
                  </a:moveTo>
                  <a:cubicBezTo>
                    <a:pt x="229" y="330"/>
                    <a:pt x="217" y="332"/>
                    <a:pt x="212" y="330"/>
                  </a:cubicBezTo>
                  <a:cubicBezTo>
                    <a:pt x="0" y="216"/>
                    <a:pt x="67" y="0"/>
                    <a:pt x="178" y="120"/>
                  </a:cubicBezTo>
                  <a:cubicBezTo>
                    <a:pt x="39" y="6"/>
                    <a:pt x="41" y="245"/>
                    <a:pt x="236" y="3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"/>
            <p:cNvSpPr/>
            <p:nvPr/>
          </p:nvSpPr>
          <p:spPr bwMode="auto">
            <a:xfrm>
              <a:off x="3051175" y="-149225"/>
              <a:ext cx="390525" cy="485775"/>
            </a:xfrm>
            <a:custGeom>
              <a:avLst/>
              <a:gdLst>
                <a:gd name="T0" fmla="*/ 104 w 104"/>
                <a:gd name="T1" fmla="*/ 129 h 129"/>
                <a:gd name="T2" fmla="*/ 0 w 104"/>
                <a:gd name="T3" fmla="*/ 0 h 129"/>
                <a:gd name="T4" fmla="*/ 95 w 104"/>
                <a:gd name="T5" fmla="*/ 129 h 129"/>
                <a:gd name="T6" fmla="*/ 104 w 104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29">
                  <a:moveTo>
                    <a:pt x="104" y="129"/>
                  </a:moveTo>
                  <a:cubicBezTo>
                    <a:pt x="38" y="86"/>
                    <a:pt x="7" y="25"/>
                    <a:pt x="0" y="0"/>
                  </a:cubicBezTo>
                  <a:cubicBezTo>
                    <a:pt x="5" y="34"/>
                    <a:pt x="41" y="95"/>
                    <a:pt x="95" y="129"/>
                  </a:cubicBezTo>
                  <a:lnTo>
                    <a:pt x="104" y="12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"/>
            <p:cNvSpPr/>
            <p:nvPr/>
          </p:nvSpPr>
          <p:spPr bwMode="auto">
            <a:xfrm>
              <a:off x="3986213" y="-266700"/>
              <a:ext cx="804863" cy="935038"/>
            </a:xfrm>
            <a:custGeom>
              <a:avLst/>
              <a:gdLst>
                <a:gd name="T0" fmla="*/ 158 w 214"/>
                <a:gd name="T1" fmla="*/ 222 h 248"/>
                <a:gd name="T2" fmla="*/ 126 w 214"/>
                <a:gd name="T3" fmla="*/ 186 h 248"/>
                <a:gd name="T4" fmla="*/ 101 w 214"/>
                <a:gd name="T5" fmla="*/ 146 h 248"/>
                <a:gd name="T6" fmla="*/ 83 w 214"/>
                <a:gd name="T7" fmla="*/ 105 h 248"/>
                <a:gd name="T8" fmla="*/ 69 w 214"/>
                <a:gd name="T9" fmla="*/ 68 h 248"/>
                <a:gd name="T10" fmla="*/ 55 w 214"/>
                <a:gd name="T11" fmla="*/ 38 h 248"/>
                <a:gd name="T12" fmla="*/ 42 w 214"/>
                <a:gd name="T13" fmla="*/ 18 h 248"/>
                <a:gd name="T14" fmla="*/ 21 w 214"/>
                <a:gd name="T15" fmla="*/ 6 h 248"/>
                <a:gd name="T16" fmla="*/ 0 w 214"/>
                <a:gd name="T17" fmla="*/ 1 h 248"/>
                <a:gd name="T18" fmla="*/ 25 w 214"/>
                <a:gd name="T19" fmla="*/ 5 h 248"/>
                <a:gd name="T20" fmla="*/ 55 w 214"/>
                <a:gd name="T21" fmla="*/ 25 h 248"/>
                <a:gd name="T22" fmla="*/ 78 w 214"/>
                <a:gd name="T23" fmla="*/ 53 h 248"/>
                <a:gd name="T24" fmla="*/ 95 w 214"/>
                <a:gd name="T25" fmla="*/ 86 h 248"/>
                <a:gd name="T26" fmla="*/ 110 w 214"/>
                <a:gd name="T27" fmla="*/ 123 h 248"/>
                <a:gd name="T28" fmla="*/ 124 w 214"/>
                <a:gd name="T29" fmla="*/ 160 h 248"/>
                <a:gd name="T30" fmla="*/ 142 w 214"/>
                <a:gd name="T31" fmla="*/ 194 h 248"/>
                <a:gd name="T32" fmla="*/ 166 w 214"/>
                <a:gd name="T33" fmla="*/ 223 h 248"/>
                <a:gd name="T34" fmla="*/ 187 w 214"/>
                <a:gd name="T35" fmla="*/ 238 h 248"/>
                <a:gd name="T36" fmla="*/ 214 w 214"/>
                <a:gd name="T37" fmla="*/ 248 h 248"/>
                <a:gd name="T38" fmla="*/ 199 w 214"/>
                <a:gd name="T39" fmla="*/ 246 h 248"/>
                <a:gd name="T40" fmla="*/ 184 w 214"/>
                <a:gd name="T41" fmla="*/ 241 h 248"/>
                <a:gd name="T42" fmla="*/ 170 w 214"/>
                <a:gd name="T43" fmla="*/ 232 h 248"/>
                <a:gd name="T44" fmla="*/ 158 w 214"/>
                <a:gd name="T45" fmla="*/ 22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8">
                  <a:moveTo>
                    <a:pt x="158" y="222"/>
                  </a:moveTo>
                  <a:cubicBezTo>
                    <a:pt x="145" y="211"/>
                    <a:pt x="135" y="199"/>
                    <a:pt x="126" y="186"/>
                  </a:cubicBezTo>
                  <a:cubicBezTo>
                    <a:pt x="116" y="173"/>
                    <a:pt x="108" y="159"/>
                    <a:pt x="101" y="146"/>
                  </a:cubicBezTo>
                  <a:cubicBezTo>
                    <a:pt x="94" y="132"/>
                    <a:pt x="88" y="118"/>
                    <a:pt x="83" y="105"/>
                  </a:cubicBezTo>
                  <a:cubicBezTo>
                    <a:pt x="78" y="92"/>
                    <a:pt x="73" y="79"/>
                    <a:pt x="69" y="68"/>
                  </a:cubicBezTo>
                  <a:cubicBezTo>
                    <a:pt x="64" y="56"/>
                    <a:pt x="60" y="46"/>
                    <a:pt x="55" y="38"/>
                  </a:cubicBezTo>
                  <a:cubicBezTo>
                    <a:pt x="51" y="29"/>
                    <a:pt x="47" y="22"/>
                    <a:pt x="42" y="18"/>
                  </a:cubicBezTo>
                  <a:cubicBezTo>
                    <a:pt x="36" y="12"/>
                    <a:pt x="29" y="8"/>
                    <a:pt x="21" y="6"/>
                  </a:cubicBezTo>
                  <a:cubicBezTo>
                    <a:pt x="13" y="3"/>
                    <a:pt x="6" y="1"/>
                    <a:pt x="0" y="1"/>
                  </a:cubicBezTo>
                  <a:cubicBezTo>
                    <a:pt x="7" y="0"/>
                    <a:pt x="15" y="1"/>
                    <a:pt x="25" y="5"/>
                  </a:cubicBezTo>
                  <a:cubicBezTo>
                    <a:pt x="35" y="9"/>
                    <a:pt x="45" y="16"/>
                    <a:pt x="55" y="25"/>
                  </a:cubicBezTo>
                  <a:cubicBezTo>
                    <a:pt x="64" y="33"/>
                    <a:pt x="72" y="42"/>
                    <a:pt x="78" y="53"/>
                  </a:cubicBezTo>
                  <a:cubicBezTo>
                    <a:pt x="84" y="63"/>
                    <a:pt x="90" y="74"/>
                    <a:pt x="95" y="86"/>
                  </a:cubicBezTo>
                  <a:cubicBezTo>
                    <a:pt x="100" y="98"/>
                    <a:pt x="105" y="110"/>
                    <a:pt x="110" y="123"/>
                  </a:cubicBezTo>
                  <a:cubicBezTo>
                    <a:pt x="114" y="135"/>
                    <a:pt x="119" y="148"/>
                    <a:pt x="124" y="160"/>
                  </a:cubicBezTo>
                  <a:cubicBezTo>
                    <a:pt x="129" y="172"/>
                    <a:pt x="135" y="183"/>
                    <a:pt x="142" y="194"/>
                  </a:cubicBezTo>
                  <a:cubicBezTo>
                    <a:pt x="149" y="205"/>
                    <a:pt x="157" y="214"/>
                    <a:pt x="166" y="223"/>
                  </a:cubicBezTo>
                  <a:cubicBezTo>
                    <a:pt x="172" y="228"/>
                    <a:pt x="179" y="233"/>
                    <a:pt x="187" y="238"/>
                  </a:cubicBezTo>
                  <a:cubicBezTo>
                    <a:pt x="195" y="242"/>
                    <a:pt x="204" y="246"/>
                    <a:pt x="214" y="248"/>
                  </a:cubicBezTo>
                  <a:cubicBezTo>
                    <a:pt x="209" y="248"/>
                    <a:pt x="204" y="248"/>
                    <a:pt x="199" y="246"/>
                  </a:cubicBezTo>
                  <a:cubicBezTo>
                    <a:pt x="194" y="245"/>
                    <a:pt x="189" y="243"/>
                    <a:pt x="184" y="241"/>
                  </a:cubicBezTo>
                  <a:cubicBezTo>
                    <a:pt x="179" y="238"/>
                    <a:pt x="175" y="235"/>
                    <a:pt x="170" y="232"/>
                  </a:cubicBezTo>
                  <a:cubicBezTo>
                    <a:pt x="166" y="229"/>
                    <a:pt x="162" y="226"/>
                    <a:pt x="158" y="222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9"/>
            <p:cNvSpPr/>
            <p:nvPr/>
          </p:nvSpPr>
          <p:spPr bwMode="auto">
            <a:xfrm>
              <a:off x="4175125" y="-258763"/>
              <a:ext cx="769938" cy="773113"/>
            </a:xfrm>
            <a:custGeom>
              <a:avLst/>
              <a:gdLst>
                <a:gd name="T0" fmla="*/ 200 w 205"/>
                <a:gd name="T1" fmla="*/ 194 h 205"/>
                <a:gd name="T2" fmla="*/ 205 w 205"/>
                <a:gd name="T3" fmla="*/ 179 h 205"/>
                <a:gd name="T4" fmla="*/ 202 w 205"/>
                <a:gd name="T5" fmla="*/ 161 h 205"/>
                <a:gd name="T6" fmla="*/ 193 w 205"/>
                <a:gd name="T7" fmla="*/ 143 h 205"/>
                <a:gd name="T8" fmla="*/ 179 w 205"/>
                <a:gd name="T9" fmla="*/ 128 h 205"/>
                <a:gd name="T10" fmla="*/ 166 w 205"/>
                <a:gd name="T11" fmla="*/ 120 h 205"/>
                <a:gd name="T12" fmla="*/ 150 w 205"/>
                <a:gd name="T13" fmla="*/ 114 h 205"/>
                <a:gd name="T14" fmla="*/ 134 w 205"/>
                <a:gd name="T15" fmla="*/ 113 h 205"/>
                <a:gd name="T16" fmla="*/ 117 w 205"/>
                <a:gd name="T17" fmla="*/ 118 h 205"/>
                <a:gd name="T18" fmla="*/ 140 w 205"/>
                <a:gd name="T19" fmla="*/ 118 h 205"/>
                <a:gd name="T20" fmla="*/ 162 w 205"/>
                <a:gd name="T21" fmla="*/ 127 h 205"/>
                <a:gd name="T22" fmla="*/ 180 w 205"/>
                <a:gd name="T23" fmla="*/ 145 h 205"/>
                <a:gd name="T24" fmla="*/ 192 w 205"/>
                <a:gd name="T25" fmla="*/ 164 h 205"/>
                <a:gd name="T26" fmla="*/ 197 w 205"/>
                <a:gd name="T27" fmla="*/ 181 h 205"/>
                <a:gd name="T28" fmla="*/ 194 w 205"/>
                <a:gd name="T29" fmla="*/ 194 h 205"/>
                <a:gd name="T30" fmla="*/ 184 w 205"/>
                <a:gd name="T31" fmla="*/ 201 h 205"/>
                <a:gd name="T32" fmla="*/ 171 w 205"/>
                <a:gd name="T33" fmla="*/ 201 h 205"/>
                <a:gd name="T34" fmla="*/ 158 w 205"/>
                <a:gd name="T35" fmla="*/ 197 h 205"/>
                <a:gd name="T36" fmla="*/ 147 w 205"/>
                <a:gd name="T37" fmla="*/ 190 h 205"/>
                <a:gd name="T38" fmla="*/ 127 w 205"/>
                <a:gd name="T39" fmla="*/ 168 h 205"/>
                <a:gd name="T40" fmla="*/ 112 w 205"/>
                <a:gd name="T41" fmla="*/ 140 h 205"/>
                <a:gd name="T42" fmla="*/ 99 w 205"/>
                <a:gd name="T43" fmla="*/ 109 h 205"/>
                <a:gd name="T44" fmla="*/ 85 w 205"/>
                <a:gd name="T45" fmla="*/ 77 h 205"/>
                <a:gd name="T46" fmla="*/ 67 w 205"/>
                <a:gd name="T47" fmla="*/ 46 h 205"/>
                <a:gd name="T48" fmla="*/ 42 w 205"/>
                <a:gd name="T49" fmla="*/ 19 h 205"/>
                <a:gd name="T50" fmla="*/ 22 w 205"/>
                <a:gd name="T51" fmla="*/ 6 h 205"/>
                <a:gd name="T52" fmla="*/ 0 w 205"/>
                <a:gd name="T53" fmla="*/ 0 h 205"/>
                <a:gd name="T54" fmla="*/ 11 w 205"/>
                <a:gd name="T55" fmla="*/ 4 h 205"/>
                <a:gd name="T56" fmla="*/ 22 w 205"/>
                <a:gd name="T57" fmla="*/ 11 h 205"/>
                <a:gd name="T58" fmla="*/ 44 w 205"/>
                <a:gd name="T59" fmla="*/ 35 h 205"/>
                <a:gd name="T60" fmla="*/ 61 w 205"/>
                <a:gd name="T61" fmla="*/ 65 h 205"/>
                <a:gd name="T62" fmla="*/ 76 w 205"/>
                <a:gd name="T63" fmla="*/ 98 h 205"/>
                <a:gd name="T64" fmla="*/ 91 w 205"/>
                <a:gd name="T65" fmla="*/ 132 h 205"/>
                <a:gd name="T66" fmla="*/ 110 w 205"/>
                <a:gd name="T67" fmla="*/ 163 h 205"/>
                <a:gd name="T68" fmla="*/ 134 w 205"/>
                <a:gd name="T69" fmla="*/ 189 h 205"/>
                <a:gd name="T70" fmla="*/ 150 w 205"/>
                <a:gd name="T71" fmla="*/ 199 h 205"/>
                <a:gd name="T72" fmla="*/ 167 w 205"/>
                <a:gd name="T73" fmla="*/ 204 h 205"/>
                <a:gd name="T74" fmla="*/ 185 w 205"/>
                <a:gd name="T75" fmla="*/ 204 h 205"/>
                <a:gd name="T76" fmla="*/ 200 w 205"/>
                <a:gd name="T77" fmla="*/ 19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" h="205">
                  <a:moveTo>
                    <a:pt x="200" y="194"/>
                  </a:moveTo>
                  <a:cubicBezTo>
                    <a:pt x="203" y="190"/>
                    <a:pt x="205" y="185"/>
                    <a:pt x="205" y="179"/>
                  </a:cubicBezTo>
                  <a:cubicBezTo>
                    <a:pt x="205" y="173"/>
                    <a:pt x="204" y="167"/>
                    <a:pt x="202" y="161"/>
                  </a:cubicBezTo>
                  <a:cubicBezTo>
                    <a:pt x="200" y="155"/>
                    <a:pt x="197" y="149"/>
                    <a:pt x="193" y="143"/>
                  </a:cubicBezTo>
                  <a:cubicBezTo>
                    <a:pt x="189" y="137"/>
                    <a:pt x="184" y="132"/>
                    <a:pt x="179" y="128"/>
                  </a:cubicBezTo>
                  <a:cubicBezTo>
                    <a:pt x="175" y="125"/>
                    <a:pt x="171" y="122"/>
                    <a:pt x="166" y="120"/>
                  </a:cubicBezTo>
                  <a:cubicBezTo>
                    <a:pt x="161" y="117"/>
                    <a:pt x="155" y="115"/>
                    <a:pt x="150" y="114"/>
                  </a:cubicBezTo>
                  <a:cubicBezTo>
                    <a:pt x="145" y="113"/>
                    <a:pt x="139" y="113"/>
                    <a:pt x="134" y="113"/>
                  </a:cubicBezTo>
                  <a:cubicBezTo>
                    <a:pt x="128" y="114"/>
                    <a:pt x="123" y="115"/>
                    <a:pt x="117" y="118"/>
                  </a:cubicBezTo>
                  <a:cubicBezTo>
                    <a:pt x="124" y="117"/>
                    <a:pt x="132" y="117"/>
                    <a:pt x="140" y="118"/>
                  </a:cubicBezTo>
                  <a:cubicBezTo>
                    <a:pt x="147" y="118"/>
                    <a:pt x="155" y="122"/>
                    <a:pt x="162" y="127"/>
                  </a:cubicBezTo>
                  <a:cubicBezTo>
                    <a:pt x="169" y="133"/>
                    <a:pt x="175" y="139"/>
                    <a:pt x="180" y="145"/>
                  </a:cubicBezTo>
                  <a:cubicBezTo>
                    <a:pt x="185" y="152"/>
                    <a:pt x="189" y="158"/>
                    <a:pt x="192" y="164"/>
                  </a:cubicBezTo>
                  <a:cubicBezTo>
                    <a:pt x="195" y="170"/>
                    <a:pt x="197" y="176"/>
                    <a:pt x="197" y="181"/>
                  </a:cubicBezTo>
                  <a:cubicBezTo>
                    <a:pt x="198" y="187"/>
                    <a:pt x="197" y="191"/>
                    <a:pt x="194" y="194"/>
                  </a:cubicBezTo>
                  <a:cubicBezTo>
                    <a:pt x="191" y="197"/>
                    <a:pt x="188" y="200"/>
                    <a:pt x="184" y="201"/>
                  </a:cubicBezTo>
                  <a:cubicBezTo>
                    <a:pt x="180" y="202"/>
                    <a:pt x="175" y="202"/>
                    <a:pt x="171" y="201"/>
                  </a:cubicBezTo>
                  <a:cubicBezTo>
                    <a:pt x="166" y="200"/>
                    <a:pt x="162" y="199"/>
                    <a:pt x="158" y="197"/>
                  </a:cubicBezTo>
                  <a:cubicBezTo>
                    <a:pt x="153" y="195"/>
                    <a:pt x="150" y="193"/>
                    <a:pt x="147" y="190"/>
                  </a:cubicBezTo>
                  <a:cubicBezTo>
                    <a:pt x="139" y="184"/>
                    <a:pt x="132" y="177"/>
                    <a:pt x="127" y="168"/>
                  </a:cubicBezTo>
                  <a:cubicBezTo>
                    <a:pt x="122" y="159"/>
                    <a:pt x="117" y="150"/>
                    <a:pt x="112" y="140"/>
                  </a:cubicBezTo>
                  <a:cubicBezTo>
                    <a:pt x="108" y="130"/>
                    <a:pt x="103" y="120"/>
                    <a:pt x="99" y="109"/>
                  </a:cubicBezTo>
                  <a:cubicBezTo>
                    <a:pt x="95" y="98"/>
                    <a:pt x="90" y="87"/>
                    <a:pt x="85" y="77"/>
                  </a:cubicBezTo>
                  <a:cubicBezTo>
                    <a:pt x="80" y="66"/>
                    <a:pt x="74" y="56"/>
                    <a:pt x="67" y="46"/>
                  </a:cubicBezTo>
                  <a:cubicBezTo>
                    <a:pt x="60" y="36"/>
                    <a:pt x="52" y="27"/>
                    <a:pt x="42" y="19"/>
                  </a:cubicBezTo>
                  <a:cubicBezTo>
                    <a:pt x="36" y="14"/>
                    <a:pt x="29" y="10"/>
                    <a:pt x="22" y="6"/>
                  </a:cubicBezTo>
                  <a:cubicBezTo>
                    <a:pt x="15" y="2"/>
                    <a:pt x="8" y="0"/>
                    <a:pt x="0" y="0"/>
                  </a:cubicBezTo>
                  <a:cubicBezTo>
                    <a:pt x="4" y="1"/>
                    <a:pt x="7" y="3"/>
                    <a:pt x="11" y="4"/>
                  </a:cubicBezTo>
                  <a:cubicBezTo>
                    <a:pt x="15" y="6"/>
                    <a:pt x="19" y="8"/>
                    <a:pt x="22" y="11"/>
                  </a:cubicBezTo>
                  <a:cubicBezTo>
                    <a:pt x="31" y="18"/>
                    <a:pt x="38" y="26"/>
                    <a:pt x="44" y="35"/>
                  </a:cubicBezTo>
                  <a:cubicBezTo>
                    <a:pt x="50" y="44"/>
                    <a:pt x="56" y="54"/>
                    <a:pt x="61" y="65"/>
                  </a:cubicBezTo>
                  <a:cubicBezTo>
                    <a:pt x="66" y="75"/>
                    <a:pt x="71" y="87"/>
                    <a:pt x="76" y="98"/>
                  </a:cubicBezTo>
                  <a:cubicBezTo>
                    <a:pt x="80" y="109"/>
                    <a:pt x="86" y="121"/>
                    <a:pt x="91" y="132"/>
                  </a:cubicBezTo>
                  <a:cubicBezTo>
                    <a:pt x="97" y="143"/>
                    <a:pt x="103" y="153"/>
                    <a:pt x="110" y="163"/>
                  </a:cubicBezTo>
                  <a:cubicBezTo>
                    <a:pt x="117" y="173"/>
                    <a:pt x="125" y="182"/>
                    <a:pt x="134" y="189"/>
                  </a:cubicBezTo>
                  <a:cubicBezTo>
                    <a:pt x="139" y="193"/>
                    <a:pt x="144" y="196"/>
                    <a:pt x="150" y="199"/>
                  </a:cubicBezTo>
                  <a:cubicBezTo>
                    <a:pt x="155" y="201"/>
                    <a:pt x="161" y="203"/>
                    <a:pt x="167" y="204"/>
                  </a:cubicBezTo>
                  <a:cubicBezTo>
                    <a:pt x="174" y="205"/>
                    <a:pt x="179" y="205"/>
                    <a:pt x="185" y="204"/>
                  </a:cubicBezTo>
                  <a:cubicBezTo>
                    <a:pt x="191" y="202"/>
                    <a:pt x="196" y="199"/>
                    <a:pt x="200" y="194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0"/>
            <p:cNvSpPr>
              <a:spLocks noEditPoints="1"/>
            </p:cNvSpPr>
            <p:nvPr/>
          </p:nvSpPr>
          <p:spPr bwMode="auto">
            <a:xfrm>
              <a:off x="5583238" y="-954088"/>
              <a:ext cx="2347913" cy="1312863"/>
            </a:xfrm>
            <a:custGeom>
              <a:avLst/>
              <a:gdLst>
                <a:gd name="T0" fmla="*/ 468 w 625"/>
                <a:gd name="T1" fmla="*/ 283 h 348"/>
                <a:gd name="T2" fmla="*/ 498 w 625"/>
                <a:gd name="T3" fmla="*/ 328 h 348"/>
                <a:gd name="T4" fmla="*/ 602 w 625"/>
                <a:gd name="T5" fmla="*/ 282 h 348"/>
                <a:gd name="T6" fmla="*/ 508 w 625"/>
                <a:gd name="T7" fmla="*/ 124 h 348"/>
                <a:gd name="T8" fmla="*/ 327 w 625"/>
                <a:gd name="T9" fmla="*/ 197 h 348"/>
                <a:gd name="T10" fmla="*/ 209 w 625"/>
                <a:gd name="T11" fmla="*/ 300 h 348"/>
                <a:gd name="T12" fmla="*/ 40 w 625"/>
                <a:gd name="T13" fmla="*/ 234 h 348"/>
                <a:gd name="T14" fmla="*/ 52 w 625"/>
                <a:gd name="T15" fmla="*/ 113 h 348"/>
                <a:gd name="T16" fmla="*/ 193 w 625"/>
                <a:gd name="T17" fmla="*/ 221 h 348"/>
                <a:gd name="T18" fmla="*/ 153 w 625"/>
                <a:gd name="T19" fmla="*/ 68 h 348"/>
                <a:gd name="T20" fmla="*/ 86 w 625"/>
                <a:gd name="T21" fmla="*/ 8 h 348"/>
                <a:gd name="T22" fmla="*/ 49 w 625"/>
                <a:gd name="T23" fmla="*/ 100 h 348"/>
                <a:gd name="T24" fmla="*/ 35 w 625"/>
                <a:gd name="T25" fmla="*/ 117 h 348"/>
                <a:gd name="T26" fmla="*/ 34 w 625"/>
                <a:gd name="T27" fmla="*/ 243 h 348"/>
                <a:gd name="T28" fmla="*/ 211 w 625"/>
                <a:gd name="T29" fmla="*/ 308 h 348"/>
                <a:gd name="T30" fmla="*/ 316 w 625"/>
                <a:gd name="T31" fmla="*/ 225 h 348"/>
                <a:gd name="T32" fmla="*/ 467 w 625"/>
                <a:gd name="T33" fmla="*/ 130 h 348"/>
                <a:gd name="T34" fmla="*/ 587 w 625"/>
                <a:gd name="T35" fmla="*/ 232 h 348"/>
                <a:gd name="T36" fmla="*/ 572 w 625"/>
                <a:gd name="T37" fmla="*/ 302 h 348"/>
                <a:gd name="T38" fmla="*/ 475 w 625"/>
                <a:gd name="T39" fmla="*/ 297 h 348"/>
                <a:gd name="T40" fmla="*/ 498 w 625"/>
                <a:gd name="T41" fmla="*/ 237 h 348"/>
                <a:gd name="T42" fmla="*/ 505 w 625"/>
                <a:gd name="T43" fmla="*/ 234 h 348"/>
                <a:gd name="T44" fmla="*/ 543 w 625"/>
                <a:gd name="T45" fmla="*/ 240 h 348"/>
                <a:gd name="T46" fmla="*/ 540 w 625"/>
                <a:gd name="T47" fmla="*/ 268 h 348"/>
                <a:gd name="T48" fmla="*/ 537 w 625"/>
                <a:gd name="T49" fmla="*/ 251 h 348"/>
                <a:gd name="T50" fmla="*/ 516 w 625"/>
                <a:gd name="T51" fmla="*/ 251 h 348"/>
                <a:gd name="T52" fmla="*/ 516 w 625"/>
                <a:gd name="T53" fmla="*/ 273 h 348"/>
                <a:gd name="T54" fmla="*/ 552 w 625"/>
                <a:gd name="T55" fmla="*/ 257 h 348"/>
                <a:gd name="T56" fmla="*/ 500 w 625"/>
                <a:gd name="T57" fmla="*/ 231 h 348"/>
                <a:gd name="T58" fmla="*/ 500 w 625"/>
                <a:gd name="T59" fmla="*/ 231 h 348"/>
                <a:gd name="T60" fmla="*/ 468 w 625"/>
                <a:gd name="T61" fmla="*/ 283 h 348"/>
                <a:gd name="T62" fmla="*/ 147 w 625"/>
                <a:gd name="T63" fmla="*/ 67 h 348"/>
                <a:gd name="T64" fmla="*/ 55 w 625"/>
                <a:gd name="T65" fmla="*/ 95 h 348"/>
                <a:gd name="T66" fmla="*/ 87 w 625"/>
                <a:gd name="T67" fmla="*/ 14 h 348"/>
                <a:gd name="T68" fmla="*/ 147 w 625"/>
                <a:gd name="T69" fmla="*/ 67 h 348"/>
                <a:gd name="T70" fmla="*/ 149 w 625"/>
                <a:gd name="T71" fmla="*/ 79 h 348"/>
                <a:gd name="T72" fmla="*/ 140 w 625"/>
                <a:gd name="T73" fmla="*/ 118 h 348"/>
                <a:gd name="T74" fmla="*/ 107 w 625"/>
                <a:gd name="T75" fmla="*/ 118 h 348"/>
                <a:gd name="T76" fmla="*/ 137 w 625"/>
                <a:gd name="T77" fmla="*/ 124 h 348"/>
                <a:gd name="T78" fmla="*/ 154 w 625"/>
                <a:gd name="T79" fmla="*/ 81 h 348"/>
                <a:gd name="T80" fmla="*/ 192 w 625"/>
                <a:gd name="T81" fmla="*/ 215 h 348"/>
                <a:gd name="T82" fmla="*/ 58 w 625"/>
                <a:gd name="T83" fmla="*/ 108 h 348"/>
                <a:gd name="T84" fmla="*/ 149 w 625"/>
                <a:gd name="T85" fmla="*/ 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5" h="348">
                  <a:moveTo>
                    <a:pt x="468" y="283"/>
                  </a:moveTo>
                  <a:cubicBezTo>
                    <a:pt x="467" y="300"/>
                    <a:pt x="476" y="317"/>
                    <a:pt x="498" y="328"/>
                  </a:cubicBezTo>
                  <a:cubicBezTo>
                    <a:pt x="537" y="348"/>
                    <a:pt x="591" y="321"/>
                    <a:pt x="602" y="282"/>
                  </a:cubicBezTo>
                  <a:cubicBezTo>
                    <a:pt x="625" y="200"/>
                    <a:pt x="577" y="146"/>
                    <a:pt x="508" y="124"/>
                  </a:cubicBezTo>
                  <a:cubicBezTo>
                    <a:pt x="445" y="104"/>
                    <a:pt x="371" y="145"/>
                    <a:pt x="327" y="197"/>
                  </a:cubicBezTo>
                  <a:cubicBezTo>
                    <a:pt x="281" y="252"/>
                    <a:pt x="246" y="286"/>
                    <a:pt x="209" y="300"/>
                  </a:cubicBezTo>
                  <a:cubicBezTo>
                    <a:pt x="153" y="321"/>
                    <a:pt x="81" y="291"/>
                    <a:pt x="40" y="234"/>
                  </a:cubicBezTo>
                  <a:cubicBezTo>
                    <a:pt x="9" y="191"/>
                    <a:pt x="20" y="147"/>
                    <a:pt x="52" y="113"/>
                  </a:cubicBezTo>
                  <a:cubicBezTo>
                    <a:pt x="72" y="183"/>
                    <a:pt x="122" y="245"/>
                    <a:pt x="193" y="221"/>
                  </a:cubicBezTo>
                  <a:cubicBezTo>
                    <a:pt x="282" y="189"/>
                    <a:pt x="232" y="86"/>
                    <a:pt x="153" y="68"/>
                  </a:cubicBezTo>
                  <a:cubicBezTo>
                    <a:pt x="148" y="37"/>
                    <a:pt x="119" y="0"/>
                    <a:pt x="86" y="8"/>
                  </a:cubicBezTo>
                  <a:cubicBezTo>
                    <a:pt x="50" y="16"/>
                    <a:pt x="36" y="57"/>
                    <a:pt x="49" y="100"/>
                  </a:cubicBezTo>
                  <a:cubicBezTo>
                    <a:pt x="44" y="105"/>
                    <a:pt x="40" y="110"/>
                    <a:pt x="35" y="117"/>
                  </a:cubicBezTo>
                  <a:cubicBezTo>
                    <a:pt x="7" y="156"/>
                    <a:pt x="0" y="197"/>
                    <a:pt x="34" y="243"/>
                  </a:cubicBezTo>
                  <a:cubicBezTo>
                    <a:pt x="75" y="299"/>
                    <a:pt x="145" y="331"/>
                    <a:pt x="211" y="308"/>
                  </a:cubicBezTo>
                  <a:cubicBezTo>
                    <a:pt x="245" y="296"/>
                    <a:pt x="282" y="268"/>
                    <a:pt x="316" y="225"/>
                  </a:cubicBezTo>
                  <a:cubicBezTo>
                    <a:pt x="354" y="179"/>
                    <a:pt x="433" y="130"/>
                    <a:pt x="467" y="130"/>
                  </a:cubicBezTo>
                  <a:cubicBezTo>
                    <a:pt x="523" y="129"/>
                    <a:pt x="581" y="167"/>
                    <a:pt x="587" y="232"/>
                  </a:cubicBezTo>
                  <a:cubicBezTo>
                    <a:pt x="590" y="257"/>
                    <a:pt x="585" y="288"/>
                    <a:pt x="572" y="302"/>
                  </a:cubicBezTo>
                  <a:cubicBezTo>
                    <a:pt x="533" y="344"/>
                    <a:pt x="487" y="327"/>
                    <a:pt x="475" y="297"/>
                  </a:cubicBezTo>
                  <a:cubicBezTo>
                    <a:pt x="468" y="278"/>
                    <a:pt x="474" y="254"/>
                    <a:pt x="498" y="237"/>
                  </a:cubicBezTo>
                  <a:cubicBezTo>
                    <a:pt x="500" y="236"/>
                    <a:pt x="502" y="235"/>
                    <a:pt x="505" y="234"/>
                  </a:cubicBezTo>
                  <a:cubicBezTo>
                    <a:pt x="518" y="228"/>
                    <a:pt x="536" y="230"/>
                    <a:pt x="543" y="240"/>
                  </a:cubicBezTo>
                  <a:cubicBezTo>
                    <a:pt x="549" y="249"/>
                    <a:pt x="550" y="262"/>
                    <a:pt x="540" y="268"/>
                  </a:cubicBezTo>
                  <a:cubicBezTo>
                    <a:pt x="527" y="274"/>
                    <a:pt x="525" y="257"/>
                    <a:pt x="537" y="251"/>
                  </a:cubicBezTo>
                  <a:cubicBezTo>
                    <a:pt x="533" y="248"/>
                    <a:pt x="522" y="246"/>
                    <a:pt x="516" y="251"/>
                  </a:cubicBezTo>
                  <a:cubicBezTo>
                    <a:pt x="511" y="255"/>
                    <a:pt x="508" y="264"/>
                    <a:pt x="516" y="273"/>
                  </a:cubicBezTo>
                  <a:cubicBezTo>
                    <a:pt x="530" y="289"/>
                    <a:pt x="551" y="271"/>
                    <a:pt x="552" y="257"/>
                  </a:cubicBezTo>
                  <a:cubicBezTo>
                    <a:pt x="553" y="227"/>
                    <a:pt x="519" y="219"/>
                    <a:pt x="500" y="231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481" y="239"/>
                    <a:pt x="468" y="262"/>
                    <a:pt x="468" y="283"/>
                  </a:cubicBezTo>
                  <a:close/>
                  <a:moveTo>
                    <a:pt x="147" y="67"/>
                  </a:moveTo>
                  <a:cubicBezTo>
                    <a:pt x="118" y="62"/>
                    <a:pt x="86" y="69"/>
                    <a:pt x="55" y="95"/>
                  </a:cubicBezTo>
                  <a:cubicBezTo>
                    <a:pt x="43" y="59"/>
                    <a:pt x="56" y="19"/>
                    <a:pt x="87" y="14"/>
                  </a:cubicBezTo>
                  <a:cubicBezTo>
                    <a:pt x="120" y="8"/>
                    <a:pt x="141" y="39"/>
                    <a:pt x="147" y="67"/>
                  </a:cubicBezTo>
                  <a:close/>
                  <a:moveTo>
                    <a:pt x="149" y="79"/>
                  </a:moveTo>
                  <a:cubicBezTo>
                    <a:pt x="151" y="94"/>
                    <a:pt x="151" y="110"/>
                    <a:pt x="140" y="118"/>
                  </a:cubicBezTo>
                  <a:cubicBezTo>
                    <a:pt x="134" y="123"/>
                    <a:pt x="124" y="126"/>
                    <a:pt x="107" y="118"/>
                  </a:cubicBezTo>
                  <a:cubicBezTo>
                    <a:pt x="115" y="126"/>
                    <a:pt x="130" y="126"/>
                    <a:pt x="137" y="124"/>
                  </a:cubicBezTo>
                  <a:cubicBezTo>
                    <a:pt x="152" y="118"/>
                    <a:pt x="156" y="99"/>
                    <a:pt x="154" y="81"/>
                  </a:cubicBezTo>
                  <a:cubicBezTo>
                    <a:pt x="221" y="100"/>
                    <a:pt x="263" y="189"/>
                    <a:pt x="192" y="215"/>
                  </a:cubicBezTo>
                  <a:cubicBezTo>
                    <a:pt x="123" y="240"/>
                    <a:pt x="77" y="176"/>
                    <a:pt x="58" y="108"/>
                  </a:cubicBezTo>
                  <a:cubicBezTo>
                    <a:pt x="88" y="79"/>
                    <a:pt x="120" y="73"/>
                    <a:pt x="149" y="7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1"/>
            <p:cNvSpPr/>
            <p:nvPr/>
          </p:nvSpPr>
          <p:spPr bwMode="auto">
            <a:xfrm>
              <a:off x="6435725" y="-1028700"/>
              <a:ext cx="566738" cy="1014413"/>
            </a:xfrm>
            <a:custGeom>
              <a:avLst/>
              <a:gdLst>
                <a:gd name="T0" fmla="*/ 60 w 151"/>
                <a:gd name="T1" fmla="*/ 269 h 269"/>
                <a:gd name="T2" fmla="*/ 80 w 151"/>
                <a:gd name="T3" fmla="*/ 243 h 269"/>
                <a:gd name="T4" fmla="*/ 147 w 151"/>
                <a:gd name="T5" fmla="*/ 121 h 269"/>
                <a:gd name="T6" fmla="*/ 102 w 151"/>
                <a:gd name="T7" fmla="*/ 24 h 269"/>
                <a:gd name="T8" fmla="*/ 23 w 151"/>
                <a:gd name="T9" fmla="*/ 7 h 269"/>
                <a:gd name="T10" fmla="*/ 9 w 151"/>
                <a:gd name="T11" fmla="*/ 35 h 269"/>
                <a:gd name="T12" fmla="*/ 36 w 151"/>
                <a:gd name="T13" fmla="*/ 32 h 269"/>
                <a:gd name="T14" fmla="*/ 73 w 151"/>
                <a:gd name="T15" fmla="*/ 21 h 269"/>
                <a:gd name="T16" fmla="*/ 136 w 151"/>
                <a:gd name="T17" fmla="*/ 91 h 269"/>
                <a:gd name="T18" fmla="*/ 136 w 151"/>
                <a:gd name="T19" fmla="*/ 93 h 269"/>
                <a:gd name="T20" fmla="*/ 120 w 151"/>
                <a:gd name="T21" fmla="*/ 62 h 269"/>
                <a:gd name="T22" fmla="*/ 69 w 151"/>
                <a:gd name="T23" fmla="*/ 53 h 269"/>
                <a:gd name="T24" fmla="*/ 58 w 151"/>
                <a:gd name="T25" fmla="*/ 85 h 269"/>
                <a:gd name="T26" fmla="*/ 75 w 151"/>
                <a:gd name="T27" fmla="*/ 78 h 269"/>
                <a:gd name="T28" fmla="*/ 97 w 151"/>
                <a:gd name="T29" fmla="*/ 57 h 269"/>
                <a:gd name="T30" fmla="*/ 123 w 151"/>
                <a:gd name="T31" fmla="*/ 69 h 269"/>
                <a:gd name="T32" fmla="*/ 136 w 151"/>
                <a:gd name="T33" fmla="*/ 94 h 269"/>
                <a:gd name="T34" fmla="*/ 135 w 151"/>
                <a:gd name="T35" fmla="*/ 165 h 269"/>
                <a:gd name="T36" fmla="*/ 139 w 151"/>
                <a:gd name="T37" fmla="*/ 148 h 269"/>
                <a:gd name="T38" fmla="*/ 119 w 151"/>
                <a:gd name="T39" fmla="*/ 97 h 269"/>
                <a:gd name="T40" fmla="*/ 93 w 151"/>
                <a:gd name="T41" fmla="*/ 107 h 269"/>
                <a:gd name="T42" fmla="*/ 104 w 151"/>
                <a:gd name="T43" fmla="*/ 116 h 269"/>
                <a:gd name="T44" fmla="*/ 108 w 151"/>
                <a:gd name="T45" fmla="*/ 109 h 269"/>
                <a:gd name="T46" fmla="*/ 120 w 151"/>
                <a:gd name="T47" fmla="*/ 105 h 269"/>
                <a:gd name="T48" fmla="*/ 137 w 151"/>
                <a:gd name="T49" fmla="*/ 139 h 269"/>
                <a:gd name="T50" fmla="*/ 131 w 151"/>
                <a:gd name="T51" fmla="*/ 176 h 269"/>
                <a:gd name="T52" fmla="*/ 105 w 151"/>
                <a:gd name="T53" fmla="*/ 217 h 269"/>
                <a:gd name="T54" fmla="*/ 60 w 151"/>
                <a:gd name="T5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1" h="269">
                  <a:moveTo>
                    <a:pt x="60" y="269"/>
                  </a:moveTo>
                  <a:cubicBezTo>
                    <a:pt x="68" y="265"/>
                    <a:pt x="72" y="248"/>
                    <a:pt x="80" y="243"/>
                  </a:cubicBezTo>
                  <a:cubicBezTo>
                    <a:pt x="123" y="214"/>
                    <a:pt x="151" y="162"/>
                    <a:pt x="147" y="121"/>
                  </a:cubicBezTo>
                  <a:cubicBezTo>
                    <a:pt x="143" y="77"/>
                    <a:pt x="129" y="48"/>
                    <a:pt x="102" y="24"/>
                  </a:cubicBezTo>
                  <a:cubicBezTo>
                    <a:pt x="75" y="0"/>
                    <a:pt x="38" y="0"/>
                    <a:pt x="23" y="7"/>
                  </a:cubicBezTo>
                  <a:cubicBezTo>
                    <a:pt x="12" y="12"/>
                    <a:pt x="0" y="24"/>
                    <a:pt x="9" y="35"/>
                  </a:cubicBezTo>
                  <a:cubicBezTo>
                    <a:pt x="19" y="47"/>
                    <a:pt x="31" y="37"/>
                    <a:pt x="36" y="32"/>
                  </a:cubicBezTo>
                  <a:cubicBezTo>
                    <a:pt x="41" y="26"/>
                    <a:pt x="53" y="18"/>
                    <a:pt x="73" y="21"/>
                  </a:cubicBezTo>
                  <a:cubicBezTo>
                    <a:pt x="91" y="24"/>
                    <a:pt x="127" y="55"/>
                    <a:pt x="136" y="91"/>
                  </a:cubicBezTo>
                  <a:cubicBezTo>
                    <a:pt x="136" y="91"/>
                    <a:pt x="136" y="92"/>
                    <a:pt x="136" y="93"/>
                  </a:cubicBezTo>
                  <a:cubicBezTo>
                    <a:pt x="134" y="87"/>
                    <a:pt x="129" y="71"/>
                    <a:pt x="120" y="62"/>
                  </a:cubicBezTo>
                  <a:cubicBezTo>
                    <a:pt x="109" y="51"/>
                    <a:pt x="90" y="39"/>
                    <a:pt x="69" y="53"/>
                  </a:cubicBezTo>
                  <a:cubicBezTo>
                    <a:pt x="49" y="66"/>
                    <a:pt x="56" y="83"/>
                    <a:pt x="58" y="85"/>
                  </a:cubicBezTo>
                  <a:cubicBezTo>
                    <a:pt x="60" y="88"/>
                    <a:pt x="70" y="93"/>
                    <a:pt x="75" y="78"/>
                  </a:cubicBezTo>
                  <a:cubicBezTo>
                    <a:pt x="80" y="63"/>
                    <a:pt x="87" y="57"/>
                    <a:pt x="97" y="57"/>
                  </a:cubicBezTo>
                  <a:cubicBezTo>
                    <a:pt x="107" y="56"/>
                    <a:pt x="117" y="62"/>
                    <a:pt x="123" y="69"/>
                  </a:cubicBezTo>
                  <a:cubicBezTo>
                    <a:pt x="128" y="75"/>
                    <a:pt x="135" y="91"/>
                    <a:pt x="136" y="94"/>
                  </a:cubicBezTo>
                  <a:cubicBezTo>
                    <a:pt x="143" y="122"/>
                    <a:pt x="143" y="143"/>
                    <a:pt x="135" y="165"/>
                  </a:cubicBezTo>
                  <a:cubicBezTo>
                    <a:pt x="137" y="161"/>
                    <a:pt x="138" y="155"/>
                    <a:pt x="139" y="148"/>
                  </a:cubicBezTo>
                  <a:cubicBezTo>
                    <a:pt x="142" y="127"/>
                    <a:pt x="135" y="104"/>
                    <a:pt x="119" y="97"/>
                  </a:cubicBezTo>
                  <a:cubicBezTo>
                    <a:pt x="101" y="89"/>
                    <a:pt x="95" y="98"/>
                    <a:pt x="93" y="107"/>
                  </a:cubicBezTo>
                  <a:cubicBezTo>
                    <a:pt x="92" y="115"/>
                    <a:pt x="100" y="119"/>
                    <a:pt x="104" y="116"/>
                  </a:cubicBezTo>
                  <a:cubicBezTo>
                    <a:pt x="107" y="114"/>
                    <a:pt x="108" y="109"/>
                    <a:pt x="108" y="109"/>
                  </a:cubicBezTo>
                  <a:cubicBezTo>
                    <a:pt x="108" y="109"/>
                    <a:pt x="110" y="100"/>
                    <a:pt x="120" y="105"/>
                  </a:cubicBezTo>
                  <a:cubicBezTo>
                    <a:pt x="131" y="109"/>
                    <a:pt x="136" y="123"/>
                    <a:pt x="137" y="139"/>
                  </a:cubicBezTo>
                  <a:cubicBezTo>
                    <a:pt x="138" y="151"/>
                    <a:pt x="135" y="165"/>
                    <a:pt x="131" y="176"/>
                  </a:cubicBezTo>
                  <a:cubicBezTo>
                    <a:pt x="125" y="188"/>
                    <a:pt x="117" y="202"/>
                    <a:pt x="105" y="217"/>
                  </a:cubicBezTo>
                  <a:lnTo>
                    <a:pt x="60" y="26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2"/>
            <p:cNvSpPr/>
            <p:nvPr/>
          </p:nvSpPr>
          <p:spPr bwMode="auto">
            <a:xfrm>
              <a:off x="6521450" y="-647700"/>
              <a:ext cx="455613" cy="569913"/>
            </a:xfrm>
            <a:custGeom>
              <a:avLst/>
              <a:gdLst>
                <a:gd name="T0" fmla="*/ 55 w 121"/>
                <a:gd name="T1" fmla="*/ 145 h 151"/>
                <a:gd name="T2" fmla="*/ 68 w 121"/>
                <a:gd name="T3" fmla="*/ 118 h 151"/>
                <a:gd name="T4" fmla="*/ 88 w 121"/>
                <a:gd name="T5" fmla="*/ 57 h 151"/>
                <a:gd name="T6" fmla="*/ 13 w 121"/>
                <a:gd name="T7" fmla="*/ 28 h 151"/>
                <a:gd name="T8" fmla="*/ 22 w 121"/>
                <a:gd name="T9" fmla="*/ 58 h 151"/>
                <a:gd name="T10" fmla="*/ 11 w 121"/>
                <a:gd name="T11" fmla="*/ 91 h 151"/>
                <a:gd name="T12" fmla="*/ 3 w 121"/>
                <a:gd name="T13" fmla="*/ 50 h 151"/>
                <a:gd name="T14" fmla="*/ 15 w 121"/>
                <a:gd name="T15" fmla="*/ 22 h 151"/>
                <a:gd name="T16" fmla="*/ 84 w 121"/>
                <a:gd name="T17" fmla="*/ 41 h 151"/>
                <a:gd name="T18" fmla="*/ 55 w 121"/>
                <a:gd name="T19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51">
                  <a:moveTo>
                    <a:pt x="55" y="145"/>
                  </a:moveTo>
                  <a:cubicBezTo>
                    <a:pt x="59" y="136"/>
                    <a:pt x="62" y="126"/>
                    <a:pt x="68" y="118"/>
                  </a:cubicBezTo>
                  <a:cubicBezTo>
                    <a:pt x="83" y="101"/>
                    <a:pt x="94" y="86"/>
                    <a:pt x="88" y="57"/>
                  </a:cubicBezTo>
                  <a:cubicBezTo>
                    <a:pt x="81" y="30"/>
                    <a:pt x="43" y="0"/>
                    <a:pt x="13" y="28"/>
                  </a:cubicBezTo>
                  <a:cubicBezTo>
                    <a:pt x="0" y="42"/>
                    <a:pt x="16" y="46"/>
                    <a:pt x="22" y="58"/>
                  </a:cubicBezTo>
                  <a:cubicBezTo>
                    <a:pt x="29" y="72"/>
                    <a:pt x="17" y="84"/>
                    <a:pt x="11" y="91"/>
                  </a:cubicBezTo>
                  <a:cubicBezTo>
                    <a:pt x="23" y="75"/>
                    <a:pt x="5" y="63"/>
                    <a:pt x="3" y="50"/>
                  </a:cubicBezTo>
                  <a:cubicBezTo>
                    <a:pt x="1" y="39"/>
                    <a:pt x="8" y="28"/>
                    <a:pt x="15" y="22"/>
                  </a:cubicBezTo>
                  <a:cubicBezTo>
                    <a:pt x="36" y="2"/>
                    <a:pt x="72" y="18"/>
                    <a:pt x="84" y="41"/>
                  </a:cubicBezTo>
                  <a:cubicBezTo>
                    <a:pt x="121" y="106"/>
                    <a:pt x="53" y="151"/>
                    <a:pt x="55" y="14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3"/>
            <p:cNvSpPr/>
            <p:nvPr/>
          </p:nvSpPr>
          <p:spPr bwMode="auto">
            <a:xfrm>
              <a:off x="6942138" y="-806450"/>
              <a:ext cx="530225" cy="334963"/>
            </a:xfrm>
            <a:custGeom>
              <a:avLst/>
              <a:gdLst>
                <a:gd name="T0" fmla="*/ 19 w 141"/>
                <a:gd name="T1" fmla="*/ 35 h 89"/>
                <a:gd name="T2" fmla="*/ 8 w 141"/>
                <a:gd name="T3" fmla="*/ 89 h 89"/>
                <a:gd name="T4" fmla="*/ 11 w 141"/>
                <a:gd name="T5" fmla="*/ 82 h 89"/>
                <a:gd name="T6" fmla="*/ 21 w 141"/>
                <a:gd name="T7" fmla="*/ 42 h 89"/>
                <a:gd name="T8" fmla="*/ 95 w 141"/>
                <a:gd name="T9" fmla="*/ 19 h 89"/>
                <a:gd name="T10" fmla="*/ 116 w 141"/>
                <a:gd name="T11" fmla="*/ 40 h 89"/>
                <a:gd name="T12" fmla="*/ 114 w 141"/>
                <a:gd name="T13" fmla="*/ 20 h 89"/>
                <a:gd name="T14" fmla="*/ 136 w 141"/>
                <a:gd name="T15" fmla="*/ 49 h 89"/>
                <a:gd name="T16" fmla="*/ 141 w 141"/>
                <a:gd name="T17" fmla="*/ 47 h 89"/>
                <a:gd name="T18" fmla="*/ 116 w 141"/>
                <a:gd name="T19" fmla="*/ 14 h 89"/>
                <a:gd name="T20" fmla="*/ 19 w 141"/>
                <a:gd name="T21" fmla="*/ 3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89">
                  <a:moveTo>
                    <a:pt x="19" y="35"/>
                  </a:moveTo>
                  <a:cubicBezTo>
                    <a:pt x="0" y="60"/>
                    <a:pt x="8" y="89"/>
                    <a:pt x="8" y="89"/>
                  </a:cubicBezTo>
                  <a:cubicBezTo>
                    <a:pt x="10" y="88"/>
                    <a:pt x="11" y="82"/>
                    <a:pt x="11" y="82"/>
                  </a:cubicBezTo>
                  <a:cubicBezTo>
                    <a:pt x="11" y="82"/>
                    <a:pt x="7" y="58"/>
                    <a:pt x="21" y="42"/>
                  </a:cubicBezTo>
                  <a:cubicBezTo>
                    <a:pt x="44" y="14"/>
                    <a:pt x="75" y="10"/>
                    <a:pt x="95" y="19"/>
                  </a:cubicBezTo>
                  <a:cubicBezTo>
                    <a:pt x="115" y="29"/>
                    <a:pt x="116" y="40"/>
                    <a:pt x="116" y="40"/>
                  </a:cubicBezTo>
                  <a:cubicBezTo>
                    <a:pt x="123" y="26"/>
                    <a:pt x="114" y="20"/>
                    <a:pt x="114" y="20"/>
                  </a:cubicBezTo>
                  <a:cubicBezTo>
                    <a:pt x="114" y="20"/>
                    <a:pt x="134" y="32"/>
                    <a:pt x="136" y="49"/>
                  </a:cubicBezTo>
                  <a:cubicBezTo>
                    <a:pt x="138" y="49"/>
                    <a:pt x="140" y="48"/>
                    <a:pt x="141" y="47"/>
                  </a:cubicBezTo>
                  <a:cubicBezTo>
                    <a:pt x="140" y="35"/>
                    <a:pt x="132" y="22"/>
                    <a:pt x="116" y="14"/>
                  </a:cubicBezTo>
                  <a:cubicBezTo>
                    <a:pt x="88" y="0"/>
                    <a:pt x="43" y="5"/>
                    <a:pt x="19" y="35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4"/>
            <p:cNvSpPr/>
            <p:nvPr/>
          </p:nvSpPr>
          <p:spPr bwMode="auto">
            <a:xfrm>
              <a:off x="7483475" y="-433388"/>
              <a:ext cx="987425" cy="796925"/>
            </a:xfrm>
            <a:custGeom>
              <a:avLst/>
              <a:gdLst>
                <a:gd name="T0" fmla="*/ 0 w 263"/>
                <a:gd name="T1" fmla="*/ 210 h 211"/>
                <a:gd name="T2" fmla="*/ 104 w 263"/>
                <a:gd name="T3" fmla="*/ 0 h 211"/>
                <a:gd name="T4" fmla="*/ 73 w 263"/>
                <a:gd name="T5" fmla="*/ 211 h 211"/>
                <a:gd name="T6" fmla="*/ 0 w 263"/>
                <a:gd name="T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211">
                  <a:moveTo>
                    <a:pt x="0" y="210"/>
                  </a:moveTo>
                  <a:cubicBezTo>
                    <a:pt x="107" y="209"/>
                    <a:pt x="263" y="39"/>
                    <a:pt x="104" y="0"/>
                  </a:cubicBezTo>
                  <a:cubicBezTo>
                    <a:pt x="209" y="9"/>
                    <a:pt x="204" y="136"/>
                    <a:pt x="73" y="211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5"/>
            <p:cNvSpPr/>
            <p:nvPr/>
          </p:nvSpPr>
          <p:spPr bwMode="auto">
            <a:xfrm>
              <a:off x="7837488" y="-919163"/>
              <a:ext cx="889000" cy="1252538"/>
            </a:xfrm>
            <a:custGeom>
              <a:avLst/>
              <a:gdLst>
                <a:gd name="T0" fmla="*/ 0 w 237"/>
                <a:gd name="T1" fmla="*/ 330 h 332"/>
                <a:gd name="T2" fmla="*/ 24 w 237"/>
                <a:gd name="T3" fmla="*/ 330 h 332"/>
                <a:gd name="T4" fmla="*/ 59 w 237"/>
                <a:gd name="T5" fmla="*/ 120 h 332"/>
                <a:gd name="T6" fmla="*/ 0 w 237"/>
                <a:gd name="T7" fmla="*/ 3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332">
                  <a:moveTo>
                    <a:pt x="0" y="330"/>
                  </a:moveTo>
                  <a:cubicBezTo>
                    <a:pt x="7" y="330"/>
                    <a:pt x="20" y="332"/>
                    <a:pt x="24" y="330"/>
                  </a:cubicBezTo>
                  <a:cubicBezTo>
                    <a:pt x="237" y="216"/>
                    <a:pt x="169" y="0"/>
                    <a:pt x="59" y="120"/>
                  </a:cubicBezTo>
                  <a:cubicBezTo>
                    <a:pt x="198" y="6"/>
                    <a:pt x="195" y="245"/>
                    <a:pt x="0" y="3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6"/>
            <p:cNvSpPr/>
            <p:nvPr/>
          </p:nvSpPr>
          <p:spPr bwMode="auto">
            <a:xfrm>
              <a:off x="8043863" y="-149225"/>
              <a:ext cx="393700" cy="485775"/>
            </a:xfrm>
            <a:custGeom>
              <a:avLst/>
              <a:gdLst>
                <a:gd name="T0" fmla="*/ 0 w 105"/>
                <a:gd name="T1" fmla="*/ 129 h 129"/>
                <a:gd name="T2" fmla="*/ 105 w 105"/>
                <a:gd name="T3" fmla="*/ 0 h 129"/>
                <a:gd name="T4" fmla="*/ 10 w 105"/>
                <a:gd name="T5" fmla="*/ 129 h 129"/>
                <a:gd name="T6" fmla="*/ 0 w 105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29">
                  <a:moveTo>
                    <a:pt x="0" y="129"/>
                  </a:moveTo>
                  <a:cubicBezTo>
                    <a:pt x="66" y="86"/>
                    <a:pt x="98" y="25"/>
                    <a:pt x="105" y="0"/>
                  </a:cubicBezTo>
                  <a:cubicBezTo>
                    <a:pt x="99" y="34"/>
                    <a:pt x="63" y="95"/>
                    <a:pt x="10" y="129"/>
                  </a:cubicBezTo>
                  <a:lnTo>
                    <a:pt x="0" y="129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7"/>
            <p:cNvSpPr/>
            <p:nvPr/>
          </p:nvSpPr>
          <p:spPr bwMode="auto">
            <a:xfrm>
              <a:off x="6694488" y="-266700"/>
              <a:ext cx="804863" cy="935038"/>
            </a:xfrm>
            <a:custGeom>
              <a:avLst/>
              <a:gdLst>
                <a:gd name="T0" fmla="*/ 56 w 214"/>
                <a:gd name="T1" fmla="*/ 222 h 248"/>
                <a:gd name="T2" fmla="*/ 44 w 214"/>
                <a:gd name="T3" fmla="*/ 232 h 248"/>
                <a:gd name="T4" fmla="*/ 30 w 214"/>
                <a:gd name="T5" fmla="*/ 241 h 248"/>
                <a:gd name="T6" fmla="*/ 16 w 214"/>
                <a:gd name="T7" fmla="*/ 246 h 248"/>
                <a:gd name="T8" fmla="*/ 0 w 214"/>
                <a:gd name="T9" fmla="*/ 248 h 248"/>
                <a:gd name="T10" fmla="*/ 27 w 214"/>
                <a:gd name="T11" fmla="*/ 238 h 248"/>
                <a:gd name="T12" fmla="*/ 49 w 214"/>
                <a:gd name="T13" fmla="*/ 223 h 248"/>
                <a:gd name="T14" fmla="*/ 73 w 214"/>
                <a:gd name="T15" fmla="*/ 194 h 248"/>
                <a:gd name="T16" fmla="*/ 90 w 214"/>
                <a:gd name="T17" fmla="*/ 160 h 248"/>
                <a:gd name="T18" fmla="*/ 105 w 214"/>
                <a:gd name="T19" fmla="*/ 123 h 248"/>
                <a:gd name="T20" fmla="*/ 119 w 214"/>
                <a:gd name="T21" fmla="*/ 86 h 248"/>
                <a:gd name="T22" fmla="*/ 136 w 214"/>
                <a:gd name="T23" fmla="*/ 53 h 248"/>
                <a:gd name="T24" fmla="*/ 159 w 214"/>
                <a:gd name="T25" fmla="*/ 25 h 248"/>
                <a:gd name="T26" fmla="*/ 190 w 214"/>
                <a:gd name="T27" fmla="*/ 5 h 248"/>
                <a:gd name="T28" fmla="*/ 214 w 214"/>
                <a:gd name="T29" fmla="*/ 1 h 248"/>
                <a:gd name="T30" fmla="*/ 193 w 214"/>
                <a:gd name="T31" fmla="*/ 6 h 248"/>
                <a:gd name="T32" fmla="*/ 173 w 214"/>
                <a:gd name="T33" fmla="*/ 18 h 248"/>
                <a:gd name="T34" fmla="*/ 159 w 214"/>
                <a:gd name="T35" fmla="*/ 38 h 248"/>
                <a:gd name="T36" fmla="*/ 146 w 214"/>
                <a:gd name="T37" fmla="*/ 68 h 248"/>
                <a:gd name="T38" fmla="*/ 131 w 214"/>
                <a:gd name="T39" fmla="*/ 105 h 248"/>
                <a:gd name="T40" fmla="*/ 113 w 214"/>
                <a:gd name="T41" fmla="*/ 146 h 248"/>
                <a:gd name="T42" fmla="*/ 89 w 214"/>
                <a:gd name="T43" fmla="*/ 186 h 248"/>
                <a:gd name="T44" fmla="*/ 56 w 214"/>
                <a:gd name="T45" fmla="*/ 22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8">
                  <a:moveTo>
                    <a:pt x="56" y="222"/>
                  </a:moveTo>
                  <a:cubicBezTo>
                    <a:pt x="53" y="226"/>
                    <a:pt x="49" y="229"/>
                    <a:pt x="44" y="232"/>
                  </a:cubicBezTo>
                  <a:cubicBezTo>
                    <a:pt x="40" y="235"/>
                    <a:pt x="35" y="238"/>
                    <a:pt x="30" y="241"/>
                  </a:cubicBezTo>
                  <a:cubicBezTo>
                    <a:pt x="26" y="243"/>
                    <a:pt x="21" y="245"/>
                    <a:pt x="16" y="246"/>
                  </a:cubicBezTo>
                  <a:cubicBezTo>
                    <a:pt x="11" y="248"/>
                    <a:pt x="6" y="248"/>
                    <a:pt x="0" y="248"/>
                  </a:cubicBezTo>
                  <a:cubicBezTo>
                    <a:pt x="11" y="246"/>
                    <a:pt x="19" y="242"/>
                    <a:pt x="27" y="238"/>
                  </a:cubicBezTo>
                  <a:cubicBezTo>
                    <a:pt x="35" y="233"/>
                    <a:pt x="42" y="228"/>
                    <a:pt x="49" y="223"/>
                  </a:cubicBezTo>
                  <a:cubicBezTo>
                    <a:pt x="58" y="214"/>
                    <a:pt x="66" y="205"/>
                    <a:pt x="73" y="194"/>
                  </a:cubicBezTo>
                  <a:cubicBezTo>
                    <a:pt x="79" y="183"/>
                    <a:pt x="85" y="172"/>
                    <a:pt x="90" y="160"/>
                  </a:cubicBezTo>
                  <a:cubicBezTo>
                    <a:pt x="96" y="148"/>
                    <a:pt x="100" y="135"/>
                    <a:pt x="105" y="123"/>
                  </a:cubicBezTo>
                  <a:cubicBezTo>
                    <a:pt x="110" y="110"/>
                    <a:pt x="114" y="98"/>
                    <a:pt x="119" y="86"/>
                  </a:cubicBezTo>
                  <a:cubicBezTo>
                    <a:pt x="125" y="74"/>
                    <a:pt x="130" y="63"/>
                    <a:pt x="136" y="53"/>
                  </a:cubicBezTo>
                  <a:cubicBezTo>
                    <a:pt x="143" y="42"/>
                    <a:pt x="150" y="33"/>
                    <a:pt x="159" y="25"/>
                  </a:cubicBezTo>
                  <a:cubicBezTo>
                    <a:pt x="170" y="16"/>
                    <a:pt x="180" y="9"/>
                    <a:pt x="190" y="5"/>
                  </a:cubicBezTo>
                  <a:cubicBezTo>
                    <a:pt x="200" y="1"/>
                    <a:pt x="208" y="0"/>
                    <a:pt x="214" y="1"/>
                  </a:cubicBezTo>
                  <a:cubicBezTo>
                    <a:pt x="208" y="1"/>
                    <a:pt x="201" y="3"/>
                    <a:pt x="193" y="6"/>
                  </a:cubicBezTo>
                  <a:cubicBezTo>
                    <a:pt x="186" y="8"/>
                    <a:pt x="179" y="12"/>
                    <a:pt x="173" y="18"/>
                  </a:cubicBezTo>
                  <a:cubicBezTo>
                    <a:pt x="168" y="22"/>
                    <a:pt x="163" y="29"/>
                    <a:pt x="159" y="38"/>
                  </a:cubicBezTo>
                  <a:cubicBezTo>
                    <a:pt x="155" y="46"/>
                    <a:pt x="150" y="56"/>
                    <a:pt x="146" y="68"/>
                  </a:cubicBezTo>
                  <a:cubicBezTo>
                    <a:pt x="141" y="79"/>
                    <a:pt x="137" y="92"/>
                    <a:pt x="131" y="105"/>
                  </a:cubicBezTo>
                  <a:cubicBezTo>
                    <a:pt x="126" y="118"/>
                    <a:pt x="120" y="132"/>
                    <a:pt x="113" y="146"/>
                  </a:cubicBezTo>
                  <a:cubicBezTo>
                    <a:pt x="106" y="159"/>
                    <a:pt x="98" y="173"/>
                    <a:pt x="89" y="186"/>
                  </a:cubicBezTo>
                  <a:cubicBezTo>
                    <a:pt x="80" y="199"/>
                    <a:pt x="69" y="211"/>
                    <a:pt x="56" y="222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8"/>
            <p:cNvSpPr/>
            <p:nvPr/>
          </p:nvSpPr>
          <p:spPr bwMode="auto">
            <a:xfrm>
              <a:off x="6540500" y="-258763"/>
              <a:ext cx="769938" cy="773113"/>
            </a:xfrm>
            <a:custGeom>
              <a:avLst/>
              <a:gdLst>
                <a:gd name="T0" fmla="*/ 6 w 205"/>
                <a:gd name="T1" fmla="*/ 194 h 205"/>
                <a:gd name="T2" fmla="*/ 20 w 205"/>
                <a:gd name="T3" fmla="*/ 204 h 205"/>
                <a:gd name="T4" fmla="*/ 38 w 205"/>
                <a:gd name="T5" fmla="*/ 204 h 205"/>
                <a:gd name="T6" fmla="*/ 56 w 205"/>
                <a:gd name="T7" fmla="*/ 199 h 205"/>
                <a:gd name="T8" fmla="*/ 71 w 205"/>
                <a:gd name="T9" fmla="*/ 189 h 205"/>
                <a:gd name="T10" fmla="*/ 96 w 205"/>
                <a:gd name="T11" fmla="*/ 163 h 205"/>
                <a:gd name="T12" fmla="*/ 114 w 205"/>
                <a:gd name="T13" fmla="*/ 132 h 205"/>
                <a:gd name="T14" fmla="*/ 130 w 205"/>
                <a:gd name="T15" fmla="*/ 98 h 205"/>
                <a:gd name="T16" fmla="*/ 145 w 205"/>
                <a:gd name="T17" fmla="*/ 65 h 205"/>
                <a:gd name="T18" fmla="*/ 162 w 205"/>
                <a:gd name="T19" fmla="*/ 35 h 205"/>
                <a:gd name="T20" fmla="*/ 183 w 205"/>
                <a:gd name="T21" fmla="*/ 11 h 205"/>
                <a:gd name="T22" fmla="*/ 194 w 205"/>
                <a:gd name="T23" fmla="*/ 4 h 205"/>
                <a:gd name="T24" fmla="*/ 205 w 205"/>
                <a:gd name="T25" fmla="*/ 0 h 205"/>
                <a:gd name="T26" fmla="*/ 183 w 205"/>
                <a:gd name="T27" fmla="*/ 6 h 205"/>
                <a:gd name="T28" fmla="*/ 164 w 205"/>
                <a:gd name="T29" fmla="*/ 19 h 205"/>
                <a:gd name="T30" fmla="*/ 138 w 205"/>
                <a:gd name="T31" fmla="*/ 46 h 205"/>
                <a:gd name="T32" fmla="*/ 120 w 205"/>
                <a:gd name="T33" fmla="*/ 77 h 205"/>
                <a:gd name="T34" fmla="*/ 106 w 205"/>
                <a:gd name="T35" fmla="*/ 109 h 205"/>
                <a:gd name="T36" fmla="*/ 93 w 205"/>
                <a:gd name="T37" fmla="*/ 140 h 205"/>
                <a:gd name="T38" fmla="*/ 78 w 205"/>
                <a:gd name="T39" fmla="*/ 168 h 205"/>
                <a:gd name="T40" fmla="*/ 59 w 205"/>
                <a:gd name="T41" fmla="*/ 190 h 205"/>
                <a:gd name="T42" fmla="*/ 48 w 205"/>
                <a:gd name="T43" fmla="*/ 197 h 205"/>
                <a:gd name="T44" fmla="*/ 35 w 205"/>
                <a:gd name="T45" fmla="*/ 201 h 205"/>
                <a:gd name="T46" fmla="*/ 22 w 205"/>
                <a:gd name="T47" fmla="*/ 201 h 205"/>
                <a:gd name="T48" fmla="*/ 11 w 205"/>
                <a:gd name="T49" fmla="*/ 194 h 205"/>
                <a:gd name="T50" fmla="*/ 8 w 205"/>
                <a:gd name="T51" fmla="*/ 181 h 205"/>
                <a:gd name="T52" fmla="*/ 14 w 205"/>
                <a:gd name="T53" fmla="*/ 164 h 205"/>
                <a:gd name="T54" fmla="*/ 26 w 205"/>
                <a:gd name="T55" fmla="*/ 145 h 205"/>
                <a:gd name="T56" fmla="*/ 43 w 205"/>
                <a:gd name="T57" fmla="*/ 127 h 205"/>
                <a:gd name="T58" fmla="*/ 66 w 205"/>
                <a:gd name="T59" fmla="*/ 118 h 205"/>
                <a:gd name="T60" fmla="*/ 88 w 205"/>
                <a:gd name="T61" fmla="*/ 118 h 205"/>
                <a:gd name="T62" fmla="*/ 72 w 205"/>
                <a:gd name="T63" fmla="*/ 113 h 205"/>
                <a:gd name="T64" fmla="*/ 55 w 205"/>
                <a:gd name="T65" fmla="*/ 114 h 205"/>
                <a:gd name="T66" fmla="*/ 40 w 205"/>
                <a:gd name="T67" fmla="*/ 120 h 205"/>
                <a:gd name="T68" fmla="*/ 27 w 205"/>
                <a:gd name="T69" fmla="*/ 128 h 205"/>
                <a:gd name="T70" fmla="*/ 13 w 205"/>
                <a:gd name="T71" fmla="*/ 143 h 205"/>
                <a:gd name="T72" fmla="*/ 3 w 205"/>
                <a:gd name="T73" fmla="*/ 161 h 205"/>
                <a:gd name="T74" fmla="*/ 0 w 205"/>
                <a:gd name="T75" fmla="*/ 179 h 205"/>
                <a:gd name="T76" fmla="*/ 6 w 205"/>
                <a:gd name="T77" fmla="*/ 19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" h="205">
                  <a:moveTo>
                    <a:pt x="6" y="194"/>
                  </a:moveTo>
                  <a:cubicBezTo>
                    <a:pt x="10" y="199"/>
                    <a:pt x="15" y="202"/>
                    <a:pt x="20" y="204"/>
                  </a:cubicBezTo>
                  <a:cubicBezTo>
                    <a:pt x="26" y="205"/>
                    <a:pt x="32" y="205"/>
                    <a:pt x="38" y="204"/>
                  </a:cubicBezTo>
                  <a:cubicBezTo>
                    <a:pt x="44" y="203"/>
                    <a:pt x="50" y="201"/>
                    <a:pt x="56" y="199"/>
                  </a:cubicBezTo>
                  <a:cubicBezTo>
                    <a:pt x="62" y="196"/>
                    <a:pt x="67" y="193"/>
                    <a:pt x="71" y="189"/>
                  </a:cubicBezTo>
                  <a:cubicBezTo>
                    <a:pt x="80" y="182"/>
                    <a:pt x="89" y="173"/>
                    <a:pt x="96" y="163"/>
                  </a:cubicBezTo>
                  <a:cubicBezTo>
                    <a:pt x="102" y="153"/>
                    <a:pt x="109" y="143"/>
                    <a:pt x="114" y="132"/>
                  </a:cubicBezTo>
                  <a:cubicBezTo>
                    <a:pt x="120" y="121"/>
                    <a:pt x="125" y="109"/>
                    <a:pt x="130" y="98"/>
                  </a:cubicBezTo>
                  <a:cubicBezTo>
                    <a:pt x="135" y="87"/>
                    <a:pt x="140" y="75"/>
                    <a:pt x="145" y="65"/>
                  </a:cubicBezTo>
                  <a:cubicBezTo>
                    <a:pt x="150" y="54"/>
                    <a:pt x="156" y="44"/>
                    <a:pt x="162" y="35"/>
                  </a:cubicBezTo>
                  <a:cubicBezTo>
                    <a:pt x="168" y="26"/>
                    <a:pt x="175" y="18"/>
                    <a:pt x="183" y="11"/>
                  </a:cubicBezTo>
                  <a:cubicBezTo>
                    <a:pt x="186" y="8"/>
                    <a:pt x="190" y="6"/>
                    <a:pt x="194" y="4"/>
                  </a:cubicBezTo>
                  <a:cubicBezTo>
                    <a:pt x="198" y="3"/>
                    <a:pt x="202" y="1"/>
                    <a:pt x="205" y="0"/>
                  </a:cubicBezTo>
                  <a:cubicBezTo>
                    <a:pt x="197" y="0"/>
                    <a:pt x="190" y="2"/>
                    <a:pt x="183" y="6"/>
                  </a:cubicBezTo>
                  <a:cubicBezTo>
                    <a:pt x="176" y="10"/>
                    <a:pt x="170" y="14"/>
                    <a:pt x="164" y="19"/>
                  </a:cubicBezTo>
                  <a:cubicBezTo>
                    <a:pt x="154" y="27"/>
                    <a:pt x="145" y="36"/>
                    <a:pt x="138" y="46"/>
                  </a:cubicBezTo>
                  <a:cubicBezTo>
                    <a:pt x="132" y="56"/>
                    <a:pt x="126" y="66"/>
                    <a:pt x="120" y="77"/>
                  </a:cubicBezTo>
                  <a:cubicBezTo>
                    <a:pt x="115" y="87"/>
                    <a:pt x="110" y="98"/>
                    <a:pt x="106" y="109"/>
                  </a:cubicBezTo>
                  <a:cubicBezTo>
                    <a:pt x="102" y="120"/>
                    <a:pt x="98" y="130"/>
                    <a:pt x="93" y="140"/>
                  </a:cubicBezTo>
                  <a:cubicBezTo>
                    <a:pt x="89" y="150"/>
                    <a:pt x="84" y="159"/>
                    <a:pt x="78" y="168"/>
                  </a:cubicBezTo>
                  <a:cubicBezTo>
                    <a:pt x="73" y="177"/>
                    <a:pt x="67" y="184"/>
                    <a:pt x="59" y="190"/>
                  </a:cubicBezTo>
                  <a:cubicBezTo>
                    <a:pt x="56" y="193"/>
                    <a:pt x="52" y="195"/>
                    <a:pt x="48" y="197"/>
                  </a:cubicBezTo>
                  <a:cubicBezTo>
                    <a:pt x="43" y="199"/>
                    <a:pt x="39" y="200"/>
                    <a:pt x="35" y="201"/>
                  </a:cubicBezTo>
                  <a:cubicBezTo>
                    <a:pt x="30" y="202"/>
                    <a:pt x="26" y="202"/>
                    <a:pt x="22" y="201"/>
                  </a:cubicBezTo>
                  <a:cubicBezTo>
                    <a:pt x="18" y="200"/>
                    <a:pt x="14" y="197"/>
                    <a:pt x="11" y="194"/>
                  </a:cubicBezTo>
                  <a:cubicBezTo>
                    <a:pt x="9" y="191"/>
                    <a:pt x="8" y="187"/>
                    <a:pt x="8" y="181"/>
                  </a:cubicBezTo>
                  <a:cubicBezTo>
                    <a:pt x="9" y="176"/>
                    <a:pt x="11" y="170"/>
                    <a:pt x="14" y="164"/>
                  </a:cubicBezTo>
                  <a:cubicBezTo>
                    <a:pt x="17" y="158"/>
                    <a:pt x="21" y="152"/>
                    <a:pt x="26" y="145"/>
                  </a:cubicBezTo>
                  <a:cubicBezTo>
                    <a:pt x="31" y="139"/>
                    <a:pt x="37" y="133"/>
                    <a:pt x="43" y="127"/>
                  </a:cubicBezTo>
                  <a:cubicBezTo>
                    <a:pt x="51" y="122"/>
                    <a:pt x="58" y="118"/>
                    <a:pt x="66" y="118"/>
                  </a:cubicBezTo>
                  <a:cubicBezTo>
                    <a:pt x="74" y="117"/>
                    <a:pt x="81" y="117"/>
                    <a:pt x="88" y="118"/>
                  </a:cubicBezTo>
                  <a:cubicBezTo>
                    <a:pt x="83" y="115"/>
                    <a:pt x="78" y="114"/>
                    <a:pt x="72" y="113"/>
                  </a:cubicBezTo>
                  <a:cubicBezTo>
                    <a:pt x="66" y="113"/>
                    <a:pt x="61" y="113"/>
                    <a:pt x="55" y="114"/>
                  </a:cubicBezTo>
                  <a:cubicBezTo>
                    <a:pt x="50" y="115"/>
                    <a:pt x="45" y="117"/>
                    <a:pt x="40" y="120"/>
                  </a:cubicBezTo>
                  <a:cubicBezTo>
                    <a:pt x="35" y="122"/>
                    <a:pt x="31" y="125"/>
                    <a:pt x="27" y="128"/>
                  </a:cubicBezTo>
                  <a:cubicBezTo>
                    <a:pt x="22" y="132"/>
                    <a:pt x="17" y="137"/>
                    <a:pt x="13" y="143"/>
                  </a:cubicBezTo>
                  <a:cubicBezTo>
                    <a:pt x="9" y="149"/>
                    <a:pt x="5" y="155"/>
                    <a:pt x="3" y="161"/>
                  </a:cubicBezTo>
                  <a:cubicBezTo>
                    <a:pt x="1" y="167"/>
                    <a:pt x="0" y="173"/>
                    <a:pt x="0" y="179"/>
                  </a:cubicBezTo>
                  <a:cubicBezTo>
                    <a:pt x="0" y="185"/>
                    <a:pt x="2" y="190"/>
                    <a:pt x="6" y="194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"/>
            <p:cNvSpPr/>
            <p:nvPr/>
          </p:nvSpPr>
          <p:spPr bwMode="auto">
            <a:xfrm>
              <a:off x="5541963" y="-1131888"/>
              <a:ext cx="404813" cy="363538"/>
            </a:xfrm>
            <a:custGeom>
              <a:avLst/>
              <a:gdLst>
                <a:gd name="T0" fmla="*/ 55 w 108"/>
                <a:gd name="T1" fmla="*/ 96 h 96"/>
                <a:gd name="T2" fmla="*/ 56 w 108"/>
                <a:gd name="T3" fmla="*/ 77 h 96"/>
                <a:gd name="T4" fmla="*/ 108 w 108"/>
                <a:gd name="T5" fmla="*/ 0 h 96"/>
                <a:gd name="T6" fmla="*/ 69 w 108"/>
                <a:gd name="T7" fmla="*/ 13 h 96"/>
                <a:gd name="T8" fmla="*/ 54 w 108"/>
                <a:gd name="T9" fmla="*/ 2 h 96"/>
                <a:gd name="T10" fmla="*/ 39 w 108"/>
                <a:gd name="T11" fmla="*/ 13 h 96"/>
                <a:gd name="T12" fmla="*/ 0 w 108"/>
                <a:gd name="T13" fmla="*/ 0 h 96"/>
                <a:gd name="T14" fmla="*/ 52 w 108"/>
                <a:gd name="T15" fmla="*/ 77 h 96"/>
                <a:gd name="T16" fmla="*/ 53 w 108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96">
                  <a:moveTo>
                    <a:pt x="55" y="96"/>
                  </a:moveTo>
                  <a:cubicBezTo>
                    <a:pt x="55" y="90"/>
                    <a:pt x="56" y="84"/>
                    <a:pt x="56" y="77"/>
                  </a:cubicBezTo>
                  <a:cubicBezTo>
                    <a:pt x="56" y="77"/>
                    <a:pt x="59" y="32"/>
                    <a:pt x="108" y="0"/>
                  </a:cubicBezTo>
                  <a:cubicBezTo>
                    <a:pt x="94" y="0"/>
                    <a:pt x="80" y="5"/>
                    <a:pt x="69" y="13"/>
                  </a:cubicBezTo>
                  <a:cubicBezTo>
                    <a:pt x="65" y="8"/>
                    <a:pt x="58" y="2"/>
                    <a:pt x="54" y="2"/>
                  </a:cubicBezTo>
                  <a:cubicBezTo>
                    <a:pt x="50" y="2"/>
                    <a:pt x="43" y="8"/>
                    <a:pt x="39" y="13"/>
                  </a:cubicBezTo>
                  <a:cubicBezTo>
                    <a:pt x="28" y="5"/>
                    <a:pt x="14" y="0"/>
                    <a:pt x="0" y="0"/>
                  </a:cubicBezTo>
                  <a:cubicBezTo>
                    <a:pt x="49" y="32"/>
                    <a:pt x="52" y="77"/>
                    <a:pt x="52" y="77"/>
                  </a:cubicBezTo>
                  <a:cubicBezTo>
                    <a:pt x="52" y="84"/>
                    <a:pt x="53" y="90"/>
                    <a:pt x="53" y="96"/>
                  </a:cubicBezTo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Freeform 5"/>
          <p:cNvSpPr>
            <a:spLocks noEditPoints="1"/>
          </p:cNvSpPr>
          <p:nvPr/>
        </p:nvSpPr>
        <p:spPr bwMode="auto">
          <a:xfrm rot="10800000">
            <a:off x="10390071" y="348568"/>
            <a:ext cx="1423519" cy="1458856"/>
          </a:xfrm>
          <a:custGeom>
            <a:avLst/>
            <a:gdLst>
              <a:gd name="T0" fmla="*/ 67 w 119"/>
              <a:gd name="T1" fmla="*/ 49 h 119"/>
              <a:gd name="T2" fmla="*/ 70 w 119"/>
              <a:gd name="T3" fmla="*/ 52 h 119"/>
              <a:gd name="T4" fmla="*/ 57 w 119"/>
              <a:gd name="T5" fmla="*/ 62 h 119"/>
              <a:gd name="T6" fmla="*/ 69 w 119"/>
              <a:gd name="T7" fmla="*/ 57 h 119"/>
              <a:gd name="T8" fmla="*/ 73 w 119"/>
              <a:gd name="T9" fmla="*/ 46 h 119"/>
              <a:gd name="T10" fmla="*/ 63 w 119"/>
              <a:gd name="T11" fmla="*/ 50 h 119"/>
              <a:gd name="T12" fmla="*/ 45 w 119"/>
              <a:gd name="T13" fmla="*/ 63 h 119"/>
              <a:gd name="T14" fmla="*/ 27 w 119"/>
              <a:gd name="T15" fmla="*/ 56 h 119"/>
              <a:gd name="T16" fmla="*/ 24 w 119"/>
              <a:gd name="T17" fmla="*/ 47 h 119"/>
              <a:gd name="T18" fmla="*/ 36 w 119"/>
              <a:gd name="T19" fmla="*/ 36 h 119"/>
              <a:gd name="T20" fmla="*/ 49 w 119"/>
              <a:gd name="T21" fmla="*/ 34 h 119"/>
              <a:gd name="T22" fmla="*/ 55 w 119"/>
              <a:gd name="T23" fmla="*/ 40 h 119"/>
              <a:gd name="T24" fmla="*/ 55 w 119"/>
              <a:gd name="T25" fmla="*/ 47 h 119"/>
              <a:gd name="T26" fmla="*/ 58 w 119"/>
              <a:gd name="T27" fmla="*/ 38 h 119"/>
              <a:gd name="T28" fmla="*/ 51 w 119"/>
              <a:gd name="T29" fmla="*/ 30 h 119"/>
              <a:gd name="T30" fmla="*/ 35 w 119"/>
              <a:gd name="T31" fmla="*/ 33 h 119"/>
              <a:gd name="T32" fmla="*/ 22 w 119"/>
              <a:gd name="T33" fmla="*/ 44 h 119"/>
              <a:gd name="T34" fmla="*/ 17 w 119"/>
              <a:gd name="T35" fmla="*/ 48 h 119"/>
              <a:gd name="T36" fmla="*/ 6 w 119"/>
              <a:gd name="T37" fmla="*/ 31 h 119"/>
              <a:gd name="T38" fmla="*/ 12 w 119"/>
              <a:gd name="T39" fmla="*/ 8 h 119"/>
              <a:gd name="T40" fmla="*/ 21 w 119"/>
              <a:gd name="T41" fmla="*/ 4 h 119"/>
              <a:gd name="T42" fmla="*/ 27 w 119"/>
              <a:gd name="T43" fmla="*/ 7 h 119"/>
              <a:gd name="T44" fmla="*/ 29 w 119"/>
              <a:gd name="T45" fmla="*/ 25 h 119"/>
              <a:gd name="T46" fmla="*/ 32 w 119"/>
              <a:gd name="T47" fmla="*/ 26 h 119"/>
              <a:gd name="T48" fmla="*/ 30 w 119"/>
              <a:gd name="T49" fmla="*/ 4 h 119"/>
              <a:gd name="T50" fmla="*/ 22 w 119"/>
              <a:gd name="T51" fmla="*/ 0 h 119"/>
              <a:gd name="T52" fmla="*/ 10 w 119"/>
              <a:gd name="T53" fmla="*/ 6 h 119"/>
              <a:gd name="T54" fmla="*/ 1 w 119"/>
              <a:gd name="T55" fmla="*/ 34 h 119"/>
              <a:gd name="T56" fmla="*/ 12 w 119"/>
              <a:gd name="T57" fmla="*/ 55 h 119"/>
              <a:gd name="T58" fmla="*/ 9 w 119"/>
              <a:gd name="T59" fmla="*/ 80 h 119"/>
              <a:gd name="T60" fmla="*/ 39 w 119"/>
              <a:gd name="T61" fmla="*/ 110 h 119"/>
              <a:gd name="T62" fmla="*/ 65 w 119"/>
              <a:gd name="T63" fmla="*/ 107 h 119"/>
              <a:gd name="T64" fmla="*/ 86 w 119"/>
              <a:gd name="T65" fmla="*/ 118 h 119"/>
              <a:gd name="T66" fmla="*/ 113 w 119"/>
              <a:gd name="T67" fmla="*/ 109 h 119"/>
              <a:gd name="T68" fmla="*/ 119 w 119"/>
              <a:gd name="T69" fmla="*/ 97 h 119"/>
              <a:gd name="T70" fmla="*/ 116 w 119"/>
              <a:gd name="T71" fmla="*/ 89 h 119"/>
              <a:gd name="T72" fmla="*/ 94 w 119"/>
              <a:gd name="T73" fmla="*/ 87 h 119"/>
              <a:gd name="T74" fmla="*/ 94 w 119"/>
              <a:gd name="T75" fmla="*/ 90 h 119"/>
              <a:gd name="T76" fmla="*/ 112 w 119"/>
              <a:gd name="T77" fmla="*/ 92 h 119"/>
              <a:gd name="T78" fmla="*/ 115 w 119"/>
              <a:gd name="T79" fmla="*/ 99 h 119"/>
              <a:gd name="T80" fmla="*/ 111 w 119"/>
              <a:gd name="T81" fmla="*/ 107 h 119"/>
              <a:gd name="T82" fmla="*/ 88 w 119"/>
              <a:gd name="T83" fmla="*/ 113 h 119"/>
              <a:gd name="T84" fmla="*/ 71 w 119"/>
              <a:gd name="T85" fmla="*/ 103 h 119"/>
              <a:gd name="T86" fmla="*/ 75 w 119"/>
              <a:gd name="T87" fmla="*/ 97 h 119"/>
              <a:gd name="T88" fmla="*/ 86 w 119"/>
              <a:gd name="T89" fmla="*/ 84 h 119"/>
              <a:gd name="T90" fmla="*/ 89 w 119"/>
              <a:gd name="T91" fmla="*/ 68 h 119"/>
              <a:gd name="T92" fmla="*/ 81 w 119"/>
              <a:gd name="T93" fmla="*/ 61 h 119"/>
              <a:gd name="T94" fmla="*/ 72 w 119"/>
              <a:gd name="T95" fmla="*/ 64 h 119"/>
              <a:gd name="T96" fmla="*/ 80 w 119"/>
              <a:gd name="T97" fmla="*/ 64 h 119"/>
              <a:gd name="T98" fmla="*/ 86 w 119"/>
              <a:gd name="T99" fmla="*/ 71 h 119"/>
              <a:gd name="T100" fmla="*/ 83 w 119"/>
              <a:gd name="T101" fmla="*/ 84 h 119"/>
              <a:gd name="T102" fmla="*/ 73 w 119"/>
              <a:gd name="T103" fmla="*/ 95 h 119"/>
              <a:gd name="T104" fmla="*/ 63 w 119"/>
              <a:gd name="T105" fmla="*/ 92 h 119"/>
              <a:gd name="T106" fmla="*/ 56 w 119"/>
              <a:gd name="T107" fmla="*/ 74 h 119"/>
              <a:gd name="T108" fmla="*/ 69 w 119"/>
              <a:gd name="T109" fmla="*/ 57 h 119"/>
              <a:gd name="T110" fmla="*/ 17 w 119"/>
              <a:gd name="T111" fmla="*/ 79 h 119"/>
              <a:gd name="T112" fmla="*/ 34 w 119"/>
              <a:gd name="T113" fmla="*/ 66 h 119"/>
              <a:gd name="T114" fmla="*/ 53 w 119"/>
              <a:gd name="T115" fmla="*/ 85 h 119"/>
              <a:gd name="T116" fmla="*/ 40 w 119"/>
              <a:gd name="T117" fmla="*/ 10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64" y="52"/>
                </a:moveTo>
                <a:cubicBezTo>
                  <a:pt x="65" y="51"/>
                  <a:pt x="66" y="50"/>
                  <a:pt x="67" y="49"/>
                </a:cubicBezTo>
                <a:cubicBezTo>
                  <a:pt x="69" y="49"/>
                  <a:pt x="70" y="48"/>
                  <a:pt x="70" y="49"/>
                </a:cubicBezTo>
                <a:cubicBezTo>
                  <a:pt x="71" y="50"/>
                  <a:pt x="71" y="51"/>
                  <a:pt x="70" y="52"/>
                </a:cubicBezTo>
                <a:cubicBezTo>
                  <a:pt x="69" y="53"/>
                  <a:pt x="68" y="55"/>
                  <a:pt x="67" y="56"/>
                </a:cubicBezTo>
                <a:cubicBezTo>
                  <a:pt x="64" y="59"/>
                  <a:pt x="61" y="61"/>
                  <a:pt x="57" y="62"/>
                </a:cubicBezTo>
                <a:cubicBezTo>
                  <a:pt x="58" y="59"/>
                  <a:pt x="60" y="55"/>
                  <a:pt x="64" y="52"/>
                </a:cubicBezTo>
                <a:moveTo>
                  <a:pt x="69" y="57"/>
                </a:moveTo>
                <a:cubicBezTo>
                  <a:pt x="71" y="54"/>
                  <a:pt x="73" y="52"/>
                  <a:pt x="73" y="50"/>
                </a:cubicBezTo>
                <a:cubicBezTo>
                  <a:pt x="74" y="48"/>
                  <a:pt x="74" y="47"/>
                  <a:pt x="73" y="46"/>
                </a:cubicBezTo>
                <a:cubicBezTo>
                  <a:pt x="72" y="45"/>
                  <a:pt x="71" y="45"/>
                  <a:pt x="69" y="46"/>
                </a:cubicBezTo>
                <a:cubicBezTo>
                  <a:pt x="67" y="46"/>
                  <a:pt x="65" y="48"/>
                  <a:pt x="63" y="50"/>
                </a:cubicBezTo>
                <a:cubicBezTo>
                  <a:pt x="59" y="54"/>
                  <a:pt x="56" y="58"/>
                  <a:pt x="54" y="63"/>
                </a:cubicBezTo>
                <a:cubicBezTo>
                  <a:pt x="51" y="63"/>
                  <a:pt x="48" y="63"/>
                  <a:pt x="45" y="63"/>
                </a:cubicBezTo>
                <a:cubicBezTo>
                  <a:pt x="42" y="62"/>
                  <a:pt x="38" y="61"/>
                  <a:pt x="36" y="60"/>
                </a:cubicBezTo>
                <a:cubicBezTo>
                  <a:pt x="33" y="59"/>
                  <a:pt x="30" y="58"/>
                  <a:pt x="27" y="56"/>
                </a:cubicBezTo>
                <a:cubicBezTo>
                  <a:pt x="25" y="55"/>
                  <a:pt x="23" y="53"/>
                  <a:pt x="21" y="52"/>
                </a:cubicBezTo>
                <a:cubicBezTo>
                  <a:pt x="22" y="50"/>
                  <a:pt x="23" y="48"/>
                  <a:pt x="24" y="47"/>
                </a:cubicBezTo>
                <a:cubicBezTo>
                  <a:pt x="25" y="45"/>
                  <a:pt x="27" y="43"/>
                  <a:pt x="28" y="42"/>
                </a:cubicBezTo>
                <a:cubicBezTo>
                  <a:pt x="31" y="39"/>
                  <a:pt x="33" y="37"/>
                  <a:pt x="36" y="36"/>
                </a:cubicBezTo>
                <a:cubicBezTo>
                  <a:pt x="38" y="35"/>
                  <a:pt x="41" y="34"/>
                  <a:pt x="43" y="33"/>
                </a:cubicBezTo>
                <a:cubicBezTo>
                  <a:pt x="45" y="33"/>
                  <a:pt x="47" y="33"/>
                  <a:pt x="49" y="34"/>
                </a:cubicBezTo>
                <a:cubicBezTo>
                  <a:pt x="50" y="34"/>
                  <a:pt x="52" y="35"/>
                  <a:pt x="53" y="36"/>
                </a:cubicBezTo>
                <a:cubicBezTo>
                  <a:pt x="54" y="37"/>
                  <a:pt x="55" y="38"/>
                  <a:pt x="55" y="40"/>
                </a:cubicBezTo>
                <a:cubicBezTo>
                  <a:pt x="56" y="41"/>
                  <a:pt x="55" y="43"/>
                  <a:pt x="55" y="46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7"/>
                  <a:pt x="57" y="46"/>
                </a:cubicBezTo>
                <a:cubicBezTo>
                  <a:pt x="58" y="44"/>
                  <a:pt x="59" y="41"/>
                  <a:pt x="58" y="38"/>
                </a:cubicBezTo>
                <a:cubicBezTo>
                  <a:pt x="58" y="36"/>
                  <a:pt x="57" y="34"/>
                  <a:pt x="56" y="32"/>
                </a:cubicBezTo>
                <a:cubicBezTo>
                  <a:pt x="54" y="31"/>
                  <a:pt x="53" y="30"/>
                  <a:pt x="51" y="30"/>
                </a:cubicBezTo>
                <a:cubicBezTo>
                  <a:pt x="49" y="29"/>
                  <a:pt x="46" y="29"/>
                  <a:pt x="44" y="30"/>
                </a:cubicBezTo>
                <a:cubicBezTo>
                  <a:pt x="41" y="30"/>
                  <a:pt x="38" y="31"/>
                  <a:pt x="35" y="33"/>
                </a:cubicBezTo>
                <a:cubicBezTo>
                  <a:pt x="32" y="34"/>
                  <a:pt x="29" y="37"/>
                  <a:pt x="26" y="40"/>
                </a:cubicBezTo>
                <a:cubicBezTo>
                  <a:pt x="25" y="41"/>
                  <a:pt x="23" y="43"/>
                  <a:pt x="22" y="44"/>
                </a:cubicBezTo>
                <a:cubicBezTo>
                  <a:pt x="21" y="46"/>
                  <a:pt x="19" y="48"/>
                  <a:pt x="18" y="50"/>
                </a:cubicBezTo>
                <a:cubicBezTo>
                  <a:pt x="17" y="48"/>
                  <a:pt x="17" y="48"/>
                  <a:pt x="17" y="48"/>
                </a:cubicBezTo>
                <a:cubicBezTo>
                  <a:pt x="15" y="46"/>
                  <a:pt x="13" y="44"/>
                  <a:pt x="11" y="41"/>
                </a:cubicBezTo>
                <a:cubicBezTo>
                  <a:pt x="9" y="38"/>
                  <a:pt x="7" y="34"/>
                  <a:pt x="6" y="31"/>
                </a:cubicBezTo>
                <a:cubicBezTo>
                  <a:pt x="5" y="27"/>
                  <a:pt x="5" y="23"/>
                  <a:pt x="6" y="19"/>
                </a:cubicBezTo>
                <a:cubicBezTo>
                  <a:pt x="6" y="15"/>
                  <a:pt x="8" y="12"/>
                  <a:pt x="12" y="8"/>
                </a:cubicBezTo>
                <a:cubicBezTo>
                  <a:pt x="13" y="7"/>
                  <a:pt x="15" y="6"/>
                  <a:pt x="16" y="5"/>
                </a:cubicBezTo>
                <a:cubicBezTo>
                  <a:pt x="18" y="4"/>
                  <a:pt x="19" y="4"/>
                  <a:pt x="21" y="4"/>
                </a:cubicBezTo>
                <a:cubicBezTo>
                  <a:pt x="22" y="4"/>
                  <a:pt x="23" y="5"/>
                  <a:pt x="24" y="5"/>
                </a:cubicBezTo>
                <a:cubicBezTo>
                  <a:pt x="25" y="6"/>
                  <a:pt x="26" y="6"/>
                  <a:pt x="27" y="7"/>
                </a:cubicBezTo>
                <a:cubicBezTo>
                  <a:pt x="29" y="9"/>
                  <a:pt x="30" y="11"/>
                  <a:pt x="30" y="15"/>
                </a:cubicBezTo>
                <a:cubicBezTo>
                  <a:pt x="31" y="18"/>
                  <a:pt x="30" y="22"/>
                  <a:pt x="29" y="25"/>
                </a:cubicBezTo>
                <a:cubicBezTo>
                  <a:pt x="29" y="26"/>
                  <a:pt x="29" y="27"/>
                  <a:pt x="30" y="27"/>
                </a:cubicBezTo>
                <a:cubicBezTo>
                  <a:pt x="30" y="27"/>
                  <a:pt x="31" y="27"/>
                  <a:pt x="32" y="26"/>
                </a:cubicBezTo>
                <a:cubicBezTo>
                  <a:pt x="34" y="20"/>
                  <a:pt x="35" y="16"/>
                  <a:pt x="34" y="12"/>
                </a:cubicBezTo>
                <a:cubicBezTo>
                  <a:pt x="33" y="8"/>
                  <a:pt x="32" y="5"/>
                  <a:pt x="30" y="4"/>
                </a:cubicBezTo>
                <a:cubicBezTo>
                  <a:pt x="29" y="3"/>
                  <a:pt x="28" y="2"/>
                  <a:pt x="27" y="1"/>
                </a:cubicBezTo>
                <a:cubicBezTo>
                  <a:pt x="25" y="1"/>
                  <a:pt x="24" y="0"/>
                  <a:pt x="22" y="0"/>
                </a:cubicBezTo>
                <a:cubicBezTo>
                  <a:pt x="20" y="0"/>
                  <a:pt x="18" y="1"/>
                  <a:pt x="16" y="2"/>
                </a:cubicBezTo>
                <a:cubicBezTo>
                  <a:pt x="14" y="3"/>
                  <a:pt x="12" y="4"/>
                  <a:pt x="10" y="6"/>
                </a:cubicBezTo>
                <a:cubicBezTo>
                  <a:pt x="6" y="10"/>
                  <a:pt x="3" y="15"/>
                  <a:pt x="2" y="20"/>
                </a:cubicBezTo>
                <a:cubicBezTo>
                  <a:pt x="0" y="25"/>
                  <a:pt x="0" y="29"/>
                  <a:pt x="1" y="34"/>
                </a:cubicBezTo>
                <a:cubicBezTo>
                  <a:pt x="2" y="38"/>
                  <a:pt x="3" y="42"/>
                  <a:pt x="5" y="45"/>
                </a:cubicBezTo>
                <a:cubicBezTo>
                  <a:pt x="7" y="49"/>
                  <a:pt x="10" y="52"/>
                  <a:pt x="12" y="55"/>
                </a:cubicBezTo>
                <a:cubicBezTo>
                  <a:pt x="14" y="57"/>
                  <a:pt x="14" y="57"/>
                  <a:pt x="14" y="57"/>
                </a:cubicBezTo>
                <a:cubicBezTo>
                  <a:pt x="11" y="64"/>
                  <a:pt x="9" y="72"/>
                  <a:pt x="9" y="80"/>
                </a:cubicBezTo>
                <a:cubicBezTo>
                  <a:pt x="9" y="88"/>
                  <a:pt x="12" y="95"/>
                  <a:pt x="18" y="101"/>
                </a:cubicBezTo>
                <a:cubicBezTo>
                  <a:pt x="24" y="107"/>
                  <a:pt x="31" y="110"/>
                  <a:pt x="39" y="110"/>
                </a:cubicBezTo>
                <a:cubicBezTo>
                  <a:pt x="47" y="110"/>
                  <a:pt x="55" y="108"/>
                  <a:pt x="62" y="105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67" y="110"/>
                  <a:pt x="70" y="112"/>
                  <a:pt x="74" y="114"/>
                </a:cubicBezTo>
                <a:cubicBezTo>
                  <a:pt x="77" y="116"/>
                  <a:pt x="81" y="118"/>
                  <a:pt x="86" y="118"/>
                </a:cubicBezTo>
                <a:cubicBezTo>
                  <a:pt x="90" y="119"/>
                  <a:pt x="95" y="119"/>
                  <a:pt x="99" y="118"/>
                </a:cubicBezTo>
                <a:cubicBezTo>
                  <a:pt x="104" y="116"/>
                  <a:pt x="109" y="113"/>
                  <a:pt x="113" y="109"/>
                </a:cubicBezTo>
                <a:cubicBezTo>
                  <a:pt x="115" y="107"/>
                  <a:pt x="117" y="105"/>
                  <a:pt x="117" y="103"/>
                </a:cubicBezTo>
                <a:cubicBezTo>
                  <a:pt x="118" y="101"/>
                  <a:pt x="119" y="99"/>
                  <a:pt x="119" y="97"/>
                </a:cubicBezTo>
                <a:cubicBezTo>
                  <a:pt x="119" y="95"/>
                  <a:pt x="119" y="94"/>
                  <a:pt x="118" y="93"/>
                </a:cubicBezTo>
                <a:cubicBezTo>
                  <a:pt x="117" y="91"/>
                  <a:pt x="116" y="90"/>
                  <a:pt x="116" y="89"/>
                </a:cubicBezTo>
                <a:cubicBezTo>
                  <a:pt x="114" y="87"/>
                  <a:pt x="111" y="86"/>
                  <a:pt x="107" y="85"/>
                </a:cubicBezTo>
                <a:cubicBezTo>
                  <a:pt x="103" y="84"/>
                  <a:pt x="99" y="85"/>
                  <a:pt x="94" y="87"/>
                </a:cubicBezTo>
                <a:cubicBezTo>
                  <a:pt x="92" y="88"/>
                  <a:pt x="92" y="89"/>
                  <a:pt x="92" y="90"/>
                </a:cubicBezTo>
                <a:cubicBezTo>
                  <a:pt x="92" y="90"/>
                  <a:pt x="93" y="90"/>
                  <a:pt x="94" y="90"/>
                </a:cubicBezTo>
                <a:cubicBezTo>
                  <a:pt x="98" y="89"/>
                  <a:pt x="101" y="88"/>
                  <a:pt x="104" y="89"/>
                </a:cubicBezTo>
                <a:cubicBezTo>
                  <a:pt x="108" y="89"/>
                  <a:pt x="110" y="91"/>
                  <a:pt x="112" y="92"/>
                </a:cubicBezTo>
                <a:cubicBezTo>
                  <a:pt x="113" y="93"/>
                  <a:pt x="114" y="94"/>
                  <a:pt x="114" y="95"/>
                </a:cubicBezTo>
                <a:cubicBezTo>
                  <a:pt x="114" y="96"/>
                  <a:pt x="115" y="97"/>
                  <a:pt x="115" y="99"/>
                </a:cubicBezTo>
                <a:cubicBezTo>
                  <a:pt x="115" y="100"/>
                  <a:pt x="115" y="101"/>
                  <a:pt x="114" y="103"/>
                </a:cubicBezTo>
                <a:cubicBezTo>
                  <a:pt x="114" y="104"/>
                  <a:pt x="113" y="106"/>
                  <a:pt x="111" y="107"/>
                </a:cubicBezTo>
                <a:cubicBezTo>
                  <a:pt x="108" y="111"/>
                  <a:pt x="104" y="113"/>
                  <a:pt x="100" y="114"/>
                </a:cubicBezTo>
                <a:cubicBezTo>
                  <a:pt x="96" y="114"/>
                  <a:pt x="92" y="114"/>
                  <a:pt x="88" y="113"/>
                </a:cubicBezTo>
                <a:cubicBezTo>
                  <a:pt x="85" y="112"/>
                  <a:pt x="81" y="111"/>
                  <a:pt x="78" y="108"/>
                </a:cubicBezTo>
                <a:cubicBezTo>
                  <a:pt x="75" y="106"/>
                  <a:pt x="73" y="104"/>
                  <a:pt x="71" y="103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1" y="100"/>
                  <a:pt x="73" y="99"/>
                  <a:pt x="75" y="97"/>
                </a:cubicBezTo>
                <a:cubicBezTo>
                  <a:pt x="76" y="96"/>
                  <a:pt x="78" y="94"/>
                  <a:pt x="79" y="93"/>
                </a:cubicBezTo>
                <a:cubicBezTo>
                  <a:pt x="82" y="90"/>
                  <a:pt x="85" y="87"/>
                  <a:pt x="86" y="84"/>
                </a:cubicBezTo>
                <a:cubicBezTo>
                  <a:pt x="88" y="81"/>
                  <a:pt x="89" y="78"/>
                  <a:pt x="90" y="75"/>
                </a:cubicBezTo>
                <a:cubicBezTo>
                  <a:pt x="90" y="73"/>
                  <a:pt x="90" y="70"/>
                  <a:pt x="89" y="68"/>
                </a:cubicBezTo>
                <a:cubicBezTo>
                  <a:pt x="89" y="66"/>
                  <a:pt x="88" y="65"/>
                  <a:pt x="87" y="63"/>
                </a:cubicBezTo>
                <a:cubicBezTo>
                  <a:pt x="85" y="62"/>
                  <a:pt x="83" y="61"/>
                  <a:pt x="81" y="61"/>
                </a:cubicBezTo>
                <a:cubicBezTo>
                  <a:pt x="78" y="60"/>
                  <a:pt x="76" y="61"/>
                  <a:pt x="73" y="62"/>
                </a:cubicBezTo>
                <a:cubicBezTo>
                  <a:pt x="72" y="63"/>
                  <a:pt x="72" y="63"/>
                  <a:pt x="72" y="64"/>
                </a:cubicBezTo>
                <a:cubicBezTo>
                  <a:pt x="72" y="64"/>
                  <a:pt x="72" y="64"/>
                  <a:pt x="73" y="64"/>
                </a:cubicBezTo>
                <a:cubicBezTo>
                  <a:pt x="76" y="64"/>
                  <a:pt x="78" y="64"/>
                  <a:pt x="80" y="64"/>
                </a:cubicBezTo>
                <a:cubicBezTo>
                  <a:pt x="81" y="65"/>
                  <a:pt x="82" y="65"/>
                  <a:pt x="83" y="66"/>
                </a:cubicBezTo>
                <a:cubicBezTo>
                  <a:pt x="85" y="67"/>
                  <a:pt x="85" y="69"/>
                  <a:pt x="86" y="71"/>
                </a:cubicBezTo>
                <a:cubicBezTo>
                  <a:pt x="86" y="72"/>
                  <a:pt x="86" y="74"/>
                  <a:pt x="86" y="76"/>
                </a:cubicBezTo>
                <a:cubicBezTo>
                  <a:pt x="85" y="79"/>
                  <a:pt x="85" y="81"/>
                  <a:pt x="83" y="84"/>
                </a:cubicBezTo>
                <a:cubicBezTo>
                  <a:pt x="82" y="86"/>
                  <a:pt x="80" y="89"/>
                  <a:pt x="77" y="91"/>
                </a:cubicBezTo>
                <a:cubicBezTo>
                  <a:pt x="76" y="93"/>
                  <a:pt x="74" y="94"/>
                  <a:pt x="73" y="95"/>
                </a:cubicBezTo>
                <a:cubicBezTo>
                  <a:pt x="71" y="96"/>
                  <a:pt x="69" y="97"/>
                  <a:pt x="67" y="98"/>
                </a:cubicBezTo>
                <a:cubicBezTo>
                  <a:pt x="66" y="96"/>
                  <a:pt x="64" y="94"/>
                  <a:pt x="63" y="92"/>
                </a:cubicBezTo>
                <a:cubicBezTo>
                  <a:pt x="61" y="89"/>
                  <a:pt x="60" y="86"/>
                  <a:pt x="59" y="84"/>
                </a:cubicBezTo>
                <a:cubicBezTo>
                  <a:pt x="58" y="81"/>
                  <a:pt x="57" y="78"/>
                  <a:pt x="56" y="74"/>
                </a:cubicBezTo>
                <a:cubicBezTo>
                  <a:pt x="56" y="71"/>
                  <a:pt x="56" y="68"/>
                  <a:pt x="56" y="65"/>
                </a:cubicBezTo>
                <a:cubicBezTo>
                  <a:pt x="61" y="63"/>
                  <a:pt x="65" y="60"/>
                  <a:pt x="69" y="57"/>
                </a:cubicBezTo>
                <a:moveTo>
                  <a:pt x="25" y="94"/>
                </a:moveTo>
                <a:cubicBezTo>
                  <a:pt x="21" y="90"/>
                  <a:pt x="18" y="85"/>
                  <a:pt x="17" y="79"/>
                </a:cubicBezTo>
                <a:cubicBezTo>
                  <a:pt x="16" y="73"/>
                  <a:pt x="17" y="66"/>
                  <a:pt x="18" y="60"/>
                </a:cubicBezTo>
                <a:cubicBezTo>
                  <a:pt x="23" y="63"/>
                  <a:pt x="28" y="65"/>
                  <a:pt x="34" y="66"/>
                </a:cubicBezTo>
                <a:cubicBezTo>
                  <a:pt x="40" y="68"/>
                  <a:pt x="47" y="68"/>
                  <a:pt x="53" y="66"/>
                </a:cubicBezTo>
                <a:cubicBezTo>
                  <a:pt x="51" y="72"/>
                  <a:pt x="51" y="79"/>
                  <a:pt x="53" y="85"/>
                </a:cubicBezTo>
                <a:cubicBezTo>
                  <a:pt x="54" y="91"/>
                  <a:pt x="57" y="96"/>
                  <a:pt x="59" y="101"/>
                </a:cubicBezTo>
                <a:cubicBezTo>
                  <a:pt x="53" y="103"/>
                  <a:pt x="47" y="103"/>
                  <a:pt x="40" y="102"/>
                </a:cubicBezTo>
                <a:cubicBezTo>
                  <a:pt x="34" y="101"/>
                  <a:pt x="29" y="98"/>
                  <a:pt x="25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"/>
          <p:cNvSpPr>
            <a:spLocks noEditPoints="1"/>
          </p:cNvSpPr>
          <p:nvPr/>
        </p:nvSpPr>
        <p:spPr bwMode="auto">
          <a:xfrm rot="10800000">
            <a:off x="353351" y="348567"/>
            <a:ext cx="1418469" cy="1458856"/>
          </a:xfrm>
          <a:custGeom>
            <a:avLst/>
            <a:gdLst>
              <a:gd name="T0" fmla="*/ 62 w 119"/>
              <a:gd name="T1" fmla="*/ 62 h 119"/>
              <a:gd name="T2" fmla="*/ 49 w 119"/>
              <a:gd name="T3" fmla="*/ 52 h 119"/>
              <a:gd name="T4" fmla="*/ 52 w 119"/>
              <a:gd name="T5" fmla="*/ 49 h 119"/>
              <a:gd name="T6" fmla="*/ 50 w 119"/>
              <a:gd name="T7" fmla="*/ 57 h 119"/>
              <a:gd name="T8" fmla="*/ 62 w 119"/>
              <a:gd name="T9" fmla="*/ 74 h 119"/>
              <a:gd name="T10" fmla="*/ 56 w 119"/>
              <a:gd name="T11" fmla="*/ 92 h 119"/>
              <a:gd name="T12" fmla="*/ 46 w 119"/>
              <a:gd name="T13" fmla="*/ 95 h 119"/>
              <a:gd name="T14" fmla="*/ 36 w 119"/>
              <a:gd name="T15" fmla="*/ 84 h 119"/>
              <a:gd name="T16" fmla="*/ 33 w 119"/>
              <a:gd name="T17" fmla="*/ 71 h 119"/>
              <a:gd name="T18" fmla="*/ 39 w 119"/>
              <a:gd name="T19" fmla="*/ 64 h 119"/>
              <a:gd name="T20" fmla="*/ 47 w 119"/>
              <a:gd name="T21" fmla="*/ 64 h 119"/>
              <a:gd name="T22" fmla="*/ 38 w 119"/>
              <a:gd name="T23" fmla="*/ 61 h 119"/>
              <a:gd name="T24" fmla="*/ 29 w 119"/>
              <a:gd name="T25" fmla="*/ 68 h 119"/>
              <a:gd name="T26" fmla="*/ 32 w 119"/>
              <a:gd name="T27" fmla="*/ 84 h 119"/>
              <a:gd name="T28" fmla="*/ 44 w 119"/>
              <a:gd name="T29" fmla="*/ 97 h 119"/>
              <a:gd name="T30" fmla="*/ 48 w 119"/>
              <a:gd name="T31" fmla="*/ 103 h 119"/>
              <a:gd name="T32" fmla="*/ 30 w 119"/>
              <a:gd name="T33" fmla="*/ 113 h 119"/>
              <a:gd name="T34" fmla="*/ 8 w 119"/>
              <a:gd name="T35" fmla="*/ 107 h 119"/>
              <a:gd name="T36" fmla="*/ 4 w 119"/>
              <a:gd name="T37" fmla="*/ 99 h 119"/>
              <a:gd name="T38" fmla="*/ 7 w 119"/>
              <a:gd name="T39" fmla="*/ 92 h 119"/>
              <a:gd name="T40" fmla="*/ 25 w 119"/>
              <a:gd name="T41" fmla="*/ 90 h 119"/>
              <a:gd name="T42" fmla="*/ 25 w 119"/>
              <a:gd name="T43" fmla="*/ 87 h 119"/>
              <a:gd name="T44" fmla="*/ 3 w 119"/>
              <a:gd name="T45" fmla="*/ 89 h 119"/>
              <a:gd name="T46" fmla="*/ 0 w 119"/>
              <a:gd name="T47" fmla="*/ 97 h 119"/>
              <a:gd name="T48" fmla="*/ 6 w 119"/>
              <a:gd name="T49" fmla="*/ 109 h 119"/>
              <a:gd name="T50" fmla="*/ 33 w 119"/>
              <a:gd name="T51" fmla="*/ 118 h 119"/>
              <a:gd name="T52" fmla="*/ 54 w 119"/>
              <a:gd name="T53" fmla="*/ 107 h 119"/>
              <a:gd name="T54" fmla="*/ 80 w 119"/>
              <a:gd name="T55" fmla="*/ 110 h 119"/>
              <a:gd name="T56" fmla="*/ 110 w 119"/>
              <a:gd name="T57" fmla="*/ 80 h 119"/>
              <a:gd name="T58" fmla="*/ 107 w 119"/>
              <a:gd name="T59" fmla="*/ 55 h 119"/>
              <a:gd name="T60" fmla="*/ 118 w 119"/>
              <a:gd name="T61" fmla="*/ 34 h 119"/>
              <a:gd name="T62" fmla="*/ 108 w 119"/>
              <a:gd name="T63" fmla="*/ 6 h 119"/>
              <a:gd name="T64" fmla="*/ 97 w 119"/>
              <a:gd name="T65" fmla="*/ 0 h 119"/>
              <a:gd name="T66" fmla="*/ 89 w 119"/>
              <a:gd name="T67" fmla="*/ 4 h 119"/>
              <a:gd name="T68" fmla="*/ 87 w 119"/>
              <a:gd name="T69" fmla="*/ 26 h 119"/>
              <a:gd name="T70" fmla="*/ 90 w 119"/>
              <a:gd name="T71" fmla="*/ 25 h 119"/>
              <a:gd name="T72" fmla="*/ 92 w 119"/>
              <a:gd name="T73" fmla="*/ 7 h 119"/>
              <a:gd name="T74" fmla="*/ 98 w 119"/>
              <a:gd name="T75" fmla="*/ 4 h 119"/>
              <a:gd name="T76" fmla="*/ 107 w 119"/>
              <a:gd name="T77" fmla="*/ 8 h 119"/>
              <a:gd name="T78" fmla="*/ 113 w 119"/>
              <a:gd name="T79" fmla="*/ 31 h 119"/>
              <a:gd name="T80" fmla="*/ 102 w 119"/>
              <a:gd name="T81" fmla="*/ 48 h 119"/>
              <a:gd name="T82" fmla="*/ 97 w 119"/>
              <a:gd name="T83" fmla="*/ 44 h 119"/>
              <a:gd name="T84" fmla="*/ 83 w 119"/>
              <a:gd name="T85" fmla="*/ 33 h 119"/>
              <a:gd name="T86" fmla="*/ 68 w 119"/>
              <a:gd name="T87" fmla="*/ 30 h 119"/>
              <a:gd name="T88" fmla="*/ 60 w 119"/>
              <a:gd name="T89" fmla="*/ 38 h 119"/>
              <a:gd name="T90" fmla="*/ 63 w 119"/>
              <a:gd name="T91" fmla="*/ 47 h 119"/>
              <a:gd name="T92" fmla="*/ 64 w 119"/>
              <a:gd name="T93" fmla="*/ 40 h 119"/>
              <a:gd name="T94" fmla="*/ 70 w 119"/>
              <a:gd name="T95" fmla="*/ 34 h 119"/>
              <a:gd name="T96" fmla="*/ 83 w 119"/>
              <a:gd name="T97" fmla="*/ 36 h 119"/>
              <a:gd name="T98" fmla="*/ 95 w 119"/>
              <a:gd name="T99" fmla="*/ 47 h 119"/>
              <a:gd name="T100" fmla="*/ 91 w 119"/>
              <a:gd name="T101" fmla="*/ 56 h 119"/>
              <a:gd name="T102" fmla="*/ 74 w 119"/>
              <a:gd name="T103" fmla="*/ 63 h 119"/>
              <a:gd name="T104" fmla="*/ 56 w 119"/>
              <a:gd name="T105" fmla="*/ 50 h 119"/>
              <a:gd name="T106" fmla="*/ 46 w 119"/>
              <a:gd name="T107" fmla="*/ 46 h 119"/>
              <a:gd name="T108" fmla="*/ 50 w 119"/>
              <a:gd name="T109" fmla="*/ 57 h 119"/>
              <a:gd name="T110" fmla="*/ 79 w 119"/>
              <a:gd name="T111" fmla="*/ 102 h 119"/>
              <a:gd name="T112" fmla="*/ 66 w 119"/>
              <a:gd name="T113" fmla="*/ 85 h 119"/>
              <a:gd name="T114" fmla="*/ 85 w 119"/>
              <a:gd name="T115" fmla="*/ 66 h 119"/>
              <a:gd name="T116" fmla="*/ 102 w 119"/>
              <a:gd name="T117" fmla="*/ 7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9" h="119">
                <a:moveTo>
                  <a:pt x="55" y="52"/>
                </a:moveTo>
                <a:cubicBezTo>
                  <a:pt x="58" y="55"/>
                  <a:pt x="61" y="59"/>
                  <a:pt x="62" y="62"/>
                </a:cubicBezTo>
                <a:cubicBezTo>
                  <a:pt x="58" y="61"/>
                  <a:pt x="55" y="59"/>
                  <a:pt x="52" y="56"/>
                </a:cubicBezTo>
                <a:cubicBezTo>
                  <a:pt x="51" y="55"/>
                  <a:pt x="50" y="53"/>
                  <a:pt x="49" y="52"/>
                </a:cubicBezTo>
                <a:cubicBezTo>
                  <a:pt x="48" y="51"/>
                  <a:pt x="48" y="50"/>
                  <a:pt x="49" y="49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50"/>
                  <a:pt x="54" y="51"/>
                  <a:pt x="55" y="52"/>
                </a:cubicBezTo>
                <a:moveTo>
                  <a:pt x="50" y="57"/>
                </a:moveTo>
                <a:cubicBezTo>
                  <a:pt x="53" y="60"/>
                  <a:pt x="58" y="63"/>
                  <a:pt x="62" y="65"/>
                </a:cubicBezTo>
                <a:cubicBezTo>
                  <a:pt x="63" y="68"/>
                  <a:pt x="63" y="71"/>
                  <a:pt x="62" y="74"/>
                </a:cubicBezTo>
                <a:cubicBezTo>
                  <a:pt x="62" y="78"/>
                  <a:pt x="61" y="81"/>
                  <a:pt x="60" y="84"/>
                </a:cubicBezTo>
                <a:cubicBezTo>
                  <a:pt x="59" y="86"/>
                  <a:pt x="58" y="89"/>
                  <a:pt x="56" y="92"/>
                </a:cubicBezTo>
                <a:cubicBezTo>
                  <a:pt x="55" y="94"/>
                  <a:pt x="53" y="96"/>
                  <a:pt x="52" y="98"/>
                </a:cubicBezTo>
                <a:cubicBezTo>
                  <a:pt x="50" y="97"/>
                  <a:pt x="48" y="96"/>
                  <a:pt x="46" y="95"/>
                </a:cubicBezTo>
                <a:cubicBezTo>
                  <a:pt x="44" y="94"/>
                  <a:pt x="43" y="93"/>
                  <a:pt x="42" y="91"/>
                </a:cubicBezTo>
                <a:cubicBezTo>
                  <a:pt x="39" y="89"/>
                  <a:pt x="37" y="86"/>
                  <a:pt x="36" y="84"/>
                </a:cubicBezTo>
                <a:cubicBezTo>
                  <a:pt x="34" y="81"/>
                  <a:pt x="33" y="79"/>
                  <a:pt x="33" y="76"/>
                </a:cubicBezTo>
                <a:cubicBezTo>
                  <a:pt x="33" y="74"/>
                  <a:pt x="33" y="72"/>
                  <a:pt x="33" y="71"/>
                </a:cubicBezTo>
                <a:cubicBezTo>
                  <a:pt x="34" y="69"/>
                  <a:pt x="34" y="67"/>
                  <a:pt x="35" y="66"/>
                </a:cubicBezTo>
                <a:cubicBezTo>
                  <a:pt x="36" y="65"/>
                  <a:pt x="38" y="65"/>
                  <a:pt x="39" y="64"/>
                </a:cubicBezTo>
                <a:cubicBezTo>
                  <a:pt x="41" y="64"/>
                  <a:pt x="43" y="64"/>
                  <a:pt x="45" y="64"/>
                </a:cubicBezTo>
                <a:cubicBezTo>
                  <a:pt x="46" y="64"/>
                  <a:pt x="47" y="64"/>
                  <a:pt x="47" y="64"/>
                </a:cubicBezTo>
                <a:cubicBezTo>
                  <a:pt x="47" y="63"/>
                  <a:pt x="47" y="63"/>
                  <a:pt x="46" y="62"/>
                </a:cubicBezTo>
                <a:cubicBezTo>
                  <a:pt x="43" y="61"/>
                  <a:pt x="41" y="60"/>
                  <a:pt x="38" y="61"/>
                </a:cubicBezTo>
                <a:cubicBezTo>
                  <a:pt x="35" y="61"/>
                  <a:pt x="33" y="62"/>
                  <a:pt x="32" y="63"/>
                </a:cubicBezTo>
                <a:cubicBezTo>
                  <a:pt x="31" y="65"/>
                  <a:pt x="30" y="66"/>
                  <a:pt x="29" y="68"/>
                </a:cubicBezTo>
                <a:cubicBezTo>
                  <a:pt x="29" y="70"/>
                  <a:pt x="29" y="73"/>
                  <a:pt x="29" y="75"/>
                </a:cubicBezTo>
                <a:cubicBezTo>
                  <a:pt x="30" y="78"/>
                  <a:pt x="31" y="81"/>
                  <a:pt x="32" y="84"/>
                </a:cubicBezTo>
                <a:cubicBezTo>
                  <a:pt x="34" y="87"/>
                  <a:pt x="36" y="90"/>
                  <a:pt x="40" y="93"/>
                </a:cubicBezTo>
                <a:cubicBezTo>
                  <a:pt x="41" y="94"/>
                  <a:pt x="43" y="96"/>
                  <a:pt x="44" y="97"/>
                </a:cubicBezTo>
                <a:cubicBezTo>
                  <a:pt x="46" y="99"/>
                  <a:pt x="47" y="100"/>
                  <a:pt x="49" y="101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6" y="104"/>
                  <a:pt x="43" y="106"/>
                  <a:pt x="40" y="108"/>
                </a:cubicBezTo>
                <a:cubicBezTo>
                  <a:pt x="37" y="111"/>
                  <a:pt x="34" y="112"/>
                  <a:pt x="30" y="113"/>
                </a:cubicBezTo>
                <a:cubicBezTo>
                  <a:pt x="27" y="114"/>
                  <a:pt x="23" y="114"/>
                  <a:pt x="19" y="114"/>
                </a:cubicBezTo>
                <a:cubicBezTo>
                  <a:pt x="15" y="113"/>
                  <a:pt x="11" y="111"/>
                  <a:pt x="8" y="107"/>
                </a:cubicBezTo>
                <a:cubicBezTo>
                  <a:pt x="6" y="106"/>
                  <a:pt x="5" y="104"/>
                  <a:pt x="5" y="103"/>
                </a:cubicBezTo>
                <a:cubicBezTo>
                  <a:pt x="4" y="101"/>
                  <a:pt x="4" y="100"/>
                  <a:pt x="4" y="99"/>
                </a:cubicBezTo>
                <a:cubicBezTo>
                  <a:pt x="4" y="97"/>
                  <a:pt x="4" y="96"/>
                  <a:pt x="5" y="95"/>
                </a:cubicBezTo>
                <a:cubicBezTo>
                  <a:pt x="5" y="94"/>
                  <a:pt x="6" y="93"/>
                  <a:pt x="7" y="92"/>
                </a:cubicBezTo>
                <a:cubicBezTo>
                  <a:pt x="9" y="91"/>
                  <a:pt x="11" y="89"/>
                  <a:pt x="14" y="89"/>
                </a:cubicBezTo>
                <a:cubicBezTo>
                  <a:pt x="18" y="88"/>
                  <a:pt x="21" y="89"/>
                  <a:pt x="25" y="90"/>
                </a:cubicBezTo>
                <a:cubicBezTo>
                  <a:pt x="26" y="90"/>
                  <a:pt x="27" y="90"/>
                  <a:pt x="27" y="90"/>
                </a:cubicBezTo>
                <a:cubicBezTo>
                  <a:pt x="27" y="89"/>
                  <a:pt x="27" y="88"/>
                  <a:pt x="25" y="87"/>
                </a:cubicBezTo>
                <a:cubicBezTo>
                  <a:pt x="20" y="85"/>
                  <a:pt x="16" y="84"/>
                  <a:pt x="12" y="85"/>
                </a:cubicBezTo>
                <a:cubicBezTo>
                  <a:pt x="8" y="86"/>
                  <a:pt x="5" y="87"/>
                  <a:pt x="3" y="89"/>
                </a:cubicBezTo>
                <a:cubicBezTo>
                  <a:pt x="2" y="90"/>
                  <a:pt x="2" y="91"/>
                  <a:pt x="1" y="93"/>
                </a:cubicBezTo>
                <a:cubicBezTo>
                  <a:pt x="0" y="94"/>
                  <a:pt x="0" y="95"/>
                  <a:pt x="0" y="97"/>
                </a:cubicBezTo>
                <a:cubicBezTo>
                  <a:pt x="0" y="99"/>
                  <a:pt x="1" y="101"/>
                  <a:pt x="1" y="103"/>
                </a:cubicBezTo>
                <a:cubicBezTo>
                  <a:pt x="2" y="105"/>
                  <a:pt x="4" y="107"/>
                  <a:pt x="6" y="109"/>
                </a:cubicBezTo>
                <a:cubicBezTo>
                  <a:pt x="10" y="113"/>
                  <a:pt x="15" y="116"/>
                  <a:pt x="20" y="118"/>
                </a:cubicBezTo>
                <a:cubicBezTo>
                  <a:pt x="24" y="119"/>
                  <a:pt x="29" y="119"/>
                  <a:pt x="33" y="118"/>
                </a:cubicBezTo>
                <a:cubicBezTo>
                  <a:pt x="37" y="118"/>
                  <a:pt x="41" y="116"/>
                  <a:pt x="45" y="114"/>
                </a:cubicBezTo>
                <a:cubicBezTo>
                  <a:pt x="49" y="112"/>
                  <a:pt x="52" y="110"/>
                  <a:pt x="54" y="107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4" y="108"/>
                  <a:pt x="72" y="110"/>
                  <a:pt x="80" y="110"/>
                </a:cubicBezTo>
                <a:cubicBezTo>
                  <a:pt x="88" y="110"/>
                  <a:pt x="95" y="107"/>
                  <a:pt x="101" y="101"/>
                </a:cubicBezTo>
                <a:cubicBezTo>
                  <a:pt x="107" y="95"/>
                  <a:pt x="109" y="88"/>
                  <a:pt x="110" y="80"/>
                </a:cubicBezTo>
                <a:cubicBezTo>
                  <a:pt x="110" y="72"/>
                  <a:pt x="108" y="64"/>
                  <a:pt x="105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9" y="52"/>
                  <a:pt x="111" y="49"/>
                  <a:pt x="114" y="45"/>
                </a:cubicBezTo>
                <a:cubicBezTo>
                  <a:pt x="116" y="42"/>
                  <a:pt x="117" y="38"/>
                  <a:pt x="118" y="34"/>
                </a:cubicBezTo>
                <a:cubicBezTo>
                  <a:pt x="119" y="29"/>
                  <a:pt x="119" y="25"/>
                  <a:pt x="117" y="20"/>
                </a:cubicBezTo>
                <a:cubicBezTo>
                  <a:pt x="116" y="15"/>
                  <a:pt x="113" y="10"/>
                  <a:pt x="108" y="6"/>
                </a:cubicBezTo>
                <a:cubicBezTo>
                  <a:pt x="106" y="4"/>
                  <a:pt x="104" y="3"/>
                  <a:pt x="102" y="2"/>
                </a:cubicBezTo>
                <a:cubicBezTo>
                  <a:pt x="100" y="1"/>
                  <a:pt x="99" y="0"/>
                  <a:pt x="97" y="0"/>
                </a:cubicBezTo>
                <a:cubicBezTo>
                  <a:pt x="95" y="0"/>
                  <a:pt x="94" y="1"/>
                  <a:pt x="92" y="1"/>
                </a:cubicBezTo>
                <a:cubicBezTo>
                  <a:pt x="91" y="2"/>
                  <a:pt x="90" y="3"/>
                  <a:pt x="89" y="4"/>
                </a:cubicBezTo>
                <a:cubicBezTo>
                  <a:pt x="87" y="5"/>
                  <a:pt x="85" y="8"/>
                  <a:pt x="85" y="12"/>
                </a:cubicBezTo>
                <a:cubicBezTo>
                  <a:pt x="84" y="16"/>
                  <a:pt x="84" y="20"/>
                  <a:pt x="87" y="26"/>
                </a:cubicBezTo>
                <a:cubicBezTo>
                  <a:pt x="88" y="27"/>
                  <a:pt x="89" y="27"/>
                  <a:pt x="89" y="27"/>
                </a:cubicBezTo>
                <a:cubicBezTo>
                  <a:pt x="90" y="27"/>
                  <a:pt x="90" y="26"/>
                  <a:pt x="90" y="25"/>
                </a:cubicBezTo>
                <a:cubicBezTo>
                  <a:pt x="88" y="22"/>
                  <a:pt x="88" y="18"/>
                  <a:pt x="88" y="15"/>
                </a:cubicBezTo>
                <a:cubicBezTo>
                  <a:pt x="89" y="11"/>
                  <a:pt x="90" y="9"/>
                  <a:pt x="92" y="7"/>
                </a:cubicBezTo>
                <a:cubicBezTo>
                  <a:pt x="93" y="6"/>
                  <a:pt x="94" y="6"/>
                  <a:pt x="95" y="5"/>
                </a:cubicBezTo>
                <a:cubicBezTo>
                  <a:pt x="96" y="5"/>
                  <a:pt x="97" y="4"/>
                  <a:pt x="98" y="4"/>
                </a:cubicBezTo>
                <a:cubicBezTo>
                  <a:pt x="100" y="4"/>
                  <a:pt x="101" y="4"/>
                  <a:pt x="102" y="5"/>
                </a:cubicBezTo>
                <a:cubicBezTo>
                  <a:pt x="104" y="6"/>
                  <a:pt x="105" y="7"/>
                  <a:pt x="107" y="8"/>
                </a:cubicBezTo>
                <a:cubicBezTo>
                  <a:pt x="110" y="12"/>
                  <a:pt x="113" y="15"/>
                  <a:pt x="113" y="19"/>
                </a:cubicBezTo>
                <a:cubicBezTo>
                  <a:pt x="114" y="23"/>
                  <a:pt x="114" y="27"/>
                  <a:pt x="113" y="31"/>
                </a:cubicBezTo>
                <a:cubicBezTo>
                  <a:pt x="112" y="34"/>
                  <a:pt x="110" y="38"/>
                  <a:pt x="108" y="41"/>
                </a:cubicBezTo>
                <a:cubicBezTo>
                  <a:pt x="106" y="44"/>
                  <a:pt x="104" y="46"/>
                  <a:pt x="102" y="48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99" y="48"/>
                  <a:pt x="98" y="46"/>
                  <a:pt x="97" y="44"/>
                </a:cubicBezTo>
                <a:cubicBezTo>
                  <a:pt x="95" y="43"/>
                  <a:pt x="94" y="41"/>
                  <a:pt x="93" y="40"/>
                </a:cubicBezTo>
                <a:cubicBezTo>
                  <a:pt x="90" y="37"/>
                  <a:pt x="86" y="34"/>
                  <a:pt x="83" y="33"/>
                </a:cubicBezTo>
                <a:cubicBezTo>
                  <a:pt x="80" y="31"/>
                  <a:pt x="78" y="30"/>
                  <a:pt x="75" y="30"/>
                </a:cubicBezTo>
                <a:cubicBezTo>
                  <a:pt x="72" y="29"/>
                  <a:pt x="70" y="29"/>
                  <a:pt x="68" y="30"/>
                </a:cubicBezTo>
                <a:cubicBezTo>
                  <a:pt x="66" y="30"/>
                  <a:pt x="64" y="31"/>
                  <a:pt x="63" y="32"/>
                </a:cubicBezTo>
                <a:cubicBezTo>
                  <a:pt x="62" y="34"/>
                  <a:pt x="61" y="36"/>
                  <a:pt x="60" y="38"/>
                </a:cubicBezTo>
                <a:cubicBezTo>
                  <a:pt x="60" y="41"/>
                  <a:pt x="61" y="44"/>
                  <a:pt x="62" y="46"/>
                </a:cubicBezTo>
                <a:cubicBezTo>
                  <a:pt x="62" y="47"/>
                  <a:pt x="63" y="47"/>
                  <a:pt x="63" y="47"/>
                </a:cubicBezTo>
                <a:cubicBezTo>
                  <a:pt x="64" y="47"/>
                  <a:pt x="64" y="47"/>
                  <a:pt x="64" y="46"/>
                </a:cubicBezTo>
                <a:cubicBezTo>
                  <a:pt x="63" y="43"/>
                  <a:pt x="63" y="41"/>
                  <a:pt x="64" y="40"/>
                </a:cubicBezTo>
                <a:cubicBezTo>
                  <a:pt x="64" y="38"/>
                  <a:pt x="65" y="37"/>
                  <a:pt x="66" y="36"/>
                </a:cubicBezTo>
                <a:cubicBezTo>
                  <a:pt x="67" y="35"/>
                  <a:pt x="68" y="34"/>
                  <a:pt x="70" y="34"/>
                </a:cubicBezTo>
                <a:cubicBezTo>
                  <a:pt x="72" y="33"/>
                  <a:pt x="74" y="33"/>
                  <a:pt x="76" y="33"/>
                </a:cubicBezTo>
                <a:cubicBezTo>
                  <a:pt x="78" y="34"/>
                  <a:pt x="81" y="35"/>
                  <a:pt x="83" y="36"/>
                </a:cubicBezTo>
                <a:cubicBezTo>
                  <a:pt x="86" y="37"/>
                  <a:pt x="88" y="39"/>
                  <a:pt x="91" y="42"/>
                </a:cubicBezTo>
                <a:cubicBezTo>
                  <a:pt x="92" y="43"/>
                  <a:pt x="94" y="45"/>
                  <a:pt x="95" y="47"/>
                </a:cubicBezTo>
                <a:cubicBezTo>
                  <a:pt x="96" y="48"/>
                  <a:pt x="97" y="50"/>
                  <a:pt x="98" y="52"/>
                </a:cubicBezTo>
                <a:cubicBezTo>
                  <a:pt x="96" y="53"/>
                  <a:pt x="94" y="55"/>
                  <a:pt x="91" y="56"/>
                </a:cubicBezTo>
                <a:cubicBezTo>
                  <a:pt x="89" y="58"/>
                  <a:pt x="86" y="59"/>
                  <a:pt x="83" y="60"/>
                </a:cubicBezTo>
                <a:cubicBezTo>
                  <a:pt x="80" y="61"/>
                  <a:pt x="77" y="62"/>
                  <a:pt x="74" y="63"/>
                </a:cubicBezTo>
                <a:cubicBezTo>
                  <a:pt x="71" y="63"/>
                  <a:pt x="68" y="63"/>
                  <a:pt x="65" y="63"/>
                </a:cubicBezTo>
                <a:cubicBezTo>
                  <a:pt x="63" y="58"/>
                  <a:pt x="60" y="54"/>
                  <a:pt x="56" y="50"/>
                </a:cubicBezTo>
                <a:cubicBezTo>
                  <a:pt x="54" y="48"/>
                  <a:pt x="52" y="46"/>
                  <a:pt x="50" y="46"/>
                </a:cubicBezTo>
                <a:cubicBezTo>
                  <a:pt x="48" y="45"/>
                  <a:pt x="47" y="45"/>
                  <a:pt x="46" y="46"/>
                </a:cubicBezTo>
                <a:cubicBezTo>
                  <a:pt x="45" y="47"/>
                  <a:pt x="45" y="48"/>
                  <a:pt x="45" y="50"/>
                </a:cubicBezTo>
                <a:cubicBezTo>
                  <a:pt x="46" y="52"/>
                  <a:pt x="47" y="54"/>
                  <a:pt x="50" y="57"/>
                </a:cubicBezTo>
                <a:moveTo>
                  <a:pt x="94" y="94"/>
                </a:moveTo>
                <a:cubicBezTo>
                  <a:pt x="90" y="98"/>
                  <a:pt x="85" y="101"/>
                  <a:pt x="79" y="102"/>
                </a:cubicBezTo>
                <a:cubicBezTo>
                  <a:pt x="72" y="103"/>
                  <a:pt x="66" y="103"/>
                  <a:pt x="59" y="101"/>
                </a:cubicBezTo>
                <a:cubicBezTo>
                  <a:pt x="62" y="96"/>
                  <a:pt x="65" y="91"/>
                  <a:pt x="66" y="85"/>
                </a:cubicBezTo>
                <a:cubicBezTo>
                  <a:pt x="68" y="79"/>
                  <a:pt x="68" y="72"/>
                  <a:pt x="66" y="66"/>
                </a:cubicBezTo>
                <a:cubicBezTo>
                  <a:pt x="72" y="68"/>
                  <a:pt x="78" y="68"/>
                  <a:pt x="85" y="66"/>
                </a:cubicBezTo>
                <a:cubicBezTo>
                  <a:pt x="91" y="65"/>
                  <a:pt x="96" y="63"/>
                  <a:pt x="101" y="60"/>
                </a:cubicBezTo>
                <a:cubicBezTo>
                  <a:pt x="102" y="66"/>
                  <a:pt x="103" y="73"/>
                  <a:pt x="102" y="79"/>
                </a:cubicBezTo>
                <a:cubicBezTo>
                  <a:pt x="100" y="85"/>
                  <a:pt x="98" y="90"/>
                  <a:pt x="94" y="94"/>
                </a:cubicBezTo>
              </a:path>
            </a:pathLst>
          </a:custGeom>
          <a:solidFill>
            <a:srgbClr val="79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809999" y="3501504"/>
            <a:ext cx="4572001" cy="200026"/>
            <a:chOff x="2990850" y="5037137"/>
            <a:chExt cx="4572001" cy="200026"/>
          </a:xfrm>
          <a:solidFill>
            <a:srgbClr val="3E3A39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5348288" y="5037137"/>
              <a:ext cx="2214563" cy="200026"/>
            </a:xfrm>
            <a:custGeom>
              <a:avLst/>
              <a:gdLst>
                <a:gd name="T0" fmla="*/ 589 w 589"/>
                <a:gd name="T1" fmla="*/ 21 h 50"/>
                <a:gd name="T2" fmla="*/ 512 w 589"/>
                <a:gd name="T3" fmla="*/ 21 h 50"/>
                <a:gd name="T4" fmla="*/ 512 w 589"/>
                <a:gd name="T5" fmla="*/ 21 h 50"/>
                <a:gd name="T6" fmla="*/ 220 w 589"/>
                <a:gd name="T7" fmla="*/ 22 h 50"/>
                <a:gd name="T8" fmla="*/ 208 w 589"/>
                <a:gd name="T9" fmla="*/ 14 h 50"/>
                <a:gd name="T10" fmla="*/ 195 w 589"/>
                <a:gd name="T11" fmla="*/ 22 h 50"/>
                <a:gd name="T12" fmla="*/ 159 w 589"/>
                <a:gd name="T13" fmla="*/ 22 h 50"/>
                <a:gd name="T14" fmla="*/ 187 w 589"/>
                <a:gd name="T15" fmla="*/ 13 h 50"/>
                <a:gd name="T16" fmla="*/ 17 w 589"/>
                <a:gd name="T17" fmla="*/ 0 h 50"/>
                <a:gd name="T18" fmla="*/ 0 w 589"/>
                <a:gd name="T19" fmla="*/ 9 h 50"/>
                <a:gd name="T20" fmla="*/ 6 w 589"/>
                <a:gd name="T21" fmla="*/ 12 h 50"/>
                <a:gd name="T22" fmla="*/ 11 w 589"/>
                <a:gd name="T23" fmla="*/ 9 h 50"/>
                <a:gd name="T24" fmla="*/ 103 w 589"/>
                <a:gd name="T25" fmla="*/ 29 h 50"/>
                <a:gd name="T26" fmla="*/ 140 w 589"/>
                <a:gd name="T27" fmla="*/ 26 h 50"/>
                <a:gd name="T28" fmla="*/ 196 w 589"/>
                <a:gd name="T29" fmla="*/ 26 h 50"/>
                <a:gd name="T30" fmla="*/ 208 w 589"/>
                <a:gd name="T31" fmla="*/ 32 h 50"/>
                <a:gd name="T32" fmla="*/ 219 w 589"/>
                <a:gd name="T33" fmla="*/ 26 h 50"/>
                <a:gd name="T34" fmla="*/ 515 w 589"/>
                <a:gd name="T35" fmla="*/ 28 h 50"/>
                <a:gd name="T36" fmla="*/ 542 w 589"/>
                <a:gd name="T37" fmla="*/ 50 h 50"/>
                <a:gd name="T38" fmla="*/ 589 w 589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50">
                  <a:moveTo>
                    <a:pt x="589" y="21"/>
                  </a:moveTo>
                  <a:cubicBezTo>
                    <a:pt x="512" y="21"/>
                    <a:pt x="512" y="21"/>
                    <a:pt x="512" y="21"/>
                  </a:cubicBezTo>
                  <a:cubicBezTo>
                    <a:pt x="512" y="21"/>
                    <a:pt x="512" y="21"/>
                    <a:pt x="512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7"/>
                    <a:pt x="214" y="14"/>
                    <a:pt x="208" y="14"/>
                  </a:cubicBezTo>
                  <a:cubicBezTo>
                    <a:pt x="201" y="14"/>
                    <a:pt x="196" y="17"/>
                    <a:pt x="195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9" y="20"/>
                    <a:pt x="179" y="17"/>
                    <a:pt x="187" y="13"/>
                  </a:cubicBezTo>
                  <a:cubicBezTo>
                    <a:pt x="125" y="32"/>
                    <a:pt x="63" y="28"/>
                    <a:pt x="1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9" y="18"/>
                    <a:pt x="48" y="29"/>
                    <a:pt x="103" y="29"/>
                  </a:cubicBezTo>
                  <a:cubicBezTo>
                    <a:pt x="109" y="29"/>
                    <a:pt x="124" y="28"/>
                    <a:pt x="140" y="26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8" y="29"/>
                    <a:pt x="203" y="32"/>
                    <a:pt x="208" y="32"/>
                  </a:cubicBezTo>
                  <a:cubicBezTo>
                    <a:pt x="213" y="32"/>
                    <a:pt x="217" y="29"/>
                    <a:pt x="219" y="26"/>
                  </a:cubicBezTo>
                  <a:cubicBezTo>
                    <a:pt x="515" y="28"/>
                    <a:pt x="515" y="28"/>
                    <a:pt x="515" y="28"/>
                  </a:cubicBezTo>
                  <a:cubicBezTo>
                    <a:pt x="529" y="28"/>
                    <a:pt x="534" y="38"/>
                    <a:pt x="542" y="50"/>
                  </a:cubicBezTo>
                  <a:cubicBezTo>
                    <a:pt x="538" y="38"/>
                    <a:pt x="556" y="28"/>
                    <a:pt x="5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499100" y="5041900"/>
              <a:ext cx="450850" cy="76200"/>
            </a:xfrm>
            <a:custGeom>
              <a:avLst/>
              <a:gdLst>
                <a:gd name="T0" fmla="*/ 11 w 120"/>
                <a:gd name="T1" fmla="*/ 9 h 19"/>
                <a:gd name="T2" fmla="*/ 62 w 120"/>
                <a:gd name="T3" fmla="*/ 19 h 19"/>
                <a:gd name="T4" fmla="*/ 120 w 120"/>
                <a:gd name="T5" fmla="*/ 10 h 19"/>
                <a:gd name="T6" fmla="*/ 16 w 120"/>
                <a:gd name="T7" fmla="*/ 0 h 19"/>
                <a:gd name="T8" fmla="*/ 0 w 120"/>
                <a:gd name="T9" fmla="*/ 9 h 19"/>
                <a:gd name="T10" fmla="*/ 6 w 120"/>
                <a:gd name="T11" fmla="*/ 11 h 19"/>
                <a:gd name="T12" fmla="*/ 11 w 120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9">
                  <a:moveTo>
                    <a:pt x="11" y="9"/>
                  </a:moveTo>
                  <a:cubicBezTo>
                    <a:pt x="27" y="16"/>
                    <a:pt x="44" y="18"/>
                    <a:pt x="62" y="19"/>
                  </a:cubicBezTo>
                  <a:cubicBezTo>
                    <a:pt x="76" y="19"/>
                    <a:pt x="105" y="16"/>
                    <a:pt x="120" y="10"/>
                  </a:cubicBezTo>
                  <a:cubicBezTo>
                    <a:pt x="80" y="19"/>
                    <a:pt x="48" y="15"/>
                    <a:pt x="1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84763" y="5045075"/>
              <a:ext cx="384175" cy="109538"/>
            </a:xfrm>
            <a:custGeom>
              <a:avLst/>
              <a:gdLst>
                <a:gd name="T0" fmla="*/ 216 w 242"/>
                <a:gd name="T1" fmla="*/ 46 h 69"/>
                <a:gd name="T2" fmla="*/ 121 w 242"/>
                <a:gd name="T3" fmla="*/ 0 h 69"/>
                <a:gd name="T4" fmla="*/ 26 w 242"/>
                <a:gd name="T5" fmla="*/ 46 h 69"/>
                <a:gd name="T6" fmla="*/ 17 w 242"/>
                <a:gd name="T7" fmla="*/ 41 h 69"/>
                <a:gd name="T8" fmla="*/ 0 w 242"/>
                <a:gd name="T9" fmla="*/ 46 h 69"/>
                <a:gd name="T10" fmla="*/ 41 w 242"/>
                <a:gd name="T11" fmla="*/ 69 h 69"/>
                <a:gd name="T12" fmla="*/ 121 w 242"/>
                <a:gd name="T13" fmla="*/ 31 h 69"/>
                <a:gd name="T14" fmla="*/ 204 w 242"/>
                <a:gd name="T15" fmla="*/ 69 h 69"/>
                <a:gd name="T16" fmla="*/ 242 w 242"/>
                <a:gd name="T17" fmla="*/ 46 h 69"/>
                <a:gd name="T18" fmla="*/ 228 w 242"/>
                <a:gd name="T19" fmla="*/ 41 h 69"/>
                <a:gd name="T20" fmla="*/ 216 w 242"/>
                <a:gd name="T21" fmla="*/ 4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69">
                  <a:moveTo>
                    <a:pt x="216" y="46"/>
                  </a:moveTo>
                  <a:lnTo>
                    <a:pt x="121" y="0"/>
                  </a:lnTo>
                  <a:lnTo>
                    <a:pt x="26" y="46"/>
                  </a:lnTo>
                  <a:lnTo>
                    <a:pt x="17" y="41"/>
                  </a:lnTo>
                  <a:lnTo>
                    <a:pt x="0" y="46"/>
                  </a:lnTo>
                  <a:lnTo>
                    <a:pt x="41" y="69"/>
                  </a:lnTo>
                  <a:lnTo>
                    <a:pt x="121" y="31"/>
                  </a:lnTo>
                  <a:lnTo>
                    <a:pt x="204" y="69"/>
                  </a:lnTo>
                  <a:lnTo>
                    <a:pt x="242" y="46"/>
                  </a:lnTo>
                  <a:lnTo>
                    <a:pt x="228" y="41"/>
                  </a:lnTo>
                  <a:lnTo>
                    <a:pt x="2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608513" y="5041900"/>
              <a:ext cx="446088" cy="76200"/>
            </a:xfrm>
            <a:custGeom>
              <a:avLst/>
              <a:gdLst>
                <a:gd name="T0" fmla="*/ 57 w 119"/>
                <a:gd name="T1" fmla="*/ 19 h 19"/>
                <a:gd name="T2" fmla="*/ 109 w 119"/>
                <a:gd name="T3" fmla="*/ 9 h 19"/>
                <a:gd name="T4" fmla="*/ 113 w 119"/>
                <a:gd name="T5" fmla="*/ 11 h 19"/>
                <a:gd name="T6" fmla="*/ 119 w 119"/>
                <a:gd name="T7" fmla="*/ 9 h 19"/>
                <a:gd name="T8" fmla="*/ 104 w 119"/>
                <a:gd name="T9" fmla="*/ 0 h 19"/>
                <a:gd name="T10" fmla="*/ 0 w 119"/>
                <a:gd name="T11" fmla="*/ 10 h 19"/>
                <a:gd name="T12" fmla="*/ 57 w 1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">
                  <a:moveTo>
                    <a:pt x="57" y="19"/>
                  </a:moveTo>
                  <a:cubicBezTo>
                    <a:pt x="75" y="18"/>
                    <a:pt x="92" y="16"/>
                    <a:pt x="109" y="9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1" y="15"/>
                    <a:pt x="40" y="19"/>
                    <a:pt x="0" y="10"/>
                  </a:cubicBezTo>
                  <a:cubicBezTo>
                    <a:pt x="15" y="16"/>
                    <a:pt x="44" y="19"/>
                    <a:pt x="5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990850" y="5037137"/>
              <a:ext cx="2214563" cy="200026"/>
            </a:xfrm>
            <a:custGeom>
              <a:avLst/>
              <a:gdLst>
                <a:gd name="T0" fmla="*/ 583 w 589"/>
                <a:gd name="T1" fmla="*/ 12 h 50"/>
                <a:gd name="T2" fmla="*/ 589 w 589"/>
                <a:gd name="T3" fmla="*/ 9 h 50"/>
                <a:gd name="T4" fmla="*/ 573 w 589"/>
                <a:gd name="T5" fmla="*/ 0 h 50"/>
                <a:gd name="T6" fmla="*/ 403 w 589"/>
                <a:gd name="T7" fmla="*/ 13 h 50"/>
                <a:gd name="T8" fmla="*/ 431 w 589"/>
                <a:gd name="T9" fmla="*/ 22 h 50"/>
                <a:gd name="T10" fmla="*/ 395 w 589"/>
                <a:gd name="T11" fmla="*/ 22 h 50"/>
                <a:gd name="T12" fmla="*/ 382 w 589"/>
                <a:gd name="T13" fmla="*/ 14 h 50"/>
                <a:gd name="T14" fmla="*/ 370 w 589"/>
                <a:gd name="T15" fmla="*/ 22 h 50"/>
                <a:gd name="T16" fmla="*/ 78 w 589"/>
                <a:gd name="T17" fmla="*/ 21 h 50"/>
                <a:gd name="T18" fmla="*/ 78 w 589"/>
                <a:gd name="T19" fmla="*/ 21 h 50"/>
                <a:gd name="T20" fmla="*/ 0 w 589"/>
                <a:gd name="T21" fmla="*/ 21 h 50"/>
                <a:gd name="T22" fmla="*/ 48 w 589"/>
                <a:gd name="T23" fmla="*/ 50 h 50"/>
                <a:gd name="T24" fmla="*/ 74 w 589"/>
                <a:gd name="T25" fmla="*/ 28 h 50"/>
                <a:gd name="T26" fmla="*/ 370 w 589"/>
                <a:gd name="T27" fmla="*/ 26 h 50"/>
                <a:gd name="T28" fmla="*/ 382 w 589"/>
                <a:gd name="T29" fmla="*/ 32 h 50"/>
                <a:gd name="T30" fmla="*/ 394 w 589"/>
                <a:gd name="T31" fmla="*/ 26 h 50"/>
                <a:gd name="T32" fmla="*/ 449 w 589"/>
                <a:gd name="T33" fmla="*/ 26 h 50"/>
                <a:gd name="T34" fmla="*/ 487 w 589"/>
                <a:gd name="T35" fmla="*/ 29 h 50"/>
                <a:gd name="T36" fmla="*/ 578 w 589"/>
                <a:gd name="T37" fmla="*/ 9 h 50"/>
                <a:gd name="T38" fmla="*/ 583 w 589"/>
                <a:gd name="T3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50">
                  <a:moveTo>
                    <a:pt x="583" y="12"/>
                  </a:moveTo>
                  <a:cubicBezTo>
                    <a:pt x="589" y="9"/>
                    <a:pt x="589" y="9"/>
                    <a:pt x="589" y="9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26" y="28"/>
                    <a:pt x="465" y="32"/>
                    <a:pt x="403" y="13"/>
                  </a:cubicBezTo>
                  <a:cubicBezTo>
                    <a:pt x="411" y="17"/>
                    <a:pt x="420" y="20"/>
                    <a:pt x="431" y="22"/>
                  </a:cubicBezTo>
                  <a:cubicBezTo>
                    <a:pt x="395" y="22"/>
                    <a:pt x="395" y="22"/>
                    <a:pt x="395" y="22"/>
                  </a:cubicBezTo>
                  <a:cubicBezTo>
                    <a:pt x="394" y="17"/>
                    <a:pt x="389" y="14"/>
                    <a:pt x="382" y="14"/>
                  </a:cubicBezTo>
                  <a:cubicBezTo>
                    <a:pt x="375" y="14"/>
                    <a:pt x="370" y="17"/>
                    <a:pt x="370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3" y="28"/>
                    <a:pt x="52" y="38"/>
                    <a:pt x="48" y="50"/>
                  </a:cubicBezTo>
                  <a:cubicBezTo>
                    <a:pt x="56" y="38"/>
                    <a:pt x="61" y="28"/>
                    <a:pt x="74" y="28"/>
                  </a:cubicBezTo>
                  <a:cubicBezTo>
                    <a:pt x="370" y="26"/>
                    <a:pt x="370" y="26"/>
                    <a:pt x="370" y="26"/>
                  </a:cubicBezTo>
                  <a:cubicBezTo>
                    <a:pt x="372" y="29"/>
                    <a:pt x="377" y="32"/>
                    <a:pt x="382" y="32"/>
                  </a:cubicBezTo>
                  <a:cubicBezTo>
                    <a:pt x="387" y="32"/>
                    <a:pt x="392" y="29"/>
                    <a:pt x="394" y="26"/>
                  </a:cubicBezTo>
                  <a:cubicBezTo>
                    <a:pt x="449" y="26"/>
                    <a:pt x="449" y="26"/>
                    <a:pt x="449" y="26"/>
                  </a:cubicBezTo>
                  <a:cubicBezTo>
                    <a:pt x="465" y="28"/>
                    <a:pt x="480" y="29"/>
                    <a:pt x="487" y="29"/>
                  </a:cubicBezTo>
                  <a:cubicBezTo>
                    <a:pt x="541" y="29"/>
                    <a:pt x="561" y="18"/>
                    <a:pt x="578" y="9"/>
                  </a:cubicBezTo>
                  <a:lnTo>
                    <a:pt x="58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235575" y="5110163"/>
              <a:ext cx="87313" cy="34925"/>
            </a:xfrm>
            <a:custGeom>
              <a:avLst/>
              <a:gdLst>
                <a:gd name="T0" fmla="*/ 12 w 23"/>
                <a:gd name="T1" fmla="*/ 2 h 9"/>
                <a:gd name="T2" fmla="*/ 11 w 23"/>
                <a:gd name="T3" fmla="*/ 2 h 9"/>
                <a:gd name="T4" fmla="*/ 11 w 23"/>
                <a:gd name="T5" fmla="*/ 2 h 9"/>
                <a:gd name="T6" fmla="*/ 6 w 23"/>
                <a:gd name="T7" fmla="*/ 0 h 9"/>
                <a:gd name="T8" fmla="*/ 0 w 23"/>
                <a:gd name="T9" fmla="*/ 2 h 9"/>
                <a:gd name="T10" fmla="*/ 11 w 23"/>
                <a:gd name="T11" fmla="*/ 9 h 9"/>
                <a:gd name="T12" fmla="*/ 23 w 23"/>
                <a:gd name="T13" fmla="*/ 2 h 9"/>
                <a:gd name="T14" fmla="*/ 17 w 23"/>
                <a:gd name="T15" fmla="*/ 0 h 9"/>
                <a:gd name="T16" fmla="*/ 12 w 23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">
                  <a:moveTo>
                    <a:pt x="12" y="2"/>
                  </a:move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236691" y="572558"/>
            <a:ext cx="17256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5008091" y="1374277"/>
            <a:ext cx="21828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90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7900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8564" y="3653455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8" name="等腰三角形 7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3"/>
          <p:cNvSpPr>
            <a:spLocks noChangeArrowheads="1"/>
          </p:cNvSpPr>
          <p:nvPr/>
        </p:nvSpPr>
        <p:spPr bwMode="auto">
          <a:xfrm>
            <a:off x="1083906" y="3861454"/>
            <a:ext cx="18272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4"/>
          <p:cNvSpPr>
            <a:spLocks noChangeArrowheads="1"/>
          </p:cNvSpPr>
          <p:nvPr/>
        </p:nvSpPr>
        <p:spPr bwMode="auto">
          <a:xfrm>
            <a:off x="1053744" y="4537729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选题背景阐述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37881" y="4450416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矩形 6"/>
          <p:cNvSpPr>
            <a:spLocks noChangeArrowheads="1"/>
          </p:cNvSpPr>
          <p:nvPr/>
        </p:nvSpPr>
        <p:spPr bwMode="auto">
          <a:xfrm>
            <a:off x="1053744" y="4928254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选题意义概括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Oval 5"/>
          <p:cNvSpPr>
            <a:spLocks noChangeArrowheads="1"/>
          </p:cNvSpPr>
          <p:nvPr/>
        </p:nvSpPr>
        <p:spPr bwMode="auto">
          <a:xfrm>
            <a:off x="1399819" y="2208456"/>
            <a:ext cx="1216025" cy="1217613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1964753" y="2768166"/>
            <a:ext cx="106879" cy="10583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Freeform 7"/>
          <p:cNvSpPr>
            <a:spLocks noEditPoints="1"/>
          </p:cNvSpPr>
          <p:nvPr/>
        </p:nvSpPr>
        <p:spPr bwMode="auto">
          <a:xfrm>
            <a:off x="1819702" y="2365567"/>
            <a:ext cx="396980" cy="902300"/>
          </a:xfrm>
          <a:custGeom>
            <a:avLst/>
            <a:gdLst>
              <a:gd name="T0" fmla="*/ 2147483646 w 153"/>
              <a:gd name="T1" fmla="*/ 2147483646 h 348"/>
              <a:gd name="T2" fmla="*/ 0 w 153"/>
              <a:gd name="T3" fmla="*/ 2147483646 h 348"/>
              <a:gd name="T4" fmla="*/ 2147483646 w 153"/>
              <a:gd name="T5" fmla="*/ 0 h 348"/>
              <a:gd name="T6" fmla="*/ 2147483646 w 153"/>
              <a:gd name="T7" fmla="*/ 2147483646 h 348"/>
              <a:gd name="T8" fmla="*/ 2147483646 w 153"/>
              <a:gd name="T9" fmla="*/ 2147483646 h 348"/>
              <a:gd name="T10" fmla="*/ 2147483646 w 153"/>
              <a:gd name="T11" fmla="*/ 2147483646 h 348"/>
              <a:gd name="T12" fmla="*/ 2147483646 w 153"/>
              <a:gd name="T13" fmla="*/ 2147483646 h 348"/>
              <a:gd name="T14" fmla="*/ 2147483646 w 153"/>
              <a:gd name="T15" fmla="*/ 2147483646 h 348"/>
              <a:gd name="T16" fmla="*/ 2147483646 w 153"/>
              <a:gd name="T17" fmla="*/ 2147483646 h 348"/>
              <a:gd name="T18" fmla="*/ 2147483646 w 153"/>
              <a:gd name="T19" fmla="*/ 2147483646 h 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348">
                <a:moveTo>
                  <a:pt x="77" y="348"/>
                </a:moveTo>
                <a:cubicBezTo>
                  <a:pt x="34" y="348"/>
                  <a:pt x="0" y="272"/>
                  <a:pt x="0" y="174"/>
                </a:cubicBezTo>
                <a:cubicBezTo>
                  <a:pt x="0" y="77"/>
                  <a:pt x="34" y="0"/>
                  <a:pt x="77" y="0"/>
                </a:cubicBezTo>
                <a:cubicBezTo>
                  <a:pt x="120" y="0"/>
                  <a:pt x="153" y="77"/>
                  <a:pt x="153" y="174"/>
                </a:cubicBezTo>
                <a:cubicBezTo>
                  <a:pt x="153" y="272"/>
                  <a:pt x="120" y="348"/>
                  <a:pt x="77" y="348"/>
                </a:cubicBezTo>
                <a:close/>
                <a:moveTo>
                  <a:pt x="77" y="13"/>
                </a:moveTo>
                <a:cubicBezTo>
                  <a:pt x="42" y="13"/>
                  <a:pt x="13" y="87"/>
                  <a:pt x="13" y="174"/>
                </a:cubicBezTo>
                <a:cubicBezTo>
                  <a:pt x="13" y="262"/>
                  <a:pt x="42" y="336"/>
                  <a:pt x="77" y="336"/>
                </a:cubicBezTo>
                <a:cubicBezTo>
                  <a:pt x="111" y="336"/>
                  <a:pt x="141" y="262"/>
                  <a:pt x="141" y="174"/>
                </a:cubicBezTo>
                <a:cubicBezTo>
                  <a:pt x="141" y="87"/>
                  <a:pt x="111" y="13"/>
                  <a:pt x="7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Freeform 8"/>
          <p:cNvSpPr>
            <a:spLocks noEditPoints="1"/>
          </p:cNvSpPr>
          <p:nvPr/>
        </p:nvSpPr>
        <p:spPr bwMode="auto">
          <a:xfrm>
            <a:off x="1568863" y="2619783"/>
            <a:ext cx="901931" cy="397143"/>
          </a:xfrm>
          <a:custGeom>
            <a:avLst/>
            <a:gdLst>
              <a:gd name="T0" fmla="*/ 2147483646 w 348"/>
              <a:gd name="T1" fmla="*/ 2147483646 h 153"/>
              <a:gd name="T2" fmla="*/ 0 w 348"/>
              <a:gd name="T3" fmla="*/ 2147483646 h 153"/>
              <a:gd name="T4" fmla="*/ 2147483646 w 348"/>
              <a:gd name="T5" fmla="*/ 0 h 153"/>
              <a:gd name="T6" fmla="*/ 2147483646 w 348"/>
              <a:gd name="T7" fmla="*/ 2147483646 h 153"/>
              <a:gd name="T8" fmla="*/ 2147483646 w 348"/>
              <a:gd name="T9" fmla="*/ 2147483646 h 153"/>
              <a:gd name="T10" fmla="*/ 2147483646 w 348"/>
              <a:gd name="T11" fmla="*/ 2147483646 h 153"/>
              <a:gd name="T12" fmla="*/ 2147483646 w 348"/>
              <a:gd name="T13" fmla="*/ 2147483646 h 153"/>
              <a:gd name="T14" fmla="*/ 2147483646 w 348"/>
              <a:gd name="T15" fmla="*/ 2147483646 h 153"/>
              <a:gd name="T16" fmla="*/ 2147483646 w 348"/>
              <a:gd name="T17" fmla="*/ 2147483646 h 153"/>
              <a:gd name="T18" fmla="*/ 2147483646 w 348"/>
              <a:gd name="T19" fmla="*/ 2147483646 h 1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8" h="153">
                <a:moveTo>
                  <a:pt x="174" y="153"/>
                </a:moveTo>
                <a:cubicBezTo>
                  <a:pt x="76" y="153"/>
                  <a:pt x="0" y="119"/>
                  <a:pt x="0" y="76"/>
                </a:cubicBezTo>
                <a:cubicBezTo>
                  <a:pt x="0" y="33"/>
                  <a:pt x="76" y="0"/>
                  <a:pt x="174" y="0"/>
                </a:cubicBezTo>
                <a:cubicBezTo>
                  <a:pt x="271" y="0"/>
                  <a:pt x="348" y="33"/>
                  <a:pt x="348" y="76"/>
                </a:cubicBezTo>
                <a:cubicBezTo>
                  <a:pt x="348" y="119"/>
                  <a:pt x="271" y="153"/>
                  <a:pt x="174" y="153"/>
                </a:cubicBezTo>
                <a:close/>
                <a:moveTo>
                  <a:pt x="174" y="12"/>
                </a:moveTo>
                <a:cubicBezTo>
                  <a:pt x="86" y="12"/>
                  <a:pt x="12" y="42"/>
                  <a:pt x="12" y="76"/>
                </a:cubicBezTo>
                <a:cubicBezTo>
                  <a:pt x="12" y="111"/>
                  <a:pt x="86" y="140"/>
                  <a:pt x="174" y="140"/>
                </a:cubicBezTo>
                <a:cubicBezTo>
                  <a:pt x="261" y="140"/>
                  <a:pt x="335" y="111"/>
                  <a:pt x="335" y="76"/>
                </a:cubicBezTo>
                <a:cubicBezTo>
                  <a:pt x="335" y="42"/>
                  <a:pt x="261" y="12"/>
                  <a:pt x="17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Freeform 9"/>
          <p:cNvSpPr>
            <a:spLocks noEditPoints="1"/>
          </p:cNvSpPr>
          <p:nvPr/>
        </p:nvSpPr>
        <p:spPr bwMode="auto">
          <a:xfrm>
            <a:off x="1659383" y="2467035"/>
            <a:ext cx="719800" cy="700455"/>
          </a:xfrm>
          <a:custGeom>
            <a:avLst/>
            <a:gdLst>
              <a:gd name="T0" fmla="*/ 2147483646 w 278"/>
              <a:gd name="T1" fmla="*/ 2147483646 h 270"/>
              <a:gd name="T2" fmla="*/ 2147483646 w 278"/>
              <a:gd name="T3" fmla="*/ 2147483646 h 270"/>
              <a:gd name="T4" fmla="*/ 2147483646 w 278"/>
              <a:gd name="T5" fmla="*/ 2147483646 h 270"/>
              <a:gd name="T6" fmla="*/ 2147483646 w 278"/>
              <a:gd name="T7" fmla="*/ 2147483646 h 270"/>
              <a:gd name="T8" fmla="*/ 2147483646 w 278"/>
              <a:gd name="T9" fmla="*/ 0 h 270"/>
              <a:gd name="T10" fmla="*/ 2147483646 w 278"/>
              <a:gd name="T11" fmla="*/ 2147483646 h 270"/>
              <a:gd name="T12" fmla="*/ 2147483646 w 278"/>
              <a:gd name="T13" fmla="*/ 2147483646 h 270"/>
              <a:gd name="T14" fmla="*/ 2147483646 w 278"/>
              <a:gd name="T15" fmla="*/ 2147483646 h 270"/>
              <a:gd name="T16" fmla="*/ 2147483646 w 278"/>
              <a:gd name="T17" fmla="*/ 2147483646 h 270"/>
              <a:gd name="T18" fmla="*/ 2147483646 w 278"/>
              <a:gd name="T19" fmla="*/ 2147483646 h 270"/>
              <a:gd name="T20" fmla="*/ 2147483646 w 278"/>
              <a:gd name="T21" fmla="*/ 2147483646 h 270"/>
              <a:gd name="T22" fmla="*/ 2147483646 w 278"/>
              <a:gd name="T23" fmla="*/ 2147483646 h 270"/>
              <a:gd name="T24" fmla="*/ 2147483646 w 278"/>
              <a:gd name="T25" fmla="*/ 2147483646 h 270"/>
              <a:gd name="T26" fmla="*/ 2147483646 w 278"/>
              <a:gd name="T27" fmla="*/ 2147483646 h 270"/>
              <a:gd name="T28" fmla="*/ 2147483646 w 278"/>
              <a:gd name="T29" fmla="*/ 2147483646 h 270"/>
              <a:gd name="T30" fmla="*/ 2147483646 w 278"/>
              <a:gd name="T31" fmla="*/ 2147483646 h 270"/>
              <a:gd name="T32" fmla="*/ 2147483646 w 278"/>
              <a:gd name="T33" fmla="*/ 2147483646 h 270"/>
              <a:gd name="T34" fmla="*/ 2147483646 w 278"/>
              <a:gd name="T35" fmla="*/ 2147483646 h 2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8" h="270">
                <a:moveTo>
                  <a:pt x="229" y="270"/>
                </a:moveTo>
                <a:cubicBezTo>
                  <a:pt x="190" y="270"/>
                  <a:pt x="134" y="238"/>
                  <a:pt x="85" y="189"/>
                </a:cubicBezTo>
                <a:cubicBezTo>
                  <a:pt x="52" y="157"/>
                  <a:pt x="27" y="121"/>
                  <a:pt x="14" y="89"/>
                </a:cubicBezTo>
                <a:cubicBezTo>
                  <a:pt x="0" y="55"/>
                  <a:pt x="0" y="27"/>
                  <a:pt x="16" y="12"/>
                </a:cubicBezTo>
                <a:cubicBezTo>
                  <a:pt x="24" y="4"/>
                  <a:pt x="35" y="0"/>
                  <a:pt x="48" y="0"/>
                </a:cubicBezTo>
                <a:cubicBezTo>
                  <a:pt x="87" y="0"/>
                  <a:pt x="144" y="32"/>
                  <a:pt x="193" y="81"/>
                </a:cubicBezTo>
                <a:cubicBezTo>
                  <a:pt x="225" y="113"/>
                  <a:pt x="250" y="149"/>
                  <a:pt x="264" y="182"/>
                </a:cubicBezTo>
                <a:cubicBezTo>
                  <a:pt x="278" y="216"/>
                  <a:pt x="277" y="243"/>
                  <a:pt x="262" y="258"/>
                </a:cubicBezTo>
                <a:cubicBezTo>
                  <a:pt x="254" y="266"/>
                  <a:pt x="243" y="270"/>
                  <a:pt x="229" y="270"/>
                </a:cubicBezTo>
                <a:close/>
                <a:moveTo>
                  <a:pt x="48" y="13"/>
                </a:moveTo>
                <a:cubicBezTo>
                  <a:pt x="38" y="13"/>
                  <a:pt x="30" y="16"/>
                  <a:pt x="25" y="21"/>
                </a:cubicBezTo>
                <a:cubicBezTo>
                  <a:pt x="13" y="32"/>
                  <a:pt x="14" y="55"/>
                  <a:pt x="26" y="84"/>
                </a:cubicBezTo>
                <a:cubicBezTo>
                  <a:pt x="38" y="115"/>
                  <a:pt x="62" y="149"/>
                  <a:pt x="94" y="180"/>
                </a:cubicBezTo>
                <a:cubicBezTo>
                  <a:pt x="140" y="227"/>
                  <a:pt x="194" y="258"/>
                  <a:pt x="229" y="258"/>
                </a:cubicBezTo>
                <a:cubicBezTo>
                  <a:pt x="239" y="258"/>
                  <a:pt x="247" y="255"/>
                  <a:pt x="253" y="249"/>
                </a:cubicBezTo>
                <a:cubicBezTo>
                  <a:pt x="264" y="238"/>
                  <a:pt x="264" y="215"/>
                  <a:pt x="252" y="186"/>
                </a:cubicBezTo>
                <a:cubicBezTo>
                  <a:pt x="239" y="155"/>
                  <a:pt x="215" y="121"/>
                  <a:pt x="184" y="90"/>
                </a:cubicBezTo>
                <a:cubicBezTo>
                  <a:pt x="138" y="44"/>
                  <a:pt x="83" y="13"/>
                  <a:pt x="48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669910" y="3653455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121" name="等腰三角形 120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22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腰三角形 134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等腰三角形 135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等腰三角形 137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393394" y="3653455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142" name="等腰三角形 141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等腰三角形 143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等腰三角形 144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等腰三角形 145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等腰三角形 146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等腰三角形 147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等腰三角形 149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8953532" y="3653455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152" name="等腰三角形 151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等腰三角形 153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等腰三角形 154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等腰三角形 155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等腰三角形 156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等腰三角形 158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等腰三角形 159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Freeform 10"/>
          <p:cNvSpPr>
            <a:spLocks noEditPoints="1"/>
          </p:cNvSpPr>
          <p:nvPr/>
        </p:nvSpPr>
        <p:spPr bwMode="auto">
          <a:xfrm>
            <a:off x="1659383" y="2467035"/>
            <a:ext cx="719800" cy="700455"/>
          </a:xfrm>
          <a:custGeom>
            <a:avLst/>
            <a:gdLst>
              <a:gd name="T0" fmla="*/ 2147483646 w 278"/>
              <a:gd name="T1" fmla="*/ 2147483646 h 270"/>
              <a:gd name="T2" fmla="*/ 2147483646 w 278"/>
              <a:gd name="T3" fmla="*/ 2147483646 h 270"/>
              <a:gd name="T4" fmla="*/ 2147483646 w 278"/>
              <a:gd name="T5" fmla="*/ 2147483646 h 270"/>
              <a:gd name="T6" fmla="*/ 2147483646 w 278"/>
              <a:gd name="T7" fmla="*/ 2147483646 h 270"/>
              <a:gd name="T8" fmla="*/ 2147483646 w 278"/>
              <a:gd name="T9" fmla="*/ 0 h 270"/>
              <a:gd name="T10" fmla="*/ 2147483646 w 278"/>
              <a:gd name="T11" fmla="*/ 2147483646 h 270"/>
              <a:gd name="T12" fmla="*/ 2147483646 w 278"/>
              <a:gd name="T13" fmla="*/ 2147483646 h 270"/>
              <a:gd name="T14" fmla="*/ 2147483646 w 278"/>
              <a:gd name="T15" fmla="*/ 2147483646 h 270"/>
              <a:gd name="T16" fmla="*/ 2147483646 w 278"/>
              <a:gd name="T17" fmla="*/ 2147483646 h 270"/>
              <a:gd name="T18" fmla="*/ 2147483646 w 278"/>
              <a:gd name="T19" fmla="*/ 2147483646 h 270"/>
              <a:gd name="T20" fmla="*/ 2147483646 w 278"/>
              <a:gd name="T21" fmla="*/ 2147483646 h 270"/>
              <a:gd name="T22" fmla="*/ 2147483646 w 278"/>
              <a:gd name="T23" fmla="*/ 2147483646 h 270"/>
              <a:gd name="T24" fmla="*/ 2147483646 w 278"/>
              <a:gd name="T25" fmla="*/ 2147483646 h 270"/>
              <a:gd name="T26" fmla="*/ 2147483646 w 278"/>
              <a:gd name="T27" fmla="*/ 2147483646 h 270"/>
              <a:gd name="T28" fmla="*/ 2147483646 w 278"/>
              <a:gd name="T29" fmla="*/ 2147483646 h 270"/>
              <a:gd name="T30" fmla="*/ 2147483646 w 278"/>
              <a:gd name="T31" fmla="*/ 2147483646 h 270"/>
              <a:gd name="T32" fmla="*/ 2147483646 w 278"/>
              <a:gd name="T33" fmla="*/ 2147483646 h 270"/>
              <a:gd name="T34" fmla="*/ 2147483646 w 278"/>
              <a:gd name="T35" fmla="*/ 2147483646 h 2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8" h="270">
                <a:moveTo>
                  <a:pt x="48" y="270"/>
                </a:moveTo>
                <a:cubicBezTo>
                  <a:pt x="35" y="270"/>
                  <a:pt x="24" y="266"/>
                  <a:pt x="16" y="258"/>
                </a:cubicBezTo>
                <a:cubicBezTo>
                  <a:pt x="0" y="243"/>
                  <a:pt x="0" y="216"/>
                  <a:pt x="14" y="182"/>
                </a:cubicBezTo>
                <a:cubicBezTo>
                  <a:pt x="27" y="149"/>
                  <a:pt x="52" y="113"/>
                  <a:pt x="85" y="81"/>
                </a:cubicBezTo>
                <a:cubicBezTo>
                  <a:pt x="134" y="32"/>
                  <a:pt x="190" y="0"/>
                  <a:pt x="229" y="0"/>
                </a:cubicBezTo>
                <a:cubicBezTo>
                  <a:pt x="243" y="0"/>
                  <a:pt x="254" y="4"/>
                  <a:pt x="262" y="12"/>
                </a:cubicBezTo>
                <a:cubicBezTo>
                  <a:pt x="277" y="27"/>
                  <a:pt x="278" y="55"/>
                  <a:pt x="264" y="89"/>
                </a:cubicBezTo>
                <a:cubicBezTo>
                  <a:pt x="250" y="121"/>
                  <a:pt x="225" y="157"/>
                  <a:pt x="193" y="189"/>
                </a:cubicBezTo>
                <a:cubicBezTo>
                  <a:pt x="144" y="238"/>
                  <a:pt x="87" y="270"/>
                  <a:pt x="48" y="270"/>
                </a:cubicBezTo>
                <a:close/>
                <a:moveTo>
                  <a:pt x="229" y="13"/>
                </a:moveTo>
                <a:cubicBezTo>
                  <a:pt x="194" y="13"/>
                  <a:pt x="140" y="44"/>
                  <a:pt x="94" y="90"/>
                </a:cubicBezTo>
                <a:cubicBezTo>
                  <a:pt x="62" y="121"/>
                  <a:pt x="38" y="155"/>
                  <a:pt x="26" y="186"/>
                </a:cubicBezTo>
                <a:cubicBezTo>
                  <a:pt x="14" y="215"/>
                  <a:pt x="13" y="238"/>
                  <a:pt x="25" y="249"/>
                </a:cubicBezTo>
                <a:cubicBezTo>
                  <a:pt x="30" y="255"/>
                  <a:pt x="38" y="258"/>
                  <a:pt x="48" y="258"/>
                </a:cubicBezTo>
                <a:cubicBezTo>
                  <a:pt x="83" y="258"/>
                  <a:pt x="138" y="227"/>
                  <a:pt x="184" y="180"/>
                </a:cubicBezTo>
                <a:cubicBezTo>
                  <a:pt x="215" y="149"/>
                  <a:pt x="239" y="115"/>
                  <a:pt x="252" y="84"/>
                </a:cubicBezTo>
                <a:cubicBezTo>
                  <a:pt x="264" y="55"/>
                  <a:pt x="264" y="32"/>
                  <a:pt x="253" y="21"/>
                </a:cubicBezTo>
                <a:cubicBezTo>
                  <a:pt x="247" y="16"/>
                  <a:pt x="239" y="13"/>
                  <a:pt x="229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79954" y="4448830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4141892" y="2197345"/>
            <a:ext cx="1216025" cy="1216025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1" name="组合 50"/>
          <p:cNvGrpSpPr/>
          <p:nvPr/>
        </p:nvGrpSpPr>
        <p:grpSpPr bwMode="auto">
          <a:xfrm>
            <a:off x="4304392" y="2365148"/>
            <a:ext cx="891025" cy="880420"/>
            <a:chOff x="4511675" y="2554288"/>
            <a:chExt cx="776288" cy="768350"/>
          </a:xfrm>
        </p:grpSpPr>
        <p:sp>
          <p:nvSpPr>
            <p:cNvPr id="9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4511675" y="2557463"/>
              <a:ext cx="776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Freeform 13"/>
            <p:cNvSpPr>
              <a:spLocks noEditPoints="1"/>
            </p:cNvSpPr>
            <p:nvPr/>
          </p:nvSpPr>
          <p:spPr bwMode="auto">
            <a:xfrm>
              <a:off x="4514850" y="2554288"/>
              <a:ext cx="769938" cy="768350"/>
            </a:xfrm>
            <a:custGeom>
              <a:avLst/>
              <a:gdLst>
                <a:gd name="T0" fmla="*/ 2147483646 w 202"/>
                <a:gd name="T1" fmla="*/ 2147483646 h 202"/>
                <a:gd name="T2" fmla="*/ 2147483646 w 202"/>
                <a:gd name="T3" fmla="*/ 2147483646 h 202"/>
                <a:gd name="T4" fmla="*/ 2147483646 w 202"/>
                <a:gd name="T5" fmla="*/ 2147483646 h 202"/>
                <a:gd name="T6" fmla="*/ 2147483646 w 202"/>
                <a:gd name="T7" fmla="*/ 2147483646 h 202"/>
                <a:gd name="T8" fmla="*/ 2147483646 w 202"/>
                <a:gd name="T9" fmla="*/ 2147483646 h 202"/>
                <a:gd name="T10" fmla="*/ 0 w 202"/>
                <a:gd name="T11" fmla="*/ 2147483646 h 202"/>
                <a:gd name="T12" fmla="*/ 0 w 202"/>
                <a:gd name="T13" fmla="*/ 2147483646 h 202"/>
                <a:gd name="T14" fmla="*/ 2147483646 w 202"/>
                <a:gd name="T15" fmla="*/ 2147483646 h 202"/>
                <a:gd name="T16" fmla="*/ 2147483646 w 202"/>
                <a:gd name="T17" fmla="*/ 2147483646 h 202"/>
                <a:gd name="T18" fmla="*/ 2147483646 w 202"/>
                <a:gd name="T19" fmla="*/ 0 h 202"/>
                <a:gd name="T20" fmla="*/ 2147483646 w 202"/>
                <a:gd name="T21" fmla="*/ 0 h 202"/>
                <a:gd name="T22" fmla="*/ 2147483646 w 202"/>
                <a:gd name="T23" fmla="*/ 2147483646 h 202"/>
                <a:gd name="T24" fmla="*/ 2147483646 w 202"/>
                <a:gd name="T25" fmla="*/ 2147483646 h 202"/>
                <a:gd name="T26" fmla="*/ 2147483646 w 202"/>
                <a:gd name="T27" fmla="*/ 2147483646 h 202"/>
                <a:gd name="T28" fmla="*/ 2147483646 w 202"/>
                <a:gd name="T29" fmla="*/ 2147483646 h 202"/>
                <a:gd name="T30" fmla="*/ 2147483646 w 202"/>
                <a:gd name="T31" fmla="*/ 2147483646 h 202"/>
                <a:gd name="T32" fmla="*/ 2147483646 w 202"/>
                <a:gd name="T33" fmla="*/ 2147483646 h 202"/>
                <a:gd name="T34" fmla="*/ 2147483646 w 202"/>
                <a:gd name="T35" fmla="*/ 2147483646 h 202"/>
                <a:gd name="T36" fmla="*/ 2147483646 w 202"/>
                <a:gd name="T37" fmla="*/ 2147483646 h 202"/>
                <a:gd name="T38" fmla="*/ 2147483646 w 202"/>
                <a:gd name="T39" fmla="*/ 2147483646 h 202"/>
                <a:gd name="T40" fmla="*/ 2147483646 w 202"/>
                <a:gd name="T41" fmla="*/ 2147483646 h 202"/>
                <a:gd name="T42" fmla="*/ 2147483646 w 202"/>
                <a:gd name="T43" fmla="*/ 2147483646 h 2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2" h="202">
                  <a:moveTo>
                    <a:pt x="115" y="184"/>
                  </a:moveTo>
                  <a:cubicBezTo>
                    <a:pt x="114" y="190"/>
                    <a:pt x="113" y="196"/>
                    <a:pt x="113" y="202"/>
                  </a:cubicBezTo>
                  <a:cubicBezTo>
                    <a:pt x="106" y="202"/>
                    <a:pt x="98" y="202"/>
                    <a:pt x="90" y="202"/>
                  </a:cubicBezTo>
                  <a:cubicBezTo>
                    <a:pt x="90" y="196"/>
                    <a:pt x="89" y="191"/>
                    <a:pt x="89" y="184"/>
                  </a:cubicBezTo>
                  <a:cubicBezTo>
                    <a:pt x="52" y="175"/>
                    <a:pt x="28" y="152"/>
                    <a:pt x="19" y="114"/>
                  </a:cubicBezTo>
                  <a:cubicBezTo>
                    <a:pt x="13" y="114"/>
                    <a:pt x="7" y="113"/>
                    <a:pt x="0" y="113"/>
                  </a:cubicBezTo>
                  <a:cubicBezTo>
                    <a:pt x="0" y="105"/>
                    <a:pt x="0" y="98"/>
                    <a:pt x="0" y="90"/>
                  </a:cubicBezTo>
                  <a:cubicBezTo>
                    <a:pt x="6" y="89"/>
                    <a:pt x="13" y="89"/>
                    <a:pt x="19" y="88"/>
                  </a:cubicBezTo>
                  <a:cubicBezTo>
                    <a:pt x="28" y="50"/>
                    <a:pt x="51" y="27"/>
                    <a:pt x="89" y="18"/>
                  </a:cubicBezTo>
                  <a:cubicBezTo>
                    <a:pt x="89" y="12"/>
                    <a:pt x="89" y="6"/>
                    <a:pt x="90" y="0"/>
                  </a:cubicBezTo>
                  <a:cubicBezTo>
                    <a:pt x="98" y="0"/>
                    <a:pt x="105" y="0"/>
                    <a:pt x="113" y="0"/>
                  </a:cubicBezTo>
                  <a:cubicBezTo>
                    <a:pt x="114" y="6"/>
                    <a:pt x="114" y="12"/>
                    <a:pt x="115" y="19"/>
                  </a:cubicBezTo>
                  <a:cubicBezTo>
                    <a:pt x="153" y="27"/>
                    <a:pt x="176" y="51"/>
                    <a:pt x="184" y="88"/>
                  </a:cubicBezTo>
                  <a:cubicBezTo>
                    <a:pt x="190" y="89"/>
                    <a:pt x="196" y="89"/>
                    <a:pt x="202" y="89"/>
                  </a:cubicBezTo>
                  <a:cubicBezTo>
                    <a:pt x="202" y="97"/>
                    <a:pt x="202" y="104"/>
                    <a:pt x="202" y="112"/>
                  </a:cubicBezTo>
                  <a:cubicBezTo>
                    <a:pt x="196" y="113"/>
                    <a:pt x="190" y="114"/>
                    <a:pt x="184" y="114"/>
                  </a:cubicBezTo>
                  <a:cubicBezTo>
                    <a:pt x="175" y="151"/>
                    <a:pt x="153" y="175"/>
                    <a:pt x="115" y="184"/>
                  </a:cubicBezTo>
                  <a:close/>
                  <a:moveTo>
                    <a:pt x="102" y="37"/>
                  </a:moveTo>
                  <a:cubicBezTo>
                    <a:pt x="66" y="37"/>
                    <a:pt x="37" y="65"/>
                    <a:pt x="37" y="102"/>
                  </a:cubicBezTo>
                  <a:cubicBezTo>
                    <a:pt x="37" y="138"/>
                    <a:pt x="66" y="166"/>
                    <a:pt x="102" y="166"/>
                  </a:cubicBezTo>
                  <a:cubicBezTo>
                    <a:pt x="138" y="165"/>
                    <a:pt x="166" y="137"/>
                    <a:pt x="166" y="102"/>
                  </a:cubicBezTo>
                  <a:cubicBezTo>
                    <a:pt x="166" y="66"/>
                    <a:pt x="138" y="37"/>
                    <a:pt x="10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14"/>
            <p:cNvSpPr/>
            <p:nvPr/>
          </p:nvSpPr>
          <p:spPr bwMode="auto">
            <a:xfrm>
              <a:off x="4732338" y="2770188"/>
              <a:ext cx="338138" cy="339725"/>
            </a:xfrm>
            <a:custGeom>
              <a:avLst/>
              <a:gdLst>
                <a:gd name="T0" fmla="*/ 2147483646 w 89"/>
                <a:gd name="T1" fmla="*/ 0 h 89"/>
                <a:gd name="T2" fmla="*/ 2147483646 w 89"/>
                <a:gd name="T3" fmla="*/ 2147483646 h 89"/>
                <a:gd name="T4" fmla="*/ 2147483646 w 89"/>
                <a:gd name="T5" fmla="*/ 2147483646 h 89"/>
                <a:gd name="T6" fmla="*/ 0 w 89"/>
                <a:gd name="T7" fmla="*/ 2147483646 h 89"/>
                <a:gd name="T8" fmla="*/ 2147483646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45" y="0"/>
                  </a:moveTo>
                  <a:cubicBezTo>
                    <a:pt x="69" y="0"/>
                    <a:pt x="89" y="19"/>
                    <a:pt x="89" y="44"/>
                  </a:cubicBezTo>
                  <a:cubicBezTo>
                    <a:pt x="89" y="69"/>
                    <a:pt x="69" y="89"/>
                    <a:pt x="44" y="88"/>
                  </a:cubicBezTo>
                  <a:cubicBezTo>
                    <a:pt x="20" y="88"/>
                    <a:pt x="0" y="69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5" name="矩形 22"/>
          <p:cNvSpPr>
            <a:spLocks noChangeArrowheads="1"/>
          </p:cNvSpPr>
          <p:nvPr/>
        </p:nvSpPr>
        <p:spPr bwMode="auto">
          <a:xfrm>
            <a:off x="3786292" y="4525030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选题整体分析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4"/>
          <p:cNvSpPr>
            <a:spLocks noChangeArrowheads="1"/>
          </p:cNvSpPr>
          <p:nvPr/>
        </p:nvSpPr>
        <p:spPr bwMode="auto">
          <a:xfrm>
            <a:off x="3786292" y="4915555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选题现状描述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5"/>
          <p:cNvSpPr>
            <a:spLocks noChangeArrowheads="1"/>
          </p:cNvSpPr>
          <p:nvPr/>
        </p:nvSpPr>
        <p:spPr bwMode="auto">
          <a:xfrm>
            <a:off x="3772004" y="5348943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选题目标概括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3838679" y="3861455"/>
            <a:ext cx="1827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8"/>
          <p:cNvSpPr>
            <a:spLocks noChangeArrowheads="1"/>
          </p:cNvSpPr>
          <p:nvPr/>
        </p:nvSpPr>
        <p:spPr bwMode="auto">
          <a:xfrm>
            <a:off x="6865682" y="2209137"/>
            <a:ext cx="1219200" cy="1219200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Freeform 19"/>
          <p:cNvSpPr/>
          <p:nvPr/>
        </p:nvSpPr>
        <p:spPr bwMode="auto">
          <a:xfrm>
            <a:off x="7208412" y="2463228"/>
            <a:ext cx="550114" cy="711018"/>
          </a:xfrm>
          <a:custGeom>
            <a:avLst/>
            <a:gdLst>
              <a:gd name="T0" fmla="*/ 2147483646 w 212"/>
              <a:gd name="T1" fmla="*/ 2147483646 h 274"/>
              <a:gd name="T2" fmla="*/ 2147483646 w 212"/>
              <a:gd name="T3" fmla="*/ 2147483646 h 274"/>
              <a:gd name="T4" fmla="*/ 2147483646 w 212"/>
              <a:gd name="T5" fmla="*/ 2147483646 h 274"/>
              <a:gd name="T6" fmla="*/ 0 w 212"/>
              <a:gd name="T7" fmla="*/ 2147483646 h 274"/>
              <a:gd name="T8" fmla="*/ 0 w 212"/>
              <a:gd name="T9" fmla="*/ 2147483646 h 274"/>
              <a:gd name="T10" fmla="*/ 2147483646 w 212"/>
              <a:gd name="T11" fmla="*/ 0 h 274"/>
              <a:gd name="T12" fmla="*/ 2147483646 w 212"/>
              <a:gd name="T13" fmla="*/ 0 h 274"/>
              <a:gd name="T14" fmla="*/ 2147483646 w 212"/>
              <a:gd name="T15" fmla="*/ 2147483646 h 274"/>
              <a:gd name="T16" fmla="*/ 2147483646 w 212"/>
              <a:gd name="T17" fmla="*/ 2147483646 h 2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" h="274">
                <a:moveTo>
                  <a:pt x="212" y="257"/>
                </a:moveTo>
                <a:cubicBezTo>
                  <a:pt x="212" y="266"/>
                  <a:pt x="205" y="274"/>
                  <a:pt x="196" y="274"/>
                </a:cubicBezTo>
                <a:cubicBezTo>
                  <a:pt x="17" y="274"/>
                  <a:pt x="17" y="274"/>
                  <a:pt x="17" y="274"/>
                </a:cubicBezTo>
                <a:cubicBezTo>
                  <a:pt x="7" y="274"/>
                  <a:pt x="0" y="266"/>
                  <a:pt x="0" y="25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7" y="0"/>
                  <a:pt x="17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5" y="0"/>
                  <a:pt x="212" y="8"/>
                  <a:pt x="212" y="17"/>
                </a:cubicBezTo>
                <a:lnTo>
                  <a:pt x="212" y="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Freeform 20"/>
          <p:cNvSpPr/>
          <p:nvPr/>
        </p:nvSpPr>
        <p:spPr bwMode="auto">
          <a:xfrm>
            <a:off x="7268443" y="2543927"/>
            <a:ext cx="430049" cy="549621"/>
          </a:xfrm>
          <a:custGeom>
            <a:avLst/>
            <a:gdLst>
              <a:gd name="T0" fmla="*/ 2147483646 w 166"/>
              <a:gd name="T1" fmla="*/ 2147483646 h 212"/>
              <a:gd name="T2" fmla="*/ 2147483646 w 166"/>
              <a:gd name="T3" fmla="*/ 2147483646 h 212"/>
              <a:gd name="T4" fmla="*/ 2147483646 w 166"/>
              <a:gd name="T5" fmla="*/ 2147483646 h 212"/>
              <a:gd name="T6" fmla="*/ 0 w 166"/>
              <a:gd name="T7" fmla="*/ 2147483646 h 212"/>
              <a:gd name="T8" fmla="*/ 0 w 166"/>
              <a:gd name="T9" fmla="*/ 2147483646 h 212"/>
              <a:gd name="T10" fmla="*/ 2147483646 w 166"/>
              <a:gd name="T11" fmla="*/ 0 h 212"/>
              <a:gd name="T12" fmla="*/ 2147483646 w 166"/>
              <a:gd name="T13" fmla="*/ 0 h 212"/>
              <a:gd name="T14" fmla="*/ 2147483646 w 166"/>
              <a:gd name="T15" fmla="*/ 2147483646 h 212"/>
              <a:gd name="T16" fmla="*/ 2147483646 w 166"/>
              <a:gd name="T17" fmla="*/ 2147483646 h 2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" h="212">
                <a:moveTo>
                  <a:pt x="166" y="199"/>
                </a:moveTo>
                <a:cubicBezTo>
                  <a:pt x="166" y="206"/>
                  <a:pt x="160" y="212"/>
                  <a:pt x="153" y="212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6" y="212"/>
                  <a:pt x="0" y="206"/>
                  <a:pt x="0" y="19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6" y="0"/>
                  <a:pt x="1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0" y="0"/>
                  <a:pt x="166" y="5"/>
                  <a:pt x="166" y="13"/>
                </a:cubicBezTo>
                <a:lnTo>
                  <a:pt x="166" y="199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Freeform 21"/>
          <p:cNvSpPr/>
          <p:nvPr/>
        </p:nvSpPr>
        <p:spPr bwMode="auto">
          <a:xfrm>
            <a:off x="7400515" y="2614095"/>
            <a:ext cx="251044" cy="29444"/>
          </a:xfrm>
          <a:custGeom>
            <a:avLst/>
            <a:gdLst>
              <a:gd name="T0" fmla="*/ 2147483646 w 97"/>
              <a:gd name="T1" fmla="*/ 2147483646 h 11"/>
              <a:gd name="T2" fmla="*/ 2147483646 w 97"/>
              <a:gd name="T3" fmla="*/ 2147483646 h 11"/>
              <a:gd name="T4" fmla="*/ 2147483646 w 97"/>
              <a:gd name="T5" fmla="*/ 2147483646 h 11"/>
              <a:gd name="T6" fmla="*/ 0 w 97"/>
              <a:gd name="T7" fmla="*/ 2147483646 h 11"/>
              <a:gd name="T8" fmla="*/ 0 w 97"/>
              <a:gd name="T9" fmla="*/ 2147483646 h 11"/>
              <a:gd name="T10" fmla="*/ 2147483646 w 97"/>
              <a:gd name="T11" fmla="*/ 0 h 11"/>
              <a:gd name="T12" fmla="*/ 2147483646 w 97"/>
              <a:gd name="T13" fmla="*/ 0 h 11"/>
              <a:gd name="T14" fmla="*/ 2147483646 w 97"/>
              <a:gd name="T15" fmla="*/ 2147483646 h 11"/>
              <a:gd name="T16" fmla="*/ 2147483646 w 97"/>
              <a:gd name="T17" fmla="*/ 2147483646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1">
                <a:moveTo>
                  <a:pt x="97" y="8"/>
                </a:moveTo>
                <a:cubicBezTo>
                  <a:pt x="97" y="10"/>
                  <a:pt x="95" y="11"/>
                  <a:pt x="93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1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Freeform 22"/>
          <p:cNvSpPr/>
          <p:nvPr/>
        </p:nvSpPr>
        <p:spPr bwMode="auto">
          <a:xfrm>
            <a:off x="7321927" y="2601008"/>
            <a:ext cx="57849" cy="57798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7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1"/>
                  <a:pt x="22" y="4"/>
                </a:cubicBezTo>
                <a:lnTo>
                  <a:pt x="22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Freeform 23"/>
          <p:cNvSpPr/>
          <p:nvPr/>
        </p:nvSpPr>
        <p:spPr bwMode="auto">
          <a:xfrm>
            <a:off x="7400515" y="2735858"/>
            <a:ext cx="251044" cy="30535"/>
          </a:xfrm>
          <a:custGeom>
            <a:avLst/>
            <a:gdLst>
              <a:gd name="T0" fmla="*/ 2147483646 w 97"/>
              <a:gd name="T1" fmla="*/ 2147483646 h 12"/>
              <a:gd name="T2" fmla="*/ 2147483646 w 97"/>
              <a:gd name="T3" fmla="*/ 2147483646 h 12"/>
              <a:gd name="T4" fmla="*/ 2147483646 w 97"/>
              <a:gd name="T5" fmla="*/ 2147483646 h 12"/>
              <a:gd name="T6" fmla="*/ 0 w 97"/>
              <a:gd name="T7" fmla="*/ 2147483646 h 12"/>
              <a:gd name="T8" fmla="*/ 0 w 97"/>
              <a:gd name="T9" fmla="*/ 2147483646 h 12"/>
              <a:gd name="T10" fmla="*/ 2147483646 w 97"/>
              <a:gd name="T11" fmla="*/ 0 h 12"/>
              <a:gd name="T12" fmla="*/ 2147483646 w 97"/>
              <a:gd name="T13" fmla="*/ 0 h 12"/>
              <a:gd name="T14" fmla="*/ 2147483646 w 97"/>
              <a:gd name="T15" fmla="*/ 2147483646 h 12"/>
              <a:gd name="T16" fmla="*/ 2147483646 w 97"/>
              <a:gd name="T17" fmla="*/ 214748364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2">
                <a:moveTo>
                  <a:pt x="97" y="8"/>
                </a:moveTo>
                <a:cubicBezTo>
                  <a:pt x="97" y="10"/>
                  <a:pt x="95" y="12"/>
                  <a:pt x="9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2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Freeform 24"/>
          <p:cNvSpPr/>
          <p:nvPr/>
        </p:nvSpPr>
        <p:spPr bwMode="auto">
          <a:xfrm>
            <a:off x="7321927" y="2722772"/>
            <a:ext cx="57849" cy="56707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4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Freeform 25"/>
          <p:cNvSpPr/>
          <p:nvPr/>
        </p:nvSpPr>
        <p:spPr bwMode="auto">
          <a:xfrm>
            <a:off x="7400515" y="2813284"/>
            <a:ext cx="251044" cy="31625"/>
          </a:xfrm>
          <a:custGeom>
            <a:avLst/>
            <a:gdLst>
              <a:gd name="T0" fmla="*/ 2147483646 w 97"/>
              <a:gd name="T1" fmla="*/ 2147483646 h 12"/>
              <a:gd name="T2" fmla="*/ 2147483646 w 97"/>
              <a:gd name="T3" fmla="*/ 2147483646 h 12"/>
              <a:gd name="T4" fmla="*/ 2147483646 w 97"/>
              <a:gd name="T5" fmla="*/ 2147483646 h 12"/>
              <a:gd name="T6" fmla="*/ 0 w 97"/>
              <a:gd name="T7" fmla="*/ 2147483646 h 12"/>
              <a:gd name="T8" fmla="*/ 0 w 97"/>
              <a:gd name="T9" fmla="*/ 2147483646 h 12"/>
              <a:gd name="T10" fmla="*/ 2147483646 w 97"/>
              <a:gd name="T11" fmla="*/ 0 h 12"/>
              <a:gd name="T12" fmla="*/ 2147483646 w 97"/>
              <a:gd name="T13" fmla="*/ 0 h 12"/>
              <a:gd name="T14" fmla="*/ 2147483646 w 97"/>
              <a:gd name="T15" fmla="*/ 2147483646 h 12"/>
              <a:gd name="T16" fmla="*/ 2147483646 w 97"/>
              <a:gd name="T17" fmla="*/ 214748364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2">
                <a:moveTo>
                  <a:pt x="97" y="8"/>
                </a:moveTo>
                <a:cubicBezTo>
                  <a:pt x="97" y="10"/>
                  <a:pt x="95" y="12"/>
                  <a:pt x="9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2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Freeform 26"/>
          <p:cNvSpPr/>
          <p:nvPr/>
        </p:nvSpPr>
        <p:spPr bwMode="auto">
          <a:xfrm>
            <a:off x="7321927" y="2800198"/>
            <a:ext cx="57849" cy="56707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4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Freeform 27"/>
          <p:cNvSpPr/>
          <p:nvPr/>
        </p:nvSpPr>
        <p:spPr bwMode="auto">
          <a:xfrm>
            <a:off x="7400515" y="2890712"/>
            <a:ext cx="251044" cy="31625"/>
          </a:xfrm>
          <a:custGeom>
            <a:avLst/>
            <a:gdLst>
              <a:gd name="T0" fmla="*/ 2147483646 w 97"/>
              <a:gd name="T1" fmla="*/ 2147483646 h 12"/>
              <a:gd name="T2" fmla="*/ 2147483646 w 97"/>
              <a:gd name="T3" fmla="*/ 2147483646 h 12"/>
              <a:gd name="T4" fmla="*/ 2147483646 w 97"/>
              <a:gd name="T5" fmla="*/ 2147483646 h 12"/>
              <a:gd name="T6" fmla="*/ 0 w 97"/>
              <a:gd name="T7" fmla="*/ 2147483646 h 12"/>
              <a:gd name="T8" fmla="*/ 0 w 97"/>
              <a:gd name="T9" fmla="*/ 2147483646 h 12"/>
              <a:gd name="T10" fmla="*/ 2147483646 w 97"/>
              <a:gd name="T11" fmla="*/ 0 h 12"/>
              <a:gd name="T12" fmla="*/ 2147483646 w 97"/>
              <a:gd name="T13" fmla="*/ 0 h 12"/>
              <a:gd name="T14" fmla="*/ 2147483646 w 97"/>
              <a:gd name="T15" fmla="*/ 2147483646 h 12"/>
              <a:gd name="T16" fmla="*/ 2147483646 w 97"/>
              <a:gd name="T17" fmla="*/ 214748364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2">
                <a:moveTo>
                  <a:pt x="97" y="8"/>
                </a:moveTo>
                <a:cubicBezTo>
                  <a:pt x="97" y="10"/>
                  <a:pt x="95" y="12"/>
                  <a:pt x="93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2"/>
                  <a:pt x="97" y="4"/>
                </a:cubicBezTo>
                <a:lnTo>
                  <a:pt x="97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" name="Freeform 28"/>
          <p:cNvSpPr/>
          <p:nvPr/>
        </p:nvSpPr>
        <p:spPr bwMode="auto">
          <a:xfrm>
            <a:off x="7321927" y="2877625"/>
            <a:ext cx="57849" cy="57798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0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4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3" name="Freeform 29"/>
          <p:cNvSpPr/>
          <p:nvPr/>
        </p:nvSpPr>
        <p:spPr bwMode="auto">
          <a:xfrm>
            <a:off x="7400515" y="2971410"/>
            <a:ext cx="251044" cy="28353"/>
          </a:xfrm>
          <a:custGeom>
            <a:avLst/>
            <a:gdLst>
              <a:gd name="T0" fmla="*/ 2147483646 w 97"/>
              <a:gd name="T1" fmla="*/ 2147483646 h 11"/>
              <a:gd name="T2" fmla="*/ 2147483646 w 97"/>
              <a:gd name="T3" fmla="*/ 2147483646 h 11"/>
              <a:gd name="T4" fmla="*/ 2147483646 w 97"/>
              <a:gd name="T5" fmla="*/ 2147483646 h 11"/>
              <a:gd name="T6" fmla="*/ 0 w 97"/>
              <a:gd name="T7" fmla="*/ 2147483646 h 11"/>
              <a:gd name="T8" fmla="*/ 0 w 97"/>
              <a:gd name="T9" fmla="*/ 2147483646 h 11"/>
              <a:gd name="T10" fmla="*/ 2147483646 w 97"/>
              <a:gd name="T11" fmla="*/ 0 h 11"/>
              <a:gd name="T12" fmla="*/ 2147483646 w 97"/>
              <a:gd name="T13" fmla="*/ 0 h 11"/>
              <a:gd name="T14" fmla="*/ 2147483646 w 97"/>
              <a:gd name="T15" fmla="*/ 2147483646 h 11"/>
              <a:gd name="T16" fmla="*/ 2147483646 w 97"/>
              <a:gd name="T17" fmla="*/ 2147483646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7" h="11">
                <a:moveTo>
                  <a:pt x="97" y="7"/>
                </a:moveTo>
                <a:cubicBezTo>
                  <a:pt x="97" y="10"/>
                  <a:pt x="95" y="11"/>
                  <a:pt x="93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0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1"/>
                  <a:pt x="97" y="3"/>
                </a:cubicBezTo>
                <a:lnTo>
                  <a:pt x="97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4" name="Freeform 30"/>
          <p:cNvSpPr/>
          <p:nvPr/>
        </p:nvSpPr>
        <p:spPr bwMode="auto">
          <a:xfrm>
            <a:off x="7321927" y="2956143"/>
            <a:ext cx="57849" cy="56707"/>
          </a:xfrm>
          <a:custGeom>
            <a:avLst/>
            <a:gdLst>
              <a:gd name="T0" fmla="*/ 2147483646 w 22"/>
              <a:gd name="T1" fmla="*/ 2147483646 h 22"/>
              <a:gd name="T2" fmla="*/ 2147483646 w 22"/>
              <a:gd name="T3" fmla="*/ 2147483646 h 22"/>
              <a:gd name="T4" fmla="*/ 2147483646 w 22"/>
              <a:gd name="T5" fmla="*/ 2147483646 h 22"/>
              <a:gd name="T6" fmla="*/ 0 w 22"/>
              <a:gd name="T7" fmla="*/ 2147483646 h 22"/>
              <a:gd name="T8" fmla="*/ 0 w 22"/>
              <a:gd name="T9" fmla="*/ 2147483646 h 22"/>
              <a:gd name="T10" fmla="*/ 2147483646 w 22"/>
              <a:gd name="T11" fmla="*/ 0 h 22"/>
              <a:gd name="T12" fmla="*/ 2147483646 w 22"/>
              <a:gd name="T13" fmla="*/ 0 h 22"/>
              <a:gd name="T14" fmla="*/ 2147483646 w 22"/>
              <a:gd name="T15" fmla="*/ 2147483646 h 22"/>
              <a:gd name="T16" fmla="*/ 2147483646 w 22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" h="22">
                <a:moveTo>
                  <a:pt x="22" y="18"/>
                </a:moveTo>
                <a:cubicBezTo>
                  <a:pt x="22" y="21"/>
                  <a:pt x="20" y="22"/>
                  <a:pt x="18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5"/>
                </a:cubicBezTo>
                <a:lnTo>
                  <a:pt x="2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5" name="Freeform 31"/>
          <p:cNvSpPr/>
          <p:nvPr/>
        </p:nvSpPr>
        <p:spPr bwMode="auto">
          <a:xfrm>
            <a:off x="7379776" y="2453788"/>
            <a:ext cx="196469" cy="101419"/>
          </a:xfrm>
          <a:custGeom>
            <a:avLst/>
            <a:gdLst>
              <a:gd name="T0" fmla="*/ 2147483646 w 76"/>
              <a:gd name="T1" fmla="*/ 2147483646 h 39"/>
              <a:gd name="T2" fmla="*/ 2147483646 w 76"/>
              <a:gd name="T3" fmla="*/ 2147483646 h 39"/>
              <a:gd name="T4" fmla="*/ 2147483646 w 76"/>
              <a:gd name="T5" fmla="*/ 2147483646 h 39"/>
              <a:gd name="T6" fmla="*/ 0 w 76"/>
              <a:gd name="T7" fmla="*/ 2147483646 h 39"/>
              <a:gd name="T8" fmla="*/ 0 w 76"/>
              <a:gd name="T9" fmla="*/ 2147483646 h 39"/>
              <a:gd name="T10" fmla="*/ 2147483646 w 76"/>
              <a:gd name="T11" fmla="*/ 0 h 39"/>
              <a:gd name="T12" fmla="*/ 2147483646 w 76"/>
              <a:gd name="T13" fmla="*/ 0 h 39"/>
              <a:gd name="T14" fmla="*/ 2147483646 w 76"/>
              <a:gd name="T15" fmla="*/ 2147483646 h 39"/>
              <a:gd name="T16" fmla="*/ 2147483646 w 76"/>
              <a:gd name="T17" fmla="*/ 2147483646 h 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" h="39">
                <a:moveTo>
                  <a:pt x="76" y="25"/>
                </a:moveTo>
                <a:cubicBezTo>
                  <a:pt x="76" y="33"/>
                  <a:pt x="70" y="39"/>
                  <a:pt x="63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6" y="39"/>
                  <a:pt x="0" y="33"/>
                  <a:pt x="0" y="2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0" y="0"/>
                  <a:pt x="76" y="6"/>
                  <a:pt x="76" y="13"/>
                </a:cubicBezTo>
                <a:lnTo>
                  <a:pt x="76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矩形 3"/>
          <p:cNvSpPr>
            <a:spLocks noChangeArrowheads="1"/>
          </p:cNvSpPr>
          <p:nvPr/>
        </p:nvSpPr>
        <p:spPr bwMode="auto">
          <a:xfrm>
            <a:off x="6567232" y="3927222"/>
            <a:ext cx="18272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621207" y="4516184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8" name="矩形 26"/>
          <p:cNvSpPr>
            <a:spLocks noChangeArrowheads="1"/>
          </p:cNvSpPr>
          <p:nvPr/>
        </p:nvSpPr>
        <p:spPr bwMode="auto">
          <a:xfrm>
            <a:off x="6529132" y="4544759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选题方案设计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8"/>
          <p:cNvSpPr>
            <a:spLocks noChangeArrowheads="1"/>
          </p:cNvSpPr>
          <p:nvPr/>
        </p:nvSpPr>
        <p:spPr bwMode="auto">
          <a:xfrm>
            <a:off x="6529132" y="4935284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选题研究方法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9"/>
          <p:cNvSpPr>
            <a:spLocks noChangeArrowheads="1"/>
          </p:cNvSpPr>
          <p:nvPr/>
        </p:nvSpPr>
        <p:spPr bwMode="auto">
          <a:xfrm>
            <a:off x="6514844" y="5368672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选题运行过程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Oval 5"/>
          <p:cNvSpPr>
            <a:spLocks noChangeArrowheads="1"/>
          </p:cNvSpPr>
          <p:nvPr/>
        </p:nvSpPr>
        <p:spPr bwMode="auto">
          <a:xfrm>
            <a:off x="9423110" y="2223870"/>
            <a:ext cx="1219200" cy="1219200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5" name="Freeform 6"/>
          <p:cNvSpPr/>
          <p:nvPr/>
        </p:nvSpPr>
        <p:spPr bwMode="auto">
          <a:xfrm>
            <a:off x="9774257" y="2807298"/>
            <a:ext cx="559436" cy="319522"/>
          </a:xfrm>
          <a:custGeom>
            <a:avLst/>
            <a:gdLst>
              <a:gd name="T0" fmla="*/ 2147483646 w 216"/>
              <a:gd name="T1" fmla="*/ 2147483646 h 123"/>
              <a:gd name="T2" fmla="*/ 2147483646 w 216"/>
              <a:gd name="T3" fmla="*/ 2147483646 h 123"/>
              <a:gd name="T4" fmla="*/ 2147483646 w 216"/>
              <a:gd name="T5" fmla="*/ 2147483646 h 123"/>
              <a:gd name="T6" fmla="*/ 2147483646 w 216"/>
              <a:gd name="T7" fmla="*/ 2147483646 h 123"/>
              <a:gd name="T8" fmla="*/ 0 w 216"/>
              <a:gd name="T9" fmla="*/ 2147483646 h 123"/>
              <a:gd name="T10" fmla="*/ 0 w 216"/>
              <a:gd name="T11" fmla="*/ 2147483646 h 123"/>
              <a:gd name="T12" fmla="*/ 2147483646 w 216"/>
              <a:gd name="T13" fmla="*/ 0 h 123"/>
              <a:gd name="T14" fmla="*/ 2147483646 w 216"/>
              <a:gd name="T15" fmla="*/ 0 h 123"/>
              <a:gd name="T16" fmla="*/ 2147483646 w 216"/>
              <a:gd name="T17" fmla="*/ 2147483646 h 123"/>
              <a:gd name="T18" fmla="*/ 2147483646 w 216"/>
              <a:gd name="T19" fmla="*/ 2147483646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" h="123">
                <a:moveTo>
                  <a:pt x="216" y="81"/>
                </a:moveTo>
                <a:cubicBezTo>
                  <a:pt x="216" y="89"/>
                  <a:pt x="212" y="101"/>
                  <a:pt x="208" y="108"/>
                </a:cubicBezTo>
                <a:cubicBezTo>
                  <a:pt x="208" y="108"/>
                  <a:pt x="199" y="123"/>
                  <a:pt x="116" y="123"/>
                </a:cubicBezTo>
                <a:cubicBezTo>
                  <a:pt x="34" y="123"/>
                  <a:pt x="12" y="105"/>
                  <a:pt x="12" y="105"/>
                </a:cubicBezTo>
                <a:cubicBezTo>
                  <a:pt x="5" y="100"/>
                  <a:pt x="0" y="89"/>
                  <a:pt x="0" y="8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6"/>
                  <a:pt x="7" y="0"/>
                  <a:pt x="15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9" y="0"/>
                  <a:pt x="216" y="6"/>
                  <a:pt x="216" y="15"/>
                </a:cubicBezTo>
                <a:lnTo>
                  <a:pt x="21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Freeform 7"/>
          <p:cNvSpPr/>
          <p:nvPr/>
        </p:nvSpPr>
        <p:spPr bwMode="auto">
          <a:xfrm>
            <a:off x="9524529" y="2594646"/>
            <a:ext cx="1014182" cy="353328"/>
          </a:xfrm>
          <a:custGeom>
            <a:avLst/>
            <a:gdLst>
              <a:gd name="T0" fmla="*/ 2147483646 w 391"/>
              <a:gd name="T1" fmla="*/ 2147483646 h 136"/>
              <a:gd name="T2" fmla="*/ 2147483646 w 391"/>
              <a:gd name="T3" fmla="*/ 2147483646 h 136"/>
              <a:gd name="T4" fmla="*/ 2147483646 w 391"/>
              <a:gd name="T5" fmla="*/ 2147483646 h 136"/>
              <a:gd name="T6" fmla="*/ 2147483646 w 391"/>
              <a:gd name="T7" fmla="*/ 2147483646 h 136"/>
              <a:gd name="T8" fmla="*/ 2147483646 w 391"/>
              <a:gd name="T9" fmla="*/ 2147483646 h 136"/>
              <a:gd name="T10" fmla="*/ 2147483646 w 391"/>
              <a:gd name="T11" fmla="*/ 2147483646 h 136"/>
              <a:gd name="T12" fmla="*/ 2147483646 w 391"/>
              <a:gd name="T13" fmla="*/ 2147483646 h 136"/>
              <a:gd name="T14" fmla="*/ 2147483646 w 391"/>
              <a:gd name="T15" fmla="*/ 2147483646 h 136"/>
              <a:gd name="T16" fmla="*/ 2147483646 w 391"/>
              <a:gd name="T17" fmla="*/ 2147483646 h 1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1" h="136">
                <a:moveTo>
                  <a:pt x="8" y="60"/>
                </a:moveTo>
                <a:cubicBezTo>
                  <a:pt x="0" y="62"/>
                  <a:pt x="0" y="66"/>
                  <a:pt x="8" y="69"/>
                </a:cubicBezTo>
                <a:cubicBezTo>
                  <a:pt x="193" y="134"/>
                  <a:pt x="193" y="134"/>
                  <a:pt x="193" y="134"/>
                </a:cubicBezTo>
                <a:cubicBezTo>
                  <a:pt x="201" y="136"/>
                  <a:pt x="213" y="136"/>
                  <a:pt x="221" y="133"/>
                </a:cubicBezTo>
                <a:cubicBezTo>
                  <a:pt x="384" y="73"/>
                  <a:pt x="384" y="73"/>
                  <a:pt x="384" y="73"/>
                </a:cubicBezTo>
                <a:cubicBezTo>
                  <a:pt x="391" y="70"/>
                  <a:pt x="391" y="66"/>
                  <a:pt x="384" y="63"/>
                </a:cubicBezTo>
                <a:cubicBezTo>
                  <a:pt x="210" y="2"/>
                  <a:pt x="210" y="2"/>
                  <a:pt x="210" y="2"/>
                </a:cubicBezTo>
                <a:cubicBezTo>
                  <a:pt x="202" y="0"/>
                  <a:pt x="189" y="0"/>
                  <a:pt x="182" y="2"/>
                </a:cubicBezTo>
                <a:lnTo>
                  <a:pt x="8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Freeform 8"/>
          <p:cNvSpPr/>
          <p:nvPr/>
        </p:nvSpPr>
        <p:spPr bwMode="auto">
          <a:xfrm>
            <a:off x="10333694" y="2838923"/>
            <a:ext cx="39259" cy="243186"/>
          </a:xfrm>
          <a:custGeom>
            <a:avLst/>
            <a:gdLst>
              <a:gd name="T0" fmla="*/ 2147483646 w 15"/>
              <a:gd name="T1" fmla="*/ 2147483646 h 94"/>
              <a:gd name="T2" fmla="*/ 2147483646 w 15"/>
              <a:gd name="T3" fmla="*/ 2147483646 h 94"/>
              <a:gd name="T4" fmla="*/ 0 w 15"/>
              <a:gd name="T5" fmla="*/ 2147483646 h 94"/>
              <a:gd name="T6" fmla="*/ 0 w 15"/>
              <a:gd name="T7" fmla="*/ 2147483646 h 94"/>
              <a:gd name="T8" fmla="*/ 2147483646 w 15"/>
              <a:gd name="T9" fmla="*/ 0 h 94"/>
              <a:gd name="T10" fmla="*/ 2147483646 w 15"/>
              <a:gd name="T11" fmla="*/ 2147483646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" h="94">
                <a:moveTo>
                  <a:pt x="15" y="79"/>
                </a:moveTo>
                <a:cubicBezTo>
                  <a:pt x="15" y="87"/>
                  <a:pt x="11" y="94"/>
                  <a:pt x="7" y="94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6"/>
                  <a:pt x="0" y="6"/>
                  <a:pt x="0" y="6"/>
                </a:cubicBezTo>
                <a:cubicBezTo>
                  <a:pt x="15" y="0"/>
                  <a:pt x="15" y="0"/>
                  <a:pt x="15" y="0"/>
                </a:cubicBezTo>
                <a:lnTo>
                  <a:pt x="15" y="7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596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8" name="Freeform 9"/>
          <p:cNvSpPr/>
          <p:nvPr/>
        </p:nvSpPr>
        <p:spPr bwMode="auto">
          <a:xfrm>
            <a:off x="10303159" y="3057026"/>
            <a:ext cx="92694" cy="71974"/>
          </a:xfrm>
          <a:custGeom>
            <a:avLst/>
            <a:gdLst>
              <a:gd name="T0" fmla="*/ 2147483646 w 36"/>
              <a:gd name="T1" fmla="*/ 2147483646 h 28"/>
              <a:gd name="T2" fmla="*/ 2147483646 w 36"/>
              <a:gd name="T3" fmla="*/ 2147483646 h 28"/>
              <a:gd name="T4" fmla="*/ 2147483646 w 36"/>
              <a:gd name="T5" fmla="*/ 2147483646 h 28"/>
              <a:gd name="T6" fmla="*/ 0 w 36"/>
              <a:gd name="T7" fmla="*/ 2147483646 h 28"/>
              <a:gd name="T8" fmla="*/ 2147483646 w 36"/>
              <a:gd name="T9" fmla="*/ 0 h 28"/>
              <a:gd name="T10" fmla="*/ 2147483646 w 36"/>
              <a:gd name="T11" fmla="*/ 0 h 28"/>
              <a:gd name="T12" fmla="*/ 2147483646 w 36"/>
              <a:gd name="T13" fmla="*/ 2147483646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28">
                <a:moveTo>
                  <a:pt x="36" y="14"/>
                </a:moveTo>
                <a:cubicBezTo>
                  <a:pt x="36" y="22"/>
                  <a:pt x="30" y="28"/>
                  <a:pt x="22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7" y="28"/>
                  <a:pt x="0" y="22"/>
                  <a:pt x="0" y="14"/>
                </a:cubicBezTo>
                <a:cubicBezTo>
                  <a:pt x="0" y="7"/>
                  <a:pt x="7" y="0"/>
                  <a:pt x="1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30" y="0"/>
                  <a:pt x="36" y="7"/>
                  <a:pt x="36" y="14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596F00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9" name="矩形 3"/>
          <p:cNvSpPr>
            <a:spLocks noChangeArrowheads="1"/>
          </p:cNvSpPr>
          <p:nvPr/>
        </p:nvSpPr>
        <p:spPr bwMode="auto">
          <a:xfrm>
            <a:off x="9123073" y="3948305"/>
            <a:ext cx="18272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177048" y="4537267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矩形 30"/>
          <p:cNvSpPr>
            <a:spLocks noChangeArrowheads="1"/>
          </p:cNvSpPr>
          <p:nvPr/>
        </p:nvSpPr>
        <p:spPr bwMode="auto">
          <a:xfrm>
            <a:off x="9070685" y="4564255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选题研究结果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32"/>
          <p:cNvSpPr>
            <a:spLocks noChangeArrowheads="1"/>
          </p:cNvSpPr>
          <p:nvPr/>
        </p:nvSpPr>
        <p:spPr bwMode="auto">
          <a:xfrm>
            <a:off x="9070685" y="4954780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选题实践验证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33"/>
          <p:cNvSpPr>
            <a:spLocks noChangeArrowheads="1"/>
          </p:cNvSpPr>
          <p:nvPr/>
        </p:nvSpPr>
        <p:spPr bwMode="auto">
          <a:xfrm>
            <a:off x="9057985" y="5388167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论文整体总结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6"/>
          <p:cNvSpPr>
            <a:spLocks noChangeArrowheads="1"/>
          </p:cNvSpPr>
          <p:nvPr/>
        </p:nvSpPr>
        <p:spPr bwMode="auto">
          <a:xfrm>
            <a:off x="1053744" y="5348943"/>
            <a:ext cx="1936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选题来源概括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813967" y="1740362"/>
            <a:ext cx="4572001" cy="200026"/>
            <a:chOff x="2990850" y="5037137"/>
            <a:chExt cx="4572001" cy="200026"/>
          </a:xfrm>
          <a:solidFill>
            <a:srgbClr val="3E3A39"/>
          </a:solidFill>
        </p:grpSpPr>
        <p:sp>
          <p:nvSpPr>
            <p:cNvPr id="161" name="Freeform 5"/>
            <p:cNvSpPr/>
            <p:nvPr/>
          </p:nvSpPr>
          <p:spPr bwMode="auto">
            <a:xfrm>
              <a:off x="5348288" y="5037137"/>
              <a:ext cx="2214563" cy="200026"/>
            </a:xfrm>
            <a:custGeom>
              <a:avLst/>
              <a:gdLst>
                <a:gd name="T0" fmla="*/ 589 w 589"/>
                <a:gd name="T1" fmla="*/ 21 h 50"/>
                <a:gd name="T2" fmla="*/ 512 w 589"/>
                <a:gd name="T3" fmla="*/ 21 h 50"/>
                <a:gd name="T4" fmla="*/ 512 w 589"/>
                <a:gd name="T5" fmla="*/ 21 h 50"/>
                <a:gd name="T6" fmla="*/ 220 w 589"/>
                <a:gd name="T7" fmla="*/ 22 h 50"/>
                <a:gd name="T8" fmla="*/ 208 w 589"/>
                <a:gd name="T9" fmla="*/ 14 h 50"/>
                <a:gd name="T10" fmla="*/ 195 w 589"/>
                <a:gd name="T11" fmla="*/ 22 h 50"/>
                <a:gd name="T12" fmla="*/ 159 w 589"/>
                <a:gd name="T13" fmla="*/ 22 h 50"/>
                <a:gd name="T14" fmla="*/ 187 w 589"/>
                <a:gd name="T15" fmla="*/ 13 h 50"/>
                <a:gd name="T16" fmla="*/ 17 w 589"/>
                <a:gd name="T17" fmla="*/ 0 h 50"/>
                <a:gd name="T18" fmla="*/ 0 w 589"/>
                <a:gd name="T19" fmla="*/ 9 h 50"/>
                <a:gd name="T20" fmla="*/ 6 w 589"/>
                <a:gd name="T21" fmla="*/ 12 h 50"/>
                <a:gd name="T22" fmla="*/ 11 w 589"/>
                <a:gd name="T23" fmla="*/ 9 h 50"/>
                <a:gd name="T24" fmla="*/ 103 w 589"/>
                <a:gd name="T25" fmla="*/ 29 h 50"/>
                <a:gd name="T26" fmla="*/ 140 w 589"/>
                <a:gd name="T27" fmla="*/ 26 h 50"/>
                <a:gd name="T28" fmla="*/ 196 w 589"/>
                <a:gd name="T29" fmla="*/ 26 h 50"/>
                <a:gd name="T30" fmla="*/ 208 w 589"/>
                <a:gd name="T31" fmla="*/ 32 h 50"/>
                <a:gd name="T32" fmla="*/ 219 w 589"/>
                <a:gd name="T33" fmla="*/ 26 h 50"/>
                <a:gd name="T34" fmla="*/ 515 w 589"/>
                <a:gd name="T35" fmla="*/ 28 h 50"/>
                <a:gd name="T36" fmla="*/ 542 w 589"/>
                <a:gd name="T37" fmla="*/ 50 h 50"/>
                <a:gd name="T38" fmla="*/ 589 w 589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50">
                  <a:moveTo>
                    <a:pt x="589" y="21"/>
                  </a:moveTo>
                  <a:cubicBezTo>
                    <a:pt x="512" y="21"/>
                    <a:pt x="512" y="21"/>
                    <a:pt x="512" y="21"/>
                  </a:cubicBezTo>
                  <a:cubicBezTo>
                    <a:pt x="512" y="21"/>
                    <a:pt x="512" y="21"/>
                    <a:pt x="512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7"/>
                    <a:pt x="214" y="14"/>
                    <a:pt x="208" y="14"/>
                  </a:cubicBezTo>
                  <a:cubicBezTo>
                    <a:pt x="201" y="14"/>
                    <a:pt x="196" y="17"/>
                    <a:pt x="195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9" y="20"/>
                    <a:pt x="179" y="17"/>
                    <a:pt x="187" y="13"/>
                  </a:cubicBezTo>
                  <a:cubicBezTo>
                    <a:pt x="125" y="32"/>
                    <a:pt x="63" y="28"/>
                    <a:pt x="1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9" y="18"/>
                    <a:pt x="48" y="29"/>
                    <a:pt x="103" y="29"/>
                  </a:cubicBezTo>
                  <a:cubicBezTo>
                    <a:pt x="109" y="29"/>
                    <a:pt x="124" y="28"/>
                    <a:pt x="140" y="26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8" y="29"/>
                    <a:pt x="203" y="32"/>
                    <a:pt x="208" y="32"/>
                  </a:cubicBezTo>
                  <a:cubicBezTo>
                    <a:pt x="213" y="32"/>
                    <a:pt x="217" y="29"/>
                    <a:pt x="219" y="26"/>
                  </a:cubicBezTo>
                  <a:cubicBezTo>
                    <a:pt x="515" y="28"/>
                    <a:pt x="515" y="28"/>
                    <a:pt x="515" y="28"/>
                  </a:cubicBezTo>
                  <a:cubicBezTo>
                    <a:pt x="529" y="28"/>
                    <a:pt x="534" y="38"/>
                    <a:pt x="542" y="50"/>
                  </a:cubicBezTo>
                  <a:cubicBezTo>
                    <a:pt x="538" y="38"/>
                    <a:pt x="556" y="28"/>
                    <a:pt x="5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"/>
            <p:cNvSpPr/>
            <p:nvPr/>
          </p:nvSpPr>
          <p:spPr bwMode="auto">
            <a:xfrm>
              <a:off x="5499100" y="5041900"/>
              <a:ext cx="450850" cy="76200"/>
            </a:xfrm>
            <a:custGeom>
              <a:avLst/>
              <a:gdLst>
                <a:gd name="T0" fmla="*/ 11 w 120"/>
                <a:gd name="T1" fmla="*/ 9 h 19"/>
                <a:gd name="T2" fmla="*/ 62 w 120"/>
                <a:gd name="T3" fmla="*/ 19 h 19"/>
                <a:gd name="T4" fmla="*/ 120 w 120"/>
                <a:gd name="T5" fmla="*/ 10 h 19"/>
                <a:gd name="T6" fmla="*/ 16 w 120"/>
                <a:gd name="T7" fmla="*/ 0 h 19"/>
                <a:gd name="T8" fmla="*/ 0 w 120"/>
                <a:gd name="T9" fmla="*/ 9 h 19"/>
                <a:gd name="T10" fmla="*/ 6 w 120"/>
                <a:gd name="T11" fmla="*/ 11 h 19"/>
                <a:gd name="T12" fmla="*/ 11 w 120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9">
                  <a:moveTo>
                    <a:pt x="11" y="9"/>
                  </a:moveTo>
                  <a:cubicBezTo>
                    <a:pt x="27" y="16"/>
                    <a:pt x="44" y="18"/>
                    <a:pt x="62" y="19"/>
                  </a:cubicBezTo>
                  <a:cubicBezTo>
                    <a:pt x="76" y="19"/>
                    <a:pt x="105" y="16"/>
                    <a:pt x="120" y="10"/>
                  </a:cubicBezTo>
                  <a:cubicBezTo>
                    <a:pt x="80" y="19"/>
                    <a:pt x="48" y="15"/>
                    <a:pt x="1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"/>
            <p:cNvSpPr/>
            <p:nvPr/>
          </p:nvSpPr>
          <p:spPr bwMode="auto">
            <a:xfrm>
              <a:off x="5084763" y="5045075"/>
              <a:ext cx="384175" cy="109538"/>
            </a:xfrm>
            <a:custGeom>
              <a:avLst/>
              <a:gdLst>
                <a:gd name="T0" fmla="*/ 216 w 242"/>
                <a:gd name="T1" fmla="*/ 46 h 69"/>
                <a:gd name="T2" fmla="*/ 121 w 242"/>
                <a:gd name="T3" fmla="*/ 0 h 69"/>
                <a:gd name="T4" fmla="*/ 26 w 242"/>
                <a:gd name="T5" fmla="*/ 46 h 69"/>
                <a:gd name="T6" fmla="*/ 17 w 242"/>
                <a:gd name="T7" fmla="*/ 41 h 69"/>
                <a:gd name="T8" fmla="*/ 0 w 242"/>
                <a:gd name="T9" fmla="*/ 46 h 69"/>
                <a:gd name="T10" fmla="*/ 41 w 242"/>
                <a:gd name="T11" fmla="*/ 69 h 69"/>
                <a:gd name="T12" fmla="*/ 121 w 242"/>
                <a:gd name="T13" fmla="*/ 31 h 69"/>
                <a:gd name="T14" fmla="*/ 204 w 242"/>
                <a:gd name="T15" fmla="*/ 69 h 69"/>
                <a:gd name="T16" fmla="*/ 242 w 242"/>
                <a:gd name="T17" fmla="*/ 46 h 69"/>
                <a:gd name="T18" fmla="*/ 228 w 242"/>
                <a:gd name="T19" fmla="*/ 41 h 69"/>
                <a:gd name="T20" fmla="*/ 216 w 242"/>
                <a:gd name="T21" fmla="*/ 4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69">
                  <a:moveTo>
                    <a:pt x="216" y="46"/>
                  </a:moveTo>
                  <a:lnTo>
                    <a:pt x="121" y="0"/>
                  </a:lnTo>
                  <a:lnTo>
                    <a:pt x="26" y="46"/>
                  </a:lnTo>
                  <a:lnTo>
                    <a:pt x="17" y="41"/>
                  </a:lnTo>
                  <a:lnTo>
                    <a:pt x="0" y="46"/>
                  </a:lnTo>
                  <a:lnTo>
                    <a:pt x="41" y="69"/>
                  </a:lnTo>
                  <a:lnTo>
                    <a:pt x="121" y="31"/>
                  </a:lnTo>
                  <a:lnTo>
                    <a:pt x="204" y="69"/>
                  </a:lnTo>
                  <a:lnTo>
                    <a:pt x="242" y="46"/>
                  </a:lnTo>
                  <a:lnTo>
                    <a:pt x="228" y="41"/>
                  </a:lnTo>
                  <a:lnTo>
                    <a:pt x="2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8"/>
            <p:cNvSpPr/>
            <p:nvPr/>
          </p:nvSpPr>
          <p:spPr bwMode="auto">
            <a:xfrm>
              <a:off x="4608513" y="5041900"/>
              <a:ext cx="446088" cy="76200"/>
            </a:xfrm>
            <a:custGeom>
              <a:avLst/>
              <a:gdLst>
                <a:gd name="T0" fmla="*/ 57 w 119"/>
                <a:gd name="T1" fmla="*/ 19 h 19"/>
                <a:gd name="T2" fmla="*/ 109 w 119"/>
                <a:gd name="T3" fmla="*/ 9 h 19"/>
                <a:gd name="T4" fmla="*/ 113 w 119"/>
                <a:gd name="T5" fmla="*/ 11 h 19"/>
                <a:gd name="T6" fmla="*/ 119 w 119"/>
                <a:gd name="T7" fmla="*/ 9 h 19"/>
                <a:gd name="T8" fmla="*/ 104 w 119"/>
                <a:gd name="T9" fmla="*/ 0 h 19"/>
                <a:gd name="T10" fmla="*/ 0 w 119"/>
                <a:gd name="T11" fmla="*/ 10 h 19"/>
                <a:gd name="T12" fmla="*/ 57 w 1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">
                  <a:moveTo>
                    <a:pt x="57" y="19"/>
                  </a:moveTo>
                  <a:cubicBezTo>
                    <a:pt x="75" y="18"/>
                    <a:pt x="92" y="16"/>
                    <a:pt x="109" y="9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1" y="15"/>
                    <a:pt x="40" y="19"/>
                    <a:pt x="0" y="10"/>
                  </a:cubicBezTo>
                  <a:cubicBezTo>
                    <a:pt x="15" y="16"/>
                    <a:pt x="44" y="19"/>
                    <a:pt x="5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9"/>
            <p:cNvSpPr/>
            <p:nvPr/>
          </p:nvSpPr>
          <p:spPr bwMode="auto">
            <a:xfrm>
              <a:off x="2990850" y="5037137"/>
              <a:ext cx="2214563" cy="200026"/>
            </a:xfrm>
            <a:custGeom>
              <a:avLst/>
              <a:gdLst>
                <a:gd name="T0" fmla="*/ 583 w 589"/>
                <a:gd name="T1" fmla="*/ 12 h 50"/>
                <a:gd name="T2" fmla="*/ 589 w 589"/>
                <a:gd name="T3" fmla="*/ 9 h 50"/>
                <a:gd name="T4" fmla="*/ 573 w 589"/>
                <a:gd name="T5" fmla="*/ 0 h 50"/>
                <a:gd name="T6" fmla="*/ 403 w 589"/>
                <a:gd name="T7" fmla="*/ 13 h 50"/>
                <a:gd name="T8" fmla="*/ 431 w 589"/>
                <a:gd name="T9" fmla="*/ 22 h 50"/>
                <a:gd name="T10" fmla="*/ 395 w 589"/>
                <a:gd name="T11" fmla="*/ 22 h 50"/>
                <a:gd name="T12" fmla="*/ 382 w 589"/>
                <a:gd name="T13" fmla="*/ 14 h 50"/>
                <a:gd name="T14" fmla="*/ 370 w 589"/>
                <a:gd name="T15" fmla="*/ 22 h 50"/>
                <a:gd name="T16" fmla="*/ 78 w 589"/>
                <a:gd name="T17" fmla="*/ 21 h 50"/>
                <a:gd name="T18" fmla="*/ 78 w 589"/>
                <a:gd name="T19" fmla="*/ 21 h 50"/>
                <a:gd name="T20" fmla="*/ 0 w 589"/>
                <a:gd name="T21" fmla="*/ 21 h 50"/>
                <a:gd name="T22" fmla="*/ 48 w 589"/>
                <a:gd name="T23" fmla="*/ 50 h 50"/>
                <a:gd name="T24" fmla="*/ 74 w 589"/>
                <a:gd name="T25" fmla="*/ 28 h 50"/>
                <a:gd name="T26" fmla="*/ 370 w 589"/>
                <a:gd name="T27" fmla="*/ 26 h 50"/>
                <a:gd name="T28" fmla="*/ 382 w 589"/>
                <a:gd name="T29" fmla="*/ 32 h 50"/>
                <a:gd name="T30" fmla="*/ 394 w 589"/>
                <a:gd name="T31" fmla="*/ 26 h 50"/>
                <a:gd name="T32" fmla="*/ 449 w 589"/>
                <a:gd name="T33" fmla="*/ 26 h 50"/>
                <a:gd name="T34" fmla="*/ 487 w 589"/>
                <a:gd name="T35" fmla="*/ 29 h 50"/>
                <a:gd name="T36" fmla="*/ 578 w 589"/>
                <a:gd name="T37" fmla="*/ 9 h 50"/>
                <a:gd name="T38" fmla="*/ 583 w 589"/>
                <a:gd name="T3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50">
                  <a:moveTo>
                    <a:pt x="583" y="12"/>
                  </a:moveTo>
                  <a:cubicBezTo>
                    <a:pt x="589" y="9"/>
                    <a:pt x="589" y="9"/>
                    <a:pt x="589" y="9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26" y="28"/>
                    <a:pt x="465" y="32"/>
                    <a:pt x="403" y="13"/>
                  </a:cubicBezTo>
                  <a:cubicBezTo>
                    <a:pt x="411" y="17"/>
                    <a:pt x="420" y="20"/>
                    <a:pt x="431" y="22"/>
                  </a:cubicBezTo>
                  <a:cubicBezTo>
                    <a:pt x="395" y="22"/>
                    <a:pt x="395" y="22"/>
                    <a:pt x="395" y="22"/>
                  </a:cubicBezTo>
                  <a:cubicBezTo>
                    <a:pt x="394" y="17"/>
                    <a:pt x="389" y="14"/>
                    <a:pt x="382" y="14"/>
                  </a:cubicBezTo>
                  <a:cubicBezTo>
                    <a:pt x="375" y="14"/>
                    <a:pt x="370" y="17"/>
                    <a:pt x="370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3" y="28"/>
                    <a:pt x="52" y="38"/>
                    <a:pt x="48" y="50"/>
                  </a:cubicBezTo>
                  <a:cubicBezTo>
                    <a:pt x="56" y="38"/>
                    <a:pt x="61" y="28"/>
                    <a:pt x="74" y="28"/>
                  </a:cubicBezTo>
                  <a:cubicBezTo>
                    <a:pt x="370" y="26"/>
                    <a:pt x="370" y="26"/>
                    <a:pt x="370" y="26"/>
                  </a:cubicBezTo>
                  <a:cubicBezTo>
                    <a:pt x="372" y="29"/>
                    <a:pt x="377" y="32"/>
                    <a:pt x="382" y="32"/>
                  </a:cubicBezTo>
                  <a:cubicBezTo>
                    <a:pt x="387" y="32"/>
                    <a:pt x="392" y="29"/>
                    <a:pt x="394" y="26"/>
                  </a:cubicBezTo>
                  <a:cubicBezTo>
                    <a:pt x="449" y="26"/>
                    <a:pt x="449" y="26"/>
                    <a:pt x="449" y="26"/>
                  </a:cubicBezTo>
                  <a:cubicBezTo>
                    <a:pt x="465" y="28"/>
                    <a:pt x="480" y="29"/>
                    <a:pt x="487" y="29"/>
                  </a:cubicBezTo>
                  <a:cubicBezTo>
                    <a:pt x="541" y="29"/>
                    <a:pt x="561" y="18"/>
                    <a:pt x="578" y="9"/>
                  </a:cubicBezTo>
                  <a:lnTo>
                    <a:pt x="58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0"/>
            <p:cNvSpPr/>
            <p:nvPr/>
          </p:nvSpPr>
          <p:spPr bwMode="auto">
            <a:xfrm>
              <a:off x="5235575" y="5110163"/>
              <a:ext cx="87313" cy="34925"/>
            </a:xfrm>
            <a:custGeom>
              <a:avLst/>
              <a:gdLst>
                <a:gd name="T0" fmla="*/ 12 w 23"/>
                <a:gd name="T1" fmla="*/ 2 h 9"/>
                <a:gd name="T2" fmla="*/ 11 w 23"/>
                <a:gd name="T3" fmla="*/ 2 h 9"/>
                <a:gd name="T4" fmla="*/ 11 w 23"/>
                <a:gd name="T5" fmla="*/ 2 h 9"/>
                <a:gd name="T6" fmla="*/ 6 w 23"/>
                <a:gd name="T7" fmla="*/ 0 h 9"/>
                <a:gd name="T8" fmla="*/ 0 w 23"/>
                <a:gd name="T9" fmla="*/ 2 h 9"/>
                <a:gd name="T10" fmla="*/ 11 w 23"/>
                <a:gd name="T11" fmla="*/ 9 h 9"/>
                <a:gd name="T12" fmla="*/ 23 w 23"/>
                <a:gd name="T13" fmla="*/ 2 h 9"/>
                <a:gd name="T14" fmla="*/ 17 w 23"/>
                <a:gd name="T15" fmla="*/ 0 h 9"/>
                <a:gd name="T16" fmla="*/ 12 w 23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">
                  <a:moveTo>
                    <a:pt x="12" y="2"/>
                  </a:move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985535" y="2739055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29" name="等腰三角形 28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5170877" y="2947054"/>
            <a:ext cx="18272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"/>
          <p:cNvSpPr>
            <a:spLocks noChangeArrowheads="1"/>
          </p:cNvSpPr>
          <p:nvPr/>
        </p:nvSpPr>
        <p:spPr bwMode="auto">
          <a:xfrm>
            <a:off x="5140715" y="3623329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选题背景阐述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24852" y="3536016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6"/>
          <p:cNvSpPr>
            <a:spLocks noChangeArrowheads="1"/>
          </p:cNvSpPr>
          <p:nvPr/>
        </p:nvSpPr>
        <p:spPr bwMode="auto">
          <a:xfrm>
            <a:off x="5140715" y="4013854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选题意义概括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486790" y="1294056"/>
            <a:ext cx="1216025" cy="1217613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6051724" y="1853766"/>
            <a:ext cx="106879" cy="10583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Freeform 7"/>
          <p:cNvSpPr>
            <a:spLocks noEditPoints="1"/>
          </p:cNvSpPr>
          <p:nvPr/>
        </p:nvSpPr>
        <p:spPr bwMode="auto">
          <a:xfrm>
            <a:off x="5906673" y="1451167"/>
            <a:ext cx="396980" cy="902300"/>
          </a:xfrm>
          <a:custGeom>
            <a:avLst/>
            <a:gdLst>
              <a:gd name="T0" fmla="*/ 2147483646 w 153"/>
              <a:gd name="T1" fmla="*/ 2147483646 h 348"/>
              <a:gd name="T2" fmla="*/ 0 w 153"/>
              <a:gd name="T3" fmla="*/ 2147483646 h 348"/>
              <a:gd name="T4" fmla="*/ 2147483646 w 153"/>
              <a:gd name="T5" fmla="*/ 0 h 348"/>
              <a:gd name="T6" fmla="*/ 2147483646 w 153"/>
              <a:gd name="T7" fmla="*/ 2147483646 h 348"/>
              <a:gd name="T8" fmla="*/ 2147483646 w 153"/>
              <a:gd name="T9" fmla="*/ 2147483646 h 348"/>
              <a:gd name="T10" fmla="*/ 2147483646 w 153"/>
              <a:gd name="T11" fmla="*/ 2147483646 h 348"/>
              <a:gd name="T12" fmla="*/ 2147483646 w 153"/>
              <a:gd name="T13" fmla="*/ 2147483646 h 348"/>
              <a:gd name="T14" fmla="*/ 2147483646 w 153"/>
              <a:gd name="T15" fmla="*/ 2147483646 h 348"/>
              <a:gd name="T16" fmla="*/ 2147483646 w 153"/>
              <a:gd name="T17" fmla="*/ 2147483646 h 348"/>
              <a:gd name="T18" fmla="*/ 2147483646 w 153"/>
              <a:gd name="T19" fmla="*/ 2147483646 h 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348">
                <a:moveTo>
                  <a:pt x="77" y="348"/>
                </a:moveTo>
                <a:cubicBezTo>
                  <a:pt x="34" y="348"/>
                  <a:pt x="0" y="272"/>
                  <a:pt x="0" y="174"/>
                </a:cubicBezTo>
                <a:cubicBezTo>
                  <a:pt x="0" y="77"/>
                  <a:pt x="34" y="0"/>
                  <a:pt x="77" y="0"/>
                </a:cubicBezTo>
                <a:cubicBezTo>
                  <a:pt x="120" y="0"/>
                  <a:pt x="153" y="77"/>
                  <a:pt x="153" y="174"/>
                </a:cubicBezTo>
                <a:cubicBezTo>
                  <a:pt x="153" y="272"/>
                  <a:pt x="120" y="348"/>
                  <a:pt x="77" y="348"/>
                </a:cubicBezTo>
                <a:close/>
                <a:moveTo>
                  <a:pt x="77" y="13"/>
                </a:moveTo>
                <a:cubicBezTo>
                  <a:pt x="42" y="13"/>
                  <a:pt x="13" y="87"/>
                  <a:pt x="13" y="174"/>
                </a:cubicBezTo>
                <a:cubicBezTo>
                  <a:pt x="13" y="262"/>
                  <a:pt x="42" y="336"/>
                  <a:pt x="77" y="336"/>
                </a:cubicBezTo>
                <a:cubicBezTo>
                  <a:pt x="111" y="336"/>
                  <a:pt x="141" y="262"/>
                  <a:pt x="141" y="174"/>
                </a:cubicBezTo>
                <a:cubicBezTo>
                  <a:pt x="141" y="87"/>
                  <a:pt x="111" y="13"/>
                  <a:pt x="7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Freeform 8"/>
          <p:cNvSpPr>
            <a:spLocks noEditPoints="1"/>
          </p:cNvSpPr>
          <p:nvPr/>
        </p:nvSpPr>
        <p:spPr bwMode="auto">
          <a:xfrm>
            <a:off x="5655834" y="1705383"/>
            <a:ext cx="901931" cy="397143"/>
          </a:xfrm>
          <a:custGeom>
            <a:avLst/>
            <a:gdLst>
              <a:gd name="T0" fmla="*/ 2147483646 w 348"/>
              <a:gd name="T1" fmla="*/ 2147483646 h 153"/>
              <a:gd name="T2" fmla="*/ 0 w 348"/>
              <a:gd name="T3" fmla="*/ 2147483646 h 153"/>
              <a:gd name="T4" fmla="*/ 2147483646 w 348"/>
              <a:gd name="T5" fmla="*/ 0 h 153"/>
              <a:gd name="T6" fmla="*/ 2147483646 w 348"/>
              <a:gd name="T7" fmla="*/ 2147483646 h 153"/>
              <a:gd name="T8" fmla="*/ 2147483646 w 348"/>
              <a:gd name="T9" fmla="*/ 2147483646 h 153"/>
              <a:gd name="T10" fmla="*/ 2147483646 w 348"/>
              <a:gd name="T11" fmla="*/ 2147483646 h 153"/>
              <a:gd name="T12" fmla="*/ 2147483646 w 348"/>
              <a:gd name="T13" fmla="*/ 2147483646 h 153"/>
              <a:gd name="T14" fmla="*/ 2147483646 w 348"/>
              <a:gd name="T15" fmla="*/ 2147483646 h 153"/>
              <a:gd name="T16" fmla="*/ 2147483646 w 348"/>
              <a:gd name="T17" fmla="*/ 2147483646 h 153"/>
              <a:gd name="T18" fmla="*/ 2147483646 w 348"/>
              <a:gd name="T19" fmla="*/ 2147483646 h 1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8" h="153">
                <a:moveTo>
                  <a:pt x="174" y="153"/>
                </a:moveTo>
                <a:cubicBezTo>
                  <a:pt x="76" y="153"/>
                  <a:pt x="0" y="119"/>
                  <a:pt x="0" y="76"/>
                </a:cubicBezTo>
                <a:cubicBezTo>
                  <a:pt x="0" y="33"/>
                  <a:pt x="76" y="0"/>
                  <a:pt x="174" y="0"/>
                </a:cubicBezTo>
                <a:cubicBezTo>
                  <a:pt x="271" y="0"/>
                  <a:pt x="348" y="33"/>
                  <a:pt x="348" y="76"/>
                </a:cubicBezTo>
                <a:cubicBezTo>
                  <a:pt x="348" y="119"/>
                  <a:pt x="271" y="153"/>
                  <a:pt x="174" y="153"/>
                </a:cubicBezTo>
                <a:close/>
                <a:moveTo>
                  <a:pt x="174" y="12"/>
                </a:moveTo>
                <a:cubicBezTo>
                  <a:pt x="86" y="12"/>
                  <a:pt x="12" y="42"/>
                  <a:pt x="12" y="76"/>
                </a:cubicBezTo>
                <a:cubicBezTo>
                  <a:pt x="12" y="111"/>
                  <a:pt x="86" y="140"/>
                  <a:pt x="174" y="140"/>
                </a:cubicBezTo>
                <a:cubicBezTo>
                  <a:pt x="261" y="140"/>
                  <a:pt x="335" y="111"/>
                  <a:pt x="335" y="76"/>
                </a:cubicBezTo>
                <a:cubicBezTo>
                  <a:pt x="335" y="42"/>
                  <a:pt x="261" y="12"/>
                  <a:pt x="17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Freeform 9"/>
          <p:cNvSpPr>
            <a:spLocks noEditPoints="1"/>
          </p:cNvSpPr>
          <p:nvPr/>
        </p:nvSpPr>
        <p:spPr bwMode="auto">
          <a:xfrm>
            <a:off x="5746354" y="1552635"/>
            <a:ext cx="719800" cy="700455"/>
          </a:xfrm>
          <a:custGeom>
            <a:avLst/>
            <a:gdLst>
              <a:gd name="T0" fmla="*/ 2147483646 w 278"/>
              <a:gd name="T1" fmla="*/ 2147483646 h 270"/>
              <a:gd name="T2" fmla="*/ 2147483646 w 278"/>
              <a:gd name="T3" fmla="*/ 2147483646 h 270"/>
              <a:gd name="T4" fmla="*/ 2147483646 w 278"/>
              <a:gd name="T5" fmla="*/ 2147483646 h 270"/>
              <a:gd name="T6" fmla="*/ 2147483646 w 278"/>
              <a:gd name="T7" fmla="*/ 2147483646 h 270"/>
              <a:gd name="T8" fmla="*/ 2147483646 w 278"/>
              <a:gd name="T9" fmla="*/ 0 h 270"/>
              <a:gd name="T10" fmla="*/ 2147483646 w 278"/>
              <a:gd name="T11" fmla="*/ 2147483646 h 270"/>
              <a:gd name="T12" fmla="*/ 2147483646 w 278"/>
              <a:gd name="T13" fmla="*/ 2147483646 h 270"/>
              <a:gd name="T14" fmla="*/ 2147483646 w 278"/>
              <a:gd name="T15" fmla="*/ 2147483646 h 270"/>
              <a:gd name="T16" fmla="*/ 2147483646 w 278"/>
              <a:gd name="T17" fmla="*/ 2147483646 h 270"/>
              <a:gd name="T18" fmla="*/ 2147483646 w 278"/>
              <a:gd name="T19" fmla="*/ 2147483646 h 270"/>
              <a:gd name="T20" fmla="*/ 2147483646 w 278"/>
              <a:gd name="T21" fmla="*/ 2147483646 h 270"/>
              <a:gd name="T22" fmla="*/ 2147483646 w 278"/>
              <a:gd name="T23" fmla="*/ 2147483646 h 270"/>
              <a:gd name="T24" fmla="*/ 2147483646 w 278"/>
              <a:gd name="T25" fmla="*/ 2147483646 h 270"/>
              <a:gd name="T26" fmla="*/ 2147483646 w 278"/>
              <a:gd name="T27" fmla="*/ 2147483646 h 270"/>
              <a:gd name="T28" fmla="*/ 2147483646 w 278"/>
              <a:gd name="T29" fmla="*/ 2147483646 h 270"/>
              <a:gd name="T30" fmla="*/ 2147483646 w 278"/>
              <a:gd name="T31" fmla="*/ 2147483646 h 270"/>
              <a:gd name="T32" fmla="*/ 2147483646 w 278"/>
              <a:gd name="T33" fmla="*/ 2147483646 h 270"/>
              <a:gd name="T34" fmla="*/ 2147483646 w 278"/>
              <a:gd name="T35" fmla="*/ 2147483646 h 2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8" h="270">
                <a:moveTo>
                  <a:pt x="229" y="270"/>
                </a:moveTo>
                <a:cubicBezTo>
                  <a:pt x="190" y="270"/>
                  <a:pt x="134" y="238"/>
                  <a:pt x="85" y="189"/>
                </a:cubicBezTo>
                <a:cubicBezTo>
                  <a:pt x="52" y="157"/>
                  <a:pt x="27" y="121"/>
                  <a:pt x="14" y="89"/>
                </a:cubicBezTo>
                <a:cubicBezTo>
                  <a:pt x="0" y="55"/>
                  <a:pt x="0" y="27"/>
                  <a:pt x="16" y="12"/>
                </a:cubicBezTo>
                <a:cubicBezTo>
                  <a:pt x="24" y="4"/>
                  <a:pt x="35" y="0"/>
                  <a:pt x="48" y="0"/>
                </a:cubicBezTo>
                <a:cubicBezTo>
                  <a:pt x="87" y="0"/>
                  <a:pt x="144" y="32"/>
                  <a:pt x="193" y="81"/>
                </a:cubicBezTo>
                <a:cubicBezTo>
                  <a:pt x="225" y="113"/>
                  <a:pt x="250" y="149"/>
                  <a:pt x="264" y="182"/>
                </a:cubicBezTo>
                <a:cubicBezTo>
                  <a:pt x="278" y="216"/>
                  <a:pt x="277" y="243"/>
                  <a:pt x="262" y="258"/>
                </a:cubicBezTo>
                <a:cubicBezTo>
                  <a:pt x="254" y="266"/>
                  <a:pt x="243" y="270"/>
                  <a:pt x="229" y="270"/>
                </a:cubicBezTo>
                <a:close/>
                <a:moveTo>
                  <a:pt x="48" y="13"/>
                </a:moveTo>
                <a:cubicBezTo>
                  <a:pt x="38" y="13"/>
                  <a:pt x="30" y="16"/>
                  <a:pt x="25" y="21"/>
                </a:cubicBezTo>
                <a:cubicBezTo>
                  <a:pt x="13" y="32"/>
                  <a:pt x="14" y="55"/>
                  <a:pt x="26" y="84"/>
                </a:cubicBezTo>
                <a:cubicBezTo>
                  <a:pt x="38" y="115"/>
                  <a:pt x="62" y="149"/>
                  <a:pt x="94" y="180"/>
                </a:cubicBezTo>
                <a:cubicBezTo>
                  <a:pt x="140" y="227"/>
                  <a:pt x="194" y="258"/>
                  <a:pt x="229" y="258"/>
                </a:cubicBezTo>
                <a:cubicBezTo>
                  <a:pt x="239" y="258"/>
                  <a:pt x="247" y="255"/>
                  <a:pt x="253" y="249"/>
                </a:cubicBezTo>
                <a:cubicBezTo>
                  <a:pt x="264" y="238"/>
                  <a:pt x="264" y="215"/>
                  <a:pt x="252" y="186"/>
                </a:cubicBezTo>
                <a:cubicBezTo>
                  <a:pt x="239" y="155"/>
                  <a:pt x="215" y="121"/>
                  <a:pt x="184" y="90"/>
                </a:cubicBezTo>
                <a:cubicBezTo>
                  <a:pt x="138" y="44"/>
                  <a:pt x="83" y="13"/>
                  <a:pt x="48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10"/>
          <p:cNvSpPr>
            <a:spLocks noEditPoints="1"/>
          </p:cNvSpPr>
          <p:nvPr/>
        </p:nvSpPr>
        <p:spPr bwMode="auto">
          <a:xfrm>
            <a:off x="5746354" y="1552635"/>
            <a:ext cx="719800" cy="700455"/>
          </a:xfrm>
          <a:custGeom>
            <a:avLst/>
            <a:gdLst>
              <a:gd name="T0" fmla="*/ 2147483646 w 278"/>
              <a:gd name="T1" fmla="*/ 2147483646 h 270"/>
              <a:gd name="T2" fmla="*/ 2147483646 w 278"/>
              <a:gd name="T3" fmla="*/ 2147483646 h 270"/>
              <a:gd name="T4" fmla="*/ 2147483646 w 278"/>
              <a:gd name="T5" fmla="*/ 2147483646 h 270"/>
              <a:gd name="T6" fmla="*/ 2147483646 w 278"/>
              <a:gd name="T7" fmla="*/ 2147483646 h 270"/>
              <a:gd name="T8" fmla="*/ 2147483646 w 278"/>
              <a:gd name="T9" fmla="*/ 0 h 270"/>
              <a:gd name="T10" fmla="*/ 2147483646 w 278"/>
              <a:gd name="T11" fmla="*/ 2147483646 h 270"/>
              <a:gd name="T12" fmla="*/ 2147483646 w 278"/>
              <a:gd name="T13" fmla="*/ 2147483646 h 270"/>
              <a:gd name="T14" fmla="*/ 2147483646 w 278"/>
              <a:gd name="T15" fmla="*/ 2147483646 h 270"/>
              <a:gd name="T16" fmla="*/ 2147483646 w 278"/>
              <a:gd name="T17" fmla="*/ 2147483646 h 270"/>
              <a:gd name="T18" fmla="*/ 2147483646 w 278"/>
              <a:gd name="T19" fmla="*/ 2147483646 h 270"/>
              <a:gd name="T20" fmla="*/ 2147483646 w 278"/>
              <a:gd name="T21" fmla="*/ 2147483646 h 270"/>
              <a:gd name="T22" fmla="*/ 2147483646 w 278"/>
              <a:gd name="T23" fmla="*/ 2147483646 h 270"/>
              <a:gd name="T24" fmla="*/ 2147483646 w 278"/>
              <a:gd name="T25" fmla="*/ 2147483646 h 270"/>
              <a:gd name="T26" fmla="*/ 2147483646 w 278"/>
              <a:gd name="T27" fmla="*/ 2147483646 h 270"/>
              <a:gd name="T28" fmla="*/ 2147483646 w 278"/>
              <a:gd name="T29" fmla="*/ 2147483646 h 270"/>
              <a:gd name="T30" fmla="*/ 2147483646 w 278"/>
              <a:gd name="T31" fmla="*/ 2147483646 h 270"/>
              <a:gd name="T32" fmla="*/ 2147483646 w 278"/>
              <a:gd name="T33" fmla="*/ 2147483646 h 270"/>
              <a:gd name="T34" fmla="*/ 2147483646 w 278"/>
              <a:gd name="T35" fmla="*/ 2147483646 h 2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8" h="270">
                <a:moveTo>
                  <a:pt x="48" y="270"/>
                </a:moveTo>
                <a:cubicBezTo>
                  <a:pt x="35" y="270"/>
                  <a:pt x="24" y="266"/>
                  <a:pt x="16" y="258"/>
                </a:cubicBezTo>
                <a:cubicBezTo>
                  <a:pt x="0" y="243"/>
                  <a:pt x="0" y="216"/>
                  <a:pt x="14" y="182"/>
                </a:cubicBezTo>
                <a:cubicBezTo>
                  <a:pt x="27" y="149"/>
                  <a:pt x="52" y="113"/>
                  <a:pt x="85" y="81"/>
                </a:cubicBezTo>
                <a:cubicBezTo>
                  <a:pt x="134" y="32"/>
                  <a:pt x="190" y="0"/>
                  <a:pt x="229" y="0"/>
                </a:cubicBezTo>
                <a:cubicBezTo>
                  <a:pt x="243" y="0"/>
                  <a:pt x="254" y="4"/>
                  <a:pt x="262" y="12"/>
                </a:cubicBezTo>
                <a:cubicBezTo>
                  <a:pt x="277" y="27"/>
                  <a:pt x="278" y="55"/>
                  <a:pt x="264" y="89"/>
                </a:cubicBezTo>
                <a:cubicBezTo>
                  <a:pt x="250" y="121"/>
                  <a:pt x="225" y="157"/>
                  <a:pt x="193" y="189"/>
                </a:cubicBezTo>
                <a:cubicBezTo>
                  <a:pt x="144" y="238"/>
                  <a:pt x="87" y="270"/>
                  <a:pt x="48" y="270"/>
                </a:cubicBezTo>
                <a:close/>
                <a:moveTo>
                  <a:pt x="229" y="13"/>
                </a:moveTo>
                <a:cubicBezTo>
                  <a:pt x="194" y="13"/>
                  <a:pt x="140" y="44"/>
                  <a:pt x="94" y="90"/>
                </a:cubicBezTo>
                <a:cubicBezTo>
                  <a:pt x="62" y="121"/>
                  <a:pt x="38" y="155"/>
                  <a:pt x="26" y="186"/>
                </a:cubicBezTo>
                <a:cubicBezTo>
                  <a:pt x="14" y="215"/>
                  <a:pt x="13" y="238"/>
                  <a:pt x="25" y="249"/>
                </a:cubicBezTo>
                <a:cubicBezTo>
                  <a:pt x="30" y="255"/>
                  <a:pt x="38" y="258"/>
                  <a:pt x="48" y="258"/>
                </a:cubicBezTo>
                <a:cubicBezTo>
                  <a:pt x="83" y="258"/>
                  <a:pt x="138" y="227"/>
                  <a:pt x="184" y="180"/>
                </a:cubicBezTo>
                <a:cubicBezTo>
                  <a:pt x="215" y="149"/>
                  <a:pt x="239" y="115"/>
                  <a:pt x="252" y="84"/>
                </a:cubicBezTo>
                <a:cubicBezTo>
                  <a:pt x="264" y="55"/>
                  <a:pt x="264" y="32"/>
                  <a:pt x="253" y="21"/>
                </a:cubicBezTo>
                <a:cubicBezTo>
                  <a:pt x="247" y="16"/>
                  <a:pt x="239" y="13"/>
                  <a:pt x="229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矩形 6"/>
          <p:cNvSpPr>
            <a:spLocks noChangeArrowheads="1"/>
          </p:cNvSpPr>
          <p:nvPr/>
        </p:nvSpPr>
        <p:spPr bwMode="auto">
          <a:xfrm>
            <a:off x="5140715" y="4434543"/>
            <a:ext cx="1936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选题来源概括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059363" y="2174875"/>
            <a:ext cx="2087562" cy="258921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984500" y="2425700"/>
            <a:ext cx="1684338" cy="20891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39038" y="2425700"/>
            <a:ext cx="1682750" cy="20891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2925763" y="4668838"/>
            <a:ext cx="1963737" cy="1712912"/>
          </a:xfrm>
          <a:prstGeom prst="rect">
            <a:avLst/>
          </a:prstGeom>
          <a:noFill/>
        </p:spPr>
        <p:txBody>
          <a:bodyPr lIns="72000" tIns="36000" rIns="72000" bIns="36000"/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添加文字添加文字添加文字添加文字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添加文字添加文字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499350" y="4668838"/>
            <a:ext cx="1817688" cy="1712912"/>
          </a:xfrm>
          <a:prstGeom prst="rect">
            <a:avLst/>
          </a:prstGeom>
          <a:noFill/>
        </p:spPr>
        <p:txBody>
          <a:bodyPr lIns="72000" tIns="36000" rIns="72000" bIns="36000"/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添加文字添加文字添加文字添加文字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添加文字添加文字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978150" y="765175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5"/>
          <p:cNvSpPr txBox="1">
            <a:spLocks noChangeArrowheads="1"/>
          </p:cNvSpPr>
          <p:nvPr/>
        </p:nvSpPr>
        <p:spPr bwMode="auto">
          <a:xfrm>
            <a:off x="4217988" y="127952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此处请输入您的副标题，或者删除此文本框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114925" y="4906963"/>
            <a:ext cx="1965325" cy="1295400"/>
          </a:xfrm>
          <a:prstGeom prst="rect">
            <a:avLst/>
          </a:prstGeom>
          <a:noFill/>
        </p:spPr>
        <p:txBody>
          <a:bodyPr lIns="72000" tIns="36000" rIns="72000" bIns="36000"/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添加文字添加文字添加文字添加文字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添加文字添加文字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407150" y="2424316"/>
            <a:ext cx="3790950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毕业论文答辩的目的，就是检查毕业生是否是认真独立完成的毕业论文，考察毕业生综合分析能力，理论联系实际能力，专业方面的潜在能力。答辩老师结合毕业生现场答辩情况评定答辩成绩。 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7" name="TextBox 15"/>
          <p:cNvSpPr txBox="1">
            <a:spLocks noChangeArrowheads="1"/>
          </p:cNvSpPr>
          <p:nvPr/>
        </p:nvSpPr>
        <p:spPr bwMode="auto">
          <a:xfrm>
            <a:off x="6559550" y="1695653"/>
            <a:ext cx="2041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422603"/>
            <a:ext cx="3343275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6559550" y="2210003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75743" y="1482517"/>
            <a:ext cx="6640513" cy="2624138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2774333" y="803631"/>
            <a:ext cx="2041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4333" y="1317981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44838" y="4356353"/>
            <a:ext cx="6723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毕业论文答辩的目的，就是检查毕业生是否是认真独立完成的毕业论文，考察毕业生综合分析能力，理论联系实际能力，专业方面的潜在能力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。更多模板：亮亮图文旗舰店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3272" y="2739054"/>
            <a:ext cx="2240871" cy="2372946"/>
            <a:chOff x="677338" y="3697699"/>
            <a:chExt cx="2240871" cy="2372946"/>
          </a:xfrm>
          <a:solidFill>
            <a:srgbClr val="3E3A39"/>
          </a:solidFill>
        </p:grpSpPr>
        <p:sp>
          <p:nvSpPr>
            <p:cNvPr id="28" name="等腰三角形 27"/>
            <p:cNvSpPr/>
            <p:nvPr/>
          </p:nvSpPr>
          <p:spPr>
            <a:xfrm>
              <a:off x="677338" y="369769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7338" y="3799254"/>
              <a:ext cx="2240871" cy="2271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951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231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15106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17900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0694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3488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2628288" y="3698039"/>
              <a:ext cx="289921" cy="1015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233316" y="3534429"/>
            <a:ext cx="1743075" cy="46038"/>
          </a:xfrm>
          <a:prstGeom prst="rect">
            <a:avLst/>
          </a:prstGeom>
          <a:solidFill>
            <a:srgbClr val="59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5495254" y="1282944"/>
            <a:ext cx="1216025" cy="1216025"/>
          </a:xfrm>
          <a:prstGeom prst="ellipse">
            <a:avLst/>
          </a:prstGeom>
          <a:solidFill>
            <a:srgbClr val="79000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9" name="组合 50"/>
          <p:cNvGrpSpPr/>
          <p:nvPr/>
        </p:nvGrpSpPr>
        <p:grpSpPr bwMode="auto">
          <a:xfrm>
            <a:off x="5657754" y="1450747"/>
            <a:ext cx="891025" cy="880420"/>
            <a:chOff x="4511675" y="2554288"/>
            <a:chExt cx="776288" cy="768350"/>
          </a:xfrm>
        </p:grpSpPr>
        <p:sp>
          <p:nvSpPr>
            <p:cNvPr id="4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4511675" y="2557463"/>
              <a:ext cx="776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4514850" y="2554288"/>
              <a:ext cx="769938" cy="768350"/>
            </a:xfrm>
            <a:custGeom>
              <a:avLst/>
              <a:gdLst>
                <a:gd name="T0" fmla="*/ 2147483646 w 202"/>
                <a:gd name="T1" fmla="*/ 2147483646 h 202"/>
                <a:gd name="T2" fmla="*/ 2147483646 w 202"/>
                <a:gd name="T3" fmla="*/ 2147483646 h 202"/>
                <a:gd name="T4" fmla="*/ 2147483646 w 202"/>
                <a:gd name="T5" fmla="*/ 2147483646 h 202"/>
                <a:gd name="T6" fmla="*/ 2147483646 w 202"/>
                <a:gd name="T7" fmla="*/ 2147483646 h 202"/>
                <a:gd name="T8" fmla="*/ 2147483646 w 202"/>
                <a:gd name="T9" fmla="*/ 2147483646 h 202"/>
                <a:gd name="T10" fmla="*/ 0 w 202"/>
                <a:gd name="T11" fmla="*/ 2147483646 h 202"/>
                <a:gd name="T12" fmla="*/ 0 w 202"/>
                <a:gd name="T13" fmla="*/ 2147483646 h 202"/>
                <a:gd name="T14" fmla="*/ 2147483646 w 202"/>
                <a:gd name="T15" fmla="*/ 2147483646 h 202"/>
                <a:gd name="T16" fmla="*/ 2147483646 w 202"/>
                <a:gd name="T17" fmla="*/ 2147483646 h 202"/>
                <a:gd name="T18" fmla="*/ 2147483646 w 202"/>
                <a:gd name="T19" fmla="*/ 0 h 202"/>
                <a:gd name="T20" fmla="*/ 2147483646 w 202"/>
                <a:gd name="T21" fmla="*/ 0 h 202"/>
                <a:gd name="T22" fmla="*/ 2147483646 w 202"/>
                <a:gd name="T23" fmla="*/ 2147483646 h 202"/>
                <a:gd name="T24" fmla="*/ 2147483646 w 202"/>
                <a:gd name="T25" fmla="*/ 2147483646 h 202"/>
                <a:gd name="T26" fmla="*/ 2147483646 w 202"/>
                <a:gd name="T27" fmla="*/ 2147483646 h 202"/>
                <a:gd name="T28" fmla="*/ 2147483646 w 202"/>
                <a:gd name="T29" fmla="*/ 2147483646 h 202"/>
                <a:gd name="T30" fmla="*/ 2147483646 w 202"/>
                <a:gd name="T31" fmla="*/ 2147483646 h 202"/>
                <a:gd name="T32" fmla="*/ 2147483646 w 202"/>
                <a:gd name="T33" fmla="*/ 2147483646 h 202"/>
                <a:gd name="T34" fmla="*/ 2147483646 w 202"/>
                <a:gd name="T35" fmla="*/ 2147483646 h 202"/>
                <a:gd name="T36" fmla="*/ 2147483646 w 202"/>
                <a:gd name="T37" fmla="*/ 2147483646 h 202"/>
                <a:gd name="T38" fmla="*/ 2147483646 w 202"/>
                <a:gd name="T39" fmla="*/ 2147483646 h 202"/>
                <a:gd name="T40" fmla="*/ 2147483646 w 202"/>
                <a:gd name="T41" fmla="*/ 2147483646 h 202"/>
                <a:gd name="T42" fmla="*/ 2147483646 w 202"/>
                <a:gd name="T43" fmla="*/ 2147483646 h 2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2" h="202">
                  <a:moveTo>
                    <a:pt x="115" y="184"/>
                  </a:moveTo>
                  <a:cubicBezTo>
                    <a:pt x="114" y="190"/>
                    <a:pt x="113" y="196"/>
                    <a:pt x="113" y="202"/>
                  </a:cubicBezTo>
                  <a:cubicBezTo>
                    <a:pt x="106" y="202"/>
                    <a:pt x="98" y="202"/>
                    <a:pt x="90" y="202"/>
                  </a:cubicBezTo>
                  <a:cubicBezTo>
                    <a:pt x="90" y="196"/>
                    <a:pt x="89" y="191"/>
                    <a:pt x="89" y="184"/>
                  </a:cubicBezTo>
                  <a:cubicBezTo>
                    <a:pt x="52" y="175"/>
                    <a:pt x="28" y="152"/>
                    <a:pt x="19" y="114"/>
                  </a:cubicBezTo>
                  <a:cubicBezTo>
                    <a:pt x="13" y="114"/>
                    <a:pt x="7" y="113"/>
                    <a:pt x="0" y="113"/>
                  </a:cubicBezTo>
                  <a:cubicBezTo>
                    <a:pt x="0" y="105"/>
                    <a:pt x="0" y="98"/>
                    <a:pt x="0" y="90"/>
                  </a:cubicBezTo>
                  <a:cubicBezTo>
                    <a:pt x="6" y="89"/>
                    <a:pt x="13" y="89"/>
                    <a:pt x="19" y="88"/>
                  </a:cubicBezTo>
                  <a:cubicBezTo>
                    <a:pt x="28" y="50"/>
                    <a:pt x="51" y="27"/>
                    <a:pt x="89" y="18"/>
                  </a:cubicBezTo>
                  <a:cubicBezTo>
                    <a:pt x="89" y="12"/>
                    <a:pt x="89" y="6"/>
                    <a:pt x="90" y="0"/>
                  </a:cubicBezTo>
                  <a:cubicBezTo>
                    <a:pt x="98" y="0"/>
                    <a:pt x="105" y="0"/>
                    <a:pt x="113" y="0"/>
                  </a:cubicBezTo>
                  <a:cubicBezTo>
                    <a:pt x="114" y="6"/>
                    <a:pt x="114" y="12"/>
                    <a:pt x="115" y="19"/>
                  </a:cubicBezTo>
                  <a:cubicBezTo>
                    <a:pt x="153" y="27"/>
                    <a:pt x="176" y="51"/>
                    <a:pt x="184" y="88"/>
                  </a:cubicBezTo>
                  <a:cubicBezTo>
                    <a:pt x="190" y="89"/>
                    <a:pt x="196" y="89"/>
                    <a:pt x="202" y="89"/>
                  </a:cubicBezTo>
                  <a:cubicBezTo>
                    <a:pt x="202" y="97"/>
                    <a:pt x="202" y="104"/>
                    <a:pt x="202" y="112"/>
                  </a:cubicBezTo>
                  <a:cubicBezTo>
                    <a:pt x="196" y="113"/>
                    <a:pt x="190" y="114"/>
                    <a:pt x="184" y="114"/>
                  </a:cubicBezTo>
                  <a:cubicBezTo>
                    <a:pt x="175" y="151"/>
                    <a:pt x="153" y="175"/>
                    <a:pt x="115" y="184"/>
                  </a:cubicBezTo>
                  <a:close/>
                  <a:moveTo>
                    <a:pt x="102" y="37"/>
                  </a:moveTo>
                  <a:cubicBezTo>
                    <a:pt x="66" y="37"/>
                    <a:pt x="37" y="65"/>
                    <a:pt x="37" y="102"/>
                  </a:cubicBezTo>
                  <a:cubicBezTo>
                    <a:pt x="37" y="138"/>
                    <a:pt x="66" y="166"/>
                    <a:pt x="102" y="166"/>
                  </a:cubicBezTo>
                  <a:cubicBezTo>
                    <a:pt x="138" y="165"/>
                    <a:pt x="166" y="137"/>
                    <a:pt x="166" y="102"/>
                  </a:cubicBezTo>
                  <a:cubicBezTo>
                    <a:pt x="166" y="66"/>
                    <a:pt x="138" y="37"/>
                    <a:pt x="10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4732338" y="2770188"/>
              <a:ext cx="338138" cy="339725"/>
            </a:xfrm>
            <a:custGeom>
              <a:avLst/>
              <a:gdLst>
                <a:gd name="T0" fmla="*/ 2147483646 w 89"/>
                <a:gd name="T1" fmla="*/ 0 h 89"/>
                <a:gd name="T2" fmla="*/ 2147483646 w 89"/>
                <a:gd name="T3" fmla="*/ 2147483646 h 89"/>
                <a:gd name="T4" fmla="*/ 2147483646 w 89"/>
                <a:gd name="T5" fmla="*/ 2147483646 h 89"/>
                <a:gd name="T6" fmla="*/ 0 w 89"/>
                <a:gd name="T7" fmla="*/ 2147483646 h 89"/>
                <a:gd name="T8" fmla="*/ 2147483646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45" y="0"/>
                  </a:moveTo>
                  <a:cubicBezTo>
                    <a:pt x="69" y="0"/>
                    <a:pt x="89" y="19"/>
                    <a:pt x="89" y="44"/>
                  </a:cubicBezTo>
                  <a:cubicBezTo>
                    <a:pt x="89" y="69"/>
                    <a:pt x="69" y="89"/>
                    <a:pt x="44" y="88"/>
                  </a:cubicBezTo>
                  <a:cubicBezTo>
                    <a:pt x="20" y="88"/>
                    <a:pt x="0" y="69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5139654" y="3610629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选题整体分析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24"/>
          <p:cNvSpPr>
            <a:spLocks noChangeArrowheads="1"/>
          </p:cNvSpPr>
          <p:nvPr/>
        </p:nvSpPr>
        <p:spPr bwMode="auto">
          <a:xfrm>
            <a:off x="5139654" y="4001154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选题现状描述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25"/>
          <p:cNvSpPr>
            <a:spLocks noChangeArrowheads="1"/>
          </p:cNvSpPr>
          <p:nvPr/>
        </p:nvSpPr>
        <p:spPr bwMode="auto">
          <a:xfrm>
            <a:off x="5125366" y="4434542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选题目标概括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5192041" y="2947054"/>
            <a:ext cx="1827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16"/>
          <p:cNvGrpSpPr/>
          <p:nvPr/>
        </p:nvGrpSpPr>
        <p:grpSpPr bwMode="auto">
          <a:xfrm>
            <a:off x="8809309" y="4970566"/>
            <a:ext cx="461963" cy="490537"/>
            <a:chOff x="9766914" y="6007100"/>
            <a:chExt cx="461963" cy="490538"/>
          </a:xfrm>
          <a:solidFill>
            <a:srgbClr val="3E3A39"/>
          </a:solidFill>
        </p:grpSpPr>
        <p:sp>
          <p:nvSpPr>
            <p:cNvPr id="17" name="Freeform 8"/>
            <p:cNvSpPr/>
            <p:nvPr/>
          </p:nvSpPr>
          <p:spPr bwMode="auto">
            <a:xfrm>
              <a:off x="9900264" y="6007100"/>
              <a:ext cx="201613" cy="104775"/>
            </a:xfrm>
            <a:custGeom>
              <a:avLst/>
              <a:gdLst>
                <a:gd name="T0" fmla="*/ 97073 w 27"/>
                <a:gd name="T1" fmla="*/ 29936 h 14"/>
                <a:gd name="T2" fmla="*/ 171744 w 27"/>
                <a:gd name="T3" fmla="*/ 104775 h 14"/>
                <a:gd name="T4" fmla="*/ 201613 w 27"/>
                <a:gd name="T5" fmla="*/ 104775 h 14"/>
                <a:gd name="T6" fmla="*/ 97073 w 27"/>
                <a:gd name="T7" fmla="*/ 0 h 14"/>
                <a:gd name="T8" fmla="*/ 0 w 27"/>
                <a:gd name="T9" fmla="*/ 104775 h 14"/>
                <a:gd name="T10" fmla="*/ 29869 w 27"/>
                <a:gd name="T11" fmla="*/ 104775 h 14"/>
                <a:gd name="T12" fmla="*/ 97073 w 27"/>
                <a:gd name="T13" fmla="*/ 29936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14">
                  <a:moveTo>
                    <a:pt x="13" y="4"/>
                  </a:moveTo>
                  <a:cubicBezTo>
                    <a:pt x="19" y="4"/>
                    <a:pt x="23" y="8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8"/>
                    <a:pt x="8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9766914" y="6140450"/>
              <a:ext cx="461963" cy="141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9766914" y="6297613"/>
              <a:ext cx="461963" cy="2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508" name="Freeform 136"/>
          <p:cNvSpPr/>
          <p:nvPr/>
        </p:nvSpPr>
        <p:spPr bwMode="auto">
          <a:xfrm>
            <a:off x="8488634" y="3725966"/>
            <a:ext cx="320675" cy="528637"/>
          </a:xfrm>
          <a:custGeom>
            <a:avLst/>
            <a:gdLst>
              <a:gd name="T0" fmla="*/ 2147483646 w 43"/>
              <a:gd name="T1" fmla="*/ 2147483646 h 71"/>
              <a:gd name="T2" fmla="*/ 2147483646 w 43"/>
              <a:gd name="T3" fmla="*/ 2147483646 h 71"/>
              <a:gd name="T4" fmla="*/ 2147483646 w 43"/>
              <a:gd name="T5" fmla="*/ 2147483646 h 71"/>
              <a:gd name="T6" fmla="*/ 2147483646 w 43"/>
              <a:gd name="T7" fmla="*/ 2147483646 h 71"/>
              <a:gd name="T8" fmla="*/ 2147483646 w 43"/>
              <a:gd name="T9" fmla="*/ 2147483646 h 71"/>
              <a:gd name="T10" fmla="*/ 2147483646 w 43"/>
              <a:gd name="T11" fmla="*/ 2147483646 h 71"/>
              <a:gd name="T12" fmla="*/ 2147483646 w 43"/>
              <a:gd name="T13" fmla="*/ 2147483646 h 71"/>
              <a:gd name="T14" fmla="*/ 2147483646 w 43"/>
              <a:gd name="T15" fmla="*/ 2147483646 h 71"/>
              <a:gd name="T16" fmla="*/ 2147483646 w 43"/>
              <a:gd name="T17" fmla="*/ 2147483646 h 71"/>
              <a:gd name="T18" fmla="*/ 2147483646 w 43"/>
              <a:gd name="T19" fmla="*/ 2147483646 h 71"/>
              <a:gd name="T20" fmla="*/ 2147483646 w 43"/>
              <a:gd name="T21" fmla="*/ 2147483646 h 71"/>
              <a:gd name="T22" fmla="*/ 2147483646 w 43"/>
              <a:gd name="T23" fmla="*/ 2147483646 h 71"/>
              <a:gd name="T24" fmla="*/ 2147483646 w 43"/>
              <a:gd name="T25" fmla="*/ 2147483646 h 71"/>
              <a:gd name="T26" fmla="*/ 2147483646 w 43"/>
              <a:gd name="T27" fmla="*/ 0 h 71"/>
              <a:gd name="T28" fmla="*/ 2147483646 w 43"/>
              <a:gd name="T29" fmla="*/ 0 h 71"/>
              <a:gd name="T30" fmla="*/ 2147483646 w 43"/>
              <a:gd name="T31" fmla="*/ 2147483646 h 71"/>
              <a:gd name="T32" fmla="*/ 2147483646 w 43"/>
              <a:gd name="T33" fmla="*/ 2147483646 h 71"/>
              <a:gd name="T34" fmla="*/ 2147483646 w 43"/>
              <a:gd name="T35" fmla="*/ 2147483646 h 71"/>
              <a:gd name="T36" fmla="*/ 2147483646 w 43"/>
              <a:gd name="T37" fmla="*/ 2147483646 h 71"/>
              <a:gd name="T38" fmla="*/ 2147483646 w 43"/>
              <a:gd name="T39" fmla="*/ 2147483646 h 71"/>
              <a:gd name="T40" fmla="*/ 2147483646 w 43"/>
              <a:gd name="T41" fmla="*/ 2147483646 h 71"/>
              <a:gd name="T42" fmla="*/ 2147483646 w 43"/>
              <a:gd name="T43" fmla="*/ 2147483646 h 71"/>
              <a:gd name="T44" fmla="*/ 2147483646 w 43"/>
              <a:gd name="T45" fmla="*/ 2147483646 h 71"/>
              <a:gd name="T46" fmla="*/ 2147483646 w 43"/>
              <a:gd name="T47" fmla="*/ 2147483646 h 71"/>
              <a:gd name="T48" fmla="*/ 2147483646 w 43"/>
              <a:gd name="T49" fmla="*/ 2147483646 h 71"/>
              <a:gd name="T50" fmla="*/ 2147483646 w 43"/>
              <a:gd name="T51" fmla="*/ 2147483646 h 71"/>
              <a:gd name="T52" fmla="*/ 2147483646 w 43"/>
              <a:gd name="T53" fmla="*/ 2147483646 h 71"/>
              <a:gd name="T54" fmla="*/ 2147483646 w 43"/>
              <a:gd name="T55" fmla="*/ 2147483646 h 71"/>
              <a:gd name="T56" fmla="*/ 2147483646 w 43"/>
              <a:gd name="T57" fmla="*/ 2147483646 h 71"/>
              <a:gd name="T58" fmla="*/ 2147483646 w 43"/>
              <a:gd name="T59" fmla="*/ 2147483646 h 71"/>
              <a:gd name="T60" fmla="*/ 2147483646 w 43"/>
              <a:gd name="T61" fmla="*/ 2147483646 h 71"/>
              <a:gd name="T62" fmla="*/ 0 w 43"/>
              <a:gd name="T63" fmla="*/ 2147483646 h 71"/>
              <a:gd name="T64" fmla="*/ 2147483646 w 43"/>
              <a:gd name="T65" fmla="*/ 2147483646 h 71"/>
              <a:gd name="T66" fmla="*/ 2147483646 w 43"/>
              <a:gd name="T67" fmla="*/ 2147483646 h 71"/>
              <a:gd name="T68" fmla="*/ 2147483646 w 43"/>
              <a:gd name="T69" fmla="*/ 2147483646 h 71"/>
              <a:gd name="T70" fmla="*/ 2147483646 w 43"/>
              <a:gd name="T71" fmla="*/ 2147483646 h 71"/>
              <a:gd name="T72" fmla="*/ 2147483646 w 43"/>
              <a:gd name="T73" fmla="*/ 2147483646 h 71"/>
              <a:gd name="T74" fmla="*/ 2147483646 w 43"/>
              <a:gd name="T75" fmla="*/ 2147483646 h 71"/>
              <a:gd name="T76" fmla="*/ 2147483646 w 43"/>
              <a:gd name="T77" fmla="*/ 2147483646 h 71"/>
              <a:gd name="T78" fmla="*/ 2147483646 w 43"/>
              <a:gd name="T79" fmla="*/ 2147483646 h 71"/>
              <a:gd name="T80" fmla="*/ 2147483646 w 43"/>
              <a:gd name="T81" fmla="*/ 2147483646 h 71"/>
              <a:gd name="T82" fmla="*/ 2147483646 w 43"/>
              <a:gd name="T83" fmla="*/ 2147483646 h 7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3" h="71">
                <a:moveTo>
                  <a:pt x="41" y="40"/>
                </a:moveTo>
                <a:cubicBezTo>
                  <a:pt x="39" y="38"/>
                  <a:pt x="37" y="36"/>
                  <a:pt x="34" y="35"/>
                </a:cubicBezTo>
                <a:cubicBezTo>
                  <a:pt x="32" y="34"/>
                  <a:pt x="28" y="32"/>
                  <a:pt x="22" y="31"/>
                </a:cubicBezTo>
                <a:cubicBezTo>
                  <a:pt x="16" y="30"/>
                  <a:pt x="12" y="28"/>
                  <a:pt x="11" y="27"/>
                </a:cubicBezTo>
                <a:cubicBezTo>
                  <a:pt x="10" y="26"/>
                  <a:pt x="9" y="24"/>
                  <a:pt x="9" y="22"/>
                </a:cubicBezTo>
                <a:cubicBezTo>
                  <a:pt x="9" y="20"/>
                  <a:pt x="10" y="18"/>
                  <a:pt x="12" y="17"/>
                </a:cubicBezTo>
                <a:cubicBezTo>
                  <a:pt x="14" y="15"/>
                  <a:pt x="17" y="14"/>
                  <a:pt x="21" y="14"/>
                </a:cubicBezTo>
                <a:cubicBezTo>
                  <a:pt x="26" y="14"/>
                  <a:pt x="29" y="15"/>
                  <a:pt x="31" y="17"/>
                </a:cubicBezTo>
                <a:cubicBezTo>
                  <a:pt x="33" y="19"/>
                  <a:pt x="34" y="21"/>
                  <a:pt x="34" y="25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1"/>
                  <a:pt x="40" y="18"/>
                  <a:pt x="39" y="16"/>
                </a:cubicBezTo>
                <a:cubicBezTo>
                  <a:pt x="37" y="13"/>
                  <a:pt x="35" y="11"/>
                  <a:pt x="32" y="10"/>
                </a:cubicBezTo>
                <a:cubicBezTo>
                  <a:pt x="30" y="9"/>
                  <a:pt x="29" y="9"/>
                  <a:pt x="27" y="9"/>
                </a:cubicBezTo>
                <a:cubicBezTo>
                  <a:pt x="27" y="0"/>
                  <a:pt x="27" y="0"/>
                  <a:pt x="2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9"/>
                  <a:pt x="13" y="9"/>
                  <a:pt x="11" y="10"/>
                </a:cubicBezTo>
                <a:cubicBezTo>
                  <a:pt x="8" y="11"/>
                  <a:pt x="6" y="13"/>
                  <a:pt x="4" y="15"/>
                </a:cubicBezTo>
                <a:cubicBezTo>
                  <a:pt x="3" y="18"/>
                  <a:pt x="2" y="20"/>
                  <a:pt x="2" y="23"/>
                </a:cubicBezTo>
                <a:cubicBezTo>
                  <a:pt x="2" y="25"/>
                  <a:pt x="3" y="28"/>
                  <a:pt x="4" y="30"/>
                </a:cubicBezTo>
                <a:cubicBezTo>
                  <a:pt x="5" y="32"/>
                  <a:pt x="7" y="33"/>
                  <a:pt x="10" y="35"/>
                </a:cubicBezTo>
                <a:cubicBezTo>
                  <a:pt x="12" y="36"/>
                  <a:pt x="15" y="37"/>
                  <a:pt x="20" y="38"/>
                </a:cubicBezTo>
                <a:cubicBezTo>
                  <a:pt x="25" y="39"/>
                  <a:pt x="28" y="40"/>
                  <a:pt x="30" y="41"/>
                </a:cubicBezTo>
                <a:cubicBezTo>
                  <a:pt x="32" y="41"/>
                  <a:pt x="34" y="43"/>
                  <a:pt x="35" y="44"/>
                </a:cubicBezTo>
                <a:cubicBezTo>
                  <a:pt x="36" y="45"/>
                  <a:pt x="36" y="47"/>
                  <a:pt x="36" y="48"/>
                </a:cubicBezTo>
                <a:cubicBezTo>
                  <a:pt x="36" y="50"/>
                  <a:pt x="36" y="51"/>
                  <a:pt x="35" y="53"/>
                </a:cubicBezTo>
                <a:cubicBezTo>
                  <a:pt x="34" y="54"/>
                  <a:pt x="32" y="55"/>
                  <a:pt x="30" y="56"/>
                </a:cubicBezTo>
                <a:cubicBezTo>
                  <a:pt x="28" y="57"/>
                  <a:pt x="25" y="57"/>
                  <a:pt x="23" y="57"/>
                </a:cubicBezTo>
                <a:cubicBezTo>
                  <a:pt x="20" y="57"/>
                  <a:pt x="17" y="57"/>
                  <a:pt x="14" y="56"/>
                </a:cubicBezTo>
                <a:cubicBezTo>
                  <a:pt x="12" y="55"/>
                  <a:pt x="10" y="53"/>
                  <a:pt x="9" y="52"/>
                </a:cubicBezTo>
                <a:cubicBezTo>
                  <a:pt x="8" y="50"/>
                  <a:pt x="7" y="48"/>
                  <a:pt x="7" y="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1" y="52"/>
                  <a:pt x="3" y="55"/>
                </a:cubicBezTo>
                <a:cubicBezTo>
                  <a:pt x="5" y="58"/>
                  <a:pt x="7" y="60"/>
                  <a:pt x="11" y="62"/>
                </a:cubicBezTo>
                <a:cubicBezTo>
                  <a:pt x="12" y="62"/>
                  <a:pt x="14" y="63"/>
                  <a:pt x="16" y="63"/>
                </a:cubicBezTo>
                <a:cubicBezTo>
                  <a:pt x="16" y="71"/>
                  <a:pt x="16" y="71"/>
                  <a:pt x="1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63"/>
                  <a:pt x="27" y="63"/>
                  <a:pt x="27" y="63"/>
                </a:cubicBezTo>
                <a:cubicBezTo>
                  <a:pt x="29" y="63"/>
                  <a:pt x="32" y="63"/>
                  <a:pt x="33" y="62"/>
                </a:cubicBezTo>
                <a:cubicBezTo>
                  <a:pt x="36" y="60"/>
                  <a:pt x="39" y="58"/>
                  <a:pt x="40" y="56"/>
                </a:cubicBezTo>
                <a:cubicBezTo>
                  <a:pt x="42" y="53"/>
                  <a:pt x="43" y="51"/>
                  <a:pt x="43" y="48"/>
                </a:cubicBezTo>
                <a:cubicBezTo>
                  <a:pt x="43" y="45"/>
                  <a:pt x="42" y="42"/>
                  <a:pt x="41" y="40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313"/>
          <p:cNvGrpSpPr/>
          <p:nvPr/>
        </p:nvGrpSpPr>
        <p:grpSpPr bwMode="auto">
          <a:xfrm>
            <a:off x="7605984" y="1168503"/>
            <a:ext cx="403225" cy="512763"/>
            <a:chOff x="7541239" y="0"/>
            <a:chExt cx="403225" cy="512763"/>
          </a:xfrm>
          <a:solidFill>
            <a:srgbClr val="596F00"/>
          </a:solidFill>
          <a:effectLst/>
        </p:grpSpPr>
        <p:sp>
          <p:nvSpPr>
            <p:cNvPr id="22" name="Freeform 142"/>
            <p:cNvSpPr/>
            <p:nvPr/>
          </p:nvSpPr>
          <p:spPr bwMode="auto">
            <a:xfrm>
              <a:off x="7690464" y="0"/>
              <a:ext cx="104775" cy="512763"/>
            </a:xfrm>
            <a:custGeom>
              <a:avLst/>
              <a:gdLst>
                <a:gd name="T0" fmla="*/ 104775 w 14"/>
                <a:gd name="T1" fmla="*/ 460744 h 69"/>
                <a:gd name="T2" fmla="*/ 52388 w 14"/>
                <a:gd name="T3" fmla="*/ 512763 h 69"/>
                <a:gd name="T4" fmla="*/ 0 w 14"/>
                <a:gd name="T5" fmla="*/ 460744 h 69"/>
                <a:gd name="T6" fmla="*/ 0 w 14"/>
                <a:gd name="T7" fmla="*/ 52019 h 69"/>
                <a:gd name="T8" fmla="*/ 52388 w 14"/>
                <a:gd name="T9" fmla="*/ 0 h 69"/>
                <a:gd name="T10" fmla="*/ 104775 w 14"/>
                <a:gd name="T11" fmla="*/ 52019 h 69"/>
                <a:gd name="T12" fmla="*/ 104775 w 14"/>
                <a:gd name="T13" fmla="*/ 460744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69">
                  <a:moveTo>
                    <a:pt x="14" y="62"/>
                  </a:moveTo>
                  <a:cubicBezTo>
                    <a:pt x="14" y="66"/>
                    <a:pt x="11" y="69"/>
                    <a:pt x="7" y="69"/>
                  </a:cubicBezTo>
                  <a:cubicBezTo>
                    <a:pt x="3" y="69"/>
                    <a:pt x="0" y="66"/>
                    <a:pt x="0" y="6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43"/>
            <p:cNvSpPr/>
            <p:nvPr/>
          </p:nvSpPr>
          <p:spPr bwMode="auto">
            <a:xfrm>
              <a:off x="7541239" y="312738"/>
              <a:ext cx="104775" cy="200025"/>
            </a:xfrm>
            <a:custGeom>
              <a:avLst/>
              <a:gdLst>
                <a:gd name="T0" fmla="*/ 104775 w 14"/>
                <a:gd name="T1" fmla="*/ 148167 h 27"/>
                <a:gd name="T2" fmla="*/ 52388 w 14"/>
                <a:gd name="T3" fmla="*/ 200025 h 27"/>
                <a:gd name="T4" fmla="*/ 0 w 14"/>
                <a:gd name="T5" fmla="*/ 148167 h 27"/>
                <a:gd name="T6" fmla="*/ 0 w 14"/>
                <a:gd name="T7" fmla="*/ 51858 h 27"/>
                <a:gd name="T8" fmla="*/ 52388 w 14"/>
                <a:gd name="T9" fmla="*/ 0 h 27"/>
                <a:gd name="T10" fmla="*/ 104775 w 14"/>
                <a:gd name="T11" fmla="*/ 51858 h 27"/>
                <a:gd name="T12" fmla="*/ 104775 w 14"/>
                <a:gd name="T13" fmla="*/ 148167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7">
                  <a:moveTo>
                    <a:pt x="14" y="20"/>
                  </a:moveTo>
                  <a:cubicBezTo>
                    <a:pt x="14" y="24"/>
                    <a:pt x="11" y="27"/>
                    <a:pt x="7" y="27"/>
                  </a:cubicBezTo>
                  <a:cubicBezTo>
                    <a:pt x="3" y="27"/>
                    <a:pt x="0" y="24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44"/>
            <p:cNvSpPr/>
            <p:nvPr/>
          </p:nvSpPr>
          <p:spPr bwMode="auto">
            <a:xfrm>
              <a:off x="7839689" y="163513"/>
              <a:ext cx="104775" cy="349250"/>
            </a:xfrm>
            <a:custGeom>
              <a:avLst/>
              <a:gdLst>
                <a:gd name="T0" fmla="*/ 104775 w 14"/>
                <a:gd name="T1" fmla="*/ 297234 h 47"/>
                <a:gd name="T2" fmla="*/ 52388 w 14"/>
                <a:gd name="T3" fmla="*/ 349250 h 47"/>
                <a:gd name="T4" fmla="*/ 0 w 14"/>
                <a:gd name="T5" fmla="*/ 297234 h 47"/>
                <a:gd name="T6" fmla="*/ 0 w 14"/>
                <a:gd name="T7" fmla="*/ 52016 h 47"/>
                <a:gd name="T8" fmla="*/ 52388 w 14"/>
                <a:gd name="T9" fmla="*/ 0 h 47"/>
                <a:gd name="T10" fmla="*/ 104775 w 14"/>
                <a:gd name="T11" fmla="*/ 52016 h 47"/>
                <a:gd name="T12" fmla="*/ 104775 w 14"/>
                <a:gd name="T13" fmla="*/ 297234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47">
                  <a:moveTo>
                    <a:pt x="14" y="40"/>
                  </a:moveTo>
                  <a:cubicBezTo>
                    <a:pt x="14" y="44"/>
                    <a:pt x="11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1510" name="Freeform 271"/>
          <p:cNvSpPr>
            <a:spLocks noEditPoints="1"/>
          </p:cNvSpPr>
          <p:nvPr/>
        </p:nvSpPr>
        <p:spPr bwMode="auto">
          <a:xfrm>
            <a:off x="8023497" y="2428978"/>
            <a:ext cx="449262" cy="446088"/>
          </a:xfrm>
          <a:custGeom>
            <a:avLst/>
            <a:gdLst>
              <a:gd name="T0" fmla="*/ 2147483646 w 60"/>
              <a:gd name="T1" fmla="*/ 2147483646 h 60"/>
              <a:gd name="T2" fmla="*/ 2147483646 w 60"/>
              <a:gd name="T3" fmla="*/ 2147483646 h 60"/>
              <a:gd name="T4" fmla="*/ 2147483646 w 60"/>
              <a:gd name="T5" fmla="*/ 2147483646 h 60"/>
              <a:gd name="T6" fmla="*/ 2147483646 w 60"/>
              <a:gd name="T7" fmla="*/ 2147483646 h 60"/>
              <a:gd name="T8" fmla="*/ 2147483646 w 60"/>
              <a:gd name="T9" fmla="*/ 2147483646 h 60"/>
              <a:gd name="T10" fmla="*/ 2147483646 w 60"/>
              <a:gd name="T11" fmla="*/ 2147483646 h 60"/>
              <a:gd name="T12" fmla="*/ 2147483646 w 60"/>
              <a:gd name="T13" fmla="*/ 2147483646 h 60"/>
              <a:gd name="T14" fmla="*/ 2147483646 w 60"/>
              <a:gd name="T15" fmla="*/ 2147483646 h 60"/>
              <a:gd name="T16" fmla="*/ 2147483646 w 60"/>
              <a:gd name="T17" fmla="*/ 0 h 60"/>
              <a:gd name="T18" fmla="*/ 2147483646 w 60"/>
              <a:gd name="T19" fmla="*/ 0 h 60"/>
              <a:gd name="T20" fmla="*/ 2147483646 w 60"/>
              <a:gd name="T21" fmla="*/ 0 h 60"/>
              <a:gd name="T22" fmla="*/ 2147483646 w 60"/>
              <a:gd name="T23" fmla="*/ 2147483646 h 60"/>
              <a:gd name="T24" fmla="*/ 2147483646 w 60"/>
              <a:gd name="T25" fmla="*/ 2147483646 h 60"/>
              <a:gd name="T26" fmla="*/ 2147483646 w 60"/>
              <a:gd name="T27" fmla="*/ 2147483646 h 60"/>
              <a:gd name="T28" fmla="*/ 2147483646 w 60"/>
              <a:gd name="T29" fmla="*/ 2147483646 h 60"/>
              <a:gd name="T30" fmla="*/ 2147483646 w 60"/>
              <a:gd name="T31" fmla="*/ 2147483646 h 60"/>
              <a:gd name="T32" fmla="*/ 2147483646 w 60"/>
              <a:gd name="T33" fmla="*/ 2147483646 h 60"/>
              <a:gd name="T34" fmla="*/ 0 w 60"/>
              <a:gd name="T35" fmla="*/ 2147483646 h 60"/>
              <a:gd name="T36" fmla="*/ 0 w 60"/>
              <a:gd name="T37" fmla="*/ 2147483646 h 60"/>
              <a:gd name="T38" fmla="*/ 2147483646 w 60"/>
              <a:gd name="T39" fmla="*/ 2147483646 h 60"/>
              <a:gd name="T40" fmla="*/ 2147483646 w 60"/>
              <a:gd name="T41" fmla="*/ 2147483646 h 60"/>
              <a:gd name="T42" fmla="*/ 2147483646 w 60"/>
              <a:gd name="T43" fmla="*/ 2147483646 h 60"/>
              <a:gd name="T44" fmla="*/ 2147483646 w 60"/>
              <a:gd name="T45" fmla="*/ 2147483646 h 60"/>
              <a:gd name="T46" fmla="*/ 2147483646 w 60"/>
              <a:gd name="T47" fmla="*/ 2147483646 h 60"/>
              <a:gd name="T48" fmla="*/ 2147483646 w 60"/>
              <a:gd name="T49" fmla="*/ 2147483646 h 60"/>
              <a:gd name="T50" fmla="*/ 2147483646 w 60"/>
              <a:gd name="T51" fmla="*/ 2147483646 h 60"/>
              <a:gd name="T52" fmla="*/ 2147483646 w 60"/>
              <a:gd name="T53" fmla="*/ 2147483646 h 60"/>
              <a:gd name="T54" fmla="*/ 2147483646 w 60"/>
              <a:gd name="T55" fmla="*/ 2147483646 h 60"/>
              <a:gd name="T56" fmla="*/ 2147483646 w 60"/>
              <a:gd name="T57" fmla="*/ 2147483646 h 60"/>
              <a:gd name="T58" fmla="*/ 2147483646 w 60"/>
              <a:gd name="T59" fmla="*/ 2147483646 h 60"/>
              <a:gd name="T60" fmla="*/ 2147483646 w 60"/>
              <a:gd name="T61" fmla="*/ 2147483646 h 60"/>
              <a:gd name="T62" fmla="*/ 2147483646 w 60"/>
              <a:gd name="T63" fmla="*/ 2147483646 h 60"/>
              <a:gd name="T64" fmla="*/ 2147483646 w 60"/>
              <a:gd name="T65" fmla="*/ 2147483646 h 60"/>
              <a:gd name="T66" fmla="*/ 2147483646 w 60"/>
              <a:gd name="T67" fmla="*/ 2147483646 h 60"/>
              <a:gd name="T68" fmla="*/ 2147483646 w 60"/>
              <a:gd name="T69" fmla="*/ 2147483646 h 60"/>
              <a:gd name="T70" fmla="*/ 2147483646 w 60"/>
              <a:gd name="T71" fmla="*/ 2147483646 h 60"/>
              <a:gd name="T72" fmla="*/ 2147483646 w 60"/>
              <a:gd name="T73" fmla="*/ 2147483646 h 60"/>
              <a:gd name="T74" fmla="*/ 2147483646 w 60"/>
              <a:gd name="T75" fmla="*/ 2147483646 h 60"/>
              <a:gd name="T76" fmla="*/ 2147483646 w 60"/>
              <a:gd name="T77" fmla="*/ 2147483646 h 60"/>
              <a:gd name="T78" fmla="*/ 2147483646 w 60"/>
              <a:gd name="T79" fmla="*/ 2147483646 h 60"/>
              <a:gd name="T80" fmla="*/ 2147483646 w 60"/>
              <a:gd name="T81" fmla="*/ 2147483646 h 6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60">
                <a:moveTo>
                  <a:pt x="60" y="37"/>
                </a:moveTo>
                <a:cubicBezTo>
                  <a:pt x="60" y="23"/>
                  <a:pt x="60" y="23"/>
                  <a:pt x="60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2"/>
                  <a:pt x="51" y="20"/>
                  <a:pt x="50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46" y="4"/>
                  <a:pt x="46" y="4"/>
                  <a:pt x="46" y="4"/>
                </a:cubicBezTo>
                <a:cubicBezTo>
                  <a:pt x="41" y="10"/>
                  <a:pt x="41" y="10"/>
                  <a:pt x="41" y="10"/>
                </a:cubicBezTo>
                <a:cubicBezTo>
                  <a:pt x="39" y="9"/>
                  <a:pt x="38" y="9"/>
                  <a:pt x="36" y="9"/>
                </a:cubicBezTo>
                <a:cubicBezTo>
                  <a:pt x="36" y="0"/>
                  <a:pt x="36" y="0"/>
                  <a:pt x="3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10"/>
                  <a:pt x="21" y="10"/>
                  <a:pt x="20" y="11"/>
                </a:cubicBezTo>
                <a:cubicBezTo>
                  <a:pt x="13" y="4"/>
                  <a:pt x="13" y="4"/>
                  <a:pt x="13" y="4"/>
                </a:cubicBezTo>
                <a:cubicBezTo>
                  <a:pt x="4" y="13"/>
                  <a:pt x="4" y="13"/>
                  <a:pt x="4" y="13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0" y="22"/>
                  <a:pt x="1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7"/>
                  <a:pt x="0" y="37"/>
                  <a:pt x="0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8"/>
                  <a:pt x="11" y="38"/>
                  <a:pt x="11" y="39"/>
                </a:cubicBezTo>
                <a:cubicBezTo>
                  <a:pt x="4" y="46"/>
                  <a:pt x="4" y="46"/>
                  <a:pt x="4" y="46"/>
                </a:cubicBezTo>
                <a:cubicBezTo>
                  <a:pt x="13" y="56"/>
                  <a:pt x="13" y="56"/>
                  <a:pt x="13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21" y="50"/>
                  <a:pt x="22" y="50"/>
                  <a:pt x="23" y="51"/>
                </a:cubicBezTo>
                <a:cubicBezTo>
                  <a:pt x="23" y="60"/>
                  <a:pt x="23" y="60"/>
                  <a:pt x="23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1"/>
                  <a:pt x="36" y="51"/>
                  <a:pt x="36" y="51"/>
                </a:cubicBezTo>
                <a:cubicBezTo>
                  <a:pt x="38" y="51"/>
                  <a:pt x="39" y="51"/>
                  <a:pt x="4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56" y="46"/>
                  <a:pt x="56" y="46"/>
                  <a:pt x="56" y="46"/>
                </a:cubicBezTo>
                <a:cubicBezTo>
                  <a:pt x="50" y="41"/>
                  <a:pt x="50" y="41"/>
                  <a:pt x="50" y="41"/>
                </a:cubicBezTo>
                <a:cubicBezTo>
                  <a:pt x="51" y="40"/>
                  <a:pt x="52" y="38"/>
                  <a:pt x="52" y="37"/>
                </a:cubicBezTo>
                <a:lnTo>
                  <a:pt x="60" y="37"/>
                </a:lnTo>
                <a:close/>
                <a:moveTo>
                  <a:pt x="30" y="42"/>
                </a:moveTo>
                <a:cubicBezTo>
                  <a:pt x="30" y="42"/>
                  <a:pt x="30" y="42"/>
                  <a:pt x="30" y="42"/>
                </a:cubicBezTo>
                <a:cubicBezTo>
                  <a:pt x="23" y="42"/>
                  <a:pt x="17" y="37"/>
                  <a:pt x="17" y="30"/>
                </a:cubicBezTo>
                <a:cubicBezTo>
                  <a:pt x="17" y="23"/>
                  <a:pt x="23" y="18"/>
                  <a:pt x="30" y="18"/>
                </a:cubicBezTo>
                <a:cubicBezTo>
                  <a:pt x="37" y="18"/>
                  <a:pt x="42" y="23"/>
                  <a:pt x="42" y="30"/>
                </a:cubicBezTo>
                <a:cubicBezTo>
                  <a:pt x="42" y="37"/>
                  <a:pt x="37" y="42"/>
                  <a:pt x="30" y="42"/>
                </a:cubicBez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414609" y="1168503"/>
            <a:ext cx="6111875" cy="754063"/>
          </a:xfrm>
          <a:prstGeom prst="homePlate">
            <a:avLst>
              <a:gd name="adj" fmla="val 64582"/>
            </a:avLst>
          </a:prstGeom>
          <a:solidFill>
            <a:srgbClr val="596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414609" y="2395641"/>
            <a:ext cx="6565900" cy="754062"/>
          </a:xfrm>
          <a:prstGeom prst="homePlate">
            <a:avLst>
              <a:gd name="adj" fmla="val 64582"/>
            </a:avLst>
          </a:prstGeom>
          <a:solidFill>
            <a:srgbClr val="08A5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五边形 27"/>
          <p:cNvSpPr/>
          <p:nvPr/>
        </p:nvSpPr>
        <p:spPr>
          <a:xfrm>
            <a:off x="398734" y="3624366"/>
            <a:ext cx="7186613" cy="754062"/>
          </a:xfrm>
          <a:prstGeom prst="homePlate">
            <a:avLst>
              <a:gd name="adj" fmla="val 64582"/>
            </a:avLst>
          </a:prstGeom>
          <a:solidFill>
            <a:srgbClr val="7900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五边形 28"/>
          <p:cNvSpPr/>
          <p:nvPr/>
        </p:nvSpPr>
        <p:spPr>
          <a:xfrm>
            <a:off x="414609" y="4851503"/>
            <a:ext cx="7656513" cy="754063"/>
          </a:xfrm>
          <a:prstGeom prst="homePlate">
            <a:avLst>
              <a:gd name="adj" fmla="val 64582"/>
            </a:avLst>
          </a:prstGeom>
          <a:solidFill>
            <a:srgbClr val="3E3A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5" name="矩形 322"/>
          <p:cNvSpPr>
            <a:spLocks noChangeArrowheads="1"/>
          </p:cNvSpPr>
          <p:nvPr/>
        </p:nvSpPr>
        <p:spPr bwMode="auto">
          <a:xfrm>
            <a:off x="8221934" y="1187553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6" name="矩形 323"/>
          <p:cNvSpPr>
            <a:spLocks noChangeArrowheads="1"/>
          </p:cNvSpPr>
          <p:nvPr/>
        </p:nvSpPr>
        <p:spPr bwMode="auto">
          <a:xfrm>
            <a:off x="865459" y="1241528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7" name="矩形 324"/>
          <p:cNvSpPr>
            <a:spLocks noChangeArrowheads="1"/>
          </p:cNvSpPr>
          <p:nvPr/>
        </p:nvSpPr>
        <p:spPr bwMode="auto">
          <a:xfrm>
            <a:off x="865459" y="2500416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8" name="矩形 325"/>
          <p:cNvSpPr>
            <a:spLocks noChangeArrowheads="1"/>
          </p:cNvSpPr>
          <p:nvPr/>
        </p:nvSpPr>
        <p:spPr bwMode="auto">
          <a:xfrm>
            <a:off x="865459" y="3718028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326"/>
          <p:cNvSpPr>
            <a:spLocks noChangeArrowheads="1"/>
          </p:cNvSpPr>
          <p:nvPr/>
        </p:nvSpPr>
        <p:spPr bwMode="auto">
          <a:xfrm>
            <a:off x="865459" y="4946753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毕业论文答辩的目的，就是检查毕业生是否是认真独立完成的毕业论文，考察毕业生综合分析能力。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0" name="矩形 327"/>
          <p:cNvSpPr>
            <a:spLocks noChangeArrowheads="1"/>
          </p:cNvSpPr>
          <p:nvPr/>
        </p:nvSpPr>
        <p:spPr bwMode="auto">
          <a:xfrm>
            <a:off x="8687072" y="243532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矩形 328"/>
          <p:cNvSpPr>
            <a:spLocks noChangeArrowheads="1"/>
          </p:cNvSpPr>
          <p:nvPr/>
        </p:nvSpPr>
        <p:spPr bwMode="auto">
          <a:xfrm>
            <a:off x="9091884" y="3770416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2" name="矩形 329"/>
          <p:cNvSpPr>
            <a:spLocks noChangeArrowheads="1"/>
          </p:cNvSpPr>
          <p:nvPr/>
        </p:nvSpPr>
        <p:spPr bwMode="auto">
          <a:xfrm>
            <a:off x="9599884" y="500707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97"/>
          <p:cNvGraphicFramePr/>
          <p:nvPr/>
        </p:nvGraphicFramePr>
        <p:xfrm>
          <a:off x="1473200" y="1491746"/>
          <a:ext cx="3165475" cy="287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98"/>
          <p:cNvGraphicFramePr/>
          <p:nvPr/>
        </p:nvGraphicFramePr>
        <p:xfrm>
          <a:off x="852488" y="928184"/>
          <a:ext cx="44069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96"/>
          <p:cNvGraphicFramePr/>
          <p:nvPr/>
        </p:nvGraphicFramePr>
        <p:xfrm>
          <a:off x="1173163" y="1218696"/>
          <a:ext cx="3765550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99"/>
          <p:cNvGraphicFramePr/>
          <p:nvPr/>
        </p:nvGraphicFramePr>
        <p:xfrm>
          <a:off x="1797050" y="1785434"/>
          <a:ext cx="2517775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3558" name="直接连接符 100"/>
          <p:cNvCxnSpPr>
            <a:cxnSpLocks noChangeShapeType="1"/>
          </p:cNvCxnSpPr>
          <p:nvPr/>
        </p:nvCxnSpPr>
        <p:spPr bwMode="auto">
          <a:xfrm flipH="1">
            <a:off x="3079750" y="2050546"/>
            <a:ext cx="1147763" cy="0"/>
          </a:xfrm>
          <a:prstGeom prst="line">
            <a:avLst/>
          </a:prstGeom>
          <a:noFill/>
          <a:ln w="28575">
            <a:solidFill>
              <a:srgbClr val="3E3A39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任意多边形 101"/>
          <p:cNvSpPr/>
          <p:nvPr/>
        </p:nvSpPr>
        <p:spPr bwMode="auto">
          <a:xfrm rot="15832319" flipV="1">
            <a:off x="4229894" y="1991015"/>
            <a:ext cx="120650" cy="119062"/>
          </a:xfrm>
          <a:custGeom>
            <a:avLst/>
            <a:gdLst>
              <a:gd name="T0" fmla="*/ 427571 w 69866"/>
              <a:gd name="T1" fmla="*/ 441504 h 69866"/>
              <a:gd name="T2" fmla="*/ 310667 w 69866"/>
              <a:gd name="T3" fmla="*/ 487434 h 69866"/>
              <a:gd name="T4" fmla="*/ 227839 w 69866"/>
              <a:gd name="T5" fmla="*/ 454893 h 69866"/>
              <a:gd name="T6" fmla="*/ 161446 w 69866"/>
              <a:gd name="T7" fmla="*/ 530626 h 69866"/>
              <a:gd name="T8" fmla="*/ 310658 w 69866"/>
              <a:gd name="T9" fmla="*/ 589243 h 69866"/>
              <a:gd name="T10" fmla="*/ 513763 w 69866"/>
              <a:gd name="T11" fmla="*/ 509462 h 69866"/>
              <a:gd name="T12" fmla="*/ 427571 w 69866"/>
              <a:gd name="T13" fmla="*/ 441504 h 69866"/>
              <a:gd name="T14" fmla="*/ 61807 w 69866"/>
              <a:gd name="T15" fmla="*/ 153107 h 69866"/>
              <a:gd name="T16" fmla="*/ 0 w 69866"/>
              <a:gd name="T17" fmla="*/ 294623 h 69866"/>
              <a:gd name="T18" fmla="*/ 84125 w 69866"/>
              <a:gd name="T19" fmla="*/ 487245 h 69866"/>
              <a:gd name="T20" fmla="*/ 155794 w 69866"/>
              <a:gd name="T21" fmla="*/ 405497 h 69866"/>
              <a:gd name="T22" fmla="*/ 107370 w 69866"/>
              <a:gd name="T23" fmla="*/ 294632 h 69866"/>
              <a:gd name="T24" fmla="*/ 141685 w 69866"/>
              <a:gd name="T25" fmla="*/ 216088 h 69866"/>
              <a:gd name="T26" fmla="*/ 61807 w 69866"/>
              <a:gd name="T27" fmla="*/ 153107 h 69866"/>
              <a:gd name="T28" fmla="*/ 537187 w 69866"/>
              <a:gd name="T29" fmla="*/ 101998 h 69866"/>
              <a:gd name="T30" fmla="*/ 465530 w 69866"/>
              <a:gd name="T31" fmla="*/ 183743 h 69866"/>
              <a:gd name="T32" fmla="*/ 513960 w 69866"/>
              <a:gd name="T33" fmla="*/ 294632 h 69866"/>
              <a:gd name="T34" fmla="*/ 479650 w 69866"/>
              <a:gd name="T35" fmla="*/ 373183 h 69866"/>
              <a:gd name="T36" fmla="*/ 559508 w 69866"/>
              <a:gd name="T37" fmla="*/ 436144 h 69866"/>
              <a:gd name="T38" fmla="*/ 621315 w 69866"/>
              <a:gd name="T39" fmla="*/ 294623 h 69866"/>
              <a:gd name="T40" fmla="*/ 537187 w 69866"/>
              <a:gd name="T41" fmla="*/ 101998 h 69866"/>
              <a:gd name="T42" fmla="*/ 310658 w 69866"/>
              <a:gd name="T43" fmla="*/ 0 h 69866"/>
              <a:gd name="T44" fmla="*/ 107541 w 69866"/>
              <a:gd name="T45" fmla="*/ 79793 h 69866"/>
              <a:gd name="T46" fmla="*/ 193747 w 69866"/>
              <a:gd name="T47" fmla="*/ 147765 h 69866"/>
              <a:gd name="T48" fmla="*/ 310667 w 69866"/>
              <a:gd name="T49" fmla="*/ 101833 h 69866"/>
              <a:gd name="T50" fmla="*/ 393478 w 69866"/>
              <a:gd name="T51" fmla="*/ 134362 h 69866"/>
              <a:gd name="T52" fmla="*/ 459871 w 69866"/>
              <a:gd name="T53" fmla="*/ 58618 h 69866"/>
              <a:gd name="T54" fmla="*/ 310658 w 69866"/>
              <a:gd name="T55" fmla="*/ 0 h 698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9866" h="69866">
                <a:moveTo>
                  <a:pt x="48080" y="52349"/>
                </a:moveTo>
                <a:lnTo>
                  <a:pt x="34934" y="57794"/>
                </a:lnTo>
                <a:lnTo>
                  <a:pt x="25620" y="53936"/>
                </a:lnTo>
                <a:lnTo>
                  <a:pt x="18154" y="62916"/>
                </a:lnTo>
                <a:lnTo>
                  <a:pt x="34933" y="69866"/>
                </a:lnTo>
                <a:lnTo>
                  <a:pt x="57772" y="60406"/>
                </a:lnTo>
                <a:lnTo>
                  <a:pt x="48080" y="52349"/>
                </a:lnTo>
                <a:close/>
                <a:moveTo>
                  <a:pt x="6950" y="18154"/>
                </a:moveTo>
                <a:lnTo>
                  <a:pt x="0" y="34933"/>
                </a:lnTo>
                <a:lnTo>
                  <a:pt x="9460" y="57772"/>
                </a:lnTo>
                <a:lnTo>
                  <a:pt x="17519" y="48079"/>
                </a:lnTo>
                <a:lnTo>
                  <a:pt x="12074" y="34934"/>
                </a:lnTo>
                <a:lnTo>
                  <a:pt x="15932" y="25621"/>
                </a:lnTo>
                <a:lnTo>
                  <a:pt x="6950" y="18154"/>
                </a:lnTo>
                <a:close/>
                <a:moveTo>
                  <a:pt x="60406" y="12094"/>
                </a:moveTo>
                <a:lnTo>
                  <a:pt x="52348" y="21786"/>
                </a:lnTo>
                <a:lnTo>
                  <a:pt x="57794" y="34934"/>
                </a:lnTo>
                <a:lnTo>
                  <a:pt x="53936" y="44248"/>
                </a:lnTo>
                <a:lnTo>
                  <a:pt x="62916" y="51713"/>
                </a:lnTo>
                <a:lnTo>
                  <a:pt x="69866" y="34933"/>
                </a:lnTo>
                <a:lnTo>
                  <a:pt x="60406" y="12094"/>
                </a:lnTo>
                <a:close/>
                <a:moveTo>
                  <a:pt x="34933" y="0"/>
                </a:moveTo>
                <a:lnTo>
                  <a:pt x="12093" y="9461"/>
                </a:lnTo>
                <a:lnTo>
                  <a:pt x="21787" y="17520"/>
                </a:lnTo>
                <a:lnTo>
                  <a:pt x="34934" y="12074"/>
                </a:lnTo>
                <a:lnTo>
                  <a:pt x="44246" y="15931"/>
                </a:lnTo>
                <a:lnTo>
                  <a:pt x="51712" y="6950"/>
                </a:lnTo>
                <a:lnTo>
                  <a:pt x="34933" y="0"/>
                </a:lnTo>
                <a:close/>
              </a:path>
            </a:pathLst>
          </a:custGeom>
          <a:solidFill>
            <a:srgbClr val="3E3A39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0" name="矩形 102"/>
          <p:cNvSpPr>
            <a:spLocks noChangeArrowheads="1"/>
          </p:cNvSpPr>
          <p:nvPr/>
        </p:nvSpPr>
        <p:spPr bwMode="auto">
          <a:xfrm>
            <a:off x="4329113" y="1866396"/>
            <a:ext cx="1149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561" name="直接连接符 103"/>
          <p:cNvCxnSpPr>
            <a:cxnSpLocks noChangeShapeType="1"/>
          </p:cNvCxnSpPr>
          <p:nvPr/>
        </p:nvCxnSpPr>
        <p:spPr bwMode="auto">
          <a:xfrm flipH="1">
            <a:off x="3079750" y="1750509"/>
            <a:ext cx="1147763" cy="0"/>
          </a:xfrm>
          <a:prstGeom prst="line">
            <a:avLst/>
          </a:prstGeom>
          <a:noFill/>
          <a:ln w="28575">
            <a:solidFill>
              <a:srgbClr val="596F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任意多边形 104"/>
          <p:cNvSpPr/>
          <p:nvPr/>
        </p:nvSpPr>
        <p:spPr bwMode="auto">
          <a:xfrm rot="15832319" flipV="1">
            <a:off x="4229894" y="1690978"/>
            <a:ext cx="120650" cy="119062"/>
          </a:xfrm>
          <a:custGeom>
            <a:avLst/>
            <a:gdLst>
              <a:gd name="T0" fmla="*/ 427571 w 69866"/>
              <a:gd name="T1" fmla="*/ 441504 h 69866"/>
              <a:gd name="T2" fmla="*/ 310667 w 69866"/>
              <a:gd name="T3" fmla="*/ 487434 h 69866"/>
              <a:gd name="T4" fmla="*/ 227839 w 69866"/>
              <a:gd name="T5" fmla="*/ 454893 h 69866"/>
              <a:gd name="T6" fmla="*/ 161446 w 69866"/>
              <a:gd name="T7" fmla="*/ 530626 h 69866"/>
              <a:gd name="T8" fmla="*/ 310658 w 69866"/>
              <a:gd name="T9" fmla="*/ 589243 h 69866"/>
              <a:gd name="T10" fmla="*/ 513763 w 69866"/>
              <a:gd name="T11" fmla="*/ 509462 h 69866"/>
              <a:gd name="T12" fmla="*/ 427571 w 69866"/>
              <a:gd name="T13" fmla="*/ 441504 h 69866"/>
              <a:gd name="T14" fmla="*/ 61807 w 69866"/>
              <a:gd name="T15" fmla="*/ 153107 h 69866"/>
              <a:gd name="T16" fmla="*/ 0 w 69866"/>
              <a:gd name="T17" fmla="*/ 294623 h 69866"/>
              <a:gd name="T18" fmla="*/ 84125 w 69866"/>
              <a:gd name="T19" fmla="*/ 487245 h 69866"/>
              <a:gd name="T20" fmla="*/ 155794 w 69866"/>
              <a:gd name="T21" fmla="*/ 405497 h 69866"/>
              <a:gd name="T22" fmla="*/ 107370 w 69866"/>
              <a:gd name="T23" fmla="*/ 294632 h 69866"/>
              <a:gd name="T24" fmla="*/ 141685 w 69866"/>
              <a:gd name="T25" fmla="*/ 216088 h 69866"/>
              <a:gd name="T26" fmla="*/ 61807 w 69866"/>
              <a:gd name="T27" fmla="*/ 153107 h 69866"/>
              <a:gd name="T28" fmla="*/ 537187 w 69866"/>
              <a:gd name="T29" fmla="*/ 101998 h 69866"/>
              <a:gd name="T30" fmla="*/ 465530 w 69866"/>
              <a:gd name="T31" fmla="*/ 183743 h 69866"/>
              <a:gd name="T32" fmla="*/ 513960 w 69866"/>
              <a:gd name="T33" fmla="*/ 294632 h 69866"/>
              <a:gd name="T34" fmla="*/ 479650 w 69866"/>
              <a:gd name="T35" fmla="*/ 373183 h 69866"/>
              <a:gd name="T36" fmla="*/ 559508 w 69866"/>
              <a:gd name="T37" fmla="*/ 436144 h 69866"/>
              <a:gd name="T38" fmla="*/ 621315 w 69866"/>
              <a:gd name="T39" fmla="*/ 294623 h 69866"/>
              <a:gd name="T40" fmla="*/ 537187 w 69866"/>
              <a:gd name="T41" fmla="*/ 101998 h 69866"/>
              <a:gd name="T42" fmla="*/ 310658 w 69866"/>
              <a:gd name="T43" fmla="*/ 0 h 69866"/>
              <a:gd name="T44" fmla="*/ 107541 w 69866"/>
              <a:gd name="T45" fmla="*/ 79793 h 69866"/>
              <a:gd name="T46" fmla="*/ 193747 w 69866"/>
              <a:gd name="T47" fmla="*/ 147765 h 69866"/>
              <a:gd name="T48" fmla="*/ 310667 w 69866"/>
              <a:gd name="T49" fmla="*/ 101833 h 69866"/>
              <a:gd name="T50" fmla="*/ 393478 w 69866"/>
              <a:gd name="T51" fmla="*/ 134362 h 69866"/>
              <a:gd name="T52" fmla="*/ 459871 w 69866"/>
              <a:gd name="T53" fmla="*/ 58618 h 69866"/>
              <a:gd name="T54" fmla="*/ 310658 w 69866"/>
              <a:gd name="T55" fmla="*/ 0 h 698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9866" h="69866">
                <a:moveTo>
                  <a:pt x="48080" y="52349"/>
                </a:moveTo>
                <a:lnTo>
                  <a:pt x="34934" y="57794"/>
                </a:lnTo>
                <a:lnTo>
                  <a:pt x="25620" y="53936"/>
                </a:lnTo>
                <a:lnTo>
                  <a:pt x="18154" y="62916"/>
                </a:lnTo>
                <a:lnTo>
                  <a:pt x="34933" y="69866"/>
                </a:lnTo>
                <a:lnTo>
                  <a:pt x="57772" y="60406"/>
                </a:lnTo>
                <a:lnTo>
                  <a:pt x="48080" y="52349"/>
                </a:lnTo>
                <a:close/>
                <a:moveTo>
                  <a:pt x="6950" y="18154"/>
                </a:moveTo>
                <a:lnTo>
                  <a:pt x="0" y="34933"/>
                </a:lnTo>
                <a:lnTo>
                  <a:pt x="9460" y="57772"/>
                </a:lnTo>
                <a:lnTo>
                  <a:pt x="17519" y="48079"/>
                </a:lnTo>
                <a:lnTo>
                  <a:pt x="12074" y="34934"/>
                </a:lnTo>
                <a:lnTo>
                  <a:pt x="15932" y="25621"/>
                </a:lnTo>
                <a:lnTo>
                  <a:pt x="6950" y="18154"/>
                </a:lnTo>
                <a:close/>
                <a:moveTo>
                  <a:pt x="60406" y="12094"/>
                </a:moveTo>
                <a:lnTo>
                  <a:pt x="52348" y="21786"/>
                </a:lnTo>
                <a:lnTo>
                  <a:pt x="57794" y="34934"/>
                </a:lnTo>
                <a:lnTo>
                  <a:pt x="53936" y="44248"/>
                </a:lnTo>
                <a:lnTo>
                  <a:pt x="62916" y="51713"/>
                </a:lnTo>
                <a:lnTo>
                  <a:pt x="69866" y="34933"/>
                </a:lnTo>
                <a:lnTo>
                  <a:pt x="60406" y="12094"/>
                </a:lnTo>
                <a:close/>
                <a:moveTo>
                  <a:pt x="34933" y="0"/>
                </a:moveTo>
                <a:lnTo>
                  <a:pt x="12093" y="9461"/>
                </a:lnTo>
                <a:lnTo>
                  <a:pt x="21787" y="17520"/>
                </a:lnTo>
                <a:lnTo>
                  <a:pt x="34934" y="12074"/>
                </a:lnTo>
                <a:lnTo>
                  <a:pt x="44246" y="15931"/>
                </a:lnTo>
                <a:lnTo>
                  <a:pt x="51712" y="6950"/>
                </a:lnTo>
                <a:lnTo>
                  <a:pt x="34933" y="0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矩形 105"/>
          <p:cNvSpPr>
            <a:spLocks noChangeArrowheads="1"/>
          </p:cNvSpPr>
          <p:nvPr/>
        </p:nvSpPr>
        <p:spPr bwMode="auto">
          <a:xfrm>
            <a:off x="4329113" y="1566359"/>
            <a:ext cx="1149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564" name="直接连接符 106"/>
          <p:cNvCxnSpPr>
            <a:cxnSpLocks noChangeShapeType="1"/>
          </p:cNvCxnSpPr>
          <p:nvPr/>
        </p:nvCxnSpPr>
        <p:spPr bwMode="auto">
          <a:xfrm flipH="1">
            <a:off x="3079750" y="1458409"/>
            <a:ext cx="1147763" cy="0"/>
          </a:xfrm>
          <a:prstGeom prst="line">
            <a:avLst/>
          </a:prstGeom>
          <a:noFill/>
          <a:ln w="28575">
            <a:solidFill>
              <a:srgbClr val="08A5E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任意多边形 107"/>
          <p:cNvSpPr/>
          <p:nvPr/>
        </p:nvSpPr>
        <p:spPr bwMode="auto">
          <a:xfrm rot="15832319" flipV="1">
            <a:off x="4229894" y="1398878"/>
            <a:ext cx="120650" cy="119062"/>
          </a:xfrm>
          <a:custGeom>
            <a:avLst/>
            <a:gdLst>
              <a:gd name="T0" fmla="*/ 427571 w 69866"/>
              <a:gd name="T1" fmla="*/ 441504 h 69866"/>
              <a:gd name="T2" fmla="*/ 310667 w 69866"/>
              <a:gd name="T3" fmla="*/ 487434 h 69866"/>
              <a:gd name="T4" fmla="*/ 227839 w 69866"/>
              <a:gd name="T5" fmla="*/ 454893 h 69866"/>
              <a:gd name="T6" fmla="*/ 161446 w 69866"/>
              <a:gd name="T7" fmla="*/ 530626 h 69866"/>
              <a:gd name="T8" fmla="*/ 310658 w 69866"/>
              <a:gd name="T9" fmla="*/ 589243 h 69866"/>
              <a:gd name="T10" fmla="*/ 513763 w 69866"/>
              <a:gd name="T11" fmla="*/ 509462 h 69866"/>
              <a:gd name="T12" fmla="*/ 427571 w 69866"/>
              <a:gd name="T13" fmla="*/ 441504 h 69866"/>
              <a:gd name="T14" fmla="*/ 61807 w 69866"/>
              <a:gd name="T15" fmla="*/ 153107 h 69866"/>
              <a:gd name="T16" fmla="*/ 0 w 69866"/>
              <a:gd name="T17" fmla="*/ 294623 h 69866"/>
              <a:gd name="T18" fmla="*/ 84125 w 69866"/>
              <a:gd name="T19" fmla="*/ 487245 h 69866"/>
              <a:gd name="T20" fmla="*/ 155794 w 69866"/>
              <a:gd name="T21" fmla="*/ 405497 h 69866"/>
              <a:gd name="T22" fmla="*/ 107370 w 69866"/>
              <a:gd name="T23" fmla="*/ 294632 h 69866"/>
              <a:gd name="T24" fmla="*/ 141685 w 69866"/>
              <a:gd name="T25" fmla="*/ 216088 h 69866"/>
              <a:gd name="T26" fmla="*/ 61807 w 69866"/>
              <a:gd name="T27" fmla="*/ 153107 h 69866"/>
              <a:gd name="T28" fmla="*/ 537187 w 69866"/>
              <a:gd name="T29" fmla="*/ 101998 h 69866"/>
              <a:gd name="T30" fmla="*/ 465530 w 69866"/>
              <a:gd name="T31" fmla="*/ 183743 h 69866"/>
              <a:gd name="T32" fmla="*/ 513960 w 69866"/>
              <a:gd name="T33" fmla="*/ 294632 h 69866"/>
              <a:gd name="T34" fmla="*/ 479650 w 69866"/>
              <a:gd name="T35" fmla="*/ 373183 h 69866"/>
              <a:gd name="T36" fmla="*/ 559508 w 69866"/>
              <a:gd name="T37" fmla="*/ 436144 h 69866"/>
              <a:gd name="T38" fmla="*/ 621315 w 69866"/>
              <a:gd name="T39" fmla="*/ 294623 h 69866"/>
              <a:gd name="T40" fmla="*/ 537187 w 69866"/>
              <a:gd name="T41" fmla="*/ 101998 h 69866"/>
              <a:gd name="T42" fmla="*/ 310658 w 69866"/>
              <a:gd name="T43" fmla="*/ 0 h 69866"/>
              <a:gd name="T44" fmla="*/ 107541 w 69866"/>
              <a:gd name="T45" fmla="*/ 79793 h 69866"/>
              <a:gd name="T46" fmla="*/ 193747 w 69866"/>
              <a:gd name="T47" fmla="*/ 147765 h 69866"/>
              <a:gd name="T48" fmla="*/ 310667 w 69866"/>
              <a:gd name="T49" fmla="*/ 101833 h 69866"/>
              <a:gd name="T50" fmla="*/ 393478 w 69866"/>
              <a:gd name="T51" fmla="*/ 134362 h 69866"/>
              <a:gd name="T52" fmla="*/ 459871 w 69866"/>
              <a:gd name="T53" fmla="*/ 58618 h 69866"/>
              <a:gd name="T54" fmla="*/ 310658 w 69866"/>
              <a:gd name="T55" fmla="*/ 0 h 698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9866" h="69866">
                <a:moveTo>
                  <a:pt x="48080" y="52349"/>
                </a:moveTo>
                <a:lnTo>
                  <a:pt x="34934" y="57794"/>
                </a:lnTo>
                <a:lnTo>
                  <a:pt x="25620" y="53936"/>
                </a:lnTo>
                <a:lnTo>
                  <a:pt x="18154" y="62916"/>
                </a:lnTo>
                <a:lnTo>
                  <a:pt x="34933" y="69866"/>
                </a:lnTo>
                <a:lnTo>
                  <a:pt x="57772" y="60406"/>
                </a:lnTo>
                <a:lnTo>
                  <a:pt x="48080" y="52349"/>
                </a:lnTo>
                <a:close/>
                <a:moveTo>
                  <a:pt x="6950" y="18154"/>
                </a:moveTo>
                <a:lnTo>
                  <a:pt x="0" y="34933"/>
                </a:lnTo>
                <a:lnTo>
                  <a:pt x="9460" y="57772"/>
                </a:lnTo>
                <a:lnTo>
                  <a:pt x="17519" y="48079"/>
                </a:lnTo>
                <a:lnTo>
                  <a:pt x="12074" y="34934"/>
                </a:lnTo>
                <a:lnTo>
                  <a:pt x="15932" y="25621"/>
                </a:lnTo>
                <a:lnTo>
                  <a:pt x="6950" y="18154"/>
                </a:lnTo>
                <a:close/>
                <a:moveTo>
                  <a:pt x="60406" y="12094"/>
                </a:moveTo>
                <a:lnTo>
                  <a:pt x="52348" y="21786"/>
                </a:lnTo>
                <a:lnTo>
                  <a:pt x="57794" y="34934"/>
                </a:lnTo>
                <a:lnTo>
                  <a:pt x="53936" y="44248"/>
                </a:lnTo>
                <a:lnTo>
                  <a:pt x="62916" y="51713"/>
                </a:lnTo>
                <a:lnTo>
                  <a:pt x="69866" y="34933"/>
                </a:lnTo>
                <a:lnTo>
                  <a:pt x="60406" y="12094"/>
                </a:lnTo>
                <a:close/>
                <a:moveTo>
                  <a:pt x="34933" y="0"/>
                </a:moveTo>
                <a:lnTo>
                  <a:pt x="12093" y="9461"/>
                </a:lnTo>
                <a:lnTo>
                  <a:pt x="21787" y="17520"/>
                </a:lnTo>
                <a:lnTo>
                  <a:pt x="34934" y="12074"/>
                </a:lnTo>
                <a:lnTo>
                  <a:pt x="44246" y="15931"/>
                </a:lnTo>
                <a:lnTo>
                  <a:pt x="51712" y="6950"/>
                </a:lnTo>
                <a:lnTo>
                  <a:pt x="34933" y="0"/>
                </a:ln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6" name="矩形 108"/>
          <p:cNvSpPr>
            <a:spLocks noChangeArrowheads="1"/>
          </p:cNvSpPr>
          <p:nvPr/>
        </p:nvSpPr>
        <p:spPr bwMode="auto">
          <a:xfrm>
            <a:off x="4329113" y="1274259"/>
            <a:ext cx="1149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7" name="任意多边形 110"/>
          <p:cNvSpPr/>
          <p:nvPr/>
        </p:nvSpPr>
        <p:spPr bwMode="auto">
          <a:xfrm rot="15832319" flipV="1">
            <a:off x="4229894" y="1122653"/>
            <a:ext cx="120650" cy="119062"/>
          </a:xfrm>
          <a:custGeom>
            <a:avLst/>
            <a:gdLst>
              <a:gd name="T0" fmla="*/ 427571 w 69866"/>
              <a:gd name="T1" fmla="*/ 441504 h 69866"/>
              <a:gd name="T2" fmla="*/ 310667 w 69866"/>
              <a:gd name="T3" fmla="*/ 487434 h 69866"/>
              <a:gd name="T4" fmla="*/ 227839 w 69866"/>
              <a:gd name="T5" fmla="*/ 454893 h 69866"/>
              <a:gd name="T6" fmla="*/ 161446 w 69866"/>
              <a:gd name="T7" fmla="*/ 530626 h 69866"/>
              <a:gd name="T8" fmla="*/ 310658 w 69866"/>
              <a:gd name="T9" fmla="*/ 589243 h 69866"/>
              <a:gd name="T10" fmla="*/ 513763 w 69866"/>
              <a:gd name="T11" fmla="*/ 509462 h 69866"/>
              <a:gd name="T12" fmla="*/ 427571 w 69866"/>
              <a:gd name="T13" fmla="*/ 441504 h 69866"/>
              <a:gd name="T14" fmla="*/ 61807 w 69866"/>
              <a:gd name="T15" fmla="*/ 153107 h 69866"/>
              <a:gd name="T16" fmla="*/ 0 w 69866"/>
              <a:gd name="T17" fmla="*/ 294623 h 69866"/>
              <a:gd name="T18" fmla="*/ 84125 w 69866"/>
              <a:gd name="T19" fmla="*/ 487245 h 69866"/>
              <a:gd name="T20" fmla="*/ 155794 w 69866"/>
              <a:gd name="T21" fmla="*/ 405497 h 69866"/>
              <a:gd name="T22" fmla="*/ 107370 w 69866"/>
              <a:gd name="T23" fmla="*/ 294632 h 69866"/>
              <a:gd name="T24" fmla="*/ 141685 w 69866"/>
              <a:gd name="T25" fmla="*/ 216088 h 69866"/>
              <a:gd name="T26" fmla="*/ 61807 w 69866"/>
              <a:gd name="T27" fmla="*/ 153107 h 69866"/>
              <a:gd name="T28" fmla="*/ 537187 w 69866"/>
              <a:gd name="T29" fmla="*/ 101998 h 69866"/>
              <a:gd name="T30" fmla="*/ 465530 w 69866"/>
              <a:gd name="T31" fmla="*/ 183743 h 69866"/>
              <a:gd name="T32" fmla="*/ 513960 w 69866"/>
              <a:gd name="T33" fmla="*/ 294632 h 69866"/>
              <a:gd name="T34" fmla="*/ 479650 w 69866"/>
              <a:gd name="T35" fmla="*/ 373183 h 69866"/>
              <a:gd name="T36" fmla="*/ 559508 w 69866"/>
              <a:gd name="T37" fmla="*/ 436144 h 69866"/>
              <a:gd name="T38" fmla="*/ 621315 w 69866"/>
              <a:gd name="T39" fmla="*/ 294623 h 69866"/>
              <a:gd name="T40" fmla="*/ 537187 w 69866"/>
              <a:gd name="T41" fmla="*/ 101998 h 69866"/>
              <a:gd name="T42" fmla="*/ 310658 w 69866"/>
              <a:gd name="T43" fmla="*/ 0 h 69866"/>
              <a:gd name="T44" fmla="*/ 107541 w 69866"/>
              <a:gd name="T45" fmla="*/ 79793 h 69866"/>
              <a:gd name="T46" fmla="*/ 193747 w 69866"/>
              <a:gd name="T47" fmla="*/ 147765 h 69866"/>
              <a:gd name="T48" fmla="*/ 310667 w 69866"/>
              <a:gd name="T49" fmla="*/ 101833 h 69866"/>
              <a:gd name="T50" fmla="*/ 393478 w 69866"/>
              <a:gd name="T51" fmla="*/ 134362 h 69866"/>
              <a:gd name="T52" fmla="*/ 459871 w 69866"/>
              <a:gd name="T53" fmla="*/ 58618 h 69866"/>
              <a:gd name="T54" fmla="*/ 310658 w 69866"/>
              <a:gd name="T55" fmla="*/ 0 h 698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9866" h="69866">
                <a:moveTo>
                  <a:pt x="48080" y="52349"/>
                </a:moveTo>
                <a:lnTo>
                  <a:pt x="34934" y="57794"/>
                </a:lnTo>
                <a:lnTo>
                  <a:pt x="25620" y="53936"/>
                </a:lnTo>
                <a:lnTo>
                  <a:pt x="18154" y="62916"/>
                </a:lnTo>
                <a:lnTo>
                  <a:pt x="34933" y="69866"/>
                </a:lnTo>
                <a:lnTo>
                  <a:pt x="57772" y="60406"/>
                </a:lnTo>
                <a:lnTo>
                  <a:pt x="48080" y="52349"/>
                </a:lnTo>
                <a:close/>
                <a:moveTo>
                  <a:pt x="6950" y="18154"/>
                </a:moveTo>
                <a:lnTo>
                  <a:pt x="0" y="34933"/>
                </a:lnTo>
                <a:lnTo>
                  <a:pt x="9460" y="57772"/>
                </a:lnTo>
                <a:lnTo>
                  <a:pt x="17519" y="48079"/>
                </a:lnTo>
                <a:lnTo>
                  <a:pt x="12074" y="34934"/>
                </a:lnTo>
                <a:lnTo>
                  <a:pt x="15932" y="25621"/>
                </a:lnTo>
                <a:lnTo>
                  <a:pt x="6950" y="18154"/>
                </a:lnTo>
                <a:close/>
                <a:moveTo>
                  <a:pt x="60406" y="12094"/>
                </a:moveTo>
                <a:lnTo>
                  <a:pt x="52348" y="21786"/>
                </a:lnTo>
                <a:lnTo>
                  <a:pt x="57794" y="34934"/>
                </a:lnTo>
                <a:lnTo>
                  <a:pt x="53936" y="44248"/>
                </a:lnTo>
                <a:lnTo>
                  <a:pt x="62916" y="51713"/>
                </a:lnTo>
                <a:lnTo>
                  <a:pt x="69866" y="34933"/>
                </a:lnTo>
                <a:lnTo>
                  <a:pt x="60406" y="12094"/>
                </a:lnTo>
                <a:close/>
                <a:moveTo>
                  <a:pt x="34933" y="0"/>
                </a:moveTo>
                <a:lnTo>
                  <a:pt x="12093" y="9461"/>
                </a:lnTo>
                <a:lnTo>
                  <a:pt x="21787" y="17520"/>
                </a:lnTo>
                <a:lnTo>
                  <a:pt x="34934" y="12074"/>
                </a:lnTo>
                <a:lnTo>
                  <a:pt x="44246" y="15931"/>
                </a:lnTo>
                <a:lnTo>
                  <a:pt x="51712" y="6950"/>
                </a:lnTo>
                <a:lnTo>
                  <a:pt x="34933" y="0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8" name="矩形 111"/>
          <p:cNvSpPr>
            <a:spLocks noChangeArrowheads="1"/>
          </p:cNvSpPr>
          <p:nvPr/>
        </p:nvSpPr>
        <p:spPr bwMode="auto">
          <a:xfrm>
            <a:off x="4329113" y="996446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9" name="Freeform 5"/>
          <p:cNvSpPr/>
          <p:nvPr/>
        </p:nvSpPr>
        <p:spPr bwMode="auto">
          <a:xfrm>
            <a:off x="7626350" y="1458409"/>
            <a:ext cx="315913" cy="327025"/>
          </a:xfrm>
          <a:custGeom>
            <a:avLst/>
            <a:gdLst>
              <a:gd name="T0" fmla="*/ 0 w 199"/>
              <a:gd name="T1" fmla="*/ 2147483646 h 206"/>
              <a:gd name="T2" fmla="*/ 2147483646 w 199"/>
              <a:gd name="T3" fmla="*/ 0 h 206"/>
              <a:gd name="T4" fmla="*/ 2147483646 w 199"/>
              <a:gd name="T5" fmla="*/ 2147483646 h 206"/>
              <a:gd name="T6" fmla="*/ 2147483646 w 199"/>
              <a:gd name="T7" fmla="*/ 2147483646 h 206"/>
              <a:gd name="T8" fmla="*/ 0 w 199"/>
              <a:gd name="T9" fmla="*/ 2147483646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" h="206">
                <a:moveTo>
                  <a:pt x="0" y="33"/>
                </a:moveTo>
                <a:lnTo>
                  <a:pt x="33" y="0"/>
                </a:lnTo>
                <a:lnTo>
                  <a:pt x="199" y="172"/>
                </a:lnTo>
                <a:lnTo>
                  <a:pt x="166" y="206"/>
                </a:lnTo>
                <a:lnTo>
                  <a:pt x="0" y="33"/>
                </a:ln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Freeform 6"/>
          <p:cNvSpPr/>
          <p:nvPr/>
        </p:nvSpPr>
        <p:spPr bwMode="auto">
          <a:xfrm>
            <a:off x="8901113" y="1672721"/>
            <a:ext cx="393700" cy="247650"/>
          </a:xfrm>
          <a:custGeom>
            <a:avLst/>
            <a:gdLst>
              <a:gd name="T0" fmla="*/ 0 w 248"/>
              <a:gd name="T1" fmla="*/ 2147483646 h 156"/>
              <a:gd name="T2" fmla="*/ 2147483646 w 248"/>
              <a:gd name="T3" fmla="*/ 0 h 156"/>
              <a:gd name="T4" fmla="*/ 2147483646 w 248"/>
              <a:gd name="T5" fmla="*/ 2147483646 h 156"/>
              <a:gd name="T6" fmla="*/ 2147483646 w 248"/>
              <a:gd name="T7" fmla="*/ 2147483646 h 156"/>
              <a:gd name="T8" fmla="*/ 0 w 248"/>
              <a:gd name="T9" fmla="*/ 2147483646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8" h="156">
                <a:moveTo>
                  <a:pt x="0" y="113"/>
                </a:moveTo>
                <a:lnTo>
                  <a:pt x="227" y="0"/>
                </a:lnTo>
                <a:lnTo>
                  <a:pt x="248" y="42"/>
                </a:lnTo>
                <a:lnTo>
                  <a:pt x="21" y="156"/>
                </a:lnTo>
                <a:lnTo>
                  <a:pt x="0" y="113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Freeform 7"/>
          <p:cNvSpPr/>
          <p:nvPr/>
        </p:nvSpPr>
        <p:spPr bwMode="auto">
          <a:xfrm>
            <a:off x="8758238" y="2560134"/>
            <a:ext cx="781050" cy="758825"/>
          </a:xfrm>
          <a:custGeom>
            <a:avLst/>
            <a:gdLst>
              <a:gd name="T0" fmla="*/ 0 w 492"/>
              <a:gd name="T1" fmla="*/ 2147483646 h 478"/>
              <a:gd name="T2" fmla="*/ 2147483646 w 492"/>
              <a:gd name="T3" fmla="*/ 0 h 478"/>
              <a:gd name="T4" fmla="*/ 2147483646 w 492"/>
              <a:gd name="T5" fmla="*/ 2147483646 h 478"/>
              <a:gd name="T6" fmla="*/ 2147483646 w 492"/>
              <a:gd name="T7" fmla="*/ 2147483646 h 478"/>
              <a:gd name="T8" fmla="*/ 0 w 492"/>
              <a:gd name="T9" fmla="*/ 2147483646 h 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" h="478">
                <a:moveTo>
                  <a:pt x="0" y="33"/>
                </a:moveTo>
                <a:lnTo>
                  <a:pt x="33" y="0"/>
                </a:lnTo>
                <a:lnTo>
                  <a:pt x="492" y="445"/>
                </a:lnTo>
                <a:lnTo>
                  <a:pt x="459" y="478"/>
                </a:lnTo>
                <a:lnTo>
                  <a:pt x="0" y="33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Freeform 8"/>
          <p:cNvSpPr/>
          <p:nvPr/>
        </p:nvSpPr>
        <p:spPr bwMode="auto">
          <a:xfrm>
            <a:off x="8091488" y="2758571"/>
            <a:ext cx="173037" cy="373063"/>
          </a:xfrm>
          <a:custGeom>
            <a:avLst/>
            <a:gdLst>
              <a:gd name="T0" fmla="*/ 0 w 109"/>
              <a:gd name="T1" fmla="*/ 2147483646 h 235"/>
              <a:gd name="T2" fmla="*/ 2147483646 w 109"/>
              <a:gd name="T3" fmla="*/ 0 h 235"/>
              <a:gd name="T4" fmla="*/ 2147483646 w 109"/>
              <a:gd name="T5" fmla="*/ 2147483646 h 235"/>
              <a:gd name="T6" fmla="*/ 2147483646 w 109"/>
              <a:gd name="T7" fmla="*/ 2147483646 h 235"/>
              <a:gd name="T8" fmla="*/ 0 w 109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" h="235">
                <a:moveTo>
                  <a:pt x="0" y="223"/>
                </a:moveTo>
                <a:lnTo>
                  <a:pt x="64" y="0"/>
                </a:lnTo>
                <a:lnTo>
                  <a:pt x="109" y="12"/>
                </a:lnTo>
                <a:lnTo>
                  <a:pt x="45" y="235"/>
                </a:lnTo>
                <a:lnTo>
                  <a:pt x="0" y="223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Freeform 9"/>
          <p:cNvSpPr/>
          <p:nvPr/>
        </p:nvSpPr>
        <p:spPr bwMode="auto">
          <a:xfrm>
            <a:off x="9167813" y="3980946"/>
            <a:ext cx="292100" cy="227013"/>
          </a:xfrm>
          <a:custGeom>
            <a:avLst/>
            <a:gdLst>
              <a:gd name="T0" fmla="*/ 0 w 184"/>
              <a:gd name="T1" fmla="*/ 2147483646 h 143"/>
              <a:gd name="T2" fmla="*/ 2147483646 w 184"/>
              <a:gd name="T3" fmla="*/ 0 h 143"/>
              <a:gd name="T4" fmla="*/ 2147483646 w 184"/>
              <a:gd name="T5" fmla="*/ 2147483646 h 143"/>
              <a:gd name="T6" fmla="*/ 2147483646 w 184"/>
              <a:gd name="T7" fmla="*/ 2147483646 h 143"/>
              <a:gd name="T8" fmla="*/ 0 w 184"/>
              <a:gd name="T9" fmla="*/ 2147483646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" h="143">
                <a:moveTo>
                  <a:pt x="0" y="102"/>
                </a:moveTo>
                <a:lnTo>
                  <a:pt x="158" y="0"/>
                </a:lnTo>
                <a:lnTo>
                  <a:pt x="184" y="38"/>
                </a:lnTo>
                <a:lnTo>
                  <a:pt x="26" y="143"/>
                </a:lnTo>
                <a:lnTo>
                  <a:pt x="0" y="102"/>
                </a:ln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Freeform 14"/>
          <p:cNvSpPr>
            <a:spLocks noEditPoints="1"/>
          </p:cNvSpPr>
          <p:nvPr/>
        </p:nvSpPr>
        <p:spPr bwMode="auto">
          <a:xfrm>
            <a:off x="6859588" y="709109"/>
            <a:ext cx="969962" cy="966787"/>
          </a:xfrm>
          <a:custGeom>
            <a:avLst/>
            <a:gdLst>
              <a:gd name="T0" fmla="*/ 2147483646 w 258"/>
              <a:gd name="T1" fmla="*/ 0 h 257"/>
              <a:gd name="T2" fmla="*/ 0 w 258"/>
              <a:gd name="T3" fmla="*/ 2147483646 h 257"/>
              <a:gd name="T4" fmla="*/ 2147483646 w 258"/>
              <a:gd name="T5" fmla="*/ 2147483646 h 257"/>
              <a:gd name="T6" fmla="*/ 2147483646 w 258"/>
              <a:gd name="T7" fmla="*/ 2147483646 h 257"/>
              <a:gd name="T8" fmla="*/ 2147483646 w 258"/>
              <a:gd name="T9" fmla="*/ 0 h 257"/>
              <a:gd name="T10" fmla="*/ 2147483646 w 258"/>
              <a:gd name="T11" fmla="*/ 2147483646 h 257"/>
              <a:gd name="T12" fmla="*/ 2147483646 w 258"/>
              <a:gd name="T13" fmla="*/ 2147483646 h 257"/>
              <a:gd name="T14" fmla="*/ 2147483646 w 258"/>
              <a:gd name="T15" fmla="*/ 2147483646 h 257"/>
              <a:gd name="T16" fmla="*/ 2147483646 w 258"/>
              <a:gd name="T17" fmla="*/ 2147483646 h 257"/>
              <a:gd name="T18" fmla="*/ 2147483646 w 258"/>
              <a:gd name="T19" fmla="*/ 2147483646 h 2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" h="257">
                <a:moveTo>
                  <a:pt x="129" y="0"/>
                </a:moveTo>
                <a:cubicBezTo>
                  <a:pt x="58" y="0"/>
                  <a:pt x="0" y="57"/>
                  <a:pt x="0" y="129"/>
                </a:cubicBezTo>
                <a:cubicBezTo>
                  <a:pt x="0" y="200"/>
                  <a:pt x="58" y="257"/>
                  <a:pt x="129" y="257"/>
                </a:cubicBezTo>
                <a:cubicBezTo>
                  <a:pt x="200" y="257"/>
                  <a:pt x="258" y="200"/>
                  <a:pt x="258" y="129"/>
                </a:cubicBezTo>
                <a:cubicBezTo>
                  <a:pt x="258" y="57"/>
                  <a:pt x="200" y="0"/>
                  <a:pt x="129" y="0"/>
                </a:cubicBezTo>
                <a:close/>
                <a:moveTo>
                  <a:pt x="129" y="220"/>
                </a:moveTo>
                <a:cubicBezTo>
                  <a:pt x="78" y="220"/>
                  <a:pt x="37" y="179"/>
                  <a:pt x="37" y="129"/>
                </a:cubicBezTo>
                <a:cubicBezTo>
                  <a:pt x="37" y="78"/>
                  <a:pt x="78" y="37"/>
                  <a:pt x="129" y="37"/>
                </a:cubicBezTo>
                <a:cubicBezTo>
                  <a:pt x="180" y="37"/>
                  <a:pt x="221" y="78"/>
                  <a:pt x="221" y="129"/>
                </a:cubicBezTo>
                <a:cubicBezTo>
                  <a:pt x="221" y="179"/>
                  <a:pt x="180" y="220"/>
                  <a:pt x="129" y="220"/>
                </a:cubicBez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Freeform 15"/>
          <p:cNvSpPr/>
          <p:nvPr/>
        </p:nvSpPr>
        <p:spPr bwMode="auto">
          <a:xfrm>
            <a:off x="8351838" y="4496884"/>
            <a:ext cx="327025" cy="360362"/>
          </a:xfrm>
          <a:custGeom>
            <a:avLst/>
            <a:gdLst>
              <a:gd name="T0" fmla="*/ 2147483646 w 87"/>
              <a:gd name="T1" fmla="*/ 0 h 96"/>
              <a:gd name="T2" fmla="*/ 0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2147483646 w 87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" h="96">
                <a:moveTo>
                  <a:pt x="36" y="0"/>
                </a:moveTo>
                <a:cubicBezTo>
                  <a:pt x="0" y="6"/>
                  <a:pt x="0" y="6"/>
                  <a:pt x="0" y="6"/>
                </a:cubicBezTo>
                <a:cubicBezTo>
                  <a:pt x="9" y="46"/>
                  <a:pt x="36" y="80"/>
                  <a:pt x="74" y="96"/>
                </a:cubicBezTo>
                <a:cubicBezTo>
                  <a:pt x="87" y="61"/>
                  <a:pt x="87" y="61"/>
                  <a:pt x="87" y="61"/>
                </a:cubicBezTo>
                <a:cubicBezTo>
                  <a:pt x="62" y="49"/>
                  <a:pt x="43" y="27"/>
                  <a:pt x="36" y="0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16"/>
          <p:cNvSpPr/>
          <p:nvPr/>
        </p:nvSpPr>
        <p:spPr bwMode="auto">
          <a:xfrm>
            <a:off x="8335963" y="3895221"/>
            <a:ext cx="1004887" cy="1033463"/>
          </a:xfrm>
          <a:custGeom>
            <a:avLst/>
            <a:gdLst>
              <a:gd name="T0" fmla="*/ 2147483646 w 267"/>
              <a:gd name="T1" fmla="*/ 2147483646 h 275"/>
              <a:gd name="T2" fmla="*/ 2147483646 w 267"/>
              <a:gd name="T3" fmla="*/ 2147483646 h 275"/>
              <a:gd name="T4" fmla="*/ 2147483646 w 267"/>
              <a:gd name="T5" fmla="*/ 2147483646 h 275"/>
              <a:gd name="T6" fmla="*/ 2147483646 w 267"/>
              <a:gd name="T7" fmla="*/ 2147483646 h 275"/>
              <a:gd name="T8" fmla="*/ 2147483646 w 267"/>
              <a:gd name="T9" fmla="*/ 2147483646 h 275"/>
              <a:gd name="T10" fmla="*/ 2147483646 w 267"/>
              <a:gd name="T11" fmla="*/ 2147483646 h 275"/>
              <a:gd name="T12" fmla="*/ 2147483646 w 267"/>
              <a:gd name="T13" fmla="*/ 2147483646 h 275"/>
              <a:gd name="T14" fmla="*/ 2147483646 w 267"/>
              <a:gd name="T15" fmla="*/ 2147483646 h 275"/>
              <a:gd name="T16" fmla="*/ 2147483646 w 267"/>
              <a:gd name="T17" fmla="*/ 2147483646 h 275"/>
              <a:gd name="T18" fmla="*/ 2147483646 w 267"/>
              <a:gd name="T19" fmla="*/ 2147483646 h 275"/>
              <a:gd name="T20" fmla="*/ 2147483646 w 267"/>
              <a:gd name="T21" fmla="*/ 2147483646 h 275"/>
              <a:gd name="T22" fmla="*/ 2147483646 w 267"/>
              <a:gd name="T23" fmla="*/ 2147483646 h 275"/>
              <a:gd name="T24" fmla="*/ 2147483646 w 267"/>
              <a:gd name="T25" fmla="*/ 2147483646 h 2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7" h="275">
                <a:moveTo>
                  <a:pt x="1" y="152"/>
                </a:moveTo>
                <a:cubicBezTo>
                  <a:pt x="38" y="146"/>
                  <a:pt x="38" y="146"/>
                  <a:pt x="38" y="146"/>
                </a:cubicBezTo>
                <a:cubicBezTo>
                  <a:pt x="37" y="139"/>
                  <a:pt x="38" y="132"/>
                  <a:pt x="39" y="125"/>
                </a:cubicBezTo>
                <a:cubicBezTo>
                  <a:pt x="46" y="75"/>
                  <a:pt x="92" y="40"/>
                  <a:pt x="142" y="47"/>
                </a:cubicBezTo>
                <a:cubicBezTo>
                  <a:pt x="192" y="54"/>
                  <a:pt x="227" y="101"/>
                  <a:pt x="220" y="151"/>
                </a:cubicBezTo>
                <a:cubicBezTo>
                  <a:pt x="213" y="201"/>
                  <a:pt x="167" y="236"/>
                  <a:pt x="117" y="229"/>
                </a:cubicBezTo>
                <a:cubicBezTo>
                  <a:pt x="112" y="228"/>
                  <a:pt x="108" y="227"/>
                  <a:pt x="105" y="226"/>
                </a:cubicBezTo>
                <a:cubicBezTo>
                  <a:pt x="92" y="261"/>
                  <a:pt x="92" y="261"/>
                  <a:pt x="92" y="261"/>
                </a:cubicBezTo>
                <a:cubicBezTo>
                  <a:pt x="98" y="263"/>
                  <a:pt x="105" y="264"/>
                  <a:pt x="111" y="265"/>
                </a:cubicBezTo>
                <a:cubicBezTo>
                  <a:pt x="182" y="275"/>
                  <a:pt x="247" y="226"/>
                  <a:pt x="257" y="156"/>
                </a:cubicBezTo>
                <a:cubicBezTo>
                  <a:pt x="267" y="85"/>
                  <a:pt x="218" y="20"/>
                  <a:pt x="147" y="10"/>
                </a:cubicBezTo>
                <a:cubicBezTo>
                  <a:pt x="77" y="0"/>
                  <a:pt x="12" y="49"/>
                  <a:pt x="2" y="120"/>
                </a:cubicBezTo>
                <a:cubicBezTo>
                  <a:pt x="0" y="131"/>
                  <a:pt x="0" y="141"/>
                  <a:pt x="1" y="152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17"/>
          <p:cNvSpPr/>
          <p:nvPr/>
        </p:nvSpPr>
        <p:spPr bwMode="auto">
          <a:xfrm>
            <a:off x="7599363" y="1453646"/>
            <a:ext cx="868362" cy="1309688"/>
          </a:xfrm>
          <a:custGeom>
            <a:avLst/>
            <a:gdLst>
              <a:gd name="T0" fmla="*/ 2147483646 w 231"/>
              <a:gd name="T1" fmla="*/ 2147483646 h 348"/>
              <a:gd name="T2" fmla="*/ 2147483646 w 231"/>
              <a:gd name="T3" fmla="*/ 2147483646 h 348"/>
              <a:gd name="T4" fmla="*/ 2147483646 w 231"/>
              <a:gd name="T5" fmla="*/ 2147483646 h 348"/>
              <a:gd name="T6" fmla="*/ 2147483646 w 231"/>
              <a:gd name="T7" fmla="*/ 2147483646 h 348"/>
              <a:gd name="T8" fmla="*/ 2147483646 w 231"/>
              <a:gd name="T9" fmla="*/ 2147483646 h 348"/>
              <a:gd name="T10" fmla="*/ 2147483646 w 231"/>
              <a:gd name="T11" fmla="*/ 2147483646 h 348"/>
              <a:gd name="T12" fmla="*/ 2147483646 w 231"/>
              <a:gd name="T13" fmla="*/ 2147483646 h 348"/>
              <a:gd name="T14" fmla="*/ 2147483646 w 231"/>
              <a:gd name="T15" fmla="*/ 2147483646 h 348"/>
              <a:gd name="T16" fmla="*/ 2147483646 w 231"/>
              <a:gd name="T17" fmla="*/ 2147483646 h 3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1" h="348">
                <a:moveTo>
                  <a:pt x="64" y="200"/>
                </a:moveTo>
                <a:cubicBezTo>
                  <a:pt x="57" y="127"/>
                  <a:pt x="111" y="62"/>
                  <a:pt x="184" y="55"/>
                </a:cubicBezTo>
                <a:cubicBezTo>
                  <a:pt x="196" y="54"/>
                  <a:pt x="207" y="55"/>
                  <a:pt x="218" y="56"/>
                </a:cubicBezTo>
                <a:cubicBezTo>
                  <a:pt x="231" y="4"/>
                  <a:pt x="231" y="4"/>
                  <a:pt x="231" y="4"/>
                </a:cubicBezTo>
                <a:cubicBezTo>
                  <a:pt x="214" y="1"/>
                  <a:pt x="197" y="0"/>
                  <a:pt x="179" y="1"/>
                </a:cubicBezTo>
                <a:cubicBezTo>
                  <a:pt x="76" y="11"/>
                  <a:pt x="0" y="102"/>
                  <a:pt x="10" y="205"/>
                </a:cubicBezTo>
                <a:cubicBezTo>
                  <a:pt x="16" y="266"/>
                  <a:pt x="50" y="318"/>
                  <a:pt x="98" y="348"/>
                </a:cubicBezTo>
                <a:cubicBezTo>
                  <a:pt x="124" y="300"/>
                  <a:pt x="124" y="300"/>
                  <a:pt x="124" y="300"/>
                </a:cubicBezTo>
                <a:cubicBezTo>
                  <a:pt x="91" y="278"/>
                  <a:pt x="68" y="243"/>
                  <a:pt x="64" y="200"/>
                </a:cubicBez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18"/>
          <p:cNvSpPr/>
          <p:nvPr/>
        </p:nvSpPr>
        <p:spPr bwMode="auto">
          <a:xfrm>
            <a:off x="8494713" y="1486984"/>
            <a:ext cx="560387" cy="1001712"/>
          </a:xfrm>
          <a:custGeom>
            <a:avLst/>
            <a:gdLst>
              <a:gd name="T0" fmla="*/ 2147483646 w 149"/>
              <a:gd name="T1" fmla="*/ 0 h 266"/>
              <a:gd name="T2" fmla="*/ 0 w 149"/>
              <a:gd name="T3" fmla="*/ 2147483646 h 266"/>
              <a:gd name="T4" fmla="*/ 2147483646 w 149"/>
              <a:gd name="T5" fmla="*/ 2147483646 h 266"/>
              <a:gd name="T6" fmla="*/ 2147483646 w 149"/>
              <a:gd name="T7" fmla="*/ 2147483646 h 266"/>
              <a:gd name="T8" fmla="*/ 2147483646 w 149"/>
              <a:gd name="T9" fmla="*/ 2147483646 h 266"/>
              <a:gd name="T10" fmla="*/ 2147483646 w 149"/>
              <a:gd name="T11" fmla="*/ 2147483646 h 266"/>
              <a:gd name="T12" fmla="*/ 2147483646 w 149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9" h="266">
                <a:moveTo>
                  <a:pt x="13" y="0"/>
                </a:moveTo>
                <a:cubicBezTo>
                  <a:pt x="0" y="52"/>
                  <a:pt x="0" y="52"/>
                  <a:pt x="0" y="52"/>
                </a:cubicBezTo>
                <a:cubicBezTo>
                  <a:pt x="49" y="69"/>
                  <a:pt x="86" y="112"/>
                  <a:pt x="91" y="167"/>
                </a:cubicBezTo>
                <a:cubicBezTo>
                  <a:pt x="94" y="192"/>
                  <a:pt x="88" y="217"/>
                  <a:pt x="78" y="238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141" y="235"/>
                  <a:pt x="149" y="199"/>
                  <a:pt x="145" y="162"/>
                </a:cubicBezTo>
                <a:cubicBezTo>
                  <a:pt x="138" y="84"/>
                  <a:pt x="84" y="21"/>
                  <a:pt x="13" y="0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19"/>
          <p:cNvSpPr/>
          <p:nvPr/>
        </p:nvSpPr>
        <p:spPr bwMode="auto">
          <a:xfrm>
            <a:off x="8039100" y="2620459"/>
            <a:ext cx="571500" cy="255587"/>
          </a:xfrm>
          <a:custGeom>
            <a:avLst/>
            <a:gdLst>
              <a:gd name="T0" fmla="*/ 2147483646 w 152"/>
              <a:gd name="T1" fmla="*/ 2147483646 h 68"/>
              <a:gd name="T2" fmla="*/ 2147483646 w 152"/>
              <a:gd name="T3" fmla="*/ 0 h 68"/>
              <a:gd name="T4" fmla="*/ 0 w 152"/>
              <a:gd name="T5" fmla="*/ 2147483646 h 68"/>
              <a:gd name="T6" fmla="*/ 2147483646 w 152"/>
              <a:gd name="T7" fmla="*/ 2147483646 h 68"/>
              <a:gd name="T8" fmla="*/ 2147483646 w 152"/>
              <a:gd name="T9" fmla="*/ 2147483646 h 68"/>
              <a:gd name="T10" fmla="*/ 2147483646 w 152"/>
              <a:gd name="T11" fmla="*/ 2147483646 h 68"/>
              <a:gd name="T12" fmla="*/ 2147483646 w 152"/>
              <a:gd name="T13" fmla="*/ 2147483646 h 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2" h="68">
                <a:moveTo>
                  <a:pt x="92" y="11"/>
                </a:moveTo>
                <a:cubicBezTo>
                  <a:pt x="68" y="13"/>
                  <a:pt x="46" y="9"/>
                  <a:pt x="26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29" y="61"/>
                  <a:pt x="62" y="68"/>
                  <a:pt x="97" y="65"/>
                </a:cubicBezTo>
                <a:cubicBezTo>
                  <a:pt x="116" y="63"/>
                  <a:pt x="135" y="58"/>
                  <a:pt x="152" y="51"/>
                </a:cubicBezTo>
                <a:cubicBezTo>
                  <a:pt x="128" y="2"/>
                  <a:pt x="128" y="2"/>
                  <a:pt x="128" y="2"/>
                </a:cubicBezTo>
                <a:cubicBezTo>
                  <a:pt x="117" y="6"/>
                  <a:pt x="105" y="9"/>
                  <a:pt x="92" y="11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20"/>
          <p:cNvSpPr/>
          <p:nvPr/>
        </p:nvSpPr>
        <p:spPr bwMode="auto">
          <a:xfrm>
            <a:off x="8591550" y="2450596"/>
            <a:ext cx="331788" cy="323850"/>
          </a:xfrm>
          <a:custGeom>
            <a:avLst/>
            <a:gdLst>
              <a:gd name="T0" fmla="*/ 0 w 88"/>
              <a:gd name="T1" fmla="*/ 2147483646 h 86"/>
              <a:gd name="T2" fmla="*/ 2147483646 w 88"/>
              <a:gd name="T3" fmla="*/ 2147483646 h 86"/>
              <a:gd name="T4" fmla="*/ 2147483646 w 88"/>
              <a:gd name="T5" fmla="*/ 2147483646 h 86"/>
              <a:gd name="T6" fmla="*/ 2147483646 w 88"/>
              <a:gd name="T7" fmla="*/ 0 h 86"/>
              <a:gd name="T8" fmla="*/ 0 w 88"/>
              <a:gd name="T9" fmla="*/ 2147483646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86">
                <a:moveTo>
                  <a:pt x="0" y="38"/>
                </a:moveTo>
                <a:cubicBezTo>
                  <a:pt x="24" y="86"/>
                  <a:pt x="24" y="86"/>
                  <a:pt x="24" y="86"/>
                </a:cubicBezTo>
                <a:cubicBezTo>
                  <a:pt x="50" y="72"/>
                  <a:pt x="71" y="52"/>
                  <a:pt x="88" y="28"/>
                </a:cubicBezTo>
                <a:cubicBezTo>
                  <a:pt x="41" y="0"/>
                  <a:pt x="41" y="0"/>
                  <a:pt x="41" y="0"/>
                </a:cubicBezTo>
                <a:cubicBezTo>
                  <a:pt x="30" y="15"/>
                  <a:pt x="16" y="28"/>
                  <a:pt x="0" y="38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1" name="Freeform 21"/>
          <p:cNvSpPr/>
          <p:nvPr/>
        </p:nvSpPr>
        <p:spPr bwMode="auto">
          <a:xfrm>
            <a:off x="9645650" y="2955421"/>
            <a:ext cx="954088" cy="469900"/>
          </a:xfrm>
          <a:custGeom>
            <a:avLst/>
            <a:gdLst>
              <a:gd name="T0" fmla="*/ 2147483646 w 254"/>
              <a:gd name="T1" fmla="*/ 2147483646 h 125"/>
              <a:gd name="T2" fmla="*/ 2147483646 w 254"/>
              <a:gd name="T3" fmla="*/ 2147483646 h 125"/>
              <a:gd name="T4" fmla="*/ 2147483646 w 254"/>
              <a:gd name="T5" fmla="*/ 2147483646 h 125"/>
              <a:gd name="T6" fmla="*/ 2147483646 w 254"/>
              <a:gd name="T7" fmla="*/ 2147483646 h 125"/>
              <a:gd name="T8" fmla="*/ 0 w 254"/>
              <a:gd name="T9" fmla="*/ 2147483646 h 125"/>
              <a:gd name="T10" fmla="*/ 2147483646 w 254"/>
              <a:gd name="T11" fmla="*/ 2147483646 h 125"/>
              <a:gd name="T12" fmla="*/ 2147483646 w 254"/>
              <a:gd name="T13" fmla="*/ 2147483646 h 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4" h="125">
                <a:moveTo>
                  <a:pt x="141" y="71"/>
                </a:moveTo>
                <a:cubicBezTo>
                  <a:pt x="169" y="82"/>
                  <a:pt x="191" y="101"/>
                  <a:pt x="206" y="125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33" y="64"/>
                  <a:pt x="201" y="36"/>
                  <a:pt x="160" y="21"/>
                </a:cubicBezTo>
                <a:cubicBezTo>
                  <a:pt x="105" y="0"/>
                  <a:pt x="47" y="7"/>
                  <a:pt x="0" y="34"/>
                </a:cubicBezTo>
                <a:cubicBezTo>
                  <a:pt x="30" y="79"/>
                  <a:pt x="30" y="79"/>
                  <a:pt x="30" y="79"/>
                </a:cubicBezTo>
                <a:cubicBezTo>
                  <a:pt x="63" y="61"/>
                  <a:pt x="103" y="57"/>
                  <a:pt x="141" y="71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2" name="Freeform 22"/>
          <p:cNvSpPr/>
          <p:nvPr/>
        </p:nvSpPr>
        <p:spPr bwMode="auto">
          <a:xfrm>
            <a:off x="10456863" y="3398334"/>
            <a:ext cx="241300" cy="222250"/>
          </a:xfrm>
          <a:custGeom>
            <a:avLst/>
            <a:gdLst>
              <a:gd name="T0" fmla="*/ 2147483646 w 64"/>
              <a:gd name="T1" fmla="*/ 2147483646 h 59"/>
              <a:gd name="T2" fmla="*/ 2147483646 w 64"/>
              <a:gd name="T3" fmla="*/ 2147483646 h 59"/>
              <a:gd name="T4" fmla="*/ 2147483646 w 64"/>
              <a:gd name="T5" fmla="*/ 0 h 59"/>
              <a:gd name="T6" fmla="*/ 0 w 64"/>
              <a:gd name="T7" fmla="*/ 2147483646 h 59"/>
              <a:gd name="T8" fmla="*/ 2147483646 w 64"/>
              <a:gd name="T9" fmla="*/ 2147483646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59">
                <a:moveTo>
                  <a:pt x="10" y="59"/>
                </a:moveTo>
                <a:cubicBezTo>
                  <a:pt x="64" y="55"/>
                  <a:pt x="64" y="55"/>
                  <a:pt x="64" y="55"/>
                </a:cubicBezTo>
                <a:cubicBezTo>
                  <a:pt x="62" y="36"/>
                  <a:pt x="56" y="17"/>
                  <a:pt x="48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36"/>
                  <a:pt x="8" y="47"/>
                  <a:pt x="10" y="59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3" name="Freeform 23"/>
          <p:cNvSpPr/>
          <p:nvPr/>
        </p:nvSpPr>
        <p:spPr bwMode="auto">
          <a:xfrm>
            <a:off x="10360025" y="3684084"/>
            <a:ext cx="344488" cy="508000"/>
          </a:xfrm>
          <a:custGeom>
            <a:avLst/>
            <a:gdLst>
              <a:gd name="T0" fmla="*/ 2147483646 w 92"/>
              <a:gd name="T1" fmla="*/ 0 h 135"/>
              <a:gd name="T2" fmla="*/ 2147483646 w 92"/>
              <a:gd name="T3" fmla="*/ 2147483646 h 135"/>
              <a:gd name="T4" fmla="*/ 2147483646 w 92"/>
              <a:gd name="T5" fmla="*/ 2147483646 h 135"/>
              <a:gd name="T6" fmla="*/ 0 w 92"/>
              <a:gd name="T7" fmla="*/ 2147483646 h 135"/>
              <a:gd name="T8" fmla="*/ 2147483646 w 92"/>
              <a:gd name="T9" fmla="*/ 2147483646 h 135"/>
              <a:gd name="T10" fmla="*/ 2147483646 w 92"/>
              <a:gd name="T11" fmla="*/ 2147483646 h 135"/>
              <a:gd name="T12" fmla="*/ 2147483646 w 92"/>
              <a:gd name="T13" fmla="*/ 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" h="135">
                <a:moveTo>
                  <a:pt x="91" y="0"/>
                </a:moveTo>
                <a:cubicBezTo>
                  <a:pt x="37" y="4"/>
                  <a:pt x="37" y="4"/>
                  <a:pt x="37" y="4"/>
                </a:cubicBezTo>
                <a:cubicBezTo>
                  <a:pt x="37" y="19"/>
                  <a:pt x="34" y="34"/>
                  <a:pt x="29" y="49"/>
                </a:cubicBezTo>
                <a:cubicBezTo>
                  <a:pt x="22" y="66"/>
                  <a:pt x="12" y="82"/>
                  <a:pt x="0" y="94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54" y="117"/>
                  <a:pt x="70" y="94"/>
                  <a:pt x="79" y="68"/>
                </a:cubicBezTo>
                <a:cubicBezTo>
                  <a:pt x="88" y="46"/>
                  <a:pt x="92" y="23"/>
                  <a:pt x="91" y="0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4" name="Freeform 24"/>
          <p:cNvSpPr/>
          <p:nvPr/>
        </p:nvSpPr>
        <p:spPr bwMode="auto">
          <a:xfrm>
            <a:off x="9250363" y="3128459"/>
            <a:ext cx="439737" cy="995362"/>
          </a:xfrm>
          <a:custGeom>
            <a:avLst/>
            <a:gdLst>
              <a:gd name="T0" fmla="*/ 2147483646 w 117"/>
              <a:gd name="T1" fmla="*/ 2147483646 h 265"/>
              <a:gd name="T2" fmla="*/ 2147483646 w 117"/>
              <a:gd name="T3" fmla="*/ 2147483646 h 265"/>
              <a:gd name="T4" fmla="*/ 2147483646 w 117"/>
              <a:gd name="T5" fmla="*/ 0 h 265"/>
              <a:gd name="T6" fmla="*/ 2147483646 w 117"/>
              <a:gd name="T7" fmla="*/ 2147483646 h 265"/>
              <a:gd name="T8" fmla="*/ 2147483646 w 117"/>
              <a:gd name="T9" fmla="*/ 2147483646 h 265"/>
              <a:gd name="T10" fmla="*/ 2147483646 w 117"/>
              <a:gd name="T11" fmla="*/ 2147483646 h 265"/>
              <a:gd name="T12" fmla="*/ 2147483646 w 117"/>
              <a:gd name="T13" fmla="*/ 2147483646 h 2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7" h="265">
                <a:moveTo>
                  <a:pt x="74" y="103"/>
                </a:moveTo>
                <a:cubicBezTo>
                  <a:pt x="83" y="79"/>
                  <a:pt x="98" y="59"/>
                  <a:pt x="117" y="45"/>
                </a:cubicBezTo>
                <a:cubicBezTo>
                  <a:pt x="87" y="0"/>
                  <a:pt x="87" y="0"/>
                  <a:pt x="87" y="0"/>
                </a:cubicBezTo>
                <a:cubicBezTo>
                  <a:pt x="59" y="20"/>
                  <a:pt x="37" y="49"/>
                  <a:pt x="24" y="84"/>
                </a:cubicBezTo>
                <a:cubicBezTo>
                  <a:pt x="0" y="147"/>
                  <a:pt x="12" y="215"/>
                  <a:pt x="51" y="265"/>
                </a:cubicBezTo>
                <a:cubicBezTo>
                  <a:pt x="92" y="229"/>
                  <a:pt x="92" y="229"/>
                  <a:pt x="92" y="229"/>
                </a:cubicBezTo>
                <a:cubicBezTo>
                  <a:pt x="66" y="194"/>
                  <a:pt x="58" y="147"/>
                  <a:pt x="74" y="103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5" name="Freeform 25"/>
          <p:cNvSpPr/>
          <p:nvPr/>
        </p:nvSpPr>
        <p:spPr bwMode="auto">
          <a:xfrm>
            <a:off x="9494838" y="4049209"/>
            <a:ext cx="939800" cy="390525"/>
          </a:xfrm>
          <a:custGeom>
            <a:avLst/>
            <a:gdLst>
              <a:gd name="T0" fmla="*/ 2147483646 w 250"/>
              <a:gd name="T1" fmla="*/ 2147483646 h 104"/>
              <a:gd name="T2" fmla="*/ 2147483646 w 250"/>
              <a:gd name="T3" fmla="*/ 0 h 104"/>
              <a:gd name="T4" fmla="*/ 0 w 250"/>
              <a:gd name="T5" fmla="*/ 2147483646 h 104"/>
              <a:gd name="T6" fmla="*/ 2147483646 w 250"/>
              <a:gd name="T7" fmla="*/ 2147483646 h 104"/>
              <a:gd name="T8" fmla="*/ 2147483646 w 250"/>
              <a:gd name="T9" fmla="*/ 2147483646 h 104"/>
              <a:gd name="T10" fmla="*/ 2147483646 w 250"/>
              <a:gd name="T11" fmla="*/ 2147483646 h 104"/>
              <a:gd name="T12" fmla="*/ 2147483646 w 250"/>
              <a:gd name="T13" fmla="*/ 2147483646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0" h="104">
                <a:moveTo>
                  <a:pt x="87" y="30"/>
                </a:moveTo>
                <a:cubicBezTo>
                  <a:pt x="69" y="23"/>
                  <a:pt x="54" y="13"/>
                  <a:pt x="41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18" y="55"/>
                  <a:pt x="41" y="70"/>
                  <a:pt x="68" y="80"/>
                </a:cubicBezTo>
                <a:cubicBezTo>
                  <a:pt x="132" y="104"/>
                  <a:pt x="200" y="91"/>
                  <a:pt x="250" y="52"/>
                </a:cubicBezTo>
                <a:cubicBezTo>
                  <a:pt x="214" y="11"/>
                  <a:pt x="214" y="11"/>
                  <a:pt x="214" y="11"/>
                </a:cubicBezTo>
                <a:cubicBezTo>
                  <a:pt x="179" y="38"/>
                  <a:pt x="131" y="46"/>
                  <a:pt x="87" y="30"/>
                </a:cubicBez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6" name="Freeform 26"/>
          <p:cNvSpPr/>
          <p:nvPr/>
        </p:nvSpPr>
        <p:spPr bwMode="auto">
          <a:xfrm>
            <a:off x="7937500" y="3026859"/>
            <a:ext cx="463550" cy="285750"/>
          </a:xfrm>
          <a:custGeom>
            <a:avLst/>
            <a:gdLst>
              <a:gd name="T0" fmla="*/ 2147483646 w 123"/>
              <a:gd name="T1" fmla="*/ 2147483646 h 76"/>
              <a:gd name="T2" fmla="*/ 2147483646 w 123"/>
              <a:gd name="T3" fmla="*/ 2147483646 h 76"/>
              <a:gd name="T4" fmla="*/ 2147483646 w 123"/>
              <a:gd name="T5" fmla="*/ 2147483646 h 76"/>
              <a:gd name="T6" fmla="*/ 2147483646 w 123"/>
              <a:gd name="T7" fmla="*/ 2147483646 h 76"/>
              <a:gd name="T8" fmla="*/ 0 w 123"/>
              <a:gd name="T9" fmla="*/ 2147483646 h 76"/>
              <a:gd name="T10" fmla="*/ 2147483646 w 123"/>
              <a:gd name="T11" fmla="*/ 2147483646 h 76"/>
              <a:gd name="T12" fmla="*/ 2147483646 w 123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3" h="76">
                <a:moveTo>
                  <a:pt x="63" y="51"/>
                </a:moveTo>
                <a:cubicBezTo>
                  <a:pt x="75" y="58"/>
                  <a:pt x="84" y="66"/>
                  <a:pt x="91" y="7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12" y="42"/>
                  <a:pt x="99" y="29"/>
                  <a:pt x="82" y="19"/>
                </a:cubicBezTo>
                <a:cubicBezTo>
                  <a:pt x="56" y="4"/>
                  <a:pt x="28" y="0"/>
                  <a:pt x="0" y="3"/>
                </a:cubicBezTo>
                <a:cubicBezTo>
                  <a:pt x="8" y="40"/>
                  <a:pt x="8" y="40"/>
                  <a:pt x="8" y="40"/>
                </a:cubicBezTo>
                <a:cubicBezTo>
                  <a:pt x="26" y="38"/>
                  <a:pt x="46" y="41"/>
                  <a:pt x="63" y="51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7" name="Freeform 27"/>
          <p:cNvSpPr/>
          <p:nvPr/>
        </p:nvSpPr>
        <p:spPr bwMode="auto">
          <a:xfrm>
            <a:off x="7467600" y="3049084"/>
            <a:ext cx="444500" cy="835025"/>
          </a:xfrm>
          <a:custGeom>
            <a:avLst/>
            <a:gdLst>
              <a:gd name="T0" fmla="*/ 2147483646 w 118"/>
              <a:gd name="T1" fmla="*/ 2147483646 h 222"/>
              <a:gd name="T2" fmla="*/ 2147483646 w 118"/>
              <a:gd name="T3" fmla="*/ 2147483646 h 222"/>
              <a:gd name="T4" fmla="*/ 2147483646 w 118"/>
              <a:gd name="T5" fmla="*/ 0 h 222"/>
              <a:gd name="T6" fmla="*/ 2147483646 w 118"/>
              <a:gd name="T7" fmla="*/ 2147483646 h 222"/>
              <a:gd name="T8" fmla="*/ 2147483646 w 118"/>
              <a:gd name="T9" fmla="*/ 2147483646 h 222"/>
              <a:gd name="T10" fmla="*/ 2147483646 w 118"/>
              <a:gd name="T11" fmla="*/ 2147483646 h 222"/>
              <a:gd name="T12" fmla="*/ 2147483646 w 118"/>
              <a:gd name="T13" fmla="*/ 2147483646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8" h="222">
                <a:moveTo>
                  <a:pt x="63" y="79"/>
                </a:moveTo>
                <a:cubicBezTo>
                  <a:pt x="76" y="57"/>
                  <a:pt x="96" y="43"/>
                  <a:pt x="118" y="37"/>
                </a:cubicBezTo>
                <a:cubicBezTo>
                  <a:pt x="111" y="0"/>
                  <a:pt x="111" y="0"/>
                  <a:pt x="111" y="0"/>
                </a:cubicBezTo>
                <a:cubicBezTo>
                  <a:pt x="79" y="8"/>
                  <a:pt x="49" y="29"/>
                  <a:pt x="31" y="61"/>
                </a:cubicBezTo>
                <a:cubicBezTo>
                  <a:pt x="0" y="115"/>
                  <a:pt x="12" y="182"/>
                  <a:pt x="58" y="22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50" y="164"/>
                  <a:pt x="41" y="117"/>
                  <a:pt x="63" y="79"/>
                </a:cubicBezTo>
                <a:close/>
              </a:path>
            </a:pathLst>
          </a:custGeom>
          <a:solidFill>
            <a:srgbClr val="3E3A3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8" name="Freeform 28"/>
          <p:cNvSpPr/>
          <p:nvPr/>
        </p:nvSpPr>
        <p:spPr bwMode="auto">
          <a:xfrm>
            <a:off x="7727950" y="3285621"/>
            <a:ext cx="785813" cy="785813"/>
          </a:xfrm>
          <a:custGeom>
            <a:avLst/>
            <a:gdLst>
              <a:gd name="T0" fmla="*/ 2147483646 w 209"/>
              <a:gd name="T1" fmla="*/ 0 h 209"/>
              <a:gd name="T2" fmla="*/ 2147483646 w 209"/>
              <a:gd name="T3" fmla="*/ 2147483646 h 209"/>
              <a:gd name="T4" fmla="*/ 2147483646 w 209"/>
              <a:gd name="T5" fmla="*/ 2147483646 h 209"/>
              <a:gd name="T6" fmla="*/ 2147483646 w 209"/>
              <a:gd name="T7" fmla="*/ 2147483646 h 209"/>
              <a:gd name="T8" fmla="*/ 2147483646 w 209"/>
              <a:gd name="T9" fmla="*/ 2147483646 h 209"/>
              <a:gd name="T10" fmla="*/ 0 w 209"/>
              <a:gd name="T11" fmla="*/ 2147483646 h 209"/>
              <a:gd name="T12" fmla="*/ 2147483646 w 209"/>
              <a:gd name="T13" fmla="*/ 2147483646 h 209"/>
              <a:gd name="T14" fmla="*/ 2147483646 w 209"/>
              <a:gd name="T15" fmla="*/ 2147483646 h 209"/>
              <a:gd name="T16" fmla="*/ 2147483646 w 209"/>
              <a:gd name="T17" fmla="*/ 0 h 2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9" h="209">
                <a:moveTo>
                  <a:pt x="186" y="0"/>
                </a:moveTo>
                <a:cubicBezTo>
                  <a:pt x="155" y="19"/>
                  <a:pt x="155" y="19"/>
                  <a:pt x="155" y="19"/>
                </a:cubicBezTo>
                <a:cubicBezTo>
                  <a:pt x="169" y="46"/>
                  <a:pt x="169" y="79"/>
                  <a:pt x="153" y="108"/>
                </a:cubicBezTo>
                <a:cubicBezTo>
                  <a:pt x="128" y="151"/>
                  <a:pt x="72" y="167"/>
                  <a:pt x="28" y="141"/>
                </a:cubicBezTo>
                <a:cubicBezTo>
                  <a:pt x="26" y="140"/>
                  <a:pt x="25" y="139"/>
                  <a:pt x="23" y="138"/>
                </a:cubicBezTo>
                <a:cubicBezTo>
                  <a:pt x="0" y="168"/>
                  <a:pt x="0" y="168"/>
                  <a:pt x="0" y="168"/>
                </a:cubicBezTo>
                <a:cubicBezTo>
                  <a:pt x="3" y="170"/>
                  <a:pt x="6" y="172"/>
                  <a:pt x="9" y="174"/>
                </a:cubicBezTo>
                <a:cubicBezTo>
                  <a:pt x="71" y="209"/>
                  <a:pt x="150" y="188"/>
                  <a:pt x="185" y="126"/>
                </a:cubicBezTo>
                <a:cubicBezTo>
                  <a:pt x="209" y="86"/>
                  <a:pt x="207" y="38"/>
                  <a:pt x="186" y="0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9" name="Freeform 29"/>
          <p:cNvSpPr/>
          <p:nvPr/>
        </p:nvSpPr>
        <p:spPr bwMode="auto">
          <a:xfrm>
            <a:off x="9363075" y="1837821"/>
            <a:ext cx="157163" cy="173038"/>
          </a:xfrm>
          <a:custGeom>
            <a:avLst/>
            <a:gdLst>
              <a:gd name="T0" fmla="*/ 0 w 42"/>
              <a:gd name="T1" fmla="*/ 2147483646 h 46"/>
              <a:gd name="T2" fmla="*/ 2147483646 w 42"/>
              <a:gd name="T3" fmla="*/ 2147483646 h 46"/>
              <a:gd name="T4" fmla="*/ 2147483646 w 42"/>
              <a:gd name="T5" fmla="*/ 2147483646 h 46"/>
              <a:gd name="T6" fmla="*/ 2147483646 w 42"/>
              <a:gd name="T7" fmla="*/ 0 h 46"/>
              <a:gd name="T8" fmla="*/ 0 w 42"/>
              <a:gd name="T9" fmla="*/ 2147483646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6">
                <a:moveTo>
                  <a:pt x="0" y="30"/>
                </a:moveTo>
                <a:cubicBezTo>
                  <a:pt x="10" y="37"/>
                  <a:pt x="21" y="42"/>
                  <a:pt x="33" y="46"/>
                </a:cubicBezTo>
                <a:cubicBezTo>
                  <a:pt x="42" y="10"/>
                  <a:pt x="42" y="10"/>
                  <a:pt x="42" y="10"/>
                </a:cubicBezTo>
                <a:cubicBezTo>
                  <a:pt x="35" y="7"/>
                  <a:pt x="29" y="4"/>
                  <a:pt x="23" y="0"/>
                </a:cubicBezTo>
                <a:lnTo>
                  <a:pt x="0" y="30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0" name="Freeform 30"/>
          <p:cNvSpPr/>
          <p:nvPr/>
        </p:nvSpPr>
        <p:spPr bwMode="auto">
          <a:xfrm>
            <a:off x="9283700" y="1791784"/>
            <a:ext cx="120650" cy="125412"/>
          </a:xfrm>
          <a:custGeom>
            <a:avLst/>
            <a:gdLst>
              <a:gd name="T0" fmla="*/ 2147483646 w 32"/>
              <a:gd name="T1" fmla="*/ 0 h 33"/>
              <a:gd name="T2" fmla="*/ 0 w 32"/>
              <a:gd name="T3" fmla="*/ 2147483646 h 33"/>
              <a:gd name="T4" fmla="*/ 2147483646 w 32"/>
              <a:gd name="T5" fmla="*/ 2147483646 h 33"/>
              <a:gd name="T6" fmla="*/ 2147483646 w 32"/>
              <a:gd name="T7" fmla="*/ 2147483646 h 33"/>
              <a:gd name="T8" fmla="*/ 2147483646 w 32"/>
              <a:gd name="T9" fmla="*/ 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3">
                <a:moveTo>
                  <a:pt x="28" y="0"/>
                </a:moveTo>
                <a:cubicBezTo>
                  <a:pt x="0" y="24"/>
                  <a:pt x="0" y="24"/>
                  <a:pt x="0" y="24"/>
                </a:cubicBezTo>
                <a:cubicBezTo>
                  <a:pt x="3" y="27"/>
                  <a:pt x="6" y="30"/>
                  <a:pt x="10" y="3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2"/>
                  <a:pt x="30" y="1"/>
                  <a:pt x="28" y="0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1" name="Freeform 31"/>
          <p:cNvSpPr/>
          <p:nvPr/>
        </p:nvSpPr>
        <p:spPr bwMode="auto">
          <a:xfrm>
            <a:off x="9156700" y="1604459"/>
            <a:ext cx="198438" cy="236537"/>
          </a:xfrm>
          <a:custGeom>
            <a:avLst/>
            <a:gdLst>
              <a:gd name="T0" fmla="*/ 2147483646 w 53"/>
              <a:gd name="T1" fmla="*/ 0 h 63"/>
              <a:gd name="T2" fmla="*/ 0 w 53"/>
              <a:gd name="T3" fmla="*/ 2147483646 h 63"/>
              <a:gd name="T4" fmla="*/ 2147483646 w 53"/>
              <a:gd name="T5" fmla="*/ 2147483646 h 63"/>
              <a:gd name="T6" fmla="*/ 2147483646 w 53"/>
              <a:gd name="T7" fmla="*/ 2147483646 h 63"/>
              <a:gd name="T8" fmla="*/ 2147483646 w 53"/>
              <a:gd name="T9" fmla="*/ 0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63">
                <a:moveTo>
                  <a:pt x="37" y="0"/>
                </a:moveTo>
                <a:cubicBezTo>
                  <a:pt x="0" y="4"/>
                  <a:pt x="0" y="4"/>
                  <a:pt x="0" y="4"/>
                </a:cubicBezTo>
                <a:cubicBezTo>
                  <a:pt x="3" y="26"/>
                  <a:pt x="12" y="46"/>
                  <a:pt x="25" y="63"/>
                </a:cubicBezTo>
                <a:cubicBezTo>
                  <a:pt x="53" y="39"/>
                  <a:pt x="53" y="39"/>
                  <a:pt x="53" y="39"/>
                </a:cubicBezTo>
                <a:cubicBezTo>
                  <a:pt x="45" y="28"/>
                  <a:pt x="39" y="15"/>
                  <a:pt x="37" y="0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2" name="Freeform 32"/>
          <p:cNvSpPr/>
          <p:nvPr/>
        </p:nvSpPr>
        <p:spPr bwMode="auto">
          <a:xfrm>
            <a:off x="9539288" y="1887034"/>
            <a:ext cx="109537" cy="146050"/>
          </a:xfrm>
          <a:custGeom>
            <a:avLst/>
            <a:gdLst>
              <a:gd name="T0" fmla="*/ 0 w 29"/>
              <a:gd name="T1" fmla="*/ 2147483646 h 39"/>
              <a:gd name="T2" fmla="*/ 2147483646 w 29"/>
              <a:gd name="T3" fmla="*/ 2147483646 h 39"/>
              <a:gd name="T4" fmla="*/ 2147483646 w 29"/>
              <a:gd name="T5" fmla="*/ 2147483646 h 39"/>
              <a:gd name="T6" fmla="*/ 2147483646 w 29"/>
              <a:gd name="T7" fmla="*/ 0 h 39"/>
              <a:gd name="T8" fmla="*/ 0 w 29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" h="39">
                <a:moveTo>
                  <a:pt x="0" y="36"/>
                </a:moveTo>
                <a:cubicBezTo>
                  <a:pt x="9" y="38"/>
                  <a:pt x="19" y="39"/>
                  <a:pt x="29" y="39"/>
                </a:cubicBezTo>
                <a:cubicBezTo>
                  <a:pt x="26" y="2"/>
                  <a:pt x="26" y="2"/>
                  <a:pt x="26" y="2"/>
                </a:cubicBezTo>
                <a:cubicBezTo>
                  <a:pt x="20" y="2"/>
                  <a:pt x="15" y="1"/>
                  <a:pt x="9" y="0"/>
                </a:cubicBezTo>
                <a:lnTo>
                  <a:pt x="0" y="36"/>
                </a:ln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3" name="Freeform 33"/>
          <p:cNvSpPr/>
          <p:nvPr/>
        </p:nvSpPr>
        <p:spPr bwMode="auto">
          <a:xfrm>
            <a:off x="9140825" y="1040896"/>
            <a:ext cx="1000125" cy="984250"/>
          </a:xfrm>
          <a:custGeom>
            <a:avLst/>
            <a:gdLst>
              <a:gd name="T0" fmla="*/ 2147483646 w 266"/>
              <a:gd name="T1" fmla="*/ 2147483646 h 262"/>
              <a:gd name="T2" fmla="*/ 2147483646 w 266"/>
              <a:gd name="T3" fmla="*/ 2147483646 h 262"/>
              <a:gd name="T4" fmla="*/ 2147483646 w 266"/>
              <a:gd name="T5" fmla="*/ 2147483646 h 262"/>
              <a:gd name="T6" fmla="*/ 2147483646 w 266"/>
              <a:gd name="T7" fmla="*/ 2147483646 h 262"/>
              <a:gd name="T8" fmla="*/ 2147483646 w 266"/>
              <a:gd name="T9" fmla="*/ 2147483646 h 262"/>
              <a:gd name="T10" fmla="*/ 2147483646 w 266"/>
              <a:gd name="T11" fmla="*/ 2147483646 h 262"/>
              <a:gd name="T12" fmla="*/ 2147483646 w 266"/>
              <a:gd name="T13" fmla="*/ 2147483646 h 262"/>
              <a:gd name="T14" fmla="*/ 2147483646 w 266"/>
              <a:gd name="T15" fmla="*/ 2147483646 h 262"/>
              <a:gd name="T16" fmla="*/ 2147483646 w 266"/>
              <a:gd name="T17" fmla="*/ 2147483646 h 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" h="262">
                <a:moveTo>
                  <a:pt x="123" y="44"/>
                </a:moveTo>
                <a:cubicBezTo>
                  <a:pt x="173" y="39"/>
                  <a:pt x="218" y="76"/>
                  <a:pt x="222" y="127"/>
                </a:cubicBezTo>
                <a:cubicBezTo>
                  <a:pt x="227" y="175"/>
                  <a:pt x="193" y="217"/>
                  <a:pt x="146" y="225"/>
                </a:cubicBezTo>
                <a:cubicBezTo>
                  <a:pt x="150" y="262"/>
                  <a:pt x="150" y="262"/>
                  <a:pt x="150" y="262"/>
                </a:cubicBezTo>
                <a:cubicBezTo>
                  <a:pt x="217" y="253"/>
                  <a:pt x="266" y="192"/>
                  <a:pt x="259" y="123"/>
                </a:cubicBezTo>
                <a:cubicBezTo>
                  <a:pt x="253" y="52"/>
                  <a:pt x="190" y="0"/>
                  <a:pt x="120" y="7"/>
                </a:cubicBezTo>
                <a:cubicBezTo>
                  <a:pt x="51" y="13"/>
                  <a:pt x="0" y="71"/>
                  <a:pt x="2" y="139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88"/>
                  <a:pt x="75" y="48"/>
                  <a:pt x="123" y="44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4" name="Freeform 34"/>
          <p:cNvSpPr>
            <a:spLocks noEditPoints="1"/>
          </p:cNvSpPr>
          <p:nvPr/>
        </p:nvSpPr>
        <p:spPr bwMode="auto">
          <a:xfrm>
            <a:off x="7239000" y="912309"/>
            <a:ext cx="209550" cy="560387"/>
          </a:xfrm>
          <a:custGeom>
            <a:avLst/>
            <a:gdLst>
              <a:gd name="T0" fmla="*/ 2147483646 w 56"/>
              <a:gd name="T1" fmla="*/ 2147483646 h 149"/>
              <a:gd name="T2" fmla="*/ 2147483646 w 56"/>
              <a:gd name="T3" fmla="*/ 2147483646 h 149"/>
              <a:gd name="T4" fmla="*/ 2147483646 w 56"/>
              <a:gd name="T5" fmla="*/ 0 h 149"/>
              <a:gd name="T6" fmla="*/ 2147483646 w 56"/>
              <a:gd name="T7" fmla="*/ 2147483646 h 149"/>
              <a:gd name="T8" fmla="*/ 2147483646 w 56"/>
              <a:gd name="T9" fmla="*/ 2147483646 h 149"/>
              <a:gd name="T10" fmla="*/ 2147483646 w 56"/>
              <a:gd name="T11" fmla="*/ 2147483646 h 149"/>
              <a:gd name="T12" fmla="*/ 2147483646 w 56"/>
              <a:gd name="T13" fmla="*/ 2147483646 h 149"/>
              <a:gd name="T14" fmla="*/ 2147483646 w 56"/>
              <a:gd name="T15" fmla="*/ 2147483646 h 149"/>
              <a:gd name="T16" fmla="*/ 0 w 56"/>
              <a:gd name="T17" fmla="*/ 2147483646 h 149"/>
              <a:gd name="T18" fmla="*/ 0 w 56"/>
              <a:gd name="T19" fmla="*/ 2147483646 h 149"/>
              <a:gd name="T20" fmla="*/ 0 w 56"/>
              <a:gd name="T21" fmla="*/ 2147483646 h 149"/>
              <a:gd name="T22" fmla="*/ 0 w 56"/>
              <a:gd name="T23" fmla="*/ 2147483646 h 149"/>
              <a:gd name="T24" fmla="*/ 2147483646 w 56"/>
              <a:gd name="T25" fmla="*/ 2147483646 h 149"/>
              <a:gd name="T26" fmla="*/ 2147483646 w 56"/>
              <a:gd name="T27" fmla="*/ 2147483646 h 149"/>
              <a:gd name="T28" fmla="*/ 2147483646 w 56"/>
              <a:gd name="T29" fmla="*/ 2147483646 h 149"/>
              <a:gd name="T30" fmla="*/ 2147483646 w 56"/>
              <a:gd name="T31" fmla="*/ 2147483646 h 149"/>
              <a:gd name="T32" fmla="*/ 2147483646 w 56"/>
              <a:gd name="T33" fmla="*/ 2147483646 h 149"/>
              <a:gd name="T34" fmla="*/ 2147483646 w 56"/>
              <a:gd name="T35" fmla="*/ 2147483646 h 149"/>
              <a:gd name="T36" fmla="*/ 2147483646 w 56"/>
              <a:gd name="T37" fmla="*/ 2147483646 h 149"/>
              <a:gd name="T38" fmla="*/ 2147483646 w 56"/>
              <a:gd name="T39" fmla="*/ 2147483646 h 1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" h="149">
                <a:moveTo>
                  <a:pt x="28" y="26"/>
                </a:moveTo>
                <a:cubicBezTo>
                  <a:pt x="35" y="26"/>
                  <a:pt x="41" y="20"/>
                  <a:pt x="41" y="13"/>
                </a:cubicBezTo>
                <a:cubicBezTo>
                  <a:pt x="41" y="6"/>
                  <a:pt x="35" y="0"/>
                  <a:pt x="28" y="0"/>
                </a:cubicBezTo>
                <a:cubicBezTo>
                  <a:pt x="21" y="0"/>
                  <a:pt x="15" y="6"/>
                  <a:pt x="15" y="13"/>
                </a:cubicBezTo>
                <a:cubicBezTo>
                  <a:pt x="15" y="20"/>
                  <a:pt x="21" y="26"/>
                  <a:pt x="28" y="26"/>
                </a:cubicBezTo>
                <a:close/>
                <a:moveTo>
                  <a:pt x="56" y="45"/>
                </a:moveTo>
                <a:cubicBezTo>
                  <a:pt x="56" y="37"/>
                  <a:pt x="49" y="30"/>
                  <a:pt x="41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3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90"/>
                  <a:pt x="0" y="90"/>
                  <a:pt x="0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43" y="149"/>
                  <a:pt x="43" y="149"/>
                  <a:pt x="43" y="149"/>
                </a:cubicBezTo>
                <a:cubicBezTo>
                  <a:pt x="43" y="90"/>
                  <a:pt x="43" y="90"/>
                  <a:pt x="43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5" name="Freeform 35"/>
          <p:cNvSpPr>
            <a:spLocks noEditPoints="1"/>
          </p:cNvSpPr>
          <p:nvPr/>
        </p:nvSpPr>
        <p:spPr bwMode="auto">
          <a:xfrm>
            <a:off x="8723313" y="4131759"/>
            <a:ext cx="211137" cy="560387"/>
          </a:xfrm>
          <a:custGeom>
            <a:avLst/>
            <a:gdLst>
              <a:gd name="T0" fmla="*/ 2147483646 w 56"/>
              <a:gd name="T1" fmla="*/ 2147483646 h 149"/>
              <a:gd name="T2" fmla="*/ 2147483646 w 56"/>
              <a:gd name="T3" fmla="*/ 2147483646 h 149"/>
              <a:gd name="T4" fmla="*/ 2147483646 w 56"/>
              <a:gd name="T5" fmla="*/ 0 h 149"/>
              <a:gd name="T6" fmla="*/ 2147483646 w 56"/>
              <a:gd name="T7" fmla="*/ 2147483646 h 149"/>
              <a:gd name="T8" fmla="*/ 2147483646 w 56"/>
              <a:gd name="T9" fmla="*/ 2147483646 h 149"/>
              <a:gd name="T10" fmla="*/ 2147483646 w 56"/>
              <a:gd name="T11" fmla="*/ 2147483646 h 149"/>
              <a:gd name="T12" fmla="*/ 2147483646 w 56"/>
              <a:gd name="T13" fmla="*/ 2147483646 h 149"/>
              <a:gd name="T14" fmla="*/ 2147483646 w 56"/>
              <a:gd name="T15" fmla="*/ 2147483646 h 149"/>
              <a:gd name="T16" fmla="*/ 0 w 56"/>
              <a:gd name="T17" fmla="*/ 2147483646 h 149"/>
              <a:gd name="T18" fmla="*/ 0 w 56"/>
              <a:gd name="T19" fmla="*/ 2147483646 h 149"/>
              <a:gd name="T20" fmla="*/ 0 w 56"/>
              <a:gd name="T21" fmla="*/ 2147483646 h 149"/>
              <a:gd name="T22" fmla="*/ 0 w 56"/>
              <a:gd name="T23" fmla="*/ 2147483646 h 149"/>
              <a:gd name="T24" fmla="*/ 2147483646 w 56"/>
              <a:gd name="T25" fmla="*/ 2147483646 h 149"/>
              <a:gd name="T26" fmla="*/ 2147483646 w 56"/>
              <a:gd name="T27" fmla="*/ 2147483646 h 149"/>
              <a:gd name="T28" fmla="*/ 2147483646 w 56"/>
              <a:gd name="T29" fmla="*/ 2147483646 h 149"/>
              <a:gd name="T30" fmla="*/ 2147483646 w 56"/>
              <a:gd name="T31" fmla="*/ 2147483646 h 149"/>
              <a:gd name="T32" fmla="*/ 2147483646 w 56"/>
              <a:gd name="T33" fmla="*/ 2147483646 h 149"/>
              <a:gd name="T34" fmla="*/ 2147483646 w 56"/>
              <a:gd name="T35" fmla="*/ 2147483646 h 149"/>
              <a:gd name="T36" fmla="*/ 2147483646 w 56"/>
              <a:gd name="T37" fmla="*/ 2147483646 h 1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6" h="149">
                <a:moveTo>
                  <a:pt x="28" y="26"/>
                </a:moveTo>
                <a:cubicBezTo>
                  <a:pt x="35" y="26"/>
                  <a:pt x="41" y="20"/>
                  <a:pt x="41" y="13"/>
                </a:cubicBezTo>
                <a:cubicBezTo>
                  <a:pt x="41" y="6"/>
                  <a:pt x="35" y="0"/>
                  <a:pt x="28" y="0"/>
                </a:cubicBezTo>
                <a:cubicBezTo>
                  <a:pt x="21" y="0"/>
                  <a:pt x="15" y="6"/>
                  <a:pt x="15" y="13"/>
                </a:cubicBezTo>
                <a:cubicBezTo>
                  <a:pt x="15" y="20"/>
                  <a:pt x="21" y="26"/>
                  <a:pt x="28" y="26"/>
                </a:cubicBezTo>
                <a:close/>
                <a:moveTo>
                  <a:pt x="56" y="45"/>
                </a:moveTo>
                <a:cubicBezTo>
                  <a:pt x="56" y="37"/>
                  <a:pt x="49" y="30"/>
                  <a:pt x="41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3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90"/>
                  <a:pt x="0" y="90"/>
                  <a:pt x="0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43" y="149"/>
                  <a:pt x="43" y="149"/>
                  <a:pt x="43" y="149"/>
                </a:cubicBezTo>
                <a:cubicBezTo>
                  <a:pt x="43" y="90"/>
                  <a:pt x="43" y="90"/>
                  <a:pt x="43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6" name="Freeform 36"/>
          <p:cNvSpPr>
            <a:spLocks noEditPoints="1"/>
          </p:cNvSpPr>
          <p:nvPr/>
        </p:nvSpPr>
        <p:spPr bwMode="auto">
          <a:xfrm>
            <a:off x="8186738" y="1755271"/>
            <a:ext cx="300037" cy="811213"/>
          </a:xfrm>
          <a:custGeom>
            <a:avLst/>
            <a:gdLst>
              <a:gd name="T0" fmla="*/ 2147483646 w 80"/>
              <a:gd name="T1" fmla="*/ 2147483646 h 216"/>
              <a:gd name="T2" fmla="*/ 2147483646 w 80"/>
              <a:gd name="T3" fmla="*/ 2147483646 h 216"/>
              <a:gd name="T4" fmla="*/ 2147483646 w 80"/>
              <a:gd name="T5" fmla="*/ 0 h 216"/>
              <a:gd name="T6" fmla="*/ 2147483646 w 80"/>
              <a:gd name="T7" fmla="*/ 2147483646 h 216"/>
              <a:gd name="T8" fmla="*/ 2147483646 w 80"/>
              <a:gd name="T9" fmla="*/ 2147483646 h 216"/>
              <a:gd name="T10" fmla="*/ 2147483646 w 80"/>
              <a:gd name="T11" fmla="*/ 2147483646 h 216"/>
              <a:gd name="T12" fmla="*/ 2147483646 w 80"/>
              <a:gd name="T13" fmla="*/ 2147483646 h 216"/>
              <a:gd name="T14" fmla="*/ 2147483646 w 80"/>
              <a:gd name="T15" fmla="*/ 2147483646 h 216"/>
              <a:gd name="T16" fmla="*/ 0 w 80"/>
              <a:gd name="T17" fmla="*/ 2147483646 h 216"/>
              <a:gd name="T18" fmla="*/ 0 w 80"/>
              <a:gd name="T19" fmla="*/ 2147483646 h 216"/>
              <a:gd name="T20" fmla="*/ 0 w 80"/>
              <a:gd name="T21" fmla="*/ 2147483646 h 216"/>
              <a:gd name="T22" fmla="*/ 0 w 80"/>
              <a:gd name="T23" fmla="*/ 2147483646 h 216"/>
              <a:gd name="T24" fmla="*/ 2147483646 w 80"/>
              <a:gd name="T25" fmla="*/ 2147483646 h 216"/>
              <a:gd name="T26" fmla="*/ 2147483646 w 80"/>
              <a:gd name="T27" fmla="*/ 2147483646 h 216"/>
              <a:gd name="T28" fmla="*/ 2147483646 w 80"/>
              <a:gd name="T29" fmla="*/ 2147483646 h 216"/>
              <a:gd name="T30" fmla="*/ 2147483646 w 80"/>
              <a:gd name="T31" fmla="*/ 2147483646 h 216"/>
              <a:gd name="T32" fmla="*/ 2147483646 w 80"/>
              <a:gd name="T33" fmla="*/ 2147483646 h 216"/>
              <a:gd name="T34" fmla="*/ 2147483646 w 80"/>
              <a:gd name="T35" fmla="*/ 2147483646 h 216"/>
              <a:gd name="T36" fmla="*/ 2147483646 w 80"/>
              <a:gd name="T37" fmla="*/ 2147483646 h 216"/>
              <a:gd name="T38" fmla="*/ 2147483646 w 80"/>
              <a:gd name="T39" fmla="*/ 2147483646 h 2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0" h="216">
                <a:moveTo>
                  <a:pt x="40" y="37"/>
                </a:moveTo>
                <a:cubicBezTo>
                  <a:pt x="50" y="37"/>
                  <a:pt x="59" y="29"/>
                  <a:pt x="59" y="18"/>
                </a:cubicBezTo>
                <a:cubicBezTo>
                  <a:pt x="59" y="8"/>
                  <a:pt x="50" y="0"/>
                  <a:pt x="40" y="0"/>
                </a:cubicBezTo>
                <a:cubicBezTo>
                  <a:pt x="30" y="0"/>
                  <a:pt x="21" y="8"/>
                  <a:pt x="21" y="18"/>
                </a:cubicBezTo>
                <a:cubicBezTo>
                  <a:pt x="21" y="29"/>
                  <a:pt x="30" y="37"/>
                  <a:pt x="40" y="37"/>
                </a:cubicBezTo>
                <a:close/>
                <a:moveTo>
                  <a:pt x="80" y="65"/>
                </a:moveTo>
                <a:cubicBezTo>
                  <a:pt x="80" y="53"/>
                  <a:pt x="71" y="43"/>
                  <a:pt x="59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53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130"/>
                  <a:pt x="0" y="130"/>
                  <a:pt x="0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216"/>
                  <a:pt x="17" y="216"/>
                  <a:pt x="17" y="21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0" y="130"/>
                  <a:pt x="80" y="130"/>
                  <a:pt x="80" y="130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lose/>
              </a:path>
            </a:pathLst>
          </a:custGeom>
          <a:solidFill>
            <a:srgbClr val="08A5E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7" name="Freeform 37"/>
          <p:cNvSpPr>
            <a:spLocks noEditPoints="1"/>
          </p:cNvSpPr>
          <p:nvPr/>
        </p:nvSpPr>
        <p:spPr bwMode="auto">
          <a:xfrm>
            <a:off x="9847263" y="3274509"/>
            <a:ext cx="301625" cy="812800"/>
          </a:xfrm>
          <a:custGeom>
            <a:avLst/>
            <a:gdLst>
              <a:gd name="T0" fmla="*/ 2147483646 w 80"/>
              <a:gd name="T1" fmla="*/ 2147483646 h 216"/>
              <a:gd name="T2" fmla="*/ 2147483646 w 80"/>
              <a:gd name="T3" fmla="*/ 2147483646 h 216"/>
              <a:gd name="T4" fmla="*/ 2147483646 w 80"/>
              <a:gd name="T5" fmla="*/ 0 h 216"/>
              <a:gd name="T6" fmla="*/ 2147483646 w 80"/>
              <a:gd name="T7" fmla="*/ 2147483646 h 216"/>
              <a:gd name="T8" fmla="*/ 2147483646 w 80"/>
              <a:gd name="T9" fmla="*/ 2147483646 h 216"/>
              <a:gd name="T10" fmla="*/ 2147483646 w 80"/>
              <a:gd name="T11" fmla="*/ 2147483646 h 216"/>
              <a:gd name="T12" fmla="*/ 2147483646 w 80"/>
              <a:gd name="T13" fmla="*/ 2147483646 h 216"/>
              <a:gd name="T14" fmla="*/ 2147483646 w 80"/>
              <a:gd name="T15" fmla="*/ 2147483646 h 216"/>
              <a:gd name="T16" fmla="*/ 0 w 80"/>
              <a:gd name="T17" fmla="*/ 2147483646 h 216"/>
              <a:gd name="T18" fmla="*/ 0 w 80"/>
              <a:gd name="T19" fmla="*/ 2147483646 h 216"/>
              <a:gd name="T20" fmla="*/ 0 w 80"/>
              <a:gd name="T21" fmla="*/ 2147483646 h 216"/>
              <a:gd name="T22" fmla="*/ 0 w 80"/>
              <a:gd name="T23" fmla="*/ 2147483646 h 216"/>
              <a:gd name="T24" fmla="*/ 2147483646 w 80"/>
              <a:gd name="T25" fmla="*/ 2147483646 h 216"/>
              <a:gd name="T26" fmla="*/ 2147483646 w 80"/>
              <a:gd name="T27" fmla="*/ 2147483646 h 216"/>
              <a:gd name="T28" fmla="*/ 2147483646 w 80"/>
              <a:gd name="T29" fmla="*/ 2147483646 h 216"/>
              <a:gd name="T30" fmla="*/ 2147483646 w 80"/>
              <a:gd name="T31" fmla="*/ 2147483646 h 216"/>
              <a:gd name="T32" fmla="*/ 2147483646 w 80"/>
              <a:gd name="T33" fmla="*/ 2147483646 h 216"/>
              <a:gd name="T34" fmla="*/ 2147483646 w 80"/>
              <a:gd name="T35" fmla="*/ 2147483646 h 216"/>
              <a:gd name="T36" fmla="*/ 2147483646 w 80"/>
              <a:gd name="T37" fmla="*/ 2147483646 h 216"/>
              <a:gd name="T38" fmla="*/ 2147483646 w 80"/>
              <a:gd name="T39" fmla="*/ 2147483646 h 2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0" h="216">
                <a:moveTo>
                  <a:pt x="40" y="37"/>
                </a:moveTo>
                <a:cubicBezTo>
                  <a:pt x="50" y="37"/>
                  <a:pt x="59" y="29"/>
                  <a:pt x="59" y="18"/>
                </a:cubicBezTo>
                <a:cubicBezTo>
                  <a:pt x="59" y="8"/>
                  <a:pt x="50" y="0"/>
                  <a:pt x="40" y="0"/>
                </a:cubicBezTo>
                <a:cubicBezTo>
                  <a:pt x="30" y="0"/>
                  <a:pt x="21" y="8"/>
                  <a:pt x="21" y="18"/>
                </a:cubicBezTo>
                <a:cubicBezTo>
                  <a:pt x="21" y="29"/>
                  <a:pt x="30" y="37"/>
                  <a:pt x="40" y="37"/>
                </a:cubicBezTo>
                <a:close/>
                <a:moveTo>
                  <a:pt x="80" y="65"/>
                </a:moveTo>
                <a:cubicBezTo>
                  <a:pt x="80" y="53"/>
                  <a:pt x="71" y="43"/>
                  <a:pt x="59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53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130"/>
                  <a:pt x="0" y="130"/>
                  <a:pt x="0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216"/>
                  <a:pt x="17" y="216"/>
                  <a:pt x="17" y="21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0" y="130"/>
                  <a:pt x="80" y="130"/>
                  <a:pt x="80" y="130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8" name="Freeform 38"/>
          <p:cNvSpPr>
            <a:spLocks noEditPoints="1"/>
          </p:cNvSpPr>
          <p:nvPr/>
        </p:nvSpPr>
        <p:spPr bwMode="auto">
          <a:xfrm>
            <a:off x="7907338" y="3230059"/>
            <a:ext cx="207962" cy="560387"/>
          </a:xfrm>
          <a:custGeom>
            <a:avLst/>
            <a:gdLst>
              <a:gd name="T0" fmla="*/ 2147483646 w 55"/>
              <a:gd name="T1" fmla="*/ 2147483646 h 149"/>
              <a:gd name="T2" fmla="*/ 2147483646 w 55"/>
              <a:gd name="T3" fmla="*/ 2147483646 h 149"/>
              <a:gd name="T4" fmla="*/ 2147483646 w 55"/>
              <a:gd name="T5" fmla="*/ 0 h 149"/>
              <a:gd name="T6" fmla="*/ 2147483646 w 55"/>
              <a:gd name="T7" fmla="*/ 2147483646 h 149"/>
              <a:gd name="T8" fmla="*/ 2147483646 w 55"/>
              <a:gd name="T9" fmla="*/ 2147483646 h 149"/>
              <a:gd name="T10" fmla="*/ 2147483646 w 55"/>
              <a:gd name="T11" fmla="*/ 2147483646 h 149"/>
              <a:gd name="T12" fmla="*/ 2147483646 w 55"/>
              <a:gd name="T13" fmla="*/ 2147483646 h 149"/>
              <a:gd name="T14" fmla="*/ 2147483646 w 55"/>
              <a:gd name="T15" fmla="*/ 2147483646 h 149"/>
              <a:gd name="T16" fmla="*/ 0 w 55"/>
              <a:gd name="T17" fmla="*/ 2147483646 h 149"/>
              <a:gd name="T18" fmla="*/ 0 w 55"/>
              <a:gd name="T19" fmla="*/ 2147483646 h 149"/>
              <a:gd name="T20" fmla="*/ 0 w 55"/>
              <a:gd name="T21" fmla="*/ 2147483646 h 149"/>
              <a:gd name="T22" fmla="*/ 0 w 55"/>
              <a:gd name="T23" fmla="*/ 2147483646 h 149"/>
              <a:gd name="T24" fmla="*/ 2147483646 w 55"/>
              <a:gd name="T25" fmla="*/ 2147483646 h 149"/>
              <a:gd name="T26" fmla="*/ 2147483646 w 55"/>
              <a:gd name="T27" fmla="*/ 2147483646 h 149"/>
              <a:gd name="T28" fmla="*/ 2147483646 w 55"/>
              <a:gd name="T29" fmla="*/ 2147483646 h 149"/>
              <a:gd name="T30" fmla="*/ 2147483646 w 55"/>
              <a:gd name="T31" fmla="*/ 2147483646 h 149"/>
              <a:gd name="T32" fmla="*/ 2147483646 w 55"/>
              <a:gd name="T33" fmla="*/ 2147483646 h 149"/>
              <a:gd name="T34" fmla="*/ 2147483646 w 55"/>
              <a:gd name="T35" fmla="*/ 2147483646 h 149"/>
              <a:gd name="T36" fmla="*/ 2147483646 w 55"/>
              <a:gd name="T37" fmla="*/ 2147483646 h 149"/>
              <a:gd name="T38" fmla="*/ 2147483646 w 55"/>
              <a:gd name="T39" fmla="*/ 2147483646 h 1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5" h="149">
                <a:moveTo>
                  <a:pt x="27" y="26"/>
                </a:moveTo>
                <a:cubicBezTo>
                  <a:pt x="35" y="26"/>
                  <a:pt x="40" y="20"/>
                  <a:pt x="40" y="13"/>
                </a:cubicBezTo>
                <a:cubicBezTo>
                  <a:pt x="40" y="6"/>
                  <a:pt x="35" y="0"/>
                  <a:pt x="27" y="0"/>
                </a:cubicBezTo>
                <a:cubicBezTo>
                  <a:pt x="20" y="0"/>
                  <a:pt x="15" y="6"/>
                  <a:pt x="15" y="13"/>
                </a:cubicBezTo>
                <a:cubicBezTo>
                  <a:pt x="15" y="20"/>
                  <a:pt x="20" y="26"/>
                  <a:pt x="27" y="26"/>
                </a:cubicBezTo>
                <a:close/>
                <a:moveTo>
                  <a:pt x="55" y="45"/>
                </a:moveTo>
                <a:cubicBezTo>
                  <a:pt x="55" y="37"/>
                  <a:pt x="49" y="30"/>
                  <a:pt x="40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6" y="30"/>
                  <a:pt x="0" y="3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90"/>
                  <a:pt x="0" y="90"/>
                  <a:pt x="0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43" y="149"/>
                  <a:pt x="43" y="149"/>
                  <a:pt x="43" y="149"/>
                </a:cubicBezTo>
                <a:cubicBezTo>
                  <a:pt x="43" y="90"/>
                  <a:pt x="43" y="90"/>
                  <a:pt x="43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lose/>
              </a:path>
            </a:pathLst>
          </a:custGeom>
          <a:solidFill>
            <a:srgbClr val="596F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9" name="Freeform 39"/>
          <p:cNvSpPr>
            <a:spLocks noEditPoints="1"/>
          </p:cNvSpPr>
          <p:nvPr/>
        </p:nvSpPr>
        <p:spPr bwMode="auto">
          <a:xfrm>
            <a:off x="9528175" y="1258384"/>
            <a:ext cx="211138" cy="560387"/>
          </a:xfrm>
          <a:custGeom>
            <a:avLst/>
            <a:gdLst>
              <a:gd name="T0" fmla="*/ 2147483646 w 56"/>
              <a:gd name="T1" fmla="*/ 2147483646 h 149"/>
              <a:gd name="T2" fmla="*/ 2147483646 w 56"/>
              <a:gd name="T3" fmla="*/ 2147483646 h 149"/>
              <a:gd name="T4" fmla="*/ 2147483646 w 56"/>
              <a:gd name="T5" fmla="*/ 0 h 149"/>
              <a:gd name="T6" fmla="*/ 2147483646 w 56"/>
              <a:gd name="T7" fmla="*/ 2147483646 h 149"/>
              <a:gd name="T8" fmla="*/ 2147483646 w 56"/>
              <a:gd name="T9" fmla="*/ 2147483646 h 149"/>
              <a:gd name="T10" fmla="*/ 2147483646 w 56"/>
              <a:gd name="T11" fmla="*/ 2147483646 h 149"/>
              <a:gd name="T12" fmla="*/ 2147483646 w 56"/>
              <a:gd name="T13" fmla="*/ 2147483646 h 149"/>
              <a:gd name="T14" fmla="*/ 2147483646 w 56"/>
              <a:gd name="T15" fmla="*/ 2147483646 h 149"/>
              <a:gd name="T16" fmla="*/ 0 w 56"/>
              <a:gd name="T17" fmla="*/ 2147483646 h 149"/>
              <a:gd name="T18" fmla="*/ 0 w 56"/>
              <a:gd name="T19" fmla="*/ 2147483646 h 149"/>
              <a:gd name="T20" fmla="*/ 0 w 56"/>
              <a:gd name="T21" fmla="*/ 2147483646 h 149"/>
              <a:gd name="T22" fmla="*/ 0 w 56"/>
              <a:gd name="T23" fmla="*/ 2147483646 h 149"/>
              <a:gd name="T24" fmla="*/ 2147483646 w 56"/>
              <a:gd name="T25" fmla="*/ 2147483646 h 149"/>
              <a:gd name="T26" fmla="*/ 2147483646 w 56"/>
              <a:gd name="T27" fmla="*/ 2147483646 h 149"/>
              <a:gd name="T28" fmla="*/ 2147483646 w 56"/>
              <a:gd name="T29" fmla="*/ 2147483646 h 149"/>
              <a:gd name="T30" fmla="*/ 2147483646 w 56"/>
              <a:gd name="T31" fmla="*/ 2147483646 h 149"/>
              <a:gd name="T32" fmla="*/ 2147483646 w 56"/>
              <a:gd name="T33" fmla="*/ 2147483646 h 149"/>
              <a:gd name="T34" fmla="*/ 2147483646 w 56"/>
              <a:gd name="T35" fmla="*/ 2147483646 h 149"/>
              <a:gd name="T36" fmla="*/ 2147483646 w 56"/>
              <a:gd name="T37" fmla="*/ 2147483646 h 149"/>
              <a:gd name="T38" fmla="*/ 2147483646 w 56"/>
              <a:gd name="T39" fmla="*/ 2147483646 h 1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" h="149">
                <a:moveTo>
                  <a:pt x="28" y="26"/>
                </a:moveTo>
                <a:cubicBezTo>
                  <a:pt x="35" y="26"/>
                  <a:pt x="41" y="20"/>
                  <a:pt x="41" y="13"/>
                </a:cubicBezTo>
                <a:cubicBezTo>
                  <a:pt x="41" y="6"/>
                  <a:pt x="35" y="0"/>
                  <a:pt x="28" y="0"/>
                </a:cubicBezTo>
                <a:cubicBezTo>
                  <a:pt x="21" y="0"/>
                  <a:pt x="15" y="6"/>
                  <a:pt x="15" y="13"/>
                </a:cubicBezTo>
                <a:cubicBezTo>
                  <a:pt x="15" y="20"/>
                  <a:pt x="21" y="26"/>
                  <a:pt x="28" y="26"/>
                </a:cubicBezTo>
                <a:close/>
                <a:moveTo>
                  <a:pt x="56" y="45"/>
                </a:moveTo>
                <a:cubicBezTo>
                  <a:pt x="56" y="37"/>
                  <a:pt x="49" y="30"/>
                  <a:pt x="41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3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90"/>
                  <a:pt x="0" y="90"/>
                  <a:pt x="0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43" y="149"/>
                  <a:pt x="43" y="149"/>
                  <a:pt x="43" y="149"/>
                </a:cubicBezTo>
                <a:cubicBezTo>
                  <a:pt x="43" y="90"/>
                  <a:pt x="43" y="90"/>
                  <a:pt x="43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lose/>
              </a:path>
            </a:pathLst>
          </a:custGeom>
          <a:solidFill>
            <a:srgbClr val="7900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600" name="Group 49"/>
          <p:cNvGrpSpPr/>
          <p:nvPr/>
        </p:nvGrpSpPr>
        <p:grpSpPr bwMode="auto">
          <a:xfrm>
            <a:off x="8034338" y="869446"/>
            <a:ext cx="1147762" cy="528638"/>
            <a:chOff x="0" y="0"/>
            <a:chExt cx="1148708" cy="528422"/>
          </a:xfrm>
        </p:grpSpPr>
        <p:sp>
          <p:nvSpPr>
            <p:cNvPr id="23624" name="Freeform 10"/>
            <p:cNvSpPr/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6 w 97"/>
                <a:gd name="T1" fmla="*/ 2147483646 h 197"/>
                <a:gd name="T2" fmla="*/ 0 w 97"/>
                <a:gd name="T3" fmla="*/ 0 h 197"/>
                <a:gd name="T4" fmla="*/ 0 w 97"/>
                <a:gd name="T5" fmla="*/ 2147483646 h 197"/>
                <a:gd name="T6" fmla="*/ 2147483646 w 97"/>
                <a:gd name="T7" fmla="*/ 2147483646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08A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矩形 192"/>
            <p:cNvSpPr>
              <a:spLocks noChangeArrowheads="1"/>
            </p:cNvSpPr>
            <p:nvPr/>
          </p:nvSpPr>
          <p:spPr bwMode="auto">
            <a:xfrm>
              <a:off x="0" y="0"/>
              <a:ext cx="1148708" cy="369332"/>
            </a:xfrm>
            <a:prstGeom prst="rect">
              <a:avLst/>
            </a:prstGeom>
            <a:solidFill>
              <a:srgbClr val="08A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601" name="Group 52"/>
          <p:cNvGrpSpPr/>
          <p:nvPr/>
        </p:nvGrpSpPr>
        <p:grpSpPr bwMode="auto">
          <a:xfrm>
            <a:off x="9804400" y="2382334"/>
            <a:ext cx="1147763" cy="528637"/>
            <a:chOff x="0" y="0"/>
            <a:chExt cx="1148708" cy="528422"/>
          </a:xfrm>
        </p:grpSpPr>
        <p:sp>
          <p:nvSpPr>
            <p:cNvPr id="23622" name="Freeform 10"/>
            <p:cNvSpPr/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6 w 97"/>
                <a:gd name="T1" fmla="*/ 2147483646 h 197"/>
                <a:gd name="T2" fmla="*/ 0 w 97"/>
                <a:gd name="T3" fmla="*/ 0 h 197"/>
                <a:gd name="T4" fmla="*/ 0 w 97"/>
                <a:gd name="T5" fmla="*/ 2147483646 h 197"/>
                <a:gd name="T6" fmla="*/ 2147483646 w 97"/>
                <a:gd name="T7" fmla="*/ 2147483646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矩形 196"/>
            <p:cNvSpPr>
              <a:spLocks noChangeArrowheads="1"/>
            </p:cNvSpPr>
            <p:nvPr/>
          </p:nvSpPr>
          <p:spPr bwMode="auto">
            <a:xfrm>
              <a:off x="0" y="0"/>
              <a:ext cx="1148708" cy="369332"/>
            </a:xfrm>
            <a:prstGeom prst="rect">
              <a:avLst/>
            </a:prstGeom>
            <a:solidFill>
              <a:srgbClr val="59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199"/>
          <p:cNvSpPr>
            <a:spLocks noChangeArrowheads="1"/>
          </p:cNvSpPr>
          <p:nvPr/>
        </p:nvSpPr>
        <p:spPr bwMode="auto">
          <a:xfrm>
            <a:off x="7416800" y="5541652"/>
            <a:ext cx="406241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03" name="矩形 200"/>
          <p:cNvSpPr>
            <a:spLocks noChangeArrowheads="1"/>
          </p:cNvSpPr>
          <p:nvPr/>
        </p:nvSpPr>
        <p:spPr bwMode="auto">
          <a:xfrm>
            <a:off x="7416800" y="5074886"/>
            <a:ext cx="12112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604" name="直接连接符 201"/>
          <p:cNvCxnSpPr>
            <a:cxnSpLocks noChangeShapeType="1"/>
          </p:cNvCxnSpPr>
          <p:nvPr/>
        </p:nvCxnSpPr>
        <p:spPr bwMode="auto">
          <a:xfrm flipH="1">
            <a:off x="7477125" y="5459061"/>
            <a:ext cx="1173163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直接连接符 205"/>
          <p:cNvCxnSpPr>
            <a:cxnSpLocks noChangeShapeType="1"/>
          </p:cNvCxnSpPr>
          <p:nvPr/>
        </p:nvCxnSpPr>
        <p:spPr bwMode="auto">
          <a:xfrm>
            <a:off x="6096000" y="974221"/>
            <a:ext cx="0" cy="4397375"/>
          </a:xfrm>
          <a:prstGeom prst="line">
            <a:avLst/>
          </a:prstGeom>
          <a:noFill/>
          <a:ln w="6350">
            <a:solidFill>
              <a:srgbClr val="20386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矩形 206"/>
          <p:cNvSpPr>
            <a:spLocks noChangeArrowheads="1"/>
          </p:cNvSpPr>
          <p:nvPr/>
        </p:nvSpPr>
        <p:spPr bwMode="auto">
          <a:xfrm>
            <a:off x="1219200" y="5541652"/>
            <a:ext cx="40640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毕业论文答辩的目的，就是检查毕业生是否是认真独立完成的毕业论文。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07" name="矩形 207"/>
          <p:cNvSpPr>
            <a:spLocks noChangeArrowheads="1"/>
          </p:cNvSpPr>
          <p:nvPr/>
        </p:nvSpPr>
        <p:spPr bwMode="auto">
          <a:xfrm>
            <a:off x="1219200" y="5074886"/>
            <a:ext cx="12112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608" name="直接连接符 208"/>
          <p:cNvCxnSpPr>
            <a:cxnSpLocks noChangeShapeType="1"/>
          </p:cNvCxnSpPr>
          <p:nvPr/>
        </p:nvCxnSpPr>
        <p:spPr bwMode="auto">
          <a:xfrm flipH="1">
            <a:off x="1279525" y="5459061"/>
            <a:ext cx="1173163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106"/>
          <p:cNvCxnSpPr>
            <a:cxnSpLocks noChangeShapeType="1"/>
          </p:cNvCxnSpPr>
          <p:nvPr/>
        </p:nvCxnSpPr>
        <p:spPr bwMode="auto">
          <a:xfrm flipH="1">
            <a:off x="3079750" y="1183798"/>
            <a:ext cx="1147763" cy="0"/>
          </a:xfrm>
          <a:prstGeom prst="line">
            <a:avLst/>
          </a:prstGeom>
          <a:noFill/>
          <a:ln w="28575">
            <a:solidFill>
              <a:srgbClr val="790003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WWO_openplatform_20200924161515-8e733aaadf</Application>
  <PresentationFormat>宽屏</PresentationFormat>
  <Paragraphs>298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汉仪书宋二KW</vt:lpstr>
      <vt:lpstr>微软雅黑</vt:lpstr>
      <vt:lpstr>汉仪旗黑KW 55S</vt:lpstr>
      <vt:lpstr>Impact</vt:lpstr>
      <vt:lpstr>黑体</vt:lpstr>
      <vt:lpstr>华文细黑</vt:lpstr>
      <vt:lpstr>Kingsoft Stress</vt:lpstr>
      <vt:lpstr>汉仪中黑KW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上海维湾8号机</cp:lastModifiedBy>
  <dcterms:created xsi:type="dcterms:W3CDTF">2021-12-08T10:21:56Z</dcterms:created>
  <dcterms:modified xsi:type="dcterms:W3CDTF">2021-12-08T10:21:56Z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