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256" r:id="rId4"/>
    <p:sldId id="257" r:id="rId6"/>
    <p:sldId id="258" r:id="rId7"/>
    <p:sldId id="263" r:id="rId8"/>
    <p:sldId id="264" r:id="rId9"/>
    <p:sldId id="265" r:id="rId10"/>
    <p:sldId id="266" r:id="rId11"/>
    <p:sldId id="267" r:id="rId12"/>
    <p:sldId id="259" r:id="rId13"/>
    <p:sldId id="269" r:id="rId14"/>
    <p:sldId id="270" r:id="rId15"/>
    <p:sldId id="271" r:id="rId16"/>
    <p:sldId id="272" r:id="rId17"/>
    <p:sldId id="273" r:id="rId18"/>
    <p:sldId id="260" r:id="rId19"/>
    <p:sldId id="268" r:id="rId20"/>
    <p:sldId id="274" r:id="rId21"/>
    <p:sldId id="275" r:id="rId22"/>
    <p:sldId id="276" r:id="rId23"/>
    <p:sldId id="277" r:id="rId24"/>
    <p:sldId id="261" r:id="rId25"/>
    <p:sldId id="278" r:id="rId26"/>
    <p:sldId id="279" r:id="rId27"/>
    <p:sldId id="280" r:id="rId28"/>
    <p:sldId id="281" r:id="rId29"/>
    <p:sldId id="282" r:id="rId30"/>
    <p:sldId id="262"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534F"/>
    <a:srgbClr val="A33E3B"/>
    <a:srgbClr val="784A4F"/>
    <a:srgbClr val="684045"/>
    <a:srgbClr val="DE5753"/>
    <a:srgbClr val="7F7F7F"/>
    <a:srgbClr val="E57A77"/>
    <a:srgbClr val="DC2C28"/>
    <a:srgbClr val="FFFF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88" autoAdjust="0"/>
  </p:normalViewPr>
  <p:slideViewPr>
    <p:cSldViewPr snapToGrid="0">
      <p:cViewPr varScale="1">
        <p:scale>
          <a:sx n="103" d="100"/>
          <a:sy n="103" d="100"/>
        </p:scale>
        <p:origin x="78" y="360"/>
      </p:cViewPr>
      <p:guideLst>
        <p:guide orient="horz" pos="2160"/>
        <p:guide pos="3840"/>
      </p:guideLst>
    </p:cSldViewPr>
  </p:slideViewPr>
  <p:notesTextViewPr>
    <p:cViewPr>
      <p:scale>
        <a:sx n="66" d="100"/>
        <a:sy n="66"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6FB61-0612-41F0-AE7D-B8963FF1FB9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BB01F-AAD2-4F36-868D-E2B1BFD634D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3BB01F-AAD2-4F36-868D-E2B1BFD634D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2235367" y="-1273043"/>
            <a:ext cx="1262576" cy="870858"/>
          </a:xfrm>
          <a:prstGeom prst="rect">
            <a:avLst/>
          </a:prstGeom>
          <a:solidFill>
            <a:srgbClr val="784A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4610772" y="-1273043"/>
            <a:ext cx="1262576" cy="870858"/>
          </a:xfrm>
          <a:prstGeom prst="rect">
            <a:avLst/>
          </a:prstGeom>
          <a:solidFill>
            <a:srgbClr val="E253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openxmlformats.org/officeDocument/2006/relationships/themeOverride" Target="../theme/themeOverride14.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hemeOverride" Target="../theme/themeOverride26.xml"/><Relationship Id="rId1" Type="http://schemas.openxmlformats.org/officeDocument/2006/relationships/image" Target="../media/image6.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hemeOverride" Target="../theme/themeOverride4.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AE9E9"/>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1" name="Freeform 44"/>
          <p:cNvSpPr/>
          <p:nvPr/>
        </p:nvSpPr>
        <p:spPr bwMode="auto">
          <a:xfrm>
            <a:off x="26076" y="2809132"/>
            <a:ext cx="993251" cy="3190875"/>
          </a:xfrm>
          <a:custGeom>
            <a:avLst/>
            <a:gdLst>
              <a:gd name="T0" fmla="*/ 918 w 918"/>
              <a:gd name="T1" fmla="*/ 1091 h 2010"/>
              <a:gd name="T2" fmla="*/ 0 w 918"/>
              <a:gd name="T3" fmla="*/ 2010 h 2010"/>
              <a:gd name="T4" fmla="*/ 0 w 918"/>
              <a:gd name="T5" fmla="*/ 919 h 2010"/>
              <a:gd name="T6" fmla="*/ 918 w 918"/>
              <a:gd name="T7" fmla="*/ 0 h 2010"/>
              <a:gd name="T8" fmla="*/ 918 w 918"/>
              <a:gd name="T9" fmla="*/ 1091 h 2010"/>
            </a:gdLst>
            <a:ahLst/>
            <a:cxnLst>
              <a:cxn ang="0">
                <a:pos x="T0" y="T1"/>
              </a:cxn>
              <a:cxn ang="0">
                <a:pos x="T2" y="T3"/>
              </a:cxn>
              <a:cxn ang="0">
                <a:pos x="T4" y="T5"/>
              </a:cxn>
              <a:cxn ang="0">
                <a:pos x="T6" y="T7"/>
              </a:cxn>
              <a:cxn ang="0">
                <a:pos x="T8" y="T9"/>
              </a:cxn>
            </a:cxnLst>
            <a:rect l="0" t="0" r="r" b="b"/>
            <a:pathLst>
              <a:path w="918" h="2010">
                <a:moveTo>
                  <a:pt x="918" y="1091"/>
                </a:moveTo>
                <a:lnTo>
                  <a:pt x="0" y="2010"/>
                </a:lnTo>
                <a:lnTo>
                  <a:pt x="0" y="919"/>
                </a:lnTo>
                <a:lnTo>
                  <a:pt x="918" y="0"/>
                </a:lnTo>
                <a:lnTo>
                  <a:pt x="918" y="1091"/>
                </a:lnTo>
                <a:close/>
              </a:path>
            </a:pathLst>
          </a:custGeom>
          <a:solidFill>
            <a:srgbClr val="E253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5"/>
          <p:cNvSpPr/>
          <p:nvPr/>
        </p:nvSpPr>
        <p:spPr bwMode="auto">
          <a:xfrm>
            <a:off x="-434907" y="2809132"/>
            <a:ext cx="1454234" cy="3190875"/>
          </a:xfrm>
          <a:custGeom>
            <a:avLst/>
            <a:gdLst>
              <a:gd name="T0" fmla="*/ 918 w 918"/>
              <a:gd name="T1" fmla="*/ 1091 h 2010"/>
              <a:gd name="T2" fmla="*/ 0 w 918"/>
              <a:gd name="T3" fmla="*/ 2010 h 2010"/>
              <a:gd name="T4" fmla="*/ 0 w 918"/>
              <a:gd name="T5" fmla="*/ 919 h 2010"/>
              <a:gd name="T6" fmla="*/ 918 w 918"/>
              <a:gd name="T7" fmla="*/ 0 h 2010"/>
              <a:gd name="T8" fmla="*/ 918 w 918"/>
              <a:gd name="T9" fmla="*/ 1091 h 2010"/>
            </a:gdLst>
            <a:ahLst/>
            <a:cxnLst>
              <a:cxn ang="0">
                <a:pos x="T0" y="T1"/>
              </a:cxn>
              <a:cxn ang="0">
                <a:pos x="T2" y="T3"/>
              </a:cxn>
              <a:cxn ang="0">
                <a:pos x="T4" y="T5"/>
              </a:cxn>
              <a:cxn ang="0">
                <a:pos x="T6" y="T7"/>
              </a:cxn>
              <a:cxn ang="0">
                <a:pos x="T8" y="T9"/>
              </a:cxn>
            </a:cxnLst>
            <a:rect l="0" t="0" r="r" b="b"/>
            <a:pathLst>
              <a:path w="918" h="2010">
                <a:moveTo>
                  <a:pt x="918" y="1091"/>
                </a:moveTo>
                <a:lnTo>
                  <a:pt x="0" y="2010"/>
                </a:lnTo>
                <a:lnTo>
                  <a:pt x="0" y="919"/>
                </a:lnTo>
                <a:lnTo>
                  <a:pt x="918" y="0"/>
                </a:lnTo>
                <a:lnTo>
                  <a:pt x="918" y="10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6"/>
          <p:cNvSpPr/>
          <p:nvPr/>
        </p:nvSpPr>
        <p:spPr bwMode="auto">
          <a:xfrm>
            <a:off x="11202133" y="324694"/>
            <a:ext cx="999588" cy="4649788"/>
          </a:xfrm>
          <a:custGeom>
            <a:avLst/>
            <a:gdLst>
              <a:gd name="T0" fmla="*/ 922 w 922"/>
              <a:gd name="T1" fmla="*/ 2010 h 2929"/>
              <a:gd name="T2" fmla="*/ 0 w 922"/>
              <a:gd name="T3" fmla="*/ 2929 h 2929"/>
              <a:gd name="T4" fmla="*/ 0 w 922"/>
              <a:gd name="T5" fmla="*/ 919 h 2929"/>
              <a:gd name="T6" fmla="*/ 922 w 922"/>
              <a:gd name="T7" fmla="*/ 0 h 2929"/>
              <a:gd name="T8" fmla="*/ 922 w 922"/>
              <a:gd name="T9" fmla="*/ 2010 h 2929"/>
            </a:gdLst>
            <a:ahLst/>
            <a:cxnLst>
              <a:cxn ang="0">
                <a:pos x="T0" y="T1"/>
              </a:cxn>
              <a:cxn ang="0">
                <a:pos x="T2" y="T3"/>
              </a:cxn>
              <a:cxn ang="0">
                <a:pos x="T4" y="T5"/>
              </a:cxn>
              <a:cxn ang="0">
                <a:pos x="T6" y="T7"/>
              </a:cxn>
              <a:cxn ang="0">
                <a:pos x="T8" y="T9"/>
              </a:cxn>
            </a:cxnLst>
            <a:rect l="0" t="0" r="r" b="b"/>
            <a:pathLst>
              <a:path w="922" h="2929">
                <a:moveTo>
                  <a:pt x="922" y="2010"/>
                </a:moveTo>
                <a:lnTo>
                  <a:pt x="0" y="2929"/>
                </a:lnTo>
                <a:lnTo>
                  <a:pt x="0" y="919"/>
                </a:lnTo>
                <a:lnTo>
                  <a:pt x="922" y="0"/>
                </a:lnTo>
                <a:lnTo>
                  <a:pt x="922" y="2010"/>
                </a:lnTo>
                <a:close/>
              </a:path>
            </a:pathLst>
          </a:custGeom>
          <a:solidFill>
            <a:srgbClr val="E253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7"/>
          <p:cNvSpPr/>
          <p:nvPr/>
        </p:nvSpPr>
        <p:spPr bwMode="auto">
          <a:xfrm>
            <a:off x="11202133" y="324694"/>
            <a:ext cx="1460571" cy="4649788"/>
          </a:xfrm>
          <a:custGeom>
            <a:avLst/>
            <a:gdLst>
              <a:gd name="T0" fmla="*/ 922 w 922"/>
              <a:gd name="T1" fmla="*/ 2010 h 2929"/>
              <a:gd name="T2" fmla="*/ 0 w 922"/>
              <a:gd name="T3" fmla="*/ 2929 h 2929"/>
              <a:gd name="T4" fmla="*/ 0 w 922"/>
              <a:gd name="T5" fmla="*/ 919 h 2929"/>
              <a:gd name="T6" fmla="*/ 922 w 922"/>
              <a:gd name="T7" fmla="*/ 0 h 2929"/>
              <a:gd name="T8" fmla="*/ 922 w 922"/>
              <a:gd name="T9" fmla="*/ 2010 h 2929"/>
            </a:gdLst>
            <a:ahLst/>
            <a:cxnLst>
              <a:cxn ang="0">
                <a:pos x="T0" y="T1"/>
              </a:cxn>
              <a:cxn ang="0">
                <a:pos x="T2" y="T3"/>
              </a:cxn>
              <a:cxn ang="0">
                <a:pos x="T4" y="T5"/>
              </a:cxn>
              <a:cxn ang="0">
                <a:pos x="T6" y="T7"/>
              </a:cxn>
              <a:cxn ang="0">
                <a:pos x="T8" y="T9"/>
              </a:cxn>
            </a:cxnLst>
            <a:rect l="0" t="0" r="r" b="b"/>
            <a:pathLst>
              <a:path w="922" h="2929">
                <a:moveTo>
                  <a:pt x="922" y="2010"/>
                </a:moveTo>
                <a:lnTo>
                  <a:pt x="0" y="2929"/>
                </a:lnTo>
                <a:lnTo>
                  <a:pt x="0" y="919"/>
                </a:lnTo>
                <a:lnTo>
                  <a:pt x="922" y="0"/>
                </a:lnTo>
                <a:lnTo>
                  <a:pt x="922" y="20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8"/>
          <p:cNvSpPr>
            <a:spLocks noEditPoints="1"/>
          </p:cNvSpPr>
          <p:nvPr/>
        </p:nvSpPr>
        <p:spPr bwMode="auto">
          <a:xfrm>
            <a:off x="414188" y="510432"/>
            <a:ext cx="11399421" cy="6183313"/>
          </a:xfrm>
          <a:custGeom>
            <a:avLst/>
            <a:gdLst>
              <a:gd name="T0" fmla="*/ 1660 w 1717"/>
              <a:gd name="T1" fmla="*/ 928 h 928"/>
              <a:gd name="T2" fmla="*/ 56 w 1717"/>
              <a:gd name="T3" fmla="*/ 928 h 928"/>
              <a:gd name="T4" fmla="*/ 0 w 1717"/>
              <a:gd name="T5" fmla="*/ 872 h 928"/>
              <a:gd name="T6" fmla="*/ 0 w 1717"/>
              <a:gd name="T7" fmla="*/ 56 h 928"/>
              <a:gd name="T8" fmla="*/ 56 w 1717"/>
              <a:gd name="T9" fmla="*/ 0 h 928"/>
              <a:gd name="T10" fmla="*/ 1660 w 1717"/>
              <a:gd name="T11" fmla="*/ 0 h 928"/>
              <a:gd name="T12" fmla="*/ 1717 w 1717"/>
              <a:gd name="T13" fmla="*/ 56 h 928"/>
              <a:gd name="T14" fmla="*/ 1717 w 1717"/>
              <a:gd name="T15" fmla="*/ 872 h 928"/>
              <a:gd name="T16" fmla="*/ 1660 w 1717"/>
              <a:gd name="T17" fmla="*/ 928 h 928"/>
              <a:gd name="T18" fmla="*/ 56 w 1717"/>
              <a:gd name="T19" fmla="*/ 7 h 928"/>
              <a:gd name="T20" fmla="*/ 7 w 1717"/>
              <a:gd name="T21" fmla="*/ 56 h 928"/>
              <a:gd name="T22" fmla="*/ 7 w 1717"/>
              <a:gd name="T23" fmla="*/ 872 h 928"/>
              <a:gd name="T24" fmla="*/ 56 w 1717"/>
              <a:gd name="T25" fmla="*/ 921 h 928"/>
              <a:gd name="T26" fmla="*/ 1660 w 1717"/>
              <a:gd name="T27" fmla="*/ 921 h 928"/>
              <a:gd name="T28" fmla="*/ 1709 w 1717"/>
              <a:gd name="T29" fmla="*/ 872 h 928"/>
              <a:gd name="T30" fmla="*/ 1709 w 1717"/>
              <a:gd name="T31" fmla="*/ 56 h 928"/>
              <a:gd name="T32" fmla="*/ 1660 w 1717"/>
              <a:gd name="T33" fmla="*/ 7 h 928"/>
              <a:gd name="T34" fmla="*/ 56 w 1717"/>
              <a:gd name="T35" fmla="*/ 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7" h="928">
                <a:moveTo>
                  <a:pt x="1660" y="928"/>
                </a:moveTo>
                <a:cubicBezTo>
                  <a:pt x="56" y="928"/>
                  <a:pt x="56" y="928"/>
                  <a:pt x="56" y="928"/>
                </a:cubicBezTo>
                <a:cubicBezTo>
                  <a:pt x="25" y="928"/>
                  <a:pt x="0" y="903"/>
                  <a:pt x="0" y="872"/>
                </a:cubicBezTo>
                <a:cubicBezTo>
                  <a:pt x="0" y="56"/>
                  <a:pt x="0" y="56"/>
                  <a:pt x="0" y="56"/>
                </a:cubicBezTo>
                <a:cubicBezTo>
                  <a:pt x="0" y="25"/>
                  <a:pt x="25" y="0"/>
                  <a:pt x="56" y="0"/>
                </a:cubicBezTo>
                <a:cubicBezTo>
                  <a:pt x="1660" y="0"/>
                  <a:pt x="1660" y="0"/>
                  <a:pt x="1660" y="0"/>
                </a:cubicBezTo>
                <a:cubicBezTo>
                  <a:pt x="1691" y="0"/>
                  <a:pt x="1717" y="25"/>
                  <a:pt x="1717" y="56"/>
                </a:cubicBezTo>
                <a:cubicBezTo>
                  <a:pt x="1717" y="872"/>
                  <a:pt x="1717" y="872"/>
                  <a:pt x="1717" y="872"/>
                </a:cubicBezTo>
                <a:cubicBezTo>
                  <a:pt x="1717" y="903"/>
                  <a:pt x="1691" y="928"/>
                  <a:pt x="1660" y="928"/>
                </a:cubicBezTo>
                <a:moveTo>
                  <a:pt x="56" y="7"/>
                </a:moveTo>
                <a:cubicBezTo>
                  <a:pt x="29" y="7"/>
                  <a:pt x="7" y="29"/>
                  <a:pt x="7" y="56"/>
                </a:cubicBezTo>
                <a:cubicBezTo>
                  <a:pt x="7" y="872"/>
                  <a:pt x="7" y="872"/>
                  <a:pt x="7" y="872"/>
                </a:cubicBezTo>
                <a:cubicBezTo>
                  <a:pt x="7" y="899"/>
                  <a:pt x="29" y="921"/>
                  <a:pt x="56" y="921"/>
                </a:cubicBezTo>
                <a:cubicBezTo>
                  <a:pt x="1660" y="921"/>
                  <a:pt x="1660" y="921"/>
                  <a:pt x="1660" y="921"/>
                </a:cubicBezTo>
                <a:cubicBezTo>
                  <a:pt x="1687" y="921"/>
                  <a:pt x="1709" y="899"/>
                  <a:pt x="1709" y="872"/>
                </a:cubicBezTo>
                <a:cubicBezTo>
                  <a:pt x="1709" y="56"/>
                  <a:pt x="1709" y="56"/>
                  <a:pt x="1709" y="56"/>
                </a:cubicBezTo>
                <a:cubicBezTo>
                  <a:pt x="1709" y="29"/>
                  <a:pt x="1687" y="7"/>
                  <a:pt x="1660" y="7"/>
                </a:cubicBezTo>
                <a:cubicBezTo>
                  <a:pt x="56" y="7"/>
                  <a:pt x="56" y="7"/>
                  <a:pt x="56" y="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9"/>
          <p:cNvSpPr>
            <a:spLocks noEditPoints="1"/>
          </p:cNvSpPr>
          <p:nvPr/>
        </p:nvSpPr>
        <p:spPr bwMode="auto">
          <a:xfrm>
            <a:off x="2314" y="1783607"/>
            <a:ext cx="1017013" cy="2751138"/>
          </a:xfrm>
          <a:custGeom>
            <a:avLst/>
            <a:gdLst>
              <a:gd name="T0" fmla="*/ 290 w 642"/>
              <a:gd name="T1" fmla="*/ 289 h 1733"/>
              <a:gd name="T2" fmla="*/ 290 w 642"/>
              <a:gd name="T3" fmla="*/ 998 h 1733"/>
              <a:gd name="T4" fmla="*/ 642 w 642"/>
              <a:gd name="T5" fmla="*/ 646 h 1733"/>
              <a:gd name="T6" fmla="*/ 642 w 642"/>
              <a:gd name="T7" fmla="*/ 1733 h 1733"/>
              <a:gd name="T8" fmla="*/ 642 w 642"/>
              <a:gd name="T9" fmla="*/ 642 h 1733"/>
              <a:gd name="T10" fmla="*/ 290 w 642"/>
              <a:gd name="T11" fmla="*/ 289 h 1733"/>
              <a:gd name="T12" fmla="*/ 0 w 642"/>
              <a:gd name="T13" fmla="*/ 0 h 1733"/>
              <a:gd name="T14" fmla="*/ 0 w 642"/>
              <a:gd name="T15" fmla="*/ 1091 h 1733"/>
              <a:gd name="T16" fmla="*/ 97 w 642"/>
              <a:gd name="T17" fmla="*/ 1192 h 1733"/>
              <a:gd name="T18" fmla="*/ 260 w 642"/>
              <a:gd name="T19" fmla="*/ 1028 h 1733"/>
              <a:gd name="T20" fmla="*/ 260 w 642"/>
              <a:gd name="T21" fmla="*/ 260 h 1733"/>
              <a:gd name="T22" fmla="*/ 0 w 642"/>
              <a:gd name="T23" fmla="*/ 0 h 1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733">
                <a:moveTo>
                  <a:pt x="290" y="289"/>
                </a:moveTo>
                <a:lnTo>
                  <a:pt x="290" y="998"/>
                </a:lnTo>
                <a:lnTo>
                  <a:pt x="642" y="646"/>
                </a:lnTo>
                <a:lnTo>
                  <a:pt x="642" y="1733"/>
                </a:lnTo>
                <a:lnTo>
                  <a:pt x="642" y="642"/>
                </a:lnTo>
                <a:lnTo>
                  <a:pt x="290" y="289"/>
                </a:lnTo>
                <a:close/>
                <a:moveTo>
                  <a:pt x="0" y="0"/>
                </a:moveTo>
                <a:lnTo>
                  <a:pt x="0" y="1091"/>
                </a:lnTo>
                <a:lnTo>
                  <a:pt x="97" y="1192"/>
                </a:lnTo>
                <a:lnTo>
                  <a:pt x="260" y="1028"/>
                </a:lnTo>
                <a:lnTo>
                  <a:pt x="260" y="260"/>
                </a:lnTo>
                <a:lnTo>
                  <a:pt x="0" y="0"/>
                </a:lnTo>
                <a:close/>
              </a:path>
            </a:pathLst>
          </a:custGeom>
          <a:solidFill>
            <a:srgbClr val="56C0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50"/>
          <p:cNvSpPr>
            <a:spLocks noEditPoints="1"/>
          </p:cNvSpPr>
          <p:nvPr/>
        </p:nvSpPr>
        <p:spPr bwMode="auto">
          <a:xfrm>
            <a:off x="2314" y="1783607"/>
            <a:ext cx="1017013" cy="2751138"/>
          </a:xfrm>
          <a:custGeom>
            <a:avLst/>
            <a:gdLst>
              <a:gd name="T0" fmla="*/ 290 w 642"/>
              <a:gd name="T1" fmla="*/ 289 h 1733"/>
              <a:gd name="T2" fmla="*/ 290 w 642"/>
              <a:gd name="T3" fmla="*/ 998 h 1733"/>
              <a:gd name="T4" fmla="*/ 642 w 642"/>
              <a:gd name="T5" fmla="*/ 646 h 1733"/>
              <a:gd name="T6" fmla="*/ 642 w 642"/>
              <a:gd name="T7" fmla="*/ 1733 h 1733"/>
              <a:gd name="T8" fmla="*/ 642 w 642"/>
              <a:gd name="T9" fmla="*/ 642 h 1733"/>
              <a:gd name="T10" fmla="*/ 290 w 642"/>
              <a:gd name="T11" fmla="*/ 289 h 1733"/>
              <a:gd name="T12" fmla="*/ 0 w 642"/>
              <a:gd name="T13" fmla="*/ 0 h 1733"/>
              <a:gd name="T14" fmla="*/ 0 w 642"/>
              <a:gd name="T15" fmla="*/ 1091 h 1733"/>
              <a:gd name="T16" fmla="*/ 97 w 642"/>
              <a:gd name="T17" fmla="*/ 1192 h 1733"/>
              <a:gd name="T18" fmla="*/ 260 w 642"/>
              <a:gd name="T19" fmla="*/ 1028 h 1733"/>
              <a:gd name="T20" fmla="*/ 260 w 642"/>
              <a:gd name="T21" fmla="*/ 260 h 1733"/>
              <a:gd name="T22" fmla="*/ 0 w 642"/>
              <a:gd name="T23" fmla="*/ 0 h 1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733">
                <a:moveTo>
                  <a:pt x="290" y="289"/>
                </a:moveTo>
                <a:lnTo>
                  <a:pt x="290" y="998"/>
                </a:lnTo>
                <a:lnTo>
                  <a:pt x="642" y="646"/>
                </a:lnTo>
                <a:lnTo>
                  <a:pt x="642" y="1733"/>
                </a:lnTo>
                <a:lnTo>
                  <a:pt x="642" y="642"/>
                </a:lnTo>
                <a:lnTo>
                  <a:pt x="290" y="289"/>
                </a:lnTo>
                <a:moveTo>
                  <a:pt x="0" y="0"/>
                </a:moveTo>
                <a:lnTo>
                  <a:pt x="0" y="1091"/>
                </a:lnTo>
                <a:lnTo>
                  <a:pt x="97" y="1192"/>
                </a:lnTo>
                <a:lnTo>
                  <a:pt x="260" y="1028"/>
                </a:lnTo>
                <a:lnTo>
                  <a:pt x="260" y="2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51"/>
          <p:cNvSpPr>
            <a:spLocks noEditPoints="1"/>
          </p:cNvSpPr>
          <p:nvPr/>
        </p:nvSpPr>
        <p:spPr bwMode="auto">
          <a:xfrm>
            <a:off x="155975" y="2809132"/>
            <a:ext cx="863352" cy="1725613"/>
          </a:xfrm>
          <a:custGeom>
            <a:avLst/>
            <a:gdLst>
              <a:gd name="T0" fmla="*/ 163 w 545"/>
              <a:gd name="T1" fmla="*/ 382 h 1087"/>
              <a:gd name="T2" fmla="*/ 0 w 545"/>
              <a:gd name="T3" fmla="*/ 546 h 1087"/>
              <a:gd name="T4" fmla="*/ 163 w 545"/>
              <a:gd name="T5" fmla="*/ 705 h 1087"/>
              <a:gd name="T6" fmla="*/ 163 w 545"/>
              <a:gd name="T7" fmla="*/ 382 h 1087"/>
              <a:gd name="T8" fmla="*/ 545 w 545"/>
              <a:gd name="T9" fmla="*/ 0 h 1087"/>
              <a:gd name="T10" fmla="*/ 193 w 545"/>
              <a:gd name="T11" fmla="*/ 352 h 1087"/>
              <a:gd name="T12" fmla="*/ 193 w 545"/>
              <a:gd name="T13" fmla="*/ 734 h 1087"/>
              <a:gd name="T14" fmla="*/ 545 w 545"/>
              <a:gd name="T15" fmla="*/ 1087 h 1087"/>
              <a:gd name="T16" fmla="*/ 545 w 545"/>
              <a:gd name="T17" fmla="*/ 0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5" h="1087">
                <a:moveTo>
                  <a:pt x="163" y="382"/>
                </a:moveTo>
                <a:lnTo>
                  <a:pt x="0" y="546"/>
                </a:lnTo>
                <a:lnTo>
                  <a:pt x="163" y="705"/>
                </a:lnTo>
                <a:lnTo>
                  <a:pt x="163" y="382"/>
                </a:lnTo>
                <a:close/>
                <a:moveTo>
                  <a:pt x="545" y="0"/>
                </a:moveTo>
                <a:lnTo>
                  <a:pt x="193" y="352"/>
                </a:lnTo>
                <a:lnTo>
                  <a:pt x="193" y="734"/>
                </a:lnTo>
                <a:lnTo>
                  <a:pt x="545" y="1087"/>
                </a:lnTo>
                <a:lnTo>
                  <a:pt x="545" y="0"/>
                </a:lnTo>
                <a:close/>
              </a:path>
            </a:pathLst>
          </a:custGeom>
          <a:solidFill>
            <a:srgbClr val="784A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2"/>
          <p:cNvSpPr>
            <a:spLocks noEditPoints="1"/>
          </p:cNvSpPr>
          <p:nvPr/>
        </p:nvSpPr>
        <p:spPr bwMode="auto">
          <a:xfrm>
            <a:off x="155975" y="2809132"/>
            <a:ext cx="863352" cy="1725613"/>
          </a:xfrm>
          <a:custGeom>
            <a:avLst/>
            <a:gdLst>
              <a:gd name="T0" fmla="*/ 163 w 545"/>
              <a:gd name="T1" fmla="*/ 382 h 1087"/>
              <a:gd name="T2" fmla="*/ 0 w 545"/>
              <a:gd name="T3" fmla="*/ 546 h 1087"/>
              <a:gd name="T4" fmla="*/ 163 w 545"/>
              <a:gd name="T5" fmla="*/ 705 h 1087"/>
              <a:gd name="T6" fmla="*/ 163 w 545"/>
              <a:gd name="T7" fmla="*/ 382 h 1087"/>
              <a:gd name="T8" fmla="*/ 545 w 545"/>
              <a:gd name="T9" fmla="*/ 0 h 1087"/>
              <a:gd name="T10" fmla="*/ 193 w 545"/>
              <a:gd name="T11" fmla="*/ 352 h 1087"/>
              <a:gd name="T12" fmla="*/ 193 w 545"/>
              <a:gd name="T13" fmla="*/ 734 h 1087"/>
              <a:gd name="T14" fmla="*/ 545 w 545"/>
              <a:gd name="T15" fmla="*/ 1087 h 1087"/>
              <a:gd name="T16" fmla="*/ 545 w 545"/>
              <a:gd name="T17" fmla="*/ 0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5" h="1087">
                <a:moveTo>
                  <a:pt x="163" y="382"/>
                </a:moveTo>
                <a:lnTo>
                  <a:pt x="0" y="546"/>
                </a:lnTo>
                <a:lnTo>
                  <a:pt x="163" y="705"/>
                </a:lnTo>
                <a:lnTo>
                  <a:pt x="163" y="382"/>
                </a:lnTo>
                <a:moveTo>
                  <a:pt x="545" y="0"/>
                </a:moveTo>
                <a:lnTo>
                  <a:pt x="193" y="352"/>
                </a:lnTo>
                <a:lnTo>
                  <a:pt x="193" y="734"/>
                </a:lnTo>
                <a:lnTo>
                  <a:pt x="545" y="1087"/>
                </a:lnTo>
                <a:lnTo>
                  <a:pt x="5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3"/>
          <p:cNvSpPr/>
          <p:nvPr/>
        </p:nvSpPr>
        <p:spPr bwMode="auto">
          <a:xfrm>
            <a:off x="414188" y="2196357"/>
            <a:ext cx="47524" cy="1778000"/>
          </a:xfrm>
          <a:custGeom>
            <a:avLst/>
            <a:gdLst>
              <a:gd name="T0" fmla="*/ 0 w 30"/>
              <a:gd name="T1" fmla="*/ 0 h 1120"/>
              <a:gd name="T2" fmla="*/ 0 w 30"/>
              <a:gd name="T3" fmla="*/ 768 h 1120"/>
              <a:gd name="T4" fmla="*/ 0 w 30"/>
              <a:gd name="T5" fmla="*/ 1091 h 1120"/>
              <a:gd name="T6" fmla="*/ 30 w 30"/>
              <a:gd name="T7" fmla="*/ 1120 h 1120"/>
              <a:gd name="T8" fmla="*/ 30 w 30"/>
              <a:gd name="T9" fmla="*/ 738 h 1120"/>
              <a:gd name="T10" fmla="*/ 30 w 30"/>
              <a:gd name="T11" fmla="*/ 29 h 1120"/>
              <a:gd name="T12" fmla="*/ 0 w 30"/>
              <a:gd name="T13" fmla="*/ 0 h 1120"/>
            </a:gdLst>
            <a:ahLst/>
            <a:cxnLst>
              <a:cxn ang="0">
                <a:pos x="T0" y="T1"/>
              </a:cxn>
              <a:cxn ang="0">
                <a:pos x="T2" y="T3"/>
              </a:cxn>
              <a:cxn ang="0">
                <a:pos x="T4" y="T5"/>
              </a:cxn>
              <a:cxn ang="0">
                <a:pos x="T6" y="T7"/>
              </a:cxn>
              <a:cxn ang="0">
                <a:pos x="T8" y="T9"/>
              </a:cxn>
              <a:cxn ang="0">
                <a:pos x="T10" y="T11"/>
              </a:cxn>
              <a:cxn ang="0">
                <a:pos x="T12" y="T13"/>
              </a:cxn>
            </a:cxnLst>
            <a:rect l="0" t="0" r="r" b="b"/>
            <a:pathLst>
              <a:path w="30" h="1120">
                <a:moveTo>
                  <a:pt x="0" y="0"/>
                </a:moveTo>
                <a:lnTo>
                  <a:pt x="0" y="768"/>
                </a:lnTo>
                <a:lnTo>
                  <a:pt x="0" y="1091"/>
                </a:lnTo>
                <a:lnTo>
                  <a:pt x="30" y="1120"/>
                </a:lnTo>
                <a:lnTo>
                  <a:pt x="30" y="738"/>
                </a:lnTo>
                <a:lnTo>
                  <a:pt x="30" y="29"/>
                </a:lnTo>
                <a:lnTo>
                  <a:pt x="0" y="0"/>
                </a:lnTo>
                <a:close/>
              </a:path>
            </a:pathLst>
          </a:custGeom>
          <a:solidFill>
            <a:srgbClr val="56C0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4"/>
          <p:cNvSpPr/>
          <p:nvPr/>
        </p:nvSpPr>
        <p:spPr bwMode="auto">
          <a:xfrm>
            <a:off x="414188" y="2196357"/>
            <a:ext cx="47524" cy="1778000"/>
          </a:xfrm>
          <a:custGeom>
            <a:avLst/>
            <a:gdLst>
              <a:gd name="T0" fmla="*/ 0 w 30"/>
              <a:gd name="T1" fmla="*/ 0 h 1120"/>
              <a:gd name="T2" fmla="*/ 0 w 30"/>
              <a:gd name="T3" fmla="*/ 768 h 1120"/>
              <a:gd name="T4" fmla="*/ 0 w 30"/>
              <a:gd name="T5" fmla="*/ 1091 h 1120"/>
              <a:gd name="T6" fmla="*/ 30 w 30"/>
              <a:gd name="T7" fmla="*/ 1120 h 1120"/>
              <a:gd name="T8" fmla="*/ 30 w 30"/>
              <a:gd name="T9" fmla="*/ 738 h 1120"/>
              <a:gd name="T10" fmla="*/ 30 w 30"/>
              <a:gd name="T11" fmla="*/ 29 h 1120"/>
              <a:gd name="T12" fmla="*/ 0 w 30"/>
              <a:gd name="T13" fmla="*/ 0 h 1120"/>
            </a:gdLst>
            <a:ahLst/>
            <a:cxnLst>
              <a:cxn ang="0">
                <a:pos x="T0" y="T1"/>
              </a:cxn>
              <a:cxn ang="0">
                <a:pos x="T2" y="T3"/>
              </a:cxn>
              <a:cxn ang="0">
                <a:pos x="T4" y="T5"/>
              </a:cxn>
              <a:cxn ang="0">
                <a:pos x="T6" y="T7"/>
              </a:cxn>
              <a:cxn ang="0">
                <a:pos x="T8" y="T9"/>
              </a:cxn>
              <a:cxn ang="0">
                <a:pos x="T10" y="T11"/>
              </a:cxn>
              <a:cxn ang="0">
                <a:pos x="T12" y="T13"/>
              </a:cxn>
            </a:cxnLst>
            <a:rect l="0" t="0" r="r" b="b"/>
            <a:pathLst>
              <a:path w="30" h="1120">
                <a:moveTo>
                  <a:pt x="0" y="0"/>
                </a:moveTo>
                <a:lnTo>
                  <a:pt x="0" y="768"/>
                </a:lnTo>
                <a:lnTo>
                  <a:pt x="0" y="1091"/>
                </a:lnTo>
                <a:lnTo>
                  <a:pt x="30" y="1120"/>
                </a:lnTo>
                <a:lnTo>
                  <a:pt x="30" y="738"/>
                </a:lnTo>
                <a:lnTo>
                  <a:pt x="30" y="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5"/>
          <p:cNvSpPr>
            <a:spLocks noEditPoints="1"/>
          </p:cNvSpPr>
          <p:nvPr/>
        </p:nvSpPr>
        <p:spPr bwMode="auto">
          <a:xfrm>
            <a:off x="11202133" y="3955307"/>
            <a:ext cx="1023350" cy="2044700"/>
          </a:xfrm>
          <a:custGeom>
            <a:avLst/>
            <a:gdLst>
              <a:gd name="T0" fmla="*/ 352 w 646"/>
              <a:gd name="T1" fmla="*/ 289 h 1288"/>
              <a:gd name="T2" fmla="*/ 0 w 646"/>
              <a:gd name="T3" fmla="*/ 642 h 1288"/>
              <a:gd name="T4" fmla="*/ 0 w 646"/>
              <a:gd name="T5" fmla="*/ 646 h 1288"/>
              <a:gd name="T6" fmla="*/ 352 w 646"/>
              <a:gd name="T7" fmla="*/ 999 h 1288"/>
              <a:gd name="T8" fmla="*/ 352 w 646"/>
              <a:gd name="T9" fmla="*/ 289 h 1288"/>
              <a:gd name="T10" fmla="*/ 646 w 646"/>
              <a:gd name="T11" fmla="*/ 0 h 1288"/>
              <a:gd name="T12" fmla="*/ 386 w 646"/>
              <a:gd name="T13" fmla="*/ 260 h 1288"/>
              <a:gd name="T14" fmla="*/ 386 w 646"/>
              <a:gd name="T15" fmla="*/ 1028 h 1288"/>
              <a:gd name="T16" fmla="*/ 646 w 646"/>
              <a:gd name="T17" fmla="*/ 1288 h 1288"/>
              <a:gd name="T18" fmla="*/ 646 w 646"/>
              <a:gd name="T1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1288">
                <a:moveTo>
                  <a:pt x="352" y="289"/>
                </a:moveTo>
                <a:lnTo>
                  <a:pt x="0" y="642"/>
                </a:lnTo>
                <a:lnTo>
                  <a:pt x="0" y="646"/>
                </a:lnTo>
                <a:lnTo>
                  <a:pt x="352" y="999"/>
                </a:lnTo>
                <a:lnTo>
                  <a:pt x="352" y="289"/>
                </a:lnTo>
                <a:close/>
                <a:moveTo>
                  <a:pt x="646" y="0"/>
                </a:moveTo>
                <a:lnTo>
                  <a:pt x="386" y="260"/>
                </a:lnTo>
                <a:lnTo>
                  <a:pt x="386" y="1028"/>
                </a:lnTo>
                <a:lnTo>
                  <a:pt x="646" y="1288"/>
                </a:lnTo>
                <a:lnTo>
                  <a:pt x="646" y="0"/>
                </a:lnTo>
                <a:close/>
              </a:path>
            </a:pathLst>
          </a:custGeom>
          <a:solidFill>
            <a:srgbClr val="56C0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6"/>
          <p:cNvSpPr>
            <a:spLocks noEditPoints="1"/>
          </p:cNvSpPr>
          <p:nvPr/>
        </p:nvSpPr>
        <p:spPr bwMode="auto">
          <a:xfrm>
            <a:off x="11202133" y="3955307"/>
            <a:ext cx="1023350" cy="2044700"/>
          </a:xfrm>
          <a:custGeom>
            <a:avLst/>
            <a:gdLst>
              <a:gd name="T0" fmla="*/ 352 w 646"/>
              <a:gd name="T1" fmla="*/ 289 h 1288"/>
              <a:gd name="T2" fmla="*/ 0 w 646"/>
              <a:gd name="T3" fmla="*/ 642 h 1288"/>
              <a:gd name="T4" fmla="*/ 0 w 646"/>
              <a:gd name="T5" fmla="*/ 646 h 1288"/>
              <a:gd name="T6" fmla="*/ 352 w 646"/>
              <a:gd name="T7" fmla="*/ 999 h 1288"/>
              <a:gd name="T8" fmla="*/ 352 w 646"/>
              <a:gd name="T9" fmla="*/ 289 h 1288"/>
              <a:gd name="T10" fmla="*/ 646 w 646"/>
              <a:gd name="T11" fmla="*/ 0 h 1288"/>
              <a:gd name="T12" fmla="*/ 386 w 646"/>
              <a:gd name="T13" fmla="*/ 260 h 1288"/>
              <a:gd name="T14" fmla="*/ 386 w 646"/>
              <a:gd name="T15" fmla="*/ 1028 h 1288"/>
              <a:gd name="T16" fmla="*/ 646 w 646"/>
              <a:gd name="T17" fmla="*/ 1288 h 1288"/>
              <a:gd name="T18" fmla="*/ 646 w 646"/>
              <a:gd name="T1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1288">
                <a:moveTo>
                  <a:pt x="352" y="289"/>
                </a:moveTo>
                <a:lnTo>
                  <a:pt x="0" y="642"/>
                </a:lnTo>
                <a:lnTo>
                  <a:pt x="0" y="646"/>
                </a:lnTo>
                <a:lnTo>
                  <a:pt x="352" y="999"/>
                </a:lnTo>
                <a:lnTo>
                  <a:pt x="352" y="289"/>
                </a:lnTo>
                <a:moveTo>
                  <a:pt x="646" y="0"/>
                </a:moveTo>
                <a:lnTo>
                  <a:pt x="386" y="260"/>
                </a:lnTo>
                <a:lnTo>
                  <a:pt x="386" y="1028"/>
                </a:lnTo>
                <a:lnTo>
                  <a:pt x="646" y="1288"/>
                </a:lnTo>
                <a:lnTo>
                  <a:pt x="6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7"/>
          <p:cNvSpPr>
            <a:spLocks noEditPoints="1"/>
          </p:cNvSpPr>
          <p:nvPr/>
        </p:nvSpPr>
        <p:spPr bwMode="auto">
          <a:xfrm>
            <a:off x="11202133" y="1789957"/>
            <a:ext cx="1023350" cy="3184525"/>
          </a:xfrm>
          <a:custGeom>
            <a:avLst/>
            <a:gdLst>
              <a:gd name="T0" fmla="*/ 386 w 646"/>
              <a:gd name="T1" fmla="*/ 382 h 2006"/>
              <a:gd name="T2" fmla="*/ 386 w 646"/>
              <a:gd name="T3" fmla="*/ 1624 h 2006"/>
              <a:gd name="T4" fmla="*/ 646 w 646"/>
              <a:gd name="T5" fmla="*/ 1364 h 2006"/>
              <a:gd name="T6" fmla="*/ 646 w 646"/>
              <a:gd name="T7" fmla="*/ 642 h 2006"/>
              <a:gd name="T8" fmla="*/ 386 w 646"/>
              <a:gd name="T9" fmla="*/ 382 h 2006"/>
              <a:gd name="T10" fmla="*/ 0 w 646"/>
              <a:gd name="T11" fmla="*/ 0 h 2006"/>
              <a:gd name="T12" fmla="*/ 0 w 646"/>
              <a:gd name="T13" fmla="*/ 2006 h 2006"/>
              <a:gd name="T14" fmla="*/ 352 w 646"/>
              <a:gd name="T15" fmla="*/ 1653 h 2006"/>
              <a:gd name="T16" fmla="*/ 352 w 646"/>
              <a:gd name="T17" fmla="*/ 352 h 2006"/>
              <a:gd name="T18" fmla="*/ 0 w 646"/>
              <a:gd name="T19" fmla="*/ 0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2006">
                <a:moveTo>
                  <a:pt x="386" y="382"/>
                </a:moveTo>
                <a:lnTo>
                  <a:pt x="386" y="1624"/>
                </a:lnTo>
                <a:lnTo>
                  <a:pt x="646" y="1364"/>
                </a:lnTo>
                <a:lnTo>
                  <a:pt x="646" y="642"/>
                </a:lnTo>
                <a:lnTo>
                  <a:pt x="386" y="382"/>
                </a:lnTo>
                <a:close/>
                <a:moveTo>
                  <a:pt x="0" y="0"/>
                </a:moveTo>
                <a:lnTo>
                  <a:pt x="0" y="2006"/>
                </a:lnTo>
                <a:lnTo>
                  <a:pt x="352" y="1653"/>
                </a:lnTo>
                <a:lnTo>
                  <a:pt x="352" y="352"/>
                </a:lnTo>
                <a:lnTo>
                  <a:pt x="0" y="0"/>
                </a:lnTo>
                <a:close/>
              </a:path>
            </a:pathLst>
          </a:custGeom>
          <a:solidFill>
            <a:srgbClr val="784A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8"/>
          <p:cNvSpPr>
            <a:spLocks noEditPoints="1"/>
          </p:cNvSpPr>
          <p:nvPr/>
        </p:nvSpPr>
        <p:spPr bwMode="auto">
          <a:xfrm>
            <a:off x="11202133" y="1789957"/>
            <a:ext cx="1023350" cy="3184525"/>
          </a:xfrm>
          <a:custGeom>
            <a:avLst/>
            <a:gdLst>
              <a:gd name="T0" fmla="*/ 386 w 646"/>
              <a:gd name="T1" fmla="*/ 382 h 2006"/>
              <a:gd name="T2" fmla="*/ 386 w 646"/>
              <a:gd name="T3" fmla="*/ 1624 h 2006"/>
              <a:gd name="T4" fmla="*/ 646 w 646"/>
              <a:gd name="T5" fmla="*/ 1364 h 2006"/>
              <a:gd name="T6" fmla="*/ 646 w 646"/>
              <a:gd name="T7" fmla="*/ 642 h 2006"/>
              <a:gd name="T8" fmla="*/ 386 w 646"/>
              <a:gd name="T9" fmla="*/ 382 h 2006"/>
              <a:gd name="T10" fmla="*/ 0 w 646"/>
              <a:gd name="T11" fmla="*/ 0 h 2006"/>
              <a:gd name="T12" fmla="*/ 0 w 646"/>
              <a:gd name="T13" fmla="*/ 2006 h 2006"/>
              <a:gd name="T14" fmla="*/ 352 w 646"/>
              <a:gd name="T15" fmla="*/ 1653 h 2006"/>
              <a:gd name="T16" fmla="*/ 352 w 646"/>
              <a:gd name="T17" fmla="*/ 352 h 2006"/>
              <a:gd name="T18" fmla="*/ 0 w 646"/>
              <a:gd name="T19" fmla="*/ 0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2006">
                <a:moveTo>
                  <a:pt x="386" y="382"/>
                </a:moveTo>
                <a:lnTo>
                  <a:pt x="386" y="1624"/>
                </a:lnTo>
                <a:lnTo>
                  <a:pt x="646" y="1364"/>
                </a:lnTo>
                <a:lnTo>
                  <a:pt x="646" y="642"/>
                </a:lnTo>
                <a:lnTo>
                  <a:pt x="386" y="382"/>
                </a:lnTo>
                <a:moveTo>
                  <a:pt x="0" y="0"/>
                </a:moveTo>
                <a:lnTo>
                  <a:pt x="0" y="2006"/>
                </a:lnTo>
                <a:lnTo>
                  <a:pt x="352" y="1653"/>
                </a:lnTo>
                <a:lnTo>
                  <a:pt x="352" y="35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9"/>
          <p:cNvSpPr/>
          <p:nvPr/>
        </p:nvSpPr>
        <p:spPr bwMode="auto">
          <a:xfrm>
            <a:off x="11759748" y="2348757"/>
            <a:ext cx="53861" cy="3238500"/>
          </a:xfrm>
          <a:custGeom>
            <a:avLst/>
            <a:gdLst>
              <a:gd name="T0" fmla="*/ 0 w 34"/>
              <a:gd name="T1" fmla="*/ 0 h 2040"/>
              <a:gd name="T2" fmla="*/ 0 w 34"/>
              <a:gd name="T3" fmla="*/ 1301 h 2040"/>
              <a:gd name="T4" fmla="*/ 0 w 34"/>
              <a:gd name="T5" fmla="*/ 2011 h 2040"/>
              <a:gd name="T6" fmla="*/ 34 w 34"/>
              <a:gd name="T7" fmla="*/ 2040 h 2040"/>
              <a:gd name="T8" fmla="*/ 34 w 34"/>
              <a:gd name="T9" fmla="*/ 1272 h 2040"/>
              <a:gd name="T10" fmla="*/ 34 w 34"/>
              <a:gd name="T11" fmla="*/ 30 h 2040"/>
              <a:gd name="T12" fmla="*/ 0 w 34"/>
              <a:gd name="T13" fmla="*/ 0 h 2040"/>
            </a:gdLst>
            <a:ahLst/>
            <a:cxnLst>
              <a:cxn ang="0">
                <a:pos x="T0" y="T1"/>
              </a:cxn>
              <a:cxn ang="0">
                <a:pos x="T2" y="T3"/>
              </a:cxn>
              <a:cxn ang="0">
                <a:pos x="T4" y="T5"/>
              </a:cxn>
              <a:cxn ang="0">
                <a:pos x="T6" y="T7"/>
              </a:cxn>
              <a:cxn ang="0">
                <a:pos x="T8" y="T9"/>
              </a:cxn>
              <a:cxn ang="0">
                <a:pos x="T10" y="T11"/>
              </a:cxn>
              <a:cxn ang="0">
                <a:pos x="T12" y="T13"/>
              </a:cxn>
            </a:cxnLst>
            <a:rect l="0" t="0" r="r" b="b"/>
            <a:pathLst>
              <a:path w="34" h="2040">
                <a:moveTo>
                  <a:pt x="0" y="0"/>
                </a:moveTo>
                <a:lnTo>
                  <a:pt x="0" y="1301"/>
                </a:lnTo>
                <a:lnTo>
                  <a:pt x="0" y="2011"/>
                </a:lnTo>
                <a:lnTo>
                  <a:pt x="34" y="2040"/>
                </a:lnTo>
                <a:lnTo>
                  <a:pt x="34" y="1272"/>
                </a:lnTo>
                <a:lnTo>
                  <a:pt x="34" y="30"/>
                </a:lnTo>
                <a:lnTo>
                  <a:pt x="0" y="0"/>
                </a:lnTo>
                <a:close/>
              </a:path>
            </a:pathLst>
          </a:custGeom>
          <a:solidFill>
            <a:srgbClr val="56C0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0"/>
          <p:cNvSpPr/>
          <p:nvPr/>
        </p:nvSpPr>
        <p:spPr bwMode="auto">
          <a:xfrm>
            <a:off x="11759748" y="2348757"/>
            <a:ext cx="53861" cy="3238500"/>
          </a:xfrm>
          <a:custGeom>
            <a:avLst/>
            <a:gdLst>
              <a:gd name="T0" fmla="*/ 0 w 34"/>
              <a:gd name="T1" fmla="*/ 0 h 2040"/>
              <a:gd name="T2" fmla="*/ 0 w 34"/>
              <a:gd name="T3" fmla="*/ 1301 h 2040"/>
              <a:gd name="T4" fmla="*/ 0 w 34"/>
              <a:gd name="T5" fmla="*/ 2011 h 2040"/>
              <a:gd name="T6" fmla="*/ 34 w 34"/>
              <a:gd name="T7" fmla="*/ 2040 h 2040"/>
              <a:gd name="T8" fmla="*/ 34 w 34"/>
              <a:gd name="T9" fmla="*/ 1272 h 2040"/>
              <a:gd name="T10" fmla="*/ 34 w 34"/>
              <a:gd name="T11" fmla="*/ 30 h 2040"/>
              <a:gd name="T12" fmla="*/ 0 w 34"/>
              <a:gd name="T13" fmla="*/ 0 h 2040"/>
            </a:gdLst>
            <a:ahLst/>
            <a:cxnLst>
              <a:cxn ang="0">
                <a:pos x="T0" y="T1"/>
              </a:cxn>
              <a:cxn ang="0">
                <a:pos x="T2" y="T3"/>
              </a:cxn>
              <a:cxn ang="0">
                <a:pos x="T4" y="T5"/>
              </a:cxn>
              <a:cxn ang="0">
                <a:pos x="T6" y="T7"/>
              </a:cxn>
              <a:cxn ang="0">
                <a:pos x="T8" y="T9"/>
              </a:cxn>
              <a:cxn ang="0">
                <a:pos x="T10" y="T11"/>
              </a:cxn>
              <a:cxn ang="0">
                <a:pos x="T12" y="T13"/>
              </a:cxn>
            </a:cxnLst>
            <a:rect l="0" t="0" r="r" b="b"/>
            <a:pathLst>
              <a:path w="34" h="2040">
                <a:moveTo>
                  <a:pt x="0" y="0"/>
                </a:moveTo>
                <a:lnTo>
                  <a:pt x="0" y="1301"/>
                </a:lnTo>
                <a:lnTo>
                  <a:pt x="0" y="2011"/>
                </a:lnTo>
                <a:lnTo>
                  <a:pt x="34" y="2040"/>
                </a:lnTo>
                <a:lnTo>
                  <a:pt x="34" y="1272"/>
                </a:lnTo>
                <a:lnTo>
                  <a:pt x="34" y="3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74" name="组合 73"/>
          <p:cNvGrpSpPr/>
          <p:nvPr/>
        </p:nvGrpSpPr>
        <p:grpSpPr>
          <a:xfrm>
            <a:off x="5669583" y="1888577"/>
            <a:ext cx="811453" cy="941285"/>
            <a:chOff x="3312470" y="2909270"/>
            <a:chExt cx="877421" cy="1017808"/>
          </a:xfrm>
        </p:grpSpPr>
        <p:sp>
          <p:nvSpPr>
            <p:cNvPr id="72" name="六边形 71"/>
            <p:cNvSpPr/>
            <p:nvPr/>
          </p:nvSpPr>
          <p:spPr>
            <a:xfrm rot="5400000">
              <a:off x="3242277" y="2979463"/>
              <a:ext cx="1017808" cy="877421"/>
            </a:xfrm>
            <a:prstGeom prst="hexagon">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Freeform 101"/>
            <p:cNvSpPr>
              <a:spLocks noChangeArrowheads="1"/>
            </p:cNvSpPr>
            <p:nvPr/>
          </p:nvSpPr>
          <p:spPr bwMode="auto">
            <a:xfrm>
              <a:off x="3496234" y="3221887"/>
              <a:ext cx="509894" cy="392573"/>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anchor="ctr"/>
            <a:lstStyle/>
            <a:p>
              <a:pPr defTabSz="535305" eaLnBrk="1" fontAlgn="auto" hangingPunct="1">
                <a:spcBef>
                  <a:spcPts val="0"/>
                </a:spcBef>
                <a:spcAft>
                  <a:spcPts val="0"/>
                </a:spcAft>
              </a:pPr>
              <a:endParaRPr kumimoji="0" lang="en-US" sz="2105">
                <a:solidFill>
                  <a:prstClr val="black"/>
                </a:solidFill>
                <a:latin typeface="Calibri"/>
                <a:ea typeface="+mn-ea"/>
              </a:endParaRPr>
            </a:p>
          </p:txBody>
        </p:sp>
      </p:grpSp>
      <p:grpSp>
        <p:nvGrpSpPr>
          <p:cNvPr id="5" name="组合 4"/>
          <p:cNvGrpSpPr/>
          <p:nvPr/>
        </p:nvGrpSpPr>
        <p:grpSpPr>
          <a:xfrm>
            <a:off x="2235367" y="3206524"/>
            <a:ext cx="7721267" cy="1481229"/>
            <a:chOff x="2923251" y="2809132"/>
            <a:chExt cx="7721267" cy="1481229"/>
          </a:xfrm>
        </p:grpSpPr>
        <p:sp>
          <p:nvSpPr>
            <p:cNvPr id="67" name="文本框 66"/>
            <p:cNvSpPr txBox="1"/>
            <p:nvPr/>
          </p:nvSpPr>
          <p:spPr>
            <a:xfrm>
              <a:off x="2923251" y="2809132"/>
              <a:ext cx="7721267" cy="1015663"/>
            </a:xfrm>
            <a:prstGeom prst="rect">
              <a:avLst/>
            </a:prstGeom>
            <a:noFill/>
          </p:spPr>
          <p:txBody>
            <a:bodyPr wrap="square" rtlCol="0">
              <a:spAutoFit/>
            </a:bodyPr>
            <a:lstStyle/>
            <a:p>
              <a:pPr algn="ctr"/>
              <a:r>
                <a:rPr lang="zh-CN" altLang="en-US" sz="6000" b="1" dirty="0">
                  <a:solidFill>
                    <a:srgbClr val="E2534F"/>
                  </a:solidFill>
                  <a:latin typeface="微软雅黑" panose="020B0503020204020204" pitchFamily="34" charset="-122"/>
                  <a:ea typeface="微软雅黑" panose="020B0503020204020204" pitchFamily="34" charset="-122"/>
                </a:rPr>
                <a:t>毕业论文答辩模板</a:t>
              </a:r>
              <a:endParaRPr lang="zh-CN" altLang="en-US" sz="6000" b="1" dirty="0">
                <a:solidFill>
                  <a:srgbClr val="E2534F"/>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4635364" y="3982584"/>
              <a:ext cx="4510720" cy="307777"/>
            </a:xfrm>
            <a:prstGeom prst="rect">
              <a:avLst/>
            </a:prstGeom>
            <a:noFill/>
          </p:spPr>
          <p:txBody>
            <a:bodyPr wrap="square" rtlCol="0">
              <a:spAutoFit/>
            </a:bodyPr>
            <a:lstStyle/>
            <a:p>
              <a:pPr algn="ctr"/>
              <a:r>
                <a:rPr lang="zh-CN" altLang="en-US" sz="1400" dirty="0">
                  <a:solidFill>
                    <a:srgbClr val="E2534F"/>
                  </a:solidFill>
                  <a:latin typeface="微软雅黑" panose="020B0503020204020204" pitchFamily="34" charset="-122"/>
                  <a:ea typeface="微软雅黑" panose="020B0503020204020204" pitchFamily="34" charset="-122"/>
                </a:rPr>
                <a:t>姓名 </a:t>
              </a:r>
              <a:r>
                <a:rPr lang="en-US" altLang="zh-CN" sz="1400" dirty="0">
                  <a:solidFill>
                    <a:srgbClr val="E2534F"/>
                  </a:solidFill>
                  <a:latin typeface="微软雅黑" panose="020B0503020204020204" pitchFamily="34" charset="-122"/>
                  <a:ea typeface="微软雅黑" panose="020B0503020204020204" pitchFamily="34" charset="-122"/>
                </a:rPr>
                <a:t>: </a:t>
              </a:r>
              <a:r>
                <a:rPr lang="zh-CN" altLang="en-US" sz="1400" dirty="0" smtClean="0">
                  <a:solidFill>
                    <a:srgbClr val="E2534F"/>
                  </a:solidFill>
                  <a:latin typeface="微软雅黑" panose="020B0503020204020204" pitchFamily="34" charset="-122"/>
                  <a:ea typeface="微软雅黑" panose="020B0503020204020204" pitchFamily="34" charset="-122"/>
                </a:rPr>
                <a:t>青课   </a:t>
              </a:r>
              <a:r>
                <a:rPr lang="en-US" altLang="zh-CN" sz="1400" dirty="0">
                  <a:solidFill>
                    <a:srgbClr val="E2534F"/>
                  </a:solidFill>
                  <a:latin typeface="微软雅黑" panose="020B0503020204020204" pitchFamily="34" charset="-122"/>
                  <a:ea typeface="微软雅黑" panose="020B0503020204020204" pitchFamily="34" charset="-122"/>
                </a:rPr>
                <a:t>|   </a:t>
              </a:r>
              <a:r>
                <a:rPr lang="zh-CN" altLang="en-US" sz="1400" dirty="0">
                  <a:solidFill>
                    <a:srgbClr val="E2534F"/>
                  </a:solidFill>
                  <a:latin typeface="微软雅黑" panose="020B0503020204020204" pitchFamily="34" charset="-122"/>
                  <a:ea typeface="微软雅黑" panose="020B0503020204020204" pitchFamily="34" charset="-122"/>
                </a:rPr>
                <a:t>导师 </a:t>
              </a:r>
              <a:r>
                <a:rPr lang="en-US" altLang="zh-CN" sz="1400" dirty="0">
                  <a:solidFill>
                    <a:srgbClr val="E2534F"/>
                  </a:solidFill>
                  <a:latin typeface="微软雅黑" panose="020B0503020204020204" pitchFamily="34" charset="-122"/>
                  <a:ea typeface="微软雅黑" panose="020B0503020204020204" pitchFamily="34" charset="-122"/>
                </a:rPr>
                <a:t>: </a:t>
              </a:r>
              <a:r>
                <a:rPr lang="zh-CN" altLang="en-US" sz="1400" dirty="0" smtClean="0">
                  <a:solidFill>
                    <a:srgbClr val="E2534F"/>
                  </a:solidFill>
                  <a:latin typeface="微软雅黑" panose="020B0503020204020204" pitchFamily="34" charset="-122"/>
                  <a:ea typeface="微软雅黑" panose="020B0503020204020204" pitchFamily="34" charset="-122"/>
                </a:rPr>
                <a:t>青课  </a:t>
              </a:r>
              <a:r>
                <a:rPr lang="en-US" altLang="zh-CN" sz="1400" dirty="0">
                  <a:solidFill>
                    <a:srgbClr val="E2534F"/>
                  </a:solidFill>
                  <a:latin typeface="微软雅黑" panose="020B0503020204020204" pitchFamily="34" charset="-122"/>
                  <a:ea typeface="微软雅黑" panose="020B0503020204020204" pitchFamily="34" charset="-122"/>
                </a:rPr>
                <a:t>|  </a:t>
              </a:r>
              <a:r>
                <a:rPr lang="zh-CN" altLang="en-US" sz="1400" dirty="0">
                  <a:solidFill>
                    <a:srgbClr val="E2534F"/>
                  </a:solidFill>
                  <a:latin typeface="微软雅黑" panose="020B0503020204020204" pitchFamily="34" charset="-122"/>
                  <a:ea typeface="微软雅黑" panose="020B0503020204020204" pitchFamily="34" charset="-122"/>
                </a:rPr>
                <a:t>专业</a:t>
              </a:r>
              <a:r>
                <a:rPr lang="zh-CN" altLang="en-US" sz="1400" dirty="0" smtClean="0">
                  <a:solidFill>
                    <a:srgbClr val="E2534F"/>
                  </a:solidFill>
                  <a:latin typeface="微软雅黑" panose="020B0503020204020204" pitchFamily="34" charset="-122"/>
                  <a:ea typeface="微软雅黑" panose="020B0503020204020204" pitchFamily="34" charset="-122"/>
                </a:rPr>
                <a:t>：</a:t>
              </a:r>
              <a:r>
                <a:rPr lang="en-US" altLang="zh-CN" sz="1400" dirty="0" err="1" smtClean="0">
                  <a:solidFill>
                    <a:srgbClr val="E2534F"/>
                  </a:solidFill>
                  <a:latin typeface="微软雅黑" panose="020B0503020204020204" pitchFamily="34" charset="-122"/>
                  <a:ea typeface="微软雅黑" panose="020B0503020204020204" pitchFamily="34" charset="-122"/>
                </a:rPr>
                <a:t>xxxx</a:t>
              </a:r>
              <a:endParaRPr lang="zh-CN" altLang="en-US" sz="1400" dirty="0">
                <a:solidFill>
                  <a:srgbClr val="E2534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p:nvPr/>
        </p:nvSpPr>
        <p:spPr bwMode="auto">
          <a:xfrm>
            <a:off x="6527947" y="5768644"/>
            <a:ext cx="666403" cy="174955"/>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rgbClr val="E2534F"/>
          </a:solidFill>
          <a:ln>
            <a:noFill/>
          </a:ln>
        </p:spPr>
        <p:txBody>
          <a:bodyPr vert="horz" wrap="square" lIns="91440" tIns="45720" rIns="91440" bIns="45720" numCol="1" anchor="t" anchorCtr="0" compatLnSpc="1"/>
          <a:lstStyle/>
          <a:p>
            <a:endParaRPr lang="en-AU">
              <a:cs typeface="+mn-ea"/>
              <a:sym typeface="+mn-lt"/>
            </a:endParaRPr>
          </a:p>
        </p:txBody>
      </p:sp>
      <p:sp>
        <p:nvSpPr>
          <p:cNvPr id="4" name="Freeform 6"/>
          <p:cNvSpPr/>
          <p:nvPr/>
        </p:nvSpPr>
        <p:spPr bwMode="auto">
          <a:xfrm>
            <a:off x="6366752" y="5701807"/>
            <a:ext cx="988792" cy="147434"/>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rgbClr val="E2534F"/>
          </a:solidFill>
          <a:ln>
            <a:noFill/>
          </a:ln>
        </p:spPr>
        <p:txBody>
          <a:bodyPr vert="horz" wrap="square" lIns="91440" tIns="45720" rIns="91440" bIns="45720" numCol="1" anchor="t" anchorCtr="0" compatLnSpc="1"/>
          <a:lstStyle/>
          <a:p>
            <a:endParaRPr lang="en-AU">
              <a:cs typeface="+mn-ea"/>
              <a:sym typeface="+mn-lt"/>
            </a:endParaRPr>
          </a:p>
        </p:txBody>
      </p:sp>
      <p:sp>
        <p:nvSpPr>
          <p:cNvPr id="5" name="Freeform 7"/>
          <p:cNvSpPr/>
          <p:nvPr/>
        </p:nvSpPr>
        <p:spPr bwMode="auto">
          <a:xfrm>
            <a:off x="6333334" y="5216257"/>
            <a:ext cx="1061526" cy="100255"/>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rgbClr val="E2534F"/>
          </a:solidFill>
          <a:ln>
            <a:noFill/>
          </a:ln>
        </p:spPr>
        <p:txBody>
          <a:bodyPr vert="horz" wrap="square" lIns="91440" tIns="45720" rIns="91440" bIns="45720" numCol="1" anchor="t" anchorCtr="0" compatLnSpc="1"/>
          <a:lstStyle/>
          <a:p>
            <a:endParaRPr lang="en-AU">
              <a:cs typeface="+mn-ea"/>
              <a:sym typeface="+mn-lt"/>
            </a:endParaRPr>
          </a:p>
        </p:txBody>
      </p:sp>
      <p:sp>
        <p:nvSpPr>
          <p:cNvPr id="6" name="Freeform 8"/>
          <p:cNvSpPr/>
          <p:nvPr/>
        </p:nvSpPr>
        <p:spPr bwMode="auto">
          <a:xfrm>
            <a:off x="6333334" y="5363691"/>
            <a:ext cx="1061526" cy="102221"/>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rgbClr val="E2534F"/>
          </a:solidFill>
          <a:ln>
            <a:noFill/>
          </a:ln>
        </p:spPr>
        <p:txBody>
          <a:bodyPr vert="horz" wrap="square" lIns="91440" tIns="45720" rIns="91440" bIns="45720" numCol="1" anchor="t" anchorCtr="0" compatLnSpc="1"/>
          <a:lstStyle/>
          <a:p>
            <a:endParaRPr lang="en-AU">
              <a:cs typeface="+mn-ea"/>
              <a:sym typeface="+mn-lt"/>
            </a:endParaRPr>
          </a:p>
        </p:txBody>
      </p:sp>
      <p:sp>
        <p:nvSpPr>
          <p:cNvPr id="7" name="Freeform 9"/>
          <p:cNvSpPr/>
          <p:nvPr/>
        </p:nvSpPr>
        <p:spPr bwMode="auto">
          <a:xfrm>
            <a:off x="6333334" y="5513091"/>
            <a:ext cx="1061526" cy="102221"/>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rgbClr val="E2534F"/>
          </a:solidFill>
          <a:ln>
            <a:noFill/>
          </a:ln>
        </p:spPr>
        <p:txBody>
          <a:bodyPr vert="horz" wrap="square" lIns="91440" tIns="45720" rIns="91440" bIns="45720" numCol="1" anchor="t" anchorCtr="0" compatLnSpc="1"/>
          <a:lstStyle/>
          <a:p>
            <a:endParaRPr lang="en-AU">
              <a:cs typeface="+mn-ea"/>
              <a:sym typeface="+mn-lt"/>
            </a:endParaRPr>
          </a:p>
        </p:txBody>
      </p:sp>
      <p:sp>
        <p:nvSpPr>
          <p:cNvPr id="8" name="Freeform 10"/>
          <p:cNvSpPr/>
          <p:nvPr/>
        </p:nvSpPr>
        <p:spPr bwMode="auto">
          <a:xfrm>
            <a:off x="6333334" y="5646765"/>
            <a:ext cx="1051697" cy="62905"/>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rgbClr val="E2534F"/>
          </a:solidFill>
          <a:ln>
            <a:noFill/>
          </a:ln>
        </p:spPr>
        <p:txBody>
          <a:bodyPr vert="horz" wrap="square" lIns="91440" tIns="45720" rIns="91440" bIns="45720" numCol="1" anchor="t" anchorCtr="0" compatLnSpc="1"/>
          <a:lstStyle/>
          <a:p>
            <a:endParaRPr lang="en-AU">
              <a:cs typeface="+mn-ea"/>
              <a:sym typeface="+mn-lt"/>
            </a:endParaRPr>
          </a:p>
        </p:txBody>
      </p:sp>
      <p:sp>
        <p:nvSpPr>
          <p:cNvPr id="9" name="Freeform 11"/>
          <p:cNvSpPr/>
          <p:nvPr/>
        </p:nvSpPr>
        <p:spPr bwMode="auto">
          <a:xfrm>
            <a:off x="6325471" y="5066857"/>
            <a:ext cx="1077252" cy="102221"/>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rgbClr val="E2534F"/>
          </a:solidFill>
          <a:ln>
            <a:noFill/>
          </a:ln>
        </p:spPr>
        <p:txBody>
          <a:bodyPr vert="horz" wrap="square" lIns="91440" tIns="45720" rIns="91440" bIns="45720" numCol="1" anchor="t" anchorCtr="0" compatLnSpc="1"/>
          <a:lstStyle/>
          <a:p>
            <a:endParaRPr lang="en-AU">
              <a:cs typeface="+mn-ea"/>
              <a:sym typeface="+mn-lt"/>
            </a:endParaRPr>
          </a:p>
        </p:txBody>
      </p:sp>
      <p:sp>
        <p:nvSpPr>
          <p:cNvPr id="10" name="Freeform 12"/>
          <p:cNvSpPr/>
          <p:nvPr/>
        </p:nvSpPr>
        <p:spPr bwMode="auto">
          <a:xfrm>
            <a:off x="6474870" y="1850826"/>
            <a:ext cx="1637502" cy="1035971"/>
          </a:xfrm>
          <a:custGeom>
            <a:avLst/>
            <a:gdLst>
              <a:gd name="T0" fmla="*/ 0 w 1666"/>
              <a:gd name="T1" fmla="*/ 0 h 1054"/>
              <a:gd name="T2" fmla="*/ 1666 w 1666"/>
              <a:gd name="T3" fmla="*/ 1054 h 1054"/>
              <a:gd name="T4" fmla="*/ 1348 w 1666"/>
              <a:gd name="T5" fmla="*/ 370 h 1054"/>
              <a:gd name="T6" fmla="*/ 622 w 1666"/>
              <a:gd name="T7" fmla="*/ 0 h 1054"/>
              <a:gd name="T8" fmla="*/ 0 w 1666"/>
              <a:gd name="T9" fmla="*/ 0 h 1054"/>
            </a:gdLst>
            <a:ahLst/>
            <a:cxnLst>
              <a:cxn ang="0">
                <a:pos x="T0" y="T1"/>
              </a:cxn>
              <a:cxn ang="0">
                <a:pos x="T2" y="T3"/>
              </a:cxn>
              <a:cxn ang="0">
                <a:pos x="T4" y="T5"/>
              </a:cxn>
              <a:cxn ang="0">
                <a:pos x="T6" y="T7"/>
              </a:cxn>
              <a:cxn ang="0">
                <a:pos x="T8" y="T9"/>
              </a:cxn>
            </a:cxnLst>
            <a:rect l="0" t="0" r="r" b="b"/>
            <a:pathLst>
              <a:path w="1666" h="1054">
                <a:moveTo>
                  <a:pt x="0" y="0"/>
                </a:moveTo>
                <a:lnTo>
                  <a:pt x="1666" y="1054"/>
                </a:lnTo>
                <a:lnTo>
                  <a:pt x="1348" y="370"/>
                </a:lnTo>
                <a:lnTo>
                  <a:pt x="622"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11" name="Freeform 13"/>
          <p:cNvSpPr/>
          <p:nvPr/>
        </p:nvSpPr>
        <p:spPr bwMode="auto">
          <a:xfrm>
            <a:off x="6474871" y="1850826"/>
            <a:ext cx="1637502" cy="1035971"/>
          </a:xfrm>
          <a:custGeom>
            <a:avLst/>
            <a:gdLst>
              <a:gd name="T0" fmla="*/ 0 w 1666"/>
              <a:gd name="T1" fmla="*/ 0 h 1054"/>
              <a:gd name="T2" fmla="*/ 1666 w 1666"/>
              <a:gd name="T3" fmla="*/ 1054 h 1054"/>
              <a:gd name="T4" fmla="*/ 1348 w 1666"/>
              <a:gd name="T5" fmla="*/ 370 h 1054"/>
              <a:gd name="T6" fmla="*/ 622 w 1666"/>
              <a:gd name="T7" fmla="*/ 0 h 1054"/>
            </a:gdLst>
            <a:ahLst/>
            <a:cxnLst>
              <a:cxn ang="0">
                <a:pos x="T0" y="T1"/>
              </a:cxn>
              <a:cxn ang="0">
                <a:pos x="T2" y="T3"/>
              </a:cxn>
              <a:cxn ang="0">
                <a:pos x="T4" y="T5"/>
              </a:cxn>
              <a:cxn ang="0">
                <a:pos x="T6" y="T7"/>
              </a:cxn>
            </a:cxnLst>
            <a:rect l="0" t="0" r="r" b="b"/>
            <a:pathLst>
              <a:path w="1666" h="1054">
                <a:moveTo>
                  <a:pt x="0" y="0"/>
                </a:moveTo>
                <a:lnTo>
                  <a:pt x="1666" y="1054"/>
                </a:lnTo>
                <a:lnTo>
                  <a:pt x="1348" y="370"/>
                </a:lnTo>
                <a:lnTo>
                  <a:pt x="6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12" name="Freeform 14"/>
          <p:cNvSpPr/>
          <p:nvPr/>
        </p:nvSpPr>
        <p:spPr bwMode="auto">
          <a:xfrm>
            <a:off x="5631547" y="2696115"/>
            <a:ext cx="2480826" cy="731274"/>
          </a:xfrm>
          <a:custGeom>
            <a:avLst/>
            <a:gdLst>
              <a:gd name="T0" fmla="*/ 0 w 2524"/>
              <a:gd name="T1" fmla="*/ 0 h 744"/>
              <a:gd name="T2" fmla="*/ 2524 w 2524"/>
              <a:gd name="T3" fmla="*/ 318 h 744"/>
              <a:gd name="T4" fmla="*/ 2498 w 2524"/>
              <a:gd name="T5" fmla="*/ 662 h 744"/>
              <a:gd name="T6" fmla="*/ 0 w 2524"/>
              <a:gd name="T7" fmla="*/ 744 h 744"/>
              <a:gd name="T8" fmla="*/ 0 w 2524"/>
              <a:gd name="T9" fmla="*/ 0 h 744"/>
            </a:gdLst>
            <a:ahLst/>
            <a:cxnLst>
              <a:cxn ang="0">
                <a:pos x="T0" y="T1"/>
              </a:cxn>
              <a:cxn ang="0">
                <a:pos x="T2" y="T3"/>
              </a:cxn>
              <a:cxn ang="0">
                <a:pos x="T4" y="T5"/>
              </a:cxn>
              <a:cxn ang="0">
                <a:pos x="T6" y="T7"/>
              </a:cxn>
              <a:cxn ang="0">
                <a:pos x="T8" y="T9"/>
              </a:cxn>
            </a:cxnLst>
            <a:rect l="0" t="0" r="r" b="b"/>
            <a:pathLst>
              <a:path w="2524" h="744">
                <a:moveTo>
                  <a:pt x="0" y="0"/>
                </a:moveTo>
                <a:lnTo>
                  <a:pt x="2524" y="318"/>
                </a:lnTo>
                <a:lnTo>
                  <a:pt x="2498" y="662"/>
                </a:lnTo>
                <a:lnTo>
                  <a:pt x="0" y="744"/>
                </a:lnTo>
                <a:lnTo>
                  <a:pt x="0" y="0"/>
                </a:lnTo>
                <a:close/>
              </a:path>
            </a:pathLst>
          </a:custGeom>
          <a:solidFill>
            <a:srgbClr val="E57A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dirty="0">
              <a:cs typeface="+mn-ea"/>
              <a:sym typeface="+mn-lt"/>
            </a:endParaRPr>
          </a:p>
        </p:txBody>
      </p:sp>
      <p:sp>
        <p:nvSpPr>
          <p:cNvPr id="13" name="Freeform 15"/>
          <p:cNvSpPr/>
          <p:nvPr/>
        </p:nvSpPr>
        <p:spPr bwMode="auto">
          <a:xfrm>
            <a:off x="5822229" y="2214497"/>
            <a:ext cx="2290144" cy="1802629"/>
          </a:xfrm>
          <a:custGeom>
            <a:avLst/>
            <a:gdLst>
              <a:gd name="T0" fmla="*/ 2012 w 2330"/>
              <a:gd name="T1" fmla="*/ 0 h 1834"/>
              <a:gd name="T2" fmla="*/ 0 w 2330"/>
              <a:gd name="T3" fmla="*/ 1674 h 1834"/>
              <a:gd name="T4" fmla="*/ 88 w 2330"/>
              <a:gd name="T5" fmla="*/ 1834 h 1834"/>
              <a:gd name="T6" fmla="*/ 2330 w 2330"/>
              <a:gd name="T7" fmla="*/ 684 h 1834"/>
              <a:gd name="T8" fmla="*/ 2012 w 2330"/>
              <a:gd name="T9" fmla="*/ 0 h 1834"/>
            </a:gdLst>
            <a:ahLst/>
            <a:cxnLst>
              <a:cxn ang="0">
                <a:pos x="T0" y="T1"/>
              </a:cxn>
              <a:cxn ang="0">
                <a:pos x="T2" y="T3"/>
              </a:cxn>
              <a:cxn ang="0">
                <a:pos x="T4" y="T5"/>
              </a:cxn>
              <a:cxn ang="0">
                <a:pos x="T6" y="T7"/>
              </a:cxn>
              <a:cxn ang="0">
                <a:pos x="T8" y="T9"/>
              </a:cxn>
            </a:cxnLst>
            <a:rect l="0" t="0" r="r" b="b"/>
            <a:pathLst>
              <a:path w="2330" h="1834">
                <a:moveTo>
                  <a:pt x="2012" y="0"/>
                </a:moveTo>
                <a:lnTo>
                  <a:pt x="0" y="1674"/>
                </a:lnTo>
                <a:lnTo>
                  <a:pt x="88" y="1834"/>
                </a:lnTo>
                <a:lnTo>
                  <a:pt x="2330" y="684"/>
                </a:lnTo>
                <a:lnTo>
                  <a:pt x="2012"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14" name="Freeform 16"/>
          <p:cNvSpPr/>
          <p:nvPr/>
        </p:nvSpPr>
        <p:spPr bwMode="auto">
          <a:xfrm>
            <a:off x="5822229" y="2214497"/>
            <a:ext cx="2290144" cy="1802629"/>
          </a:xfrm>
          <a:custGeom>
            <a:avLst/>
            <a:gdLst>
              <a:gd name="T0" fmla="*/ 2012 w 2330"/>
              <a:gd name="T1" fmla="*/ 0 h 1834"/>
              <a:gd name="T2" fmla="*/ 0 w 2330"/>
              <a:gd name="T3" fmla="*/ 1674 h 1834"/>
              <a:gd name="T4" fmla="*/ 88 w 2330"/>
              <a:gd name="T5" fmla="*/ 1834 h 1834"/>
              <a:gd name="T6" fmla="*/ 2330 w 2330"/>
              <a:gd name="T7" fmla="*/ 684 h 1834"/>
            </a:gdLst>
            <a:ahLst/>
            <a:cxnLst>
              <a:cxn ang="0">
                <a:pos x="T0" y="T1"/>
              </a:cxn>
              <a:cxn ang="0">
                <a:pos x="T2" y="T3"/>
              </a:cxn>
              <a:cxn ang="0">
                <a:pos x="T4" y="T5"/>
              </a:cxn>
              <a:cxn ang="0">
                <a:pos x="T6" y="T7"/>
              </a:cxn>
            </a:cxnLst>
            <a:rect l="0" t="0" r="r" b="b"/>
            <a:pathLst>
              <a:path w="2330" h="1834">
                <a:moveTo>
                  <a:pt x="2012" y="0"/>
                </a:moveTo>
                <a:lnTo>
                  <a:pt x="0" y="1674"/>
                </a:lnTo>
                <a:lnTo>
                  <a:pt x="88" y="1834"/>
                </a:lnTo>
                <a:lnTo>
                  <a:pt x="2330" y="6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15" name="Freeform 17"/>
          <p:cNvSpPr/>
          <p:nvPr/>
        </p:nvSpPr>
        <p:spPr bwMode="auto">
          <a:xfrm>
            <a:off x="5822229" y="3859863"/>
            <a:ext cx="1843910" cy="737171"/>
          </a:xfrm>
          <a:custGeom>
            <a:avLst/>
            <a:gdLst>
              <a:gd name="T0" fmla="*/ 0 w 1876"/>
              <a:gd name="T1" fmla="*/ 0 h 750"/>
              <a:gd name="T2" fmla="*/ 1876 w 1876"/>
              <a:gd name="T3" fmla="*/ 400 h 750"/>
              <a:gd name="T4" fmla="*/ 1768 w 1876"/>
              <a:gd name="T5" fmla="*/ 750 h 750"/>
              <a:gd name="T6" fmla="*/ 88 w 1876"/>
              <a:gd name="T7" fmla="*/ 160 h 750"/>
              <a:gd name="T8" fmla="*/ 0 w 1876"/>
              <a:gd name="T9" fmla="*/ 0 h 750"/>
            </a:gdLst>
            <a:ahLst/>
            <a:cxnLst>
              <a:cxn ang="0">
                <a:pos x="T0" y="T1"/>
              </a:cxn>
              <a:cxn ang="0">
                <a:pos x="T2" y="T3"/>
              </a:cxn>
              <a:cxn ang="0">
                <a:pos x="T4" y="T5"/>
              </a:cxn>
              <a:cxn ang="0">
                <a:pos x="T6" y="T7"/>
              </a:cxn>
              <a:cxn ang="0">
                <a:pos x="T8" y="T9"/>
              </a:cxn>
            </a:cxnLst>
            <a:rect l="0" t="0" r="r" b="b"/>
            <a:pathLst>
              <a:path w="1876" h="750">
                <a:moveTo>
                  <a:pt x="0" y="0"/>
                </a:moveTo>
                <a:lnTo>
                  <a:pt x="1876" y="400"/>
                </a:lnTo>
                <a:lnTo>
                  <a:pt x="1768" y="750"/>
                </a:lnTo>
                <a:lnTo>
                  <a:pt x="88" y="16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16" name="Freeform 18"/>
          <p:cNvSpPr/>
          <p:nvPr/>
        </p:nvSpPr>
        <p:spPr bwMode="auto">
          <a:xfrm>
            <a:off x="6075815" y="3008676"/>
            <a:ext cx="2036558" cy="1484171"/>
          </a:xfrm>
          <a:custGeom>
            <a:avLst/>
            <a:gdLst>
              <a:gd name="T0" fmla="*/ 2072 w 2072"/>
              <a:gd name="T1" fmla="*/ 0 h 1510"/>
              <a:gd name="T2" fmla="*/ 0 w 2072"/>
              <a:gd name="T3" fmla="*/ 1336 h 1510"/>
              <a:gd name="T4" fmla="*/ 48 w 2072"/>
              <a:gd name="T5" fmla="*/ 1510 h 1510"/>
              <a:gd name="T6" fmla="*/ 2046 w 2072"/>
              <a:gd name="T7" fmla="*/ 344 h 1510"/>
              <a:gd name="T8" fmla="*/ 2072 w 2072"/>
              <a:gd name="T9" fmla="*/ 0 h 1510"/>
            </a:gdLst>
            <a:ahLst/>
            <a:cxnLst>
              <a:cxn ang="0">
                <a:pos x="T0" y="T1"/>
              </a:cxn>
              <a:cxn ang="0">
                <a:pos x="T2" y="T3"/>
              </a:cxn>
              <a:cxn ang="0">
                <a:pos x="T4" y="T5"/>
              </a:cxn>
              <a:cxn ang="0">
                <a:pos x="T6" y="T7"/>
              </a:cxn>
              <a:cxn ang="0">
                <a:pos x="T8" y="T9"/>
              </a:cxn>
            </a:cxnLst>
            <a:rect l="0" t="0" r="r" b="b"/>
            <a:pathLst>
              <a:path w="2072" h="1510">
                <a:moveTo>
                  <a:pt x="2072" y="0"/>
                </a:moveTo>
                <a:lnTo>
                  <a:pt x="0" y="1336"/>
                </a:lnTo>
                <a:lnTo>
                  <a:pt x="48" y="1510"/>
                </a:lnTo>
                <a:lnTo>
                  <a:pt x="2046" y="344"/>
                </a:lnTo>
                <a:lnTo>
                  <a:pt x="2072" y="0"/>
                </a:lnTo>
                <a:close/>
              </a:path>
            </a:pathLst>
          </a:custGeom>
          <a:solidFill>
            <a:srgbClr val="DE57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dirty="0">
              <a:cs typeface="+mn-ea"/>
              <a:sym typeface="+mn-lt"/>
            </a:endParaRPr>
          </a:p>
        </p:txBody>
      </p:sp>
      <p:sp>
        <p:nvSpPr>
          <p:cNvPr id="17" name="Freeform 19"/>
          <p:cNvSpPr/>
          <p:nvPr/>
        </p:nvSpPr>
        <p:spPr bwMode="auto">
          <a:xfrm>
            <a:off x="6075815" y="3008676"/>
            <a:ext cx="2036558" cy="1484171"/>
          </a:xfrm>
          <a:custGeom>
            <a:avLst/>
            <a:gdLst>
              <a:gd name="T0" fmla="*/ 2072 w 2072"/>
              <a:gd name="T1" fmla="*/ 0 h 1510"/>
              <a:gd name="T2" fmla="*/ 0 w 2072"/>
              <a:gd name="T3" fmla="*/ 1336 h 1510"/>
              <a:gd name="T4" fmla="*/ 48 w 2072"/>
              <a:gd name="T5" fmla="*/ 1510 h 1510"/>
              <a:gd name="T6" fmla="*/ 2046 w 2072"/>
              <a:gd name="T7" fmla="*/ 344 h 1510"/>
            </a:gdLst>
            <a:ahLst/>
            <a:cxnLst>
              <a:cxn ang="0">
                <a:pos x="T0" y="T1"/>
              </a:cxn>
              <a:cxn ang="0">
                <a:pos x="T2" y="T3"/>
              </a:cxn>
              <a:cxn ang="0">
                <a:pos x="T4" y="T5"/>
              </a:cxn>
              <a:cxn ang="0">
                <a:pos x="T6" y="T7"/>
              </a:cxn>
            </a:cxnLst>
            <a:rect l="0" t="0" r="r" b="b"/>
            <a:pathLst>
              <a:path w="2072" h="1510">
                <a:moveTo>
                  <a:pt x="2072" y="0"/>
                </a:moveTo>
                <a:lnTo>
                  <a:pt x="0" y="1336"/>
                </a:lnTo>
                <a:lnTo>
                  <a:pt x="48" y="1510"/>
                </a:lnTo>
                <a:lnTo>
                  <a:pt x="2046" y="3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18" name="Freeform 20"/>
          <p:cNvSpPr/>
          <p:nvPr/>
        </p:nvSpPr>
        <p:spPr bwMode="auto">
          <a:xfrm>
            <a:off x="6075815" y="4321823"/>
            <a:ext cx="1393745" cy="650676"/>
          </a:xfrm>
          <a:custGeom>
            <a:avLst/>
            <a:gdLst>
              <a:gd name="T0" fmla="*/ 0 w 1418"/>
              <a:gd name="T1" fmla="*/ 0 h 662"/>
              <a:gd name="T2" fmla="*/ 1418 w 1418"/>
              <a:gd name="T3" fmla="*/ 562 h 662"/>
              <a:gd name="T4" fmla="*/ 1342 w 1418"/>
              <a:gd name="T5" fmla="*/ 662 h 662"/>
              <a:gd name="T6" fmla="*/ 48 w 1418"/>
              <a:gd name="T7" fmla="*/ 174 h 662"/>
              <a:gd name="T8" fmla="*/ 0 w 1418"/>
              <a:gd name="T9" fmla="*/ 0 h 662"/>
            </a:gdLst>
            <a:ahLst/>
            <a:cxnLst>
              <a:cxn ang="0">
                <a:pos x="T0" y="T1"/>
              </a:cxn>
              <a:cxn ang="0">
                <a:pos x="T2" y="T3"/>
              </a:cxn>
              <a:cxn ang="0">
                <a:pos x="T4" y="T5"/>
              </a:cxn>
              <a:cxn ang="0">
                <a:pos x="T6" y="T7"/>
              </a:cxn>
              <a:cxn ang="0">
                <a:pos x="T8" y="T9"/>
              </a:cxn>
            </a:cxnLst>
            <a:rect l="0" t="0" r="r" b="b"/>
            <a:pathLst>
              <a:path w="1418" h="662">
                <a:moveTo>
                  <a:pt x="0" y="0"/>
                </a:moveTo>
                <a:lnTo>
                  <a:pt x="1418" y="562"/>
                </a:lnTo>
                <a:lnTo>
                  <a:pt x="1342" y="662"/>
                </a:lnTo>
                <a:lnTo>
                  <a:pt x="48" y="17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dirty="0">
              <a:cs typeface="+mn-ea"/>
              <a:sym typeface="+mn-lt"/>
            </a:endParaRPr>
          </a:p>
        </p:txBody>
      </p:sp>
      <p:sp>
        <p:nvSpPr>
          <p:cNvPr id="19" name="Freeform 21"/>
          <p:cNvSpPr/>
          <p:nvPr/>
        </p:nvSpPr>
        <p:spPr bwMode="auto">
          <a:xfrm>
            <a:off x="5631547" y="1850826"/>
            <a:ext cx="1454684" cy="1576563"/>
          </a:xfrm>
          <a:custGeom>
            <a:avLst/>
            <a:gdLst>
              <a:gd name="T0" fmla="*/ 858 w 1480"/>
              <a:gd name="T1" fmla="*/ 0 h 1604"/>
              <a:gd name="T2" fmla="*/ 0 w 1480"/>
              <a:gd name="T3" fmla="*/ 860 h 1604"/>
              <a:gd name="T4" fmla="*/ 0 w 1480"/>
              <a:gd name="T5" fmla="*/ 1604 h 1604"/>
              <a:gd name="T6" fmla="*/ 1480 w 1480"/>
              <a:gd name="T7" fmla="*/ 0 h 1604"/>
              <a:gd name="T8" fmla="*/ 858 w 1480"/>
              <a:gd name="T9" fmla="*/ 0 h 1604"/>
            </a:gdLst>
            <a:ahLst/>
            <a:cxnLst>
              <a:cxn ang="0">
                <a:pos x="T0" y="T1"/>
              </a:cxn>
              <a:cxn ang="0">
                <a:pos x="T2" y="T3"/>
              </a:cxn>
              <a:cxn ang="0">
                <a:pos x="T4" y="T5"/>
              </a:cxn>
              <a:cxn ang="0">
                <a:pos x="T6" y="T7"/>
              </a:cxn>
              <a:cxn ang="0">
                <a:pos x="T8" y="T9"/>
              </a:cxn>
            </a:cxnLst>
            <a:rect l="0" t="0" r="r" b="b"/>
            <a:pathLst>
              <a:path w="1480" h="1604">
                <a:moveTo>
                  <a:pt x="858" y="0"/>
                </a:moveTo>
                <a:lnTo>
                  <a:pt x="0" y="860"/>
                </a:lnTo>
                <a:lnTo>
                  <a:pt x="0" y="1604"/>
                </a:lnTo>
                <a:lnTo>
                  <a:pt x="1480" y="0"/>
                </a:lnTo>
                <a:lnTo>
                  <a:pt x="858"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20" name="Freeform 22"/>
          <p:cNvSpPr/>
          <p:nvPr/>
        </p:nvSpPr>
        <p:spPr bwMode="auto">
          <a:xfrm>
            <a:off x="6260600" y="4253020"/>
            <a:ext cx="1405539" cy="719479"/>
          </a:xfrm>
          <a:custGeom>
            <a:avLst/>
            <a:gdLst>
              <a:gd name="T0" fmla="*/ 90 w 1430"/>
              <a:gd name="T1" fmla="*/ 732 h 732"/>
              <a:gd name="T2" fmla="*/ 1322 w 1430"/>
              <a:gd name="T3" fmla="*/ 350 h 732"/>
              <a:gd name="T4" fmla="*/ 1430 w 1430"/>
              <a:gd name="T5" fmla="*/ 0 h 732"/>
              <a:gd name="T6" fmla="*/ 0 w 1430"/>
              <a:gd name="T7" fmla="*/ 646 h 732"/>
              <a:gd name="T8" fmla="*/ 90 w 1430"/>
              <a:gd name="T9" fmla="*/ 732 h 732"/>
            </a:gdLst>
            <a:ahLst/>
            <a:cxnLst>
              <a:cxn ang="0">
                <a:pos x="T0" y="T1"/>
              </a:cxn>
              <a:cxn ang="0">
                <a:pos x="T2" y="T3"/>
              </a:cxn>
              <a:cxn ang="0">
                <a:pos x="T4" y="T5"/>
              </a:cxn>
              <a:cxn ang="0">
                <a:pos x="T6" y="T7"/>
              </a:cxn>
              <a:cxn ang="0">
                <a:pos x="T8" y="T9"/>
              </a:cxn>
            </a:cxnLst>
            <a:rect l="0" t="0" r="r" b="b"/>
            <a:pathLst>
              <a:path w="1430" h="732">
                <a:moveTo>
                  <a:pt x="90" y="732"/>
                </a:moveTo>
                <a:lnTo>
                  <a:pt x="1322" y="350"/>
                </a:lnTo>
                <a:lnTo>
                  <a:pt x="1430" y="0"/>
                </a:lnTo>
                <a:lnTo>
                  <a:pt x="0" y="646"/>
                </a:lnTo>
                <a:lnTo>
                  <a:pt x="90" y="73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dirty="0">
              <a:cs typeface="+mn-ea"/>
              <a:sym typeface="+mn-lt"/>
            </a:endParaRPr>
          </a:p>
        </p:txBody>
      </p:sp>
      <p:sp>
        <p:nvSpPr>
          <p:cNvPr id="21" name="Freeform 23"/>
          <p:cNvSpPr/>
          <p:nvPr/>
        </p:nvSpPr>
        <p:spPr bwMode="auto">
          <a:xfrm>
            <a:off x="6260600" y="4874210"/>
            <a:ext cx="1208960" cy="98289"/>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cs typeface="+mn-ea"/>
              <a:sym typeface="+mn-lt"/>
            </a:endParaRPr>
          </a:p>
        </p:txBody>
      </p:sp>
      <p:sp>
        <p:nvSpPr>
          <p:cNvPr id="22" name="TextBox 27"/>
          <p:cNvSpPr txBox="1"/>
          <p:nvPr/>
        </p:nvSpPr>
        <p:spPr>
          <a:xfrm>
            <a:off x="799473" y="2562907"/>
            <a:ext cx="1722397" cy="707886"/>
          </a:xfrm>
          <a:prstGeom prst="rect">
            <a:avLst/>
          </a:prstGeom>
          <a:noFill/>
        </p:spPr>
        <p:txBody>
          <a:bodyPr wrap="square" rtlCol="0">
            <a:spAutoFit/>
          </a:bodyPr>
          <a:lstStyle/>
          <a:p>
            <a:r>
              <a:rPr lang="id-ID" sz="4000" dirty="0">
                <a:solidFill>
                  <a:srgbClr val="E2534F"/>
                </a:solidFill>
                <a:cs typeface="+mn-ea"/>
                <a:sym typeface="+mn-lt"/>
              </a:rPr>
              <a:t>79%</a:t>
            </a:r>
            <a:endParaRPr lang="id-ID" sz="4000" dirty="0">
              <a:solidFill>
                <a:srgbClr val="E2534F"/>
              </a:solidFill>
              <a:cs typeface="+mn-ea"/>
              <a:sym typeface="+mn-lt"/>
            </a:endParaRPr>
          </a:p>
        </p:txBody>
      </p:sp>
      <p:grpSp>
        <p:nvGrpSpPr>
          <p:cNvPr id="23" name="Group 29"/>
          <p:cNvGrpSpPr/>
          <p:nvPr/>
        </p:nvGrpSpPr>
        <p:grpSpPr>
          <a:xfrm flipH="1" flipV="1">
            <a:off x="8308732" y="1876496"/>
            <a:ext cx="500420" cy="427840"/>
            <a:chOff x="1985980" y="2906793"/>
            <a:chExt cx="999502" cy="854537"/>
          </a:xfrm>
        </p:grpSpPr>
        <p:sp>
          <p:nvSpPr>
            <p:cNvPr id="24" name="Shape 147"/>
            <p:cNvSpPr/>
            <p:nvPr/>
          </p:nvSpPr>
          <p:spPr>
            <a:xfrm rot="16200000">
              <a:off x="2485716" y="2974323"/>
              <a:ext cx="567296" cy="43223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1" fmla="*/ 71254 w 71275"/>
                <a:gd name="connsiteY0-2" fmla="*/ 18749 h 18749"/>
                <a:gd name="connsiteX1-3" fmla="*/ 71254 w 71275"/>
                <a:gd name="connsiteY1-4" fmla="*/ 9130 h 18749"/>
                <a:gd name="connsiteX2-5" fmla="*/ 70387 w 71275"/>
                <a:gd name="connsiteY2-6" fmla="*/ 3101 h 18749"/>
                <a:gd name="connsiteX3-7" fmla="*/ 67001 w 71275"/>
                <a:gd name="connsiteY3-8" fmla="*/ 172 h 18749"/>
                <a:gd name="connsiteX4-9" fmla="*/ 0 w 71275"/>
                <a:gd name="connsiteY4-10" fmla="*/ 0 h 18749"/>
                <a:gd name="connsiteX0-11" fmla="*/ 11522 w 11543"/>
                <a:gd name="connsiteY0-12" fmla="*/ 18618 h 18618"/>
                <a:gd name="connsiteX1-13" fmla="*/ 11522 w 11543"/>
                <a:gd name="connsiteY1-14" fmla="*/ 8999 h 18618"/>
                <a:gd name="connsiteX2-15" fmla="*/ 10655 w 11543"/>
                <a:gd name="connsiteY2-16" fmla="*/ 2970 h 18618"/>
                <a:gd name="connsiteX3-17" fmla="*/ 7269 w 11543"/>
                <a:gd name="connsiteY3-18" fmla="*/ 41 h 18618"/>
                <a:gd name="connsiteX4-19" fmla="*/ 0 w 11543"/>
                <a:gd name="connsiteY4-20" fmla="*/ 41 h 18618"/>
                <a:gd name="connsiteX0-21" fmla="*/ 15199 w 15220"/>
                <a:gd name="connsiteY0-22" fmla="*/ 18618 h 18618"/>
                <a:gd name="connsiteX1-23" fmla="*/ 15199 w 15220"/>
                <a:gd name="connsiteY1-24" fmla="*/ 8999 h 18618"/>
                <a:gd name="connsiteX2-25" fmla="*/ 14332 w 15220"/>
                <a:gd name="connsiteY2-26" fmla="*/ 2970 h 18618"/>
                <a:gd name="connsiteX3-27" fmla="*/ 10946 w 15220"/>
                <a:gd name="connsiteY3-28" fmla="*/ 41 h 18618"/>
                <a:gd name="connsiteX4-29" fmla="*/ 0 w 15220"/>
                <a:gd name="connsiteY4-30" fmla="*/ 41 h 18618"/>
                <a:gd name="connsiteX0-31" fmla="*/ 15199 w 15220"/>
                <a:gd name="connsiteY0-32" fmla="*/ 16065 h 16065"/>
                <a:gd name="connsiteX1-33" fmla="*/ 15199 w 15220"/>
                <a:gd name="connsiteY1-34" fmla="*/ 8999 h 16065"/>
                <a:gd name="connsiteX2-35" fmla="*/ 14332 w 15220"/>
                <a:gd name="connsiteY2-36" fmla="*/ 2970 h 16065"/>
                <a:gd name="connsiteX3-37" fmla="*/ 10946 w 15220"/>
                <a:gd name="connsiteY3-38" fmla="*/ 41 h 16065"/>
                <a:gd name="connsiteX4-39" fmla="*/ 0 w 15220"/>
                <a:gd name="connsiteY4-40" fmla="*/ 41 h 16065"/>
                <a:gd name="connsiteX0-41" fmla="*/ 34728 w 34749"/>
                <a:gd name="connsiteY0-42" fmla="*/ 16194 h 16194"/>
                <a:gd name="connsiteX1-43" fmla="*/ 34728 w 34749"/>
                <a:gd name="connsiteY1-44" fmla="*/ 9128 h 16194"/>
                <a:gd name="connsiteX2-45" fmla="*/ 33861 w 34749"/>
                <a:gd name="connsiteY2-46" fmla="*/ 3099 h 16194"/>
                <a:gd name="connsiteX3-47" fmla="*/ 30475 w 34749"/>
                <a:gd name="connsiteY3-48" fmla="*/ 170 h 16194"/>
                <a:gd name="connsiteX4-49" fmla="*/ 0 w 34749"/>
                <a:gd name="connsiteY4-50" fmla="*/ 0 h 16194"/>
                <a:gd name="connsiteX0-51" fmla="*/ 34728 w 34749"/>
                <a:gd name="connsiteY0-52" fmla="*/ 16065 h 16065"/>
                <a:gd name="connsiteX1-53" fmla="*/ 34728 w 34749"/>
                <a:gd name="connsiteY1-54" fmla="*/ 8999 h 16065"/>
                <a:gd name="connsiteX2-55" fmla="*/ 33861 w 34749"/>
                <a:gd name="connsiteY2-56" fmla="*/ 2970 h 16065"/>
                <a:gd name="connsiteX3-57" fmla="*/ 30475 w 34749"/>
                <a:gd name="connsiteY3-58" fmla="*/ 41 h 16065"/>
                <a:gd name="connsiteX4-59" fmla="*/ 0 w 34749"/>
                <a:gd name="connsiteY4-60" fmla="*/ 382 h 16065"/>
                <a:gd name="connsiteX0-61" fmla="*/ 34401 w 34422"/>
                <a:gd name="connsiteY0-62" fmla="*/ 16065 h 16065"/>
                <a:gd name="connsiteX1-63" fmla="*/ 34401 w 34422"/>
                <a:gd name="connsiteY1-64" fmla="*/ 8999 h 16065"/>
                <a:gd name="connsiteX2-65" fmla="*/ 33534 w 34422"/>
                <a:gd name="connsiteY2-66" fmla="*/ 2970 h 16065"/>
                <a:gd name="connsiteX3-67" fmla="*/ 30148 w 34422"/>
                <a:gd name="connsiteY3-68" fmla="*/ 41 h 16065"/>
                <a:gd name="connsiteX4-69" fmla="*/ 0 w 34422"/>
                <a:gd name="connsiteY4-70" fmla="*/ 42 h 16065"/>
                <a:gd name="connsiteX0-71" fmla="*/ 34401 w 34422"/>
                <a:gd name="connsiteY0-72" fmla="*/ 23043 h 23043"/>
                <a:gd name="connsiteX1-73" fmla="*/ 34401 w 34422"/>
                <a:gd name="connsiteY1-74" fmla="*/ 8999 h 23043"/>
                <a:gd name="connsiteX2-75" fmla="*/ 33534 w 34422"/>
                <a:gd name="connsiteY2-76" fmla="*/ 2970 h 23043"/>
                <a:gd name="connsiteX3-77" fmla="*/ 30148 w 34422"/>
                <a:gd name="connsiteY3-78" fmla="*/ 41 h 23043"/>
                <a:gd name="connsiteX4-79" fmla="*/ 0 w 34422"/>
                <a:gd name="connsiteY4-80" fmla="*/ 42 h 23043"/>
                <a:gd name="connsiteX0-81" fmla="*/ 47182 w 47203"/>
                <a:gd name="connsiteY0-82" fmla="*/ 23043 h 23043"/>
                <a:gd name="connsiteX1-83" fmla="*/ 47182 w 47203"/>
                <a:gd name="connsiteY1-84" fmla="*/ 8999 h 23043"/>
                <a:gd name="connsiteX2-85" fmla="*/ 46315 w 47203"/>
                <a:gd name="connsiteY2-86" fmla="*/ 2970 h 23043"/>
                <a:gd name="connsiteX3-87" fmla="*/ 42929 w 47203"/>
                <a:gd name="connsiteY3-88" fmla="*/ 41 h 23043"/>
                <a:gd name="connsiteX4-89" fmla="*/ 0 w 47203"/>
                <a:gd name="connsiteY4-90" fmla="*/ 42 h 23043"/>
                <a:gd name="connsiteX0-91" fmla="*/ 39338 w 39359"/>
                <a:gd name="connsiteY0-92" fmla="*/ 23043 h 23043"/>
                <a:gd name="connsiteX1-93" fmla="*/ 39338 w 39359"/>
                <a:gd name="connsiteY1-94" fmla="*/ 8999 h 23043"/>
                <a:gd name="connsiteX2-95" fmla="*/ 38471 w 39359"/>
                <a:gd name="connsiteY2-96" fmla="*/ 2970 h 23043"/>
                <a:gd name="connsiteX3-97" fmla="*/ 35085 w 39359"/>
                <a:gd name="connsiteY3-98" fmla="*/ 41 h 23043"/>
                <a:gd name="connsiteX4-99" fmla="*/ 0 w 39359"/>
                <a:gd name="connsiteY4-100" fmla="*/ 42 h 23043"/>
                <a:gd name="connsiteX0-101" fmla="*/ 14579 w 14600"/>
                <a:gd name="connsiteY0-102" fmla="*/ 23171 h 23171"/>
                <a:gd name="connsiteX1-103" fmla="*/ 14579 w 14600"/>
                <a:gd name="connsiteY1-104" fmla="*/ 9127 h 23171"/>
                <a:gd name="connsiteX2-105" fmla="*/ 13712 w 14600"/>
                <a:gd name="connsiteY2-106" fmla="*/ 3098 h 23171"/>
                <a:gd name="connsiteX3-107" fmla="*/ 10326 w 14600"/>
                <a:gd name="connsiteY3-108" fmla="*/ 169 h 23171"/>
                <a:gd name="connsiteX4-109" fmla="*/ 0 w 14600"/>
                <a:gd name="connsiteY4-110" fmla="*/ 0 h 231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600" h="23171" extrusionOk="0">
                  <a:moveTo>
                    <a:pt x="14579" y="23171"/>
                  </a:moveTo>
                  <a:lnTo>
                    <a:pt x="14579" y="9127"/>
                  </a:lnTo>
                  <a:cubicBezTo>
                    <a:pt x="14688" y="6953"/>
                    <a:pt x="14375" y="4779"/>
                    <a:pt x="13712" y="3098"/>
                  </a:cubicBezTo>
                  <a:cubicBezTo>
                    <a:pt x="12885" y="997"/>
                    <a:pt x="11616" y="-100"/>
                    <a:pt x="10326" y="169"/>
                  </a:cubicBezTo>
                  <a:lnTo>
                    <a:pt x="0" y="0"/>
                  </a:lnTo>
                </a:path>
              </a:pathLst>
            </a:custGeom>
            <a:ln w="6350" cmpd="sng">
              <a:solidFill>
                <a:schemeClr val="tx1"/>
              </a:solidFill>
              <a:prstDash val="dash"/>
              <a:miter lim="400000"/>
            </a:ln>
          </p:spPr>
          <p:txBody>
            <a:bodyPr lIns="50800" tIns="50800" rIns="50800" bIns="50800" anchor="ctr"/>
            <a:lstStyle/>
            <a:p>
              <a:pPr lvl="0">
                <a:defRPr sz="2400"/>
              </a:pPr>
              <a:endParaRPr sz="3600">
                <a:cs typeface="+mn-ea"/>
                <a:sym typeface="+mn-lt"/>
              </a:endParaRPr>
            </a:p>
          </p:txBody>
        </p:sp>
        <p:sp>
          <p:nvSpPr>
            <p:cNvPr id="25" name="Shape 147"/>
            <p:cNvSpPr/>
            <p:nvPr/>
          </p:nvSpPr>
          <p:spPr>
            <a:xfrm rot="10800000" flipH="1">
              <a:off x="1987241" y="3469623"/>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1" fmla="*/ 71254 w 71275"/>
                <a:gd name="connsiteY0-2" fmla="*/ 18749 h 18749"/>
                <a:gd name="connsiteX1-3" fmla="*/ 71254 w 71275"/>
                <a:gd name="connsiteY1-4" fmla="*/ 9130 h 18749"/>
                <a:gd name="connsiteX2-5" fmla="*/ 70387 w 71275"/>
                <a:gd name="connsiteY2-6" fmla="*/ 3101 h 18749"/>
                <a:gd name="connsiteX3-7" fmla="*/ 67001 w 71275"/>
                <a:gd name="connsiteY3-8" fmla="*/ 172 h 18749"/>
                <a:gd name="connsiteX4-9" fmla="*/ 0 w 71275"/>
                <a:gd name="connsiteY4-10" fmla="*/ 0 h 18749"/>
                <a:gd name="connsiteX0-11" fmla="*/ 11522 w 11543"/>
                <a:gd name="connsiteY0-12" fmla="*/ 18618 h 18618"/>
                <a:gd name="connsiteX1-13" fmla="*/ 11522 w 11543"/>
                <a:gd name="connsiteY1-14" fmla="*/ 8999 h 18618"/>
                <a:gd name="connsiteX2-15" fmla="*/ 10655 w 11543"/>
                <a:gd name="connsiteY2-16" fmla="*/ 2970 h 18618"/>
                <a:gd name="connsiteX3-17" fmla="*/ 7269 w 11543"/>
                <a:gd name="connsiteY3-18" fmla="*/ 41 h 18618"/>
                <a:gd name="connsiteX4-19" fmla="*/ 0 w 11543"/>
                <a:gd name="connsiteY4-20" fmla="*/ 41 h 18618"/>
                <a:gd name="connsiteX0-21" fmla="*/ 15199 w 15220"/>
                <a:gd name="connsiteY0-22" fmla="*/ 18618 h 18618"/>
                <a:gd name="connsiteX1-23" fmla="*/ 15199 w 15220"/>
                <a:gd name="connsiteY1-24" fmla="*/ 8999 h 18618"/>
                <a:gd name="connsiteX2-25" fmla="*/ 14332 w 15220"/>
                <a:gd name="connsiteY2-26" fmla="*/ 2970 h 18618"/>
                <a:gd name="connsiteX3-27" fmla="*/ 10946 w 15220"/>
                <a:gd name="connsiteY3-28" fmla="*/ 41 h 18618"/>
                <a:gd name="connsiteX4-29" fmla="*/ 0 w 15220"/>
                <a:gd name="connsiteY4-30" fmla="*/ 41 h 18618"/>
                <a:gd name="connsiteX0-31" fmla="*/ 15199 w 15220"/>
                <a:gd name="connsiteY0-32" fmla="*/ 16065 h 16065"/>
                <a:gd name="connsiteX1-33" fmla="*/ 15199 w 15220"/>
                <a:gd name="connsiteY1-34" fmla="*/ 8999 h 16065"/>
                <a:gd name="connsiteX2-35" fmla="*/ 14332 w 15220"/>
                <a:gd name="connsiteY2-36" fmla="*/ 2970 h 16065"/>
                <a:gd name="connsiteX3-37" fmla="*/ 10946 w 15220"/>
                <a:gd name="connsiteY3-38" fmla="*/ 41 h 16065"/>
                <a:gd name="connsiteX4-39" fmla="*/ 0 w 15220"/>
                <a:gd name="connsiteY4-40" fmla="*/ 41 h 16065"/>
                <a:gd name="connsiteX0-41" fmla="*/ 34728 w 34749"/>
                <a:gd name="connsiteY0-42" fmla="*/ 16194 h 16194"/>
                <a:gd name="connsiteX1-43" fmla="*/ 34728 w 34749"/>
                <a:gd name="connsiteY1-44" fmla="*/ 9128 h 16194"/>
                <a:gd name="connsiteX2-45" fmla="*/ 33861 w 34749"/>
                <a:gd name="connsiteY2-46" fmla="*/ 3099 h 16194"/>
                <a:gd name="connsiteX3-47" fmla="*/ 30475 w 34749"/>
                <a:gd name="connsiteY3-48" fmla="*/ 170 h 16194"/>
                <a:gd name="connsiteX4-49" fmla="*/ 0 w 34749"/>
                <a:gd name="connsiteY4-50" fmla="*/ 0 h 16194"/>
                <a:gd name="connsiteX0-51" fmla="*/ 34728 w 34749"/>
                <a:gd name="connsiteY0-52" fmla="*/ 16065 h 16065"/>
                <a:gd name="connsiteX1-53" fmla="*/ 34728 w 34749"/>
                <a:gd name="connsiteY1-54" fmla="*/ 8999 h 16065"/>
                <a:gd name="connsiteX2-55" fmla="*/ 33861 w 34749"/>
                <a:gd name="connsiteY2-56" fmla="*/ 2970 h 16065"/>
                <a:gd name="connsiteX3-57" fmla="*/ 30475 w 34749"/>
                <a:gd name="connsiteY3-58" fmla="*/ 41 h 16065"/>
                <a:gd name="connsiteX4-59" fmla="*/ 0 w 34749"/>
                <a:gd name="connsiteY4-60" fmla="*/ 382 h 16065"/>
                <a:gd name="connsiteX0-61" fmla="*/ 34401 w 34422"/>
                <a:gd name="connsiteY0-62" fmla="*/ 16065 h 16065"/>
                <a:gd name="connsiteX1-63" fmla="*/ 34401 w 34422"/>
                <a:gd name="connsiteY1-64" fmla="*/ 8999 h 16065"/>
                <a:gd name="connsiteX2-65" fmla="*/ 33534 w 34422"/>
                <a:gd name="connsiteY2-66" fmla="*/ 2970 h 16065"/>
                <a:gd name="connsiteX3-67" fmla="*/ 30148 w 34422"/>
                <a:gd name="connsiteY3-68" fmla="*/ 41 h 16065"/>
                <a:gd name="connsiteX4-69" fmla="*/ 0 w 34422"/>
                <a:gd name="connsiteY4-70" fmla="*/ 42 h 16065"/>
                <a:gd name="connsiteX0-71" fmla="*/ 34401 w 34422"/>
                <a:gd name="connsiteY0-72" fmla="*/ 23043 h 23043"/>
                <a:gd name="connsiteX1-73" fmla="*/ 34401 w 34422"/>
                <a:gd name="connsiteY1-74" fmla="*/ 8999 h 23043"/>
                <a:gd name="connsiteX2-75" fmla="*/ 33534 w 34422"/>
                <a:gd name="connsiteY2-76" fmla="*/ 2970 h 23043"/>
                <a:gd name="connsiteX3-77" fmla="*/ 30148 w 34422"/>
                <a:gd name="connsiteY3-78" fmla="*/ 41 h 23043"/>
                <a:gd name="connsiteX4-79" fmla="*/ 0 w 34422"/>
                <a:gd name="connsiteY4-80" fmla="*/ 42 h 23043"/>
                <a:gd name="connsiteX0-81" fmla="*/ 47182 w 47203"/>
                <a:gd name="connsiteY0-82" fmla="*/ 23043 h 23043"/>
                <a:gd name="connsiteX1-83" fmla="*/ 47182 w 47203"/>
                <a:gd name="connsiteY1-84" fmla="*/ 8999 h 23043"/>
                <a:gd name="connsiteX2-85" fmla="*/ 46315 w 47203"/>
                <a:gd name="connsiteY2-86" fmla="*/ 2970 h 23043"/>
                <a:gd name="connsiteX3-87" fmla="*/ 42929 w 47203"/>
                <a:gd name="connsiteY3-88" fmla="*/ 41 h 23043"/>
                <a:gd name="connsiteX4-89" fmla="*/ 0 w 47203"/>
                <a:gd name="connsiteY4-90" fmla="*/ 42 h 23043"/>
                <a:gd name="connsiteX0-91" fmla="*/ 39338 w 39359"/>
                <a:gd name="connsiteY0-92" fmla="*/ 23043 h 23043"/>
                <a:gd name="connsiteX1-93" fmla="*/ 39338 w 39359"/>
                <a:gd name="connsiteY1-94" fmla="*/ 8999 h 23043"/>
                <a:gd name="connsiteX2-95" fmla="*/ 38471 w 39359"/>
                <a:gd name="connsiteY2-96" fmla="*/ 2970 h 23043"/>
                <a:gd name="connsiteX3-97" fmla="*/ 35085 w 39359"/>
                <a:gd name="connsiteY3-98" fmla="*/ 41 h 23043"/>
                <a:gd name="connsiteX4-99" fmla="*/ 0 w 39359"/>
                <a:gd name="connsiteY4-100" fmla="*/ 42 h 23043"/>
                <a:gd name="connsiteX0-101" fmla="*/ 14579 w 14600"/>
                <a:gd name="connsiteY0-102" fmla="*/ 23171 h 23171"/>
                <a:gd name="connsiteX1-103" fmla="*/ 14579 w 14600"/>
                <a:gd name="connsiteY1-104" fmla="*/ 9127 h 23171"/>
                <a:gd name="connsiteX2-105" fmla="*/ 13712 w 14600"/>
                <a:gd name="connsiteY2-106" fmla="*/ 3098 h 23171"/>
                <a:gd name="connsiteX3-107" fmla="*/ 10326 w 14600"/>
                <a:gd name="connsiteY3-108" fmla="*/ 169 h 23171"/>
                <a:gd name="connsiteX4-109" fmla="*/ 0 w 14600"/>
                <a:gd name="connsiteY4-110" fmla="*/ 0 h 23171"/>
                <a:gd name="connsiteX0-111" fmla="*/ 14579 w 14600"/>
                <a:gd name="connsiteY0-112" fmla="*/ 13129 h 13129"/>
                <a:gd name="connsiteX1-113" fmla="*/ 14579 w 14600"/>
                <a:gd name="connsiteY1-114" fmla="*/ 9127 h 13129"/>
                <a:gd name="connsiteX2-115" fmla="*/ 13712 w 14600"/>
                <a:gd name="connsiteY2-116" fmla="*/ 3098 h 13129"/>
                <a:gd name="connsiteX3-117" fmla="*/ 10326 w 14600"/>
                <a:gd name="connsiteY3-118" fmla="*/ 169 h 13129"/>
                <a:gd name="connsiteX4-119" fmla="*/ 0 w 14600"/>
                <a:gd name="connsiteY4-120" fmla="*/ 0 h 131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1"/>
              </a:solidFill>
              <a:prstDash val="dash"/>
              <a:miter lim="400000"/>
            </a:ln>
          </p:spPr>
          <p:txBody>
            <a:bodyPr lIns="50800" tIns="50800" rIns="50800" bIns="50800" anchor="ctr"/>
            <a:lstStyle/>
            <a:p>
              <a:pPr lvl="0">
                <a:defRPr sz="2400"/>
              </a:pPr>
              <a:endParaRPr sz="3600">
                <a:cs typeface="+mn-ea"/>
                <a:sym typeface="+mn-lt"/>
              </a:endParaRPr>
            </a:p>
          </p:txBody>
        </p:sp>
        <p:sp>
          <p:nvSpPr>
            <p:cNvPr id="26" name="Oval 32"/>
            <p:cNvSpPr/>
            <p:nvPr/>
          </p:nvSpPr>
          <p:spPr>
            <a:xfrm>
              <a:off x="1985980" y="3666390"/>
              <a:ext cx="94942" cy="94940"/>
            </a:xfrm>
            <a:prstGeom prst="ellipse">
              <a:avLst/>
            </a:prstGeom>
            <a:solidFill>
              <a:schemeClr val="bg1"/>
            </a:solidFill>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a:cs typeface="+mn-ea"/>
                <a:sym typeface="+mn-lt"/>
              </a:endParaRPr>
            </a:p>
          </p:txBody>
        </p:sp>
      </p:grpSp>
      <p:grpSp>
        <p:nvGrpSpPr>
          <p:cNvPr id="27" name="Group 33"/>
          <p:cNvGrpSpPr/>
          <p:nvPr/>
        </p:nvGrpSpPr>
        <p:grpSpPr>
          <a:xfrm flipH="1">
            <a:off x="8300868" y="4920123"/>
            <a:ext cx="500420" cy="427840"/>
            <a:chOff x="1985980" y="2906793"/>
            <a:chExt cx="999502" cy="854537"/>
          </a:xfrm>
        </p:grpSpPr>
        <p:sp>
          <p:nvSpPr>
            <p:cNvPr id="28" name="Shape 147"/>
            <p:cNvSpPr/>
            <p:nvPr/>
          </p:nvSpPr>
          <p:spPr>
            <a:xfrm rot="16200000">
              <a:off x="2485716" y="2974323"/>
              <a:ext cx="567296" cy="43223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1" fmla="*/ 71254 w 71275"/>
                <a:gd name="connsiteY0-2" fmla="*/ 18749 h 18749"/>
                <a:gd name="connsiteX1-3" fmla="*/ 71254 w 71275"/>
                <a:gd name="connsiteY1-4" fmla="*/ 9130 h 18749"/>
                <a:gd name="connsiteX2-5" fmla="*/ 70387 w 71275"/>
                <a:gd name="connsiteY2-6" fmla="*/ 3101 h 18749"/>
                <a:gd name="connsiteX3-7" fmla="*/ 67001 w 71275"/>
                <a:gd name="connsiteY3-8" fmla="*/ 172 h 18749"/>
                <a:gd name="connsiteX4-9" fmla="*/ 0 w 71275"/>
                <a:gd name="connsiteY4-10" fmla="*/ 0 h 18749"/>
                <a:gd name="connsiteX0-11" fmla="*/ 11522 w 11543"/>
                <a:gd name="connsiteY0-12" fmla="*/ 18618 h 18618"/>
                <a:gd name="connsiteX1-13" fmla="*/ 11522 w 11543"/>
                <a:gd name="connsiteY1-14" fmla="*/ 8999 h 18618"/>
                <a:gd name="connsiteX2-15" fmla="*/ 10655 w 11543"/>
                <a:gd name="connsiteY2-16" fmla="*/ 2970 h 18618"/>
                <a:gd name="connsiteX3-17" fmla="*/ 7269 w 11543"/>
                <a:gd name="connsiteY3-18" fmla="*/ 41 h 18618"/>
                <a:gd name="connsiteX4-19" fmla="*/ 0 w 11543"/>
                <a:gd name="connsiteY4-20" fmla="*/ 41 h 18618"/>
                <a:gd name="connsiteX0-21" fmla="*/ 15199 w 15220"/>
                <a:gd name="connsiteY0-22" fmla="*/ 18618 h 18618"/>
                <a:gd name="connsiteX1-23" fmla="*/ 15199 w 15220"/>
                <a:gd name="connsiteY1-24" fmla="*/ 8999 h 18618"/>
                <a:gd name="connsiteX2-25" fmla="*/ 14332 w 15220"/>
                <a:gd name="connsiteY2-26" fmla="*/ 2970 h 18618"/>
                <a:gd name="connsiteX3-27" fmla="*/ 10946 w 15220"/>
                <a:gd name="connsiteY3-28" fmla="*/ 41 h 18618"/>
                <a:gd name="connsiteX4-29" fmla="*/ 0 w 15220"/>
                <a:gd name="connsiteY4-30" fmla="*/ 41 h 18618"/>
                <a:gd name="connsiteX0-31" fmla="*/ 15199 w 15220"/>
                <a:gd name="connsiteY0-32" fmla="*/ 16065 h 16065"/>
                <a:gd name="connsiteX1-33" fmla="*/ 15199 w 15220"/>
                <a:gd name="connsiteY1-34" fmla="*/ 8999 h 16065"/>
                <a:gd name="connsiteX2-35" fmla="*/ 14332 w 15220"/>
                <a:gd name="connsiteY2-36" fmla="*/ 2970 h 16065"/>
                <a:gd name="connsiteX3-37" fmla="*/ 10946 w 15220"/>
                <a:gd name="connsiteY3-38" fmla="*/ 41 h 16065"/>
                <a:gd name="connsiteX4-39" fmla="*/ 0 w 15220"/>
                <a:gd name="connsiteY4-40" fmla="*/ 41 h 16065"/>
                <a:gd name="connsiteX0-41" fmla="*/ 34728 w 34749"/>
                <a:gd name="connsiteY0-42" fmla="*/ 16194 h 16194"/>
                <a:gd name="connsiteX1-43" fmla="*/ 34728 w 34749"/>
                <a:gd name="connsiteY1-44" fmla="*/ 9128 h 16194"/>
                <a:gd name="connsiteX2-45" fmla="*/ 33861 w 34749"/>
                <a:gd name="connsiteY2-46" fmla="*/ 3099 h 16194"/>
                <a:gd name="connsiteX3-47" fmla="*/ 30475 w 34749"/>
                <a:gd name="connsiteY3-48" fmla="*/ 170 h 16194"/>
                <a:gd name="connsiteX4-49" fmla="*/ 0 w 34749"/>
                <a:gd name="connsiteY4-50" fmla="*/ 0 h 16194"/>
                <a:gd name="connsiteX0-51" fmla="*/ 34728 w 34749"/>
                <a:gd name="connsiteY0-52" fmla="*/ 16065 h 16065"/>
                <a:gd name="connsiteX1-53" fmla="*/ 34728 w 34749"/>
                <a:gd name="connsiteY1-54" fmla="*/ 8999 h 16065"/>
                <a:gd name="connsiteX2-55" fmla="*/ 33861 w 34749"/>
                <a:gd name="connsiteY2-56" fmla="*/ 2970 h 16065"/>
                <a:gd name="connsiteX3-57" fmla="*/ 30475 w 34749"/>
                <a:gd name="connsiteY3-58" fmla="*/ 41 h 16065"/>
                <a:gd name="connsiteX4-59" fmla="*/ 0 w 34749"/>
                <a:gd name="connsiteY4-60" fmla="*/ 382 h 16065"/>
                <a:gd name="connsiteX0-61" fmla="*/ 34401 w 34422"/>
                <a:gd name="connsiteY0-62" fmla="*/ 16065 h 16065"/>
                <a:gd name="connsiteX1-63" fmla="*/ 34401 w 34422"/>
                <a:gd name="connsiteY1-64" fmla="*/ 8999 h 16065"/>
                <a:gd name="connsiteX2-65" fmla="*/ 33534 w 34422"/>
                <a:gd name="connsiteY2-66" fmla="*/ 2970 h 16065"/>
                <a:gd name="connsiteX3-67" fmla="*/ 30148 w 34422"/>
                <a:gd name="connsiteY3-68" fmla="*/ 41 h 16065"/>
                <a:gd name="connsiteX4-69" fmla="*/ 0 w 34422"/>
                <a:gd name="connsiteY4-70" fmla="*/ 42 h 16065"/>
                <a:gd name="connsiteX0-71" fmla="*/ 34401 w 34422"/>
                <a:gd name="connsiteY0-72" fmla="*/ 23043 h 23043"/>
                <a:gd name="connsiteX1-73" fmla="*/ 34401 w 34422"/>
                <a:gd name="connsiteY1-74" fmla="*/ 8999 h 23043"/>
                <a:gd name="connsiteX2-75" fmla="*/ 33534 w 34422"/>
                <a:gd name="connsiteY2-76" fmla="*/ 2970 h 23043"/>
                <a:gd name="connsiteX3-77" fmla="*/ 30148 w 34422"/>
                <a:gd name="connsiteY3-78" fmla="*/ 41 h 23043"/>
                <a:gd name="connsiteX4-79" fmla="*/ 0 w 34422"/>
                <a:gd name="connsiteY4-80" fmla="*/ 42 h 23043"/>
                <a:gd name="connsiteX0-81" fmla="*/ 47182 w 47203"/>
                <a:gd name="connsiteY0-82" fmla="*/ 23043 h 23043"/>
                <a:gd name="connsiteX1-83" fmla="*/ 47182 w 47203"/>
                <a:gd name="connsiteY1-84" fmla="*/ 8999 h 23043"/>
                <a:gd name="connsiteX2-85" fmla="*/ 46315 w 47203"/>
                <a:gd name="connsiteY2-86" fmla="*/ 2970 h 23043"/>
                <a:gd name="connsiteX3-87" fmla="*/ 42929 w 47203"/>
                <a:gd name="connsiteY3-88" fmla="*/ 41 h 23043"/>
                <a:gd name="connsiteX4-89" fmla="*/ 0 w 47203"/>
                <a:gd name="connsiteY4-90" fmla="*/ 42 h 23043"/>
                <a:gd name="connsiteX0-91" fmla="*/ 39338 w 39359"/>
                <a:gd name="connsiteY0-92" fmla="*/ 23043 h 23043"/>
                <a:gd name="connsiteX1-93" fmla="*/ 39338 w 39359"/>
                <a:gd name="connsiteY1-94" fmla="*/ 8999 h 23043"/>
                <a:gd name="connsiteX2-95" fmla="*/ 38471 w 39359"/>
                <a:gd name="connsiteY2-96" fmla="*/ 2970 h 23043"/>
                <a:gd name="connsiteX3-97" fmla="*/ 35085 w 39359"/>
                <a:gd name="connsiteY3-98" fmla="*/ 41 h 23043"/>
                <a:gd name="connsiteX4-99" fmla="*/ 0 w 39359"/>
                <a:gd name="connsiteY4-100" fmla="*/ 42 h 23043"/>
                <a:gd name="connsiteX0-101" fmla="*/ 14579 w 14600"/>
                <a:gd name="connsiteY0-102" fmla="*/ 23171 h 23171"/>
                <a:gd name="connsiteX1-103" fmla="*/ 14579 w 14600"/>
                <a:gd name="connsiteY1-104" fmla="*/ 9127 h 23171"/>
                <a:gd name="connsiteX2-105" fmla="*/ 13712 w 14600"/>
                <a:gd name="connsiteY2-106" fmla="*/ 3098 h 23171"/>
                <a:gd name="connsiteX3-107" fmla="*/ 10326 w 14600"/>
                <a:gd name="connsiteY3-108" fmla="*/ 169 h 23171"/>
                <a:gd name="connsiteX4-109" fmla="*/ 0 w 14600"/>
                <a:gd name="connsiteY4-110" fmla="*/ 0 h 2317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600" h="23171" extrusionOk="0">
                  <a:moveTo>
                    <a:pt x="14579" y="23171"/>
                  </a:moveTo>
                  <a:lnTo>
                    <a:pt x="14579" y="9127"/>
                  </a:lnTo>
                  <a:cubicBezTo>
                    <a:pt x="14688" y="6953"/>
                    <a:pt x="14375" y="4779"/>
                    <a:pt x="13712" y="3098"/>
                  </a:cubicBezTo>
                  <a:cubicBezTo>
                    <a:pt x="12885" y="997"/>
                    <a:pt x="11616" y="-100"/>
                    <a:pt x="10326" y="169"/>
                  </a:cubicBezTo>
                  <a:lnTo>
                    <a:pt x="0" y="0"/>
                  </a:lnTo>
                </a:path>
              </a:pathLst>
            </a:custGeom>
            <a:ln w="6350" cmpd="sng">
              <a:solidFill>
                <a:schemeClr val="tx1"/>
              </a:solidFill>
              <a:prstDash val="dash"/>
              <a:miter lim="400000"/>
            </a:ln>
          </p:spPr>
          <p:txBody>
            <a:bodyPr lIns="50800" tIns="50800" rIns="50800" bIns="50800" anchor="ctr"/>
            <a:lstStyle/>
            <a:p>
              <a:pPr lvl="0">
                <a:defRPr sz="2400"/>
              </a:pPr>
              <a:endParaRPr sz="3600">
                <a:cs typeface="+mn-ea"/>
                <a:sym typeface="+mn-lt"/>
              </a:endParaRPr>
            </a:p>
          </p:txBody>
        </p:sp>
        <p:sp>
          <p:nvSpPr>
            <p:cNvPr id="29" name="Shape 147"/>
            <p:cNvSpPr/>
            <p:nvPr/>
          </p:nvSpPr>
          <p:spPr>
            <a:xfrm rot="10800000" flipH="1">
              <a:off x="1987241" y="3469623"/>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1" fmla="*/ 71254 w 71275"/>
                <a:gd name="connsiteY0-2" fmla="*/ 18749 h 18749"/>
                <a:gd name="connsiteX1-3" fmla="*/ 71254 w 71275"/>
                <a:gd name="connsiteY1-4" fmla="*/ 9130 h 18749"/>
                <a:gd name="connsiteX2-5" fmla="*/ 70387 w 71275"/>
                <a:gd name="connsiteY2-6" fmla="*/ 3101 h 18749"/>
                <a:gd name="connsiteX3-7" fmla="*/ 67001 w 71275"/>
                <a:gd name="connsiteY3-8" fmla="*/ 172 h 18749"/>
                <a:gd name="connsiteX4-9" fmla="*/ 0 w 71275"/>
                <a:gd name="connsiteY4-10" fmla="*/ 0 h 18749"/>
                <a:gd name="connsiteX0-11" fmla="*/ 11522 w 11543"/>
                <a:gd name="connsiteY0-12" fmla="*/ 18618 h 18618"/>
                <a:gd name="connsiteX1-13" fmla="*/ 11522 w 11543"/>
                <a:gd name="connsiteY1-14" fmla="*/ 8999 h 18618"/>
                <a:gd name="connsiteX2-15" fmla="*/ 10655 w 11543"/>
                <a:gd name="connsiteY2-16" fmla="*/ 2970 h 18618"/>
                <a:gd name="connsiteX3-17" fmla="*/ 7269 w 11543"/>
                <a:gd name="connsiteY3-18" fmla="*/ 41 h 18618"/>
                <a:gd name="connsiteX4-19" fmla="*/ 0 w 11543"/>
                <a:gd name="connsiteY4-20" fmla="*/ 41 h 18618"/>
                <a:gd name="connsiteX0-21" fmla="*/ 15199 w 15220"/>
                <a:gd name="connsiteY0-22" fmla="*/ 18618 h 18618"/>
                <a:gd name="connsiteX1-23" fmla="*/ 15199 w 15220"/>
                <a:gd name="connsiteY1-24" fmla="*/ 8999 h 18618"/>
                <a:gd name="connsiteX2-25" fmla="*/ 14332 w 15220"/>
                <a:gd name="connsiteY2-26" fmla="*/ 2970 h 18618"/>
                <a:gd name="connsiteX3-27" fmla="*/ 10946 w 15220"/>
                <a:gd name="connsiteY3-28" fmla="*/ 41 h 18618"/>
                <a:gd name="connsiteX4-29" fmla="*/ 0 w 15220"/>
                <a:gd name="connsiteY4-30" fmla="*/ 41 h 18618"/>
                <a:gd name="connsiteX0-31" fmla="*/ 15199 w 15220"/>
                <a:gd name="connsiteY0-32" fmla="*/ 16065 h 16065"/>
                <a:gd name="connsiteX1-33" fmla="*/ 15199 w 15220"/>
                <a:gd name="connsiteY1-34" fmla="*/ 8999 h 16065"/>
                <a:gd name="connsiteX2-35" fmla="*/ 14332 w 15220"/>
                <a:gd name="connsiteY2-36" fmla="*/ 2970 h 16065"/>
                <a:gd name="connsiteX3-37" fmla="*/ 10946 w 15220"/>
                <a:gd name="connsiteY3-38" fmla="*/ 41 h 16065"/>
                <a:gd name="connsiteX4-39" fmla="*/ 0 w 15220"/>
                <a:gd name="connsiteY4-40" fmla="*/ 41 h 16065"/>
                <a:gd name="connsiteX0-41" fmla="*/ 34728 w 34749"/>
                <a:gd name="connsiteY0-42" fmla="*/ 16194 h 16194"/>
                <a:gd name="connsiteX1-43" fmla="*/ 34728 w 34749"/>
                <a:gd name="connsiteY1-44" fmla="*/ 9128 h 16194"/>
                <a:gd name="connsiteX2-45" fmla="*/ 33861 w 34749"/>
                <a:gd name="connsiteY2-46" fmla="*/ 3099 h 16194"/>
                <a:gd name="connsiteX3-47" fmla="*/ 30475 w 34749"/>
                <a:gd name="connsiteY3-48" fmla="*/ 170 h 16194"/>
                <a:gd name="connsiteX4-49" fmla="*/ 0 w 34749"/>
                <a:gd name="connsiteY4-50" fmla="*/ 0 h 16194"/>
                <a:gd name="connsiteX0-51" fmla="*/ 34728 w 34749"/>
                <a:gd name="connsiteY0-52" fmla="*/ 16065 h 16065"/>
                <a:gd name="connsiteX1-53" fmla="*/ 34728 w 34749"/>
                <a:gd name="connsiteY1-54" fmla="*/ 8999 h 16065"/>
                <a:gd name="connsiteX2-55" fmla="*/ 33861 w 34749"/>
                <a:gd name="connsiteY2-56" fmla="*/ 2970 h 16065"/>
                <a:gd name="connsiteX3-57" fmla="*/ 30475 w 34749"/>
                <a:gd name="connsiteY3-58" fmla="*/ 41 h 16065"/>
                <a:gd name="connsiteX4-59" fmla="*/ 0 w 34749"/>
                <a:gd name="connsiteY4-60" fmla="*/ 382 h 16065"/>
                <a:gd name="connsiteX0-61" fmla="*/ 34401 w 34422"/>
                <a:gd name="connsiteY0-62" fmla="*/ 16065 h 16065"/>
                <a:gd name="connsiteX1-63" fmla="*/ 34401 w 34422"/>
                <a:gd name="connsiteY1-64" fmla="*/ 8999 h 16065"/>
                <a:gd name="connsiteX2-65" fmla="*/ 33534 w 34422"/>
                <a:gd name="connsiteY2-66" fmla="*/ 2970 h 16065"/>
                <a:gd name="connsiteX3-67" fmla="*/ 30148 w 34422"/>
                <a:gd name="connsiteY3-68" fmla="*/ 41 h 16065"/>
                <a:gd name="connsiteX4-69" fmla="*/ 0 w 34422"/>
                <a:gd name="connsiteY4-70" fmla="*/ 42 h 16065"/>
                <a:gd name="connsiteX0-71" fmla="*/ 34401 w 34422"/>
                <a:gd name="connsiteY0-72" fmla="*/ 23043 h 23043"/>
                <a:gd name="connsiteX1-73" fmla="*/ 34401 w 34422"/>
                <a:gd name="connsiteY1-74" fmla="*/ 8999 h 23043"/>
                <a:gd name="connsiteX2-75" fmla="*/ 33534 w 34422"/>
                <a:gd name="connsiteY2-76" fmla="*/ 2970 h 23043"/>
                <a:gd name="connsiteX3-77" fmla="*/ 30148 w 34422"/>
                <a:gd name="connsiteY3-78" fmla="*/ 41 h 23043"/>
                <a:gd name="connsiteX4-79" fmla="*/ 0 w 34422"/>
                <a:gd name="connsiteY4-80" fmla="*/ 42 h 23043"/>
                <a:gd name="connsiteX0-81" fmla="*/ 47182 w 47203"/>
                <a:gd name="connsiteY0-82" fmla="*/ 23043 h 23043"/>
                <a:gd name="connsiteX1-83" fmla="*/ 47182 w 47203"/>
                <a:gd name="connsiteY1-84" fmla="*/ 8999 h 23043"/>
                <a:gd name="connsiteX2-85" fmla="*/ 46315 w 47203"/>
                <a:gd name="connsiteY2-86" fmla="*/ 2970 h 23043"/>
                <a:gd name="connsiteX3-87" fmla="*/ 42929 w 47203"/>
                <a:gd name="connsiteY3-88" fmla="*/ 41 h 23043"/>
                <a:gd name="connsiteX4-89" fmla="*/ 0 w 47203"/>
                <a:gd name="connsiteY4-90" fmla="*/ 42 h 23043"/>
                <a:gd name="connsiteX0-91" fmla="*/ 39338 w 39359"/>
                <a:gd name="connsiteY0-92" fmla="*/ 23043 h 23043"/>
                <a:gd name="connsiteX1-93" fmla="*/ 39338 w 39359"/>
                <a:gd name="connsiteY1-94" fmla="*/ 8999 h 23043"/>
                <a:gd name="connsiteX2-95" fmla="*/ 38471 w 39359"/>
                <a:gd name="connsiteY2-96" fmla="*/ 2970 h 23043"/>
                <a:gd name="connsiteX3-97" fmla="*/ 35085 w 39359"/>
                <a:gd name="connsiteY3-98" fmla="*/ 41 h 23043"/>
                <a:gd name="connsiteX4-99" fmla="*/ 0 w 39359"/>
                <a:gd name="connsiteY4-100" fmla="*/ 42 h 23043"/>
                <a:gd name="connsiteX0-101" fmla="*/ 14579 w 14600"/>
                <a:gd name="connsiteY0-102" fmla="*/ 23171 h 23171"/>
                <a:gd name="connsiteX1-103" fmla="*/ 14579 w 14600"/>
                <a:gd name="connsiteY1-104" fmla="*/ 9127 h 23171"/>
                <a:gd name="connsiteX2-105" fmla="*/ 13712 w 14600"/>
                <a:gd name="connsiteY2-106" fmla="*/ 3098 h 23171"/>
                <a:gd name="connsiteX3-107" fmla="*/ 10326 w 14600"/>
                <a:gd name="connsiteY3-108" fmla="*/ 169 h 23171"/>
                <a:gd name="connsiteX4-109" fmla="*/ 0 w 14600"/>
                <a:gd name="connsiteY4-110" fmla="*/ 0 h 23171"/>
                <a:gd name="connsiteX0-111" fmla="*/ 14579 w 14600"/>
                <a:gd name="connsiteY0-112" fmla="*/ 13129 h 13129"/>
                <a:gd name="connsiteX1-113" fmla="*/ 14579 w 14600"/>
                <a:gd name="connsiteY1-114" fmla="*/ 9127 h 13129"/>
                <a:gd name="connsiteX2-115" fmla="*/ 13712 w 14600"/>
                <a:gd name="connsiteY2-116" fmla="*/ 3098 h 13129"/>
                <a:gd name="connsiteX3-117" fmla="*/ 10326 w 14600"/>
                <a:gd name="connsiteY3-118" fmla="*/ 169 h 13129"/>
                <a:gd name="connsiteX4-119" fmla="*/ 0 w 14600"/>
                <a:gd name="connsiteY4-120" fmla="*/ 0 h 131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1"/>
              </a:solidFill>
              <a:prstDash val="dash"/>
              <a:miter lim="400000"/>
            </a:ln>
          </p:spPr>
          <p:txBody>
            <a:bodyPr lIns="50800" tIns="50800" rIns="50800" bIns="50800" anchor="ctr"/>
            <a:lstStyle/>
            <a:p>
              <a:pPr lvl="0">
                <a:defRPr sz="2400"/>
              </a:pPr>
              <a:endParaRPr sz="3600">
                <a:cs typeface="+mn-ea"/>
                <a:sym typeface="+mn-lt"/>
              </a:endParaRPr>
            </a:p>
          </p:txBody>
        </p:sp>
        <p:sp>
          <p:nvSpPr>
            <p:cNvPr id="30" name="Oval 36"/>
            <p:cNvSpPr/>
            <p:nvPr/>
          </p:nvSpPr>
          <p:spPr>
            <a:xfrm>
              <a:off x="1985980" y="3666390"/>
              <a:ext cx="94942" cy="94940"/>
            </a:xfrm>
            <a:prstGeom prst="ellipse">
              <a:avLst/>
            </a:prstGeom>
            <a:solidFill>
              <a:schemeClr val="bg1"/>
            </a:solidFill>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a:cs typeface="+mn-ea"/>
                <a:sym typeface="+mn-lt"/>
              </a:endParaRPr>
            </a:p>
          </p:txBody>
        </p:sp>
      </p:grpSp>
      <p:grpSp>
        <p:nvGrpSpPr>
          <p:cNvPr id="31" name="Group 37"/>
          <p:cNvGrpSpPr/>
          <p:nvPr/>
        </p:nvGrpSpPr>
        <p:grpSpPr>
          <a:xfrm flipH="1">
            <a:off x="8313407" y="3037985"/>
            <a:ext cx="505213" cy="47534"/>
            <a:chOff x="3647186" y="3784583"/>
            <a:chExt cx="1009075" cy="94940"/>
          </a:xfrm>
        </p:grpSpPr>
        <p:cxnSp>
          <p:nvCxnSpPr>
            <p:cNvPr id="32" name="Straight Connector 38"/>
            <p:cNvCxnSpPr/>
            <p:nvPr/>
          </p:nvCxnSpPr>
          <p:spPr>
            <a:xfrm flipH="1">
              <a:off x="3647186" y="3834651"/>
              <a:ext cx="1009075"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3" name="Oval 39"/>
            <p:cNvSpPr/>
            <p:nvPr/>
          </p:nvSpPr>
          <p:spPr>
            <a:xfrm>
              <a:off x="3653536" y="3784583"/>
              <a:ext cx="94942" cy="94940"/>
            </a:xfrm>
            <a:prstGeom prst="ellipse">
              <a:avLst/>
            </a:prstGeom>
            <a:solidFill>
              <a:schemeClr val="bg1"/>
            </a:solidFill>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a:cs typeface="+mn-ea"/>
                <a:sym typeface="+mn-lt"/>
              </a:endParaRPr>
            </a:p>
          </p:txBody>
        </p:sp>
      </p:grpSp>
      <p:grpSp>
        <p:nvGrpSpPr>
          <p:cNvPr id="34" name="Group 40"/>
          <p:cNvGrpSpPr/>
          <p:nvPr/>
        </p:nvGrpSpPr>
        <p:grpSpPr>
          <a:xfrm flipH="1">
            <a:off x="8308732" y="4102260"/>
            <a:ext cx="505213" cy="47534"/>
            <a:chOff x="3647186" y="3784583"/>
            <a:chExt cx="1009075" cy="94940"/>
          </a:xfrm>
        </p:grpSpPr>
        <p:cxnSp>
          <p:nvCxnSpPr>
            <p:cNvPr id="35" name="Straight Connector 41"/>
            <p:cNvCxnSpPr/>
            <p:nvPr/>
          </p:nvCxnSpPr>
          <p:spPr>
            <a:xfrm flipH="1">
              <a:off x="3647186" y="3834651"/>
              <a:ext cx="1009075"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6" name="Oval 42"/>
            <p:cNvSpPr/>
            <p:nvPr/>
          </p:nvSpPr>
          <p:spPr>
            <a:xfrm>
              <a:off x="3653536" y="3784583"/>
              <a:ext cx="94942" cy="94940"/>
            </a:xfrm>
            <a:prstGeom prst="ellipse">
              <a:avLst/>
            </a:prstGeom>
            <a:solidFill>
              <a:schemeClr val="bg1"/>
            </a:solidFill>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a:cs typeface="+mn-ea"/>
                <a:sym typeface="+mn-lt"/>
              </a:endParaRPr>
            </a:p>
          </p:txBody>
        </p:sp>
      </p:grpSp>
      <p:sp>
        <p:nvSpPr>
          <p:cNvPr id="37" name="TextBox 5"/>
          <p:cNvSpPr txBox="1"/>
          <p:nvPr/>
        </p:nvSpPr>
        <p:spPr>
          <a:xfrm>
            <a:off x="768281" y="1890626"/>
            <a:ext cx="3837123" cy="338554"/>
          </a:xfrm>
          <a:prstGeom prst="rect">
            <a:avLst/>
          </a:prstGeom>
          <a:noFill/>
        </p:spPr>
        <p:txBody>
          <a:bodyPr wrap="none" rtlCol="0">
            <a:noAutofit/>
          </a:bodyPr>
          <a:lstStyle/>
          <a:p>
            <a:pPr defTabSz="1828165"/>
            <a:r>
              <a:rPr lang="zh-CN" altLang="en-US" sz="1600" b="1" dirty="0">
                <a:solidFill>
                  <a:schemeClr val="tx1">
                    <a:lumMod val="85000"/>
                    <a:lumOff val="15000"/>
                  </a:schemeClr>
                </a:solidFill>
                <a:cs typeface="+mn-ea"/>
                <a:sym typeface="+mn-lt"/>
              </a:rPr>
              <a:t>点击输入标题内容点击输入标题内容</a:t>
            </a:r>
            <a:endParaRPr lang="zh-CN" altLang="en-US" sz="1600" b="1" dirty="0">
              <a:solidFill>
                <a:schemeClr val="tx1">
                  <a:lumMod val="85000"/>
                  <a:lumOff val="15000"/>
                </a:schemeClr>
              </a:solidFill>
              <a:cs typeface="+mn-ea"/>
              <a:sym typeface="+mn-lt"/>
            </a:endParaRPr>
          </a:p>
          <a:p>
            <a:pPr defTabSz="1828165"/>
            <a:endParaRPr lang="zh-CN" altLang="en-US" sz="1600" b="1" dirty="0">
              <a:solidFill>
                <a:schemeClr val="tx1">
                  <a:lumMod val="85000"/>
                  <a:lumOff val="15000"/>
                </a:schemeClr>
              </a:solidFill>
              <a:cs typeface="+mn-ea"/>
              <a:sym typeface="+mn-lt"/>
            </a:endParaRPr>
          </a:p>
        </p:txBody>
      </p:sp>
      <p:sp>
        <p:nvSpPr>
          <p:cNvPr id="38" name="TextBox 217"/>
          <p:cNvSpPr txBox="1"/>
          <p:nvPr/>
        </p:nvSpPr>
        <p:spPr>
          <a:xfrm>
            <a:off x="2429665" y="2562907"/>
            <a:ext cx="2746966" cy="738664"/>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建议您在展示时采用微软雅黑字体，本模版所有图形线条及其相应素材均可自由编辑</a:t>
            </a:r>
            <a:endParaRPr lang="en-US" altLang="zh-CN" sz="1400" dirty="0">
              <a:solidFill>
                <a:schemeClr val="tx1">
                  <a:lumMod val="85000"/>
                  <a:lumOff val="15000"/>
                </a:schemeClr>
              </a:solidFill>
              <a:cs typeface="+mn-ea"/>
              <a:sym typeface="+mn-lt"/>
            </a:endParaRPr>
          </a:p>
        </p:txBody>
      </p:sp>
      <p:sp>
        <p:nvSpPr>
          <p:cNvPr id="39" name="TextBox 217"/>
          <p:cNvSpPr txBox="1"/>
          <p:nvPr/>
        </p:nvSpPr>
        <p:spPr>
          <a:xfrm>
            <a:off x="799473" y="3483195"/>
            <a:ext cx="4576522" cy="1169551"/>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单击编辑您要的内容，建议您在展示时采用微软雅黑字体，本模版所有图形线条及其相应素材均可自由编辑单击编辑您要的内容，建议您在展示时采用微软雅黑字体建议您在展示时采用微软雅黑字</a:t>
            </a:r>
            <a:r>
              <a:rPr lang="zh-CN" altLang="en-US" sz="1400" dirty="0" smtClean="0">
                <a:solidFill>
                  <a:schemeClr val="tx1">
                    <a:lumMod val="85000"/>
                    <a:lumOff val="15000"/>
                  </a:schemeClr>
                </a:solidFill>
                <a:cs typeface="+mn-ea"/>
                <a:sym typeface="+mn-lt"/>
              </a:rPr>
              <a:t>体更多模板：亮亮图文旗舰店</a:t>
            </a:r>
            <a:r>
              <a:rPr lang="en-US" altLang="zh-CN" sz="1400" dirty="0" smtClean="0">
                <a:solidFill>
                  <a:schemeClr val="tx1">
                    <a:lumMod val="85000"/>
                    <a:lumOff val="15000"/>
                  </a:schemeClr>
                </a:solidFill>
                <a:cs typeface="+mn-ea"/>
                <a:sym typeface="+mn-lt"/>
              </a:rPr>
              <a:t>https://liangliangtuwen.tmall.com</a:t>
            </a:r>
            <a:endParaRPr lang="en-US" altLang="zh-CN" sz="1400" dirty="0">
              <a:solidFill>
                <a:schemeClr val="tx1">
                  <a:lumMod val="85000"/>
                  <a:lumOff val="15000"/>
                </a:schemeClr>
              </a:solidFill>
              <a:cs typeface="+mn-ea"/>
              <a:sym typeface="+mn-lt"/>
            </a:endParaRPr>
          </a:p>
        </p:txBody>
      </p:sp>
      <p:sp>
        <p:nvSpPr>
          <p:cNvPr id="40" name="TextBox 217"/>
          <p:cNvSpPr txBox="1"/>
          <p:nvPr/>
        </p:nvSpPr>
        <p:spPr>
          <a:xfrm>
            <a:off x="799473" y="4755563"/>
            <a:ext cx="4562982" cy="738664"/>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单击编辑您要的内容，建议您在展示时采用微软雅黑字体，本模版所有图形线条及其相应素材均可自由编辑单击编辑您要的内容</a:t>
            </a:r>
            <a:endParaRPr lang="en-US" altLang="zh-CN" sz="1400" dirty="0">
              <a:solidFill>
                <a:schemeClr val="tx1">
                  <a:lumMod val="85000"/>
                  <a:lumOff val="15000"/>
                </a:schemeClr>
              </a:solidFill>
              <a:cs typeface="+mn-ea"/>
              <a:sym typeface="+mn-lt"/>
            </a:endParaRPr>
          </a:p>
        </p:txBody>
      </p:sp>
      <p:sp>
        <p:nvSpPr>
          <p:cNvPr id="41" name="TextBox 216"/>
          <p:cNvSpPr txBox="1"/>
          <p:nvPr/>
        </p:nvSpPr>
        <p:spPr>
          <a:xfrm>
            <a:off x="9045645" y="1535189"/>
            <a:ext cx="2333555" cy="353737"/>
          </a:xfrm>
          <a:prstGeom prst="rect">
            <a:avLst/>
          </a:prstGeom>
          <a:noFill/>
        </p:spPr>
        <p:txBody>
          <a:bodyPr wrap="square" rtlCol="0">
            <a:noAutofit/>
          </a:bodyPr>
          <a:lstStyle/>
          <a:p>
            <a:r>
              <a:rPr lang="zh-CN" altLang="en-US" sz="1600" b="1" dirty="0">
                <a:solidFill>
                  <a:schemeClr val="tx1">
                    <a:lumMod val="85000"/>
                    <a:lumOff val="15000"/>
                  </a:schemeClr>
                </a:solidFill>
                <a:cs typeface="+mn-ea"/>
                <a:sym typeface="+mn-lt"/>
              </a:rPr>
              <a:t>点击输入标题</a:t>
            </a:r>
            <a:endParaRPr lang="zh-CN" altLang="en-US" sz="1600" b="1" dirty="0">
              <a:solidFill>
                <a:schemeClr val="tx1">
                  <a:lumMod val="85000"/>
                  <a:lumOff val="15000"/>
                </a:schemeClr>
              </a:solidFill>
              <a:cs typeface="+mn-ea"/>
              <a:sym typeface="+mn-lt"/>
            </a:endParaRPr>
          </a:p>
        </p:txBody>
      </p:sp>
      <p:sp>
        <p:nvSpPr>
          <p:cNvPr id="42" name="TextBox 217"/>
          <p:cNvSpPr txBox="1"/>
          <p:nvPr/>
        </p:nvSpPr>
        <p:spPr>
          <a:xfrm>
            <a:off x="9045646" y="1916026"/>
            <a:ext cx="2168454" cy="523220"/>
          </a:xfrm>
          <a:prstGeom prst="rect">
            <a:avLst/>
          </a:prstGeom>
          <a:noFill/>
        </p:spPr>
        <p:txBody>
          <a:bodyPr wrap="square" rtlCol="0">
            <a:spAutoFit/>
          </a:bodyPr>
          <a:lstStyle/>
          <a:p>
            <a:r>
              <a:rPr lang="zh-CN" altLang="en-US" sz="1400" dirty="0">
                <a:solidFill>
                  <a:schemeClr val="tx1">
                    <a:lumMod val="85000"/>
                    <a:lumOff val="15000"/>
                  </a:schemeClr>
                </a:solidFill>
                <a:cs typeface="+mn-ea"/>
                <a:sym typeface="+mn-lt"/>
              </a:rPr>
              <a:t>本模版所有图形线条及其相应素材均可自由编辑</a:t>
            </a:r>
            <a:endParaRPr lang="en-US" altLang="zh-CN" sz="1400" dirty="0">
              <a:solidFill>
                <a:schemeClr val="tx1">
                  <a:lumMod val="85000"/>
                  <a:lumOff val="15000"/>
                </a:schemeClr>
              </a:solidFill>
              <a:cs typeface="+mn-ea"/>
              <a:sym typeface="+mn-lt"/>
            </a:endParaRPr>
          </a:p>
        </p:txBody>
      </p:sp>
      <p:sp>
        <p:nvSpPr>
          <p:cNvPr id="43" name="TextBox 216"/>
          <p:cNvSpPr txBox="1"/>
          <p:nvPr/>
        </p:nvSpPr>
        <p:spPr>
          <a:xfrm>
            <a:off x="9045645" y="2654939"/>
            <a:ext cx="2333555" cy="353737"/>
          </a:xfrm>
          <a:prstGeom prst="rect">
            <a:avLst/>
          </a:prstGeom>
          <a:noFill/>
        </p:spPr>
        <p:txBody>
          <a:bodyPr wrap="square" rtlCol="0">
            <a:noAutofit/>
          </a:bodyPr>
          <a:lstStyle/>
          <a:p>
            <a:r>
              <a:rPr lang="zh-CN" altLang="en-US" sz="1600" b="1" dirty="0">
                <a:solidFill>
                  <a:schemeClr val="tx1">
                    <a:lumMod val="85000"/>
                    <a:lumOff val="15000"/>
                  </a:schemeClr>
                </a:solidFill>
                <a:cs typeface="+mn-ea"/>
                <a:sym typeface="+mn-lt"/>
              </a:rPr>
              <a:t>点击输入标题</a:t>
            </a:r>
            <a:endParaRPr lang="zh-CN" altLang="en-US" sz="1600" b="1" dirty="0">
              <a:solidFill>
                <a:schemeClr val="tx1">
                  <a:lumMod val="85000"/>
                  <a:lumOff val="15000"/>
                </a:schemeClr>
              </a:solidFill>
              <a:cs typeface="+mn-ea"/>
              <a:sym typeface="+mn-lt"/>
            </a:endParaRPr>
          </a:p>
        </p:txBody>
      </p:sp>
      <p:sp>
        <p:nvSpPr>
          <p:cNvPr id="44" name="TextBox 217"/>
          <p:cNvSpPr txBox="1"/>
          <p:nvPr/>
        </p:nvSpPr>
        <p:spPr>
          <a:xfrm>
            <a:off x="9045646" y="3035776"/>
            <a:ext cx="2168454" cy="523220"/>
          </a:xfrm>
          <a:prstGeom prst="rect">
            <a:avLst/>
          </a:prstGeom>
          <a:noFill/>
        </p:spPr>
        <p:txBody>
          <a:bodyPr wrap="square" rtlCol="0">
            <a:spAutoFit/>
          </a:bodyPr>
          <a:lstStyle/>
          <a:p>
            <a:r>
              <a:rPr lang="zh-CN" altLang="en-US" sz="1400" dirty="0">
                <a:solidFill>
                  <a:schemeClr val="tx1">
                    <a:lumMod val="85000"/>
                    <a:lumOff val="15000"/>
                  </a:schemeClr>
                </a:solidFill>
                <a:cs typeface="+mn-ea"/>
                <a:sym typeface="+mn-lt"/>
              </a:rPr>
              <a:t>本模版所有图形线条及其相应素材均可自由编辑</a:t>
            </a:r>
            <a:endParaRPr lang="en-US" altLang="zh-CN" sz="1400" dirty="0">
              <a:solidFill>
                <a:schemeClr val="tx1">
                  <a:lumMod val="85000"/>
                  <a:lumOff val="15000"/>
                </a:schemeClr>
              </a:solidFill>
              <a:cs typeface="+mn-ea"/>
              <a:sym typeface="+mn-lt"/>
            </a:endParaRPr>
          </a:p>
        </p:txBody>
      </p:sp>
      <p:sp>
        <p:nvSpPr>
          <p:cNvPr id="45" name="TextBox 216"/>
          <p:cNvSpPr txBox="1"/>
          <p:nvPr/>
        </p:nvSpPr>
        <p:spPr>
          <a:xfrm>
            <a:off x="9045645" y="3843795"/>
            <a:ext cx="2333555" cy="353737"/>
          </a:xfrm>
          <a:prstGeom prst="rect">
            <a:avLst/>
          </a:prstGeom>
          <a:noFill/>
        </p:spPr>
        <p:txBody>
          <a:bodyPr wrap="square" rtlCol="0">
            <a:noAutofit/>
          </a:bodyPr>
          <a:lstStyle/>
          <a:p>
            <a:r>
              <a:rPr lang="zh-CN" altLang="en-US" sz="1600" b="1" dirty="0">
                <a:solidFill>
                  <a:schemeClr val="tx1">
                    <a:lumMod val="85000"/>
                    <a:lumOff val="15000"/>
                  </a:schemeClr>
                </a:solidFill>
                <a:cs typeface="+mn-ea"/>
                <a:sym typeface="+mn-lt"/>
              </a:rPr>
              <a:t>点击输入标题</a:t>
            </a:r>
            <a:endParaRPr lang="zh-CN" altLang="en-US" sz="1600" b="1" dirty="0">
              <a:solidFill>
                <a:schemeClr val="tx1">
                  <a:lumMod val="85000"/>
                  <a:lumOff val="15000"/>
                </a:schemeClr>
              </a:solidFill>
              <a:cs typeface="+mn-ea"/>
              <a:sym typeface="+mn-lt"/>
            </a:endParaRPr>
          </a:p>
        </p:txBody>
      </p:sp>
      <p:sp>
        <p:nvSpPr>
          <p:cNvPr id="46" name="TextBox 217"/>
          <p:cNvSpPr txBox="1"/>
          <p:nvPr/>
        </p:nvSpPr>
        <p:spPr>
          <a:xfrm>
            <a:off x="9045646" y="4224632"/>
            <a:ext cx="2168454" cy="523220"/>
          </a:xfrm>
          <a:prstGeom prst="rect">
            <a:avLst/>
          </a:prstGeom>
          <a:noFill/>
        </p:spPr>
        <p:txBody>
          <a:bodyPr wrap="square" rtlCol="0">
            <a:spAutoFit/>
          </a:bodyPr>
          <a:lstStyle/>
          <a:p>
            <a:r>
              <a:rPr lang="zh-CN" altLang="en-US" sz="1400" dirty="0">
                <a:solidFill>
                  <a:schemeClr val="tx1">
                    <a:lumMod val="85000"/>
                    <a:lumOff val="15000"/>
                  </a:schemeClr>
                </a:solidFill>
                <a:cs typeface="+mn-ea"/>
                <a:sym typeface="+mn-lt"/>
              </a:rPr>
              <a:t>本模版所有图形线条及其相应素材均可自由编辑</a:t>
            </a:r>
            <a:endParaRPr lang="en-US" altLang="zh-CN" sz="1400" dirty="0">
              <a:solidFill>
                <a:schemeClr val="tx1">
                  <a:lumMod val="85000"/>
                  <a:lumOff val="15000"/>
                </a:schemeClr>
              </a:solidFill>
              <a:cs typeface="+mn-ea"/>
              <a:sym typeface="+mn-lt"/>
            </a:endParaRPr>
          </a:p>
        </p:txBody>
      </p:sp>
      <p:sp>
        <p:nvSpPr>
          <p:cNvPr id="47" name="TextBox 216"/>
          <p:cNvSpPr txBox="1"/>
          <p:nvPr/>
        </p:nvSpPr>
        <p:spPr>
          <a:xfrm>
            <a:off x="9045645" y="5039388"/>
            <a:ext cx="2333555" cy="353737"/>
          </a:xfrm>
          <a:prstGeom prst="rect">
            <a:avLst/>
          </a:prstGeom>
          <a:noFill/>
        </p:spPr>
        <p:txBody>
          <a:bodyPr wrap="square" rtlCol="0">
            <a:noAutofit/>
          </a:bodyPr>
          <a:lstStyle/>
          <a:p>
            <a:r>
              <a:rPr lang="zh-CN" altLang="en-US" sz="1600" b="1" dirty="0">
                <a:solidFill>
                  <a:schemeClr val="tx1">
                    <a:lumMod val="85000"/>
                    <a:lumOff val="15000"/>
                  </a:schemeClr>
                </a:solidFill>
                <a:cs typeface="+mn-ea"/>
                <a:sym typeface="+mn-lt"/>
              </a:rPr>
              <a:t>点击输入标题</a:t>
            </a:r>
            <a:endParaRPr lang="zh-CN" altLang="en-US" sz="1600" b="1" dirty="0">
              <a:solidFill>
                <a:schemeClr val="tx1">
                  <a:lumMod val="85000"/>
                  <a:lumOff val="15000"/>
                </a:schemeClr>
              </a:solidFill>
              <a:cs typeface="+mn-ea"/>
              <a:sym typeface="+mn-lt"/>
            </a:endParaRPr>
          </a:p>
        </p:txBody>
      </p:sp>
      <p:sp>
        <p:nvSpPr>
          <p:cNvPr id="48" name="TextBox 217"/>
          <p:cNvSpPr txBox="1"/>
          <p:nvPr/>
        </p:nvSpPr>
        <p:spPr>
          <a:xfrm>
            <a:off x="9045646" y="5420225"/>
            <a:ext cx="2168454" cy="523220"/>
          </a:xfrm>
          <a:prstGeom prst="rect">
            <a:avLst/>
          </a:prstGeom>
          <a:noFill/>
        </p:spPr>
        <p:txBody>
          <a:bodyPr wrap="square" rtlCol="0">
            <a:spAutoFit/>
          </a:bodyPr>
          <a:lstStyle/>
          <a:p>
            <a:r>
              <a:rPr lang="zh-CN" altLang="en-US" sz="1400" dirty="0">
                <a:solidFill>
                  <a:schemeClr val="tx1">
                    <a:lumMod val="85000"/>
                    <a:lumOff val="15000"/>
                  </a:schemeClr>
                </a:solidFill>
                <a:cs typeface="+mn-ea"/>
                <a:sym typeface="+mn-lt"/>
              </a:rPr>
              <a:t>本模版所有图形线条及其相应素材均可自由编辑</a:t>
            </a:r>
            <a:endParaRPr lang="en-US" altLang="zh-CN" sz="1400" dirty="0">
              <a:solidFill>
                <a:schemeClr val="tx1">
                  <a:lumMod val="85000"/>
                  <a:lumOff val="15000"/>
                </a:schemeClr>
              </a:solidFill>
              <a:cs typeface="+mn-ea"/>
              <a:sym typeface="+mn-lt"/>
            </a:endParaRPr>
          </a:p>
        </p:txBody>
      </p:sp>
      <p:sp>
        <p:nvSpPr>
          <p:cNvPr id="49" name="文本框 48"/>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二、论文综述</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flipH="1">
            <a:off x="916289" y="1564971"/>
            <a:ext cx="6711904" cy="1848257"/>
          </a:xfrm>
          <a:custGeom>
            <a:avLst/>
            <a:gdLst>
              <a:gd name="T0" fmla="*/ 75 w 2400"/>
              <a:gd name="T1" fmla="*/ 0 h 659"/>
              <a:gd name="T2" fmla="*/ 2325 w 2400"/>
              <a:gd name="T3" fmla="*/ 0 h 659"/>
              <a:gd name="T4" fmla="*/ 2400 w 2400"/>
              <a:gd name="T5" fmla="*/ 74 h 659"/>
              <a:gd name="T6" fmla="*/ 2400 w 2400"/>
              <a:gd name="T7" fmla="*/ 584 h 659"/>
              <a:gd name="T8" fmla="*/ 2325 w 2400"/>
              <a:gd name="T9" fmla="*/ 659 h 659"/>
              <a:gd name="T10" fmla="*/ 75 w 2400"/>
              <a:gd name="T11" fmla="*/ 659 h 659"/>
              <a:gd name="T12" fmla="*/ 0 w 2400"/>
              <a:gd name="T13" fmla="*/ 584 h 659"/>
              <a:gd name="T14" fmla="*/ 0 w 2400"/>
              <a:gd name="T15" fmla="*/ 74 h 659"/>
              <a:gd name="T16" fmla="*/ 75 w 2400"/>
              <a:gd name="T17"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0" h="659">
                <a:moveTo>
                  <a:pt x="75" y="0"/>
                </a:moveTo>
                <a:cubicBezTo>
                  <a:pt x="2325" y="0"/>
                  <a:pt x="2325" y="0"/>
                  <a:pt x="2325" y="0"/>
                </a:cubicBezTo>
                <a:cubicBezTo>
                  <a:pt x="2366" y="0"/>
                  <a:pt x="2400" y="33"/>
                  <a:pt x="2400" y="74"/>
                </a:cubicBezTo>
                <a:cubicBezTo>
                  <a:pt x="2400" y="584"/>
                  <a:pt x="2400" y="584"/>
                  <a:pt x="2400" y="584"/>
                </a:cubicBezTo>
                <a:cubicBezTo>
                  <a:pt x="2400" y="625"/>
                  <a:pt x="2366" y="659"/>
                  <a:pt x="2325" y="659"/>
                </a:cubicBezTo>
                <a:cubicBezTo>
                  <a:pt x="75" y="659"/>
                  <a:pt x="75" y="659"/>
                  <a:pt x="75" y="659"/>
                </a:cubicBezTo>
                <a:cubicBezTo>
                  <a:pt x="34" y="659"/>
                  <a:pt x="0" y="625"/>
                  <a:pt x="0" y="584"/>
                </a:cubicBezTo>
                <a:cubicBezTo>
                  <a:pt x="0" y="74"/>
                  <a:pt x="0" y="74"/>
                  <a:pt x="0" y="74"/>
                </a:cubicBezTo>
                <a:cubicBezTo>
                  <a:pt x="0" y="33"/>
                  <a:pt x="34" y="0"/>
                  <a:pt x="75" y="0"/>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 name="Freeform 212"/>
          <p:cNvSpPr/>
          <p:nvPr/>
        </p:nvSpPr>
        <p:spPr bwMode="auto">
          <a:xfrm flipH="1">
            <a:off x="913923" y="1553633"/>
            <a:ext cx="6533346" cy="1610572"/>
          </a:xfrm>
          <a:custGeom>
            <a:avLst/>
            <a:gdLst>
              <a:gd name="T0" fmla="*/ 2 w 2336"/>
              <a:gd name="T1" fmla="*/ 1 h 574"/>
              <a:gd name="T2" fmla="*/ 2 w 2336"/>
              <a:gd name="T3" fmla="*/ 518 h 574"/>
              <a:gd name="T4" fmla="*/ 11 w 2336"/>
              <a:gd name="T5" fmla="*/ 558 h 574"/>
              <a:gd name="T6" fmla="*/ 38 w 2336"/>
              <a:gd name="T7" fmla="*/ 572 h 574"/>
              <a:gd name="T8" fmla="*/ 670 w 2336"/>
              <a:gd name="T9" fmla="*/ 572 h 574"/>
              <a:gd name="T10" fmla="*/ 707 w 2336"/>
              <a:gd name="T11" fmla="*/ 552 h 574"/>
              <a:gd name="T12" fmla="*/ 718 w 2336"/>
              <a:gd name="T13" fmla="*/ 518 h 574"/>
              <a:gd name="T14" fmla="*/ 718 w 2336"/>
              <a:gd name="T15" fmla="*/ 88 h 574"/>
              <a:gd name="T16" fmla="*/ 1127 w 2336"/>
              <a:gd name="T17" fmla="*/ 88 h 574"/>
              <a:gd name="T18" fmla="*/ 1478 w 2336"/>
              <a:gd name="T19" fmla="*/ 88 h 574"/>
              <a:gd name="T20" fmla="*/ 1894 w 2336"/>
              <a:gd name="T21" fmla="*/ 88 h 574"/>
              <a:gd name="T22" fmla="*/ 2200 w 2336"/>
              <a:gd name="T23" fmla="*/ 88 h 574"/>
              <a:gd name="T24" fmla="*/ 2335 w 2336"/>
              <a:gd name="T25" fmla="*/ 88 h 574"/>
              <a:gd name="T26" fmla="*/ 2333 w 2336"/>
              <a:gd name="T27" fmla="*/ 58 h 574"/>
              <a:gd name="T28" fmla="*/ 2309 w 2336"/>
              <a:gd name="T29" fmla="*/ 18 h 574"/>
              <a:gd name="T30" fmla="*/ 2264 w 2336"/>
              <a:gd name="T31" fmla="*/ 0 h 574"/>
              <a:gd name="T32" fmla="*/ 2 w 2336"/>
              <a:gd name="T33" fmla="*/ 1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36" h="574">
                <a:moveTo>
                  <a:pt x="2" y="1"/>
                </a:moveTo>
                <a:cubicBezTo>
                  <a:pt x="2" y="518"/>
                  <a:pt x="2" y="518"/>
                  <a:pt x="2" y="518"/>
                </a:cubicBezTo>
                <a:cubicBezTo>
                  <a:pt x="2" y="518"/>
                  <a:pt x="0" y="546"/>
                  <a:pt x="11" y="558"/>
                </a:cubicBezTo>
                <a:cubicBezTo>
                  <a:pt x="26" y="574"/>
                  <a:pt x="38" y="572"/>
                  <a:pt x="38" y="572"/>
                </a:cubicBezTo>
                <a:cubicBezTo>
                  <a:pt x="670" y="572"/>
                  <a:pt x="670" y="572"/>
                  <a:pt x="670" y="572"/>
                </a:cubicBezTo>
                <a:cubicBezTo>
                  <a:pt x="678" y="572"/>
                  <a:pt x="696" y="567"/>
                  <a:pt x="707" y="552"/>
                </a:cubicBezTo>
                <a:cubicBezTo>
                  <a:pt x="718" y="540"/>
                  <a:pt x="718" y="523"/>
                  <a:pt x="718" y="518"/>
                </a:cubicBezTo>
                <a:cubicBezTo>
                  <a:pt x="718" y="88"/>
                  <a:pt x="718" y="88"/>
                  <a:pt x="718" y="88"/>
                </a:cubicBezTo>
                <a:cubicBezTo>
                  <a:pt x="1127" y="88"/>
                  <a:pt x="1127" y="88"/>
                  <a:pt x="1127" y="88"/>
                </a:cubicBezTo>
                <a:cubicBezTo>
                  <a:pt x="1478" y="88"/>
                  <a:pt x="1478" y="88"/>
                  <a:pt x="1478" y="88"/>
                </a:cubicBezTo>
                <a:cubicBezTo>
                  <a:pt x="1894" y="88"/>
                  <a:pt x="1894" y="88"/>
                  <a:pt x="1894" y="88"/>
                </a:cubicBezTo>
                <a:cubicBezTo>
                  <a:pt x="2200" y="88"/>
                  <a:pt x="2200" y="88"/>
                  <a:pt x="2200" y="88"/>
                </a:cubicBezTo>
                <a:cubicBezTo>
                  <a:pt x="2335" y="88"/>
                  <a:pt x="2335" y="88"/>
                  <a:pt x="2335" y="88"/>
                </a:cubicBezTo>
                <a:cubicBezTo>
                  <a:pt x="2335" y="88"/>
                  <a:pt x="2336" y="69"/>
                  <a:pt x="2333" y="58"/>
                </a:cubicBezTo>
                <a:cubicBezTo>
                  <a:pt x="2332" y="51"/>
                  <a:pt x="2327" y="34"/>
                  <a:pt x="2309" y="18"/>
                </a:cubicBezTo>
                <a:cubicBezTo>
                  <a:pt x="2287" y="0"/>
                  <a:pt x="2264" y="0"/>
                  <a:pt x="2264" y="0"/>
                </a:cubicBezTo>
                <a:lnTo>
                  <a:pt x="2" y="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 name="Freeform 5"/>
          <p:cNvSpPr/>
          <p:nvPr/>
        </p:nvSpPr>
        <p:spPr bwMode="auto">
          <a:xfrm>
            <a:off x="4563808" y="3964110"/>
            <a:ext cx="6711904" cy="1848257"/>
          </a:xfrm>
          <a:custGeom>
            <a:avLst/>
            <a:gdLst>
              <a:gd name="T0" fmla="*/ 75 w 2400"/>
              <a:gd name="T1" fmla="*/ 0 h 659"/>
              <a:gd name="T2" fmla="*/ 2325 w 2400"/>
              <a:gd name="T3" fmla="*/ 0 h 659"/>
              <a:gd name="T4" fmla="*/ 2400 w 2400"/>
              <a:gd name="T5" fmla="*/ 74 h 659"/>
              <a:gd name="T6" fmla="*/ 2400 w 2400"/>
              <a:gd name="T7" fmla="*/ 584 h 659"/>
              <a:gd name="T8" fmla="*/ 2325 w 2400"/>
              <a:gd name="T9" fmla="*/ 659 h 659"/>
              <a:gd name="T10" fmla="*/ 75 w 2400"/>
              <a:gd name="T11" fmla="*/ 659 h 659"/>
              <a:gd name="T12" fmla="*/ 0 w 2400"/>
              <a:gd name="T13" fmla="*/ 584 h 659"/>
              <a:gd name="T14" fmla="*/ 0 w 2400"/>
              <a:gd name="T15" fmla="*/ 74 h 659"/>
              <a:gd name="T16" fmla="*/ 75 w 2400"/>
              <a:gd name="T17"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0" h="659">
                <a:moveTo>
                  <a:pt x="75" y="0"/>
                </a:moveTo>
                <a:cubicBezTo>
                  <a:pt x="2325" y="0"/>
                  <a:pt x="2325" y="0"/>
                  <a:pt x="2325" y="0"/>
                </a:cubicBezTo>
                <a:cubicBezTo>
                  <a:pt x="2366" y="0"/>
                  <a:pt x="2400" y="33"/>
                  <a:pt x="2400" y="74"/>
                </a:cubicBezTo>
                <a:cubicBezTo>
                  <a:pt x="2400" y="584"/>
                  <a:pt x="2400" y="584"/>
                  <a:pt x="2400" y="584"/>
                </a:cubicBezTo>
                <a:cubicBezTo>
                  <a:pt x="2400" y="625"/>
                  <a:pt x="2366" y="659"/>
                  <a:pt x="2325" y="659"/>
                </a:cubicBezTo>
                <a:cubicBezTo>
                  <a:pt x="75" y="659"/>
                  <a:pt x="75" y="659"/>
                  <a:pt x="75" y="659"/>
                </a:cubicBezTo>
                <a:cubicBezTo>
                  <a:pt x="34" y="659"/>
                  <a:pt x="0" y="625"/>
                  <a:pt x="0" y="584"/>
                </a:cubicBezTo>
                <a:cubicBezTo>
                  <a:pt x="0" y="74"/>
                  <a:pt x="0" y="74"/>
                  <a:pt x="0" y="74"/>
                </a:cubicBezTo>
                <a:cubicBezTo>
                  <a:pt x="0" y="33"/>
                  <a:pt x="34" y="0"/>
                  <a:pt x="75" y="0"/>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12"/>
          <p:cNvSpPr/>
          <p:nvPr/>
        </p:nvSpPr>
        <p:spPr bwMode="auto">
          <a:xfrm>
            <a:off x="4744731" y="3960562"/>
            <a:ext cx="6533346" cy="1610572"/>
          </a:xfrm>
          <a:custGeom>
            <a:avLst/>
            <a:gdLst>
              <a:gd name="T0" fmla="*/ 2 w 2336"/>
              <a:gd name="T1" fmla="*/ 1 h 574"/>
              <a:gd name="T2" fmla="*/ 2 w 2336"/>
              <a:gd name="T3" fmla="*/ 518 h 574"/>
              <a:gd name="T4" fmla="*/ 11 w 2336"/>
              <a:gd name="T5" fmla="*/ 558 h 574"/>
              <a:gd name="T6" fmla="*/ 38 w 2336"/>
              <a:gd name="T7" fmla="*/ 572 h 574"/>
              <a:gd name="T8" fmla="*/ 670 w 2336"/>
              <a:gd name="T9" fmla="*/ 572 h 574"/>
              <a:gd name="T10" fmla="*/ 707 w 2336"/>
              <a:gd name="T11" fmla="*/ 552 h 574"/>
              <a:gd name="T12" fmla="*/ 718 w 2336"/>
              <a:gd name="T13" fmla="*/ 518 h 574"/>
              <a:gd name="T14" fmla="*/ 718 w 2336"/>
              <a:gd name="T15" fmla="*/ 88 h 574"/>
              <a:gd name="T16" fmla="*/ 1127 w 2336"/>
              <a:gd name="T17" fmla="*/ 88 h 574"/>
              <a:gd name="T18" fmla="*/ 1478 w 2336"/>
              <a:gd name="T19" fmla="*/ 88 h 574"/>
              <a:gd name="T20" fmla="*/ 1894 w 2336"/>
              <a:gd name="T21" fmla="*/ 88 h 574"/>
              <a:gd name="T22" fmla="*/ 2200 w 2336"/>
              <a:gd name="T23" fmla="*/ 88 h 574"/>
              <a:gd name="T24" fmla="*/ 2335 w 2336"/>
              <a:gd name="T25" fmla="*/ 88 h 574"/>
              <a:gd name="T26" fmla="*/ 2333 w 2336"/>
              <a:gd name="T27" fmla="*/ 58 h 574"/>
              <a:gd name="T28" fmla="*/ 2309 w 2336"/>
              <a:gd name="T29" fmla="*/ 18 h 574"/>
              <a:gd name="T30" fmla="*/ 2264 w 2336"/>
              <a:gd name="T31" fmla="*/ 0 h 574"/>
              <a:gd name="T32" fmla="*/ 2 w 2336"/>
              <a:gd name="T33" fmla="*/ 1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36" h="574">
                <a:moveTo>
                  <a:pt x="2" y="1"/>
                </a:moveTo>
                <a:cubicBezTo>
                  <a:pt x="2" y="518"/>
                  <a:pt x="2" y="518"/>
                  <a:pt x="2" y="518"/>
                </a:cubicBezTo>
                <a:cubicBezTo>
                  <a:pt x="2" y="518"/>
                  <a:pt x="0" y="546"/>
                  <a:pt x="11" y="558"/>
                </a:cubicBezTo>
                <a:cubicBezTo>
                  <a:pt x="26" y="574"/>
                  <a:pt x="38" y="572"/>
                  <a:pt x="38" y="572"/>
                </a:cubicBezTo>
                <a:cubicBezTo>
                  <a:pt x="670" y="572"/>
                  <a:pt x="670" y="572"/>
                  <a:pt x="670" y="572"/>
                </a:cubicBezTo>
                <a:cubicBezTo>
                  <a:pt x="678" y="572"/>
                  <a:pt x="696" y="567"/>
                  <a:pt x="707" y="552"/>
                </a:cubicBezTo>
                <a:cubicBezTo>
                  <a:pt x="718" y="540"/>
                  <a:pt x="718" y="523"/>
                  <a:pt x="718" y="518"/>
                </a:cubicBezTo>
                <a:cubicBezTo>
                  <a:pt x="718" y="88"/>
                  <a:pt x="718" y="88"/>
                  <a:pt x="718" y="88"/>
                </a:cubicBezTo>
                <a:cubicBezTo>
                  <a:pt x="1127" y="88"/>
                  <a:pt x="1127" y="88"/>
                  <a:pt x="1127" y="88"/>
                </a:cubicBezTo>
                <a:cubicBezTo>
                  <a:pt x="1478" y="88"/>
                  <a:pt x="1478" y="88"/>
                  <a:pt x="1478" y="88"/>
                </a:cubicBezTo>
                <a:cubicBezTo>
                  <a:pt x="1894" y="88"/>
                  <a:pt x="1894" y="88"/>
                  <a:pt x="1894" y="88"/>
                </a:cubicBezTo>
                <a:cubicBezTo>
                  <a:pt x="2200" y="88"/>
                  <a:pt x="2200" y="88"/>
                  <a:pt x="2200" y="88"/>
                </a:cubicBezTo>
                <a:cubicBezTo>
                  <a:pt x="2335" y="88"/>
                  <a:pt x="2335" y="88"/>
                  <a:pt x="2335" y="88"/>
                </a:cubicBezTo>
                <a:cubicBezTo>
                  <a:pt x="2335" y="88"/>
                  <a:pt x="2336" y="69"/>
                  <a:pt x="2333" y="58"/>
                </a:cubicBezTo>
                <a:cubicBezTo>
                  <a:pt x="2332" y="51"/>
                  <a:pt x="2327" y="34"/>
                  <a:pt x="2309" y="18"/>
                </a:cubicBezTo>
                <a:cubicBezTo>
                  <a:pt x="2287" y="0"/>
                  <a:pt x="2264" y="0"/>
                  <a:pt x="2264" y="0"/>
                </a:cubicBezTo>
                <a:lnTo>
                  <a:pt x="2" y="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文本框 5"/>
          <p:cNvSpPr txBox="1"/>
          <p:nvPr/>
        </p:nvSpPr>
        <p:spPr>
          <a:xfrm>
            <a:off x="5382440" y="2181192"/>
            <a:ext cx="2105265" cy="338554"/>
          </a:xfrm>
          <a:prstGeom prst="rect">
            <a:avLst/>
          </a:prstGeom>
          <a:noFill/>
        </p:spPr>
        <p:txBody>
          <a:bodyPr wrap="square" rtlCol="0">
            <a:spAutoFit/>
          </a:bodyPr>
          <a:lstStyle/>
          <a:p>
            <a:pPr algn="ctr"/>
            <a:r>
              <a:rPr lang="zh-CN" altLang="en-US" sz="1600" b="1" dirty="0">
                <a:solidFill>
                  <a:srgbClr val="F1EFD7"/>
                </a:solidFill>
                <a:cs typeface="+mn-ea"/>
                <a:sym typeface="+mn-lt"/>
              </a:rPr>
              <a:t>点击添加分标题</a:t>
            </a:r>
            <a:endParaRPr lang="zh-CN" altLang="en-US" sz="1600" b="1" dirty="0">
              <a:solidFill>
                <a:srgbClr val="F1EFD7"/>
              </a:solidFill>
              <a:cs typeface="+mn-ea"/>
              <a:sym typeface="+mn-lt"/>
            </a:endParaRPr>
          </a:p>
        </p:txBody>
      </p:sp>
      <p:sp>
        <p:nvSpPr>
          <p:cNvPr id="7" name="文本框 6"/>
          <p:cNvSpPr txBox="1"/>
          <p:nvPr/>
        </p:nvSpPr>
        <p:spPr>
          <a:xfrm>
            <a:off x="4704295" y="4588122"/>
            <a:ext cx="2105265" cy="338554"/>
          </a:xfrm>
          <a:prstGeom prst="rect">
            <a:avLst/>
          </a:prstGeom>
          <a:noFill/>
        </p:spPr>
        <p:txBody>
          <a:bodyPr wrap="square" rtlCol="0">
            <a:spAutoFit/>
          </a:bodyPr>
          <a:lstStyle/>
          <a:p>
            <a:pPr algn="ctr"/>
            <a:r>
              <a:rPr lang="zh-CN" altLang="en-US" sz="1600" b="1" dirty="0">
                <a:solidFill>
                  <a:srgbClr val="F1EFD7"/>
                </a:solidFill>
                <a:cs typeface="+mn-ea"/>
                <a:sym typeface="+mn-lt"/>
              </a:rPr>
              <a:t>点击添加分标题</a:t>
            </a:r>
            <a:endParaRPr lang="zh-CN" altLang="en-US" sz="1600" b="1" dirty="0">
              <a:solidFill>
                <a:srgbClr val="F1EFD7"/>
              </a:solidFill>
              <a:cs typeface="+mn-ea"/>
              <a:sym typeface="+mn-lt"/>
            </a:endParaRPr>
          </a:p>
        </p:txBody>
      </p:sp>
      <p:sp>
        <p:nvSpPr>
          <p:cNvPr id="8" name="文本框 7"/>
          <p:cNvSpPr txBox="1"/>
          <p:nvPr/>
        </p:nvSpPr>
        <p:spPr>
          <a:xfrm>
            <a:off x="1222743" y="1924751"/>
            <a:ext cx="3643302" cy="1200329"/>
          </a:xfrm>
          <a:prstGeom prst="rect">
            <a:avLst/>
          </a:prstGeom>
          <a:noFill/>
        </p:spPr>
        <p:txBody>
          <a:bodyPr wrap="square" rtlCol="0">
            <a:spAutoFit/>
          </a:bodyPr>
          <a:lstStyle/>
          <a:p>
            <a:pPr>
              <a:lnSpc>
                <a:spcPct val="150000"/>
              </a:lnSpc>
            </a:pPr>
            <a:r>
              <a:rPr lang="zh-CN" altLang="en-US" sz="1600" dirty="0">
                <a:solidFill>
                  <a:schemeClr val="bg1"/>
                </a:solidFill>
                <a:cs typeface="+mn-ea"/>
                <a:sym typeface="+mn-lt"/>
              </a:rPr>
              <a:t>单击此处添加您的标题文字单击此处</a:t>
            </a:r>
            <a:r>
              <a:rPr lang="zh-CN" altLang="en-US" sz="1600" dirty="0" smtClean="0">
                <a:solidFill>
                  <a:schemeClr val="bg1"/>
                </a:solidFill>
                <a:cs typeface="+mn-ea"/>
                <a:sym typeface="+mn-lt"/>
              </a:rPr>
              <a:t>添更多模板：亮亮图文旗舰店</a:t>
            </a:r>
            <a:r>
              <a:rPr lang="en-US" altLang="zh-CN" sz="1600" dirty="0" smtClean="0">
                <a:solidFill>
                  <a:schemeClr val="bg1"/>
                </a:solidFill>
                <a:cs typeface="+mn-ea"/>
                <a:sym typeface="+mn-lt"/>
              </a:rPr>
              <a:t>https://liangliangtuwen.tmall.com</a:t>
            </a:r>
            <a:endParaRPr lang="zh-CN" altLang="en-US" sz="1600" dirty="0">
              <a:solidFill>
                <a:schemeClr val="bg1"/>
              </a:solidFill>
              <a:cs typeface="+mn-ea"/>
              <a:sym typeface="+mn-lt"/>
            </a:endParaRPr>
          </a:p>
        </p:txBody>
      </p:sp>
      <p:sp>
        <p:nvSpPr>
          <p:cNvPr id="9" name="文本框 8"/>
          <p:cNvSpPr txBox="1"/>
          <p:nvPr/>
        </p:nvSpPr>
        <p:spPr>
          <a:xfrm>
            <a:off x="7220984" y="4330878"/>
            <a:ext cx="3643302" cy="1200329"/>
          </a:xfrm>
          <a:prstGeom prst="rect">
            <a:avLst/>
          </a:prstGeom>
          <a:noFill/>
        </p:spPr>
        <p:txBody>
          <a:bodyPr wrap="square" rtlCol="0">
            <a:spAutoFit/>
          </a:bodyPr>
          <a:lstStyle/>
          <a:p>
            <a:pPr>
              <a:lnSpc>
                <a:spcPct val="150000"/>
              </a:lnSpc>
            </a:pPr>
            <a:r>
              <a:rPr lang="zh-CN" altLang="en-US" sz="1600" dirty="0">
                <a:solidFill>
                  <a:schemeClr val="bg1"/>
                </a:solidFill>
                <a:cs typeface="+mn-ea"/>
                <a:sym typeface="+mn-lt"/>
              </a:rPr>
              <a:t>单击此处添加您的标题文字单击此处添加您的标题文字单击此处添加您的标题文字单击此处添加您的标题</a:t>
            </a:r>
            <a:endParaRPr lang="zh-CN" altLang="en-US" sz="1600" dirty="0">
              <a:solidFill>
                <a:schemeClr val="bg1"/>
              </a:solidFill>
              <a:cs typeface="+mn-ea"/>
              <a:sym typeface="+mn-lt"/>
            </a:endParaRPr>
          </a:p>
        </p:txBody>
      </p:sp>
      <p:sp>
        <p:nvSpPr>
          <p:cNvPr id="10" name="文本框 9"/>
          <p:cNvSpPr txBox="1"/>
          <p:nvPr/>
        </p:nvSpPr>
        <p:spPr>
          <a:xfrm>
            <a:off x="8054576" y="2060090"/>
            <a:ext cx="3454497" cy="1200329"/>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cs typeface="+mn-ea"/>
                <a:sym typeface="+mn-lt"/>
              </a:rPr>
              <a:t>单击此处添加您的标题文字单击此处添加您的标题文字单击此处添加您的标题文字单击此处添加您的标题</a:t>
            </a:r>
            <a:endParaRPr lang="zh-CN" altLang="en-US" sz="1600" dirty="0">
              <a:solidFill>
                <a:schemeClr val="tx1">
                  <a:lumMod val="85000"/>
                  <a:lumOff val="15000"/>
                </a:schemeClr>
              </a:solidFill>
              <a:cs typeface="+mn-ea"/>
              <a:sym typeface="+mn-lt"/>
            </a:endParaRPr>
          </a:p>
        </p:txBody>
      </p:sp>
      <p:sp>
        <p:nvSpPr>
          <p:cNvPr id="11" name="文本框 10"/>
          <p:cNvSpPr txBox="1"/>
          <p:nvPr/>
        </p:nvSpPr>
        <p:spPr>
          <a:xfrm>
            <a:off x="8054576" y="1618826"/>
            <a:ext cx="2242585" cy="461665"/>
          </a:xfrm>
          <a:prstGeom prst="rect">
            <a:avLst/>
          </a:prstGeom>
          <a:noFill/>
        </p:spPr>
        <p:txBody>
          <a:bodyPr wrap="square" rtlCol="0">
            <a:spAutoFit/>
          </a:bodyPr>
          <a:lstStyle/>
          <a:p>
            <a:r>
              <a:rPr lang="zh-CN" altLang="en-US" sz="2400" b="1" dirty="0">
                <a:solidFill>
                  <a:schemeClr val="tx1">
                    <a:lumMod val="85000"/>
                    <a:lumOff val="15000"/>
                  </a:schemeClr>
                </a:solidFill>
                <a:cs typeface="+mn-ea"/>
                <a:sym typeface="+mn-lt"/>
              </a:rPr>
              <a:t>添加标题</a:t>
            </a:r>
            <a:endParaRPr lang="zh-CN" altLang="en-US" sz="2400" b="1" dirty="0">
              <a:solidFill>
                <a:schemeClr val="tx1">
                  <a:lumMod val="85000"/>
                  <a:lumOff val="15000"/>
                </a:schemeClr>
              </a:solidFill>
              <a:cs typeface="+mn-ea"/>
              <a:sym typeface="+mn-lt"/>
            </a:endParaRPr>
          </a:p>
        </p:txBody>
      </p:sp>
      <p:sp>
        <p:nvSpPr>
          <p:cNvPr id="12" name="文本框 11"/>
          <p:cNvSpPr txBox="1"/>
          <p:nvPr/>
        </p:nvSpPr>
        <p:spPr>
          <a:xfrm>
            <a:off x="793732" y="4544507"/>
            <a:ext cx="3454497" cy="1200329"/>
          </a:xfrm>
          <a:prstGeom prst="rect">
            <a:avLst/>
          </a:prstGeom>
          <a:noFill/>
        </p:spPr>
        <p:txBody>
          <a:bodyPr wrap="square" rtlCol="0">
            <a:spAutoFit/>
          </a:bodyPr>
          <a:lstStyle/>
          <a:p>
            <a:pPr algn="r">
              <a:lnSpc>
                <a:spcPct val="150000"/>
              </a:lnSpc>
            </a:pPr>
            <a:r>
              <a:rPr lang="zh-CN" altLang="en-US" sz="1600" dirty="0">
                <a:solidFill>
                  <a:schemeClr val="tx1">
                    <a:lumMod val="85000"/>
                    <a:lumOff val="15000"/>
                  </a:schemeClr>
                </a:solidFill>
                <a:cs typeface="+mn-ea"/>
                <a:sym typeface="+mn-lt"/>
              </a:rPr>
              <a:t>单击此处添加您的标题文字单击此处添加您的标题文字单击此处添加您的标题文字单击此处添加您的标题</a:t>
            </a:r>
            <a:endParaRPr lang="zh-CN" altLang="en-US" sz="1600" dirty="0">
              <a:solidFill>
                <a:schemeClr val="tx1">
                  <a:lumMod val="85000"/>
                  <a:lumOff val="15000"/>
                </a:schemeClr>
              </a:solidFill>
              <a:cs typeface="+mn-ea"/>
              <a:sym typeface="+mn-lt"/>
            </a:endParaRPr>
          </a:p>
        </p:txBody>
      </p:sp>
      <p:sp>
        <p:nvSpPr>
          <p:cNvPr id="13" name="文本框 12"/>
          <p:cNvSpPr txBox="1"/>
          <p:nvPr/>
        </p:nvSpPr>
        <p:spPr>
          <a:xfrm>
            <a:off x="2005644" y="4103243"/>
            <a:ext cx="2242585" cy="461665"/>
          </a:xfrm>
          <a:prstGeom prst="rect">
            <a:avLst/>
          </a:prstGeom>
          <a:noFill/>
        </p:spPr>
        <p:txBody>
          <a:bodyPr wrap="square" rtlCol="0">
            <a:spAutoFit/>
          </a:bodyPr>
          <a:lstStyle/>
          <a:p>
            <a:pPr algn="r"/>
            <a:r>
              <a:rPr lang="zh-CN" altLang="en-US" sz="2400" b="1" dirty="0">
                <a:solidFill>
                  <a:schemeClr val="tx1">
                    <a:lumMod val="85000"/>
                    <a:lumOff val="15000"/>
                  </a:schemeClr>
                </a:solidFill>
                <a:cs typeface="+mn-ea"/>
                <a:sym typeface="+mn-lt"/>
              </a:rPr>
              <a:t>添加标题</a:t>
            </a:r>
            <a:endParaRPr lang="zh-CN" altLang="en-US" sz="2400" b="1" dirty="0">
              <a:solidFill>
                <a:schemeClr val="tx1">
                  <a:lumMod val="85000"/>
                  <a:lumOff val="15000"/>
                </a:schemeClr>
              </a:solidFill>
              <a:cs typeface="+mn-ea"/>
              <a:sym typeface="+mn-lt"/>
            </a:endParaRPr>
          </a:p>
        </p:txBody>
      </p:sp>
      <p:sp>
        <p:nvSpPr>
          <p:cNvPr id="14" name="文本框 13"/>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二、论文综述</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314654" y="1823675"/>
            <a:ext cx="3849329" cy="3849329"/>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690739" y="2575844"/>
            <a:ext cx="3097160" cy="309716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2074198" y="3365897"/>
            <a:ext cx="2315496" cy="2315496"/>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2463187" y="4135487"/>
            <a:ext cx="1537517" cy="1537517"/>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矩形 5"/>
          <p:cNvSpPr/>
          <p:nvPr/>
        </p:nvSpPr>
        <p:spPr>
          <a:xfrm>
            <a:off x="2509924" y="2018001"/>
            <a:ext cx="1610499" cy="338554"/>
          </a:xfrm>
          <a:prstGeom prst="rect">
            <a:avLst/>
          </a:prstGeom>
        </p:spPr>
        <p:txBody>
          <a:bodyPr wrap="square">
            <a:spAutoFit/>
          </a:bodyPr>
          <a:lstStyle/>
          <a:p>
            <a:pPr algn="ctr"/>
            <a:r>
              <a:rPr lang="zh-CN" altLang="en-US" sz="1600" dirty="0">
                <a:solidFill>
                  <a:schemeClr val="bg1"/>
                </a:solidFill>
                <a:cs typeface="+mn-ea"/>
                <a:sym typeface="+mn-lt"/>
              </a:rPr>
              <a:t>单击添加标题</a:t>
            </a:r>
            <a:endParaRPr lang="en-US" altLang="zh-CN" sz="1600" dirty="0">
              <a:solidFill>
                <a:schemeClr val="bg1"/>
              </a:solidFill>
              <a:cs typeface="+mn-ea"/>
              <a:sym typeface="+mn-lt"/>
            </a:endParaRPr>
          </a:p>
        </p:txBody>
      </p:sp>
      <p:sp>
        <p:nvSpPr>
          <p:cNvPr id="7" name="矩形 6"/>
          <p:cNvSpPr/>
          <p:nvPr/>
        </p:nvSpPr>
        <p:spPr>
          <a:xfrm>
            <a:off x="2509924" y="2797138"/>
            <a:ext cx="1610499" cy="338554"/>
          </a:xfrm>
          <a:prstGeom prst="rect">
            <a:avLst/>
          </a:prstGeom>
        </p:spPr>
        <p:txBody>
          <a:bodyPr wrap="square">
            <a:spAutoFit/>
          </a:bodyPr>
          <a:lstStyle/>
          <a:p>
            <a:pPr algn="ctr"/>
            <a:r>
              <a:rPr lang="zh-CN" altLang="en-US" sz="1600" dirty="0">
                <a:solidFill>
                  <a:schemeClr val="bg1"/>
                </a:solidFill>
                <a:cs typeface="+mn-ea"/>
                <a:sym typeface="+mn-lt"/>
              </a:rPr>
              <a:t>单击添加标题</a:t>
            </a:r>
            <a:endParaRPr lang="en-US" altLang="zh-CN" sz="1600" dirty="0">
              <a:solidFill>
                <a:schemeClr val="bg1"/>
              </a:solidFill>
              <a:cs typeface="+mn-ea"/>
              <a:sym typeface="+mn-lt"/>
            </a:endParaRPr>
          </a:p>
        </p:txBody>
      </p:sp>
      <p:sp>
        <p:nvSpPr>
          <p:cNvPr id="8" name="矩形 7"/>
          <p:cNvSpPr/>
          <p:nvPr/>
        </p:nvSpPr>
        <p:spPr>
          <a:xfrm>
            <a:off x="2502383" y="3579121"/>
            <a:ext cx="1536759" cy="338554"/>
          </a:xfrm>
          <a:prstGeom prst="rect">
            <a:avLst/>
          </a:prstGeom>
        </p:spPr>
        <p:txBody>
          <a:bodyPr wrap="square">
            <a:spAutoFit/>
          </a:bodyPr>
          <a:lstStyle/>
          <a:p>
            <a:pPr algn="ctr"/>
            <a:r>
              <a:rPr lang="zh-CN" altLang="en-US" sz="1600" dirty="0">
                <a:solidFill>
                  <a:schemeClr val="bg1"/>
                </a:solidFill>
                <a:cs typeface="+mn-ea"/>
                <a:sym typeface="+mn-lt"/>
              </a:rPr>
              <a:t>单击添加标题</a:t>
            </a:r>
            <a:endParaRPr lang="en-US" altLang="zh-CN" sz="1600" dirty="0">
              <a:solidFill>
                <a:schemeClr val="bg1"/>
              </a:solidFill>
              <a:cs typeface="+mn-ea"/>
              <a:sym typeface="+mn-lt"/>
            </a:endParaRPr>
          </a:p>
        </p:txBody>
      </p:sp>
      <p:sp>
        <p:nvSpPr>
          <p:cNvPr id="9" name="矩形 8"/>
          <p:cNvSpPr/>
          <p:nvPr/>
        </p:nvSpPr>
        <p:spPr>
          <a:xfrm>
            <a:off x="2509924" y="4646924"/>
            <a:ext cx="1458787" cy="338554"/>
          </a:xfrm>
          <a:prstGeom prst="rect">
            <a:avLst/>
          </a:prstGeom>
        </p:spPr>
        <p:txBody>
          <a:bodyPr wrap="square">
            <a:spAutoFit/>
          </a:bodyPr>
          <a:lstStyle/>
          <a:p>
            <a:pPr algn="ctr"/>
            <a:r>
              <a:rPr lang="zh-CN" altLang="en-US" sz="1600" dirty="0">
                <a:solidFill>
                  <a:schemeClr val="bg1"/>
                </a:solidFill>
                <a:cs typeface="+mn-ea"/>
                <a:sym typeface="+mn-lt"/>
              </a:rPr>
              <a:t>单击添加标题</a:t>
            </a:r>
            <a:endParaRPr lang="en-US" altLang="zh-CN" sz="1600" dirty="0">
              <a:solidFill>
                <a:schemeClr val="bg1"/>
              </a:solidFill>
              <a:cs typeface="+mn-ea"/>
              <a:sym typeface="+mn-lt"/>
            </a:endParaRPr>
          </a:p>
        </p:txBody>
      </p:sp>
      <p:sp>
        <p:nvSpPr>
          <p:cNvPr id="10" name="矩形 9"/>
          <p:cNvSpPr/>
          <p:nvPr/>
        </p:nvSpPr>
        <p:spPr>
          <a:xfrm>
            <a:off x="5981619" y="1865206"/>
            <a:ext cx="5080081" cy="867930"/>
          </a:xfrm>
          <a:prstGeom prst="rect">
            <a:avLst/>
          </a:prstGeom>
        </p:spPr>
        <p:txBody>
          <a:bodyPr wrap="square">
            <a:spAutoFit/>
          </a:bodyPr>
          <a:lstStyle/>
          <a:p>
            <a:pPr defTabSz="1216660">
              <a:lnSpc>
                <a:spcPct val="120000"/>
              </a:lnSpc>
              <a:spcBef>
                <a:spcPct val="20000"/>
              </a:spcBef>
            </a:pPr>
            <a:r>
              <a:rPr lang="zh-CN" altLang="en-US" sz="1400" dirty="0">
                <a:solidFill>
                  <a:schemeClr val="tx1">
                    <a:lumMod val="85000"/>
                    <a:lumOff val="15000"/>
                  </a:schemeClr>
                </a:solidFill>
                <a:cs typeface="+mn-ea"/>
                <a:sym typeface="+mn-lt"/>
              </a:rPr>
              <a:t>单击此处编辑您要的内容，建议您在展示时采用微软雅黑字体，文字不能太多，要突出重点，并理解文字，在答辩老师提问时能够自圆其说。</a:t>
            </a:r>
            <a:endParaRPr lang="en-US" altLang="zh-CN" sz="1400" dirty="0">
              <a:solidFill>
                <a:schemeClr val="tx1">
                  <a:lumMod val="85000"/>
                  <a:lumOff val="15000"/>
                </a:schemeClr>
              </a:solidFill>
              <a:cs typeface="+mn-ea"/>
              <a:sym typeface="+mn-lt"/>
            </a:endParaRPr>
          </a:p>
        </p:txBody>
      </p:sp>
      <p:sp>
        <p:nvSpPr>
          <p:cNvPr id="11" name="矩形 10"/>
          <p:cNvSpPr/>
          <p:nvPr/>
        </p:nvSpPr>
        <p:spPr>
          <a:xfrm>
            <a:off x="5981619" y="2855840"/>
            <a:ext cx="5080081" cy="867930"/>
          </a:xfrm>
          <a:prstGeom prst="rect">
            <a:avLst/>
          </a:prstGeom>
        </p:spPr>
        <p:txBody>
          <a:bodyPr wrap="square">
            <a:spAutoFit/>
          </a:bodyPr>
          <a:lstStyle/>
          <a:p>
            <a:pPr defTabSz="1216660">
              <a:lnSpc>
                <a:spcPct val="120000"/>
              </a:lnSpc>
              <a:spcBef>
                <a:spcPct val="20000"/>
              </a:spcBef>
            </a:pPr>
            <a:r>
              <a:rPr lang="zh-CN" altLang="en-US" sz="1400" dirty="0">
                <a:solidFill>
                  <a:schemeClr val="tx1">
                    <a:lumMod val="85000"/>
                    <a:lumOff val="15000"/>
                  </a:schemeClr>
                </a:solidFill>
                <a:cs typeface="+mn-ea"/>
                <a:sym typeface="+mn-lt"/>
              </a:rPr>
              <a:t>单击此处编辑您要的内容，建议您在展示时采用微软雅黑字体，文字不能太多</a:t>
            </a:r>
            <a:r>
              <a:rPr lang="zh-CN" altLang="en-US" sz="1400" dirty="0" smtClean="0">
                <a:solidFill>
                  <a:schemeClr val="tx1">
                    <a:lumMod val="85000"/>
                    <a:lumOff val="15000"/>
                  </a:schemeClr>
                </a:solidFill>
                <a:cs typeface="+mn-ea"/>
                <a:sym typeface="+mn-lt"/>
              </a:rPr>
              <a:t>，更多模板：亮亮图文旗舰店</a:t>
            </a:r>
            <a:r>
              <a:rPr lang="en-US" altLang="zh-CN" sz="1400" dirty="0" smtClean="0">
                <a:solidFill>
                  <a:schemeClr val="tx1">
                    <a:lumMod val="85000"/>
                    <a:lumOff val="15000"/>
                  </a:schemeClr>
                </a:solidFill>
                <a:cs typeface="+mn-ea"/>
                <a:sym typeface="+mn-lt"/>
              </a:rPr>
              <a:t>https://liangliangtuwen.tmall.com</a:t>
            </a:r>
            <a:endParaRPr lang="en-US" altLang="zh-CN" sz="1400" dirty="0">
              <a:solidFill>
                <a:schemeClr val="tx1">
                  <a:lumMod val="85000"/>
                  <a:lumOff val="15000"/>
                </a:schemeClr>
              </a:solidFill>
              <a:cs typeface="+mn-ea"/>
              <a:sym typeface="+mn-lt"/>
            </a:endParaRPr>
          </a:p>
        </p:txBody>
      </p:sp>
      <p:sp>
        <p:nvSpPr>
          <p:cNvPr id="12" name="矩形 11"/>
          <p:cNvSpPr/>
          <p:nvPr/>
        </p:nvSpPr>
        <p:spPr>
          <a:xfrm>
            <a:off x="5981619" y="3846474"/>
            <a:ext cx="5080081" cy="867930"/>
          </a:xfrm>
          <a:prstGeom prst="rect">
            <a:avLst/>
          </a:prstGeom>
        </p:spPr>
        <p:txBody>
          <a:bodyPr wrap="square">
            <a:spAutoFit/>
          </a:bodyPr>
          <a:lstStyle/>
          <a:p>
            <a:pPr defTabSz="1216660">
              <a:lnSpc>
                <a:spcPct val="120000"/>
              </a:lnSpc>
              <a:spcBef>
                <a:spcPct val="20000"/>
              </a:spcBef>
            </a:pPr>
            <a:r>
              <a:rPr lang="zh-CN" altLang="en-US" sz="1400" dirty="0">
                <a:solidFill>
                  <a:schemeClr val="tx1">
                    <a:lumMod val="85000"/>
                    <a:lumOff val="15000"/>
                  </a:schemeClr>
                </a:solidFill>
                <a:cs typeface="+mn-ea"/>
                <a:sym typeface="+mn-lt"/>
              </a:rPr>
              <a:t>单击此处编辑您要的内容，建议您在展示时采用微软雅黑字体，文字不能太多，要突出重点，并理解文字，在答辩老师提问时能够自圆其说。</a:t>
            </a:r>
            <a:endParaRPr lang="en-US" altLang="zh-CN" sz="1400" dirty="0">
              <a:solidFill>
                <a:schemeClr val="tx1">
                  <a:lumMod val="85000"/>
                  <a:lumOff val="15000"/>
                </a:schemeClr>
              </a:solidFill>
              <a:cs typeface="+mn-ea"/>
              <a:sym typeface="+mn-lt"/>
            </a:endParaRPr>
          </a:p>
        </p:txBody>
      </p:sp>
      <p:sp>
        <p:nvSpPr>
          <p:cNvPr id="13" name="矩形 12"/>
          <p:cNvSpPr/>
          <p:nvPr/>
        </p:nvSpPr>
        <p:spPr>
          <a:xfrm>
            <a:off x="5981619" y="4837108"/>
            <a:ext cx="5080081" cy="867930"/>
          </a:xfrm>
          <a:prstGeom prst="rect">
            <a:avLst/>
          </a:prstGeom>
        </p:spPr>
        <p:txBody>
          <a:bodyPr wrap="square">
            <a:spAutoFit/>
          </a:bodyPr>
          <a:lstStyle/>
          <a:p>
            <a:pPr defTabSz="1216660">
              <a:lnSpc>
                <a:spcPct val="120000"/>
              </a:lnSpc>
              <a:spcBef>
                <a:spcPct val="20000"/>
              </a:spcBef>
            </a:pPr>
            <a:r>
              <a:rPr lang="zh-CN" altLang="en-US" sz="1400" dirty="0">
                <a:solidFill>
                  <a:schemeClr val="tx1">
                    <a:lumMod val="85000"/>
                    <a:lumOff val="15000"/>
                  </a:schemeClr>
                </a:solidFill>
                <a:cs typeface="+mn-ea"/>
                <a:sym typeface="+mn-lt"/>
              </a:rPr>
              <a:t>单击此处编辑您要的内容，建议您在展示时采用微软雅黑字体，文字不能太多，要突出重点，并理解文字，在答辩老师提问时能够自圆其说。</a:t>
            </a:r>
            <a:endParaRPr lang="en-US" altLang="zh-CN" sz="1400" dirty="0">
              <a:solidFill>
                <a:schemeClr val="tx1">
                  <a:lumMod val="85000"/>
                  <a:lumOff val="15000"/>
                </a:schemeClr>
              </a:solidFill>
              <a:cs typeface="+mn-ea"/>
              <a:sym typeface="+mn-lt"/>
            </a:endParaRPr>
          </a:p>
        </p:txBody>
      </p:sp>
      <p:sp>
        <p:nvSpPr>
          <p:cNvPr id="14" name="文本框 13"/>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二、论文综述</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p:nvPr/>
        </p:nvSpPr>
        <p:spPr bwMode="auto">
          <a:xfrm>
            <a:off x="2016348" y="3198699"/>
            <a:ext cx="1713764" cy="889701"/>
          </a:xfrm>
          <a:prstGeom prst="roundRect">
            <a:avLst>
              <a:gd name="adj" fmla="val 34481"/>
            </a:avLst>
          </a:prstGeom>
          <a:noFill/>
          <a:ln w="381000">
            <a:solidFill>
              <a:schemeClr val="accent1"/>
            </a:solidFill>
            <a:miter lim="800000"/>
          </a:ln>
        </p:spPr>
        <p:txBody>
          <a:bodyPr lIns="0" tIns="0" rIns="0" bIns="0"/>
          <a:lstStyle/>
          <a:p>
            <a:endParaRPr lang="en-US">
              <a:cs typeface="+mn-ea"/>
              <a:sym typeface="+mn-lt"/>
            </a:endParaRPr>
          </a:p>
        </p:txBody>
      </p:sp>
      <p:sp>
        <p:nvSpPr>
          <p:cNvPr id="3" name="AutoShape 5"/>
          <p:cNvSpPr/>
          <p:nvPr/>
        </p:nvSpPr>
        <p:spPr bwMode="auto">
          <a:xfrm>
            <a:off x="3125752" y="3665024"/>
            <a:ext cx="1713764" cy="889701"/>
          </a:xfrm>
          <a:prstGeom prst="roundRect">
            <a:avLst>
              <a:gd name="adj" fmla="val 34481"/>
            </a:avLst>
          </a:prstGeom>
          <a:noFill/>
          <a:ln w="381000">
            <a:solidFill>
              <a:schemeClr val="accent2"/>
            </a:solidFill>
            <a:miter lim="800000"/>
          </a:ln>
        </p:spPr>
        <p:txBody>
          <a:bodyPr lIns="0" tIns="0" rIns="0" bIns="0"/>
          <a:lstStyle/>
          <a:p>
            <a:endParaRPr lang="en-US">
              <a:cs typeface="+mn-ea"/>
              <a:sym typeface="+mn-lt"/>
            </a:endParaRPr>
          </a:p>
        </p:txBody>
      </p:sp>
      <p:sp>
        <p:nvSpPr>
          <p:cNvPr id="4" name="AutoShape 6"/>
          <p:cNvSpPr/>
          <p:nvPr/>
        </p:nvSpPr>
        <p:spPr bwMode="auto">
          <a:xfrm>
            <a:off x="4233930" y="3198699"/>
            <a:ext cx="1713764" cy="889701"/>
          </a:xfrm>
          <a:prstGeom prst="roundRect">
            <a:avLst>
              <a:gd name="adj" fmla="val 34481"/>
            </a:avLst>
          </a:prstGeom>
          <a:noFill/>
          <a:ln w="381000">
            <a:solidFill>
              <a:schemeClr val="accent1"/>
            </a:solidFill>
            <a:miter lim="800000"/>
          </a:ln>
        </p:spPr>
        <p:txBody>
          <a:bodyPr lIns="0" tIns="0" rIns="0" bIns="0"/>
          <a:lstStyle/>
          <a:p>
            <a:endParaRPr lang="en-US">
              <a:cs typeface="+mn-ea"/>
              <a:sym typeface="+mn-lt"/>
            </a:endParaRPr>
          </a:p>
        </p:txBody>
      </p:sp>
      <p:sp>
        <p:nvSpPr>
          <p:cNvPr id="5" name="AutoShape 7"/>
          <p:cNvSpPr/>
          <p:nvPr/>
        </p:nvSpPr>
        <p:spPr bwMode="auto">
          <a:xfrm>
            <a:off x="5349148" y="3665024"/>
            <a:ext cx="1713764" cy="889701"/>
          </a:xfrm>
          <a:prstGeom prst="roundRect">
            <a:avLst>
              <a:gd name="adj" fmla="val 34481"/>
            </a:avLst>
          </a:prstGeom>
          <a:noFill/>
          <a:ln w="381000">
            <a:solidFill>
              <a:schemeClr val="accent2"/>
            </a:solidFill>
            <a:miter lim="800000"/>
          </a:ln>
        </p:spPr>
        <p:txBody>
          <a:bodyPr lIns="0" tIns="0" rIns="0" bIns="0"/>
          <a:lstStyle/>
          <a:p>
            <a:endParaRPr lang="en-US">
              <a:cs typeface="+mn-ea"/>
              <a:sym typeface="+mn-lt"/>
            </a:endParaRPr>
          </a:p>
        </p:txBody>
      </p:sp>
      <p:sp>
        <p:nvSpPr>
          <p:cNvPr id="6" name="AutoShape 8"/>
          <p:cNvSpPr/>
          <p:nvPr/>
        </p:nvSpPr>
        <p:spPr bwMode="auto">
          <a:xfrm>
            <a:off x="6480501" y="3198699"/>
            <a:ext cx="1713764" cy="889701"/>
          </a:xfrm>
          <a:prstGeom prst="roundRect">
            <a:avLst>
              <a:gd name="adj" fmla="val 34481"/>
            </a:avLst>
          </a:prstGeom>
          <a:noFill/>
          <a:ln w="381000">
            <a:solidFill>
              <a:schemeClr val="accent1"/>
            </a:solidFill>
            <a:miter lim="800000"/>
          </a:ln>
        </p:spPr>
        <p:txBody>
          <a:bodyPr lIns="0" tIns="0" rIns="0" bIns="0"/>
          <a:lstStyle/>
          <a:p>
            <a:endParaRPr lang="en-US">
              <a:cs typeface="+mn-ea"/>
              <a:sym typeface="+mn-lt"/>
            </a:endParaRPr>
          </a:p>
        </p:txBody>
      </p:sp>
      <p:sp>
        <p:nvSpPr>
          <p:cNvPr id="7" name="AutoShape 9"/>
          <p:cNvSpPr/>
          <p:nvPr/>
        </p:nvSpPr>
        <p:spPr bwMode="auto">
          <a:xfrm>
            <a:off x="7595718" y="3665024"/>
            <a:ext cx="1713764" cy="889701"/>
          </a:xfrm>
          <a:prstGeom prst="roundRect">
            <a:avLst>
              <a:gd name="adj" fmla="val 34481"/>
            </a:avLst>
          </a:prstGeom>
          <a:noFill/>
          <a:ln w="381000">
            <a:solidFill>
              <a:schemeClr val="accent2"/>
            </a:solidFill>
            <a:miter lim="800000"/>
          </a:ln>
        </p:spPr>
        <p:txBody>
          <a:bodyPr lIns="0" tIns="0" rIns="0" bIns="0"/>
          <a:lstStyle/>
          <a:p>
            <a:endParaRPr lang="en-US">
              <a:cs typeface="+mn-ea"/>
              <a:sym typeface="+mn-lt"/>
            </a:endParaRPr>
          </a:p>
        </p:txBody>
      </p:sp>
      <p:sp>
        <p:nvSpPr>
          <p:cNvPr id="8" name="AutoShape 10"/>
          <p:cNvSpPr/>
          <p:nvPr/>
        </p:nvSpPr>
        <p:spPr bwMode="auto">
          <a:xfrm>
            <a:off x="8727073" y="3198699"/>
            <a:ext cx="1713764" cy="889701"/>
          </a:xfrm>
          <a:prstGeom prst="roundRect">
            <a:avLst>
              <a:gd name="adj" fmla="val 34481"/>
            </a:avLst>
          </a:prstGeom>
          <a:noFill/>
          <a:ln w="381000">
            <a:solidFill>
              <a:schemeClr val="accent1"/>
            </a:solidFill>
            <a:miter lim="800000"/>
          </a:ln>
        </p:spPr>
        <p:txBody>
          <a:bodyPr lIns="0" tIns="0" rIns="0" bIns="0"/>
          <a:lstStyle/>
          <a:p>
            <a:endParaRPr lang="en-US">
              <a:cs typeface="+mn-ea"/>
              <a:sym typeface="+mn-lt"/>
            </a:endParaRPr>
          </a:p>
        </p:txBody>
      </p:sp>
      <p:sp>
        <p:nvSpPr>
          <p:cNvPr id="9" name="Line 18"/>
          <p:cNvSpPr>
            <a:spLocks noChangeShapeType="1"/>
          </p:cNvSpPr>
          <p:nvPr/>
        </p:nvSpPr>
        <p:spPr bwMode="auto">
          <a:xfrm rot="10800000" flipH="1">
            <a:off x="2884873" y="2605819"/>
            <a:ext cx="0" cy="575238"/>
          </a:xfrm>
          <a:prstGeom prst="line">
            <a:avLst/>
          </a:prstGeom>
          <a:noFill/>
          <a:ln w="25400">
            <a:solidFill>
              <a:schemeClr val="accent1"/>
            </a:solidFill>
            <a:prstDash val="sysDot"/>
            <a:miter lim="800000"/>
            <a:headEnd type="oval" w="med" len="med"/>
          </a:ln>
        </p:spPr>
        <p:txBody>
          <a:bodyPr lIns="0" tIns="0" rIns="0" bIns="0"/>
          <a:lstStyle/>
          <a:p>
            <a:endParaRPr lang="en-US">
              <a:cs typeface="+mn-ea"/>
              <a:sym typeface="+mn-lt"/>
            </a:endParaRPr>
          </a:p>
        </p:txBody>
      </p:sp>
      <p:sp>
        <p:nvSpPr>
          <p:cNvPr id="10" name="Line 19"/>
          <p:cNvSpPr>
            <a:spLocks noChangeShapeType="1"/>
          </p:cNvSpPr>
          <p:nvPr/>
        </p:nvSpPr>
        <p:spPr bwMode="auto">
          <a:xfrm rot="10800000" flipH="1">
            <a:off x="5090813" y="2608887"/>
            <a:ext cx="0" cy="575238"/>
          </a:xfrm>
          <a:prstGeom prst="line">
            <a:avLst/>
          </a:prstGeom>
          <a:noFill/>
          <a:ln w="25400">
            <a:solidFill>
              <a:schemeClr val="accent1"/>
            </a:solidFill>
            <a:prstDash val="sysDot"/>
            <a:miter lim="800000"/>
            <a:headEnd type="oval" w="med" len="med"/>
          </a:ln>
        </p:spPr>
        <p:txBody>
          <a:bodyPr lIns="0" tIns="0" rIns="0" bIns="0"/>
          <a:lstStyle/>
          <a:p>
            <a:endParaRPr lang="en-US">
              <a:cs typeface="+mn-ea"/>
              <a:sym typeface="+mn-lt"/>
            </a:endParaRPr>
          </a:p>
        </p:txBody>
      </p:sp>
      <p:sp>
        <p:nvSpPr>
          <p:cNvPr id="11" name="Line 20"/>
          <p:cNvSpPr>
            <a:spLocks noChangeShapeType="1"/>
          </p:cNvSpPr>
          <p:nvPr/>
        </p:nvSpPr>
        <p:spPr bwMode="auto">
          <a:xfrm rot="10800000" flipH="1">
            <a:off x="7337383" y="2602752"/>
            <a:ext cx="0" cy="575238"/>
          </a:xfrm>
          <a:prstGeom prst="line">
            <a:avLst/>
          </a:prstGeom>
          <a:noFill/>
          <a:ln w="25400">
            <a:solidFill>
              <a:schemeClr val="accent1"/>
            </a:solidFill>
            <a:prstDash val="sysDot"/>
            <a:miter lim="800000"/>
            <a:headEnd type="oval" w="med" len="med"/>
          </a:ln>
        </p:spPr>
        <p:txBody>
          <a:bodyPr lIns="0" tIns="0" rIns="0" bIns="0"/>
          <a:lstStyle/>
          <a:p>
            <a:endParaRPr lang="en-US">
              <a:cs typeface="+mn-ea"/>
              <a:sym typeface="+mn-lt"/>
            </a:endParaRPr>
          </a:p>
        </p:txBody>
      </p:sp>
      <p:sp>
        <p:nvSpPr>
          <p:cNvPr id="12" name="Line 21"/>
          <p:cNvSpPr>
            <a:spLocks noChangeShapeType="1"/>
          </p:cNvSpPr>
          <p:nvPr/>
        </p:nvSpPr>
        <p:spPr bwMode="auto">
          <a:xfrm rot="10800000" flipH="1">
            <a:off x="9608792" y="2608887"/>
            <a:ext cx="0" cy="575238"/>
          </a:xfrm>
          <a:prstGeom prst="line">
            <a:avLst/>
          </a:prstGeom>
          <a:noFill/>
          <a:ln w="25400">
            <a:solidFill>
              <a:schemeClr val="accent1"/>
            </a:solidFill>
            <a:prstDash val="sysDot"/>
            <a:miter lim="800000"/>
            <a:headEnd type="oval" w="med" len="med"/>
          </a:ln>
        </p:spPr>
        <p:txBody>
          <a:bodyPr lIns="0" tIns="0" rIns="0" bIns="0"/>
          <a:lstStyle/>
          <a:p>
            <a:endParaRPr lang="en-US">
              <a:cs typeface="+mn-ea"/>
              <a:sym typeface="+mn-lt"/>
            </a:endParaRPr>
          </a:p>
        </p:txBody>
      </p:sp>
      <p:sp>
        <p:nvSpPr>
          <p:cNvPr id="13" name="Line 22"/>
          <p:cNvSpPr>
            <a:spLocks noChangeShapeType="1"/>
          </p:cNvSpPr>
          <p:nvPr/>
        </p:nvSpPr>
        <p:spPr bwMode="auto">
          <a:xfrm rot="10800000" flipH="1">
            <a:off x="3995054" y="4563929"/>
            <a:ext cx="0" cy="575238"/>
          </a:xfrm>
          <a:prstGeom prst="line">
            <a:avLst/>
          </a:prstGeom>
          <a:noFill/>
          <a:ln w="25400">
            <a:solidFill>
              <a:schemeClr val="accent2"/>
            </a:solidFill>
            <a:prstDash val="sysDot"/>
            <a:miter lim="800000"/>
            <a:tailEnd type="oval" w="med" len="med"/>
          </a:ln>
        </p:spPr>
        <p:txBody>
          <a:bodyPr lIns="0" tIns="0" rIns="0" bIns="0"/>
          <a:lstStyle/>
          <a:p>
            <a:endParaRPr lang="en-US">
              <a:cs typeface="+mn-ea"/>
              <a:sym typeface="+mn-lt"/>
            </a:endParaRPr>
          </a:p>
        </p:txBody>
      </p:sp>
      <p:sp>
        <p:nvSpPr>
          <p:cNvPr id="14" name="Line 23"/>
          <p:cNvSpPr>
            <a:spLocks noChangeShapeType="1"/>
          </p:cNvSpPr>
          <p:nvPr/>
        </p:nvSpPr>
        <p:spPr bwMode="auto">
          <a:xfrm rot="10800000" flipH="1">
            <a:off x="6218449" y="4557794"/>
            <a:ext cx="0" cy="575238"/>
          </a:xfrm>
          <a:prstGeom prst="line">
            <a:avLst/>
          </a:prstGeom>
          <a:noFill/>
          <a:ln w="25400">
            <a:solidFill>
              <a:schemeClr val="accent2"/>
            </a:solidFill>
            <a:prstDash val="sysDot"/>
            <a:miter lim="800000"/>
            <a:tailEnd type="oval" w="med" len="med"/>
          </a:ln>
        </p:spPr>
        <p:txBody>
          <a:bodyPr lIns="0" tIns="0" rIns="0" bIns="0"/>
          <a:lstStyle/>
          <a:p>
            <a:endParaRPr lang="en-US">
              <a:cs typeface="+mn-ea"/>
              <a:sym typeface="+mn-lt"/>
            </a:endParaRPr>
          </a:p>
        </p:txBody>
      </p:sp>
      <p:sp>
        <p:nvSpPr>
          <p:cNvPr id="15" name="Line 24"/>
          <p:cNvSpPr>
            <a:spLocks noChangeShapeType="1"/>
          </p:cNvSpPr>
          <p:nvPr/>
        </p:nvSpPr>
        <p:spPr bwMode="auto">
          <a:xfrm rot="10800000" flipH="1">
            <a:off x="8489856" y="4563929"/>
            <a:ext cx="0" cy="575238"/>
          </a:xfrm>
          <a:prstGeom prst="line">
            <a:avLst/>
          </a:prstGeom>
          <a:noFill/>
          <a:ln w="25400">
            <a:solidFill>
              <a:schemeClr val="accent2"/>
            </a:solidFill>
            <a:prstDash val="sysDot"/>
            <a:miter lim="800000"/>
            <a:tailEnd type="oval" w="med" len="med"/>
          </a:ln>
        </p:spPr>
        <p:txBody>
          <a:bodyPr lIns="0" tIns="0" rIns="0" bIns="0"/>
          <a:lstStyle/>
          <a:p>
            <a:endParaRPr lang="en-US">
              <a:cs typeface="+mn-ea"/>
              <a:sym typeface="+mn-lt"/>
            </a:endParaRPr>
          </a:p>
        </p:txBody>
      </p:sp>
      <p:sp>
        <p:nvSpPr>
          <p:cNvPr id="16" name="文本框 8"/>
          <p:cNvSpPr txBox="1"/>
          <p:nvPr/>
        </p:nvSpPr>
        <p:spPr>
          <a:xfrm>
            <a:off x="2035214" y="1835171"/>
            <a:ext cx="1791310" cy="6093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lnSpc>
                <a:spcPct val="120000"/>
              </a:lnSpc>
              <a:spcBef>
                <a:spcPct val="20000"/>
              </a:spcBef>
              <a:buNone/>
            </a:pPr>
            <a:r>
              <a:rPr lang="zh-CN" altLang="en-US" sz="1400" dirty="0">
                <a:solidFill>
                  <a:schemeClr val="tx1">
                    <a:lumMod val="85000"/>
                    <a:lumOff val="15000"/>
                  </a:schemeClr>
                </a:solidFill>
                <a:cs typeface="+mn-ea"/>
                <a:sym typeface="+mn-lt"/>
              </a:rPr>
              <a:t>点击输入简要文字内容文字内容概括精炼</a:t>
            </a:r>
            <a:endParaRPr lang="en-US" altLang="zh-CN" sz="1400" dirty="0">
              <a:solidFill>
                <a:schemeClr val="tx1">
                  <a:lumMod val="85000"/>
                  <a:lumOff val="15000"/>
                </a:schemeClr>
              </a:solidFill>
              <a:cs typeface="+mn-ea"/>
              <a:sym typeface="+mn-lt"/>
            </a:endParaRPr>
          </a:p>
        </p:txBody>
      </p:sp>
      <p:sp>
        <p:nvSpPr>
          <p:cNvPr id="17" name="矩形 16"/>
          <p:cNvSpPr/>
          <p:nvPr/>
        </p:nvSpPr>
        <p:spPr>
          <a:xfrm>
            <a:off x="2261183" y="1518170"/>
            <a:ext cx="1415772" cy="338554"/>
          </a:xfrm>
          <a:prstGeom prst="rect">
            <a:avLst/>
          </a:prstGeom>
        </p:spPr>
        <p:txBody>
          <a:bodyPr wrap="none">
            <a:spAutoFit/>
          </a:bodyPr>
          <a:lstStyle/>
          <a:p>
            <a:pPr defTabSz="609600"/>
            <a:r>
              <a:rPr lang="zh-CN" altLang="en-US" sz="1600" b="1" dirty="0">
                <a:solidFill>
                  <a:schemeClr val="tx1">
                    <a:lumMod val="85000"/>
                    <a:lumOff val="15000"/>
                  </a:schemeClr>
                </a:solidFill>
                <a:cs typeface="+mn-ea"/>
                <a:sym typeface="+mn-lt"/>
              </a:rPr>
              <a:t>点击添加标题</a:t>
            </a:r>
            <a:endParaRPr lang="zh-CN" altLang="en-US" sz="1600" b="1" dirty="0">
              <a:solidFill>
                <a:schemeClr val="tx1">
                  <a:lumMod val="85000"/>
                  <a:lumOff val="15000"/>
                </a:schemeClr>
              </a:solidFill>
              <a:cs typeface="+mn-ea"/>
              <a:sym typeface="+mn-lt"/>
            </a:endParaRPr>
          </a:p>
        </p:txBody>
      </p:sp>
      <p:sp>
        <p:nvSpPr>
          <p:cNvPr id="18" name="文本框 8"/>
          <p:cNvSpPr txBox="1"/>
          <p:nvPr/>
        </p:nvSpPr>
        <p:spPr>
          <a:xfrm>
            <a:off x="4119707" y="1835171"/>
            <a:ext cx="1791310" cy="6093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lnSpc>
                <a:spcPct val="120000"/>
              </a:lnSpc>
              <a:spcBef>
                <a:spcPct val="20000"/>
              </a:spcBef>
              <a:buNone/>
            </a:pPr>
            <a:r>
              <a:rPr lang="zh-CN" altLang="en-US" sz="1400" dirty="0">
                <a:solidFill>
                  <a:schemeClr val="tx1">
                    <a:lumMod val="85000"/>
                    <a:lumOff val="15000"/>
                  </a:schemeClr>
                </a:solidFill>
                <a:cs typeface="+mn-ea"/>
                <a:sym typeface="+mn-lt"/>
              </a:rPr>
              <a:t>点击输入简要文字内容文字内容概括精炼</a:t>
            </a:r>
            <a:endParaRPr lang="en-US" altLang="zh-CN" sz="1400" dirty="0">
              <a:solidFill>
                <a:schemeClr val="tx1">
                  <a:lumMod val="85000"/>
                  <a:lumOff val="15000"/>
                </a:schemeClr>
              </a:solidFill>
              <a:cs typeface="+mn-ea"/>
              <a:sym typeface="+mn-lt"/>
            </a:endParaRPr>
          </a:p>
        </p:txBody>
      </p:sp>
      <p:sp>
        <p:nvSpPr>
          <p:cNvPr id="19" name="矩形 18"/>
          <p:cNvSpPr/>
          <p:nvPr/>
        </p:nvSpPr>
        <p:spPr>
          <a:xfrm>
            <a:off x="4345676" y="1518170"/>
            <a:ext cx="1415772" cy="338554"/>
          </a:xfrm>
          <a:prstGeom prst="rect">
            <a:avLst/>
          </a:prstGeom>
        </p:spPr>
        <p:txBody>
          <a:bodyPr wrap="none">
            <a:spAutoFit/>
          </a:bodyPr>
          <a:lstStyle/>
          <a:p>
            <a:pPr defTabSz="609600"/>
            <a:r>
              <a:rPr lang="zh-CN" altLang="en-US" sz="1600" b="1" dirty="0">
                <a:solidFill>
                  <a:schemeClr val="tx1">
                    <a:lumMod val="85000"/>
                    <a:lumOff val="15000"/>
                  </a:schemeClr>
                </a:solidFill>
                <a:cs typeface="+mn-ea"/>
                <a:sym typeface="+mn-lt"/>
              </a:rPr>
              <a:t>点击添加标题</a:t>
            </a:r>
            <a:endParaRPr lang="zh-CN" altLang="en-US" sz="1600" b="1" dirty="0">
              <a:solidFill>
                <a:schemeClr val="tx1">
                  <a:lumMod val="85000"/>
                  <a:lumOff val="15000"/>
                </a:schemeClr>
              </a:solidFill>
              <a:cs typeface="+mn-ea"/>
              <a:sym typeface="+mn-lt"/>
            </a:endParaRPr>
          </a:p>
        </p:txBody>
      </p:sp>
      <p:sp>
        <p:nvSpPr>
          <p:cNvPr id="20" name="文本框 8"/>
          <p:cNvSpPr txBox="1"/>
          <p:nvPr/>
        </p:nvSpPr>
        <p:spPr>
          <a:xfrm>
            <a:off x="6242592" y="1835171"/>
            <a:ext cx="1791310" cy="6093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lnSpc>
                <a:spcPct val="120000"/>
              </a:lnSpc>
              <a:spcBef>
                <a:spcPct val="20000"/>
              </a:spcBef>
              <a:buNone/>
            </a:pPr>
            <a:r>
              <a:rPr lang="zh-CN" altLang="en-US" sz="1400" dirty="0">
                <a:solidFill>
                  <a:schemeClr val="tx1">
                    <a:lumMod val="85000"/>
                    <a:lumOff val="15000"/>
                  </a:schemeClr>
                </a:solidFill>
                <a:cs typeface="+mn-ea"/>
                <a:sym typeface="+mn-lt"/>
              </a:rPr>
              <a:t>点击输入简要文字内容文字内容概括精炼</a:t>
            </a:r>
            <a:endParaRPr lang="en-US" altLang="zh-CN" sz="1400" dirty="0">
              <a:solidFill>
                <a:schemeClr val="tx1">
                  <a:lumMod val="85000"/>
                  <a:lumOff val="15000"/>
                </a:schemeClr>
              </a:solidFill>
              <a:cs typeface="+mn-ea"/>
              <a:sym typeface="+mn-lt"/>
            </a:endParaRPr>
          </a:p>
        </p:txBody>
      </p:sp>
      <p:sp>
        <p:nvSpPr>
          <p:cNvPr id="21" name="矩形 20"/>
          <p:cNvSpPr/>
          <p:nvPr/>
        </p:nvSpPr>
        <p:spPr>
          <a:xfrm>
            <a:off x="6468561" y="1518170"/>
            <a:ext cx="1415772" cy="338554"/>
          </a:xfrm>
          <a:prstGeom prst="rect">
            <a:avLst/>
          </a:prstGeom>
        </p:spPr>
        <p:txBody>
          <a:bodyPr wrap="none">
            <a:spAutoFit/>
          </a:bodyPr>
          <a:lstStyle/>
          <a:p>
            <a:pPr defTabSz="609600"/>
            <a:r>
              <a:rPr lang="zh-CN" altLang="en-US" sz="1600" b="1" dirty="0">
                <a:solidFill>
                  <a:schemeClr val="tx1">
                    <a:lumMod val="85000"/>
                    <a:lumOff val="15000"/>
                  </a:schemeClr>
                </a:solidFill>
                <a:cs typeface="+mn-ea"/>
                <a:sym typeface="+mn-lt"/>
              </a:rPr>
              <a:t>点击添加标题</a:t>
            </a:r>
            <a:endParaRPr lang="zh-CN" altLang="en-US" sz="1600" b="1" dirty="0">
              <a:solidFill>
                <a:schemeClr val="tx1">
                  <a:lumMod val="85000"/>
                  <a:lumOff val="15000"/>
                </a:schemeClr>
              </a:solidFill>
              <a:cs typeface="+mn-ea"/>
              <a:sym typeface="+mn-lt"/>
            </a:endParaRPr>
          </a:p>
        </p:txBody>
      </p:sp>
      <p:sp>
        <p:nvSpPr>
          <p:cNvPr id="22" name="文本框 8"/>
          <p:cNvSpPr txBox="1"/>
          <p:nvPr/>
        </p:nvSpPr>
        <p:spPr>
          <a:xfrm>
            <a:off x="8365476" y="1835171"/>
            <a:ext cx="1791310" cy="6093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lnSpc>
                <a:spcPct val="120000"/>
              </a:lnSpc>
              <a:spcBef>
                <a:spcPct val="20000"/>
              </a:spcBef>
              <a:buNone/>
            </a:pPr>
            <a:r>
              <a:rPr lang="zh-CN" altLang="en-US" sz="1400" dirty="0">
                <a:solidFill>
                  <a:schemeClr val="tx1">
                    <a:lumMod val="85000"/>
                    <a:lumOff val="15000"/>
                  </a:schemeClr>
                </a:solidFill>
                <a:cs typeface="+mn-ea"/>
                <a:sym typeface="+mn-lt"/>
              </a:rPr>
              <a:t>点击输入简要文字内容文字内容概括精炼</a:t>
            </a:r>
            <a:endParaRPr lang="en-US" altLang="zh-CN" sz="1400" dirty="0">
              <a:solidFill>
                <a:schemeClr val="tx1">
                  <a:lumMod val="85000"/>
                  <a:lumOff val="15000"/>
                </a:schemeClr>
              </a:solidFill>
              <a:cs typeface="+mn-ea"/>
              <a:sym typeface="+mn-lt"/>
            </a:endParaRPr>
          </a:p>
        </p:txBody>
      </p:sp>
      <p:sp>
        <p:nvSpPr>
          <p:cNvPr id="23" name="矩形 22"/>
          <p:cNvSpPr/>
          <p:nvPr/>
        </p:nvSpPr>
        <p:spPr>
          <a:xfrm>
            <a:off x="8591446" y="1518170"/>
            <a:ext cx="1415772" cy="338554"/>
          </a:xfrm>
          <a:prstGeom prst="rect">
            <a:avLst/>
          </a:prstGeom>
        </p:spPr>
        <p:txBody>
          <a:bodyPr wrap="none">
            <a:spAutoFit/>
          </a:bodyPr>
          <a:lstStyle/>
          <a:p>
            <a:pPr defTabSz="609600"/>
            <a:r>
              <a:rPr lang="zh-CN" altLang="en-US" sz="1600" b="1" dirty="0">
                <a:solidFill>
                  <a:schemeClr val="tx1">
                    <a:lumMod val="85000"/>
                    <a:lumOff val="15000"/>
                  </a:schemeClr>
                </a:solidFill>
                <a:cs typeface="+mn-ea"/>
                <a:sym typeface="+mn-lt"/>
              </a:rPr>
              <a:t>点击添加标题</a:t>
            </a:r>
            <a:endParaRPr lang="zh-CN" altLang="en-US" sz="1600" b="1" dirty="0">
              <a:solidFill>
                <a:schemeClr val="tx1">
                  <a:lumMod val="85000"/>
                  <a:lumOff val="15000"/>
                </a:schemeClr>
              </a:solidFill>
              <a:cs typeface="+mn-ea"/>
              <a:sym typeface="+mn-lt"/>
            </a:endParaRPr>
          </a:p>
        </p:txBody>
      </p:sp>
      <p:sp>
        <p:nvSpPr>
          <p:cNvPr id="24" name="文本框 8"/>
          <p:cNvSpPr txBox="1"/>
          <p:nvPr/>
        </p:nvSpPr>
        <p:spPr>
          <a:xfrm>
            <a:off x="2996404" y="5647238"/>
            <a:ext cx="1791310" cy="6093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lnSpc>
                <a:spcPct val="120000"/>
              </a:lnSpc>
              <a:spcBef>
                <a:spcPct val="20000"/>
              </a:spcBef>
              <a:buNone/>
            </a:pPr>
            <a:r>
              <a:rPr lang="zh-CN" altLang="en-US" sz="1400" dirty="0">
                <a:solidFill>
                  <a:schemeClr val="tx1">
                    <a:lumMod val="85000"/>
                    <a:lumOff val="15000"/>
                  </a:schemeClr>
                </a:solidFill>
                <a:cs typeface="+mn-ea"/>
                <a:sym typeface="+mn-lt"/>
              </a:rPr>
              <a:t>点击输入简要文字内容文字内容概括精炼</a:t>
            </a:r>
            <a:endParaRPr lang="en-US" altLang="zh-CN" sz="1400" dirty="0">
              <a:solidFill>
                <a:schemeClr val="tx1">
                  <a:lumMod val="85000"/>
                  <a:lumOff val="15000"/>
                </a:schemeClr>
              </a:solidFill>
              <a:cs typeface="+mn-ea"/>
              <a:sym typeface="+mn-lt"/>
            </a:endParaRPr>
          </a:p>
        </p:txBody>
      </p:sp>
      <p:sp>
        <p:nvSpPr>
          <p:cNvPr id="25" name="矩形 24"/>
          <p:cNvSpPr/>
          <p:nvPr/>
        </p:nvSpPr>
        <p:spPr>
          <a:xfrm>
            <a:off x="3222373" y="5330237"/>
            <a:ext cx="1415772" cy="338554"/>
          </a:xfrm>
          <a:prstGeom prst="rect">
            <a:avLst/>
          </a:prstGeom>
        </p:spPr>
        <p:txBody>
          <a:bodyPr wrap="none">
            <a:spAutoFit/>
          </a:bodyPr>
          <a:lstStyle/>
          <a:p>
            <a:pPr defTabSz="609600"/>
            <a:r>
              <a:rPr lang="zh-CN" altLang="en-US" sz="1600" b="1" dirty="0">
                <a:solidFill>
                  <a:schemeClr val="tx1">
                    <a:lumMod val="85000"/>
                    <a:lumOff val="15000"/>
                  </a:schemeClr>
                </a:solidFill>
                <a:cs typeface="+mn-ea"/>
                <a:sym typeface="+mn-lt"/>
              </a:rPr>
              <a:t>点击添加标题</a:t>
            </a:r>
            <a:endParaRPr lang="zh-CN" altLang="en-US" sz="1600" b="1" dirty="0">
              <a:solidFill>
                <a:schemeClr val="tx1">
                  <a:lumMod val="85000"/>
                  <a:lumOff val="15000"/>
                </a:schemeClr>
              </a:solidFill>
              <a:cs typeface="+mn-ea"/>
              <a:sym typeface="+mn-lt"/>
            </a:endParaRPr>
          </a:p>
        </p:txBody>
      </p:sp>
      <p:sp>
        <p:nvSpPr>
          <p:cNvPr id="26" name="文本框 8"/>
          <p:cNvSpPr txBox="1"/>
          <p:nvPr/>
        </p:nvSpPr>
        <p:spPr>
          <a:xfrm>
            <a:off x="5185259" y="5647238"/>
            <a:ext cx="1791310" cy="6093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lnSpc>
                <a:spcPct val="120000"/>
              </a:lnSpc>
              <a:spcBef>
                <a:spcPct val="20000"/>
              </a:spcBef>
              <a:buNone/>
            </a:pPr>
            <a:r>
              <a:rPr lang="zh-CN" altLang="en-US" sz="1400" dirty="0">
                <a:solidFill>
                  <a:schemeClr val="tx1">
                    <a:lumMod val="85000"/>
                    <a:lumOff val="15000"/>
                  </a:schemeClr>
                </a:solidFill>
                <a:cs typeface="+mn-ea"/>
                <a:sym typeface="+mn-lt"/>
              </a:rPr>
              <a:t>点击输入简要文字内容文字内容概括精炼</a:t>
            </a:r>
            <a:endParaRPr lang="en-US" altLang="zh-CN" sz="1400" dirty="0">
              <a:solidFill>
                <a:schemeClr val="tx1">
                  <a:lumMod val="85000"/>
                  <a:lumOff val="15000"/>
                </a:schemeClr>
              </a:solidFill>
              <a:cs typeface="+mn-ea"/>
              <a:sym typeface="+mn-lt"/>
            </a:endParaRPr>
          </a:p>
        </p:txBody>
      </p:sp>
      <p:sp>
        <p:nvSpPr>
          <p:cNvPr id="27" name="矩形 26"/>
          <p:cNvSpPr/>
          <p:nvPr/>
        </p:nvSpPr>
        <p:spPr>
          <a:xfrm>
            <a:off x="5411228" y="5330237"/>
            <a:ext cx="1415772" cy="338554"/>
          </a:xfrm>
          <a:prstGeom prst="rect">
            <a:avLst/>
          </a:prstGeom>
        </p:spPr>
        <p:txBody>
          <a:bodyPr wrap="none">
            <a:spAutoFit/>
          </a:bodyPr>
          <a:lstStyle/>
          <a:p>
            <a:pPr defTabSz="609600"/>
            <a:r>
              <a:rPr lang="zh-CN" altLang="en-US" sz="1600" b="1" dirty="0">
                <a:solidFill>
                  <a:schemeClr val="tx1">
                    <a:lumMod val="85000"/>
                    <a:lumOff val="15000"/>
                  </a:schemeClr>
                </a:solidFill>
                <a:cs typeface="+mn-ea"/>
                <a:sym typeface="+mn-lt"/>
              </a:rPr>
              <a:t>点击添加标题</a:t>
            </a:r>
            <a:endParaRPr lang="zh-CN" altLang="en-US" sz="1600" b="1" dirty="0">
              <a:solidFill>
                <a:schemeClr val="tx1">
                  <a:lumMod val="85000"/>
                  <a:lumOff val="15000"/>
                </a:schemeClr>
              </a:solidFill>
              <a:cs typeface="+mn-ea"/>
              <a:sym typeface="+mn-lt"/>
            </a:endParaRPr>
          </a:p>
        </p:txBody>
      </p:sp>
      <p:sp>
        <p:nvSpPr>
          <p:cNvPr id="28" name="文本框 8"/>
          <p:cNvSpPr txBox="1"/>
          <p:nvPr/>
        </p:nvSpPr>
        <p:spPr>
          <a:xfrm>
            <a:off x="7308146" y="5647238"/>
            <a:ext cx="1791310" cy="6093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lnSpc>
                <a:spcPct val="120000"/>
              </a:lnSpc>
              <a:spcBef>
                <a:spcPct val="20000"/>
              </a:spcBef>
              <a:buNone/>
            </a:pPr>
            <a:r>
              <a:rPr lang="zh-CN" altLang="en-US" sz="1400" dirty="0">
                <a:solidFill>
                  <a:schemeClr val="tx1">
                    <a:lumMod val="85000"/>
                    <a:lumOff val="15000"/>
                  </a:schemeClr>
                </a:solidFill>
                <a:cs typeface="+mn-ea"/>
                <a:sym typeface="+mn-lt"/>
              </a:rPr>
              <a:t>点击输入简要文字内容文字内容概括精炼</a:t>
            </a:r>
            <a:endParaRPr lang="en-US" altLang="zh-CN" sz="1400" dirty="0">
              <a:solidFill>
                <a:schemeClr val="tx1">
                  <a:lumMod val="85000"/>
                  <a:lumOff val="15000"/>
                </a:schemeClr>
              </a:solidFill>
              <a:cs typeface="+mn-ea"/>
              <a:sym typeface="+mn-lt"/>
            </a:endParaRPr>
          </a:p>
        </p:txBody>
      </p:sp>
      <p:sp>
        <p:nvSpPr>
          <p:cNvPr id="29" name="矩形 28"/>
          <p:cNvSpPr/>
          <p:nvPr/>
        </p:nvSpPr>
        <p:spPr>
          <a:xfrm>
            <a:off x="7534115" y="5330237"/>
            <a:ext cx="1415772" cy="338554"/>
          </a:xfrm>
          <a:prstGeom prst="rect">
            <a:avLst/>
          </a:prstGeom>
        </p:spPr>
        <p:txBody>
          <a:bodyPr wrap="none">
            <a:spAutoFit/>
          </a:bodyPr>
          <a:lstStyle/>
          <a:p>
            <a:pPr defTabSz="609600"/>
            <a:r>
              <a:rPr lang="zh-CN" altLang="en-US" sz="1600" b="1" dirty="0">
                <a:solidFill>
                  <a:schemeClr val="tx1">
                    <a:lumMod val="85000"/>
                    <a:lumOff val="15000"/>
                  </a:schemeClr>
                </a:solidFill>
                <a:cs typeface="+mn-ea"/>
                <a:sym typeface="+mn-lt"/>
              </a:rPr>
              <a:t>点击添加标题</a:t>
            </a:r>
            <a:endParaRPr lang="zh-CN" altLang="en-US" sz="1600" b="1" dirty="0">
              <a:solidFill>
                <a:schemeClr val="tx1">
                  <a:lumMod val="85000"/>
                  <a:lumOff val="15000"/>
                </a:schemeClr>
              </a:solidFill>
              <a:cs typeface="+mn-ea"/>
              <a:sym typeface="+mn-lt"/>
            </a:endParaRPr>
          </a:p>
        </p:txBody>
      </p:sp>
      <p:sp>
        <p:nvSpPr>
          <p:cNvPr id="30" name="文本框 29"/>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二、论文综述</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p:nvPr/>
        </p:nvSpPr>
        <p:spPr>
          <a:xfrm>
            <a:off x="612776" y="1266825"/>
            <a:ext cx="2730500" cy="243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anchor="ctr"/>
          <a:lstStyle/>
          <a:p>
            <a:pPr algn="ctr" defTabSz="914400">
              <a:defRPr/>
            </a:pPr>
            <a:endParaRPr lang="en-US" sz="900" dirty="0">
              <a:cs typeface="+mn-ea"/>
              <a:sym typeface="+mn-lt"/>
            </a:endParaRPr>
          </a:p>
        </p:txBody>
      </p:sp>
      <p:sp>
        <p:nvSpPr>
          <p:cNvPr id="3" name="Rectangle 12"/>
          <p:cNvSpPr/>
          <p:nvPr/>
        </p:nvSpPr>
        <p:spPr>
          <a:xfrm>
            <a:off x="6092826" y="1266825"/>
            <a:ext cx="2730500" cy="243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anchor="ctr"/>
          <a:lstStyle/>
          <a:p>
            <a:pPr algn="ctr" defTabSz="914400"/>
            <a:endParaRPr lang="en-US" sz="900" dirty="0">
              <a:cs typeface="+mn-ea"/>
              <a:sym typeface="+mn-lt"/>
            </a:endParaRPr>
          </a:p>
        </p:txBody>
      </p:sp>
      <p:sp>
        <p:nvSpPr>
          <p:cNvPr id="4" name="Rectangle 13"/>
          <p:cNvSpPr/>
          <p:nvPr/>
        </p:nvSpPr>
        <p:spPr>
          <a:xfrm>
            <a:off x="3352801" y="3687763"/>
            <a:ext cx="2730500" cy="2438400"/>
          </a:xfrm>
          <a:prstGeom prst="rect">
            <a:avLst/>
          </a:prstGeom>
          <a:solidFill>
            <a:srgbClr val="784A4F"/>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121926" tIns="60963" rIns="121926" bIns="60963" anchor="ctr"/>
          <a:lstStyle/>
          <a:p>
            <a:pPr algn="ctr" defTabSz="914400">
              <a:defRPr/>
            </a:pPr>
            <a:endParaRPr lang="en-US" sz="900" dirty="0">
              <a:cs typeface="+mn-ea"/>
              <a:sym typeface="+mn-lt"/>
            </a:endParaRPr>
          </a:p>
        </p:txBody>
      </p:sp>
      <p:sp>
        <p:nvSpPr>
          <p:cNvPr id="5" name="Rectangle 14"/>
          <p:cNvSpPr/>
          <p:nvPr/>
        </p:nvSpPr>
        <p:spPr>
          <a:xfrm>
            <a:off x="8829676" y="3687763"/>
            <a:ext cx="2730500" cy="2438400"/>
          </a:xfrm>
          <a:prstGeom prst="rect">
            <a:avLst/>
          </a:prstGeom>
          <a:solidFill>
            <a:srgbClr val="784A4F"/>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121926" tIns="60963" rIns="121926" bIns="60963" anchor="ctr"/>
          <a:lstStyle/>
          <a:p>
            <a:pPr algn="ctr" defTabSz="914400"/>
            <a:endParaRPr lang="en-US" sz="900" dirty="0">
              <a:cs typeface="+mn-ea"/>
              <a:sym typeface="+mn-lt"/>
            </a:endParaRPr>
          </a:p>
        </p:txBody>
      </p:sp>
      <p:sp>
        <p:nvSpPr>
          <p:cNvPr id="6" name="Title 20"/>
          <p:cNvSpPr txBox="1"/>
          <p:nvPr/>
        </p:nvSpPr>
        <p:spPr bwMode="auto">
          <a:xfrm>
            <a:off x="749302" y="2019300"/>
            <a:ext cx="2554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6" tIns="60963" rIns="121926" bIns="60963" anchor="ctr">
            <a:spAutoFit/>
          </a:bodyPr>
          <a:lstStyle>
            <a:lvl1pPr defTabSz="457200">
              <a:defRPr sz="3600">
                <a:solidFill>
                  <a:schemeClr val="tx1"/>
                </a:solidFill>
                <a:latin typeface="Lato Light" charset="0"/>
                <a:ea typeface="MS PGothic" panose="020B0600070205080204" pitchFamily="34" charset="-128"/>
              </a:defRPr>
            </a:lvl1pPr>
            <a:lvl2pPr marL="742950" indent="-285750" defTabSz="457200">
              <a:defRPr sz="3600">
                <a:solidFill>
                  <a:schemeClr val="tx1"/>
                </a:solidFill>
                <a:latin typeface="Lato Light" charset="0"/>
                <a:ea typeface="MS PGothic" panose="020B0600070205080204" pitchFamily="34" charset="-128"/>
              </a:defRPr>
            </a:lvl2pPr>
            <a:lvl3pPr marL="1143000" indent="-228600" defTabSz="457200">
              <a:defRPr sz="3600">
                <a:solidFill>
                  <a:schemeClr val="tx1"/>
                </a:solidFill>
                <a:latin typeface="Lato Light" charset="0"/>
                <a:ea typeface="MS PGothic" panose="020B0600070205080204" pitchFamily="34" charset="-128"/>
              </a:defRPr>
            </a:lvl3pPr>
            <a:lvl4pPr marL="1600200" indent="-228600" defTabSz="457200">
              <a:defRPr sz="3600">
                <a:solidFill>
                  <a:schemeClr val="tx1"/>
                </a:solidFill>
                <a:latin typeface="Lato Light" charset="0"/>
                <a:ea typeface="MS PGothic" panose="020B0600070205080204" pitchFamily="34" charset="-128"/>
              </a:defRPr>
            </a:lvl4pPr>
            <a:lvl5pPr marL="2057400" indent="-228600" defTabSz="457200">
              <a:defRPr sz="3600">
                <a:solidFill>
                  <a:schemeClr val="tx1"/>
                </a:solidFill>
                <a:latin typeface="Lato Light"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charset="0"/>
                <a:ea typeface="MS PGothic" panose="020B0600070205080204" pitchFamily="34" charset="-128"/>
              </a:defRPr>
            </a:lvl9pPr>
          </a:lstStyle>
          <a:p>
            <a:pPr>
              <a:defRPr/>
            </a:pPr>
            <a:r>
              <a:rPr lang="zh-CN" altLang="en-US" sz="1600" b="1" dirty="0">
                <a:solidFill>
                  <a:schemeClr val="bg1"/>
                </a:solidFill>
                <a:latin typeface="+mn-lt"/>
                <a:ea typeface="+mn-ea"/>
                <a:cs typeface="+mn-ea"/>
                <a:sym typeface="+mn-lt"/>
              </a:rPr>
              <a:t>单击此处编辑您要的内容</a:t>
            </a:r>
            <a:endParaRPr lang="zh-CN" altLang="en-US" sz="1600" b="1" dirty="0">
              <a:solidFill>
                <a:schemeClr val="bg1"/>
              </a:solidFill>
              <a:latin typeface="+mn-lt"/>
              <a:ea typeface="+mn-ea"/>
              <a:cs typeface="+mn-ea"/>
              <a:sym typeface="+mn-lt"/>
            </a:endParaRPr>
          </a:p>
        </p:txBody>
      </p:sp>
      <p:pic>
        <p:nvPicPr>
          <p:cNvPr id="7" name="图片占位符 1"/>
          <p:cNvPicPr>
            <a:picLocks noChangeAspect="1"/>
          </p:cNvPicPr>
          <p:nvPr/>
        </p:nvPicPr>
        <p:blipFill>
          <a:blip r:embed="rId1" cstate="print">
            <a:extLst>
              <a:ext uri="{28A0092B-C50C-407E-A947-70E740481C1C}">
                <a14:useLocalDpi xmlns:a14="http://schemas.microsoft.com/office/drawing/2010/main" val="0"/>
              </a:ext>
            </a:extLst>
          </a:blip>
          <a:srcRect t="20262" b="20262"/>
          <a:stretch>
            <a:fillRect/>
          </a:stretch>
        </p:blipFill>
        <p:spPr>
          <a:xfrm>
            <a:off x="3360739" y="1263651"/>
            <a:ext cx="2722563" cy="2428875"/>
          </a:xfrm>
          <a:prstGeom prst="rect">
            <a:avLst/>
          </a:prstGeom>
        </p:spPr>
      </p:pic>
      <p:pic>
        <p:nvPicPr>
          <p:cNvPr id="8" name="图片占位符 2"/>
          <p:cNvPicPr>
            <a:picLocks noChangeAspect="1"/>
          </p:cNvPicPr>
          <p:nvPr/>
        </p:nvPicPr>
        <p:blipFill>
          <a:blip r:embed="rId2" cstate="print">
            <a:extLst>
              <a:ext uri="{28A0092B-C50C-407E-A947-70E740481C1C}">
                <a14:useLocalDpi xmlns:a14="http://schemas.microsoft.com/office/drawing/2010/main" val="0"/>
              </a:ext>
            </a:extLst>
          </a:blip>
          <a:srcRect l="12674" r="12674"/>
          <a:stretch>
            <a:fillRect/>
          </a:stretch>
        </p:blipFill>
        <p:spPr>
          <a:xfrm>
            <a:off x="8829871" y="1263651"/>
            <a:ext cx="2720975" cy="2428875"/>
          </a:xfrm>
          <a:prstGeom prst="rect">
            <a:avLst/>
          </a:prstGeom>
        </p:spPr>
      </p:pic>
      <p:pic>
        <p:nvPicPr>
          <p:cNvPr id="9" name="图片占位符 3"/>
          <p:cNvPicPr>
            <a:picLocks noChangeAspect="1"/>
          </p:cNvPicPr>
          <p:nvPr/>
        </p:nvPicPr>
        <p:blipFill>
          <a:blip r:embed="rId3" cstate="print">
            <a:extLst>
              <a:ext uri="{28A0092B-C50C-407E-A947-70E740481C1C}">
                <a14:useLocalDpi xmlns:a14="http://schemas.microsoft.com/office/drawing/2010/main" val="0"/>
              </a:ext>
            </a:extLst>
          </a:blip>
          <a:srcRect l="12659" r="12659"/>
          <a:stretch>
            <a:fillRect/>
          </a:stretch>
        </p:blipFill>
        <p:spPr>
          <a:xfrm>
            <a:off x="638177" y="3708401"/>
            <a:ext cx="2720975" cy="2428875"/>
          </a:xfrm>
          <a:prstGeom prst="rect">
            <a:avLst/>
          </a:prstGeom>
        </p:spPr>
      </p:pic>
      <p:pic>
        <p:nvPicPr>
          <p:cNvPr id="10" name="图片占位符 4"/>
          <p:cNvPicPr>
            <a:picLocks noChangeAspect="1"/>
          </p:cNvPicPr>
          <p:nvPr/>
        </p:nvPicPr>
        <p:blipFill>
          <a:blip r:embed="rId4" cstate="print">
            <a:extLst>
              <a:ext uri="{28A0092B-C50C-407E-A947-70E740481C1C}">
                <a14:useLocalDpi xmlns:a14="http://schemas.microsoft.com/office/drawing/2010/main" val="0"/>
              </a:ext>
            </a:extLst>
          </a:blip>
          <a:srcRect l="12659" r="12659"/>
          <a:stretch>
            <a:fillRect/>
          </a:stretch>
        </p:blipFill>
        <p:spPr>
          <a:xfrm>
            <a:off x="6099177" y="3708401"/>
            <a:ext cx="2720975" cy="2428875"/>
          </a:xfrm>
          <a:prstGeom prst="rect">
            <a:avLst/>
          </a:prstGeom>
        </p:spPr>
      </p:pic>
      <p:sp>
        <p:nvSpPr>
          <p:cNvPr id="11" name="TextBox 30"/>
          <p:cNvSpPr txBox="1">
            <a:spLocks noChangeArrowheads="1"/>
          </p:cNvSpPr>
          <p:nvPr/>
        </p:nvSpPr>
        <p:spPr bwMode="auto">
          <a:xfrm>
            <a:off x="744539" y="2343150"/>
            <a:ext cx="24098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eaLnBrk="1" hangingPunct="1"/>
            <a:r>
              <a:rPr lang="zh-CN" altLang="en-US" sz="1400" dirty="0">
                <a:solidFill>
                  <a:schemeClr val="bg1"/>
                </a:solidFill>
                <a:latin typeface="+mn-lt"/>
                <a:ea typeface="+mn-ea"/>
                <a:cs typeface="+mn-ea"/>
                <a:sym typeface="+mn-lt"/>
              </a:rPr>
              <a:t>单击此处编辑您要的内容，建议您在展示时采用微软雅黑字体。</a:t>
            </a:r>
            <a:endParaRPr lang="zh-CN" altLang="en-US" sz="1400" dirty="0">
              <a:solidFill>
                <a:schemeClr val="bg1"/>
              </a:solidFill>
              <a:latin typeface="+mn-lt"/>
              <a:ea typeface="+mn-ea"/>
              <a:cs typeface="+mn-ea"/>
              <a:sym typeface="+mn-lt"/>
            </a:endParaRPr>
          </a:p>
        </p:txBody>
      </p:sp>
      <p:sp>
        <p:nvSpPr>
          <p:cNvPr id="12" name="Title 20"/>
          <p:cNvSpPr txBox="1"/>
          <p:nvPr/>
        </p:nvSpPr>
        <p:spPr bwMode="auto">
          <a:xfrm>
            <a:off x="6184901" y="2019300"/>
            <a:ext cx="2552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6" tIns="60963" rIns="121926" bIns="60963" anchor="ctr">
            <a:spAutoFit/>
          </a:bodyPr>
          <a:lstStyle>
            <a:lvl1pPr defTabSz="457200">
              <a:defRPr sz="3600">
                <a:solidFill>
                  <a:schemeClr val="tx1"/>
                </a:solidFill>
                <a:latin typeface="Lato Light" charset="0"/>
                <a:ea typeface="MS PGothic" panose="020B0600070205080204" pitchFamily="34" charset="-128"/>
              </a:defRPr>
            </a:lvl1pPr>
            <a:lvl2pPr marL="742950" indent="-285750" defTabSz="457200">
              <a:defRPr sz="3600">
                <a:solidFill>
                  <a:schemeClr val="tx1"/>
                </a:solidFill>
                <a:latin typeface="Lato Light" charset="0"/>
                <a:ea typeface="MS PGothic" panose="020B0600070205080204" pitchFamily="34" charset="-128"/>
              </a:defRPr>
            </a:lvl2pPr>
            <a:lvl3pPr marL="1143000" indent="-228600" defTabSz="457200">
              <a:defRPr sz="3600">
                <a:solidFill>
                  <a:schemeClr val="tx1"/>
                </a:solidFill>
                <a:latin typeface="Lato Light" charset="0"/>
                <a:ea typeface="MS PGothic" panose="020B0600070205080204" pitchFamily="34" charset="-128"/>
              </a:defRPr>
            </a:lvl3pPr>
            <a:lvl4pPr marL="1600200" indent="-228600" defTabSz="457200">
              <a:defRPr sz="3600">
                <a:solidFill>
                  <a:schemeClr val="tx1"/>
                </a:solidFill>
                <a:latin typeface="Lato Light" charset="0"/>
                <a:ea typeface="MS PGothic" panose="020B0600070205080204" pitchFamily="34" charset="-128"/>
              </a:defRPr>
            </a:lvl4pPr>
            <a:lvl5pPr marL="2057400" indent="-228600" defTabSz="457200">
              <a:defRPr sz="3600">
                <a:solidFill>
                  <a:schemeClr val="tx1"/>
                </a:solidFill>
                <a:latin typeface="Lato Light"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charset="0"/>
                <a:ea typeface="MS PGothic" panose="020B0600070205080204" pitchFamily="34" charset="-128"/>
              </a:defRPr>
            </a:lvl9pPr>
          </a:lstStyle>
          <a:p>
            <a:pPr>
              <a:defRPr/>
            </a:pPr>
            <a:r>
              <a:rPr lang="zh-CN" altLang="en-US" sz="1600" b="1" dirty="0">
                <a:solidFill>
                  <a:schemeClr val="bg1"/>
                </a:solidFill>
                <a:latin typeface="+mn-lt"/>
                <a:ea typeface="+mn-ea"/>
                <a:cs typeface="+mn-ea"/>
                <a:sym typeface="+mn-lt"/>
              </a:rPr>
              <a:t>单击此处编辑您要的内容</a:t>
            </a:r>
            <a:endParaRPr lang="zh-CN" altLang="en-US" sz="1600" b="1" dirty="0">
              <a:solidFill>
                <a:schemeClr val="bg1"/>
              </a:solidFill>
              <a:latin typeface="+mn-lt"/>
              <a:ea typeface="+mn-ea"/>
              <a:cs typeface="+mn-ea"/>
              <a:sym typeface="+mn-lt"/>
            </a:endParaRPr>
          </a:p>
        </p:txBody>
      </p:sp>
      <p:sp>
        <p:nvSpPr>
          <p:cNvPr id="13" name="TextBox 30"/>
          <p:cNvSpPr txBox="1">
            <a:spLocks noChangeArrowheads="1"/>
          </p:cNvSpPr>
          <p:nvPr/>
        </p:nvSpPr>
        <p:spPr bwMode="auto">
          <a:xfrm>
            <a:off x="6184902" y="2343150"/>
            <a:ext cx="24098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eaLnBrk="1" hangingPunct="1"/>
            <a:r>
              <a:rPr lang="zh-CN" altLang="en-US" sz="1400">
                <a:solidFill>
                  <a:schemeClr val="bg1"/>
                </a:solidFill>
                <a:latin typeface="+mn-lt"/>
                <a:ea typeface="+mn-ea"/>
                <a:cs typeface="+mn-ea"/>
                <a:sym typeface="+mn-lt"/>
              </a:rPr>
              <a:t>单击此处编辑您要的内容，建议您在展示时采用微软雅黑字体。</a:t>
            </a:r>
            <a:endParaRPr lang="zh-CN" altLang="en-US" sz="1400">
              <a:solidFill>
                <a:schemeClr val="bg1"/>
              </a:solidFill>
              <a:latin typeface="+mn-lt"/>
              <a:ea typeface="+mn-ea"/>
              <a:cs typeface="+mn-ea"/>
              <a:sym typeface="+mn-lt"/>
            </a:endParaRPr>
          </a:p>
        </p:txBody>
      </p:sp>
      <p:sp>
        <p:nvSpPr>
          <p:cNvPr id="14" name="Title 20"/>
          <p:cNvSpPr txBox="1"/>
          <p:nvPr/>
        </p:nvSpPr>
        <p:spPr bwMode="auto">
          <a:xfrm>
            <a:off x="8874127" y="4346575"/>
            <a:ext cx="2554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6" tIns="60963" rIns="121926" bIns="60963" anchor="ctr">
            <a:spAutoFit/>
          </a:bodyPr>
          <a:lstStyle>
            <a:lvl1pPr defTabSz="457200">
              <a:defRPr sz="3600">
                <a:solidFill>
                  <a:schemeClr val="tx1"/>
                </a:solidFill>
                <a:latin typeface="Lato Light" charset="0"/>
                <a:ea typeface="MS PGothic" panose="020B0600070205080204" pitchFamily="34" charset="-128"/>
              </a:defRPr>
            </a:lvl1pPr>
            <a:lvl2pPr marL="742950" indent="-285750" defTabSz="457200">
              <a:defRPr sz="3600">
                <a:solidFill>
                  <a:schemeClr val="tx1"/>
                </a:solidFill>
                <a:latin typeface="Lato Light" charset="0"/>
                <a:ea typeface="MS PGothic" panose="020B0600070205080204" pitchFamily="34" charset="-128"/>
              </a:defRPr>
            </a:lvl2pPr>
            <a:lvl3pPr marL="1143000" indent="-228600" defTabSz="457200">
              <a:defRPr sz="3600">
                <a:solidFill>
                  <a:schemeClr val="tx1"/>
                </a:solidFill>
                <a:latin typeface="Lato Light" charset="0"/>
                <a:ea typeface="MS PGothic" panose="020B0600070205080204" pitchFamily="34" charset="-128"/>
              </a:defRPr>
            </a:lvl3pPr>
            <a:lvl4pPr marL="1600200" indent="-228600" defTabSz="457200">
              <a:defRPr sz="3600">
                <a:solidFill>
                  <a:schemeClr val="tx1"/>
                </a:solidFill>
                <a:latin typeface="Lato Light" charset="0"/>
                <a:ea typeface="MS PGothic" panose="020B0600070205080204" pitchFamily="34" charset="-128"/>
              </a:defRPr>
            </a:lvl4pPr>
            <a:lvl5pPr marL="2057400" indent="-228600" defTabSz="457200">
              <a:defRPr sz="3600">
                <a:solidFill>
                  <a:schemeClr val="tx1"/>
                </a:solidFill>
                <a:latin typeface="Lato Light"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charset="0"/>
                <a:ea typeface="MS PGothic" panose="020B0600070205080204" pitchFamily="34" charset="-128"/>
              </a:defRPr>
            </a:lvl9pPr>
          </a:lstStyle>
          <a:p>
            <a:pPr>
              <a:defRPr/>
            </a:pPr>
            <a:r>
              <a:rPr lang="zh-CN" altLang="en-US" sz="1600" b="1" dirty="0">
                <a:solidFill>
                  <a:schemeClr val="bg1"/>
                </a:solidFill>
                <a:latin typeface="+mn-lt"/>
                <a:ea typeface="+mn-ea"/>
                <a:cs typeface="+mn-ea"/>
                <a:sym typeface="+mn-lt"/>
              </a:rPr>
              <a:t>单击此处编辑您要的内容</a:t>
            </a:r>
            <a:endParaRPr lang="zh-CN" altLang="en-US" sz="1600" b="1" dirty="0">
              <a:solidFill>
                <a:schemeClr val="bg1"/>
              </a:solidFill>
              <a:latin typeface="+mn-lt"/>
              <a:ea typeface="+mn-ea"/>
              <a:cs typeface="+mn-ea"/>
              <a:sym typeface="+mn-lt"/>
            </a:endParaRPr>
          </a:p>
        </p:txBody>
      </p:sp>
      <p:sp>
        <p:nvSpPr>
          <p:cNvPr id="15" name="TextBox 30"/>
          <p:cNvSpPr txBox="1">
            <a:spLocks noChangeArrowheads="1"/>
          </p:cNvSpPr>
          <p:nvPr/>
        </p:nvSpPr>
        <p:spPr bwMode="auto">
          <a:xfrm>
            <a:off x="8874127" y="4670425"/>
            <a:ext cx="24098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eaLnBrk="1" hangingPunct="1"/>
            <a:r>
              <a:rPr lang="zh-CN" altLang="en-US" sz="1400" dirty="0">
                <a:solidFill>
                  <a:schemeClr val="bg1"/>
                </a:solidFill>
                <a:latin typeface="+mn-lt"/>
                <a:ea typeface="+mn-ea"/>
                <a:cs typeface="+mn-ea"/>
                <a:sym typeface="+mn-lt"/>
              </a:rPr>
              <a:t>单击此处编辑您要的内容，建议您在展示时采用微软雅黑字体。</a:t>
            </a:r>
            <a:endParaRPr lang="zh-CN" altLang="en-US" sz="1400" dirty="0">
              <a:solidFill>
                <a:schemeClr val="bg1"/>
              </a:solidFill>
              <a:latin typeface="+mn-lt"/>
              <a:ea typeface="+mn-ea"/>
              <a:cs typeface="+mn-ea"/>
              <a:sym typeface="+mn-lt"/>
            </a:endParaRPr>
          </a:p>
        </p:txBody>
      </p:sp>
      <p:sp>
        <p:nvSpPr>
          <p:cNvPr id="16" name="Title 20"/>
          <p:cNvSpPr txBox="1"/>
          <p:nvPr/>
        </p:nvSpPr>
        <p:spPr bwMode="auto">
          <a:xfrm>
            <a:off x="3519488" y="4346575"/>
            <a:ext cx="2554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6" tIns="60963" rIns="121926" bIns="60963" anchor="ctr">
            <a:spAutoFit/>
          </a:bodyPr>
          <a:lstStyle>
            <a:lvl1pPr defTabSz="457200">
              <a:defRPr sz="3600">
                <a:solidFill>
                  <a:schemeClr val="tx1"/>
                </a:solidFill>
                <a:latin typeface="Lato Light" charset="0"/>
                <a:ea typeface="MS PGothic" panose="020B0600070205080204" pitchFamily="34" charset="-128"/>
              </a:defRPr>
            </a:lvl1pPr>
            <a:lvl2pPr marL="742950" indent="-285750" defTabSz="457200">
              <a:defRPr sz="3600">
                <a:solidFill>
                  <a:schemeClr val="tx1"/>
                </a:solidFill>
                <a:latin typeface="Lato Light" charset="0"/>
                <a:ea typeface="MS PGothic" panose="020B0600070205080204" pitchFamily="34" charset="-128"/>
              </a:defRPr>
            </a:lvl2pPr>
            <a:lvl3pPr marL="1143000" indent="-228600" defTabSz="457200">
              <a:defRPr sz="3600">
                <a:solidFill>
                  <a:schemeClr val="tx1"/>
                </a:solidFill>
                <a:latin typeface="Lato Light" charset="0"/>
                <a:ea typeface="MS PGothic" panose="020B0600070205080204" pitchFamily="34" charset="-128"/>
              </a:defRPr>
            </a:lvl3pPr>
            <a:lvl4pPr marL="1600200" indent="-228600" defTabSz="457200">
              <a:defRPr sz="3600">
                <a:solidFill>
                  <a:schemeClr val="tx1"/>
                </a:solidFill>
                <a:latin typeface="Lato Light" charset="0"/>
                <a:ea typeface="MS PGothic" panose="020B0600070205080204" pitchFamily="34" charset="-128"/>
              </a:defRPr>
            </a:lvl4pPr>
            <a:lvl5pPr marL="2057400" indent="-228600" defTabSz="457200">
              <a:defRPr sz="3600">
                <a:solidFill>
                  <a:schemeClr val="tx1"/>
                </a:solidFill>
                <a:latin typeface="Lato Light" charset="0"/>
                <a:ea typeface="MS PGothic" panose="020B0600070205080204" pitchFamily="34" charset="-128"/>
              </a:defRPr>
            </a:lvl5pPr>
            <a:lvl6pPr marL="2514600" indent="-228600" defTabSz="457200" fontAlgn="base">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457200" fontAlgn="base">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457200" fontAlgn="base">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457200" fontAlgn="base">
              <a:spcBef>
                <a:spcPct val="0"/>
              </a:spcBef>
              <a:spcAft>
                <a:spcPct val="0"/>
              </a:spcAft>
              <a:defRPr sz="3600">
                <a:solidFill>
                  <a:schemeClr val="tx1"/>
                </a:solidFill>
                <a:latin typeface="Lato Light" charset="0"/>
                <a:ea typeface="MS PGothic" panose="020B0600070205080204" pitchFamily="34" charset="-128"/>
              </a:defRPr>
            </a:lvl9pPr>
          </a:lstStyle>
          <a:p>
            <a:pPr>
              <a:defRPr/>
            </a:pPr>
            <a:r>
              <a:rPr lang="zh-CN" altLang="en-US" sz="1600" b="1" dirty="0">
                <a:solidFill>
                  <a:schemeClr val="bg1"/>
                </a:solidFill>
                <a:latin typeface="+mn-lt"/>
                <a:ea typeface="+mn-ea"/>
                <a:cs typeface="+mn-ea"/>
                <a:sym typeface="+mn-lt"/>
              </a:rPr>
              <a:t>单击此处编辑您要的内容</a:t>
            </a:r>
            <a:endParaRPr lang="zh-CN" altLang="en-US" sz="1600" b="1" dirty="0">
              <a:solidFill>
                <a:schemeClr val="bg1"/>
              </a:solidFill>
              <a:latin typeface="+mn-lt"/>
              <a:ea typeface="+mn-ea"/>
              <a:cs typeface="+mn-ea"/>
              <a:sym typeface="+mn-lt"/>
            </a:endParaRPr>
          </a:p>
        </p:txBody>
      </p:sp>
      <p:sp>
        <p:nvSpPr>
          <p:cNvPr id="17" name="TextBox 30"/>
          <p:cNvSpPr txBox="1">
            <a:spLocks noChangeArrowheads="1"/>
          </p:cNvSpPr>
          <p:nvPr/>
        </p:nvSpPr>
        <p:spPr bwMode="auto">
          <a:xfrm>
            <a:off x="3519489" y="4670425"/>
            <a:ext cx="24098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9" tIns="60950" rIns="121899" bIns="60950">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eaLnBrk="1" hangingPunct="1"/>
            <a:r>
              <a:rPr lang="zh-CN" altLang="en-US" sz="1400">
                <a:solidFill>
                  <a:schemeClr val="bg1"/>
                </a:solidFill>
                <a:latin typeface="+mn-lt"/>
                <a:ea typeface="+mn-ea"/>
                <a:cs typeface="+mn-ea"/>
                <a:sym typeface="+mn-lt"/>
              </a:rPr>
              <a:t>单击此处编辑您要的内容，建议您在展示时采用微软雅黑字体。</a:t>
            </a:r>
            <a:endParaRPr lang="zh-CN" altLang="en-US" sz="1400">
              <a:solidFill>
                <a:schemeClr val="bg1"/>
              </a:solidFill>
              <a:latin typeface="+mn-lt"/>
              <a:ea typeface="+mn-ea"/>
              <a:cs typeface="+mn-ea"/>
              <a:sym typeface="+mn-lt"/>
            </a:endParaRPr>
          </a:p>
        </p:txBody>
      </p:sp>
      <p:sp>
        <p:nvSpPr>
          <p:cNvPr id="18" name="文本框 17"/>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二、论文综述</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405114" y="-1"/>
            <a:ext cx="12871048" cy="324092"/>
            <a:chOff x="-405114" y="-1"/>
            <a:chExt cx="12871048" cy="324092"/>
          </a:xfrm>
        </p:grpSpPr>
        <p:sp>
          <p:nvSpPr>
            <p:cNvPr id="6" name="平行四边形 5"/>
            <p:cNvSpPr/>
            <p:nvPr/>
          </p:nvSpPr>
          <p:spPr>
            <a:xfrm>
              <a:off x="-405114" y="0"/>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2812648" y="-1"/>
              <a:ext cx="3217762" cy="324091"/>
            </a:xfrm>
            <a:prstGeom prst="parallelogram">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6030410" y="-1"/>
              <a:ext cx="3217762" cy="324091"/>
            </a:xfrm>
            <a:prstGeom prst="parallelogram">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a:off x="9248172" y="-1"/>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05114" y="6545483"/>
            <a:ext cx="12871048" cy="324092"/>
            <a:chOff x="-405114" y="-1"/>
            <a:chExt cx="12871048" cy="324092"/>
          </a:xfrm>
        </p:grpSpPr>
        <p:sp>
          <p:nvSpPr>
            <p:cNvPr id="18" name="平行四边形 17"/>
            <p:cNvSpPr/>
            <p:nvPr/>
          </p:nvSpPr>
          <p:spPr>
            <a:xfrm>
              <a:off x="-405114" y="0"/>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2812648" y="-1"/>
              <a:ext cx="3217762" cy="324091"/>
            </a:xfrm>
            <a:prstGeom prst="parallelogram">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6030410" y="-1"/>
              <a:ext cx="3217762" cy="324091"/>
            </a:xfrm>
            <a:prstGeom prst="parallelogram">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9248172" y="-1"/>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平行四边形 21"/>
          <p:cNvSpPr/>
          <p:nvPr/>
        </p:nvSpPr>
        <p:spPr>
          <a:xfrm>
            <a:off x="-324091" y="2767797"/>
            <a:ext cx="5317467" cy="1322407"/>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5400000">
            <a:off x="711375" y="3087322"/>
            <a:ext cx="792694" cy="683357"/>
          </a:xfrm>
          <a:prstGeom prst="hexag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p:cNvSpPr txBox="1"/>
          <p:nvPr/>
        </p:nvSpPr>
        <p:spPr>
          <a:xfrm>
            <a:off x="882016" y="3167390"/>
            <a:ext cx="451413" cy="523220"/>
          </a:xfrm>
          <a:prstGeom prst="rect">
            <a:avLst/>
          </a:prstGeom>
          <a:noFill/>
        </p:spPr>
        <p:txBody>
          <a:bodyPr wrap="square" rtlCol="0">
            <a:spAutoFit/>
          </a:bodyPr>
          <a:lstStyle/>
          <a:p>
            <a:pPr algn="ctr"/>
            <a:r>
              <a:rPr lang="en-US" altLang="zh-CN" sz="2800" b="1" dirty="0">
                <a:solidFill>
                  <a:srgbClr val="E2534F"/>
                </a:solidFill>
              </a:rPr>
              <a:t>3</a:t>
            </a:r>
            <a:endParaRPr lang="zh-CN" altLang="en-US" sz="2800" b="1" dirty="0">
              <a:solidFill>
                <a:srgbClr val="E2534F"/>
              </a:solidFill>
            </a:endParaRPr>
          </a:p>
        </p:txBody>
      </p:sp>
      <p:sp>
        <p:nvSpPr>
          <p:cNvPr id="25" name="文本框 24"/>
          <p:cNvSpPr txBox="1"/>
          <p:nvPr/>
        </p:nvSpPr>
        <p:spPr>
          <a:xfrm>
            <a:off x="1710900" y="3203954"/>
            <a:ext cx="2710629" cy="461665"/>
          </a:xfrm>
          <a:prstGeom prst="rect">
            <a:avLst/>
          </a:prstGeom>
          <a:noFill/>
        </p:spPr>
        <p:txBody>
          <a:bodyPr wrap="square" rtlCol="0">
            <a:spAutoFit/>
          </a:bodyPr>
          <a:lstStyle/>
          <a:p>
            <a:pPr algn="r"/>
            <a:r>
              <a:rPr lang="zh-CN" altLang="en-US" sz="2400" b="1" spc="300" dirty="0">
                <a:solidFill>
                  <a:srgbClr val="FFFFFF"/>
                </a:solidFill>
                <a:latin typeface="微软雅黑" panose="020B0503020204020204" pitchFamily="34" charset="-122"/>
                <a:ea typeface="微软雅黑" panose="020B0503020204020204" pitchFamily="34" charset="-122"/>
              </a:rPr>
              <a:t>研究过程及方法</a:t>
            </a:r>
            <a:endParaRPr lang="zh-CN" altLang="en-US" sz="2400" b="1" spc="300" dirty="0">
              <a:solidFill>
                <a:srgbClr val="FFFFFF"/>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flipH="1">
            <a:off x="6106446" y="2767797"/>
            <a:ext cx="317206" cy="1310832"/>
          </a:xfrm>
          <a:prstGeom prst="line">
            <a:avLst/>
          </a:prstGeom>
          <a:ln w="57150">
            <a:solidFill>
              <a:srgbClr val="784A4F"/>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407798" y="3041202"/>
            <a:ext cx="3680748" cy="1292662"/>
          </a:xfrm>
          <a:prstGeom prst="rect">
            <a:avLst/>
          </a:prstGeom>
          <a:solidFill>
            <a:srgbClr val="FFFFFF"/>
          </a:solidFill>
        </p:spPr>
        <p:txBody>
          <a:bodyPr wrap="square" lIns="0" tIns="0" rIns="0" bIns="0" rtlCol="0" anchor="t" anchorCtr="0">
            <a:spAutoFit/>
          </a:bodyPr>
          <a:lstStyle/>
          <a:p>
            <a:pPr defTabSz="1216660">
              <a:lnSpc>
                <a:spcPct val="120000"/>
              </a:lnSpc>
              <a:spcBef>
                <a:spcPct val="20000"/>
              </a:spcBef>
            </a:pPr>
            <a:r>
              <a:rPr lang="zh-CN" altLang="en-US" sz="1400" dirty="0">
                <a:solidFill>
                  <a:srgbClr val="784A4F"/>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a:t>
            </a:r>
            <a:r>
              <a:rPr lang="zh-CN" altLang="en-US" sz="1400" dirty="0" smtClean="0">
                <a:solidFill>
                  <a:srgbClr val="784A4F"/>
                </a:solidFill>
                <a:latin typeface="微软雅黑" panose="020B0503020204020204" pitchFamily="34" charset="-122"/>
                <a:ea typeface="微软雅黑" panose="020B0503020204020204" pitchFamily="34" charset="-122"/>
                <a:sym typeface="Arial" panose="020B0604020202020204" pitchFamily="34" charset="0"/>
              </a:rPr>
              <a:t>换更多模板：亮亮图文旗舰店</a:t>
            </a:r>
            <a:r>
              <a:rPr lang="en-US" altLang="zh-CN" sz="1400" dirty="0" smtClean="0">
                <a:solidFill>
                  <a:srgbClr val="784A4F"/>
                </a:solidFill>
                <a:latin typeface="微软雅黑" panose="020B0503020204020204" pitchFamily="34" charset="-122"/>
                <a:ea typeface="微软雅黑" panose="020B0503020204020204" pitchFamily="34" charset="-122"/>
                <a:sym typeface="Arial" panose="020B0604020202020204" pitchFamily="34" charset="0"/>
              </a:rPr>
              <a:t>https://liangliangtuwen.tmall.com</a:t>
            </a:r>
            <a:r>
              <a:rPr lang="zh-CN" altLang="en-US" sz="1400" dirty="0" smtClean="0">
                <a:solidFill>
                  <a:srgbClr val="784A4F"/>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400" dirty="0">
              <a:solidFill>
                <a:srgbClr val="784A4F"/>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2"/>
          <p:cNvSpPr/>
          <p:nvPr/>
        </p:nvSpPr>
        <p:spPr bwMode="auto">
          <a:xfrm>
            <a:off x="7071032" y="1961177"/>
            <a:ext cx="883248" cy="1456921"/>
          </a:xfrm>
          <a:custGeom>
            <a:avLst/>
            <a:gdLst>
              <a:gd name="T0" fmla="*/ 554 w 554"/>
              <a:gd name="T1" fmla="*/ 915 h 915"/>
              <a:gd name="T2" fmla="*/ 0 w 554"/>
              <a:gd name="T3" fmla="*/ 0 h 915"/>
            </a:gdLst>
            <a:ahLst/>
            <a:cxnLst>
              <a:cxn ang="0">
                <a:pos x="T0" y="T1"/>
              </a:cxn>
              <a:cxn ang="0">
                <a:pos x="T2" y="T3"/>
              </a:cxn>
            </a:cxnLst>
            <a:rect l="0" t="0" r="r" b="b"/>
            <a:pathLst>
              <a:path w="554" h="915">
                <a:moveTo>
                  <a:pt x="554" y="915"/>
                </a:moveTo>
                <a:cubicBezTo>
                  <a:pt x="523" y="530"/>
                  <a:pt x="309" y="197"/>
                  <a:pt x="0" y="0"/>
                </a:cubicBezTo>
              </a:path>
            </a:pathLst>
          </a:custGeom>
          <a:noFill/>
          <a:ln w="22225" cap="flat">
            <a:solidFill>
              <a:schemeClr val="bg1">
                <a:lumMod val="75000"/>
              </a:schemeClr>
            </a:solidFill>
            <a:prstDash val="sysDot"/>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cs typeface="+mn-ea"/>
              <a:sym typeface="+mn-lt"/>
            </a:endParaRPr>
          </a:p>
        </p:txBody>
      </p:sp>
      <p:sp>
        <p:nvSpPr>
          <p:cNvPr id="3" name="Freeform 13"/>
          <p:cNvSpPr/>
          <p:nvPr/>
        </p:nvSpPr>
        <p:spPr bwMode="auto">
          <a:xfrm>
            <a:off x="5516168" y="1663846"/>
            <a:ext cx="1554866" cy="297331"/>
          </a:xfrm>
          <a:custGeom>
            <a:avLst/>
            <a:gdLst>
              <a:gd name="T0" fmla="*/ 976 w 976"/>
              <a:gd name="T1" fmla="*/ 187 h 187"/>
              <a:gd name="T2" fmla="*/ 332 w 976"/>
              <a:gd name="T3" fmla="*/ 0 h 187"/>
              <a:gd name="T4" fmla="*/ 0 w 976"/>
              <a:gd name="T5" fmla="*/ 46 h 187"/>
            </a:gdLst>
            <a:ahLst/>
            <a:cxnLst>
              <a:cxn ang="0">
                <a:pos x="T0" y="T1"/>
              </a:cxn>
              <a:cxn ang="0">
                <a:pos x="T2" y="T3"/>
              </a:cxn>
              <a:cxn ang="0">
                <a:pos x="T4" y="T5"/>
              </a:cxn>
            </a:cxnLst>
            <a:rect l="0" t="0" r="r" b="b"/>
            <a:pathLst>
              <a:path w="976" h="187">
                <a:moveTo>
                  <a:pt x="976" y="187"/>
                </a:moveTo>
                <a:cubicBezTo>
                  <a:pt x="790" y="69"/>
                  <a:pt x="569" y="0"/>
                  <a:pt x="332" y="0"/>
                </a:cubicBezTo>
                <a:cubicBezTo>
                  <a:pt x="217" y="0"/>
                  <a:pt x="106" y="16"/>
                  <a:pt x="0" y="46"/>
                </a:cubicBezTo>
              </a:path>
            </a:pathLst>
          </a:custGeom>
          <a:noFill/>
          <a:ln w="22225" cap="flat">
            <a:solidFill>
              <a:schemeClr val="bg1">
                <a:lumMod val="75000"/>
              </a:schemeClr>
            </a:solidFill>
            <a:prstDash val="sysDot"/>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cs typeface="+mn-ea"/>
              <a:sym typeface="+mn-lt"/>
            </a:endParaRPr>
          </a:p>
        </p:txBody>
      </p:sp>
      <p:sp>
        <p:nvSpPr>
          <p:cNvPr id="4" name="Freeform 14"/>
          <p:cNvSpPr/>
          <p:nvPr/>
        </p:nvSpPr>
        <p:spPr bwMode="auto">
          <a:xfrm>
            <a:off x="7333384" y="3418097"/>
            <a:ext cx="627893" cy="1577602"/>
          </a:xfrm>
          <a:custGeom>
            <a:avLst/>
            <a:gdLst>
              <a:gd name="T0" fmla="*/ 0 w 394"/>
              <a:gd name="T1" fmla="*/ 991 h 991"/>
              <a:gd name="T2" fmla="*/ 394 w 394"/>
              <a:gd name="T3" fmla="*/ 101 h 991"/>
              <a:gd name="T4" fmla="*/ 389 w 394"/>
              <a:gd name="T5" fmla="*/ 0 h 991"/>
            </a:gdLst>
            <a:ahLst/>
            <a:cxnLst>
              <a:cxn ang="0">
                <a:pos x="T0" y="T1"/>
              </a:cxn>
              <a:cxn ang="0">
                <a:pos x="T2" y="T3"/>
              </a:cxn>
              <a:cxn ang="0">
                <a:pos x="T4" y="T5"/>
              </a:cxn>
            </a:cxnLst>
            <a:rect l="0" t="0" r="r" b="b"/>
            <a:pathLst>
              <a:path w="394" h="991">
                <a:moveTo>
                  <a:pt x="0" y="991"/>
                </a:moveTo>
                <a:cubicBezTo>
                  <a:pt x="242" y="771"/>
                  <a:pt x="394" y="454"/>
                  <a:pt x="394" y="101"/>
                </a:cubicBezTo>
                <a:cubicBezTo>
                  <a:pt x="394" y="67"/>
                  <a:pt x="392" y="34"/>
                  <a:pt x="389" y="0"/>
                </a:cubicBezTo>
              </a:path>
            </a:pathLst>
          </a:custGeom>
          <a:noFill/>
          <a:ln w="22225" cap="flat">
            <a:solidFill>
              <a:schemeClr val="bg1">
                <a:lumMod val="75000"/>
              </a:schemeClr>
            </a:solidFill>
            <a:prstDash val="sysDot"/>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cs typeface="+mn-ea"/>
              <a:sym typeface="+mn-lt"/>
            </a:endParaRPr>
          </a:p>
        </p:txBody>
      </p:sp>
      <p:sp>
        <p:nvSpPr>
          <p:cNvPr id="5" name="Freeform 15"/>
          <p:cNvSpPr/>
          <p:nvPr/>
        </p:nvSpPr>
        <p:spPr bwMode="auto">
          <a:xfrm>
            <a:off x="5273056" y="4995698"/>
            <a:ext cx="2060327" cy="498466"/>
          </a:xfrm>
          <a:custGeom>
            <a:avLst/>
            <a:gdLst>
              <a:gd name="T0" fmla="*/ 0 w 1294"/>
              <a:gd name="T1" fmla="*/ 211 h 313"/>
              <a:gd name="T2" fmla="*/ 485 w 1294"/>
              <a:gd name="T3" fmla="*/ 313 h 313"/>
              <a:gd name="T4" fmla="*/ 1294 w 1294"/>
              <a:gd name="T5" fmla="*/ 0 h 313"/>
            </a:gdLst>
            <a:ahLst/>
            <a:cxnLst>
              <a:cxn ang="0">
                <a:pos x="T0" y="T1"/>
              </a:cxn>
              <a:cxn ang="0">
                <a:pos x="T2" y="T3"/>
              </a:cxn>
              <a:cxn ang="0">
                <a:pos x="T4" y="T5"/>
              </a:cxn>
            </a:cxnLst>
            <a:rect l="0" t="0" r="r" b="b"/>
            <a:pathLst>
              <a:path w="1294" h="313">
                <a:moveTo>
                  <a:pt x="0" y="211"/>
                </a:moveTo>
                <a:cubicBezTo>
                  <a:pt x="148" y="277"/>
                  <a:pt x="312" y="313"/>
                  <a:pt x="485" y="313"/>
                </a:cubicBezTo>
                <a:cubicBezTo>
                  <a:pt x="797" y="313"/>
                  <a:pt x="1081" y="194"/>
                  <a:pt x="1294" y="0"/>
                </a:cubicBezTo>
              </a:path>
            </a:pathLst>
          </a:custGeom>
          <a:noFill/>
          <a:ln w="22225" cap="flat">
            <a:solidFill>
              <a:schemeClr val="bg1">
                <a:lumMod val="75000"/>
              </a:schemeClr>
            </a:solidFill>
            <a:prstDash val="sysDot"/>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cs typeface="+mn-ea"/>
              <a:sym typeface="+mn-lt"/>
            </a:endParaRPr>
          </a:p>
        </p:txBody>
      </p:sp>
      <p:sp>
        <p:nvSpPr>
          <p:cNvPr id="6" name="Rectangle 10"/>
          <p:cNvSpPr/>
          <p:nvPr/>
        </p:nvSpPr>
        <p:spPr bwMode="auto">
          <a:xfrm>
            <a:off x="1847933" y="2712457"/>
            <a:ext cx="4125355" cy="1792369"/>
          </a:xfrm>
          <a:prstGeom prst="rect">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cs typeface="+mn-ea"/>
              <a:sym typeface="+mn-lt"/>
            </a:endParaRPr>
          </a:p>
        </p:txBody>
      </p:sp>
      <p:sp>
        <p:nvSpPr>
          <p:cNvPr id="7" name="Oval 11"/>
          <p:cNvSpPr/>
          <p:nvPr/>
        </p:nvSpPr>
        <p:spPr bwMode="auto">
          <a:xfrm>
            <a:off x="5362459" y="2832777"/>
            <a:ext cx="1576424" cy="1576424"/>
          </a:xfrm>
          <a:prstGeom prst="ellipse">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cs typeface="+mn-ea"/>
              <a:sym typeface="+mn-lt"/>
            </a:endParaRPr>
          </a:p>
        </p:txBody>
      </p:sp>
      <p:grpSp>
        <p:nvGrpSpPr>
          <p:cNvPr id="8" name="Group 9"/>
          <p:cNvGrpSpPr/>
          <p:nvPr/>
        </p:nvGrpSpPr>
        <p:grpSpPr>
          <a:xfrm>
            <a:off x="5204762" y="2581250"/>
            <a:ext cx="1843287" cy="2021346"/>
            <a:chOff x="2378075" y="182563"/>
            <a:chExt cx="4387851" cy="4811712"/>
          </a:xfrm>
          <a:solidFill>
            <a:schemeClr val="accent2"/>
          </a:solidFill>
        </p:grpSpPr>
        <p:sp>
          <p:nvSpPr>
            <p:cNvPr id="9" name="Freeform 6"/>
            <p:cNvSpPr/>
            <p:nvPr/>
          </p:nvSpPr>
          <p:spPr bwMode="auto">
            <a:xfrm>
              <a:off x="2378075" y="182563"/>
              <a:ext cx="2339975" cy="4616450"/>
            </a:xfrm>
            <a:custGeom>
              <a:avLst/>
              <a:gdLst>
                <a:gd name="T0" fmla="*/ 528 w 624"/>
                <a:gd name="T1" fmla="*/ 1145 h 1231"/>
                <a:gd name="T2" fmla="*/ 600 w 624"/>
                <a:gd name="T3" fmla="*/ 1064 h 1231"/>
                <a:gd name="T4" fmla="*/ 585 w 624"/>
                <a:gd name="T5" fmla="*/ 1064 h 1231"/>
                <a:gd name="T6" fmla="*/ 166 w 624"/>
                <a:gd name="T7" fmla="*/ 646 h 1231"/>
                <a:gd name="T8" fmla="*/ 421 w 624"/>
                <a:gd name="T9" fmla="*/ 261 h 1231"/>
                <a:gd name="T10" fmla="*/ 421 w 624"/>
                <a:gd name="T11" fmla="*/ 328 h 1231"/>
                <a:gd name="T12" fmla="*/ 503 w 624"/>
                <a:gd name="T13" fmla="*/ 235 h 1231"/>
                <a:gd name="T14" fmla="*/ 584 w 624"/>
                <a:gd name="T15" fmla="*/ 144 h 1231"/>
                <a:gd name="T16" fmla="*/ 497 w 624"/>
                <a:gd name="T17" fmla="*/ 67 h 1231"/>
                <a:gd name="T18" fmla="*/ 421 w 624"/>
                <a:gd name="T19" fmla="*/ 0 h 1231"/>
                <a:gd name="T20" fmla="*/ 421 w 624"/>
                <a:gd name="T21" fmla="*/ 84 h 1231"/>
                <a:gd name="T22" fmla="*/ 0 w 624"/>
                <a:gd name="T23" fmla="*/ 646 h 1231"/>
                <a:gd name="T24" fmla="*/ 585 w 624"/>
                <a:gd name="T25" fmla="*/ 1231 h 1231"/>
                <a:gd name="T26" fmla="*/ 624 w 624"/>
                <a:gd name="T27" fmla="*/ 1230 h 1231"/>
                <a:gd name="T28" fmla="*/ 528 w 624"/>
                <a:gd name="T29" fmla="*/ 114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4" h="1231">
                  <a:moveTo>
                    <a:pt x="528" y="1145"/>
                  </a:moveTo>
                  <a:cubicBezTo>
                    <a:pt x="600" y="1064"/>
                    <a:pt x="600" y="1064"/>
                    <a:pt x="600" y="1064"/>
                  </a:cubicBezTo>
                  <a:cubicBezTo>
                    <a:pt x="595" y="1064"/>
                    <a:pt x="590" y="1064"/>
                    <a:pt x="585" y="1064"/>
                  </a:cubicBezTo>
                  <a:cubicBezTo>
                    <a:pt x="354" y="1064"/>
                    <a:pt x="166" y="877"/>
                    <a:pt x="166" y="646"/>
                  </a:cubicBezTo>
                  <a:cubicBezTo>
                    <a:pt x="166" y="473"/>
                    <a:pt x="271" y="324"/>
                    <a:pt x="421" y="261"/>
                  </a:cubicBezTo>
                  <a:cubicBezTo>
                    <a:pt x="421" y="328"/>
                    <a:pt x="421" y="328"/>
                    <a:pt x="421" y="328"/>
                  </a:cubicBezTo>
                  <a:cubicBezTo>
                    <a:pt x="503" y="235"/>
                    <a:pt x="503" y="235"/>
                    <a:pt x="503" y="235"/>
                  </a:cubicBezTo>
                  <a:cubicBezTo>
                    <a:pt x="584" y="144"/>
                    <a:pt x="584" y="144"/>
                    <a:pt x="584" y="144"/>
                  </a:cubicBezTo>
                  <a:cubicBezTo>
                    <a:pt x="497" y="67"/>
                    <a:pt x="497" y="67"/>
                    <a:pt x="497" y="67"/>
                  </a:cubicBezTo>
                  <a:cubicBezTo>
                    <a:pt x="421" y="0"/>
                    <a:pt x="421" y="0"/>
                    <a:pt x="421" y="0"/>
                  </a:cubicBezTo>
                  <a:cubicBezTo>
                    <a:pt x="421" y="84"/>
                    <a:pt x="421" y="84"/>
                    <a:pt x="421" y="84"/>
                  </a:cubicBezTo>
                  <a:cubicBezTo>
                    <a:pt x="177" y="155"/>
                    <a:pt x="0" y="380"/>
                    <a:pt x="0" y="646"/>
                  </a:cubicBezTo>
                  <a:cubicBezTo>
                    <a:pt x="0" y="969"/>
                    <a:pt x="262" y="1231"/>
                    <a:pt x="585" y="1231"/>
                  </a:cubicBezTo>
                  <a:cubicBezTo>
                    <a:pt x="598" y="1231"/>
                    <a:pt x="611" y="1230"/>
                    <a:pt x="624" y="1230"/>
                  </a:cubicBezTo>
                  <a:lnTo>
                    <a:pt x="528" y="11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10" name="Freeform 7"/>
            <p:cNvSpPr/>
            <p:nvPr/>
          </p:nvSpPr>
          <p:spPr bwMode="auto">
            <a:xfrm>
              <a:off x="4462463" y="407988"/>
              <a:ext cx="2303463" cy="4586287"/>
            </a:xfrm>
            <a:custGeom>
              <a:avLst/>
              <a:gdLst>
                <a:gd name="T0" fmla="*/ 29 w 614"/>
                <a:gd name="T1" fmla="*/ 0 h 1223"/>
                <a:gd name="T2" fmla="*/ 0 w 614"/>
                <a:gd name="T3" fmla="*/ 1 h 1223"/>
                <a:gd name="T4" fmla="*/ 87 w 614"/>
                <a:gd name="T5" fmla="*/ 78 h 1223"/>
                <a:gd name="T6" fmla="*/ 8 w 614"/>
                <a:gd name="T7" fmla="*/ 168 h 1223"/>
                <a:gd name="T8" fmla="*/ 29 w 614"/>
                <a:gd name="T9" fmla="*/ 167 h 1223"/>
                <a:gd name="T10" fmla="*/ 448 w 614"/>
                <a:gd name="T11" fmla="*/ 586 h 1223"/>
                <a:gd name="T12" fmla="*/ 194 w 614"/>
                <a:gd name="T13" fmla="*/ 970 h 1223"/>
                <a:gd name="T14" fmla="*/ 194 w 614"/>
                <a:gd name="T15" fmla="*/ 896 h 1223"/>
                <a:gd name="T16" fmla="*/ 103 w 614"/>
                <a:gd name="T17" fmla="*/ 998 h 1223"/>
                <a:gd name="T18" fmla="*/ 31 w 614"/>
                <a:gd name="T19" fmla="*/ 1079 h 1223"/>
                <a:gd name="T20" fmla="*/ 126 w 614"/>
                <a:gd name="T21" fmla="*/ 1163 h 1223"/>
                <a:gd name="T22" fmla="*/ 194 w 614"/>
                <a:gd name="T23" fmla="*/ 1223 h 1223"/>
                <a:gd name="T24" fmla="*/ 194 w 614"/>
                <a:gd name="T25" fmla="*/ 1147 h 1223"/>
                <a:gd name="T26" fmla="*/ 614 w 614"/>
                <a:gd name="T27" fmla="*/ 586 h 1223"/>
                <a:gd name="T28" fmla="*/ 29 w 614"/>
                <a:gd name="T29" fmla="*/ 0 h 1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4" h="1223">
                  <a:moveTo>
                    <a:pt x="29" y="0"/>
                  </a:moveTo>
                  <a:cubicBezTo>
                    <a:pt x="19" y="0"/>
                    <a:pt x="9" y="1"/>
                    <a:pt x="0" y="1"/>
                  </a:cubicBezTo>
                  <a:cubicBezTo>
                    <a:pt x="87" y="78"/>
                    <a:pt x="87" y="78"/>
                    <a:pt x="87" y="78"/>
                  </a:cubicBezTo>
                  <a:cubicBezTo>
                    <a:pt x="8" y="168"/>
                    <a:pt x="8" y="168"/>
                    <a:pt x="8" y="168"/>
                  </a:cubicBezTo>
                  <a:cubicBezTo>
                    <a:pt x="15" y="167"/>
                    <a:pt x="22" y="167"/>
                    <a:pt x="29" y="167"/>
                  </a:cubicBezTo>
                  <a:cubicBezTo>
                    <a:pt x="260" y="167"/>
                    <a:pt x="448" y="354"/>
                    <a:pt x="448" y="586"/>
                  </a:cubicBezTo>
                  <a:cubicBezTo>
                    <a:pt x="448" y="758"/>
                    <a:pt x="343" y="906"/>
                    <a:pt x="194" y="970"/>
                  </a:cubicBezTo>
                  <a:cubicBezTo>
                    <a:pt x="194" y="896"/>
                    <a:pt x="194" y="896"/>
                    <a:pt x="194" y="896"/>
                  </a:cubicBezTo>
                  <a:cubicBezTo>
                    <a:pt x="103" y="998"/>
                    <a:pt x="103" y="998"/>
                    <a:pt x="103" y="998"/>
                  </a:cubicBezTo>
                  <a:cubicBezTo>
                    <a:pt x="31" y="1079"/>
                    <a:pt x="31" y="1079"/>
                    <a:pt x="31" y="1079"/>
                  </a:cubicBezTo>
                  <a:cubicBezTo>
                    <a:pt x="126" y="1163"/>
                    <a:pt x="126" y="1163"/>
                    <a:pt x="126" y="1163"/>
                  </a:cubicBezTo>
                  <a:cubicBezTo>
                    <a:pt x="194" y="1223"/>
                    <a:pt x="194" y="1223"/>
                    <a:pt x="194" y="1223"/>
                  </a:cubicBezTo>
                  <a:cubicBezTo>
                    <a:pt x="194" y="1147"/>
                    <a:pt x="194" y="1147"/>
                    <a:pt x="194" y="1147"/>
                  </a:cubicBezTo>
                  <a:cubicBezTo>
                    <a:pt x="437" y="1076"/>
                    <a:pt x="614" y="851"/>
                    <a:pt x="614" y="586"/>
                  </a:cubicBezTo>
                  <a:cubicBezTo>
                    <a:pt x="614" y="262"/>
                    <a:pt x="352" y="0"/>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cs typeface="+mn-ea"/>
                <a:sym typeface="+mn-lt"/>
              </a:endParaRPr>
            </a:p>
          </p:txBody>
        </p:sp>
      </p:grpSp>
      <p:grpSp>
        <p:nvGrpSpPr>
          <p:cNvPr id="11" name="Group 16"/>
          <p:cNvGrpSpPr/>
          <p:nvPr/>
        </p:nvGrpSpPr>
        <p:grpSpPr>
          <a:xfrm>
            <a:off x="4854626" y="4792252"/>
            <a:ext cx="1040315" cy="1040315"/>
            <a:chOff x="3628646" y="3593590"/>
            <a:chExt cx="944252" cy="944251"/>
          </a:xfrm>
        </p:grpSpPr>
        <p:sp>
          <p:nvSpPr>
            <p:cNvPr id="12" name="Oval 68"/>
            <p:cNvSpPr/>
            <p:nvPr/>
          </p:nvSpPr>
          <p:spPr bwMode="auto">
            <a:xfrm rot="10800000">
              <a:off x="3628646" y="3593590"/>
              <a:ext cx="944252" cy="944251"/>
            </a:xfrm>
            <a:prstGeom prst="ellipse">
              <a:avLst/>
            </a:prstGeom>
            <a:solidFill>
              <a:schemeClr val="bg1"/>
            </a:solidFill>
            <a:ln w="22225" cap="rnd"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cs typeface="+mn-ea"/>
                <a:sym typeface="+mn-lt"/>
              </a:endParaRPr>
            </a:p>
          </p:txBody>
        </p:sp>
        <p:grpSp>
          <p:nvGrpSpPr>
            <p:cNvPr id="13" name="Group 7"/>
            <p:cNvGrpSpPr/>
            <p:nvPr/>
          </p:nvGrpSpPr>
          <p:grpSpPr>
            <a:xfrm>
              <a:off x="3736531" y="3706012"/>
              <a:ext cx="709431" cy="709430"/>
              <a:chOff x="3736531" y="3706012"/>
              <a:chExt cx="709431" cy="709430"/>
            </a:xfrm>
          </p:grpSpPr>
          <p:sp>
            <p:nvSpPr>
              <p:cNvPr id="14" name="Oval 205"/>
              <p:cNvSpPr/>
              <p:nvPr/>
            </p:nvSpPr>
            <p:spPr bwMode="auto">
              <a:xfrm rot="10800000">
                <a:off x="3736531" y="3706012"/>
                <a:ext cx="709431" cy="709430"/>
              </a:xfrm>
              <a:prstGeom prst="ellipse">
                <a:avLst/>
              </a:prstGeom>
              <a:solidFill>
                <a:srgbClr val="E2534F"/>
              </a:solidFill>
              <a:ln w="38100" cap="rnd" cmpd="sng" algn="ctr">
                <a:noFill/>
                <a:prstDash val="sysDot"/>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lang="en-US" sz="5600" dirty="0">
                  <a:solidFill>
                    <a:srgbClr val="000000"/>
                  </a:solidFill>
                  <a:cs typeface="+mn-ea"/>
                  <a:sym typeface="+mn-lt"/>
                </a:endParaRPr>
              </a:p>
            </p:txBody>
          </p:sp>
          <p:sp>
            <p:nvSpPr>
              <p:cNvPr id="15" name="Freeform 20"/>
              <p:cNvSpPr>
                <a:spLocks noEditPoints="1"/>
              </p:cNvSpPr>
              <p:nvPr/>
            </p:nvSpPr>
            <p:spPr bwMode="auto">
              <a:xfrm>
                <a:off x="3885205" y="3885769"/>
                <a:ext cx="370730" cy="368808"/>
              </a:xfrm>
              <a:custGeom>
                <a:avLst/>
                <a:gdLst>
                  <a:gd name="T0" fmla="*/ 37 w 50"/>
                  <a:gd name="T1" fmla="*/ 24 h 50"/>
                  <a:gd name="T2" fmla="*/ 31 w 50"/>
                  <a:gd name="T3" fmla="*/ 23 h 50"/>
                  <a:gd name="T4" fmla="*/ 32 w 50"/>
                  <a:gd name="T5" fmla="*/ 18 h 50"/>
                  <a:gd name="T6" fmla="*/ 37 w 50"/>
                  <a:gd name="T7" fmla="*/ 18 h 50"/>
                  <a:gd name="T8" fmla="*/ 36 w 50"/>
                  <a:gd name="T9" fmla="*/ 18 h 50"/>
                  <a:gd name="T10" fmla="*/ 35 w 50"/>
                  <a:gd name="T11" fmla="*/ 20 h 50"/>
                  <a:gd name="T12" fmla="*/ 36 w 50"/>
                  <a:gd name="T13" fmla="*/ 21 h 50"/>
                  <a:gd name="T14" fmla="*/ 37 w 50"/>
                  <a:gd name="T15" fmla="*/ 21 h 50"/>
                  <a:gd name="T16" fmla="*/ 38 w 50"/>
                  <a:gd name="T17" fmla="*/ 20 h 50"/>
                  <a:gd name="T18" fmla="*/ 37 w 50"/>
                  <a:gd name="T19" fmla="*/ 24 h 50"/>
                  <a:gd name="T20" fmla="*/ 48 w 50"/>
                  <a:gd name="T21" fmla="*/ 1 h 50"/>
                  <a:gd name="T22" fmla="*/ 46 w 50"/>
                  <a:gd name="T23" fmla="*/ 0 h 50"/>
                  <a:gd name="T24" fmla="*/ 45 w 50"/>
                  <a:gd name="T25" fmla="*/ 2 h 50"/>
                  <a:gd name="T26" fmla="*/ 39 w 50"/>
                  <a:gd name="T27" fmla="*/ 16 h 50"/>
                  <a:gd name="T28" fmla="*/ 38 w 50"/>
                  <a:gd name="T29" fmla="*/ 14 h 50"/>
                  <a:gd name="T30" fmla="*/ 35 w 50"/>
                  <a:gd name="T31" fmla="*/ 13 h 50"/>
                  <a:gd name="T32" fmla="*/ 27 w 50"/>
                  <a:gd name="T33" fmla="*/ 13 h 50"/>
                  <a:gd name="T34" fmla="*/ 25 w 50"/>
                  <a:gd name="T35" fmla="*/ 14 h 50"/>
                  <a:gd name="T36" fmla="*/ 1 w 50"/>
                  <a:gd name="T37" fmla="*/ 30 h 50"/>
                  <a:gd name="T38" fmla="*/ 1 w 50"/>
                  <a:gd name="T39" fmla="*/ 34 h 50"/>
                  <a:gd name="T40" fmla="*/ 11 w 50"/>
                  <a:gd name="T41" fmla="*/ 49 h 50"/>
                  <a:gd name="T42" fmla="*/ 14 w 50"/>
                  <a:gd name="T43" fmla="*/ 49 h 50"/>
                  <a:gd name="T44" fmla="*/ 38 w 50"/>
                  <a:gd name="T45" fmla="*/ 33 h 50"/>
                  <a:gd name="T46" fmla="*/ 40 w 50"/>
                  <a:gd name="T47" fmla="*/ 30 h 50"/>
                  <a:gd name="T48" fmla="*/ 42 w 50"/>
                  <a:gd name="T49" fmla="*/ 23 h 50"/>
                  <a:gd name="T50" fmla="*/ 42 w 50"/>
                  <a:gd name="T51" fmla="*/ 20 h 50"/>
                  <a:gd name="T52" fmla="*/ 41 w 50"/>
                  <a:gd name="T53" fmla="*/ 19 h 50"/>
                  <a:gd name="T54" fmla="*/ 48 w 50"/>
                  <a:gd name="T55"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 h="50">
                    <a:moveTo>
                      <a:pt x="37" y="24"/>
                    </a:moveTo>
                    <a:cubicBezTo>
                      <a:pt x="35" y="25"/>
                      <a:pt x="32" y="25"/>
                      <a:pt x="31" y="23"/>
                    </a:cubicBezTo>
                    <a:cubicBezTo>
                      <a:pt x="30" y="21"/>
                      <a:pt x="30" y="19"/>
                      <a:pt x="32" y="18"/>
                    </a:cubicBezTo>
                    <a:cubicBezTo>
                      <a:pt x="34" y="17"/>
                      <a:pt x="35" y="17"/>
                      <a:pt x="37" y="18"/>
                    </a:cubicBezTo>
                    <a:cubicBezTo>
                      <a:pt x="36" y="18"/>
                      <a:pt x="36" y="18"/>
                      <a:pt x="36" y="18"/>
                    </a:cubicBezTo>
                    <a:cubicBezTo>
                      <a:pt x="35" y="19"/>
                      <a:pt x="35" y="20"/>
                      <a:pt x="35" y="20"/>
                    </a:cubicBezTo>
                    <a:cubicBezTo>
                      <a:pt x="35" y="21"/>
                      <a:pt x="36" y="21"/>
                      <a:pt x="36" y="21"/>
                    </a:cubicBezTo>
                    <a:cubicBezTo>
                      <a:pt x="36" y="21"/>
                      <a:pt x="37" y="21"/>
                      <a:pt x="37" y="21"/>
                    </a:cubicBezTo>
                    <a:cubicBezTo>
                      <a:pt x="37" y="21"/>
                      <a:pt x="38" y="21"/>
                      <a:pt x="38" y="20"/>
                    </a:cubicBezTo>
                    <a:cubicBezTo>
                      <a:pt x="39" y="22"/>
                      <a:pt x="38" y="23"/>
                      <a:pt x="37" y="24"/>
                    </a:cubicBezTo>
                    <a:close/>
                    <a:moveTo>
                      <a:pt x="48" y="1"/>
                    </a:moveTo>
                    <a:cubicBezTo>
                      <a:pt x="47" y="0"/>
                      <a:pt x="46" y="0"/>
                      <a:pt x="46" y="0"/>
                    </a:cubicBezTo>
                    <a:cubicBezTo>
                      <a:pt x="45" y="0"/>
                      <a:pt x="45" y="1"/>
                      <a:pt x="45" y="2"/>
                    </a:cubicBezTo>
                    <a:cubicBezTo>
                      <a:pt x="47" y="8"/>
                      <a:pt x="43" y="13"/>
                      <a:pt x="39" y="16"/>
                    </a:cubicBezTo>
                    <a:cubicBezTo>
                      <a:pt x="38" y="14"/>
                      <a:pt x="38" y="14"/>
                      <a:pt x="38" y="14"/>
                    </a:cubicBezTo>
                    <a:cubicBezTo>
                      <a:pt x="37" y="13"/>
                      <a:pt x="36" y="13"/>
                      <a:pt x="35" y="13"/>
                    </a:cubicBezTo>
                    <a:cubicBezTo>
                      <a:pt x="27" y="13"/>
                      <a:pt x="27" y="13"/>
                      <a:pt x="27" y="13"/>
                    </a:cubicBezTo>
                    <a:cubicBezTo>
                      <a:pt x="27" y="13"/>
                      <a:pt x="25" y="13"/>
                      <a:pt x="25" y="14"/>
                    </a:cubicBezTo>
                    <a:cubicBezTo>
                      <a:pt x="1" y="30"/>
                      <a:pt x="1" y="30"/>
                      <a:pt x="1" y="30"/>
                    </a:cubicBezTo>
                    <a:cubicBezTo>
                      <a:pt x="0" y="31"/>
                      <a:pt x="0" y="33"/>
                      <a:pt x="1" y="34"/>
                    </a:cubicBezTo>
                    <a:cubicBezTo>
                      <a:pt x="11" y="49"/>
                      <a:pt x="11" y="49"/>
                      <a:pt x="11" y="49"/>
                    </a:cubicBezTo>
                    <a:cubicBezTo>
                      <a:pt x="12" y="50"/>
                      <a:pt x="13" y="50"/>
                      <a:pt x="14" y="49"/>
                    </a:cubicBezTo>
                    <a:cubicBezTo>
                      <a:pt x="38" y="33"/>
                      <a:pt x="38" y="33"/>
                      <a:pt x="38" y="33"/>
                    </a:cubicBezTo>
                    <a:cubicBezTo>
                      <a:pt x="38" y="32"/>
                      <a:pt x="39" y="31"/>
                      <a:pt x="40" y="30"/>
                    </a:cubicBezTo>
                    <a:cubicBezTo>
                      <a:pt x="42" y="23"/>
                      <a:pt x="42" y="23"/>
                      <a:pt x="42" y="23"/>
                    </a:cubicBezTo>
                    <a:cubicBezTo>
                      <a:pt x="42" y="22"/>
                      <a:pt x="42" y="21"/>
                      <a:pt x="42" y="20"/>
                    </a:cubicBezTo>
                    <a:cubicBezTo>
                      <a:pt x="41" y="19"/>
                      <a:pt x="41" y="19"/>
                      <a:pt x="41" y="19"/>
                    </a:cubicBezTo>
                    <a:cubicBezTo>
                      <a:pt x="45" y="15"/>
                      <a:pt x="50" y="9"/>
                      <a:pt x="48" y="1"/>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grpSp>
      </p:grpSp>
      <p:grpSp>
        <p:nvGrpSpPr>
          <p:cNvPr id="16" name="Group 15"/>
          <p:cNvGrpSpPr/>
          <p:nvPr/>
        </p:nvGrpSpPr>
        <p:grpSpPr>
          <a:xfrm>
            <a:off x="6707031" y="4548436"/>
            <a:ext cx="1040315" cy="1040315"/>
            <a:chOff x="5309998" y="3372289"/>
            <a:chExt cx="944252" cy="944251"/>
          </a:xfrm>
        </p:grpSpPr>
        <p:sp>
          <p:nvSpPr>
            <p:cNvPr id="17" name="Oval 69"/>
            <p:cNvSpPr/>
            <p:nvPr/>
          </p:nvSpPr>
          <p:spPr bwMode="auto">
            <a:xfrm rot="10800000">
              <a:off x="5309998" y="3372289"/>
              <a:ext cx="944252" cy="944251"/>
            </a:xfrm>
            <a:prstGeom prst="ellipse">
              <a:avLst/>
            </a:prstGeom>
            <a:solidFill>
              <a:schemeClr val="bg1"/>
            </a:solidFill>
            <a:ln w="22225" cap="rnd"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cs typeface="+mn-ea"/>
                <a:sym typeface="+mn-lt"/>
              </a:endParaRPr>
            </a:p>
          </p:txBody>
        </p:sp>
        <p:grpSp>
          <p:nvGrpSpPr>
            <p:cNvPr id="18" name="Group 5"/>
            <p:cNvGrpSpPr/>
            <p:nvPr/>
          </p:nvGrpSpPr>
          <p:grpSpPr>
            <a:xfrm>
              <a:off x="5417883" y="3484711"/>
              <a:ext cx="709431" cy="709430"/>
              <a:chOff x="5417883" y="3484711"/>
              <a:chExt cx="709431" cy="709430"/>
            </a:xfrm>
          </p:grpSpPr>
          <p:sp>
            <p:nvSpPr>
              <p:cNvPr id="19" name="Oval 204"/>
              <p:cNvSpPr/>
              <p:nvPr/>
            </p:nvSpPr>
            <p:spPr bwMode="auto">
              <a:xfrm rot="10800000">
                <a:off x="5417883" y="3484711"/>
                <a:ext cx="709431" cy="709430"/>
              </a:xfrm>
              <a:prstGeom prst="ellipse">
                <a:avLst/>
              </a:prstGeom>
              <a:solidFill>
                <a:schemeClr val="accent2"/>
              </a:solidFill>
              <a:ln w="38100" cap="rnd" cmpd="sng" algn="ctr">
                <a:noFill/>
                <a:prstDash val="sysDot"/>
                <a:round/>
                <a:headEnd type="none" w="med" len="med"/>
                <a:tailEnd type="none" w="med" len="med"/>
              </a:ln>
              <a:effectLst/>
            </p:spPr>
            <p:txBody>
              <a:bodyPr vert="horz" wrap="square" lIns="91440" tIns="45720" rIns="91440" bIns="45720" numCol="1" rtlCol="0" anchor="t" anchorCtr="0" compatLnSpc="1"/>
              <a:lstStyle/>
              <a:p>
                <a:pPr algn="ctr" fontAlgn="base">
                  <a:spcBef>
                    <a:spcPct val="0"/>
                  </a:spcBef>
                  <a:spcAft>
                    <a:spcPct val="0"/>
                  </a:spcAft>
                </a:pPr>
                <a:endParaRPr lang="en-US" sz="5600">
                  <a:solidFill>
                    <a:srgbClr val="000000"/>
                  </a:solidFill>
                  <a:cs typeface="+mn-ea"/>
                  <a:sym typeface="+mn-lt"/>
                </a:endParaRPr>
              </a:p>
            </p:txBody>
          </p:sp>
          <p:sp>
            <p:nvSpPr>
              <p:cNvPr id="20" name="Freeform 21"/>
              <p:cNvSpPr>
                <a:spLocks noEditPoints="1"/>
              </p:cNvSpPr>
              <p:nvPr/>
            </p:nvSpPr>
            <p:spPr bwMode="auto">
              <a:xfrm>
                <a:off x="5598457" y="3661104"/>
                <a:ext cx="365543" cy="371881"/>
              </a:xfrm>
              <a:custGeom>
                <a:avLst/>
                <a:gdLst>
                  <a:gd name="T0" fmla="*/ 3 w 45"/>
                  <a:gd name="T1" fmla="*/ 8 h 46"/>
                  <a:gd name="T2" fmla="*/ 10 w 45"/>
                  <a:gd name="T3" fmla="*/ 8 h 46"/>
                  <a:gd name="T4" fmla="*/ 12 w 45"/>
                  <a:gd name="T5" fmla="*/ 21 h 46"/>
                  <a:gd name="T6" fmla="*/ 3 w 45"/>
                  <a:gd name="T7" fmla="*/ 8 h 46"/>
                  <a:gd name="T8" fmla="*/ 22 w 45"/>
                  <a:gd name="T9" fmla="*/ 3 h 46"/>
                  <a:gd name="T10" fmla="*/ 32 w 45"/>
                  <a:gd name="T11" fmla="*/ 7 h 46"/>
                  <a:gd name="T12" fmla="*/ 22 w 45"/>
                  <a:gd name="T13" fmla="*/ 10 h 46"/>
                  <a:gd name="T14" fmla="*/ 13 w 45"/>
                  <a:gd name="T15" fmla="*/ 7 h 46"/>
                  <a:gd name="T16" fmla="*/ 22 w 45"/>
                  <a:gd name="T17" fmla="*/ 3 h 46"/>
                  <a:gd name="T18" fmla="*/ 32 w 45"/>
                  <a:gd name="T19" fmla="*/ 21 h 46"/>
                  <a:gd name="T20" fmla="*/ 35 w 45"/>
                  <a:gd name="T21" fmla="*/ 8 h 46"/>
                  <a:gd name="T22" fmla="*/ 41 w 45"/>
                  <a:gd name="T23" fmla="*/ 8 h 46"/>
                  <a:gd name="T24" fmla="*/ 32 w 45"/>
                  <a:gd name="T25" fmla="*/ 21 h 46"/>
                  <a:gd name="T26" fmla="*/ 25 w 45"/>
                  <a:gd name="T27" fmla="*/ 34 h 46"/>
                  <a:gd name="T28" fmla="*/ 32 w 45"/>
                  <a:gd name="T29" fmla="*/ 25 h 46"/>
                  <a:gd name="T30" fmla="*/ 45 w 45"/>
                  <a:gd name="T31" fmla="*/ 6 h 46"/>
                  <a:gd name="T32" fmla="*/ 43 w 45"/>
                  <a:gd name="T33" fmla="*/ 4 h 46"/>
                  <a:gd name="T34" fmla="*/ 34 w 45"/>
                  <a:gd name="T35" fmla="*/ 4 h 46"/>
                  <a:gd name="T36" fmla="*/ 22 w 45"/>
                  <a:gd name="T37" fmla="*/ 0 h 46"/>
                  <a:gd name="T38" fmla="*/ 10 w 45"/>
                  <a:gd name="T39" fmla="*/ 4 h 46"/>
                  <a:gd name="T40" fmla="*/ 1 w 45"/>
                  <a:gd name="T41" fmla="*/ 4 h 46"/>
                  <a:gd name="T42" fmla="*/ 0 w 45"/>
                  <a:gd name="T43" fmla="*/ 6 h 46"/>
                  <a:gd name="T44" fmla="*/ 12 w 45"/>
                  <a:gd name="T45" fmla="*/ 25 h 46"/>
                  <a:gd name="T46" fmla="*/ 19 w 45"/>
                  <a:gd name="T47" fmla="*/ 34 h 46"/>
                  <a:gd name="T48" fmla="*/ 19 w 45"/>
                  <a:gd name="T49" fmla="*/ 37 h 46"/>
                  <a:gd name="T50" fmla="*/ 11 w 45"/>
                  <a:gd name="T51" fmla="*/ 41 h 46"/>
                  <a:gd name="T52" fmla="*/ 22 w 45"/>
                  <a:gd name="T53" fmla="*/ 46 h 46"/>
                  <a:gd name="T54" fmla="*/ 33 w 45"/>
                  <a:gd name="T55" fmla="*/ 41 h 46"/>
                  <a:gd name="T56" fmla="*/ 25 w 45"/>
                  <a:gd name="T57" fmla="*/ 37 h 46"/>
                  <a:gd name="T58" fmla="*/ 25 w 45"/>
                  <a:gd name="T5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5" h="46">
                    <a:moveTo>
                      <a:pt x="3" y="8"/>
                    </a:moveTo>
                    <a:cubicBezTo>
                      <a:pt x="10" y="8"/>
                      <a:pt x="10" y="8"/>
                      <a:pt x="10" y="8"/>
                    </a:cubicBezTo>
                    <a:cubicBezTo>
                      <a:pt x="10" y="14"/>
                      <a:pt x="11" y="18"/>
                      <a:pt x="12" y="21"/>
                    </a:cubicBezTo>
                    <a:cubicBezTo>
                      <a:pt x="8" y="18"/>
                      <a:pt x="4" y="15"/>
                      <a:pt x="3" y="8"/>
                    </a:cubicBezTo>
                    <a:close/>
                    <a:moveTo>
                      <a:pt x="22" y="3"/>
                    </a:moveTo>
                    <a:cubicBezTo>
                      <a:pt x="29" y="3"/>
                      <a:pt x="32" y="6"/>
                      <a:pt x="32" y="7"/>
                    </a:cubicBezTo>
                    <a:cubicBezTo>
                      <a:pt x="32" y="8"/>
                      <a:pt x="29" y="10"/>
                      <a:pt x="22" y="10"/>
                    </a:cubicBezTo>
                    <a:cubicBezTo>
                      <a:pt x="15" y="10"/>
                      <a:pt x="13" y="8"/>
                      <a:pt x="13" y="7"/>
                    </a:cubicBezTo>
                    <a:cubicBezTo>
                      <a:pt x="13" y="6"/>
                      <a:pt x="15" y="3"/>
                      <a:pt x="22" y="3"/>
                    </a:cubicBezTo>
                    <a:close/>
                    <a:moveTo>
                      <a:pt x="32" y="21"/>
                    </a:moveTo>
                    <a:cubicBezTo>
                      <a:pt x="34" y="18"/>
                      <a:pt x="35" y="14"/>
                      <a:pt x="35" y="8"/>
                    </a:cubicBezTo>
                    <a:cubicBezTo>
                      <a:pt x="41" y="8"/>
                      <a:pt x="41" y="8"/>
                      <a:pt x="41" y="8"/>
                    </a:cubicBezTo>
                    <a:cubicBezTo>
                      <a:pt x="41" y="15"/>
                      <a:pt x="37" y="18"/>
                      <a:pt x="32" y="21"/>
                    </a:cubicBezTo>
                    <a:close/>
                    <a:moveTo>
                      <a:pt x="25" y="34"/>
                    </a:moveTo>
                    <a:cubicBezTo>
                      <a:pt x="25" y="30"/>
                      <a:pt x="28" y="28"/>
                      <a:pt x="32" y="25"/>
                    </a:cubicBezTo>
                    <a:cubicBezTo>
                      <a:pt x="38" y="21"/>
                      <a:pt x="45" y="17"/>
                      <a:pt x="45" y="6"/>
                    </a:cubicBezTo>
                    <a:cubicBezTo>
                      <a:pt x="45" y="5"/>
                      <a:pt x="44" y="4"/>
                      <a:pt x="43" y="4"/>
                    </a:cubicBezTo>
                    <a:cubicBezTo>
                      <a:pt x="34" y="4"/>
                      <a:pt x="34" y="4"/>
                      <a:pt x="34" y="4"/>
                    </a:cubicBezTo>
                    <a:cubicBezTo>
                      <a:pt x="33" y="2"/>
                      <a:pt x="30" y="0"/>
                      <a:pt x="22" y="0"/>
                    </a:cubicBezTo>
                    <a:cubicBezTo>
                      <a:pt x="15" y="0"/>
                      <a:pt x="11" y="2"/>
                      <a:pt x="10" y="4"/>
                    </a:cubicBezTo>
                    <a:cubicBezTo>
                      <a:pt x="1" y="4"/>
                      <a:pt x="1" y="4"/>
                      <a:pt x="1" y="4"/>
                    </a:cubicBezTo>
                    <a:cubicBezTo>
                      <a:pt x="0" y="4"/>
                      <a:pt x="0" y="5"/>
                      <a:pt x="0" y="6"/>
                    </a:cubicBezTo>
                    <a:cubicBezTo>
                      <a:pt x="0" y="17"/>
                      <a:pt x="6" y="21"/>
                      <a:pt x="12" y="25"/>
                    </a:cubicBezTo>
                    <a:cubicBezTo>
                      <a:pt x="16" y="28"/>
                      <a:pt x="19" y="30"/>
                      <a:pt x="19" y="34"/>
                    </a:cubicBezTo>
                    <a:cubicBezTo>
                      <a:pt x="19" y="37"/>
                      <a:pt x="19" y="37"/>
                      <a:pt x="19" y="37"/>
                    </a:cubicBezTo>
                    <a:cubicBezTo>
                      <a:pt x="15" y="38"/>
                      <a:pt x="11" y="39"/>
                      <a:pt x="11" y="41"/>
                    </a:cubicBezTo>
                    <a:cubicBezTo>
                      <a:pt x="11" y="44"/>
                      <a:pt x="16" y="46"/>
                      <a:pt x="22" y="46"/>
                    </a:cubicBezTo>
                    <a:cubicBezTo>
                      <a:pt x="28" y="46"/>
                      <a:pt x="33" y="44"/>
                      <a:pt x="33" y="41"/>
                    </a:cubicBezTo>
                    <a:cubicBezTo>
                      <a:pt x="33" y="39"/>
                      <a:pt x="30" y="38"/>
                      <a:pt x="25" y="37"/>
                    </a:cubicBezTo>
                    <a:cubicBezTo>
                      <a:pt x="25" y="34"/>
                      <a:pt x="25" y="34"/>
                      <a:pt x="25" y="34"/>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grpSp>
      </p:grpSp>
      <p:grpSp>
        <p:nvGrpSpPr>
          <p:cNvPr id="21" name="Group 13"/>
          <p:cNvGrpSpPr/>
          <p:nvPr/>
        </p:nvGrpSpPr>
        <p:grpSpPr>
          <a:xfrm>
            <a:off x="6707031" y="1450662"/>
            <a:ext cx="1040315" cy="1040315"/>
            <a:chOff x="5309998" y="560565"/>
            <a:chExt cx="944252" cy="944251"/>
          </a:xfrm>
        </p:grpSpPr>
        <p:sp>
          <p:nvSpPr>
            <p:cNvPr id="22" name="Oval 206"/>
            <p:cNvSpPr/>
            <p:nvPr/>
          </p:nvSpPr>
          <p:spPr bwMode="auto">
            <a:xfrm rot="10800000">
              <a:off x="5309998" y="560565"/>
              <a:ext cx="944252" cy="944251"/>
            </a:xfrm>
            <a:prstGeom prst="ellipse">
              <a:avLst/>
            </a:prstGeom>
            <a:solidFill>
              <a:schemeClr val="bg1"/>
            </a:solidFill>
            <a:ln w="22225" cap="rnd"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cs typeface="+mn-ea"/>
                <a:sym typeface="+mn-lt"/>
              </a:endParaRPr>
            </a:p>
          </p:txBody>
        </p:sp>
        <p:grpSp>
          <p:nvGrpSpPr>
            <p:cNvPr id="23" name="Group 3"/>
            <p:cNvGrpSpPr/>
            <p:nvPr/>
          </p:nvGrpSpPr>
          <p:grpSpPr>
            <a:xfrm>
              <a:off x="5417883" y="672987"/>
              <a:ext cx="709431" cy="709430"/>
              <a:chOff x="5417883" y="672987"/>
              <a:chExt cx="709431" cy="709430"/>
            </a:xfrm>
          </p:grpSpPr>
          <p:sp>
            <p:nvSpPr>
              <p:cNvPr id="24" name="Oval 207"/>
              <p:cNvSpPr/>
              <p:nvPr/>
            </p:nvSpPr>
            <p:spPr bwMode="auto">
              <a:xfrm rot="10800000">
                <a:off x="5417883" y="672987"/>
                <a:ext cx="709431" cy="709430"/>
              </a:xfrm>
              <a:prstGeom prst="ellipse">
                <a:avLst/>
              </a:prstGeom>
              <a:solidFill>
                <a:schemeClr val="accent2"/>
              </a:solidFill>
              <a:ln w="38100" cap="rnd" cmpd="sng" algn="ctr">
                <a:noFill/>
                <a:prstDash val="sysDot"/>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dirty="0">
                  <a:ln>
                    <a:noFill/>
                  </a:ln>
                  <a:solidFill>
                    <a:srgbClr val="000000"/>
                  </a:solidFill>
                  <a:effectLst/>
                  <a:cs typeface="+mn-ea"/>
                  <a:sym typeface="+mn-lt"/>
                </a:endParaRPr>
              </a:p>
            </p:txBody>
          </p:sp>
          <p:sp>
            <p:nvSpPr>
              <p:cNvPr id="25" name="Freeform 22"/>
              <p:cNvSpPr/>
              <p:nvPr/>
            </p:nvSpPr>
            <p:spPr bwMode="auto">
              <a:xfrm>
                <a:off x="5553789" y="817699"/>
                <a:ext cx="399351" cy="397238"/>
              </a:xfrm>
              <a:custGeom>
                <a:avLst/>
                <a:gdLst>
                  <a:gd name="T0" fmla="*/ 14 w 49"/>
                  <a:gd name="T1" fmla="*/ 49 h 49"/>
                  <a:gd name="T2" fmla="*/ 5 w 49"/>
                  <a:gd name="T3" fmla="*/ 46 h 49"/>
                  <a:gd name="T4" fmla="*/ 6 w 49"/>
                  <a:gd name="T5" fmla="*/ 28 h 49"/>
                  <a:gd name="T6" fmla="*/ 31 w 49"/>
                  <a:gd name="T7" fmla="*/ 3 h 49"/>
                  <a:gd name="T8" fmla="*/ 39 w 49"/>
                  <a:gd name="T9" fmla="*/ 0 h 49"/>
                  <a:gd name="T10" fmla="*/ 46 w 49"/>
                  <a:gd name="T11" fmla="*/ 7 h 49"/>
                  <a:gd name="T12" fmla="*/ 43 w 49"/>
                  <a:gd name="T13" fmla="*/ 15 h 49"/>
                  <a:gd name="T14" fmla="*/ 19 w 49"/>
                  <a:gd name="T15" fmla="*/ 39 h 49"/>
                  <a:gd name="T16" fmla="*/ 15 w 49"/>
                  <a:gd name="T17" fmla="*/ 42 h 49"/>
                  <a:gd name="T18" fmla="*/ 11 w 49"/>
                  <a:gd name="T19" fmla="*/ 40 h 49"/>
                  <a:gd name="T20" fmla="*/ 12 w 49"/>
                  <a:gd name="T21" fmla="*/ 32 h 49"/>
                  <a:gd name="T22" fmla="*/ 28 w 49"/>
                  <a:gd name="T23" fmla="*/ 15 h 49"/>
                  <a:gd name="T24" fmla="*/ 31 w 49"/>
                  <a:gd name="T25" fmla="*/ 15 h 49"/>
                  <a:gd name="T26" fmla="*/ 31 w 49"/>
                  <a:gd name="T27" fmla="*/ 18 h 49"/>
                  <a:gd name="T28" fmla="*/ 14 w 49"/>
                  <a:gd name="T29" fmla="*/ 34 h 49"/>
                  <a:gd name="T30" fmla="*/ 13 w 49"/>
                  <a:gd name="T31" fmla="*/ 38 h 49"/>
                  <a:gd name="T32" fmla="*/ 14 w 49"/>
                  <a:gd name="T33" fmla="*/ 38 h 49"/>
                  <a:gd name="T34" fmla="*/ 17 w 49"/>
                  <a:gd name="T35" fmla="*/ 37 h 49"/>
                  <a:gd name="T36" fmla="*/ 40 w 49"/>
                  <a:gd name="T37" fmla="*/ 13 h 49"/>
                  <a:gd name="T38" fmla="*/ 42 w 49"/>
                  <a:gd name="T39" fmla="*/ 8 h 49"/>
                  <a:gd name="T40" fmla="*/ 38 w 49"/>
                  <a:gd name="T41" fmla="*/ 4 h 49"/>
                  <a:gd name="T42" fmla="*/ 33 w 49"/>
                  <a:gd name="T43" fmla="*/ 6 h 49"/>
                  <a:gd name="T44" fmla="*/ 8 w 49"/>
                  <a:gd name="T45" fmla="*/ 30 h 49"/>
                  <a:gd name="T46" fmla="*/ 8 w 49"/>
                  <a:gd name="T47" fmla="*/ 43 h 49"/>
                  <a:gd name="T48" fmla="*/ 21 w 49"/>
                  <a:gd name="T49" fmla="*/ 43 h 49"/>
                  <a:gd name="T50" fmla="*/ 45 w 49"/>
                  <a:gd name="T51" fmla="*/ 18 h 49"/>
                  <a:gd name="T52" fmla="*/ 48 w 49"/>
                  <a:gd name="T53" fmla="*/ 18 h 49"/>
                  <a:gd name="T54" fmla="*/ 48 w 49"/>
                  <a:gd name="T55" fmla="*/ 20 h 49"/>
                  <a:gd name="T56" fmla="*/ 23 w 49"/>
                  <a:gd name="T57" fmla="*/ 45 h 49"/>
                  <a:gd name="T58" fmla="*/ 14 w 49"/>
                  <a:gd name="T5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 h="49">
                    <a:moveTo>
                      <a:pt x="14" y="49"/>
                    </a:moveTo>
                    <a:cubicBezTo>
                      <a:pt x="10" y="49"/>
                      <a:pt x="7" y="48"/>
                      <a:pt x="5" y="46"/>
                    </a:cubicBezTo>
                    <a:cubicBezTo>
                      <a:pt x="1" y="42"/>
                      <a:pt x="0" y="34"/>
                      <a:pt x="6" y="28"/>
                    </a:cubicBezTo>
                    <a:cubicBezTo>
                      <a:pt x="9" y="24"/>
                      <a:pt x="23" y="10"/>
                      <a:pt x="31" y="3"/>
                    </a:cubicBezTo>
                    <a:cubicBezTo>
                      <a:pt x="33" y="1"/>
                      <a:pt x="36" y="0"/>
                      <a:pt x="39" y="0"/>
                    </a:cubicBezTo>
                    <a:cubicBezTo>
                      <a:pt x="42" y="1"/>
                      <a:pt x="45" y="4"/>
                      <a:pt x="46" y="7"/>
                    </a:cubicBezTo>
                    <a:cubicBezTo>
                      <a:pt x="46" y="10"/>
                      <a:pt x="45" y="13"/>
                      <a:pt x="43" y="15"/>
                    </a:cubicBezTo>
                    <a:cubicBezTo>
                      <a:pt x="19" y="39"/>
                      <a:pt x="19" y="39"/>
                      <a:pt x="19" y="39"/>
                    </a:cubicBezTo>
                    <a:cubicBezTo>
                      <a:pt x="18" y="41"/>
                      <a:pt x="16" y="41"/>
                      <a:pt x="15" y="42"/>
                    </a:cubicBezTo>
                    <a:cubicBezTo>
                      <a:pt x="13" y="42"/>
                      <a:pt x="12" y="41"/>
                      <a:pt x="11" y="40"/>
                    </a:cubicBezTo>
                    <a:cubicBezTo>
                      <a:pt x="9" y="38"/>
                      <a:pt x="9" y="35"/>
                      <a:pt x="12" y="32"/>
                    </a:cubicBezTo>
                    <a:cubicBezTo>
                      <a:pt x="28" y="15"/>
                      <a:pt x="28" y="15"/>
                      <a:pt x="28" y="15"/>
                    </a:cubicBezTo>
                    <a:cubicBezTo>
                      <a:pt x="29" y="14"/>
                      <a:pt x="30" y="14"/>
                      <a:pt x="31" y="15"/>
                    </a:cubicBezTo>
                    <a:cubicBezTo>
                      <a:pt x="32" y="16"/>
                      <a:pt x="32" y="17"/>
                      <a:pt x="31" y="18"/>
                    </a:cubicBezTo>
                    <a:cubicBezTo>
                      <a:pt x="14" y="34"/>
                      <a:pt x="14" y="34"/>
                      <a:pt x="14" y="34"/>
                    </a:cubicBezTo>
                    <a:cubicBezTo>
                      <a:pt x="13" y="36"/>
                      <a:pt x="13" y="37"/>
                      <a:pt x="13" y="38"/>
                    </a:cubicBezTo>
                    <a:cubicBezTo>
                      <a:pt x="13" y="38"/>
                      <a:pt x="14" y="38"/>
                      <a:pt x="14" y="38"/>
                    </a:cubicBezTo>
                    <a:cubicBezTo>
                      <a:pt x="15" y="38"/>
                      <a:pt x="16" y="38"/>
                      <a:pt x="17" y="37"/>
                    </a:cubicBezTo>
                    <a:cubicBezTo>
                      <a:pt x="40" y="13"/>
                      <a:pt x="40" y="13"/>
                      <a:pt x="40" y="13"/>
                    </a:cubicBezTo>
                    <a:cubicBezTo>
                      <a:pt x="42" y="11"/>
                      <a:pt x="43" y="9"/>
                      <a:pt x="42" y="8"/>
                    </a:cubicBezTo>
                    <a:cubicBezTo>
                      <a:pt x="42" y="6"/>
                      <a:pt x="40" y="4"/>
                      <a:pt x="38" y="4"/>
                    </a:cubicBezTo>
                    <a:cubicBezTo>
                      <a:pt x="37" y="3"/>
                      <a:pt x="35" y="4"/>
                      <a:pt x="33" y="6"/>
                    </a:cubicBezTo>
                    <a:cubicBezTo>
                      <a:pt x="26" y="13"/>
                      <a:pt x="12" y="27"/>
                      <a:pt x="8" y="30"/>
                    </a:cubicBezTo>
                    <a:cubicBezTo>
                      <a:pt x="3" y="35"/>
                      <a:pt x="5" y="40"/>
                      <a:pt x="8" y="43"/>
                    </a:cubicBezTo>
                    <a:cubicBezTo>
                      <a:pt x="11" y="46"/>
                      <a:pt x="16" y="47"/>
                      <a:pt x="21" y="43"/>
                    </a:cubicBezTo>
                    <a:cubicBezTo>
                      <a:pt x="45" y="18"/>
                      <a:pt x="45" y="18"/>
                      <a:pt x="45" y="18"/>
                    </a:cubicBezTo>
                    <a:cubicBezTo>
                      <a:pt x="46" y="17"/>
                      <a:pt x="47" y="17"/>
                      <a:pt x="48" y="18"/>
                    </a:cubicBezTo>
                    <a:cubicBezTo>
                      <a:pt x="49" y="19"/>
                      <a:pt x="49" y="20"/>
                      <a:pt x="48" y="20"/>
                    </a:cubicBezTo>
                    <a:cubicBezTo>
                      <a:pt x="23" y="45"/>
                      <a:pt x="23" y="45"/>
                      <a:pt x="23" y="45"/>
                    </a:cubicBezTo>
                    <a:cubicBezTo>
                      <a:pt x="20" y="48"/>
                      <a:pt x="17" y="49"/>
                      <a:pt x="14" y="49"/>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grpSp>
      </p:grpSp>
      <p:grpSp>
        <p:nvGrpSpPr>
          <p:cNvPr id="26" name="Group 14"/>
          <p:cNvGrpSpPr/>
          <p:nvPr/>
        </p:nvGrpSpPr>
        <p:grpSpPr>
          <a:xfrm>
            <a:off x="7388012" y="2926549"/>
            <a:ext cx="1040315" cy="1040315"/>
            <a:chOff x="5928097" y="1900167"/>
            <a:chExt cx="944252" cy="944251"/>
          </a:xfrm>
        </p:grpSpPr>
        <p:sp>
          <p:nvSpPr>
            <p:cNvPr id="27" name="Oval 71"/>
            <p:cNvSpPr/>
            <p:nvPr/>
          </p:nvSpPr>
          <p:spPr bwMode="auto">
            <a:xfrm rot="10800000">
              <a:off x="5928097" y="1900167"/>
              <a:ext cx="944252" cy="944251"/>
            </a:xfrm>
            <a:prstGeom prst="ellipse">
              <a:avLst/>
            </a:prstGeom>
            <a:solidFill>
              <a:schemeClr val="bg1"/>
            </a:solidFill>
            <a:ln w="22225" cap="rnd"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cs typeface="+mn-ea"/>
                <a:sym typeface="+mn-lt"/>
              </a:endParaRPr>
            </a:p>
          </p:txBody>
        </p:sp>
        <p:grpSp>
          <p:nvGrpSpPr>
            <p:cNvPr id="28" name="Group 4"/>
            <p:cNvGrpSpPr/>
            <p:nvPr/>
          </p:nvGrpSpPr>
          <p:grpSpPr>
            <a:xfrm>
              <a:off x="6035982" y="2012589"/>
              <a:ext cx="709431" cy="709430"/>
              <a:chOff x="6035982" y="2012589"/>
              <a:chExt cx="709431" cy="709430"/>
            </a:xfrm>
          </p:grpSpPr>
          <p:sp>
            <p:nvSpPr>
              <p:cNvPr id="29" name="Oval 203"/>
              <p:cNvSpPr/>
              <p:nvPr/>
            </p:nvSpPr>
            <p:spPr bwMode="auto">
              <a:xfrm rot="10800000">
                <a:off x="6035982" y="2012589"/>
                <a:ext cx="709431" cy="709430"/>
              </a:xfrm>
              <a:prstGeom prst="ellipse">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fontAlgn="base">
                  <a:spcBef>
                    <a:spcPct val="0"/>
                  </a:spcBef>
                  <a:spcAft>
                    <a:spcPct val="0"/>
                  </a:spcAft>
                </a:pPr>
                <a:endParaRPr lang="en-US" sz="5600">
                  <a:solidFill>
                    <a:srgbClr val="000000"/>
                  </a:solidFill>
                  <a:cs typeface="+mn-ea"/>
                  <a:sym typeface="+mn-lt"/>
                </a:endParaRPr>
              </a:p>
            </p:txBody>
          </p:sp>
          <p:sp>
            <p:nvSpPr>
              <p:cNvPr id="30" name="Freeform 23"/>
              <p:cNvSpPr>
                <a:spLocks noEditPoints="1"/>
              </p:cNvSpPr>
              <p:nvPr/>
            </p:nvSpPr>
            <p:spPr bwMode="auto">
              <a:xfrm>
                <a:off x="6219321" y="2200102"/>
                <a:ext cx="327510" cy="325397"/>
              </a:xfrm>
              <a:custGeom>
                <a:avLst/>
                <a:gdLst>
                  <a:gd name="T0" fmla="*/ 5 w 40"/>
                  <a:gd name="T1" fmla="*/ 20 h 40"/>
                  <a:gd name="T2" fmla="*/ 0 w 40"/>
                  <a:gd name="T3" fmla="*/ 20 h 40"/>
                  <a:gd name="T4" fmla="*/ 0 w 40"/>
                  <a:gd name="T5" fmla="*/ 35 h 40"/>
                  <a:gd name="T6" fmla="*/ 5 w 40"/>
                  <a:gd name="T7" fmla="*/ 40 h 40"/>
                  <a:gd name="T8" fmla="*/ 20 w 40"/>
                  <a:gd name="T9" fmla="*/ 40 h 40"/>
                  <a:gd name="T10" fmla="*/ 20 w 40"/>
                  <a:gd name="T11" fmla="*/ 35 h 40"/>
                  <a:gd name="T12" fmla="*/ 5 w 40"/>
                  <a:gd name="T13" fmla="*/ 35 h 40"/>
                  <a:gd name="T14" fmla="*/ 5 w 40"/>
                  <a:gd name="T15" fmla="*/ 20 h 40"/>
                  <a:gd name="T16" fmla="*/ 35 w 40"/>
                  <a:gd name="T17" fmla="*/ 25 h 40"/>
                  <a:gd name="T18" fmla="*/ 15 w 40"/>
                  <a:gd name="T19" fmla="*/ 25 h 40"/>
                  <a:gd name="T20" fmla="*/ 15 w 40"/>
                  <a:gd name="T21" fmla="*/ 5 h 40"/>
                  <a:gd name="T22" fmla="*/ 35 w 40"/>
                  <a:gd name="T23" fmla="*/ 5 h 40"/>
                  <a:gd name="T24" fmla="*/ 35 w 40"/>
                  <a:gd name="T25" fmla="*/ 25 h 40"/>
                  <a:gd name="T26" fmla="*/ 35 w 40"/>
                  <a:gd name="T27" fmla="*/ 0 h 40"/>
                  <a:gd name="T28" fmla="*/ 15 w 40"/>
                  <a:gd name="T29" fmla="*/ 0 h 40"/>
                  <a:gd name="T30" fmla="*/ 10 w 40"/>
                  <a:gd name="T31" fmla="*/ 5 h 40"/>
                  <a:gd name="T32" fmla="*/ 10 w 40"/>
                  <a:gd name="T33" fmla="*/ 25 h 40"/>
                  <a:gd name="T34" fmla="*/ 15 w 40"/>
                  <a:gd name="T35" fmla="*/ 30 h 40"/>
                  <a:gd name="T36" fmla="*/ 35 w 40"/>
                  <a:gd name="T37" fmla="*/ 30 h 40"/>
                  <a:gd name="T38" fmla="*/ 40 w 40"/>
                  <a:gd name="T39" fmla="*/ 25 h 40"/>
                  <a:gd name="T40" fmla="*/ 40 w 40"/>
                  <a:gd name="T41" fmla="*/ 5 h 40"/>
                  <a:gd name="T42" fmla="*/ 35 w 40"/>
                  <a:gd name="T4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0">
                    <a:moveTo>
                      <a:pt x="5" y="20"/>
                    </a:moveTo>
                    <a:cubicBezTo>
                      <a:pt x="0" y="20"/>
                      <a:pt x="0" y="20"/>
                      <a:pt x="0" y="20"/>
                    </a:cubicBezTo>
                    <a:cubicBezTo>
                      <a:pt x="0" y="35"/>
                      <a:pt x="0" y="35"/>
                      <a:pt x="0" y="35"/>
                    </a:cubicBezTo>
                    <a:cubicBezTo>
                      <a:pt x="0" y="38"/>
                      <a:pt x="2" y="40"/>
                      <a:pt x="5" y="40"/>
                    </a:cubicBezTo>
                    <a:cubicBezTo>
                      <a:pt x="20" y="40"/>
                      <a:pt x="20" y="40"/>
                      <a:pt x="20" y="40"/>
                    </a:cubicBezTo>
                    <a:cubicBezTo>
                      <a:pt x="20" y="35"/>
                      <a:pt x="20" y="35"/>
                      <a:pt x="20" y="35"/>
                    </a:cubicBezTo>
                    <a:cubicBezTo>
                      <a:pt x="5" y="35"/>
                      <a:pt x="5" y="35"/>
                      <a:pt x="5" y="35"/>
                    </a:cubicBezTo>
                    <a:cubicBezTo>
                      <a:pt x="5" y="20"/>
                      <a:pt x="5" y="20"/>
                      <a:pt x="5" y="20"/>
                    </a:cubicBezTo>
                    <a:close/>
                    <a:moveTo>
                      <a:pt x="35" y="25"/>
                    </a:moveTo>
                    <a:cubicBezTo>
                      <a:pt x="15" y="25"/>
                      <a:pt x="15" y="25"/>
                      <a:pt x="15" y="25"/>
                    </a:cubicBezTo>
                    <a:cubicBezTo>
                      <a:pt x="15" y="5"/>
                      <a:pt x="15" y="5"/>
                      <a:pt x="15" y="5"/>
                    </a:cubicBezTo>
                    <a:cubicBezTo>
                      <a:pt x="35" y="5"/>
                      <a:pt x="35" y="5"/>
                      <a:pt x="35" y="5"/>
                    </a:cubicBezTo>
                    <a:cubicBezTo>
                      <a:pt x="35" y="25"/>
                      <a:pt x="35" y="25"/>
                      <a:pt x="35" y="25"/>
                    </a:cubicBezTo>
                    <a:close/>
                    <a:moveTo>
                      <a:pt x="35" y="0"/>
                    </a:moveTo>
                    <a:cubicBezTo>
                      <a:pt x="15" y="0"/>
                      <a:pt x="15" y="0"/>
                      <a:pt x="15" y="0"/>
                    </a:cubicBezTo>
                    <a:cubicBezTo>
                      <a:pt x="12" y="0"/>
                      <a:pt x="10" y="2"/>
                      <a:pt x="10" y="5"/>
                    </a:cubicBezTo>
                    <a:cubicBezTo>
                      <a:pt x="10" y="25"/>
                      <a:pt x="10" y="25"/>
                      <a:pt x="10" y="25"/>
                    </a:cubicBezTo>
                    <a:cubicBezTo>
                      <a:pt x="10" y="28"/>
                      <a:pt x="12" y="30"/>
                      <a:pt x="15" y="30"/>
                    </a:cubicBezTo>
                    <a:cubicBezTo>
                      <a:pt x="35" y="30"/>
                      <a:pt x="35" y="30"/>
                      <a:pt x="35" y="30"/>
                    </a:cubicBezTo>
                    <a:cubicBezTo>
                      <a:pt x="38" y="30"/>
                      <a:pt x="40" y="28"/>
                      <a:pt x="40" y="25"/>
                    </a:cubicBezTo>
                    <a:cubicBezTo>
                      <a:pt x="40" y="5"/>
                      <a:pt x="40" y="5"/>
                      <a:pt x="40" y="5"/>
                    </a:cubicBezTo>
                    <a:cubicBezTo>
                      <a:pt x="40" y="2"/>
                      <a:pt x="38" y="0"/>
                      <a:pt x="35" y="0"/>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grpSp>
      </p:grpSp>
      <p:grpSp>
        <p:nvGrpSpPr>
          <p:cNvPr id="31" name="Group 12"/>
          <p:cNvGrpSpPr/>
          <p:nvPr/>
        </p:nvGrpSpPr>
        <p:grpSpPr>
          <a:xfrm>
            <a:off x="4854626" y="1304785"/>
            <a:ext cx="1040315" cy="1040315"/>
            <a:chOff x="3628646" y="428159"/>
            <a:chExt cx="944252" cy="944251"/>
          </a:xfrm>
        </p:grpSpPr>
        <p:sp>
          <p:nvSpPr>
            <p:cNvPr id="32" name="Oval 208"/>
            <p:cNvSpPr/>
            <p:nvPr/>
          </p:nvSpPr>
          <p:spPr bwMode="auto">
            <a:xfrm rot="10800000">
              <a:off x="3628646" y="428159"/>
              <a:ext cx="944252" cy="944251"/>
            </a:xfrm>
            <a:prstGeom prst="ellipse">
              <a:avLst/>
            </a:prstGeom>
            <a:solidFill>
              <a:schemeClr val="bg1"/>
            </a:solidFill>
            <a:ln w="22225" cap="rnd" cmpd="sng" algn="ctr">
              <a:solidFill>
                <a:schemeClr val="bg1">
                  <a:lumMod val="75000"/>
                </a:schemeClr>
              </a:solidFill>
              <a:prstDash val="sysDot"/>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cs typeface="+mn-ea"/>
                <a:sym typeface="+mn-lt"/>
              </a:endParaRPr>
            </a:p>
          </p:txBody>
        </p:sp>
        <p:grpSp>
          <p:nvGrpSpPr>
            <p:cNvPr id="33" name="Group 2"/>
            <p:cNvGrpSpPr/>
            <p:nvPr/>
          </p:nvGrpSpPr>
          <p:grpSpPr>
            <a:xfrm>
              <a:off x="3736531" y="540581"/>
              <a:ext cx="709431" cy="709430"/>
              <a:chOff x="3736531" y="540581"/>
              <a:chExt cx="709431" cy="709430"/>
            </a:xfrm>
          </p:grpSpPr>
          <p:sp>
            <p:nvSpPr>
              <p:cNvPr id="34" name="Oval 209"/>
              <p:cNvSpPr/>
              <p:nvPr/>
            </p:nvSpPr>
            <p:spPr bwMode="auto">
              <a:xfrm rot="10800000">
                <a:off x="3736531" y="540581"/>
                <a:ext cx="709431" cy="709430"/>
              </a:xfrm>
              <a:prstGeom prst="ellipse">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fontAlgn="base">
                  <a:spcBef>
                    <a:spcPct val="0"/>
                  </a:spcBef>
                  <a:spcAft>
                    <a:spcPct val="0"/>
                  </a:spcAft>
                </a:pPr>
                <a:endParaRPr lang="en-US" sz="5600" dirty="0">
                  <a:solidFill>
                    <a:srgbClr val="000000"/>
                  </a:solidFill>
                  <a:cs typeface="+mn-ea"/>
                  <a:sym typeface="+mn-lt"/>
                </a:endParaRPr>
              </a:p>
            </p:txBody>
          </p:sp>
          <p:sp>
            <p:nvSpPr>
              <p:cNvPr id="35" name="Freeform 24"/>
              <p:cNvSpPr>
                <a:spLocks noEditPoints="1"/>
              </p:cNvSpPr>
              <p:nvPr/>
            </p:nvSpPr>
            <p:spPr bwMode="auto">
              <a:xfrm>
                <a:off x="3844874" y="745411"/>
                <a:ext cx="384560" cy="308493"/>
              </a:xfrm>
              <a:custGeom>
                <a:avLst/>
                <a:gdLst>
                  <a:gd name="T0" fmla="*/ 16 w 47"/>
                  <a:gd name="T1" fmla="*/ 37 h 38"/>
                  <a:gd name="T2" fmla="*/ 17 w 47"/>
                  <a:gd name="T3" fmla="*/ 37 h 38"/>
                  <a:gd name="T4" fmla="*/ 24 w 47"/>
                  <a:gd name="T5" fmla="*/ 31 h 38"/>
                  <a:gd name="T6" fmla="*/ 16 w 47"/>
                  <a:gd name="T7" fmla="*/ 27 h 38"/>
                  <a:gd name="T8" fmla="*/ 16 w 47"/>
                  <a:gd name="T9" fmla="*/ 37 h 38"/>
                  <a:gd name="T10" fmla="*/ 46 w 47"/>
                  <a:gd name="T11" fmla="*/ 0 h 38"/>
                  <a:gd name="T12" fmla="*/ 1 w 47"/>
                  <a:gd name="T13" fmla="*/ 16 h 38"/>
                  <a:gd name="T14" fmla="*/ 1 w 47"/>
                  <a:gd name="T15" fmla="*/ 17 h 38"/>
                  <a:gd name="T16" fmla="*/ 11 w 47"/>
                  <a:gd name="T17" fmla="*/ 21 h 38"/>
                  <a:gd name="T18" fmla="*/ 11 w 47"/>
                  <a:gd name="T19" fmla="*/ 21 h 38"/>
                  <a:gd name="T20" fmla="*/ 16 w 47"/>
                  <a:gd name="T21" fmla="*/ 23 h 38"/>
                  <a:gd name="T22" fmla="*/ 44 w 47"/>
                  <a:gd name="T23" fmla="*/ 3 h 38"/>
                  <a:gd name="T24" fmla="*/ 44 w 47"/>
                  <a:gd name="T25" fmla="*/ 3 h 38"/>
                  <a:gd name="T26" fmla="*/ 25 w 47"/>
                  <a:gd name="T27" fmla="*/ 25 h 38"/>
                  <a:gd name="T28" fmla="*/ 25 w 47"/>
                  <a:gd name="T29" fmla="*/ 25 h 38"/>
                  <a:gd name="T30" fmla="*/ 24 w 47"/>
                  <a:gd name="T31" fmla="*/ 26 h 38"/>
                  <a:gd name="T32" fmla="*/ 25 w 47"/>
                  <a:gd name="T33" fmla="*/ 27 h 38"/>
                  <a:gd name="T34" fmla="*/ 25 w 47"/>
                  <a:gd name="T35" fmla="*/ 27 h 38"/>
                  <a:gd name="T36" fmla="*/ 38 w 47"/>
                  <a:gd name="T37" fmla="*/ 34 h 38"/>
                  <a:gd name="T38" fmla="*/ 39 w 47"/>
                  <a:gd name="T39" fmla="*/ 33 h 38"/>
                  <a:gd name="T40" fmla="*/ 47 w 47"/>
                  <a:gd name="T41" fmla="*/ 1 h 38"/>
                  <a:gd name="T42" fmla="*/ 46 w 47"/>
                  <a:gd name="T4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38">
                    <a:moveTo>
                      <a:pt x="16" y="37"/>
                    </a:moveTo>
                    <a:cubicBezTo>
                      <a:pt x="16" y="37"/>
                      <a:pt x="17" y="38"/>
                      <a:pt x="17" y="37"/>
                    </a:cubicBezTo>
                    <a:cubicBezTo>
                      <a:pt x="18" y="37"/>
                      <a:pt x="24" y="31"/>
                      <a:pt x="24" y="31"/>
                    </a:cubicBezTo>
                    <a:cubicBezTo>
                      <a:pt x="16" y="27"/>
                      <a:pt x="16" y="27"/>
                      <a:pt x="16" y="27"/>
                    </a:cubicBezTo>
                    <a:cubicBezTo>
                      <a:pt x="16" y="37"/>
                      <a:pt x="16" y="37"/>
                      <a:pt x="16" y="37"/>
                    </a:cubicBezTo>
                    <a:close/>
                    <a:moveTo>
                      <a:pt x="46" y="0"/>
                    </a:moveTo>
                    <a:cubicBezTo>
                      <a:pt x="45" y="1"/>
                      <a:pt x="2" y="16"/>
                      <a:pt x="1" y="16"/>
                    </a:cubicBezTo>
                    <a:cubicBezTo>
                      <a:pt x="1" y="16"/>
                      <a:pt x="0" y="17"/>
                      <a:pt x="1" y="17"/>
                    </a:cubicBezTo>
                    <a:cubicBezTo>
                      <a:pt x="2" y="18"/>
                      <a:pt x="11" y="21"/>
                      <a:pt x="11" y="21"/>
                    </a:cubicBezTo>
                    <a:cubicBezTo>
                      <a:pt x="11" y="21"/>
                      <a:pt x="11" y="21"/>
                      <a:pt x="11" y="21"/>
                    </a:cubicBezTo>
                    <a:cubicBezTo>
                      <a:pt x="16" y="23"/>
                      <a:pt x="16" y="23"/>
                      <a:pt x="16" y="23"/>
                    </a:cubicBezTo>
                    <a:cubicBezTo>
                      <a:pt x="16" y="23"/>
                      <a:pt x="44" y="3"/>
                      <a:pt x="44" y="3"/>
                    </a:cubicBezTo>
                    <a:cubicBezTo>
                      <a:pt x="44" y="3"/>
                      <a:pt x="45" y="3"/>
                      <a:pt x="44" y="3"/>
                    </a:cubicBezTo>
                    <a:cubicBezTo>
                      <a:pt x="44" y="4"/>
                      <a:pt x="25" y="25"/>
                      <a:pt x="25" y="25"/>
                    </a:cubicBezTo>
                    <a:cubicBezTo>
                      <a:pt x="25" y="25"/>
                      <a:pt x="25" y="25"/>
                      <a:pt x="25" y="25"/>
                    </a:cubicBezTo>
                    <a:cubicBezTo>
                      <a:pt x="24" y="26"/>
                      <a:pt x="24" y="26"/>
                      <a:pt x="24" y="26"/>
                    </a:cubicBezTo>
                    <a:cubicBezTo>
                      <a:pt x="25" y="27"/>
                      <a:pt x="25" y="27"/>
                      <a:pt x="25" y="27"/>
                    </a:cubicBezTo>
                    <a:cubicBezTo>
                      <a:pt x="25" y="27"/>
                      <a:pt x="25" y="27"/>
                      <a:pt x="25" y="27"/>
                    </a:cubicBezTo>
                    <a:cubicBezTo>
                      <a:pt x="25" y="27"/>
                      <a:pt x="37" y="33"/>
                      <a:pt x="38" y="34"/>
                    </a:cubicBezTo>
                    <a:cubicBezTo>
                      <a:pt x="38" y="34"/>
                      <a:pt x="39" y="34"/>
                      <a:pt x="39" y="33"/>
                    </a:cubicBezTo>
                    <a:cubicBezTo>
                      <a:pt x="40" y="32"/>
                      <a:pt x="47" y="2"/>
                      <a:pt x="47" y="1"/>
                    </a:cubicBezTo>
                    <a:cubicBezTo>
                      <a:pt x="47" y="1"/>
                      <a:pt x="46" y="0"/>
                      <a:pt x="46" y="0"/>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grpSp>
      </p:grpSp>
      <p:sp>
        <p:nvSpPr>
          <p:cNvPr id="36" name="文本框 35"/>
          <p:cNvSpPr txBox="1"/>
          <p:nvPr/>
        </p:nvSpPr>
        <p:spPr>
          <a:xfrm>
            <a:off x="3885146" y="1269811"/>
            <a:ext cx="923936" cy="341468"/>
          </a:xfrm>
          <a:prstGeom prst="rect">
            <a:avLst/>
          </a:prstGeom>
          <a:noFill/>
        </p:spPr>
        <p:txBody>
          <a:bodyPr wrap="none">
            <a:spAutoFit/>
          </a:bodyPr>
          <a:lstStyle/>
          <a:p>
            <a:pPr eaLnBrk="1" fontAlgn="auto" hangingPunct="1">
              <a:lnSpc>
                <a:spcPct val="125000"/>
              </a:lnSpc>
              <a:spcBef>
                <a:spcPts val="0"/>
              </a:spcBef>
              <a:spcAft>
                <a:spcPts val="800"/>
              </a:spcAft>
              <a:defRPr/>
            </a:pPr>
            <a:r>
              <a:rPr lang="zh-CN" altLang="en-US" sz="1600" b="1" dirty="0">
                <a:solidFill>
                  <a:schemeClr val="tx1">
                    <a:lumMod val="85000"/>
                    <a:lumOff val="15000"/>
                  </a:schemeClr>
                </a:solidFill>
                <a:cs typeface="+mn-ea"/>
                <a:sym typeface="+mn-lt"/>
              </a:rPr>
              <a:t>点击编辑</a:t>
            </a:r>
            <a:endParaRPr lang="zh-CN" altLang="en-US" sz="1600" b="1" dirty="0">
              <a:solidFill>
                <a:schemeClr val="tx1">
                  <a:lumMod val="85000"/>
                  <a:lumOff val="15000"/>
                </a:schemeClr>
              </a:solidFill>
              <a:cs typeface="+mn-ea"/>
              <a:sym typeface="+mn-lt"/>
            </a:endParaRPr>
          </a:p>
        </p:txBody>
      </p:sp>
      <p:sp>
        <p:nvSpPr>
          <p:cNvPr id="37" name="文本框 52"/>
          <p:cNvSpPr txBox="1">
            <a:spLocks noChangeArrowheads="1"/>
          </p:cNvSpPr>
          <p:nvPr/>
        </p:nvSpPr>
        <p:spPr bwMode="auto">
          <a:xfrm>
            <a:off x="2916140" y="1574522"/>
            <a:ext cx="1802576" cy="79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r" defTabSz="1216660">
              <a:lnSpc>
                <a:spcPct val="120000"/>
              </a:lnSpc>
              <a:spcBef>
                <a:spcPct val="20000"/>
              </a:spcBef>
              <a:buNone/>
            </a:pPr>
            <a:r>
              <a:rPr lang="zh-CN" altLang="en-US" sz="1400" dirty="0">
                <a:solidFill>
                  <a:schemeClr val="tx1">
                    <a:lumMod val="85000"/>
                    <a:lumOff val="15000"/>
                  </a:schemeClr>
                </a:solidFill>
                <a:latin typeface="+mn-lt"/>
                <a:ea typeface="+mn-ea"/>
                <a:cs typeface="+mn-ea"/>
                <a:sym typeface="+mn-lt"/>
              </a:rPr>
              <a:t>点击输入文字内容，文字内容需概括精炼，不用多余的文字修饰</a:t>
            </a:r>
            <a:endParaRPr lang="en-US" altLang="zh-CN" sz="1400" dirty="0">
              <a:solidFill>
                <a:schemeClr val="tx1">
                  <a:lumMod val="85000"/>
                  <a:lumOff val="15000"/>
                </a:schemeClr>
              </a:solidFill>
              <a:latin typeface="+mn-lt"/>
              <a:ea typeface="+mn-ea"/>
              <a:cs typeface="+mn-ea"/>
              <a:sym typeface="+mn-lt"/>
            </a:endParaRPr>
          </a:p>
        </p:txBody>
      </p:sp>
      <p:sp>
        <p:nvSpPr>
          <p:cNvPr id="38" name="文本框 37"/>
          <p:cNvSpPr txBox="1"/>
          <p:nvPr/>
        </p:nvSpPr>
        <p:spPr>
          <a:xfrm>
            <a:off x="7921505" y="1291672"/>
            <a:ext cx="923936" cy="341468"/>
          </a:xfrm>
          <a:prstGeom prst="rect">
            <a:avLst/>
          </a:prstGeom>
          <a:noFill/>
        </p:spPr>
        <p:txBody>
          <a:bodyPr wrap="none">
            <a:spAutoFit/>
          </a:bodyPr>
          <a:lstStyle/>
          <a:p>
            <a:pPr eaLnBrk="1" fontAlgn="auto" hangingPunct="1">
              <a:lnSpc>
                <a:spcPct val="125000"/>
              </a:lnSpc>
              <a:spcBef>
                <a:spcPts val="0"/>
              </a:spcBef>
              <a:spcAft>
                <a:spcPts val="800"/>
              </a:spcAft>
              <a:defRPr/>
            </a:pPr>
            <a:r>
              <a:rPr lang="zh-CN" altLang="en-US" sz="1600" b="1" dirty="0">
                <a:solidFill>
                  <a:schemeClr val="tx1">
                    <a:lumMod val="85000"/>
                    <a:lumOff val="15000"/>
                  </a:schemeClr>
                </a:solidFill>
                <a:cs typeface="+mn-ea"/>
                <a:sym typeface="+mn-lt"/>
              </a:rPr>
              <a:t>点击编辑</a:t>
            </a:r>
            <a:endParaRPr lang="zh-CN" altLang="en-US" sz="1600" b="1" dirty="0">
              <a:solidFill>
                <a:schemeClr val="tx1">
                  <a:lumMod val="85000"/>
                  <a:lumOff val="15000"/>
                </a:schemeClr>
              </a:solidFill>
              <a:cs typeface="+mn-ea"/>
              <a:sym typeface="+mn-lt"/>
            </a:endParaRPr>
          </a:p>
        </p:txBody>
      </p:sp>
      <p:sp>
        <p:nvSpPr>
          <p:cNvPr id="39" name="文本框 52"/>
          <p:cNvSpPr txBox="1">
            <a:spLocks noChangeArrowheads="1"/>
          </p:cNvSpPr>
          <p:nvPr/>
        </p:nvSpPr>
        <p:spPr bwMode="auto">
          <a:xfrm>
            <a:off x="7921505" y="1596383"/>
            <a:ext cx="1802576" cy="79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20000"/>
              </a:spcBef>
              <a:buNone/>
            </a:pPr>
            <a:r>
              <a:rPr lang="zh-CN" altLang="en-US" sz="1400" dirty="0">
                <a:solidFill>
                  <a:schemeClr val="tx1">
                    <a:lumMod val="85000"/>
                    <a:lumOff val="15000"/>
                  </a:schemeClr>
                </a:solidFill>
                <a:latin typeface="+mn-lt"/>
                <a:ea typeface="+mn-ea"/>
                <a:cs typeface="+mn-ea"/>
                <a:sym typeface="+mn-lt"/>
              </a:rPr>
              <a:t>点击输入文字内容，文字内容需概括精炼，不用多余的文字修饰</a:t>
            </a:r>
            <a:endParaRPr lang="en-US" altLang="zh-CN" sz="1400" dirty="0">
              <a:solidFill>
                <a:schemeClr val="tx1">
                  <a:lumMod val="85000"/>
                  <a:lumOff val="15000"/>
                </a:schemeClr>
              </a:solidFill>
              <a:latin typeface="+mn-lt"/>
              <a:ea typeface="+mn-ea"/>
              <a:cs typeface="+mn-ea"/>
              <a:sym typeface="+mn-lt"/>
            </a:endParaRPr>
          </a:p>
        </p:txBody>
      </p:sp>
      <p:sp>
        <p:nvSpPr>
          <p:cNvPr id="40" name="文本框 39"/>
          <p:cNvSpPr txBox="1"/>
          <p:nvPr/>
        </p:nvSpPr>
        <p:spPr>
          <a:xfrm>
            <a:off x="8541491" y="2948555"/>
            <a:ext cx="923936" cy="341468"/>
          </a:xfrm>
          <a:prstGeom prst="rect">
            <a:avLst/>
          </a:prstGeom>
          <a:noFill/>
        </p:spPr>
        <p:txBody>
          <a:bodyPr wrap="none">
            <a:spAutoFit/>
          </a:bodyPr>
          <a:lstStyle/>
          <a:p>
            <a:pPr eaLnBrk="1" fontAlgn="auto" hangingPunct="1">
              <a:lnSpc>
                <a:spcPct val="125000"/>
              </a:lnSpc>
              <a:spcBef>
                <a:spcPts val="0"/>
              </a:spcBef>
              <a:spcAft>
                <a:spcPts val="800"/>
              </a:spcAft>
              <a:defRPr/>
            </a:pPr>
            <a:r>
              <a:rPr lang="zh-CN" altLang="en-US" sz="1600" b="1" dirty="0">
                <a:solidFill>
                  <a:schemeClr val="tx1">
                    <a:lumMod val="85000"/>
                    <a:lumOff val="15000"/>
                  </a:schemeClr>
                </a:solidFill>
                <a:cs typeface="+mn-ea"/>
                <a:sym typeface="+mn-lt"/>
              </a:rPr>
              <a:t>点击编辑</a:t>
            </a:r>
            <a:endParaRPr lang="zh-CN" altLang="en-US" sz="1600" b="1" dirty="0">
              <a:solidFill>
                <a:schemeClr val="tx1">
                  <a:lumMod val="85000"/>
                  <a:lumOff val="15000"/>
                </a:schemeClr>
              </a:solidFill>
              <a:cs typeface="+mn-ea"/>
              <a:sym typeface="+mn-lt"/>
            </a:endParaRPr>
          </a:p>
        </p:txBody>
      </p:sp>
      <p:sp>
        <p:nvSpPr>
          <p:cNvPr id="41" name="文本框 52"/>
          <p:cNvSpPr txBox="1">
            <a:spLocks noChangeArrowheads="1"/>
          </p:cNvSpPr>
          <p:nvPr/>
        </p:nvSpPr>
        <p:spPr bwMode="auto">
          <a:xfrm>
            <a:off x="8541491" y="3253265"/>
            <a:ext cx="1802576" cy="79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20000"/>
              </a:spcBef>
              <a:buNone/>
            </a:pPr>
            <a:r>
              <a:rPr lang="zh-CN" altLang="en-US" sz="1400" dirty="0">
                <a:solidFill>
                  <a:schemeClr val="tx1">
                    <a:lumMod val="85000"/>
                    <a:lumOff val="15000"/>
                  </a:schemeClr>
                </a:solidFill>
                <a:latin typeface="+mn-lt"/>
                <a:ea typeface="+mn-ea"/>
                <a:cs typeface="+mn-ea"/>
                <a:sym typeface="+mn-lt"/>
              </a:rPr>
              <a:t>点击输入文字内容，文字内容需概括精炼，不用多余的文字修饰</a:t>
            </a:r>
            <a:endParaRPr lang="en-US" altLang="zh-CN" sz="1400" dirty="0">
              <a:solidFill>
                <a:schemeClr val="tx1">
                  <a:lumMod val="85000"/>
                  <a:lumOff val="15000"/>
                </a:schemeClr>
              </a:solidFill>
              <a:latin typeface="+mn-lt"/>
              <a:ea typeface="+mn-ea"/>
              <a:cs typeface="+mn-ea"/>
              <a:sym typeface="+mn-lt"/>
            </a:endParaRPr>
          </a:p>
        </p:txBody>
      </p:sp>
      <p:sp>
        <p:nvSpPr>
          <p:cNvPr id="42" name="文本框 41"/>
          <p:cNvSpPr txBox="1"/>
          <p:nvPr/>
        </p:nvSpPr>
        <p:spPr>
          <a:xfrm>
            <a:off x="7960024" y="4572854"/>
            <a:ext cx="923936" cy="341468"/>
          </a:xfrm>
          <a:prstGeom prst="rect">
            <a:avLst/>
          </a:prstGeom>
          <a:noFill/>
        </p:spPr>
        <p:txBody>
          <a:bodyPr wrap="none">
            <a:spAutoFit/>
          </a:bodyPr>
          <a:lstStyle/>
          <a:p>
            <a:pPr eaLnBrk="1" fontAlgn="auto" hangingPunct="1">
              <a:lnSpc>
                <a:spcPct val="125000"/>
              </a:lnSpc>
              <a:spcBef>
                <a:spcPts val="0"/>
              </a:spcBef>
              <a:spcAft>
                <a:spcPts val="800"/>
              </a:spcAft>
              <a:defRPr/>
            </a:pPr>
            <a:r>
              <a:rPr lang="zh-CN" altLang="en-US" sz="1600" b="1" dirty="0">
                <a:solidFill>
                  <a:schemeClr val="tx1">
                    <a:lumMod val="85000"/>
                    <a:lumOff val="15000"/>
                  </a:schemeClr>
                </a:solidFill>
                <a:cs typeface="+mn-ea"/>
                <a:sym typeface="+mn-lt"/>
              </a:rPr>
              <a:t>点击编辑</a:t>
            </a:r>
            <a:endParaRPr lang="zh-CN" altLang="en-US" sz="1600" b="1" dirty="0">
              <a:solidFill>
                <a:schemeClr val="tx1">
                  <a:lumMod val="85000"/>
                  <a:lumOff val="15000"/>
                </a:schemeClr>
              </a:solidFill>
              <a:cs typeface="+mn-ea"/>
              <a:sym typeface="+mn-lt"/>
            </a:endParaRPr>
          </a:p>
        </p:txBody>
      </p:sp>
      <p:sp>
        <p:nvSpPr>
          <p:cNvPr id="43" name="文本框 52"/>
          <p:cNvSpPr txBox="1">
            <a:spLocks noChangeArrowheads="1"/>
          </p:cNvSpPr>
          <p:nvPr/>
        </p:nvSpPr>
        <p:spPr bwMode="auto">
          <a:xfrm>
            <a:off x="7960024" y="4877564"/>
            <a:ext cx="1802576" cy="79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20000"/>
              </a:spcBef>
              <a:buNone/>
            </a:pPr>
            <a:r>
              <a:rPr lang="zh-CN" altLang="en-US" sz="1400" dirty="0">
                <a:solidFill>
                  <a:schemeClr val="tx1">
                    <a:lumMod val="85000"/>
                    <a:lumOff val="15000"/>
                  </a:schemeClr>
                </a:solidFill>
                <a:latin typeface="+mn-lt"/>
                <a:ea typeface="+mn-ea"/>
                <a:cs typeface="+mn-ea"/>
                <a:sym typeface="+mn-lt"/>
              </a:rPr>
              <a:t>点击输入文字内容，文字内容需概括精炼，不用多余的文字修饰</a:t>
            </a:r>
            <a:endParaRPr lang="en-US" altLang="zh-CN" sz="1400" dirty="0">
              <a:solidFill>
                <a:schemeClr val="tx1">
                  <a:lumMod val="85000"/>
                  <a:lumOff val="15000"/>
                </a:schemeClr>
              </a:solidFill>
              <a:latin typeface="+mn-lt"/>
              <a:ea typeface="+mn-ea"/>
              <a:cs typeface="+mn-ea"/>
              <a:sym typeface="+mn-lt"/>
            </a:endParaRPr>
          </a:p>
        </p:txBody>
      </p:sp>
      <p:sp>
        <p:nvSpPr>
          <p:cNvPr id="44" name="文本框 43"/>
          <p:cNvSpPr txBox="1"/>
          <p:nvPr/>
        </p:nvSpPr>
        <p:spPr>
          <a:xfrm>
            <a:off x="3885146" y="4841477"/>
            <a:ext cx="923936" cy="341468"/>
          </a:xfrm>
          <a:prstGeom prst="rect">
            <a:avLst/>
          </a:prstGeom>
          <a:noFill/>
        </p:spPr>
        <p:txBody>
          <a:bodyPr wrap="none">
            <a:spAutoFit/>
          </a:bodyPr>
          <a:lstStyle/>
          <a:p>
            <a:pPr eaLnBrk="1" fontAlgn="auto" hangingPunct="1">
              <a:lnSpc>
                <a:spcPct val="125000"/>
              </a:lnSpc>
              <a:spcBef>
                <a:spcPts val="0"/>
              </a:spcBef>
              <a:spcAft>
                <a:spcPts val="800"/>
              </a:spcAft>
              <a:defRPr/>
            </a:pPr>
            <a:r>
              <a:rPr lang="zh-CN" altLang="en-US" sz="1600" b="1" dirty="0">
                <a:solidFill>
                  <a:schemeClr val="tx1">
                    <a:lumMod val="85000"/>
                    <a:lumOff val="15000"/>
                  </a:schemeClr>
                </a:solidFill>
                <a:cs typeface="+mn-ea"/>
                <a:sym typeface="+mn-lt"/>
              </a:rPr>
              <a:t>点击编辑</a:t>
            </a:r>
            <a:endParaRPr lang="zh-CN" altLang="en-US" sz="1600" b="1" dirty="0">
              <a:solidFill>
                <a:schemeClr val="tx1">
                  <a:lumMod val="85000"/>
                  <a:lumOff val="15000"/>
                </a:schemeClr>
              </a:solidFill>
              <a:cs typeface="+mn-ea"/>
              <a:sym typeface="+mn-lt"/>
            </a:endParaRPr>
          </a:p>
        </p:txBody>
      </p:sp>
      <p:sp>
        <p:nvSpPr>
          <p:cNvPr id="45" name="文本框 52"/>
          <p:cNvSpPr txBox="1">
            <a:spLocks noChangeArrowheads="1"/>
          </p:cNvSpPr>
          <p:nvPr/>
        </p:nvSpPr>
        <p:spPr bwMode="auto">
          <a:xfrm>
            <a:off x="2916140" y="5146188"/>
            <a:ext cx="1802576" cy="79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r" defTabSz="1216660">
              <a:lnSpc>
                <a:spcPct val="120000"/>
              </a:lnSpc>
              <a:spcBef>
                <a:spcPct val="20000"/>
              </a:spcBef>
              <a:buNone/>
            </a:pPr>
            <a:r>
              <a:rPr lang="zh-CN" altLang="en-US" sz="1400" dirty="0">
                <a:solidFill>
                  <a:schemeClr val="tx1">
                    <a:lumMod val="85000"/>
                    <a:lumOff val="15000"/>
                  </a:schemeClr>
                </a:solidFill>
                <a:latin typeface="+mn-lt"/>
                <a:ea typeface="+mn-ea"/>
                <a:cs typeface="+mn-ea"/>
                <a:sym typeface="+mn-lt"/>
              </a:rPr>
              <a:t>点击输入文字内容，文字内容需概括精炼，不用多余的文字修饰</a:t>
            </a:r>
            <a:endParaRPr lang="en-US" altLang="zh-CN" sz="1400" dirty="0">
              <a:solidFill>
                <a:schemeClr val="tx1">
                  <a:lumMod val="85000"/>
                  <a:lumOff val="15000"/>
                </a:schemeClr>
              </a:solidFill>
              <a:latin typeface="+mn-lt"/>
              <a:ea typeface="+mn-ea"/>
              <a:cs typeface="+mn-ea"/>
              <a:sym typeface="+mn-lt"/>
            </a:endParaRPr>
          </a:p>
        </p:txBody>
      </p:sp>
      <p:sp>
        <p:nvSpPr>
          <p:cNvPr id="46" name="文本框 45"/>
          <p:cNvSpPr txBox="1"/>
          <p:nvPr/>
        </p:nvSpPr>
        <p:spPr>
          <a:xfrm>
            <a:off x="2345772" y="3067972"/>
            <a:ext cx="1301053" cy="341880"/>
          </a:xfrm>
          <a:prstGeom prst="rect">
            <a:avLst/>
          </a:prstGeom>
          <a:noFill/>
        </p:spPr>
        <p:txBody>
          <a:bodyPr wrap="none">
            <a:spAutoFit/>
          </a:bodyPr>
          <a:lstStyle/>
          <a:p>
            <a:pPr eaLnBrk="1" fontAlgn="auto" hangingPunct="1">
              <a:lnSpc>
                <a:spcPct val="125000"/>
              </a:lnSpc>
              <a:spcBef>
                <a:spcPts val="0"/>
              </a:spcBef>
              <a:spcAft>
                <a:spcPts val="800"/>
              </a:spcAft>
              <a:defRPr/>
            </a:pPr>
            <a:r>
              <a:rPr lang="zh-CN" altLang="en-US" sz="1600" b="1" dirty="0">
                <a:solidFill>
                  <a:schemeClr val="bg1"/>
                </a:solidFill>
                <a:cs typeface="+mn-ea"/>
                <a:sym typeface="+mn-lt"/>
              </a:rPr>
              <a:t>点击输入标题</a:t>
            </a:r>
            <a:endParaRPr lang="zh-CN" altLang="en-US" sz="1600" b="1" dirty="0">
              <a:solidFill>
                <a:schemeClr val="bg1"/>
              </a:solidFill>
              <a:cs typeface="+mn-ea"/>
              <a:sym typeface="+mn-lt"/>
            </a:endParaRPr>
          </a:p>
        </p:txBody>
      </p:sp>
      <p:sp>
        <p:nvSpPr>
          <p:cNvPr id="47" name="文本框 52"/>
          <p:cNvSpPr txBox="1">
            <a:spLocks noChangeArrowheads="1"/>
          </p:cNvSpPr>
          <p:nvPr/>
        </p:nvSpPr>
        <p:spPr bwMode="auto">
          <a:xfrm>
            <a:off x="2345771" y="3372682"/>
            <a:ext cx="2391941"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20000"/>
              </a:spcBef>
              <a:buNone/>
            </a:pPr>
            <a:r>
              <a:rPr lang="zh-CN" altLang="en-US" sz="1400" dirty="0">
                <a:solidFill>
                  <a:schemeClr val="bg1"/>
                </a:solidFill>
                <a:latin typeface="+mn-lt"/>
                <a:ea typeface="+mn-ea"/>
                <a:cs typeface="+mn-ea"/>
                <a:sym typeface="+mn-lt"/>
              </a:rPr>
              <a:t>点击输入文字内容，文字内容需概括精炼，不用多余的文字修饰点击输入文字内容</a:t>
            </a:r>
            <a:endParaRPr lang="en-US" altLang="zh-CN" sz="1400" dirty="0">
              <a:solidFill>
                <a:schemeClr val="bg1"/>
              </a:solidFill>
              <a:latin typeface="+mn-lt"/>
              <a:ea typeface="+mn-ea"/>
              <a:cs typeface="+mn-ea"/>
              <a:sym typeface="+mn-lt"/>
            </a:endParaRPr>
          </a:p>
        </p:txBody>
      </p:sp>
      <p:sp>
        <p:nvSpPr>
          <p:cNvPr id="48" name="文本框 47"/>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三、研究过程及方法</a:t>
            </a:r>
            <a:endParaRPr lang="zh-CN" altLang="en-US" sz="2400" b="1" spc="300" dirty="0">
              <a:cs typeface="+mn-ea"/>
              <a:sym typeface="+mn-lt"/>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991827" y="4070160"/>
            <a:ext cx="2582567" cy="616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3" name="Rectangle 6"/>
          <p:cNvSpPr/>
          <p:nvPr/>
        </p:nvSpPr>
        <p:spPr>
          <a:xfrm>
            <a:off x="991827" y="4070160"/>
            <a:ext cx="567391" cy="616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4" name="Freeform 7"/>
          <p:cNvSpPr>
            <a:spLocks noEditPoints="1"/>
          </p:cNvSpPr>
          <p:nvPr/>
        </p:nvSpPr>
        <p:spPr bwMode="auto">
          <a:xfrm>
            <a:off x="1095174" y="4155182"/>
            <a:ext cx="360696" cy="420011"/>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cs typeface="+mn-ea"/>
              <a:sym typeface="+mn-lt"/>
            </a:endParaRPr>
          </a:p>
        </p:txBody>
      </p:sp>
      <p:sp>
        <p:nvSpPr>
          <p:cNvPr id="5" name="TextBox 8"/>
          <p:cNvSpPr txBox="1"/>
          <p:nvPr/>
        </p:nvSpPr>
        <p:spPr>
          <a:xfrm>
            <a:off x="1637791" y="4203480"/>
            <a:ext cx="1415772" cy="338554"/>
          </a:xfrm>
          <a:prstGeom prst="rect">
            <a:avLst/>
          </a:prstGeom>
          <a:noFill/>
        </p:spPr>
        <p:txBody>
          <a:bodyPr wrap="none" rtlCol="0">
            <a:spAutoFit/>
          </a:bodyPr>
          <a:lstStyle/>
          <a:p>
            <a:r>
              <a:rPr lang="zh-CN" altLang="en-US" sz="1600" b="1" dirty="0">
                <a:solidFill>
                  <a:schemeClr val="bg1"/>
                </a:solidFill>
                <a:cs typeface="+mn-ea"/>
                <a:sym typeface="+mn-lt"/>
              </a:rPr>
              <a:t>单击此处编辑</a:t>
            </a:r>
            <a:endParaRPr lang="en-GB" sz="1600" b="1" dirty="0">
              <a:solidFill>
                <a:schemeClr val="bg1"/>
              </a:solidFill>
              <a:cs typeface="+mn-ea"/>
              <a:sym typeface="+mn-lt"/>
            </a:endParaRPr>
          </a:p>
        </p:txBody>
      </p:sp>
      <p:grpSp>
        <p:nvGrpSpPr>
          <p:cNvPr id="6" name="组合 5"/>
          <p:cNvGrpSpPr/>
          <p:nvPr/>
        </p:nvGrpSpPr>
        <p:grpSpPr>
          <a:xfrm>
            <a:off x="1838801" y="2942523"/>
            <a:ext cx="888618" cy="1072901"/>
            <a:chOff x="1540440" y="2977921"/>
            <a:chExt cx="937472" cy="1131886"/>
          </a:xfrm>
          <a:solidFill>
            <a:srgbClr val="0868B8"/>
          </a:solidFill>
        </p:grpSpPr>
        <p:sp>
          <p:nvSpPr>
            <p:cNvPr id="7" name="Freeform 5"/>
            <p:cNvSpPr>
              <a:spLocks noEditPoints="1"/>
            </p:cNvSpPr>
            <p:nvPr/>
          </p:nvSpPr>
          <p:spPr bwMode="auto">
            <a:xfrm>
              <a:off x="2072390" y="2977921"/>
              <a:ext cx="255240" cy="252855"/>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8" name="Freeform 6"/>
            <p:cNvSpPr>
              <a:spLocks noEditPoints="1"/>
            </p:cNvSpPr>
            <p:nvPr/>
          </p:nvSpPr>
          <p:spPr bwMode="auto">
            <a:xfrm>
              <a:off x="1540440" y="3214079"/>
              <a:ext cx="937472" cy="895728"/>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grpSp>
      <p:sp>
        <p:nvSpPr>
          <p:cNvPr id="9" name="Arc 12"/>
          <p:cNvSpPr/>
          <p:nvPr/>
        </p:nvSpPr>
        <p:spPr>
          <a:xfrm rot="13265014">
            <a:off x="7864673" y="1762310"/>
            <a:ext cx="1153642" cy="1153642"/>
          </a:xfrm>
          <a:prstGeom prst="arc">
            <a:avLst>
              <a:gd name="adj1" fmla="val 16200000"/>
              <a:gd name="adj2" fmla="val 7096491"/>
            </a:avLst>
          </a:prstGeom>
          <a:ln w="22225">
            <a:solidFill>
              <a:schemeClr val="tx2">
                <a:lumMod val="60000"/>
                <a:lumOff val="40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cs typeface="+mn-ea"/>
              <a:sym typeface="+mn-lt"/>
            </a:endParaRPr>
          </a:p>
        </p:txBody>
      </p:sp>
      <p:sp>
        <p:nvSpPr>
          <p:cNvPr id="10" name="Arc 13"/>
          <p:cNvSpPr/>
          <p:nvPr/>
        </p:nvSpPr>
        <p:spPr>
          <a:xfrm rot="13265014">
            <a:off x="5282107" y="2373671"/>
            <a:ext cx="1153642" cy="1153642"/>
          </a:xfrm>
          <a:prstGeom prst="arc">
            <a:avLst>
              <a:gd name="adj1" fmla="val 16200000"/>
              <a:gd name="adj2" fmla="val 7096491"/>
            </a:avLst>
          </a:prstGeom>
          <a:ln w="22225">
            <a:solidFill>
              <a:schemeClr val="tx2">
                <a:lumMod val="60000"/>
                <a:lumOff val="40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cs typeface="+mn-ea"/>
              <a:sym typeface="+mn-lt"/>
            </a:endParaRPr>
          </a:p>
        </p:txBody>
      </p:sp>
      <p:sp>
        <p:nvSpPr>
          <p:cNvPr id="11" name="Rectangle 15"/>
          <p:cNvSpPr/>
          <p:nvPr/>
        </p:nvSpPr>
        <p:spPr>
          <a:xfrm>
            <a:off x="3574394" y="3453436"/>
            <a:ext cx="2582567" cy="616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12" name="Rectangle 16"/>
          <p:cNvSpPr/>
          <p:nvPr/>
        </p:nvSpPr>
        <p:spPr>
          <a:xfrm>
            <a:off x="3574394" y="3453436"/>
            <a:ext cx="567391" cy="616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13" name="TextBox 17"/>
          <p:cNvSpPr txBox="1"/>
          <p:nvPr/>
        </p:nvSpPr>
        <p:spPr>
          <a:xfrm>
            <a:off x="4198111" y="3586756"/>
            <a:ext cx="1415772" cy="338554"/>
          </a:xfrm>
          <a:prstGeom prst="rect">
            <a:avLst/>
          </a:prstGeom>
          <a:noFill/>
        </p:spPr>
        <p:txBody>
          <a:bodyPr wrap="none" rtlCol="0">
            <a:spAutoFit/>
          </a:bodyPr>
          <a:lstStyle/>
          <a:p>
            <a:r>
              <a:rPr lang="zh-CN" altLang="en-US" sz="1600" b="1" dirty="0">
                <a:solidFill>
                  <a:schemeClr val="bg1"/>
                </a:solidFill>
                <a:cs typeface="+mn-ea"/>
                <a:sym typeface="+mn-lt"/>
              </a:rPr>
              <a:t>单击此处编辑</a:t>
            </a:r>
            <a:endParaRPr lang="en-GB" altLang="zh-CN" sz="1600" b="1" dirty="0">
              <a:solidFill>
                <a:schemeClr val="bg1"/>
              </a:solidFill>
              <a:cs typeface="+mn-ea"/>
              <a:sym typeface="+mn-lt"/>
            </a:endParaRPr>
          </a:p>
        </p:txBody>
      </p:sp>
      <p:sp>
        <p:nvSpPr>
          <p:cNvPr id="14" name="Freeform 18"/>
          <p:cNvSpPr>
            <a:spLocks noEditPoints="1"/>
          </p:cNvSpPr>
          <p:nvPr/>
        </p:nvSpPr>
        <p:spPr bwMode="auto">
          <a:xfrm>
            <a:off x="3694388" y="3574582"/>
            <a:ext cx="327401" cy="374433"/>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cs typeface="+mn-ea"/>
              <a:sym typeface="+mn-lt"/>
            </a:endParaRPr>
          </a:p>
        </p:txBody>
      </p:sp>
      <p:sp>
        <p:nvSpPr>
          <p:cNvPr id="15" name="Rectangle 20"/>
          <p:cNvSpPr/>
          <p:nvPr/>
        </p:nvSpPr>
        <p:spPr>
          <a:xfrm>
            <a:off x="6156960" y="2836712"/>
            <a:ext cx="2582567" cy="616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16" name="Rectangle 21"/>
          <p:cNvSpPr/>
          <p:nvPr/>
        </p:nvSpPr>
        <p:spPr>
          <a:xfrm>
            <a:off x="6156960" y="2836712"/>
            <a:ext cx="567391" cy="616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17" name="TextBox 22"/>
          <p:cNvSpPr txBox="1"/>
          <p:nvPr/>
        </p:nvSpPr>
        <p:spPr>
          <a:xfrm>
            <a:off x="6820949" y="2970031"/>
            <a:ext cx="1415772" cy="338554"/>
          </a:xfrm>
          <a:prstGeom prst="rect">
            <a:avLst/>
          </a:prstGeom>
          <a:noFill/>
        </p:spPr>
        <p:txBody>
          <a:bodyPr wrap="none" rtlCol="0">
            <a:spAutoFit/>
          </a:bodyPr>
          <a:lstStyle/>
          <a:p>
            <a:r>
              <a:rPr lang="zh-CN" altLang="en-US" sz="1600" b="1" dirty="0">
                <a:solidFill>
                  <a:schemeClr val="bg1"/>
                </a:solidFill>
                <a:cs typeface="+mn-ea"/>
                <a:sym typeface="+mn-lt"/>
              </a:rPr>
              <a:t>单击此处编辑</a:t>
            </a:r>
            <a:endParaRPr lang="en-GB" altLang="zh-CN" sz="1600" b="1" dirty="0">
              <a:solidFill>
                <a:schemeClr val="bg1"/>
              </a:solidFill>
              <a:cs typeface="+mn-ea"/>
              <a:sym typeface="+mn-lt"/>
            </a:endParaRPr>
          </a:p>
        </p:txBody>
      </p:sp>
      <p:sp>
        <p:nvSpPr>
          <p:cNvPr id="18" name="Freeform 23"/>
          <p:cNvSpPr>
            <a:spLocks noEditPoints="1"/>
          </p:cNvSpPr>
          <p:nvPr/>
        </p:nvSpPr>
        <p:spPr bwMode="auto">
          <a:xfrm>
            <a:off x="6305138" y="2959260"/>
            <a:ext cx="262282" cy="414227"/>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cs typeface="+mn-ea"/>
              <a:sym typeface="+mn-lt"/>
            </a:endParaRPr>
          </a:p>
        </p:txBody>
      </p:sp>
      <p:sp>
        <p:nvSpPr>
          <p:cNvPr id="19" name="Rectangle 25"/>
          <p:cNvSpPr/>
          <p:nvPr/>
        </p:nvSpPr>
        <p:spPr>
          <a:xfrm>
            <a:off x="8739527" y="2219988"/>
            <a:ext cx="2582567" cy="616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20" name="Rectangle 26"/>
          <p:cNvSpPr/>
          <p:nvPr/>
        </p:nvSpPr>
        <p:spPr>
          <a:xfrm>
            <a:off x="8739527" y="2219988"/>
            <a:ext cx="567391" cy="616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21" name="TextBox 27"/>
          <p:cNvSpPr txBox="1"/>
          <p:nvPr/>
        </p:nvSpPr>
        <p:spPr>
          <a:xfrm>
            <a:off x="9379150" y="2353307"/>
            <a:ext cx="1415772" cy="338554"/>
          </a:xfrm>
          <a:prstGeom prst="rect">
            <a:avLst/>
          </a:prstGeom>
          <a:noFill/>
        </p:spPr>
        <p:txBody>
          <a:bodyPr wrap="none" rtlCol="0">
            <a:spAutoFit/>
          </a:bodyPr>
          <a:lstStyle/>
          <a:p>
            <a:r>
              <a:rPr lang="zh-CN" altLang="en-US" sz="1600" b="1" dirty="0">
                <a:solidFill>
                  <a:schemeClr val="bg1"/>
                </a:solidFill>
                <a:cs typeface="+mn-ea"/>
                <a:sym typeface="+mn-lt"/>
              </a:rPr>
              <a:t>单击此处编辑</a:t>
            </a:r>
            <a:endParaRPr lang="en-GB" altLang="zh-CN" sz="1600" b="1" dirty="0">
              <a:solidFill>
                <a:schemeClr val="bg1"/>
              </a:solidFill>
              <a:cs typeface="+mn-ea"/>
              <a:sym typeface="+mn-lt"/>
            </a:endParaRPr>
          </a:p>
        </p:txBody>
      </p:sp>
      <p:sp>
        <p:nvSpPr>
          <p:cNvPr id="22" name="Freeform 28"/>
          <p:cNvSpPr>
            <a:spLocks noEditPoints="1"/>
          </p:cNvSpPr>
          <p:nvPr/>
        </p:nvSpPr>
        <p:spPr bwMode="auto">
          <a:xfrm>
            <a:off x="8897947" y="2346560"/>
            <a:ext cx="300269" cy="36357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cs typeface="+mn-ea"/>
              <a:sym typeface="+mn-lt"/>
            </a:endParaRPr>
          </a:p>
        </p:txBody>
      </p:sp>
      <p:sp>
        <p:nvSpPr>
          <p:cNvPr id="23" name="Rectangle 29"/>
          <p:cNvSpPr/>
          <p:nvPr/>
        </p:nvSpPr>
        <p:spPr>
          <a:xfrm>
            <a:off x="991827" y="4822241"/>
            <a:ext cx="2293095" cy="738664"/>
          </a:xfrm>
          <a:prstGeom prst="rect">
            <a:avLst/>
          </a:prstGeom>
        </p:spPr>
        <p:txBody>
          <a:bodyPr wrap="square">
            <a:spAutoFit/>
          </a:bodyPr>
          <a:lstStyle/>
          <a:p>
            <a:r>
              <a:rPr lang="zh-CN" altLang="en-US" sz="1400" dirty="0">
                <a:solidFill>
                  <a:schemeClr val="tx1">
                    <a:lumMod val="85000"/>
                    <a:lumOff val="15000"/>
                  </a:schemeClr>
                </a:solidFill>
                <a:cs typeface="+mn-ea"/>
                <a:sym typeface="+mn-lt"/>
              </a:rPr>
              <a:t>单击此处编辑您要的内容，建议您在展示时采用微软雅黑字体。</a:t>
            </a:r>
            <a:endParaRPr lang="en-US" altLang="zh-CN" sz="1400" dirty="0">
              <a:solidFill>
                <a:schemeClr val="tx1">
                  <a:lumMod val="85000"/>
                  <a:lumOff val="15000"/>
                </a:schemeClr>
              </a:solidFill>
              <a:cs typeface="+mn-ea"/>
              <a:sym typeface="+mn-lt"/>
            </a:endParaRPr>
          </a:p>
        </p:txBody>
      </p:sp>
      <p:sp>
        <p:nvSpPr>
          <p:cNvPr id="24" name="Rectangle 30"/>
          <p:cNvSpPr/>
          <p:nvPr/>
        </p:nvSpPr>
        <p:spPr>
          <a:xfrm>
            <a:off x="3831049" y="4212577"/>
            <a:ext cx="2293095" cy="738664"/>
          </a:xfrm>
          <a:prstGeom prst="rect">
            <a:avLst/>
          </a:prstGeom>
        </p:spPr>
        <p:txBody>
          <a:bodyPr wrap="square">
            <a:spAutoFit/>
          </a:bodyPr>
          <a:lstStyle/>
          <a:p>
            <a:r>
              <a:rPr lang="zh-CN" altLang="en-US" sz="1400" dirty="0">
                <a:solidFill>
                  <a:schemeClr val="tx1">
                    <a:lumMod val="85000"/>
                    <a:lumOff val="15000"/>
                  </a:schemeClr>
                </a:solidFill>
                <a:cs typeface="+mn-ea"/>
                <a:sym typeface="+mn-lt"/>
              </a:rPr>
              <a:t>单击此处编辑您要的内容，建议您在展示时采用微软雅黑字体。</a:t>
            </a:r>
            <a:endParaRPr lang="en-US" altLang="zh-CN" sz="1400" dirty="0">
              <a:solidFill>
                <a:schemeClr val="tx1">
                  <a:lumMod val="85000"/>
                  <a:lumOff val="15000"/>
                </a:schemeClr>
              </a:solidFill>
              <a:cs typeface="+mn-ea"/>
              <a:sym typeface="+mn-lt"/>
            </a:endParaRPr>
          </a:p>
        </p:txBody>
      </p:sp>
      <p:sp>
        <p:nvSpPr>
          <p:cNvPr id="25" name="Rectangle 31"/>
          <p:cNvSpPr/>
          <p:nvPr/>
        </p:nvSpPr>
        <p:spPr>
          <a:xfrm>
            <a:off x="6375785" y="3630778"/>
            <a:ext cx="2293095" cy="738664"/>
          </a:xfrm>
          <a:prstGeom prst="rect">
            <a:avLst/>
          </a:prstGeom>
        </p:spPr>
        <p:txBody>
          <a:bodyPr wrap="square">
            <a:spAutoFit/>
          </a:bodyPr>
          <a:lstStyle/>
          <a:p>
            <a:r>
              <a:rPr lang="zh-CN" altLang="en-US" sz="1400" dirty="0">
                <a:solidFill>
                  <a:schemeClr val="tx1">
                    <a:lumMod val="85000"/>
                    <a:lumOff val="15000"/>
                  </a:schemeClr>
                </a:solidFill>
                <a:cs typeface="+mn-ea"/>
                <a:sym typeface="+mn-lt"/>
              </a:rPr>
              <a:t>单击此处编辑您要的内容，建议您在展示时采用微软雅黑字体。</a:t>
            </a:r>
            <a:endParaRPr lang="en-US" altLang="zh-CN" sz="1400" dirty="0">
              <a:solidFill>
                <a:schemeClr val="tx1">
                  <a:lumMod val="85000"/>
                  <a:lumOff val="15000"/>
                </a:schemeClr>
              </a:solidFill>
              <a:cs typeface="+mn-ea"/>
              <a:sym typeface="+mn-lt"/>
            </a:endParaRPr>
          </a:p>
        </p:txBody>
      </p:sp>
      <p:sp>
        <p:nvSpPr>
          <p:cNvPr id="26" name="Rectangle 32"/>
          <p:cNvSpPr/>
          <p:nvPr/>
        </p:nvSpPr>
        <p:spPr>
          <a:xfrm>
            <a:off x="8887705" y="2948354"/>
            <a:ext cx="2293095" cy="738664"/>
          </a:xfrm>
          <a:prstGeom prst="rect">
            <a:avLst/>
          </a:prstGeom>
        </p:spPr>
        <p:txBody>
          <a:bodyPr wrap="square">
            <a:spAutoFit/>
          </a:bodyPr>
          <a:lstStyle/>
          <a:p>
            <a:r>
              <a:rPr lang="zh-CN" altLang="en-US" sz="1400" dirty="0">
                <a:solidFill>
                  <a:schemeClr val="tx1">
                    <a:lumMod val="85000"/>
                    <a:lumOff val="15000"/>
                  </a:schemeClr>
                </a:solidFill>
                <a:cs typeface="+mn-ea"/>
                <a:sym typeface="+mn-lt"/>
              </a:rPr>
              <a:t>单击此处编辑您要的内容，建议您在展示时采用微软雅黑字体。</a:t>
            </a:r>
            <a:endParaRPr lang="en-US" altLang="zh-CN" sz="1400" dirty="0">
              <a:solidFill>
                <a:schemeClr val="tx1">
                  <a:lumMod val="85000"/>
                  <a:lumOff val="15000"/>
                </a:schemeClr>
              </a:solidFill>
              <a:cs typeface="+mn-ea"/>
              <a:sym typeface="+mn-lt"/>
            </a:endParaRPr>
          </a:p>
        </p:txBody>
      </p:sp>
      <p:sp>
        <p:nvSpPr>
          <p:cNvPr id="27" name="文本框 26"/>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三、研究过程及方法</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9"/>
          <p:cNvCxnSpPr/>
          <p:nvPr/>
        </p:nvCxnSpPr>
        <p:spPr>
          <a:xfrm>
            <a:off x="2721978" y="2758124"/>
            <a:ext cx="1599777" cy="492203"/>
          </a:xfrm>
          <a:prstGeom prst="line">
            <a:avLst/>
          </a:prstGeom>
          <a:ln w="19050" cmpd="sng">
            <a:solidFill>
              <a:schemeClr val="accent1"/>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cxnSp>
        <p:nvCxnSpPr>
          <p:cNvPr id="3" name="Straight Connector 17"/>
          <p:cNvCxnSpPr/>
          <p:nvPr/>
        </p:nvCxnSpPr>
        <p:spPr>
          <a:xfrm flipV="1">
            <a:off x="5284906" y="2665678"/>
            <a:ext cx="1576391" cy="584649"/>
          </a:xfrm>
          <a:prstGeom prst="line">
            <a:avLst/>
          </a:prstGeom>
          <a:ln w="19050" cmpd="sng">
            <a:solidFill>
              <a:schemeClr val="accent2"/>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cxnSp>
        <p:nvCxnSpPr>
          <p:cNvPr id="4" name="Straight Connector 19"/>
          <p:cNvCxnSpPr/>
          <p:nvPr/>
        </p:nvCxnSpPr>
        <p:spPr>
          <a:xfrm>
            <a:off x="7872091" y="2675468"/>
            <a:ext cx="1584186" cy="489111"/>
          </a:xfrm>
          <a:prstGeom prst="line">
            <a:avLst/>
          </a:prstGeom>
          <a:ln w="19050" cmpd="sng">
            <a:solidFill>
              <a:schemeClr val="accent3"/>
            </a:solidFill>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5" name="Oval 14"/>
          <p:cNvSpPr/>
          <p:nvPr/>
        </p:nvSpPr>
        <p:spPr>
          <a:xfrm>
            <a:off x="6869093" y="2034930"/>
            <a:ext cx="987407" cy="987407"/>
          </a:xfrm>
          <a:prstGeom prst="ellipse">
            <a:avLst/>
          </a:prstGeom>
          <a:solidFill>
            <a:schemeClr val="accent1"/>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cs typeface="+mn-ea"/>
                <a:sym typeface="+mn-lt"/>
              </a:rPr>
              <a:t>3</a:t>
            </a:r>
            <a:endParaRPr lang="en-US" sz="3200" dirty="0">
              <a:cs typeface="+mn-ea"/>
              <a:sym typeface="+mn-lt"/>
            </a:endParaRPr>
          </a:p>
        </p:txBody>
      </p:sp>
      <p:cxnSp>
        <p:nvCxnSpPr>
          <p:cNvPr id="6" name="Straight Connector 35"/>
          <p:cNvCxnSpPr/>
          <p:nvPr/>
        </p:nvCxnSpPr>
        <p:spPr>
          <a:xfrm>
            <a:off x="7372859" y="3022970"/>
            <a:ext cx="1" cy="412502"/>
          </a:xfrm>
          <a:prstGeom prst="line">
            <a:avLst/>
          </a:prstGeom>
          <a:ln w="12700" cmpd="sng">
            <a:solidFill>
              <a:schemeClr val="accent1"/>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7" name="Oval 15"/>
          <p:cNvSpPr/>
          <p:nvPr/>
        </p:nvSpPr>
        <p:spPr>
          <a:xfrm>
            <a:off x="9424226" y="2956099"/>
            <a:ext cx="987407" cy="987407"/>
          </a:xfrm>
          <a:prstGeom prst="ellipse">
            <a:avLst/>
          </a:prstGeom>
          <a:solidFill>
            <a:schemeClr val="accent2"/>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cs typeface="+mn-ea"/>
                <a:sym typeface="+mn-lt"/>
              </a:rPr>
              <a:t>4</a:t>
            </a:r>
            <a:endParaRPr lang="en-US" sz="3200" dirty="0">
              <a:cs typeface="+mn-ea"/>
              <a:sym typeface="+mn-lt"/>
            </a:endParaRPr>
          </a:p>
        </p:txBody>
      </p:sp>
      <p:cxnSp>
        <p:nvCxnSpPr>
          <p:cNvPr id="8" name="Straight Connector 36"/>
          <p:cNvCxnSpPr/>
          <p:nvPr/>
        </p:nvCxnSpPr>
        <p:spPr>
          <a:xfrm>
            <a:off x="9918261" y="3943505"/>
            <a:ext cx="1" cy="412502"/>
          </a:xfrm>
          <a:prstGeom prst="line">
            <a:avLst/>
          </a:prstGeom>
          <a:ln w="12700" cmpd="sng">
            <a:solidFill>
              <a:schemeClr val="accent2"/>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9" name="Oval 6"/>
          <p:cNvSpPr/>
          <p:nvPr/>
        </p:nvSpPr>
        <p:spPr>
          <a:xfrm>
            <a:off x="4313959" y="2956099"/>
            <a:ext cx="987407" cy="987407"/>
          </a:xfrm>
          <a:prstGeom prst="ellipse">
            <a:avLst/>
          </a:prstGeom>
          <a:solidFill>
            <a:schemeClr val="accent2"/>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cs typeface="+mn-ea"/>
                <a:sym typeface="+mn-lt"/>
              </a:rPr>
              <a:t>2</a:t>
            </a:r>
            <a:endParaRPr lang="en-US" sz="3200" dirty="0">
              <a:cs typeface="+mn-ea"/>
              <a:sym typeface="+mn-lt"/>
            </a:endParaRPr>
          </a:p>
        </p:txBody>
      </p:sp>
      <p:cxnSp>
        <p:nvCxnSpPr>
          <p:cNvPr id="10" name="Straight Connector 34"/>
          <p:cNvCxnSpPr/>
          <p:nvPr/>
        </p:nvCxnSpPr>
        <p:spPr>
          <a:xfrm>
            <a:off x="4801702" y="3943506"/>
            <a:ext cx="1" cy="412502"/>
          </a:xfrm>
          <a:prstGeom prst="line">
            <a:avLst/>
          </a:prstGeom>
          <a:ln w="12700" cmpd="sng">
            <a:solidFill>
              <a:schemeClr val="accent2"/>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11" name="Oval 3"/>
          <p:cNvSpPr/>
          <p:nvPr/>
        </p:nvSpPr>
        <p:spPr>
          <a:xfrm>
            <a:off x="1758826" y="2034930"/>
            <a:ext cx="987407" cy="987407"/>
          </a:xfrm>
          <a:prstGeom prst="ellipse">
            <a:avLst/>
          </a:prstGeom>
          <a:solidFill>
            <a:schemeClr val="accent1"/>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3200" dirty="0">
                <a:cs typeface="+mn-ea"/>
                <a:sym typeface="+mn-lt"/>
              </a:rPr>
              <a:t>1</a:t>
            </a:r>
            <a:endParaRPr lang="en-US" sz="3200" dirty="0">
              <a:cs typeface="+mn-ea"/>
              <a:sym typeface="+mn-lt"/>
            </a:endParaRPr>
          </a:p>
        </p:txBody>
      </p:sp>
      <p:cxnSp>
        <p:nvCxnSpPr>
          <p:cNvPr id="12" name="Straight Connector 31"/>
          <p:cNvCxnSpPr>
            <a:stCxn id="11" idx="4"/>
          </p:cNvCxnSpPr>
          <p:nvPr/>
        </p:nvCxnSpPr>
        <p:spPr>
          <a:xfrm>
            <a:off x="2252530" y="3022337"/>
            <a:ext cx="1" cy="412502"/>
          </a:xfrm>
          <a:prstGeom prst="line">
            <a:avLst/>
          </a:prstGeom>
          <a:ln w="12700" cmpd="sng">
            <a:solidFill>
              <a:schemeClr val="accent1"/>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13" name="Rectangle 195"/>
          <p:cNvSpPr/>
          <p:nvPr/>
        </p:nvSpPr>
        <p:spPr>
          <a:xfrm>
            <a:off x="1187323" y="3524605"/>
            <a:ext cx="2308872" cy="313932"/>
          </a:xfrm>
          <a:prstGeom prst="rect">
            <a:avLst/>
          </a:prstGeom>
        </p:spPr>
        <p:txBody>
          <a:bodyPr wrap="square">
            <a:spAutoFit/>
          </a:bodyPr>
          <a:lstStyle/>
          <a:p>
            <a:pPr algn="ctr">
              <a:lnSpc>
                <a:spcPct val="90000"/>
              </a:lnSpc>
              <a:spcBef>
                <a:spcPts val="600"/>
              </a:spcBef>
            </a:pPr>
            <a:r>
              <a:rPr lang="zh-CN" altLang="en-US" sz="1600" b="1" dirty="0">
                <a:solidFill>
                  <a:schemeClr val="tx1">
                    <a:lumMod val="85000"/>
                    <a:lumOff val="15000"/>
                  </a:schemeClr>
                </a:solidFill>
                <a:cs typeface="+mn-ea"/>
                <a:sym typeface="+mn-lt"/>
              </a:rPr>
              <a:t>   单击此处编辑</a:t>
            </a:r>
            <a:endParaRPr lang="en-US" altLang="zh-CN" sz="1600" b="1" dirty="0">
              <a:solidFill>
                <a:schemeClr val="tx1">
                  <a:lumMod val="85000"/>
                  <a:lumOff val="15000"/>
                </a:schemeClr>
              </a:solidFill>
              <a:cs typeface="+mn-ea"/>
              <a:sym typeface="+mn-lt"/>
            </a:endParaRPr>
          </a:p>
        </p:txBody>
      </p:sp>
      <p:sp>
        <p:nvSpPr>
          <p:cNvPr id="14" name="Rectangle 195"/>
          <p:cNvSpPr/>
          <p:nvPr/>
        </p:nvSpPr>
        <p:spPr>
          <a:xfrm>
            <a:off x="1187323" y="3824658"/>
            <a:ext cx="2308872" cy="738664"/>
          </a:xfrm>
          <a:prstGeom prst="rect">
            <a:avLst/>
          </a:prstGeom>
        </p:spPr>
        <p:txBody>
          <a:bodyPr wrap="square">
            <a:spAutoFit/>
          </a:bodyPr>
          <a:lstStyle/>
          <a:p>
            <a:pPr algn="ctr"/>
            <a:r>
              <a:rPr lang="zh-CN" altLang="en-US" sz="1400" dirty="0">
                <a:solidFill>
                  <a:schemeClr val="tx1">
                    <a:lumMod val="85000"/>
                    <a:lumOff val="15000"/>
                  </a:schemeClr>
                </a:solidFill>
                <a:cs typeface="+mn-ea"/>
                <a:sym typeface="+mn-lt"/>
              </a:rPr>
              <a:t>本模版所有图形线条及其相应素材均可自由编辑、改色、替换。</a:t>
            </a:r>
            <a:endParaRPr lang="en-US" sz="1400" dirty="0">
              <a:solidFill>
                <a:schemeClr val="tx1">
                  <a:lumMod val="85000"/>
                  <a:lumOff val="15000"/>
                </a:schemeClr>
              </a:solidFill>
              <a:cs typeface="+mn-ea"/>
              <a:sym typeface="+mn-lt"/>
            </a:endParaRPr>
          </a:p>
        </p:txBody>
      </p:sp>
      <p:sp>
        <p:nvSpPr>
          <p:cNvPr id="15" name="Rectangle 195"/>
          <p:cNvSpPr/>
          <p:nvPr/>
        </p:nvSpPr>
        <p:spPr>
          <a:xfrm>
            <a:off x="3579249" y="4414741"/>
            <a:ext cx="2308872" cy="313932"/>
          </a:xfrm>
          <a:prstGeom prst="rect">
            <a:avLst/>
          </a:prstGeom>
        </p:spPr>
        <p:txBody>
          <a:bodyPr wrap="square">
            <a:spAutoFit/>
          </a:bodyPr>
          <a:lstStyle/>
          <a:p>
            <a:pPr algn="ctr">
              <a:lnSpc>
                <a:spcPct val="90000"/>
              </a:lnSpc>
              <a:spcBef>
                <a:spcPts val="600"/>
              </a:spcBef>
            </a:pPr>
            <a:r>
              <a:rPr lang="zh-CN" altLang="en-US" sz="1600" b="1" dirty="0">
                <a:solidFill>
                  <a:schemeClr val="tx1">
                    <a:lumMod val="85000"/>
                    <a:lumOff val="15000"/>
                  </a:schemeClr>
                </a:solidFill>
                <a:cs typeface="+mn-ea"/>
                <a:sym typeface="+mn-lt"/>
              </a:rPr>
              <a:t>   单击此处编辑</a:t>
            </a:r>
            <a:endParaRPr lang="en-US" altLang="zh-CN" sz="1600" b="1" dirty="0">
              <a:solidFill>
                <a:schemeClr val="tx1">
                  <a:lumMod val="85000"/>
                  <a:lumOff val="15000"/>
                </a:schemeClr>
              </a:solidFill>
              <a:cs typeface="+mn-ea"/>
              <a:sym typeface="+mn-lt"/>
            </a:endParaRPr>
          </a:p>
        </p:txBody>
      </p:sp>
      <p:sp>
        <p:nvSpPr>
          <p:cNvPr id="16" name="Rectangle 195"/>
          <p:cNvSpPr/>
          <p:nvPr/>
        </p:nvSpPr>
        <p:spPr>
          <a:xfrm>
            <a:off x="3579249" y="4714794"/>
            <a:ext cx="2308872" cy="738664"/>
          </a:xfrm>
          <a:prstGeom prst="rect">
            <a:avLst/>
          </a:prstGeom>
        </p:spPr>
        <p:txBody>
          <a:bodyPr wrap="square">
            <a:spAutoFit/>
          </a:bodyPr>
          <a:lstStyle/>
          <a:p>
            <a:pPr algn="ctr"/>
            <a:r>
              <a:rPr lang="zh-CN" altLang="en-US" sz="1400" dirty="0">
                <a:solidFill>
                  <a:schemeClr val="tx1">
                    <a:lumMod val="85000"/>
                    <a:lumOff val="15000"/>
                  </a:schemeClr>
                </a:solidFill>
                <a:cs typeface="+mn-ea"/>
                <a:sym typeface="+mn-lt"/>
              </a:rPr>
              <a:t>本模版所有图形线条及其相应素材均可自由编辑、改色、替换。</a:t>
            </a:r>
            <a:endParaRPr lang="en-US" sz="1400" dirty="0">
              <a:solidFill>
                <a:schemeClr val="tx1">
                  <a:lumMod val="85000"/>
                  <a:lumOff val="15000"/>
                </a:schemeClr>
              </a:solidFill>
              <a:cs typeface="+mn-ea"/>
              <a:sym typeface="+mn-lt"/>
            </a:endParaRPr>
          </a:p>
        </p:txBody>
      </p:sp>
      <p:sp>
        <p:nvSpPr>
          <p:cNvPr id="17" name="Rectangle 195"/>
          <p:cNvSpPr/>
          <p:nvPr/>
        </p:nvSpPr>
        <p:spPr>
          <a:xfrm>
            <a:off x="6137527" y="3524605"/>
            <a:ext cx="2308872" cy="313932"/>
          </a:xfrm>
          <a:prstGeom prst="rect">
            <a:avLst/>
          </a:prstGeom>
        </p:spPr>
        <p:txBody>
          <a:bodyPr wrap="square">
            <a:spAutoFit/>
          </a:bodyPr>
          <a:lstStyle/>
          <a:p>
            <a:pPr algn="ctr">
              <a:lnSpc>
                <a:spcPct val="90000"/>
              </a:lnSpc>
              <a:spcBef>
                <a:spcPts val="600"/>
              </a:spcBef>
            </a:pPr>
            <a:r>
              <a:rPr lang="zh-CN" altLang="en-US" sz="1600" b="1" dirty="0">
                <a:solidFill>
                  <a:schemeClr val="tx1">
                    <a:lumMod val="85000"/>
                    <a:lumOff val="15000"/>
                  </a:schemeClr>
                </a:solidFill>
                <a:cs typeface="+mn-ea"/>
                <a:sym typeface="+mn-lt"/>
              </a:rPr>
              <a:t>   单击此处编辑</a:t>
            </a:r>
            <a:endParaRPr lang="en-US" altLang="zh-CN" sz="1600" b="1" dirty="0">
              <a:solidFill>
                <a:schemeClr val="tx1">
                  <a:lumMod val="85000"/>
                  <a:lumOff val="15000"/>
                </a:schemeClr>
              </a:solidFill>
              <a:cs typeface="+mn-ea"/>
              <a:sym typeface="+mn-lt"/>
            </a:endParaRPr>
          </a:p>
        </p:txBody>
      </p:sp>
      <p:sp>
        <p:nvSpPr>
          <p:cNvPr id="18" name="Rectangle 195"/>
          <p:cNvSpPr/>
          <p:nvPr/>
        </p:nvSpPr>
        <p:spPr>
          <a:xfrm>
            <a:off x="6137527" y="3824658"/>
            <a:ext cx="2308872" cy="738664"/>
          </a:xfrm>
          <a:prstGeom prst="rect">
            <a:avLst/>
          </a:prstGeom>
        </p:spPr>
        <p:txBody>
          <a:bodyPr wrap="square">
            <a:spAutoFit/>
          </a:bodyPr>
          <a:lstStyle/>
          <a:p>
            <a:pPr algn="ctr"/>
            <a:r>
              <a:rPr lang="zh-CN" altLang="en-US" sz="1400" dirty="0">
                <a:solidFill>
                  <a:schemeClr val="tx1">
                    <a:lumMod val="85000"/>
                    <a:lumOff val="15000"/>
                  </a:schemeClr>
                </a:solidFill>
                <a:cs typeface="+mn-ea"/>
                <a:sym typeface="+mn-lt"/>
              </a:rPr>
              <a:t>本模版所有图形线条及其相应素材均可自由编辑、改色、替换。</a:t>
            </a:r>
            <a:endParaRPr lang="en-US" sz="1400" dirty="0">
              <a:solidFill>
                <a:schemeClr val="tx1">
                  <a:lumMod val="85000"/>
                  <a:lumOff val="15000"/>
                </a:schemeClr>
              </a:solidFill>
              <a:cs typeface="+mn-ea"/>
              <a:sym typeface="+mn-lt"/>
            </a:endParaRPr>
          </a:p>
        </p:txBody>
      </p:sp>
      <p:sp>
        <p:nvSpPr>
          <p:cNvPr id="19" name="Rectangle 195"/>
          <p:cNvSpPr/>
          <p:nvPr/>
        </p:nvSpPr>
        <p:spPr>
          <a:xfrm>
            <a:off x="8695805" y="4414741"/>
            <a:ext cx="2308872" cy="313932"/>
          </a:xfrm>
          <a:prstGeom prst="rect">
            <a:avLst/>
          </a:prstGeom>
        </p:spPr>
        <p:txBody>
          <a:bodyPr wrap="square">
            <a:spAutoFit/>
          </a:bodyPr>
          <a:lstStyle/>
          <a:p>
            <a:pPr algn="ctr">
              <a:lnSpc>
                <a:spcPct val="90000"/>
              </a:lnSpc>
              <a:spcBef>
                <a:spcPts val="600"/>
              </a:spcBef>
            </a:pPr>
            <a:r>
              <a:rPr lang="zh-CN" altLang="en-US" sz="1600" b="1" dirty="0">
                <a:solidFill>
                  <a:schemeClr val="tx1">
                    <a:lumMod val="85000"/>
                    <a:lumOff val="15000"/>
                  </a:schemeClr>
                </a:solidFill>
                <a:cs typeface="+mn-ea"/>
                <a:sym typeface="+mn-lt"/>
              </a:rPr>
              <a:t>   单击此处编辑</a:t>
            </a:r>
            <a:endParaRPr lang="en-US" altLang="zh-CN" sz="1600" b="1" dirty="0">
              <a:solidFill>
                <a:schemeClr val="tx1">
                  <a:lumMod val="85000"/>
                  <a:lumOff val="15000"/>
                </a:schemeClr>
              </a:solidFill>
              <a:cs typeface="+mn-ea"/>
              <a:sym typeface="+mn-lt"/>
            </a:endParaRPr>
          </a:p>
        </p:txBody>
      </p:sp>
      <p:sp>
        <p:nvSpPr>
          <p:cNvPr id="20" name="Rectangle 195"/>
          <p:cNvSpPr/>
          <p:nvPr/>
        </p:nvSpPr>
        <p:spPr>
          <a:xfrm>
            <a:off x="8695805" y="4714794"/>
            <a:ext cx="2308872" cy="738664"/>
          </a:xfrm>
          <a:prstGeom prst="rect">
            <a:avLst/>
          </a:prstGeom>
        </p:spPr>
        <p:txBody>
          <a:bodyPr wrap="square">
            <a:spAutoFit/>
          </a:bodyPr>
          <a:lstStyle/>
          <a:p>
            <a:pPr algn="ctr"/>
            <a:r>
              <a:rPr lang="zh-CN" altLang="en-US" sz="1400" dirty="0">
                <a:solidFill>
                  <a:schemeClr val="tx1">
                    <a:lumMod val="85000"/>
                    <a:lumOff val="15000"/>
                  </a:schemeClr>
                </a:solidFill>
                <a:cs typeface="+mn-ea"/>
                <a:sym typeface="+mn-lt"/>
              </a:rPr>
              <a:t>本模版所有图形线条及其相应素材均可自由编辑、改色、替换。</a:t>
            </a:r>
            <a:endParaRPr lang="en-US" sz="1400" dirty="0">
              <a:solidFill>
                <a:schemeClr val="tx1">
                  <a:lumMod val="85000"/>
                  <a:lumOff val="15000"/>
                </a:schemeClr>
              </a:solidFill>
              <a:cs typeface="+mn-ea"/>
              <a:sym typeface="+mn-lt"/>
            </a:endParaRPr>
          </a:p>
        </p:txBody>
      </p:sp>
      <p:sp>
        <p:nvSpPr>
          <p:cNvPr id="21" name="文本框 20"/>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三、研究过程及方法</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33581" y="1544934"/>
            <a:ext cx="4603357" cy="3530794"/>
            <a:chOff x="3127375" y="1144587"/>
            <a:chExt cx="6581775" cy="5048251"/>
          </a:xfrm>
          <a:solidFill>
            <a:schemeClr val="tx1">
              <a:lumMod val="50000"/>
              <a:lumOff val="50000"/>
            </a:schemeClr>
          </a:solidFill>
        </p:grpSpPr>
        <p:sp>
          <p:nvSpPr>
            <p:cNvPr id="3" name="Freeform 2"/>
            <p:cNvSpPr/>
            <p:nvPr/>
          </p:nvSpPr>
          <p:spPr bwMode="auto">
            <a:xfrm>
              <a:off x="7824788" y="3460750"/>
              <a:ext cx="868363" cy="554037"/>
            </a:xfrm>
            <a:custGeom>
              <a:avLst/>
              <a:gdLst>
                <a:gd name="T0" fmla="*/ 43 w 350"/>
                <a:gd name="T1" fmla="*/ 154 h 223"/>
                <a:gd name="T2" fmla="*/ 39 w 350"/>
                <a:gd name="T3" fmla="*/ 156 h 223"/>
                <a:gd name="T4" fmla="*/ 20 w 350"/>
                <a:gd name="T5" fmla="*/ 172 h 223"/>
                <a:gd name="T6" fmla="*/ 0 w 350"/>
                <a:gd name="T7" fmla="*/ 184 h 223"/>
                <a:gd name="T8" fmla="*/ 1 w 350"/>
                <a:gd name="T9" fmla="*/ 185 h 223"/>
                <a:gd name="T10" fmla="*/ 13 w 350"/>
                <a:gd name="T11" fmla="*/ 190 h 223"/>
                <a:gd name="T12" fmla="*/ 30 w 350"/>
                <a:gd name="T13" fmla="*/ 202 h 223"/>
                <a:gd name="T14" fmla="*/ 57 w 350"/>
                <a:gd name="T15" fmla="*/ 220 h 223"/>
                <a:gd name="T16" fmla="*/ 79 w 350"/>
                <a:gd name="T17" fmla="*/ 197 h 223"/>
                <a:gd name="T18" fmla="*/ 106 w 350"/>
                <a:gd name="T19" fmla="*/ 204 h 223"/>
                <a:gd name="T20" fmla="*/ 115 w 350"/>
                <a:gd name="T21" fmla="*/ 208 h 223"/>
                <a:gd name="T22" fmla="*/ 124 w 350"/>
                <a:gd name="T23" fmla="*/ 218 h 223"/>
                <a:gd name="T24" fmla="*/ 127 w 350"/>
                <a:gd name="T25" fmla="*/ 223 h 223"/>
                <a:gd name="T26" fmla="*/ 129 w 350"/>
                <a:gd name="T27" fmla="*/ 222 h 223"/>
                <a:gd name="T28" fmla="*/ 158 w 350"/>
                <a:gd name="T29" fmla="*/ 205 h 223"/>
                <a:gd name="T30" fmla="*/ 165 w 350"/>
                <a:gd name="T31" fmla="*/ 210 h 223"/>
                <a:gd name="T32" fmla="*/ 172 w 350"/>
                <a:gd name="T33" fmla="*/ 219 h 223"/>
                <a:gd name="T34" fmla="*/ 185 w 350"/>
                <a:gd name="T35" fmla="*/ 200 h 223"/>
                <a:gd name="T36" fmla="*/ 201 w 350"/>
                <a:gd name="T37" fmla="*/ 188 h 223"/>
                <a:gd name="T38" fmla="*/ 204 w 350"/>
                <a:gd name="T39" fmla="*/ 191 h 223"/>
                <a:gd name="T40" fmla="*/ 207 w 350"/>
                <a:gd name="T41" fmla="*/ 170 h 223"/>
                <a:gd name="T42" fmla="*/ 233 w 350"/>
                <a:gd name="T43" fmla="*/ 141 h 223"/>
                <a:gd name="T44" fmla="*/ 258 w 350"/>
                <a:gd name="T45" fmla="*/ 116 h 223"/>
                <a:gd name="T46" fmla="*/ 271 w 350"/>
                <a:gd name="T47" fmla="*/ 100 h 223"/>
                <a:gd name="T48" fmla="*/ 296 w 350"/>
                <a:gd name="T49" fmla="*/ 77 h 223"/>
                <a:gd name="T50" fmla="*/ 319 w 350"/>
                <a:gd name="T51" fmla="*/ 63 h 223"/>
                <a:gd name="T52" fmla="*/ 342 w 350"/>
                <a:gd name="T53" fmla="*/ 56 h 223"/>
                <a:gd name="T54" fmla="*/ 350 w 350"/>
                <a:gd name="T55" fmla="*/ 26 h 223"/>
                <a:gd name="T56" fmla="*/ 326 w 350"/>
                <a:gd name="T57" fmla="*/ 26 h 223"/>
                <a:gd name="T58" fmla="*/ 308 w 350"/>
                <a:gd name="T59" fmla="*/ 26 h 223"/>
                <a:gd name="T60" fmla="*/ 279 w 350"/>
                <a:gd name="T61" fmla="*/ 26 h 223"/>
                <a:gd name="T62" fmla="*/ 253 w 350"/>
                <a:gd name="T63" fmla="*/ 8 h 223"/>
                <a:gd name="T64" fmla="*/ 226 w 350"/>
                <a:gd name="T65" fmla="*/ 32 h 223"/>
                <a:gd name="T66" fmla="*/ 201 w 350"/>
                <a:gd name="T67" fmla="*/ 54 h 223"/>
                <a:gd name="T68" fmla="*/ 174 w 350"/>
                <a:gd name="T69" fmla="*/ 40 h 223"/>
                <a:gd name="T70" fmla="*/ 181 w 350"/>
                <a:gd name="T71" fmla="*/ 25 h 223"/>
                <a:gd name="T72" fmla="*/ 174 w 350"/>
                <a:gd name="T73" fmla="*/ 17 h 223"/>
                <a:gd name="T74" fmla="*/ 172 w 350"/>
                <a:gd name="T75" fmla="*/ 8 h 223"/>
                <a:gd name="T76" fmla="*/ 147 w 350"/>
                <a:gd name="T77" fmla="*/ 8 h 223"/>
                <a:gd name="T78" fmla="*/ 128 w 350"/>
                <a:gd name="T79" fmla="*/ 13 h 223"/>
                <a:gd name="T80" fmla="*/ 120 w 350"/>
                <a:gd name="T81" fmla="*/ 22 h 223"/>
                <a:gd name="T82" fmla="*/ 119 w 350"/>
                <a:gd name="T83" fmla="*/ 22 h 223"/>
                <a:gd name="T84" fmla="*/ 99 w 350"/>
                <a:gd name="T85" fmla="*/ 33 h 223"/>
                <a:gd name="T86" fmla="*/ 50 w 350"/>
                <a:gd name="T87" fmla="*/ 57 h 223"/>
                <a:gd name="T88" fmla="*/ 26 w 350"/>
                <a:gd name="T89" fmla="*/ 118 h 223"/>
                <a:gd name="T90" fmla="*/ 25 w 350"/>
                <a:gd name="T91" fmla="*/ 118 h 223"/>
                <a:gd name="T92" fmla="*/ 22 w 350"/>
                <a:gd name="T93" fmla="*/ 122 h 223"/>
                <a:gd name="T94" fmla="*/ 24 w 350"/>
                <a:gd name="T95" fmla="*/ 125 h 223"/>
                <a:gd name="T96" fmla="*/ 46 w 350"/>
                <a:gd name="T97" fmla="*/ 139 h 223"/>
                <a:gd name="T98" fmla="*/ 49 w 350"/>
                <a:gd name="T99" fmla="*/ 147 h 223"/>
                <a:gd name="T100" fmla="*/ 43 w 350"/>
                <a:gd name="T101" fmla="*/ 15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0" h="223">
                  <a:moveTo>
                    <a:pt x="43" y="154"/>
                  </a:moveTo>
                  <a:cubicBezTo>
                    <a:pt x="41" y="155"/>
                    <a:pt x="40" y="155"/>
                    <a:pt x="39" y="156"/>
                  </a:cubicBezTo>
                  <a:cubicBezTo>
                    <a:pt x="36" y="157"/>
                    <a:pt x="35" y="157"/>
                    <a:pt x="20" y="172"/>
                  </a:cubicBezTo>
                  <a:cubicBezTo>
                    <a:pt x="12" y="180"/>
                    <a:pt x="5" y="183"/>
                    <a:pt x="0" y="184"/>
                  </a:cubicBezTo>
                  <a:cubicBezTo>
                    <a:pt x="1" y="184"/>
                    <a:pt x="1" y="184"/>
                    <a:pt x="1" y="185"/>
                  </a:cubicBezTo>
                  <a:cubicBezTo>
                    <a:pt x="6" y="189"/>
                    <a:pt x="9" y="190"/>
                    <a:pt x="13" y="190"/>
                  </a:cubicBezTo>
                  <a:cubicBezTo>
                    <a:pt x="18" y="191"/>
                    <a:pt x="24" y="193"/>
                    <a:pt x="30" y="202"/>
                  </a:cubicBezTo>
                  <a:cubicBezTo>
                    <a:pt x="36" y="212"/>
                    <a:pt x="50" y="218"/>
                    <a:pt x="57" y="220"/>
                  </a:cubicBezTo>
                  <a:cubicBezTo>
                    <a:pt x="59" y="212"/>
                    <a:pt x="67" y="197"/>
                    <a:pt x="79" y="197"/>
                  </a:cubicBezTo>
                  <a:cubicBezTo>
                    <a:pt x="89" y="197"/>
                    <a:pt x="99" y="201"/>
                    <a:pt x="106" y="204"/>
                  </a:cubicBezTo>
                  <a:cubicBezTo>
                    <a:pt x="109" y="206"/>
                    <a:pt x="112" y="207"/>
                    <a:pt x="115" y="208"/>
                  </a:cubicBezTo>
                  <a:cubicBezTo>
                    <a:pt x="119" y="209"/>
                    <a:pt x="122" y="214"/>
                    <a:pt x="124" y="218"/>
                  </a:cubicBezTo>
                  <a:cubicBezTo>
                    <a:pt x="125" y="220"/>
                    <a:pt x="127" y="222"/>
                    <a:pt x="127" y="223"/>
                  </a:cubicBezTo>
                  <a:cubicBezTo>
                    <a:pt x="128" y="223"/>
                    <a:pt x="128" y="223"/>
                    <a:pt x="129" y="222"/>
                  </a:cubicBezTo>
                  <a:cubicBezTo>
                    <a:pt x="137" y="213"/>
                    <a:pt x="149" y="204"/>
                    <a:pt x="158" y="205"/>
                  </a:cubicBezTo>
                  <a:cubicBezTo>
                    <a:pt x="161" y="206"/>
                    <a:pt x="164" y="207"/>
                    <a:pt x="165" y="210"/>
                  </a:cubicBezTo>
                  <a:cubicBezTo>
                    <a:pt x="167" y="213"/>
                    <a:pt x="170" y="217"/>
                    <a:pt x="172" y="219"/>
                  </a:cubicBezTo>
                  <a:cubicBezTo>
                    <a:pt x="185" y="200"/>
                    <a:pt x="185" y="200"/>
                    <a:pt x="185" y="200"/>
                  </a:cubicBezTo>
                  <a:cubicBezTo>
                    <a:pt x="201" y="188"/>
                    <a:pt x="201" y="188"/>
                    <a:pt x="201" y="188"/>
                  </a:cubicBezTo>
                  <a:cubicBezTo>
                    <a:pt x="204" y="191"/>
                    <a:pt x="204" y="191"/>
                    <a:pt x="204" y="191"/>
                  </a:cubicBezTo>
                  <a:cubicBezTo>
                    <a:pt x="204" y="191"/>
                    <a:pt x="193" y="176"/>
                    <a:pt x="207" y="170"/>
                  </a:cubicBezTo>
                  <a:cubicBezTo>
                    <a:pt x="220" y="164"/>
                    <a:pt x="227" y="145"/>
                    <a:pt x="233" y="141"/>
                  </a:cubicBezTo>
                  <a:cubicBezTo>
                    <a:pt x="239" y="137"/>
                    <a:pt x="250" y="118"/>
                    <a:pt x="258" y="116"/>
                  </a:cubicBezTo>
                  <a:cubicBezTo>
                    <a:pt x="267" y="113"/>
                    <a:pt x="260" y="111"/>
                    <a:pt x="271" y="100"/>
                  </a:cubicBezTo>
                  <a:cubicBezTo>
                    <a:pt x="282" y="89"/>
                    <a:pt x="286" y="77"/>
                    <a:pt x="296" y="77"/>
                  </a:cubicBezTo>
                  <a:cubicBezTo>
                    <a:pt x="306" y="77"/>
                    <a:pt x="313" y="63"/>
                    <a:pt x="319" y="63"/>
                  </a:cubicBezTo>
                  <a:cubicBezTo>
                    <a:pt x="326" y="63"/>
                    <a:pt x="335" y="72"/>
                    <a:pt x="342" y="56"/>
                  </a:cubicBezTo>
                  <a:cubicBezTo>
                    <a:pt x="349" y="39"/>
                    <a:pt x="350" y="26"/>
                    <a:pt x="350" y="26"/>
                  </a:cubicBezTo>
                  <a:cubicBezTo>
                    <a:pt x="326" y="26"/>
                    <a:pt x="326" y="26"/>
                    <a:pt x="326" y="26"/>
                  </a:cubicBezTo>
                  <a:cubicBezTo>
                    <a:pt x="326" y="26"/>
                    <a:pt x="314" y="25"/>
                    <a:pt x="308" y="26"/>
                  </a:cubicBezTo>
                  <a:cubicBezTo>
                    <a:pt x="303" y="28"/>
                    <a:pt x="279" y="26"/>
                    <a:pt x="279" y="26"/>
                  </a:cubicBezTo>
                  <a:cubicBezTo>
                    <a:pt x="279" y="26"/>
                    <a:pt x="264" y="4"/>
                    <a:pt x="253" y="8"/>
                  </a:cubicBezTo>
                  <a:cubicBezTo>
                    <a:pt x="241" y="12"/>
                    <a:pt x="230" y="24"/>
                    <a:pt x="226" y="32"/>
                  </a:cubicBezTo>
                  <a:cubicBezTo>
                    <a:pt x="222" y="40"/>
                    <a:pt x="220" y="57"/>
                    <a:pt x="201" y="54"/>
                  </a:cubicBezTo>
                  <a:cubicBezTo>
                    <a:pt x="181" y="51"/>
                    <a:pt x="172" y="49"/>
                    <a:pt x="174" y="40"/>
                  </a:cubicBezTo>
                  <a:cubicBezTo>
                    <a:pt x="177" y="32"/>
                    <a:pt x="181" y="29"/>
                    <a:pt x="181" y="25"/>
                  </a:cubicBezTo>
                  <a:cubicBezTo>
                    <a:pt x="181" y="21"/>
                    <a:pt x="174" y="22"/>
                    <a:pt x="174" y="17"/>
                  </a:cubicBezTo>
                  <a:cubicBezTo>
                    <a:pt x="174" y="11"/>
                    <a:pt x="187" y="11"/>
                    <a:pt x="172" y="8"/>
                  </a:cubicBezTo>
                  <a:cubicBezTo>
                    <a:pt x="156" y="4"/>
                    <a:pt x="154" y="0"/>
                    <a:pt x="147" y="8"/>
                  </a:cubicBezTo>
                  <a:cubicBezTo>
                    <a:pt x="141" y="13"/>
                    <a:pt x="133" y="15"/>
                    <a:pt x="128" y="13"/>
                  </a:cubicBezTo>
                  <a:cubicBezTo>
                    <a:pt x="120" y="22"/>
                    <a:pt x="120" y="22"/>
                    <a:pt x="120" y="22"/>
                  </a:cubicBezTo>
                  <a:cubicBezTo>
                    <a:pt x="119" y="22"/>
                    <a:pt x="119" y="22"/>
                    <a:pt x="119" y="22"/>
                  </a:cubicBezTo>
                  <a:cubicBezTo>
                    <a:pt x="119" y="22"/>
                    <a:pt x="106" y="28"/>
                    <a:pt x="99" y="33"/>
                  </a:cubicBezTo>
                  <a:cubicBezTo>
                    <a:pt x="92" y="38"/>
                    <a:pt x="58" y="53"/>
                    <a:pt x="50" y="57"/>
                  </a:cubicBezTo>
                  <a:cubicBezTo>
                    <a:pt x="26" y="118"/>
                    <a:pt x="26" y="118"/>
                    <a:pt x="26" y="118"/>
                  </a:cubicBezTo>
                  <a:cubicBezTo>
                    <a:pt x="25" y="118"/>
                    <a:pt x="25" y="118"/>
                    <a:pt x="25" y="118"/>
                  </a:cubicBezTo>
                  <a:cubicBezTo>
                    <a:pt x="23" y="119"/>
                    <a:pt x="21" y="121"/>
                    <a:pt x="22" y="122"/>
                  </a:cubicBezTo>
                  <a:cubicBezTo>
                    <a:pt x="22" y="123"/>
                    <a:pt x="22" y="123"/>
                    <a:pt x="24" y="125"/>
                  </a:cubicBezTo>
                  <a:cubicBezTo>
                    <a:pt x="36" y="130"/>
                    <a:pt x="45" y="139"/>
                    <a:pt x="46" y="139"/>
                  </a:cubicBezTo>
                  <a:cubicBezTo>
                    <a:pt x="46" y="139"/>
                    <a:pt x="49" y="142"/>
                    <a:pt x="49" y="147"/>
                  </a:cubicBezTo>
                  <a:cubicBezTo>
                    <a:pt x="49" y="149"/>
                    <a:pt x="47" y="152"/>
                    <a:pt x="43" y="1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4" name="Freeform 3"/>
            <p:cNvSpPr/>
            <p:nvPr/>
          </p:nvSpPr>
          <p:spPr bwMode="auto">
            <a:xfrm>
              <a:off x="5265739" y="2733674"/>
              <a:ext cx="2114550" cy="1671637"/>
            </a:xfrm>
            <a:custGeom>
              <a:avLst/>
              <a:gdLst>
                <a:gd name="T0" fmla="*/ 798 w 851"/>
                <a:gd name="T1" fmla="*/ 525 h 673"/>
                <a:gd name="T2" fmla="*/ 812 w 851"/>
                <a:gd name="T3" fmla="*/ 415 h 673"/>
                <a:gd name="T4" fmla="*/ 820 w 851"/>
                <a:gd name="T5" fmla="*/ 321 h 673"/>
                <a:gd name="T6" fmla="*/ 843 w 851"/>
                <a:gd name="T7" fmla="*/ 244 h 673"/>
                <a:gd name="T8" fmla="*/ 743 w 851"/>
                <a:gd name="T9" fmla="*/ 310 h 673"/>
                <a:gd name="T10" fmla="*/ 683 w 851"/>
                <a:gd name="T11" fmla="*/ 341 h 673"/>
                <a:gd name="T12" fmla="*/ 711 w 851"/>
                <a:gd name="T13" fmla="*/ 396 h 673"/>
                <a:gd name="T14" fmla="*/ 729 w 851"/>
                <a:gd name="T15" fmla="*/ 471 h 673"/>
                <a:gd name="T16" fmla="*/ 685 w 851"/>
                <a:gd name="T17" fmla="*/ 487 h 673"/>
                <a:gd name="T18" fmla="*/ 671 w 851"/>
                <a:gd name="T19" fmla="*/ 509 h 673"/>
                <a:gd name="T20" fmla="*/ 618 w 851"/>
                <a:gd name="T21" fmla="*/ 517 h 673"/>
                <a:gd name="T22" fmla="*/ 631 w 851"/>
                <a:gd name="T23" fmla="*/ 544 h 673"/>
                <a:gd name="T24" fmla="*/ 623 w 851"/>
                <a:gd name="T25" fmla="*/ 590 h 673"/>
                <a:gd name="T26" fmla="*/ 587 w 851"/>
                <a:gd name="T27" fmla="*/ 614 h 673"/>
                <a:gd name="T28" fmla="*/ 625 w 851"/>
                <a:gd name="T29" fmla="*/ 557 h 673"/>
                <a:gd name="T30" fmla="*/ 623 w 851"/>
                <a:gd name="T31" fmla="*/ 542 h 673"/>
                <a:gd name="T32" fmla="*/ 622 w 851"/>
                <a:gd name="T33" fmla="*/ 487 h 673"/>
                <a:gd name="T34" fmla="*/ 569 w 851"/>
                <a:gd name="T35" fmla="*/ 409 h 673"/>
                <a:gd name="T36" fmla="*/ 513 w 851"/>
                <a:gd name="T37" fmla="*/ 344 h 673"/>
                <a:gd name="T38" fmla="*/ 480 w 851"/>
                <a:gd name="T39" fmla="*/ 311 h 673"/>
                <a:gd name="T40" fmla="*/ 503 w 851"/>
                <a:gd name="T41" fmla="*/ 227 h 673"/>
                <a:gd name="T42" fmla="*/ 427 w 851"/>
                <a:gd name="T43" fmla="*/ 237 h 673"/>
                <a:gd name="T44" fmla="*/ 356 w 851"/>
                <a:gd name="T45" fmla="*/ 216 h 673"/>
                <a:gd name="T46" fmla="*/ 338 w 851"/>
                <a:gd name="T47" fmla="*/ 137 h 673"/>
                <a:gd name="T48" fmla="*/ 267 w 851"/>
                <a:gd name="T49" fmla="*/ 138 h 673"/>
                <a:gd name="T50" fmla="*/ 246 w 851"/>
                <a:gd name="T51" fmla="*/ 64 h 673"/>
                <a:gd name="T52" fmla="*/ 184 w 851"/>
                <a:gd name="T53" fmla="*/ 0 h 673"/>
                <a:gd name="T54" fmla="*/ 159 w 851"/>
                <a:gd name="T55" fmla="*/ 57 h 673"/>
                <a:gd name="T56" fmla="*/ 26 w 851"/>
                <a:gd name="T57" fmla="*/ 128 h 673"/>
                <a:gd name="T58" fmla="*/ 45 w 851"/>
                <a:gd name="T59" fmla="*/ 218 h 673"/>
                <a:gd name="T60" fmla="*/ 92 w 851"/>
                <a:gd name="T61" fmla="*/ 239 h 673"/>
                <a:gd name="T62" fmla="*/ 170 w 851"/>
                <a:gd name="T63" fmla="*/ 244 h 673"/>
                <a:gd name="T64" fmla="*/ 228 w 851"/>
                <a:gd name="T65" fmla="*/ 225 h 673"/>
                <a:gd name="T66" fmla="*/ 332 w 851"/>
                <a:gd name="T67" fmla="*/ 262 h 673"/>
                <a:gd name="T68" fmla="*/ 421 w 851"/>
                <a:gd name="T69" fmla="*/ 329 h 673"/>
                <a:gd name="T70" fmla="*/ 443 w 851"/>
                <a:gd name="T71" fmla="*/ 433 h 673"/>
                <a:gd name="T72" fmla="*/ 404 w 851"/>
                <a:gd name="T73" fmla="*/ 500 h 673"/>
                <a:gd name="T74" fmla="*/ 344 w 851"/>
                <a:gd name="T75" fmla="*/ 525 h 673"/>
                <a:gd name="T76" fmla="*/ 388 w 851"/>
                <a:gd name="T77" fmla="*/ 577 h 673"/>
                <a:gd name="T78" fmla="*/ 405 w 851"/>
                <a:gd name="T79" fmla="*/ 553 h 673"/>
                <a:gd name="T80" fmla="*/ 446 w 851"/>
                <a:gd name="T81" fmla="*/ 518 h 673"/>
                <a:gd name="T82" fmla="*/ 519 w 851"/>
                <a:gd name="T83" fmla="*/ 585 h 673"/>
                <a:gd name="T84" fmla="*/ 536 w 851"/>
                <a:gd name="T85" fmla="*/ 622 h 673"/>
                <a:gd name="T86" fmla="*/ 618 w 851"/>
                <a:gd name="T87" fmla="*/ 625 h 673"/>
                <a:gd name="T88" fmla="*/ 720 w 851"/>
                <a:gd name="T89" fmla="*/ 656 h 673"/>
                <a:gd name="T90" fmla="*/ 768 w 851"/>
                <a:gd name="T91" fmla="*/ 644 h 673"/>
                <a:gd name="T92" fmla="*/ 760 w 851"/>
                <a:gd name="T93" fmla="*/ 598 h 673"/>
                <a:gd name="T94" fmla="*/ 818 w 851"/>
                <a:gd name="T95" fmla="*/ 597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1" h="673">
                  <a:moveTo>
                    <a:pt x="831" y="566"/>
                  </a:moveTo>
                  <a:cubicBezTo>
                    <a:pt x="813" y="529"/>
                    <a:pt x="813" y="529"/>
                    <a:pt x="813" y="529"/>
                  </a:cubicBezTo>
                  <a:cubicBezTo>
                    <a:pt x="811" y="529"/>
                    <a:pt x="809" y="529"/>
                    <a:pt x="805" y="529"/>
                  </a:cubicBezTo>
                  <a:cubicBezTo>
                    <a:pt x="802" y="529"/>
                    <a:pt x="800" y="528"/>
                    <a:pt x="798" y="525"/>
                  </a:cubicBezTo>
                  <a:cubicBezTo>
                    <a:pt x="791" y="513"/>
                    <a:pt x="808" y="475"/>
                    <a:pt x="812" y="467"/>
                  </a:cubicBezTo>
                  <a:cubicBezTo>
                    <a:pt x="817" y="459"/>
                    <a:pt x="814" y="444"/>
                    <a:pt x="813" y="438"/>
                  </a:cubicBezTo>
                  <a:cubicBezTo>
                    <a:pt x="812" y="437"/>
                    <a:pt x="812" y="436"/>
                    <a:pt x="812" y="436"/>
                  </a:cubicBezTo>
                  <a:cubicBezTo>
                    <a:pt x="812" y="434"/>
                    <a:pt x="812" y="428"/>
                    <a:pt x="812" y="415"/>
                  </a:cubicBezTo>
                  <a:cubicBezTo>
                    <a:pt x="812" y="404"/>
                    <a:pt x="812" y="393"/>
                    <a:pt x="812" y="388"/>
                  </a:cubicBezTo>
                  <a:cubicBezTo>
                    <a:pt x="812" y="378"/>
                    <a:pt x="820" y="366"/>
                    <a:pt x="822" y="363"/>
                  </a:cubicBezTo>
                  <a:cubicBezTo>
                    <a:pt x="823" y="360"/>
                    <a:pt x="828" y="346"/>
                    <a:pt x="830" y="337"/>
                  </a:cubicBezTo>
                  <a:cubicBezTo>
                    <a:pt x="831" y="331"/>
                    <a:pt x="825" y="326"/>
                    <a:pt x="820" y="321"/>
                  </a:cubicBezTo>
                  <a:cubicBezTo>
                    <a:pt x="816" y="318"/>
                    <a:pt x="813" y="316"/>
                    <a:pt x="812" y="313"/>
                  </a:cubicBezTo>
                  <a:cubicBezTo>
                    <a:pt x="810" y="306"/>
                    <a:pt x="818" y="301"/>
                    <a:pt x="829" y="293"/>
                  </a:cubicBezTo>
                  <a:cubicBezTo>
                    <a:pt x="834" y="290"/>
                    <a:pt x="839" y="286"/>
                    <a:pt x="844" y="283"/>
                  </a:cubicBezTo>
                  <a:cubicBezTo>
                    <a:pt x="851" y="276"/>
                    <a:pt x="847" y="255"/>
                    <a:pt x="843" y="244"/>
                  </a:cubicBezTo>
                  <a:cubicBezTo>
                    <a:pt x="839" y="245"/>
                    <a:pt x="835" y="245"/>
                    <a:pt x="835" y="245"/>
                  </a:cubicBezTo>
                  <a:cubicBezTo>
                    <a:pt x="816" y="245"/>
                    <a:pt x="816" y="245"/>
                    <a:pt x="816" y="245"/>
                  </a:cubicBezTo>
                  <a:cubicBezTo>
                    <a:pt x="774" y="270"/>
                    <a:pt x="774" y="270"/>
                    <a:pt x="774" y="270"/>
                  </a:cubicBezTo>
                  <a:cubicBezTo>
                    <a:pt x="743" y="310"/>
                    <a:pt x="743" y="310"/>
                    <a:pt x="743" y="310"/>
                  </a:cubicBezTo>
                  <a:cubicBezTo>
                    <a:pt x="743" y="310"/>
                    <a:pt x="733" y="324"/>
                    <a:pt x="731" y="338"/>
                  </a:cubicBezTo>
                  <a:cubicBezTo>
                    <a:pt x="731" y="342"/>
                    <a:pt x="729" y="344"/>
                    <a:pt x="727" y="345"/>
                  </a:cubicBezTo>
                  <a:cubicBezTo>
                    <a:pt x="721" y="349"/>
                    <a:pt x="712" y="347"/>
                    <a:pt x="701" y="344"/>
                  </a:cubicBezTo>
                  <a:cubicBezTo>
                    <a:pt x="695" y="342"/>
                    <a:pt x="688" y="341"/>
                    <a:pt x="683" y="341"/>
                  </a:cubicBezTo>
                  <a:cubicBezTo>
                    <a:pt x="669" y="365"/>
                    <a:pt x="669" y="365"/>
                    <a:pt x="669" y="365"/>
                  </a:cubicBezTo>
                  <a:cubicBezTo>
                    <a:pt x="676" y="372"/>
                    <a:pt x="676" y="372"/>
                    <a:pt x="676" y="372"/>
                  </a:cubicBezTo>
                  <a:cubicBezTo>
                    <a:pt x="710" y="395"/>
                    <a:pt x="710" y="395"/>
                    <a:pt x="710" y="395"/>
                  </a:cubicBezTo>
                  <a:cubicBezTo>
                    <a:pt x="711" y="396"/>
                    <a:pt x="711" y="396"/>
                    <a:pt x="711" y="396"/>
                  </a:cubicBezTo>
                  <a:cubicBezTo>
                    <a:pt x="711" y="396"/>
                    <a:pt x="712" y="408"/>
                    <a:pt x="719" y="415"/>
                  </a:cubicBezTo>
                  <a:cubicBezTo>
                    <a:pt x="727" y="422"/>
                    <a:pt x="729" y="429"/>
                    <a:pt x="729" y="440"/>
                  </a:cubicBezTo>
                  <a:cubicBezTo>
                    <a:pt x="729" y="443"/>
                    <a:pt x="729" y="446"/>
                    <a:pt x="730" y="450"/>
                  </a:cubicBezTo>
                  <a:cubicBezTo>
                    <a:pt x="730" y="461"/>
                    <a:pt x="730" y="468"/>
                    <a:pt x="729" y="471"/>
                  </a:cubicBezTo>
                  <a:cubicBezTo>
                    <a:pt x="727" y="475"/>
                    <a:pt x="717" y="481"/>
                    <a:pt x="708" y="484"/>
                  </a:cubicBezTo>
                  <a:cubicBezTo>
                    <a:pt x="707" y="485"/>
                    <a:pt x="707" y="485"/>
                    <a:pt x="707" y="485"/>
                  </a:cubicBezTo>
                  <a:cubicBezTo>
                    <a:pt x="706" y="485"/>
                    <a:pt x="706" y="485"/>
                    <a:pt x="706" y="485"/>
                  </a:cubicBezTo>
                  <a:cubicBezTo>
                    <a:pt x="700" y="484"/>
                    <a:pt x="688" y="485"/>
                    <a:pt x="685" y="487"/>
                  </a:cubicBezTo>
                  <a:cubicBezTo>
                    <a:pt x="685" y="488"/>
                    <a:pt x="685" y="488"/>
                    <a:pt x="685" y="488"/>
                  </a:cubicBezTo>
                  <a:cubicBezTo>
                    <a:pt x="685" y="489"/>
                    <a:pt x="685" y="490"/>
                    <a:pt x="685" y="491"/>
                  </a:cubicBezTo>
                  <a:cubicBezTo>
                    <a:pt x="685" y="497"/>
                    <a:pt x="685" y="502"/>
                    <a:pt x="682" y="505"/>
                  </a:cubicBezTo>
                  <a:cubicBezTo>
                    <a:pt x="679" y="508"/>
                    <a:pt x="676" y="509"/>
                    <a:pt x="671" y="509"/>
                  </a:cubicBezTo>
                  <a:cubicBezTo>
                    <a:pt x="671" y="509"/>
                    <a:pt x="671" y="509"/>
                    <a:pt x="671" y="509"/>
                  </a:cubicBezTo>
                  <a:cubicBezTo>
                    <a:pt x="659" y="509"/>
                    <a:pt x="644" y="499"/>
                    <a:pt x="643" y="499"/>
                  </a:cubicBezTo>
                  <a:cubicBezTo>
                    <a:pt x="628" y="491"/>
                    <a:pt x="628" y="491"/>
                    <a:pt x="628" y="491"/>
                  </a:cubicBezTo>
                  <a:cubicBezTo>
                    <a:pt x="624" y="498"/>
                    <a:pt x="618" y="510"/>
                    <a:pt x="618" y="517"/>
                  </a:cubicBezTo>
                  <a:cubicBezTo>
                    <a:pt x="618" y="523"/>
                    <a:pt x="621" y="525"/>
                    <a:pt x="625" y="526"/>
                  </a:cubicBezTo>
                  <a:cubicBezTo>
                    <a:pt x="626" y="526"/>
                    <a:pt x="628" y="527"/>
                    <a:pt x="629" y="527"/>
                  </a:cubicBezTo>
                  <a:cubicBezTo>
                    <a:pt x="634" y="530"/>
                    <a:pt x="632" y="538"/>
                    <a:pt x="631" y="544"/>
                  </a:cubicBezTo>
                  <a:cubicBezTo>
                    <a:pt x="631" y="544"/>
                    <a:pt x="631" y="544"/>
                    <a:pt x="631" y="544"/>
                  </a:cubicBezTo>
                  <a:cubicBezTo>
                    <a:pt x="632" y="545"/>
                    <a:pt x="634" y="547"/>
                    <a:pt x="635" y="549"/>
                  </a:cubicBezTo>
                  <a:cubicBezTo>
                    <a:pt x="636" y="553"/>
                    <a:pt x="635" y="556"/>
                    <a:pt x="632" y="561"/>
                  </a:cubicBezTo>
                  <a:cubicBezTo>
                    <a:pt x="625" y="571"/>
                    <a:pt x="623" y="585"/>
                    <a:pt x="623" y="585"/>
                  </a:cubicBezTo>
                  <a:cubicBezTo>
                    <a:pt x="623" y="590"/>
                    <a:pt x="623" y="590"/>
                    <a:pt x="623" y="590"/>
                  </a:cubicBezTo>
                  <a:cubicBezTo>
                    <a:pt x="618" y="588"/>
                    <a:pt x="618" y="588"/>
                    <a:pt x="618" y="588"/>
                  </a:cubicBezTo>
                  <a:cubicBezTo>
                    <a:pt x="608" y="585"/>
                    <a:pt x="597" y="583"/>
                    <a:pt x="595" y="584"/>
                  </a:cubicBezTo>
                  <a:cubicBezTo>
                    <a:pt x="595" y="596"/>
                    <a:pt x="595" y="614"/>
                    <a:pt x="595" y="615"/>
                  </a:cubicBezTo>
                  <a:cubicBezTo>
                    <a:pt x="587" y="614"/>
                    <a:pt x="587" y="614"/>
                    <a:pt x="587" y="614"/>
                  </a:cubicBezTo>
                  <a:cubicBezTo>
                    <a:pt x="587" y="614"/>
                    <a:pt x="587" y="596"/>
                    <a:pt x="587" y="585"/>
                  </a:cubicBezTo>
                  <a:cubicBezTo>
                    <a:pt x="587" y="582"/>
                    <a:pt x="588" y="579"/>
                    <a:pt x="590" y="578"/>
                  </a:cubicBezTo>
                  <a:cubicBezTo>
                    <a:pt x="596" y="574"/>
                    <a:pt x="609" y="577"/>
                    <a:pt x="616" y="579"/>
                  </a:cubicBezTo>
                  <a:cubicBezTo>
                    <a:pt x="617" y="574"/>
                    <a:pt x="620" y="564"/>
                    <a:pt x="625" y="557"/>
                  </a:cubicBezTo>
                  <a:cubicBezTo>
                    <a:pt x="627" y="553"/>
                    <a:pt x="627" y="551"/>
                    <a:pt x="627" y="551"/>
                  </a:cubicBezTo>
                  <a:cubicBezTo>
                    <a:pt x="627" y="551"/>
                    <a:pt x="626" y="551"/>
                    <a:pt x="626" y="550"/>
                  </a:cubicBezTo>
                  <a:cubicBezTo>
                    <a:pt x="625" y="550"/>
                    <a:pt x="623" y="548"/>
                    <a:pt x="623" y="546"/>
                  </a:cubicBezTo>
                  <a:cubicBezTo>
                    <a:pt x="623" y="545"/>
                    <a:pt x="623" y="544"/>
                    <a:pt x="623" y="542"/>
                  </a:cubicBezTo>
                  <a:cubicBezTo>
                    <a:pt x="624" y="541"/>
                    <a:pt x="625" y="536"/>
                    <a:pt x="624" y="534"/>
                  </a:cubicBezTo>
                  <a:cubicBezTo>
                    <a:pt x="624" y="534"/>
                    <a:pt x="623" y="534"/>
                    <a:pt x="623" y="534"/>
                  </a:cubicBezTo>
                  <a:cubicBezTo>
                    <a:pt x="619" y="532"/>
                    <a:pt x="610" y="530"/>
                    <a:pt x="610" y="517"/>
                  </a:cubicBezTo>
                  <a:cubicBezTo>
                    <a:pt x="610" y="507"/>
                    <a:pt x="618" y="493"/>
                    <a:pt x="622" y="487"/>
                  </a:cubicBezTo>
                  <a:cubicBezTo>
                    <a:pt x="615" y="480"/>
                    <a:pt x="606" y="472"/>
                    <a:pt x="602" y="471"/>
                  </a:cubicBezTo>
                  <a:cubicBezTo>
                    <a:pt x="593" y="469"/>
                    <a:pt x="571" y="452"/>
                    <a:pt x="570" y="436"/>
                  </a:cubicBezTo>
                  <a:cubicBezTo>
                    <a:pt x="570" y="431"/>
                    <a:pt x="570" y="427"/>
                    <a:pt x="570" y="423"/>
                  </a:cubicBezTo>
                  <a:cubicBezTo>
                    <a:pt x="570" y="417"/>
                    <a:pt x="570" y="412"/>
                    <a:pt x="569" y="409"/>
                  </a:cubicBezTo>
                  <a:cubicBezTo>
                    <a:pt x="568" y="406"/>
                    <a:pt x="568" y="402"/>
                    <a:pt x="569" y="397"/>
                  </a:cubicBezTo>
                  <a:cubicBezTo>
                    <a:pt x="570" y="391"/>
                    <a:pt x="571" y="384"/>
                    <a:pt x="569" y="376"/>
                  </a:cubicBezTo>
                  <a:cubicBezTo>
                    <a:pt x="566" y="365"/>
                    <a:pt x="553" y="354"/>
                    <a:pt x="549" y="351"/>
                  </a:cubicBezTo>
                  <a:cubicBezTo>
                    <a:pt x="538" y="350"/>
                    <a:pt x="524" y="347"/>
                    <a:pt x="513" y="344"/>
                  </a:cubicBezTo>
                  <a:cubicBezTo>
                    <a:pt x="506" y="343"/>
                    <a:pt x="498" y="341"/>
                    <a:pt x="496" y="341"/>
                  </a:cubicBezTo>
                  <a:cubicBezTo>
                    <a:pt x="494" y="342"/>
                    <a:pt x="493" y="342"/>
                    <a:pt x="491" y="341"/>
                  </a:cubicBezTo>
                  <a:cubicBezTo>
                    <a:pt x="486" y="337"/>
                    <a:pt x="482" y="321"/>
                    <a:pt x="480" y="312"/>
                  </a:cubicBezTo>
                  <a:cubicBezTo>
                    <a:pt x="480" y="311"/>
                    <a:pt x="480" y="311"/>
                    <a:pt x="480" y="311"/>
                  </a:cubicBezTo>
                  <a:cubicBezTo>
                    <a:pt x="480" y="284"/>
                    <a:pt x="480" y="284"/>
                    <a:pt x="480" y="284"/>
                  </a:cubicBezTo>
                  <a:cubicBezTo>
                    <a:pt x="482" y="283"/>
                    <a:pt x="482" y="283"/>
                    <a:pt x="482" y="283"/>
                  </a:cubicBezTo>
                  <a:cubicBezTo>
                    <a:pt x="482" y="283"/>
                    <a:pt x="501" y="266"/>
                    <a:pt x="510" y="255"/>
                  </a:cubicBezTo>
                  <a:cubicBezTo>
                    <a:pt x="517" y="247"/>
                    <a:pt x="512" y="238"/>
                    <a:pt x="503" y="227"/>
                  </a:cubicBezTo>
                  <a:cubicBezTo>
                    <a:pt x="500" y="223"/>
                    <a:pt x="485" y="231"/>
                    <a:pt x="478" y="234"/>
                  </a:cubicBezTo>
                  <a:cubicBezTo>
                    <a:pt x="469" y="238"/>
                    <a:pt x="464" y="241"/>
                    <a:pt x="460" y="241"/>
                  </a:cubicBezTo>
                  <a:cubicBezTo>
                    <a:pt x="456" y="241"/>
                    <a:pt x="453" y="240"/>
                    <a:pt x="450" y="238"/>
                  </a:cubicBezTo>
                  <a:cubicBezTo>
                    <a:pt x="444" y="236"/>
                    <a:pt x="438" y="234"/>
                    <a:pt x="427" y="237"/>
                  </a:cubicBezTo>
                  <a:cubicBezTo>
                    <a:pt x="411" y="242"/>
                    <a:pt x="404" y="259"/>
                    <a:pt x="404" y="259"/>
                  </a:cubicBezTo>
                  <a:cubicBezTo>
                    <a:pt x="402" y="263"/>
                    <a:pt x="402" y="263"/>
                    <a:pt x="402" y="263"/>
                  </a:cubicBezTo>
                  <a:cubicBezTo>
                    <a:pt x="367" y="249"/>
                    <a:pt x="367" y="249"/>
                    <a:pt x="367" y="249"/>
                  </a:cubicBezTo>
                  <a:cubicBezTo>
                    <a:pt x="356" y="216"/>
                    <a:pt x="356" y="216"/>
                    <a:pt x="356" y="216"/>
                  </a:cubicBezTo>
                  <a:cubicBezTo>
                    <a:pt x="340" y="207"/>
                    <a:pt x="340" y="207"/>
                    <a:pt x="340" y="207"/>
                  </a:cubicBezTo>
                  <a:cubicBezTo>
                    <a:pt x="329" y="199"/>
                    <a:pt x="316" y="188"/>
                    <a:pt x="316" y="181"/>
                  </a:cubicBezTo>
                  <a:cubicBezTo>
                    <a:pt x="316" y="178"/>
                    <a:pt x="318" y="174"/>
                    <a:pt x="324" y="167"/>
                  </a:cubicBezTo>
                  <a:cubicBezTo>
                    <a:pt x="330" y="158"/>
                    <a:pt x="338" y="146"/>
                    <a:pt x="338" y="137"/>
                  </a:cubicBezTo>
                  <a:cubicBezTo>
                    <a:pt x="338" y="130"/>
                    <a:pt x="338" y="129"/>
                    <a:pt x="334" y="129"/>
                  </a:cubicBezTo>
                  <a:cubicBezTo>
                    <a:pt x="332" y="129"/>
                    <a:pt x="329" y="129"/>
                    <a:pt x="326" y="127"/>
                  </a:cubicBezTo>
                  <a:cubicBezTo>
                    <a:pt x="318" y="124"/>
                    <a:pt x="290" y="133"/>
                    <a:pt x="286" y="138"/>
                  </a:cubicBezTo>
                  <a:cubicBezTo>
                    <a:pt x="279" y="144"/>
                    <a:pt x="271" y="141"/>
                    <a:pt x="267" y="138"/>
                  </a:cubicBezTo>
                  <a:cubicBezTo>
                    <a:pt x="267" y="137"/>
                    <a:pt x="267" y="137"/>
                    <a:pt x="267" y="137"/>
                  </a:cubicBezTo>
                  <a:cubicBezTo>
                    <a:pt x="247" y="112"/>
                    <a:pt x="247" y="112"/>
                    <a:pt x="247" y="112"/>
                  </a:cubicBezTo>
                  <a:cubicBezTo>
                    <a:pt x="235" y="80"/>
                    <a:pt x="235" y="80"/>
                    <a:pt x="235" y="80"/>
                  </a:cubicBezTo>
                  <a:cubicBezTo>
                    <a:pt x="246" y="64"/>
                    <a:pt x="246" y="64"/>
                    <a:pt x="246" y="64"/>
                  </a:cubicBezTo>
                  <a:cubicBezTo>
                    <a:pt x="235" y="49"/>
                    <a:pt x="235" y="49"/>
                    <a:pt x="235" y="49"/>
                  </a:cubicBezTo>
                  <a:cubicBezTo>
                    <a:pt x="235" y="1"/>
                    <a:pt x="235" y="1"/>
                    <a:pt x="235" y="1"/>
                  </a:cubicBezTo>
                  <a:cubicBezTo>
                    <a:pt x="239" y="1"/>
                    <a:pt x="239" y="1"/>
                    <a:pt x="239" y="1"/>
                  </a:cubicBezTo>
                  <a:cubicBezTo>
                    <a:pt x="219" y="0"/>
                    <a:pt x="184" y="0"/>
                    <a:pt x="184" y="0"/>
                  </a:cubicBezTo>
                  <a:cubicBezTo>
                    <a:pt x="188" y="1"/>
                    <a:pt x="188" y="1"/>
                    <a:pt x="188" y="1"/>
                  </a:cubicBezTo>
                  <a:cubicBezTo>
                    <a:pt x="185" y="13"/>
                    <a:pt x="185" y="13"/>
                    <a:pt x="185" y="13"/>
                  </a:cubicBezTo>
                  <a:cubicBezTo>
                    <a:pt x="185" y="36"/>
                    <a:pt x="185" y="36"/>
                    <a:pt x="185" y="36"/>
                  </a:cubicBezTo>
                  <a:cubicBezTo>
                    <a:pt x="185" y="39"/>
                    <a:pt x="184" y="49"/>
                    <a:pt x="159" y="57"/>
                  </a:cubicBezTo>
                  <a:cubicBezTo>
                    <a:pt x="138" y="63"/>
                    <a:pt x="113" y="59"/>
                    <a:pt x="106" y="57"/>
                  </a:cubicBezTo>
                  <a:cubicBezTo>
                    <a:pt x="66" y="95"/>
                    <a:pt x="66" y="95"/>
                    <a:pt x="66" y="95"/>
                  </a:cubicBezTo>
                  <a:cubicBezTo>
                    <a:pt x="63" y="97"/>
                    <a:pt x="48" y="109"/>
                    <a:pt x="42" y="111"/>
                  </a:cubicBezTo>
                  <a:cubicBezTo>
                    <a:pt x="40" y="112"/>
                    <a:pt x="32" y="120"/>
                    <a:pt x="26" y="128"/>
                  </a:cubicBezTo>
                  <a:cubicBezTo>
                    <a:pt x="0" y="191"/>
                    <a:pt x="0" y="191"/>
                    <a:pt x="0" y="191"/>
                  </a:cubicBezTo>
                  <a:cubicBezTo>
                    <a:pt x="26" y="207"/>
                    <a:pt x="26" y="207"/>
                    <a:pt x="26" y="207"/>
                  </a:cubicBezTo>
                  <a:cubicBezTo>
                    <a:pt x="45" y="207"/>
                    <a:pt x="45" y="207"/>
                    <a:pt x="45" y="207"/>
                  </a:cubicBezTo>
                  <a:cubicBezTo>
                    <a:pt x="45" y="218"/>
                    <a:pt x="45" y="218"/>
                    <a:pt x="45" y="218"/>
                  </a:cubicBezTo>
                  <a:cubicBezTo>
                    <a:pt x="65" y="216"/>
                    <a:pt x="65" y="216"/>
                    <a:pt x="65" y="216"/>
                  </a:cubicBezTo>
                  <a:cubicBezTo>
                    <a:pt x="80" y="230"/>
                    <a:pt x="80" y="230"/>
                    <a:pt x="80" y="230"/>
                  </a:cubicBezTo>
                  <a:cubicBezTo>
                    <a:pt x="80" y="240"/>
                    <a:pt x="80" y="240"/>
                    <a:pt x="80" y="240"/>
                  </a:cubicBezTo>
                  <a:cubicBezTo>
                    <a:pt x="92" y="239"/>
                    <a:pt x="92" y="239"/>
                    <a:pt x="92" y="239"/>
                  </a:cubicBezTo>
                  <a:cubicBezTo>
                    <a:pt x="110" y="245"/>
                    <a:pt x="110" y="245"/>
                    <a:pt x="110" y="245"/>
                  </a:cubicBezTo>
                  <a:cubicBezTo>
                    <a:pt x="133" y="259"/>
                    <a:pt x="133" y="259"/>
                    <a:pt x="133" y="259"/>
                  </a:cubicBezTo>
                  <a:cubicBezTo>
                    <a:pt x="155" y="261"/>
                    <a:pt x="155" y="261"/>
                    <a:pt x="155" y="261"/>
                  </a:cubicBezTo>
                  <a:cubicBezTo>
                    <a:pt x="170" y="244"/>
                    <a:pt x="170" y="244"/>
                    <a:pt x="170" y="244"/>
                  </a:cubicBezTo>
                  <a:cubicBezTo>
                    <a:pt x="180" y="221"/>
                    <a:pt x="180" y="221"/>
                    <a:pt x="180" y="221"/>
                  </a:cubicBezTo>
                  <a:cubicBezTo>
                    <a:pt x="180" y="207"/>
                    <a:pt x="180" y="207"/>
                    <a:pt x="180" y="207"/>
                  </a:cubicBezTo>
                  <a:cubicBezTo>
                    <a:pt x="208" y="207"/>
                    <a:pt x="208" y="207"/>
                    <a:pt x="208" y="207"/>
                  </a:cubicBezTo>
                  <a:cubicBezTo>
                    <a:pt x="228" y="225"/>
                    <a:pt x="228" y="225"/>
                    <a:pt x="228" y="225"/>
                  </a:cubicBezTo>
                  <a:cubicBezTo>
                    <a:pt x="270" y="218"/>
                    <a:pt x="270" y="218"/>
                    <a:pt x="270" y="218"/>
                  </a:cubicBezTo>
                  <a:cubicBezTo>
                    <a:pt x="312" y="279"/>
                    <a:pt x="312" y="279"/>
                    <a:pt x="312" y="279"/>
                  </a:cubicBezTo>
                  <a:cubicBezTo>
                    <a:pt x="329" y="259"/>
                    <a:pt x="329" y="259"/>
                    <a:pt x="329" y="259"/>
                  </a:cubicBezTo>
                  <a:cubicBezTo>
                    <a:pt x="332" y="262"/>
                    <a:pt x="332" y="262"/>
                    <a:pt x="332" y="262"/>
                  </a:cubicBezTo>
                  <a:cubicBezTo>
                    <a:pt x="333" y="263"/>
                    <a:pt x="351" y="287"/>
                    <a:pt x="358" y="296"/>
                  </a:cubicBezTo>
                  <a:cubicBezTo>
                    <a:pt x="363" y="302"/>
                    <a:pt x="385" y="312"/>
                    <a:pt x="399" y="317"/>
                  </a:cubicBezTo>
                  <a:cubicBezTo>
                    <a:pt x="418" y="317"/>
                    <a:pt x="418" y="317"/>
                    <a:pt x="418" y="317"/>
                  </a:cubicBezTo>
                  <a:cubicBezTo>
                    <a:pt x="421" y="329"/>
                    <a:pt x="421" y="329"/>
                    <a:pt x="421" y="329"/>
                  </a:cubicBezTo>
                  <a:cubicBezTo>
                    <a:pt x="422" y="332"/>
                    <a:pt x="434" y="360"/>
                    <a:pt x="444" y="372"/>
                  </a:cubicBezTo>
                  <a:cubicBezTo>
                    <a:pt x="456" y="386"/>
                    <a:pt x="463" y="421"/>
                    <a:pt x="464" y="422"/>
                  </a:cubicBezTo>
                  <a:cubicBezTo>
                    <a:pt x="465" y="426"/>
                    <a:pt x="465" y="426"/>
                    <a:pt x="465" y="426"/>
                  </a:cubicBezTo>
                  <a:cubicBezTo>
                    <a:pt x="443" y="433"/>
                    <a:pt x="443" y="433"/>
                    <a:pt x="443" y="433"/>
                  </a:cubicBezTo>
                  <a:cubicBezTo>
                    <a:pt x="443" y="453"/>
                    <a:pt x="443" y="453"/>
                    <a:pt x="443" y="453"/>
                  </a:cubicBezTo>
                  <a:cubicBezTo>
                    <a:pt x="424" y="467"/>
                    <a:pt x="424" y="467"/>
                    <a:pt x="424" y="467"/>
                  </a:cubicBezTo>
                  <a:cubicBezTo>
                    <a:pt x="412" y="489"/>
                    <a:pt x="412" y="489"/>
                    <a:pt x="412" y="489"/>
                  </a:cubicBezTo>
                  <a:cubicBezTo>
                    <a:pt x="404" y="500"/>
                    <a:pt x="404" y="500"/>
                    <a:pt x="404" y="500"/>
                  </a:cubicBezTo>
                  <a:cubicBezTo>
                    <a:pt x="404" y="500"/>
                    <a:pt x="399" y="507"/>
                    <a:pt x="404" y="517"/>
                  </a:cubicBezTo>
                  <a:cubicBezTo>
                    <a:pt x="406" y="522"/>
                    <a:pt x="405" y="527"/>
                    <a:pt x="401" y="530"/>
                  </a:cubicBezTo>
                  <a:cubicBezTo>
                    <a:pt x="393" y="536"/>
                    <a:pt x="378" y="535"/>
                    <a:pt x="368" y="526"/>
                  </a:cubicBezTo>
                  <a:cubicBezTo>
                    <a:pt x="360" y="520"/>
                    <a:pt x="349" y="523"/>
                    <a:pt x="344" y="525"/>
                  </a:cubicBezTo>
                  <a:cubicBezTo>
                    <a:pt x="353" y="547"/>
                    <a:pt x="353" y="547"/>
                    <a:pt x="353" y="547"/>
                  </a:cubicBezTo>
                  <a:cubicBezTo>
                    <a:pt x="374" y="564"/>
                    <a:pt x="374" y="564"/>
                    <a:pt x="374" y="564"/>
                  </a:cubicBezTo>
                  <a:cubicBezTo>
                    <a:pt x="374" y="576"/>
                    <a:pt x="374" y="576"/>
                    <a:pt x="374" y="576"/>
                  </a:cubicBezTo>
                  <a:cubicBezTo>
                    <a:pt x="388" y="577"/>
                    <a:pt x="388" y="577"/>
                    <a:pt x="388" y="577"/>
                  </a:cubicBezTo>
                  <a:cubicBezTo>
                    <a:pt x="390" y="575"/>
                    <a:pt x="399" y="571"/>
                    <a:pt x="410" y="566"/>
                  </a:cubicBezTo>
                  <a:cubicBezTo>
                    <a:pt x="411" y="566"/>
                    <a:pt x="413" y="565"/>
                    <a:pt x="413" y="563"/>
                  </a:cubicBezTo>
                  <a:cubicBezTo>
                    <a:pt x="413" y="561"/>
                    <a:pt x="410" y="558"/>
                    <a:pt x="408" y="556"/>
                  </a:cubicBezTo>
                  <a:cubicBezTo>
                    <a:pt x="405" y="553"/>
                    <a:pt x="405" y="553"/>
                    <a:pt x="405" y="553"/>
                  </a:cubicBezTo>
                  <a:cubicBezTo>
                    <a:pt x="408" y="550"/>
                    <a:pt x="408" y="550"/>
                    <a:pt x="408" y="550"/>
                  </a:cubicBezTo>
                  <a:cubicBezTo>
                    <a:pt x="408" y="550"/>
                    <a:pt x="419" y="539"/>
                    <a:pt x="426" y="524"/>
                  </a:cubicBezTo>
                  <a:cubicBezTo>
                    <a:pt x="428" y="520"/>
                    <a:pt x="430" y="515"/>
                    <a:pt x="435" y="514"/>
                  </a:cubicBezTo>
                  <a:cubicBezTo>
                    <a:pt x="439" y="512"/>
                    <a:pt x="443" y="515"/>
                    <a:pt x="446" y="518"/>
                  </a:cubicBezTo>
                  <a:cubicBezTo>
                    <a:pt x="448" y="519"/>
                    <a:pt x="451" y="521"/>
                    <a:pt x="453" y="521"/>
                  </a:cubicBezTo>
                  <a:cubicBezTo>
                    <a:pt x="463" y="523"/>
                    <a:pt x="464" y="541"/>
                    <a:pt x="464" y="550"/>
                  </a:cubicBezTo>
                  <a:cubicBezTo>
                    <a:pt x="471" y="553"/>
                    <a:pt x="489" y="559"/>
                    <a:pt x="495" y="563"/>
                  </a:cubicBezTo>
                  <a:cubicBezTo>
                    <a:pt x="503" y="567"/>
                    <a:pt x="513" y="573"/>
                    <a:pt x="519" y="585"/>
                  </a:cubicBezTo>
                  <a:cubicBezTo>
                    <a:pt x="522" y="592"/>
                    <a:pt x="521" y="598"/>
                    <a:pt x="520" y="603"/>
                  </a:cubicBezTo>
                  <a:cubicBezTo>
                    <a:pt x="519" y="608"/>
                    <a:pt x="517" y="614"/>
                    <a:pt x="519" y="621"/>
                  </a:cubicBezTo>
                  <a:cubicBezTo>
                    <a:pt x="520" y="624"/>
                    <a:pt x="521" y="624"/>
                    <a:pt x="521" y="624"/>
                  </a:cubicBezTo>
                  <a:cubicBezTo>
                    <a:pt x="524" y="626"/>
                    <a:pt x="531" y="624"/>
                    <a:pt x="536" y="622"/>
                  </a:cubicBezTo>
                  <a:cubicBezTo>
                    <a:pt x="542" y="621"/>
                    <a:pt x="547" y="619"/>
                    <a:pt x="551" y="620"/>
                  </a:cubicBezTo>
                  <a:cubicBezTo>
                    <a:pt x="554" y="620"/>
                    <a:pt x="560" y="620"/>
                    <a:pt x="566" y="619"/>
                  </a:cubicBezTo>
                  <a:cubicBezTo>
                    <a:pt x="576" y="618"/>
                    <a:pt x="587" y="616"/>
                    <a:pt x="595" y="620"/>
                  </a:cubicBezTo>
                  <a:cubicBezTo>
                    <a:pt x="599" y="622"/>
                    <a:pt x="609" y="624"/>
                    <a:pt x="618" y="625"/>
                  </a:cubicBezTo>
                  <a:cubicBezTo>
                    <a:pt x="637" y="627"/>
                    <a:pt x="648" y="629"/>
                    <a:pt x="649" y="636"/>
                  </a:cubicBezTo>
                  <a:cubicBezTo>
                    <a:pt x="651" y="639"/>
                    <a:pt x="672" y="649"/>
                    <a:pt x="690" y="655"/>
                  </a:cubicBezTo>
                  <a:cubicBezTo>
                    <a:pt x="720" y="655"/>
                    <a:pt x="720" y="655"/>
                    <a:pt x="720" y="655"/>
                  </a:cubicBezTo>
                  <a:cubicBezTo>
                    <a:pt x="720" y="656"/>
                    <a:pt x="720" y="656"/>
                    <a:pt x="720" y="656"/>
                  </a:cubicBezTo>
                  <a:cubicBezTo>
                    <a:pt x="762" y="672"/>
                    <a:pt x="762" y="672"/>
                    <a:pt x="762" y="672"/>
                  </a:cubicBezTo>
                  <a:cubicBezTo>
                    <a:pt x="766" y="673"/>
                    <a:pt x="766" y="673"/>
                    <a:pt x="766" y="673"/>
                  </a:cubicBezTo>
                  <a:cubicBezTo>
                    <a:pt x="766" y="645"/>
                    <a:pt x="766" y="645"/>
                    <a:pt x="766" y="645"/>
                  </a:cubicBezTo>
                  <a:cubicBezTo>
                    <a:pt x="768" y="644"/>
                    <a:pt x="768" y="644"/>
                    <a:pt x="768" y="644"/>
                  </a:cubicBezTo>
                  <a:cubicBezTo>
                    <a:pt x="780" y="640"/>
                    <a:pt x="793" y="635"/>
                    <a:pt x="797" y="633"/>
                  </a:cubicBezTo>
                  <a:cubicBezTo>
                    <a:pt x="797" y="631"/>
                    <a:pt x="797" y="629"/>
                    <a:pt x="797" y="626"/>
                  </a:cubicBezTo>
                  <a:cubicBezTo>
                    <a:pt x="783" y="617"/>
                    <a:pt x="783" y="617"/>
                    <a:pt x="783" y="617"/>
                  </a:cubicBezTo>
                  <a:cubicBezTo>
                    <a:pt x="760" y="598"/>
                    <a:pt x="760" y="598"/>
                    <a:pt x="760" y="598"/>
                  </a:cubicBezTo>
                  <a:cubicBezTo>
                    <a:pt x="770" y="597"/>
                    <a:pt x="770" y="597"/>
                    <a:pt x="770" y="597"/>
                  </a:cubicBezTo>
                  <a:cubicBezTo>
                    <a:pt x="770" y="597"/>
                    <a:pt x="779" y="597"/>
                    <a:pt x="786" y="597"/>
                  </a:cubicBezTo>
                  <a:cubicBezTo>
                    <a:pt x="787" y="597"/>
                    <a:pt x="790" y="597"/>
                    <a:pt x="793" y="596"/>
                  </a:cubicBezTo>
                  <a:cubicBezTo>
                    <a:pt x="799" y="595"/>
                    <a:pt x="809" y="593"/>
                    <a:pt x="818" y="597"/>
                  </a:cubicBezTo>
                  <a:cubicBezTo>
                    <a:pt x="825" y="601"/>
                    <a:pt x="840" y="606"/>
                    <a:pt x="849" y="609"/>
                  </a:cubicBezTo>
                  <a:cubicBezTo>
                    <a:pt x="842" y="588"/>
                    <a:pt x="842" y="588"/>
                    <a:pt x="842" y="588"/>
                  </a:cubicBezTo>
                  <a:lnTo>
                    <a:pt x="831" y="5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5" name="Freeform 4"/>
            <p:cNvSpPr/>
            <p:nvPr/>
          </p:nvSpPr>
          <p:spPr bwMode="auto">
            <a:xfrm>
              <a:off x="6375401" y="4840287"/>
              <a:ext cx="790574" cy="641350"/>
            </a:xfrm>
            <a:custGeom>
              <a:avLst/>
              <a:gdLst>
                <a:gd name="T0" fmla="*/ 174 w 318"/>
                <a:gd name="T1" fmla="*/ 209 h 258"/>
                <a:gd name="T2" fmla="*/ 208 w 318"/>
                <a:gd name="T3" fmla="*/ 233 h 258"/>
                <a:gd name="T4" fmla="*/ 216 w 318"/>
                <a:gd name="T5" fmla="*/ 233 h 258"/>
                <a:gd name="T6" fmla="*/ 221 w 318"/>
                <a:gd name="T7" fmla="*/ 226 h 258"/>
                <a:gd name="T8" fmla="*/ 248 w 318"/>
                <a:gd name="T9" fmla="*/ 208 h 258"/>
                <a:gd name="T10" fmla="*/ 274 w 318"/>
                <a:gd name="T11" fmla="*/ 207 h 258"/>
                <a:gd name="T12" fmla="*/ 307 w 318"/>
                <a:gd name="T13" fmla="*/ 194 h 258"/>
                <a:gd name="T14" fmla="*/ 307 w 318"/>
                <a:gd name="T15" fmla="*/ 194 h 258"/>
                <a:gd name="T16" fmla="*/ 313 w 318"/>
                <a:gd name="T17" fmla="*/ 194 h 258"/>
                <a:gd name="T18" fmla="*/ 310 w 318"/>
                <a:gd name="T19" fmla="*/ 153 h 258"/>
                <a:gd name="T20" fmla="*/ 318 w 318"/>
                <a:gd name="T21" fmla="*/ 132 h 258"/>
                <a:gd name="T22" fmla="*/ 310 w 318"/>
                <a:gd name="T23" fmla="*/ 125 h 258"/>
                <a:gd name="T24" fmla="*/ 287 w 318"/>
                <a:gd name="T25" fmla="*/ 123 h 258"/>
                <a:gd name="T26" fmla="*/ 287 w 318"/>
                <a:gd name="T27" fmla="*/ 110 h 258"/>
                <a:gd name="T28" fmla="*/ 311 w 318"/>
                <a:gd name="T29" fmla="*/ 94 h 258"/>
                <a:gd name="T30" fmla="*/ 312 w 318"/>
                <a:gd name="T31" fmla="*/ 67 h 258"/>
                <a:gd name="T32" fmla="*/ 313 w 318"/>
                <a:gd name="T33" fmla="*/ 55 h 258"/>
                <a:gd name="T34" fmla="*/ 290 w 318"/>
                <a:gd name="T35" fmla="*/ 55 h 258"/>
                <a:gd name="T36" fmla="*/ 255 w 318"/>
                <a:gd name="T37" fmla="*/ 30 h 258"/>
                <a:gd name="T38" fmla="*/ 256 w 318"/>
                <a:gd name="T39" fmla="*/ 27 h 258"/>
                <a:gd name="T40" fmla="*/ 261 w 318"/>
                <a:gd name="T41" fmla="*/ 7 h 258"/>
                <a:gd name="T42" fmla="*/ 260 w 318"/>
                <a:gd name="T43" fmla="*/ 7 h 258"/>
                <a:gd name="T44" fmla="*/ 232 w 318"/>
                <a:gd name="T45" fmla="*/ 7 h 258"/>
                <a:gd name="T46" fmla="*/ 231 w 318"/>
                <a:gd name="T47" fmla="*/ 5 h 258"/>
                <a:gd name="T48" fmla="*/ 223 w 318"/>
                <a:gd name="T49" fmla="*/ 1 h 258"/>
                <a:gd name="T50" fmla="*/ 219 w 318"/>
                <a:gd name="T51" fmla="*/ 5 h 258"/>
                <a:gd name="T52" fmla="*/ 199 w 318"/>
                <a:gd name="T53" fmla="*/ 20 h 258"/>
                <a:gd name="T54" fmla="*/ 186 w 318"/>
                <a:gd name="T55" fmla="*/ 26 h 258"/>
                <a:gd name="T56" fmla="*/ 186 w 318"/>
                <a:gd name="T57" fmla="*/ 40 h 258"/>
                <a:gd name="T58" fmla="*/ 160 w 318"/>
                <a:gd name="T59" fmla="*/ 38 h 258"/>
                <a:gd name="T60" fmla="*/ 134 w 318"/>
                <a:gd name="T61" fmla="*/ 28 h 258"/>
                <a:gd name="T62" fmla="*/ 130 w 318"/>
                <a:gd name="T63" fmla="*/ 38 h 258"/>
                <a:gd name="T64" fmla="*/ 145 w 318"/>
                <a:gd name="T65" fmla="*/ 61 h 258"/>
                <a:gd name="T66" fmla="*/ 147 w 318"/>
                <a:gd name="T67" fmla="*/ 63 h 258"/>
                <a:gd name="T68" fmla="*/ 138 w 318"/>
                <a:gd name="T69" fmla="*/ 83 h 258"/>
                <a:gd name="T70" fmla="*/ 99 w 318"/>
                <a:gd name="T71" fmla="*/ 83 h 258"/>
                <a:gd name="T72" fmla="*/ 82 w 318"/>
                <a:gd name="T73" fmla="*/ 97 h 258"/>
                <a:gd name="T74" fmla="*/ 48 w 318"/>
                <a:gd name="T75" fmla="*/ 107 h 258"/>
                <a:gd name="T76" fmla="*/ 16 w 318"/>
                <a:gd name="T77" fmla="*/ 101 h 258"/>
                <a:gd name="T78" fmla="*/ 0 w 318"/>
                <a:gd name="T79" fmla="*/ 111 h 258"/>
                <a:gd name="T80" fmla="*/ 9 w 318"/>
                <a:gd name="T81" fmla="*/ 127 h 258"/>
                <a:gd name="T82" fmla="*/ 5 w 318"/>
                <a:gd name="T83" fmla="*/ 133 h 258"/>
                <a:gd name="T84" fmla="*/ 4 w 318"/>
                <a:gd name="T85" fmla="*/ 133 h 258"/>
                <a:gd name="T86" fmla="*/ 6 w 318"/>
                <a:gd name="T87" fmla="*/ 135 h 258"/>
                <a:gd name="T88" fmla="*/ 14 w 318"/>
                <a:gd name="T89" fmla="*/ 140 h 258"/>
                <a:gd name="T90" fmla="*/ 22 w 318"/>
                <a:gd name="T91" fmla="*/ 136 h 258"/>
                <a:gd name="T92" fmla="*/ 34 w 318"/>
                <a:gd name="T93" fmla="*/ 131 h 258"/>
                <a:gd name="T94" fmla="*/ 42 w 318"/>
                <a:gd name="T95" fmla="*/ 138 h 258"/>
                <a:gd name="T96" fmla="*/ 40 w 318"/>
                <a:gd name="T97" fmla="*/ 173 h 258"/>
                <a:gd name="T98" fmla="*/ 39 w 318"/>
                <a:gd name="T99" fmla="*/ 179 h 258"/>
                <a:gd name="T100" fmla="*/ 44 w 318"/>
                <a:gd name="T101" fmla="*/ 214 h 258"/>
                <a:gd name="T102" fmla="*/ 44 w 318"/>
                <a:gd name="T103" fmla="*/ 215 h 258"/>
                <a:gd name="T104" fmla="*/ 44 w 318"/>
                <a:gd name="T105" fmla="*/ 215 h 258"/>
                <a:gd name="T106" fmla="*/ 41 w 318"/>
                <a:gd name="T107" fmla="*/ 252 h 258"/>
                <a:gd name="T108" fmla="*/ 41 w 318"/>
                <a:gd name="T109" fmla="*/ 255 h 258"/>
                <a:gd name="T110" fmla="*/ 85 w 318"/>
                <a:gd name="T111" fmla="*/ 238 h 258"/>
                <a:gd name="T112" fmla="*/ 87 w 318"/>
                <a:gd name="T113" fmla="*/ 239 h 258"/>
                <a:gd name="T114" fmla="*/ 118 w 318"/>
                <a:gd name="T115" fmla="*/ 256 h 258"/>
                <a:gd name="T116" fmla="*/ 130 w 318"/>
                <a:gd name="T117" fmla="*/ 251 h 258"/>
                <a:gd name="T118" fmla="*/ 135 w 318"/>
                <a:gd name="T119" fmla="*/ 248 h 258"/>
                <a:gd name="T120" fmla="*/ 158 w 318"/>
                <a:gd name="T121" fmla="*/ 231 h 258"/>
                <a:gd name="T122" fmla="*/ 161 w 318"/>
                <a:gd name="T123" fmla="*/ 209 h 258"/>
                <a:gd name="T124" fmla="*/ 174 w 318"/>
                <a:gd name="T125" fmla="*/ 20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8" h="258">
                  <a:moveTo>
                    <a:pt x="174" y="209"/>
                  </a:moveTo>
                  <a:cubicBezTo>
                    <a:pt x="190" y="216"/>
                    <a:pt x="206" y="230"/>
                    <a:pt x="208" y="233"/>
                  </a:cubicBezTo>
                  <a:cubicBezTo>
                    <a:pt x="209" y="233"/>
                    <a:pt x="213" y="235"/>
                    <a:pt x="216" y="233"/>
                  </a:cubicBezTo>
                  <a:cubicBezTo>
                    <a:pt x="217" y="232"/>
                    <a:pt x="219" y="229"/>
                    <a:pt x="221" y="226"/>
                  </a:cubicBezTo>
                  <a:cubicBezTo>
                    <a:pt x="228" y="216"/>
                    <a:pt x="237" y="203"/>
                    <a:pt x="248" y="208"/>
                  </a:cubicBezTo>
                  <a:cubicBezTo>
                    <a:pt x="258" y="212"/>
                    <a:pt x="270" y="210"/>
                    <a:pt x="274" y="207"/>
                  </a:cubicBezTo>
                  <a:cubicBezTo>
                    <a:pt x="280" y="204"/>
                    <a:pt x="304" y="195"/>
                    <a:pt x="307" y="194"/>
                  </a:cubicBezTo>
                  <a:cubicBezTo>
                    <a:pt x="307" y="194"/>
                    <a:pt x="307" y="194"/>
                    <a:pt x="307" y="194"/>
                  </a:cubicBezTo>
                  <a:cubicBezTo>
                    <a:pt x="313" y="194"/>
                    <a:pt x="313" y="194"/>
                    <a:pt x="313" y="194"/>
                  </a:cubicBezTo>
                  <a:cubicBezTo>
                    <a:pt x="310" y="153"/>
                    <a:pt x="310" y="153"/>
                    <a:pt x="310" y="153"/>
                  </a:cubicBezTo>
                  <a:cubicBezTo>
                    <a:pt x="318" y="132"/>
                    <a:pt x="318" y="132"/>
                    <a:pt x="318" y="132"/>
                  </a:cubicBezTo>
                  <a:cubicBezTo>
                    <a:pt x="310" y="125"/>
                    <a:pt x="310" y="125"/>
                    <a:pt x="310" y="125"/>
                  </a:cubicBezTo>
                  <a:cubicBezTo>
                    <a:pt x="287" y="123"/>
                    <a:pt x="287" y="123"/>
                    <a:pt x="287" y="123"/>
                  </a:cubicBezTo>
                  <a:cubicBezTo>
                    <a:pt x="287" y="110"/>
                    <a:pt x="287" y="110"/>
                    <a:pt x="287" y="110"/>
                  </a:cubicBezTo>
                  <a:cubicBezTo>
                    <a:pt x="311" y="94"/>
                    <a:pt x="311" y="94"/>
                    <a:pt x="311" y="94"/>
                  </a:cubicBezTo>
                  <a:cubicBezTo>
                    <a:pt x="310" y="89"/>
                    <a:pt x="309" y="77"/>
                    <a:pt x="312" y="67"/>
                  </a:cubicBezTo>
                  <a:cubicBezTo>
                    <a:pt x="312" y="64"/>
                    <a:pt x="313" y="60"/>
                    <a:pt x="313" y="55"/>
                  </a:cubicBezTo>
                  <a:cubicBezTo>
                    <a:pt x="290" y="55"/>
                    <a:pt x="290" y="55"/>
                    <a:pt x="290" y="55"/>
                  </a:cubicBezTo>
                  <a:cubicBezTo>
                    <a:pt x="255" y="30"/>
                    <a:pt x="255" y="30"/>
                    <a:pt x="255" y="30"/>
                  </a:cubicBezTo>
                  <a:cubicBezTo>
                    <a:pt x="256" y="27"/>
                    <a:pt x="256" y="27"/>
                    <a:pt x="256" y="27"/>
                  </a:cubicBezTo>
                  <a:cubicBezTo>
                    <a:pt x="260" y="20"/>
                    <a:pt x="263" y="10"/>
                    <a:pt x="261" y="7"/>
                  </a:cubicBezTo>
                  <a:cubicBezTo>
                    <a:pt x="261" y="7"/>
                    <a:pt x="261" y="7"/>
                    <a:pt x="260" y="7"/>
                  </a:cubicBezTo>
                  <a:cubicBezTo>
                    <a:pt x="232" y="7"/>
                    <a:pt x="232" y="7"/>
                    <a:pt x="232" y="7"/>
                  </a:cubicBezTo>
                  <a:cubicBezTo>
                    <a:pt x="231" y="5"/>
                    <a:pt x="231" y="5"/>
                    <a:pt x="231" y="5"/>
                  </a:cubicBezTo>
                  <a:cubicBezTo>
                    <a:pt x="230" y="4"/>
                    <a:pt x="226" y="0"/>
                    <a:pt x="223" y="1"/>
                  </a:cubicBezTo>
                  <a:cubicBezTo>
                    <a:pt x="221" y="1"/>
                    <a:pt x="220" y="2"/>
                    <a:pt x="219" y="5"/>
                  </a:cubicBezTo>
                  <a:cubicBezTo>
                    <a:pt x="211" y="17"/>
                    <a:pt x="202" y="20"/>
                    <a:pt x="199" y="20"/>
                  </a:cubicBezTo>
                  <a:cubicBezTo>
                    <a:pt x="186" y="26"/>
                    <a:pt x="186" y="26"/>
                    <a:pt x="186" y="26"/>
                  </a:cubicBezTo>
                  <a:cubicBezTo>
                    <a:pt x="186" y="40"/>
                    <a:pt x="186" y="40"/>
                    <a:pt x="186" y="40"/>
                  </a:cubicBezTo>
                  <a:cubicBezTo>
                    <a:pt x="160" y="38"/>
                    <a:pt x="160" y="38"/>
                    <a:pt x="160" y="38"/>
                  </a:cubicBezTo>
                  <a:cubicBezTo>
                    <a:pt x="134" y="28"/>
                    <a:pt x="134" y="28"/>
                    <a:pt x="134" y="28"/>
                  </a:cubicBezTo>
                  <a:cubicBezTo>
                    <a:pt x="132" y="30"/>
                    <a:pt x="130" y="33"/>
                    <a:pt x="130" y="38"/>
                  </a:cubicBezTo>
                  <a:cubicBezTo>
                    <a:pt x="130" y="43"/>
                    <a:pt x="139" y="55"/>
                    <a:pt x="145" y="61"/>
                  </a:cubicBezTo>
                  <a:cubicBezTo>
                    <a:pt x="147" y="63"/>
                    <a:pt x="147" y="63"/>
                    <a:pt x="147" y="63"/>
                  </a:cubicBezTo>
                  <a:cubicBezTo>
                    <a:pt x="138" y="83"/>
                    <a:pt x="138" y="83"/>
                    <a:pt x="138" y="83"/>
                  </a:cubicBezTo>
                  <a:cubicBezTo>
                    <a:pt x="99" y="83"/>
                    <a:pt x="99" y="83"/>
                    <a:pt x="99" y="83"/>
                  </a:cubicBezTo>
                  <a:cubicBezTo>
                    <a:pt x="82" y="97"/>
                    <a:pt x="82" y="97"/>
                    <a:pt x="82" y="97"/>
                  </a:cubicBezTo>
                  <a:cubicBezTo>
                    <a:pt x="77" y="104"/>
                    <a:pt x="63" y="111"/>
                    <a:pt x="48" y="107"/>
                  </a:cubicBezTo>
                  <a:cubicBezTo>
                    <a:pt x="26" y="100"/>
                    <a:pt x="17" y="100"/>
                    <a:pt x="16" y="101"/>
                  </a:cubicBezTo>
                  <a:cubicBezTo>
                    <a:pt x="14" y="102"/>
                    <a:pt x="7" y="107"/>
                    <a:pt x="0" y="111"/>
                  </a:cubicBezTo>
                  <a:cubicBezTo>
                    <a:pt x="5" y="115"/>
                    <a:pt x="10" y="122"/>
                    <a:pt x="9" y="127"/>
                  </a:cubicBezTo>
                  <a:cubicBezTo>
                    <a:pt x="9" y="129"/>
                    <a:pt x="7" y="131"/>
                    <a:pt x="5" y="133"/>
                  </a:cubicBezTo>
                  <a:cubicBezTo>
                    <a:pt x="5" y="133"/>
                    <a:pt x="4" y="133"/>
                    <a:pt x="4" y="133"/>
                  </a:cubicBezTo>
                  <a:cubicBezTo>
                    <a:pt x="4" y="133"/>
                    <a:pt x="4" y="134"/>
                    <a:pt x="6" y="135"/>
                  </a:cubicBezTo>
                  <a:cubicBezTo>
                    <a:pt x="7" y="138"/>
                    <a:pt x="11" y="140"/>
                    <a:pt x="14" y="140"/>
                  </a:cubicBezTo>
                  <a:cubicBezTo>
                    <a:pt x="16" y="140"/>
                    <a:pt x="19" y="138"/>
                    <a:pt x="22" y="136"/>
                  </a:cubicBezTo>
                  <a:cubicBezTo>
                    <a:pt x="25" y="133"/>
                    <a:pt x="29" y="130"/>
                    <a:pt x="34" y="131"/>
                  </a:cubicBezTo>
                  <a:cubicBezTo>
                    <a:pt x="37" y="131"/>
                    <a:pt x="40" y="134"/>
                    <a:pt x="42" y="138"/>
                  </a:cubicBezTo>
                  <a:cubicBezTo>
                    <a:pt x="48" y="151"/>
                    <a:pt x="44" y="164"/>
                    <a:pt x="40" y="173"/>
                  </a:cubicBezTo>
                  <a:cubicBezTo>
                    <a:pt x="40" y="175"/>
                    <a:pt x="39" y="178"/>
                    <a:pt x="39" y="179"/>
                  </a:cubicBezTo>
                  <a:cubicBezTo>
                    <a:pt x="39" y="183"/>
                    <a:pt x="42" y="202"/>
                    <a:pt x="44" y="214"/>
                  </a:cubicBezTo>
                  <a:cubicBezTo>
                    <a:pt x="44" y="215"/>
                    <a:pt x="44" y="215"/>
                    <a:pt x="44" y="215"/>
                  </a:cubicBezTo>
                  <a:cubicBezTo>
                    <a:pt x="44" y="215"/>
                    <a:pt x="44" y="215"/>
                    <a:pt x="44" y="215"/>
                  </a:cubicBezTo>
                  <a:cubicBezTo>
                    <a:pt x="44" y="215"/>
                    <a:pt x="41" y="234"/>
                    <a:pt x="41" y="252"/>
                  </a:cubicBezTo>
                  <a:cubicBezTo>
                    <a:pt x="41" y="253"/>
                    <a:pt x="41" y="254"/>
                    <a:pt x="41" y="255"/>
                  </a:cubicBezTo>
                  <a:cubicBezTo>
                    <a:pt x="85" y="238"/>
                    <a:pt x="85" y="238"/>
                    <a:pt x="85" y="238"/>
                  </a:cubicBezTo>
                  <a:cubicBezTo>
                    <a:pt x="87" y="239"/>
                    <a:pt x="87" y="239"/>
                    <a:pt x="87" y="239"/>
                  </a:cubicBezTo>
                  <a:cubicBezTo>
                    <a:pt x="87" y="239"/>
                    <a:pt x="113" y="254"/>
                    <a:pt x="118" y="256"/>
                  </a:cubicBezTo>
                  <a:cubicBezTo>
                    <a:pt x="121" y="258"/>
                    <a:pt x="127" y="253"/>
                    <a:pt x="130" y="251"/>
                  </a:cubicBezTo>
                  <a:cubicBezTo>
                    <a:pt x="132" y="250"/>
                    <a:pt x="134" y="249"/>
                    <a:pt x="135" y="248"/>
                  </a:cubicBezTo>
                  <a:cubicBezTo>
                    <a:pt x="139" y="245"/>
                    <a:pt x="153" y="235"/>
                    <a:pt x="158" y="231"/>
                  </a:cubicBezTo>
                  <a:cubicBezTo>
                    <a:pt x="157" y="225"/>
                    <a:pt x="156" y="214"/>
                    <a:pt x="161" y="209"/>
                  </a:cubicBezTo>
                  <a:cubicBezTo>
                    <a:pt x="164" y="208"/>
                    <a:pt x="167" y="206"/>
                    <a:pt x="174"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6" name="Freeform 5"/>
            <p:cNvSpPr/>
            <p:nvPr/>
          </p:nvSpPr>
          <p:spPr bwMode="auto">
            <a:xfrm>
              <a:off x="7108826" y="4684712"/>
              <a:ext cx="682624" cy="823913"/>
            </a:xfrm>
            <a:custGeom>
              <a:avLst/>
              <a:gdLst>
                <a:gd name="T0" fmla="*/ 215 w 275"/>
                <a:gd name="T1" fmla="*/ 281 h 332"/>
                <a:gd name="T2" fmla="*/ 255 w 275"/>
                <a:gd name="T3" fmla="*/ 281 h 332"/>
                <a:gd name="T4" fmla="*/ 264 w 275"/>
                <a:gd name="T5" fmla="*/ 283 h 332"/>
                <a:gd name="T6" fmla="*/ 268 w 275"/>
                <a:gd name="T7" fmla="*/ 283 h 332"/>
                <a:gd name="T8" fmla="*/ 275 w 275"/>
                <a:gd name="T9" fmla="*/ 240 h 332"/>
                <a:gd name="T10" fmla="*/ 275 w 275"/>
                <a:gd name="T11" fmla="*/ 211 h 332"/>
                <a:gd name="T12" fmla="*/ 271 w 275"/>
                <a:gd name="T13" fmla="*/ 202 h 332"/>
                <a:gd name="T14" fmla="*/ 268 w 275"/>
                <a:gd name="T15" fmla="*/ 174 h 332"/>
                <a:gd name="T16" fmla="*/ 243 w 275"/>
                <a:gd name="T17" fmla="*/ 145 h 332"/>
                <a:gd name="T18" fmla="*/ 260 w 275"/>
                <a:gd name="T19" fmla="*/ 114 h 332"/>
                <a:gd name="T20" fmla="*/ 275 w 275"/>
                <a:gd name="T21" fmla="*/ 79 h 332"/>
                <a:gd name="T22" fmla="*/ 263 w 275"/>
                <a:gd name="T23" fmla="*/ 66 h 332"/>
                <a:gd name="T24" fmla="*/ 245 w 275"/>
                <a:gd name="T25" fmla="*/ 66 h 332"/>
                <a:gd name="T26" fmla="*/ 243 w 275"/>
                <a:gd name="T27" fmla="*/ 31 h 332"/>
                <a:gd name="T28" fmla="*/ 230 w 275"/>
                <a:gd name="T29" fmla="*/ 31 h 332"/>
                <a:gd name="T30" fmla="*/ 208 w 275"/>
                <a:gd name="T31" fmla="*/ 54 h 332"/>
                <a:gd name="T32" fmla="*/ 208 w 275"/>
                <a:gd name="T33" fmla="*/ 25 h 332"/>
                <a:gd name="T34" fmla="*/ 182 w 275"/>
                <a:gd name="T35" fmla="*/ 25 h 332"/>
                <a:gd name="T36" fmla="*/ 125 w 275"/>
                <a:gd name="T37" fmla="*/ 12 h 332"/>
                <a:gd name="T38" fmla="*/ 78 w 275"/>
                <a:gd name="T39" fmla="*/ 3 h 332"/>
                <a:gd name="T40" fmla="*/ 78 w 275"/>
                <a:gd name="T41" fmla="*/ 7 h 332"/>
                <a:gd name="T42" fmla="*/ 77 w 275"/>
                <a:gd name="T43" fmla="*/ 34 h 332"/>
                <a:gd name="T44" fmla="*/ 74 w 275"/>
                <a:gd name="T45" fmla="*/ 39 h 332"/>
                <a:gd name="T46" fmla="*/ 71 w 275"/>
                <a:gd name="T47" fmla="*/ 35 h 332"/>
                <a:gd name="T48" fmla="*/ 52 w 275"/>
                <a:gd name="T49" fmla="*/ 31 h 332"/>
                <a:gd name="T50" fmla="*/ 24 w 275"/>
                <a:gd name="T51" fmla="*/ 62 h 332"/>
                <a:gd name="T52" fmla="*/ 25 w 275"/>
                <a:gd name="T53" fmla="*/ 96 h 332"/>
                <a:gd name="T54" fmla="*/ 24 w 275"/>
                <a:gd name="T55" fmla="*/ 132 h 332"/>
                <a:gd name="T56" fmla="*/ 24 w 275"/>
                <a:gd name="T57" fmla="*/ 158 h 332"/>
                <a:gd name="T58" fmla="*/ 25 w 275"/>
                <a:gd name="T59" fmla="*/ 160 h 332"/>
                <a:gd name="T60" fmla="*/ 0 w 275"/>
                <a:gd name="T61" fmla="*/ 177 h 332"/>
                <a:gd name="T62" fmla="*/ 0 w 275"/>
                <a:gd name="T63" fmla="*/ 179 h 332"/>
                <a:gd name="T64" fmla="*/ 18 w 275"/>
                <a:gd name="T65" fmla="*/ 181 h 332"/>
                <a:gd name="T66" fmla="*/ 33 w 275"/>
                <a:gd name="T67" fmla="*/ 193 h 332"/>
                <a:gd name="T68" fmla="*/ 23 w 275"/>
                <a:gd name="T69" fmla="*/ 217 h 332"/>
                <a:gd name="T70" fmla="*/ 26 w 275"/>
                <a:gd name="T71" fmla="*/ 257 h 332"/>
                <a:gd name="T72" fmla="*/ 32 w 275"/>
                <a:gd name="T73" fmla="*/ 257 h 332"/>
                <a:gd name="T74" fmla="*/ 40 w 275"/>
                <a:gd name="T75" fmla="*/ 224 h 332"/>
                <a:gd name="T76" fmla="*/ 46 w 275"/>
                <a:gd name="T77" fmla="*/ 229 h 332"/>
                <a:gd name="T78" fmla="*/ 61 w 275"/>
                <a:gd name="T79" fmla="*/ 240 h 332"/>
                <a:gd name="T80" fmla="*/ 75 w 275"/>
                <a:gd name="T81" fmla="*/ 226 h 332"/>
                <a:gd name="T82" fmla="*/ 81 w 275"/>
                <a:gd name="T83" fmla="*/ 228 h 332"/>
                <a:gd name="T84" fmla="*/ 105 w 275"/>
                <a:gd name="T85" fmla="*/ 227 h 332"/>
                <a:gd name="T86" fmla="*/ 108 w 275"/>
                <a:gd name="T87" fmla="*/ 226 h 332"/>
                <a:gd name="T88" fmla="*/ 109 w 275"/>
                <a:gd name="T89" fmla="*/ 228 h 332"/>
                <a:gd name="T90" fmla="*/ 121 w 275"/>
                <a:gd name="T91" fmla="*/ 255 h 332"/>
                <a:gd name="T92" fmla="*/ 112 w 275"/>
                <a:gd name="T93" fmla="*/ 288 h 332"/>
                <a:gd name="T94" fmla="*/ 104 w 275"/>
                <a:gd name="T95" fmla="*/ 305 h 332"/>
                <a:gd name="T96" fmla="*/ 120 w 275"/>
                <a:gd name="T97" fmla="*/ 298 h 332"/>
                <a:gd name="T98" fmla="*/ 128 w 275"/>
                <a:gd name="T99" fmla="*/ 323 h 332"/>
                <a:gd name="T100" fmla="*/ 138 w 275"/>
                <a:gd name="T101" fmla="*/ 318 h 332"/>
                <a:gd name="T102" fmla="*/ 154 w 275"/>
                <a:gd name="T103" fmla="*/ 329 h 332"/>
                <a:gd name="T104" fmla="*/ 154 w 275"/>
                <a:gd name="T105" fmla="*/ 330 h 332"/>
                <a:gd name="T106" fmla="*/ 155 w 275"/>
                <a:gd name="T107" fmla="*/ 331 h 332"/>
                <a:gd name="T108" fmla="*/ 155 w 275"/>
                <a:gd name="T109" fmla="*/ 332 h 332"/>
                <a:gd name="T110" fmla="*/ 169 w 275"/>
                <a:gd name="T111" fmla="*/ 317 h 332"/>
                <a:gd name="T112" fmla="*/ 180 w 275"/>
                <a:gd name="T113" fmla="*/ 294 h 332"/>
                <a:gd name="T114" fmla="*/ 192 w 275"/>
                <a:gd name="T115" fmla="*/ 295 h 332"/>
                <a:gd name="T116" fmla="*/ 209 w 275"/>
                <a:gd name="T117" fmla="*/ 307 h 332"/>
                <a:gd name="T118" fmla="*/ 210 w 275"/>
                <a:gd name="T119" fmla="*/ 285 h 332"/>
                <a:gd name="T120" fmla="*/ 215 w 275"/>
                <a:gd name="T121" fmla="*/ 28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5" h="332">
                  <a:moveTo>
                    <a:pt x="215" y="281"/>
                  </a:moveTo>
                  <a:cubicBezTo>
                    <a:pt x="225" y="279"/>
                    <a:pt x="238" y="279"/>
                    <a:pt x="255" y="281"/>
                  </a:cubicBezTo>
                  <a:cubicBezTo>
                    <a:pt x="260" y="281"/>
                    <a:pt x="263" y="282"/>
                    <a:pt x="264" y="283"/>
                  </a:cubicBezTo>
                  <a:cubicBezTo>
                    <a:pt x="265" y="283"/>
                    <a:pt x="266" y="283"/>
                    <a:pt x="268" y="283"/>
                  </a:cubicBezTo>
                  <a:cubicBezTo>
                    <a:pt x="275" y="240"/>
                    <a:pt x="275" y="240"/>
                    <a:pt x="275" y="240"/>
                  </a:cubicBezTo>
                  <a:cubicBezTo>
                    <a:pt x="275" y="211"/>
                    <a:pt x="275" y="211"/>
                    <a:pt x="275" y="211"/>
                  </a:cubicBezTo>
                  <a:cubicBezTo>
                    <a:pt x="271" y="202"/>
                    <a:pt x="271" y="202"/>
                    <a:pt x="271" y="202"/>
                  </a:cubicBezTo>
                  <a:cubicBezTo>
                    <a:pt x="268" y="174"/>
                    <a:pt x="268" y="174"/>
                    <a:pt x="268" y="174"/>
                  </a:cubicBezTo>
                  <a:cubicBezTo>
                    <a:pt x="256" y="164"/>
                    <a:pt x="243" y="151"/>
                    <a:pt x="243" y="145"/>
                  </a:cubicBezTo>
                  <a:cubicBezTo>
                    <a:pt x="243" y="139"/>
                    <a:pt x="255" y="122"/>
                    <a:pt x="260" y="114"/>
                  </a:cubicBezTo>
                  <a:cubicBezTo>
                    <a:pt x="275" y="79"/>
                    <a:pt x="275" y="79"/>
                    <a:pt x="275" y="79"/>
                  </a:cubicBezTo>
                  <a:cubicBezTo>
                    <a:pt x="274" y="76"/>
                    <a:pt x="272" y="66"/>
                    <a:pt x="263" y="66"/>
                  </a:cubicBezTo>
                  <a:cubicBezTo>
                    <a:pt x="245" y="66"/>
                    <a:pt x="245" y="66"/>
                    <a:pt x="245" y="66"/>
                  </a:cubicBezTo>
                  <a:cubicBezTo>
                    <a:pt x="243" y="31"/>
                    <a:pt x="243" y="31"/>
                    <a:pt x="243" y="31"/>
                  </a:cubicBezTo>
                  <a:cubicBezTo>
                    <a:pt x="230" y="31"/>
                    <a:pt x="230" y="31"/>
                    <a:pt x="230" y="31"/>
                  </a:cubicBezTo>
                  <a:cubicBezTo>
                    <a:pt x="208" y="54"/>
                    <a:pt x="208" y="54"/>
                    <a:pt x="208" y="54"/>
                  </a:cubicBezTo>
                  <a:cubicBezTo>
                    <a:pt x="208" y="25"/>
                    <a:pt x="208" y="25"/>
                    <a:pt x="208" y="25"/>
                  </a:cubicBezTo>
                  <a:cubicBezTo>
                    <a:pt x="182" y="25"/>
                    <a:pt x="182" y="25"/>
                    <a:pt x="182" y="25"/>
                  </a:cubicBezTo>
                  <a:cubicBezTo>
                    <a:pt x="181" y="25"/>
                    <a:pt x="153" y="21"/>
                    <a:pt x="125" y="12"/>
                  </a:cubicBezTo>
                  <a:cubicBezTo>
                    <a:pt x="91" y="0"/>
                    <a:pt x="81" y="1"/>
                    <a:pt x="78" y="3"/>
                  </a:cubicBezTo>
                  <a:cubicBezTo>
                    <a:pt x="78" y="4"/>
                    <a:pt x="77" y="5"/>
                    <a:pt x="78" y="7"/>
                  </a:cubicBezTo>
                  <a:cubicBezTo>
                    <a:pt x="82" y="25"/>
                    <a:pt x="78" y="33"/>
                    <a:pt x="77" y="34"/>
                  </a:cubicBezTo>
                  <a:cubicBezTo>
                    <a:pt x="74" y="39"/>
                    <a:pt x="74" y="39"/>
                    <a:pt x="74" y="39"/>
                  </a:cubicBezTo>
                  <a:cubicBezTo>
                    <a:pt x="71" y="35"/>
                    <a:pt x="71" y="35"/>
                    <a:pt x="71" y="35"/>
                  </a:cubicBezTo>
                  <a:cubicBezTo>
                    <a:pt x="71" y="35"/>
                    <a:pt x="66" y="31"/>
                    <a:pt x="52" y="31"/>
                  </a:cubicBezTo>
                  <a:cubicBezTo>
                    <a:pt x="37" y="31"/>
                    <a:pt x="26" y="43"/>
                    <a:pt x="24" y="62"/>
                  </a:cubicBezTo>
                  <a:cubicBezTo>
                    <a:pt x="24" y="72"/>
                    <a:pt x="24" y="84"/>
                    <a:pt x="25" y="96"/>
                  </a:cubicBezTo>
                  <a:cubicBezTo>
                    <a:pt x="26" y="111"/>
                    <a:pt x="27" y="124"/>
                    <a:pt x="24" y="132"/>
                  </a:cubicBezTo>
                  <a:cubicBezTo>
                    <a:pt x="21" y="144"/>
                    <a:pt x="24" y="158"/>
                    <a:pt x="24" y="158"/>
                  </a:cubicBezTo>
                  <a:cubicBezTo>
                    <a:pt x="25" y="160"/>
                    <a:pt x="25" y="160"/>
                    <a:pt x="25" y="160"/>
                  </a:cubicBezTo>
                  <a:cubicBezTo>
                    <a:pt x="0" y="177"/>
                    <a:pt x="0" y="177"/>
                    <a:pt x="0" y="177"/>
                  </a:cubicBezTo>
                  <a:cubicBezTo>
                    <a:pt x="0" y="179"/>
                    <a:pt x="0" y="179"/>
                    <a:pt x="0" y="179"/>
                  </a:cubicBezTo>
                  <a:cubicBezTo>
                    <a:pt x="18" y="181"/>
                    <a:pt x="18" y="181"/>
                    <a:pt x="18" y="181"/>
                  </a:cubicBezTo>
                  <a:cubicBezTo>
                    <a:pt x="33" y="193"/>
                    <a:pt x="33" y="193"/>
                    <a:pt x="33" y="193"/>
                  </a:cubicBezTo>
                  <a:cubicBezTo>
                    <a:pt x="23" y="217"/>
                    <a:pt x="23" y="217"/>
                    <a:pt x="23" y="217"/>
                  </a:cubicBezTo>
                  <a:cubicBezTo>
                    <a:pt x="26" y="257"/>
                    <a:pt x="26" y="257"/>
                    <a:pt x="26" y="257"/>
                  </a:cubicBezTo>
                  <a:cubicBezTo>
                    <a:pt x="32" y="257"/>
                    <a:pt x="32" y="257"/>
                    <a:pt x="32" y="257"/>
                  </a:cubicBezTo>
                  <a:cubicBezTo>
                    <a:pt x="33" y="225"/>
                    <a:pt x="37" y="225"/>
                    <a:pt x="40" y="224"/>
                  </a:cubicBezTo>
                  <a:cubicBezTo>
                    <a:pt x="42" y="224"/>
                    <a:pt x="45" y="224"/>
                    <a:pt x="46" y="229"/>
                  </a:cubicBezTo>
                  <a:cubicBezTo>
                    <a:pt x="50" y="237"/>
                    <a:pt x="57" y="239"/>
                    <a:pt x="61" y="240"/>
                  </a:cubicBezTo>
                  <a:cubicBezTo>
                    <a:pt x="64" y="235"/>
                    <a:pt x="69" y="226"/>
                    <a:pt x="75" y="226"/>
                  </a:cubicBezTo>
                  <a:cubicBezTo>
                    <a:pt x="77" y="225"/>
                    <a:pt x="79" y="226"/>
                    <a:pt x="81" y="228"/>
                  </a:cubicBezTo>
                  <a:cubicBezTo>
                    <a:pt x="83" y="230"/>
                    <a:pt x="95" y="229"/>
                    <a:pt x="105" y="227"/>
                  </a:cubicBezTo>
                  <a:cubicBezTo>
                    <a:pt x="108" y="226"/>
                    <a:pt x="108" y="226"/>
                    <a:pt x="108" y="226"/>
                  </a:cubicBezTo>
                  <a:cubicBezTo>
                    <a:pt x="109" y="228"/>
                    <a:pt x="109" y="228"/>
                    <a:pt x="109" y="228"/>
                  </a:cubicBezTo>
                  <a:cubicBezTo>
                    <a:pt x="111" y="231"/>
                    <a:pt x="121" y="247"/>
                    <a:pt x="121" y="255"/>
                  </a:cubicBezTo>
                  <a:cubicBezTo>
                    <a:pt x="121" y="263"/>
                    <a:pt x="113" y="286"/>
                    <a:pt x="112" y="288"/>
                  </a:cubicBezTo>
                  <a:cubicBezTo>
                    <a:pt x="104" y="305"/>
                    <a:pt x="104" y="305"/>
                    <a:pt x="104" y="305"/>
                  </a:cubicBezTo>
                  <a:cubicBezTo>
                    <a:pt x="120" y="298"/>
                    <a:pt x="120" y="298"/>
                    <a:pt x="120" y="298"/>
                  </a:cubicBezTo>
                  <a:cubicBezTo>
                    <a:pt x="128" y="323"/>
                    <a:pt x="128" y="323"/>
                    <a:pt x="128" y="323"/>
                  </a:cubicBezTo>
                  <a:cubicBezTo>
                    <a:pt x="130" y="320"/>
                    <a:pt x="134" y="318"/>
                    <a:pt x="138" y="318"/>
                  </a:cubicBezTo>
                  <a:cubicBezTo>
                    <a:pt x="145" y="318"/>
                    <a:pt x="152" y="327"/>
                    <a:pt x="154" y="329"/>
                  </a:cubicBezTo>
                  <a:cubicBezTo>
                    <a:pt x="154" y="330"/>
                    <a:pt x="154" y="330"/>
                    <a:pt x="154" y="330"/>
                  </a:cubicBezTo>
                  <a:cubicBezTo>
                    <a:pt x="155" y="331"/>
                    <a:pt x="155" y="331"/>
                    <a:pt x="155" y="331"/>
                  </a:cubicBezTo>
                  <a:cubicBezTo>
                    <a:pt x="155" y="331"/>
                    <a:pt x="155" y="332"/>
                    <a:pt x="155" y="332"/>
                  </a:cubicBezTo>
                  <a:cubicBezTo>
                    <a:pt x="163" y="326"/>
                    <a:pt x="169" y="319"/>
                    <a:pt x="169" y="317"/>
                  </a:cubicBezTo>
                  <a:cubicBezTo>
                    <a:pt x="169" y="311"/>
                    <a:pt x="172" y="298"/>
                    <a:pt x="180" y="294"/>
                  </a:cubicBezTo>
                  <a:cubicBezTo>
                    <a:pt x="183" y="291"/>
                    <a:pt x="188" y="292"/>
                    <a:pt x="192" y="295"/>
                  </a:cubicBezTo>
                  <a:cubicBezTo>
                    <a:pt x="197" y="298"/>
                    <a:pt x="204" y="303"/>
                    <a:pt x="209" y="307"/>
                  </a:cubicBezTo>
                  <a:cubicBezTo>
                    <a:pt x="207" y="299"/>
                    <a:pt x="207" y="290"/>
                    <a:pt x="210" y="285"/>
                  </a:cubicBezTo>
                  <a:cubicBezTo>
                    <a:pt x="211" y="283"/>
                    <a:pt x="213" y="281"/>
                    <a:pt x="215" y="281"/>
                  </a:cubicBezTo>
                  <a:close/>
                </a:path>
              </a:pathLst>
            </a:custGeom>
            <a:solidFill>
              <a:srgbClr val="784A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7" name="Freeform 6"/>
            <p:cNvSpPr/>
            <p:nvPr/>
          </p:nvSpPr>
          <p:spPr bwMode="auto">
            <a:xfrm>
              <a:off x="4776789" y="3219449"/>
              <a:ext cx="1619250" cy="1093787"/>
            </a:xfrm>
            <a:custGeom>
              <a:avLst/>
              <a:gdLst>
                <a:gd name="T0" fmla="*/ 0 w 652"/>
                <a:gd name="T1" fmla="*/ 216 h 440"/>
                <a:gd name="T2" fmla="*/ 1 w 652"/>
                <a:gd name="T3" fmla="*/ 251 h 440"/>
                <a:gd name="T4" fmla="*/ 13 w 652"/>
                <a:gd name="T5" fmla="*/ 279 h 440"/>
                <a:gd name="T6" fmla="*/ 44 w 652"/>
                <a:gd name="T7" fmla="*/ 304 h 440"/>
                <a:gd name="T8" fmla="*/ 89 w 652"/>
                <a:gd name="T9" fmla="*/ 343 h 440"/>
                <a:gd name="T10" fmla="*/ 127 w 652"/>
                <a:gd name="T11" fmla="*/ 348 h 440"/>
                <a:gd name="T12" fmla="*/ 197 w 652"/>
                <a:gd name="T13" fmla="*/ 388 h 440"/>
                <a:gd name="T14" fmla="*/ 228 w 652"/>
                <a:gd name="T15" fmla="*/ 394 h 440"/>
                <a:gd name="T16" fmla="*/ 271 w 652"/>
                <a:gd name="T17" fmla="*/ 440 h 440"/>
                <a:gd name="T18" fmla="*/ 296 w 652"/>
                <a:gd name="T19" fmla="*/ 430 h 440"/>
                <a:gd name="T20" fmla="*/ 315 w 652"/>
                <a:gd name="T21" fmla="*/ 440 h 440"/>
                <a:gd name="T22" fmla="*/ 349 w 652"/>
                <a:gd name="T23" fmla="*/ 411 h 440"/>
                <a:gd name="T24" fmla="*/ 357 w 652"/>
                <a:gd name="T25" fmla="*/ 395 h 440"/>
                <a:gd name="T26" fmla="*/ 381 w 652"/>
                <a:gd name="T27" fmla="*/ 323 h 440"/>
                <a:gd name="T28" fmla="*/ 427 w 652"/>
                <a:gd name="T29" fmla="*/ 333 h 440"/>
                <a:gd name="T30" fmla="*/ 441 w 652"/>
                <a:gd name="T31" fmla="*/ 370 h 440"/>
                <a:gd name="T32" fmla="*/ 486 w 652"/>
                <a:gd name="T33" fmla="*/ 394 h 440"/>
                <a:gd name="T34" fmla="*/ 514 w 652"/>
                <a:gd name="T35" fmla="*/ 412 h 440"/>
                <a:gd name="T36" fmla="*/ 544 w 652"/>
                <a:gd name="T37" fmla="*/ 402 h 440"/>
                <a:gd name="T38" fmla="*/ 563 w 652"/>
                <a:gd name="T39" fmla="*/ 372 h 440"/>
                <a:gd name="T40" fmla="*/ 531 w 652"/>
                <a:gd name="T41" fmla="*/ 326 h 440"/>
                <a:gd name="T42" fmla="*/ 570 w 652"/>
                <a:gd name="T43" fmla="*/ 324 h 440"/>
                <a:gd name="T44" fmla="*/ 593 w 652"/>
                <a:gd name="T45" fmla="*/ 324 h 440"/>
                <a:gd name="T46" fmla="*/ 603 w 652"/>
                <a:gd name="T47" fmla="*/ 288 h 440"/>
                <a:gd name="T48" fmla="*/ 632 w 652"/>
                <a:gd name="T49" fmla="*/ 253 h 440"/>
                <a:gd name="T50" fmla="*/ 652 w 652"/>
                <a:gd name="T51" fmla="*/ 224 h 440"/>
                <a:gd name="T52" fmla="*/ 610 w 652"/>
                <a:gd name="T53" fmla="*/ 136 h 440"/>
                <a:gd name="T54" fmla="*/ 609 w 652"/>
                <a:gd name="T55" fmla="*/ 129 h 440"/>
                <a:gd name="T56" fmla="*/ 594 w 652"/>
                <a:gd name="T57" fmla="*/ 128 h 440"/>
                <a:gd name="T58" fmla="*/ 526 w 652"/>
                <a:gd name="T59" fmla="*/ 75 h 440"/>
                <a:gd name="T60" fmla="*/ 463 w 652"/>
                <a:gd name="T61" fmla="*/ 31 h 440"/>
                <a:gd name="T62" fmla="*/ 402 w 652"/>
                <a:gd name="T63" fmla="*/ 19 h 440"/>
                <a:gd name="T64" fmla="*/ 385 w 652"/>
                <a:gd name="T65" fmla="*/ 27 h 440"/>
                <a:gd name="T66" fmla="*/ 355 w 652"/>
                <a:gd name="T67" fmla="*/ 73 h 440"/>
                <a:gd name="T68" fmla="*/ 303 w 652"/>
                <a:gd name="T69" fmla="*/ 56 h 440"/>
                <a:gd name="T70" fmla="*/ 269 w 652"/>
                <a:gd name="T71" fmla="*/ 53 h 440"/>
                <a:gd name="T72" fmla="*/ 259 w 652"/>
                <a:gd name="T73" fmla="*/ 28 h 440"/>
                <a:gd name="T74" fmla="*/ 234 w 652"/>
                <a:gd name="T75" fmla="*/ 19 h 440"/>
                <a:gd name="T76" fmla="*/ 190 w 652"/>
                <a:gd name="T77" fmla="*/ 0 h 440"/>
                <a:gd name="T78" fmla="*/ 80 w 652"/>
                <a:gd name="T79" fmla="*/ 11 h 440"/>
                <a:gd name="T80" fmla="*/ 103 w 652"/>
                <a:gd name="T81" fmla="*/ 61 h 440"/>
                <a:gd name="T82" fmla="*/ 103 w 652"/>
                <a:gd name="T83" fmla="*/ 103 h 440"/>
                <a:gd name="T84" fmla="*/ 84 w 652"/>
                <a:gd name="T85" fmla="*/ 145 h 440"/>
                <a:gd name="T86" fmla="*/ 15 w 652"/>
                <a:gd name="T87" fmla="*/ 172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2" h="440">
                  <a:moveTo>
                    <a:pt x="0" y="195"/>
                  </a:moveTo>
                  <a:cubicBezTo>
                    <a:pt x="0" y="216"/>
                    <a:pt x="0" y="216"/>
                    <a:pt x="0" y="216"/>
                  </a:cubicBezTo>
                  <a:cubicBezTo>
                    <a:pt x="15" y="226"/>
                    <a:pt x="15" y="226"/>
                    <a:pt x="15" y="226"/>
                  </a:cubicBezTo>
                  <a:cubicBezTo>
                    <a:pt x="1" y="251"/>
                    <a:pt x="1" y="251"/>
                    <a:pt x="1" y="251"/>
                  </a:cubicBezTo>
                  <a:cubicBezTo>
                    <a:pt x="13" y="278"/>
                    <a:pt x="13" y="278"/>
                    <a:pt x="13" y="278"/>
                  </a:cubicBezTo>
                  <a:cubicBezTo>
                    <a:pt x="13" y="279"/>
                    <a:pt x="13" y="279"/>
                    <a:pt x="13" y="279"/>
                  </a:cubicBezTo>
                  <a:cubicBezTo>
                    <a:pt x="14" y="284"/>
                    <a:pt x="17" y="300"/>
                    <a:pt x="25" y="305"/>
                  </a:cubicBezTo>
                  <a:cubicBezTo>
                    <a:pt x="28" y="308"/>
                    <a:pt x="37" y="306"/>
                    <a:pt x="44" y="304"/>
                  </a:cubicBezTo>
                  <a:cubicBezTo>
                    <a:pt x="53" y="301"/>
                    <a:pt x="64" y="298"/>
                    <a:pt x="69" y="307"/>
                  </a:cubicBezTo>
                  <a:cubicBezTo>
                    <a:pt x="73" y="316"/>
                    <a:pt x="85" y="336"/>
                    <a:pt x="89" y="343"/>
                  </a:cubicBezTo>
                  <a:cubicBezTo>
                    <a:pt x="98" y="340"/>
                    <a:pt x="117" y="336"/>
                    <a:pt x="124" y="341"/>
                  </a:cubicBezTo>
                  <a:cubicBezTo>
                    <a:pt x="126" y="343"/>
                    <a:pt x="127" y="345"/>
                    <a:pt x="127" y="348"/>
                  </a:cubicBezTo>
                  <a:cubicBezTo>
                    <a:pt x="127" y="353"/>
                    <a:pt x="141" y="366"/>
                    <a:pt x="154" y="374"/>
                  </a:cubicBezTo>
                  <a:cubicBezTo>
                    <a:pt x="197" y="388"/>
                    <a:pt x="197" y="388"/>
                    <a:pt x="197" y="388"/>
                  </a:cubicBezTo>
                  <a:cubicBezTo>
                    <a:pt x="201" y="386"/>
                    <a:pt x="213" y="382"/>
                    <a:pt x="222" y="389"/>
                  </a:cubicBezTo>
                  <a:cubicBezTo>
                    <a:pt x="224" y="391"/>
                    <a:pt x="226" y="392"/>
                    <a:pt x="228" y="394"/>
                  </a:cubicBezTo>
                  <a:cubicBezTo>
                    <a:pt x="235" y="399"/>
                    <a:pt x="244" y="405"/>
                    <a:pt x="253" y="420"/>
                  </a:cubicBezTo>
                  <a:cubicBezTo>
                    <a:pt x="261" y="433"/>
                    <a:pt x="268" y="438"/>
                    <a:pt x="271" y="440"/>
                  </a:cubicBezTo>
                  <a:cubicBezTo>
                    <a:pt x="294" y="429"/>
                    <a:pt x="294" y="429"/>
                    <a:pt x="294" y="429"/>
                  </a:cubicBezTo>
                  <a:cubicBezTo>
                    <a:pt x="296" y="430"/>
                    <a:pt x="296" y="430"/>
                    <a:pt x="296" y="430"/>
                  </a:cubicBezTo>
                  <a:cubicBezTo>
                    <a:pt x="303" y="435"/>
                    <a:pt x="311" y="440"/>
                    <a:pt x="313" y="440"/>
                  </a:cubicBezTo>
                  <a:cubicBezTo>
                    <a:pt x="315" y="440"/>
                    <a:pt x="315" y="440"/>
                    <a:pt x="315" y="440"/>
                  </a:cubicBezTo>
                  <a:cubicBezTo>
                    <a:pt x="339" y="430"/>
                    <a:pt x="339" y="430"/>
                    <a:pt x="339" y="430"/>
                  </a:cubicBezTo>
                  <a:cubicBezTo>
                    <a:pt x="349" y="411"/>
                    <a:pt x="349" y="411"/>
                    <a:pt x="349" y="411"/>
                  </a:cubicBezTo>
                  <a:cubicBezTo>
                    <a:pt x="364" y="411"/>
                    <a:pt x="364" y="411"/>
                    <a:pt x="364" y="411"/>
                  </a:cubicBezTo>
                  <a:cubicBezTo>
                    <a:pt x="357" y="395"/>
                    <a:pt x="357" y="395"/>
                    <a:pt x="357" y="395"/>
                  </a:cubicBezTo>
                  <a:cubicBezTo>
                    <a:pt x="366" y="364"/>
                    <a:pt x="366" y="364"/>
                    <a:pt x="366" y="364"/>
                  </a:cubicBezTo>
                  <a:cubicBezTo>
                    <a:pt x="367" y="348"/>
                    <a:pt x="369" y="323"/>
                    <a:pt x="381" y="323"/>
                  </a:cubicBezTo>
                  <a:cubicBezTo>
                    <a:pt x="391" y="323"/>
                    <a:pt x="422" y="332"/>
                    <a:pt x="425" y="333"/>
                  </a:cubicBezTo>
                  <a:cubicBezTo>
                    <a:pt x="427" y="333"/>
                    <a:pt x="427" y="333"/>
                    <a:pt x="427" y="333"/>
                  </a:cubicBezTo>
                  <a:cubicBezTo>
                    <a:pt x="428" y="335"/>
                    <a:pt x="428" y="335"/>
                    <a:pt x="428" y="335"/>
                  </a:cubicBezTo>
                  <a:cubicBezTo>
                    <a:pt x="428" y="335"/>
                    <a:pt x="433" y="350"/>
                    <a:pt x="441" y="370"/>
                  </a:cubicBezTo>
                  <a:cubicBezTo>
                    <a:pt x="452" y="400"/>
                    <a:pt x="463" y="412"/>
                    <a:pt x="467" y="411"/>
                  </a:cubicBezTo>
                  <a:cubicBezTo>
                    <a:pt x="475" y="408"/>
                    <a:pt x="483" y="398"/>
                    <a:pt x="486" y="394"/>
                  </a:cubicBezTo>
                  <a:cubicBezTo>
                    <a:pt x="488" y="390"/>
                    <a:pt x="488" y="390"/>
                    <a:pt x="488" y="390"/>
                  </a:cubicBezTo>
                  <a:cubicBezTo>
                    <a:pt x="514" y="412"/>
                    <a:pt x="514" y="412"/>
                    <a:pt x="514" y="412"/>
                  </a:cubicBezTo>
                  <a:cubicBezTo>
                    <a:pt x="527" y="422"/>
                    <a:pt x="527" y="422"/>
                    <a:pt x="527" y="422"/>
                  </a:cubicBezTo>
                  <a:cubicBezTo>
                    <a:pt x="544" y="402"/>
                    <a:pt x="544" y="402"/>
                    <a:pt x="544" y="402"/>
                  </a:cubicBezTo>
                  <a:cubicBezTo>
                    <a:pt x="563" y="393"/>
                    <a:pt x="563" y="393"/>
                    <a:pt x="563" y="393"/>
                  </a:cubicBezTo>
                  <a:cubicBezTo>
                    <a:pt x="563" y="372"/>
                    <a:pt x="563" y="372"/>
                    <a:pt x="563" y="372"/>
                  </a:cubicBezTo>
                  <a:cubicBezTo>
                    <a:pt x="543" y="356"/>
                    <a:pt x="543" y="356"/>
                    <a:pt x="543" y="356"/>
                  </a:cubicBezTo>
                  <a:cubicBezTo>
                    <a:pt x="531" y="326"/>
                    <a:pt x="531" y="326"/>
                    <a:pt x="531" y="326"/>
                  </a:cubicBezTo>
                  <a:cubicBezTo>
                    <a:pt x="534" y="324"/>
                    <a:pt x="534" y="324"/>
                    <a:pt x="534" y="324"/>
                  </a:cubicBezTo>
                  <a:cubicBezTo>
                    <a:pt x="534" y="323"/>
                    <a:pt x="555" y="311"/>
                    <a:pt x="570" y="324"/>
                  </a:cubicBezTo>
                  <a:cubicBezTo>
                    <a:pt x="578" y="331"/>
                    <a:pt x="589" y="331"/>
                    <a:pt x="593" y="328"/>
                  </a:cubicBezTo>
                  <a:cubicBezTo>
                    <a:pt x="594" y="327"/>
                    <a:pt x="594" y="326"/>
                    <a:pt x="593" y="324"/>
                  </a:cubicBezTo>
                  <a:cubicBezTo>
                    <a:pt x="587" y="310"/>
                    <a:pt x="594" y="299"/>
                    <a:pt x="595" y="299"/>
                  </a:cubicBezTo>
                  <a:cubicBezTo>
                    <a:pt x="603" y="288"/>
                    <a:pt x="603" y="288"/>
                    <a:pt x="603" y="288"/>
                  </a:cubicBezTo>
                  <a:cubicBezTo>
                    <a:pt x="614" y="265"/>
                    <a:pt x="614" y="265"/>
                    <a:pt x="614" y="265"/>
                  </a:cubicBezTo>
                  <a:cubicBezTo>
                    <a:pt x="632" y="253"/>
                    <a:pt x="632" y="253"/>
                    <a:pt x="632" y="253"/>
                  </a:cubicBezTo>
                  <a:cubicBezTo>
                    <a:pt x="632" y="232"/>
                    <a:pt x="632" y="232"/>
                    <a:pt x="632" y="232"/>
                  </a:cubicBezTo>
                  <a:cubicBezTo>
                    <a:pt x="652" y="224"/>
                    <a:pt x="652" y="224"/>
                    <a:pt x="652" y="224"/>
                  </a:cubicBezTo>
                  <a:cubicBezTo>
                    <a:pt x="650" y="215"/>
                    <a:pt x="643" y="192"/>
                    <a:pt x="635" y="181"/>
                  </a:cubicBezTo>
                  <a:cubicBezTo>
                    <a:pt x="623" y="168"/>
                    <a:pt x="610" y="137"/>
                    <a:pt x="610" y="136"/>
                  </a:cubicBezTo>
                  <a:cubicBezTo>
                    <a:pt x="610" y="135"/>
                    <a:pt x="610" y="135"/>
                    <a:pt x="610" y="135"/>
                  </a:cubicBezTo>
                  <a:cubicBezTo>
                    <a:pt x="609" y="129"/>
                    <a:pt x="609" y="129"/>
                    <a:pt x="609" y="129"/>
                  </a:cubicBezTo>
                  <a:cubicBezTo>
                    <a:pt x="594" y="129"/>
                    <a:pt x="594" y="129"/>
                    <a:pt x="594" y="129"/>
                  </a:cubicBezTo>
                  <a:cubicBezTo>
                    <a:pt x="594" y="128"/>
                    <a:pt x="594" y="128"/>
                    <a:pt x="594" y="128"/>
                  </a:cubicBezTo>
                  <a:cubicBezTo>
                    <a:pt x="590" y="127"/>
                    <a:pt x="557" y="115"/>
                    <a:pt x="549" y="105"/>
                  </a:cubicBezTo>
                  <a:cubicBezTo>
                    <a:pt x="544" y="98"/>
                    <a:pt x="532" y="83"/>
                    <a:pt x="526" y="75"/>
                  </a:cubicBezTo>
                  <a:cubicBezTo>
                    <a:pt x="509" y="97"/>
                    <a:pt x="509" y="97"/>
                    <a:pt x="509" y="97"/>
                  </a:cubicBezTo>
                  <a:cubicBezTo>
                    <a:pt x="463" y="31"/>
                    <a:pt x="463" y="31"/>
                    <a:pt x="463" y="31"/>
                  </a:cubicBezTo>
                  <a:cubicBezTo>
                    <a:pt x="423" y="38"/>
                    <a:pt x="423" y="38"/>
                    <a:pt x="423" y="38"/>
                  </a:cubicBezTo>
                  <a:cubicBezTo>
                    <a:pt x="402" y="19"/>
                    <a:pt x="402" y="19"/>
                    <a:pt x="402" y="19"/>
                  </a:cubicBezTo>
                  <a:cubicBezTo>
                    <a:pt x="385" y="19"/>
                    <a:pt x="385" y="19"/>
                    <a:pt x="385" y="19"/>
                  </a:cubicBezTo>
                  <a:cubicBezTo>
                    <a:pt x="385" y="27"/>
                    <a:pt x="385" y="27"/>
                    <a:pt x="385" y="27"/>
                  </a:cubicBezTo>
                  <a:cubicBezTo>
                    <a:pt x="373" y="53"/>
                    <a:pt x="373" y="53"/>
                    <a:pt x="373" y="53"/>
                  </a:cubicBezTo>
                  <a:cubicBezTo>
                    <a:pt x="355" y="73"/>
                    <a:pt x="355" y="73"/>
                    <a:pt x="355" y="73"/>
                  </a:cubicBezTo>
                  <a:cubicBezTo>
                    <a:pt x="328" y="71"/>
                    <a:pt x="328" y="71"/>
                    <a:pt x="328" y="71"/>
                  </a:cubicBezTo>
                  <a:cubicBezTo>
                    <a:pt x="303" y="56"/>
                    <a:pt x="303" y="56"/>
                    <a:pt x="303" y="56"/>
                  </a:cubicBezTo>
                  <a:cubicBezTo>
                    <a:pt x="288" y="51"/>
                    <a:pt x="288" y="51"/>
                    <a:pt x="288" y="51"/>
                  </a:cubicBezTo>
                  <a:cubicBezTo>
                    <a:pt x="269" y="53"/>
                    <a:pt x="269" y="53"/>
                    <a:pt x="269" y="53"/>
                  </a:cubicBezTo>
                  <a:cubicBezTo>
                    <a:pt x="269" y="37"/>
                    <a:pt x="269" y="37"/>
                    <a:pt x="269" y="37"/>
                  </a:cubicBezTo>
                  <a:cubicBezTo>
                    <a:pt x="259" y="28"/>
                    <a:pt x="259" y="28"/>
                    <a:pt x="259" y="28"/>
                  </a:cubicBezTo>
                  <a:cubicBezTo>
                    <a:pt x="234" y="30"/>
                    <a:pt x="234" y="30"/>
                    <a:pt x="234" y="30"/>
                  </a:cubicBezTo>
                  <a:cubicBezTo>
                    <a:pt x="234" y="19"/>
                    <a:pt x="234" y="19"/>
                    <a:pt x="234" y="19"/>
                  </a:cubicBezTo>
                  <a:cubicBezTo>
                    <a:pt x="220" y="19"/>
                    <a:pt x="220" y="19"/>
                    <a:pt x="220" y="19"/>
                  </a:cubicBezTo>
                  <a:cubicBezTo>
                    <a:pt x="190" y="0"/>
                    <a:pt x="190" y="0"/>
                    <a:pt x="190" y="0"/>
                  </a:cubicBezTo>
                  <a:cubicBezTo>
                    <a:pt x="100" y="0"/>
                    <a:pt x="100" y="0"/>
                    <a:pt x="100" y="0"/>
                  </a:cubicBezTo>
                  <a:cubicBezTo>
                    <a:pt x="91" y="0"/>
                    <a:pt x="81" y="9"/>
                    <a:pt x="80" y="11"/>
                  </a:cubicBezTo>
                  <a:cubicBezTo>
                    <a:pt x="80" y="30"/>
                    <a:pt x="80" y="30"/>
                    <a:pt x="80" y="30"/>
                  </a:cubicBezTo>
                  <a:cubicBezTo>
                    <a:pt x="85" y="35"/>
                    <a:pt x="101" y="50"/>
                    <a:pt x="103" y="61"/>
                  </a:cubicBezTo>
                  <a:cubicBezTo>
                    <a:pt x="105" y="72"/>
                    <a:pt x="103" y="101"/>
                    <a:pt x="103" y="102"/>
                  </a:cubicBezTo>
                  <a:cubicBezTo>
                    <a:pt x="103" y="103"/>
                    <a:pt x="103" y="103"/>
                    <a:pt x="103" y="103"/>
                  </a:cubicBezTo>
                  <a:cubicBezTo>
                    <a:pt x="84" y="123"/>
                    <a:pt x="84" y="123"/>
                    <a:pt x="84" y="123"/>
                  </a:cubicBezTo>
                  <a:cubicBezTo>
                    <a:pt x="84" y="145"/>
                    <a:pt x="84" y="145"/>
                    <a:pt x="84" y="145"/>
                  </a:cubicBezTo>
                  <a:cubicBezTo>
                    <a:pt x="25" y="145"/>
                    <a:pt x="25" y="145"/>
                    <a:pt x="25" y="145"/>
                  </a:cubicBezTo>
                  <a:cubicBezTo>
                    <a:pt x="23" y="152"/>
                    <a:pt x="18" y="167"/>
                    <a:pt x="15" y="172"/>
                  </a:cubicBezTo>
                  <a:cubicBezTo>
                    <a:pt x="11" y="176"/>
                    <a:pt x="3" y="191"/>
                    <a:pt x="0" y="1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8" name="Freeform 7"/>
            <p:cNvSpPr/>
            <p:nvPr/>
          </p:nvSpPr>
          <p:spPr bwMode="auto">
            <a:xfrm>
              <a:off x="7732713" y="4684712"/>
              <a:ext cx="603250" cy="814388"/>
            </a:xfrm>
            <a:custGeom>
              <a:avLst/>
              <a:gdLst>
                <a:gd name="T0" fmla="*/ 216 w 243"/>
                <a:gd name="T1" fmla="*/ 34 h 328"/>
                <a:gd name="T2" fmla="*/ 219 w 243"/>
                <a:gd name="T3" fmla="*/ 24 h 328"/>
                <a:gd name="T4" fmla="*/ 218 w 243"/>
                <a:gd name="T5" fmla="*/ 23 h 328"/>
                <a:gd name="T6" fmla="*/ 211 w 243"/>
                <a:gd name="T7" fmla="*/ 19 h 328"/>
                <a:gd name="T8" fmla="*/ 198 w 243"/>
                <a:gd name="T9" fmla="*/ 14 h 328"/>
                <a:gd name="T10" fmla="*/ 180 w 243"/>
                <a:gd name="T11" fmla="*/ 6 h 328"/>
                <a:gd name="T12" fmla="*/ 168 w 243"/>
                <a:gd name="T13" fmla="*/ 1 h 328"/>
                <a:gd name="T14" fmla="*/ 161 w 243"/>
                <a:gd name="T15" fmla="*/ 10 h 328"/>
                <a:gd name="T16" fmla="*/ 148 w 243"/>
                <a:gd name="T17" fmla="*/ 1 h 328"/>
                <a:gd name="T18" fmla="*/ 137 w 243"/>
                <a:gd name="T19" fmla="*/ 2 h 328"/>
                <a:gd name="T20" fmla="*/ 96 w 243"/>
                <a:gd name="T21" fmla="*/ 16 h 328"/>
                <a:gd name="T22" fmla="*/ 53 w 243"/>
                <a:gd name="T23" fmla="*/ 32 h 328"/>
                <a:gd name="T24" fmla="*/ 24 w 243"/>
                <a:gd name="T25" fmla="*/ 62 h 328"/>
                <a:gd name="T26" fmla="*/ 32 w 243"/>
                <a:gd name="T27" fmla="*/ 79 h 328"/>
                <a:gd name="T28" fmla="*/ 32 w 243"/>
                <a:gd name="T29" fmla="*/ 80 h 328"/>
                <a:gd name="T30" fmla="*/ 15 w 243"/>
                <a:gd name="T31" fmla="*/ 118 h 328"/>
                <a:gd name="T32" fmla="*/ 0 w 243"/>
                <a:gd name="T33" fmla="*/ 146 h 328"/>
                <a:gd name="T34" fmla="*/ 23 w 243"/>
                <a:gd name="T35" fmla="*/ 168 h 328"/>
                <a:gd name="T36" fmla="*/ 24 w 243"/>
                <a:gd name="T37" fmla="*/ 169 h 328"/>
                <a:gd name="T38" fmla="*/ 28 w 243"/>
                <a:gd name="T39" fmla="*/ 200 h 328"/>
                <a:gd name="T40" fmla="*/ 32 w 243"/>
                <a:gd name="T41" fmla="*/ 210 h 328"/>
                <a:gd name="T42" fmla="*/ 32 w 243"/>
                <a:gd name="T43" fmla="*/ 241 h 328"/>
                <a:gd name="T44" fmla="*/ 25 w 243"/>
                <a:gd name="T45" fmla="*/ 283 h 328"/>
                <a:gd name="T46" fmla="*/ 51 w 243"/>
                <a:gd name="T47" fmla="*/ 280 h 328"/>
                <a:gd name="T48" fmla="*/ 56 w 243"/>
                <a:gd name="T49" fmla="*/ 278 h 328"/>
                <a:gd name="T50" fmla="*/ 56 w 243"/>
                <a:gd name="T51" fmla="*/ 314 h 328"/>
                <a:gd name="T52" fmla="*/ 54 w 243"/>
                <a:gd name="T53" fmla="*/ 315 h 328"/>
                <a:gd name="T54" fmla="*/ 39 w 243"/>
                <a:gd name="T55" fmla="*/ 325 h 328"/>
                <a:gd name="T56" fmla="*/ 39 w 243"/>
                <a:gd name="T57" fmla="*/ 326 h 328"/>
                <a:gd name="T58" fmla="*/ 80 w 243"/>
                <a:gd name="T59" fmla="*/ 322 h 328"/>
                <a:gd name="T60" fmla="*/ 87 w 243"/>
                <a:gd name="T61" fmla="*/ 318 h 328"/>
                <a:gd name="T62" fmla="*/ 107 w 243"/>
                <a:gd name="T63" fmla="*/ 317 h 328"/>
                <a:gd name="T64" fmla="*/ 112 w 243"/>
                <a:gd name="T65" fmla="*/ 319 h 328"/>
                <a:gd name="T66" fmla="*/ 112 w 243"/>
                <a:gd name="T67" fmla="*/ 286 h 328"/>
                <a:gd name="T68" fmla="*/ 130 w 243"/>
                <a:gd name="T69" fmla="*/ 261 h 328"/>
                <a:gd name="T70" fmla="*/ 142 w 243"/>
                <a:gd name="T71" fmla="*/ 226 h 328"/>
                <a:gd name="T72" fmla="*/ 150 w 243"/>
                <a:gd name="T73" fmla="*/ 213 h 328"/>
                <a:gd name="T74" fmla="*/ 150 w 243"/>
                <a:gd name="T75" fmla="*/ 201 h 328"/>
                <a:gd name="T76" fmla="*/ 162 w 243"/>
                <a:gd name="T77" fmla="*/ 181 h 328"/>
                <a:gd name="T78" fmla="*/ 176 w 243"/>
                <a:gd name="T79" fmla="*/ 157 h 328"/>
                <a:gd name="T80" fmla="*/ 175 w 243"/>
                <a:gd name="T81" fmla="*/ 155 h 328"/>
                <a:gd name="T82" fmla="*/ 169 w 243"/>
                <a:gd name="T83" fmla="*/ 127 h 328"/>
                <a:gd name="T84" fmla="*/ 180 w 243"/>
                <a:gd name="T85" fmla="*/ 119 h 328"/>
                <a:gd name="T86" fmla="*/ 202 w 243"/>
                <a:gd name="T87" fmla="*/ 117 h 328"/>
                <a:gd name="T88" fmla="*/ 220 w 243"/>
                <a:gd name="T89" fmla="*/ 113 h 328"/>
                <a:gd name="T90" fmla="*/ 226 w 243"/>
                <a:gd name="T91" fmla="*/ 106 h 328"/>
                <a:gd name="T92" fmla="*/ 243 w 243"/>
                <a:gd name="T93" fmla="*/ 88 h 328"/>
                <a:gd name="T94" fmla="*/ 243 w 243"/>
                <a:gd name="T95" fmla="*/ 62 h 328"/>
                <a:gd name="T96" fmla="*/ 214 w 243"/>
                <a:gd name="T97" fmla="*/ 37 h 328"/>
                <a:gd name="T98" fmla="*/ 216 w 243"/>
                <a:gd name="T99" fmla="*/ 3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3" h="328">
                  <a:moveTo>
                    <a:pt x="216" y="34"/>
                  </a:moveTo>
                  <a:cubicBezTo>
                    <a:pt x="217" y="31"/>
                    <a:pt x="219" y="26"/>
                    <a:pt x="219" y="24"/>
                  </a:cubicBezTo>
                  <a:cubicBezTo>
                    <a:pt x="218" y="23"/>
                    <a:pt x="218" y="23"/>
                    <a:pt x="218" y="23"/>
                  </a:cubicBezTo>
                  <a:cubicBezTo>
                    <a:pt x="215" y="21"/>
                    <a:pt x="213" y="20"/>
                    <a:pt x="211" y="19"/>
                  </a:cubicBezTo>
                  <a:cubicBezTo>
                    <a:pt x="208" y="17"/>
                    <a:pt x="206" y="15"/>
                    <a:pt x="198" y="14"/>
                  </a:cubicBezTo>
                  <a:cubicBezTo>
                    <a:pt x="192" y="13"/>
                    <a:pt x="185" y="9"/>
                    <a:pt x="180" y="6"/>
                  </a:cubicBezTo>
                  <a:cubicBezTo>
                    <a:pt x="176" y="4"/>
                    <a:pt x="170" y="0"/>
                    <a:pt x="168" y="1"/>
                  </a:cubicBezTo>
                  <a:cubicBezTo>
                    <a:pt x="161" y="10"/>
                    <a:pt x="161" y="10"/>
                    <a:pt x="161" y="10"/>
                  </a:cubicBezTo>
                  <a:cubicBezTo>
                    <a:pt x="148" y="1"/>
                    <a:pt x="148" y="1"/>
                    <a:pt x="148" y="1"/>
                  </a:cubicBezTo>
                  <a:cubicBezTo>
                    <a:pt x="137" y="2"/>
                    <a:pt x="137" y="2"/>
                    <a:pt x="137" y="2"/>
                  </a:cubicBezTo>
                  <a:cubicBezTo>
                    <a:pt x="133" y="3"/>
                    <a:pt x="108" y="12"/>
                    <a:pt x="96" y="16"/>
                  </a:cubicBezTo>
                  <a:cubicBezTo>
                    <a:pt x="84" y="19"/>
                    <a:pt x="58" y="30"/>
                    <a:pt x="53" y="32"/>
                  </a:cubicBezTo>
                  <a:cubicBezTo>
                    <a:pt x="24" y="62"/>
                    <a:pt x="24" y="62"/>
                    <a:pt x="24" y="62"/>
                  </a:cubicBezTo>
                  <a:cubicBezTo>
                    <a:pt x="29" y="67"/>
                    <a:pt x="31" y="74"/>
                    <a:pt x="32" y="79"/>
                  </a:cubicBezTo>
                  <a:cubicBezTo>
                    <a:pt x="32" y="80"/>
                    <a:pt x="32" y="80"/>
                    <a:pt x="32" y="80"/>
                  </a:cubicBezTo>
                  <a:cubicBezTo>
                    <a:pt x="15" y="118"/>
                    <a:pt x="15" y="118"/>
                    <a:pt x="15" y="118"/>
                  </a:cubicBezTo>
                  <a:cubicBezTo>
                    <a:pt x="8" y="129"/>
                    <a:pt x="0" y="143"/>
                    <a:pt x="0" y="146"/>
                  </a:cubicBezTo>
                  <a:cubicBezTo>
                    <a:pt x="1" y="148"/>
                    <a:pt x="13" y="160"/>
                    <a:pt x="23" y="168"/>
                  </a:cubicBezTo>
                  <a:cubicBezTo>
                    <a:pt x="24" y="169"/>
                    <a:pt x="24" y="169"/>
                    <a:pt x="24" y="169"/>
                  </a:cubicBezTo>
                  <a:cubicBezTo>
                    <a:pt x="28" y="200"/>
                    <a:pt x="28" y="200"/>
                    <a:pt x="28" y="200"/>
                  </a:cubicBezTo>
                  <a:cubicBezTo>
                    <a:pt x="32" y="210"/>
                    <a:pt x="32" y="210"/>
                    <a:pt x="32" y="210"/>
                  </a:cubicBezTo>
                  <a:cubicBezTo>
                    <a:pt x="32" y="241"/>
                    <a:pt x="32" y="241"/>
                    <a:pt x="32" y="241"/>
                  </a:cubicBezTo>
                  <a:cubicBezTo>
                    <a:pt x="25" y="283"/>
                    <a:pt x="25" y="283"/>
                    <a:pt x="25" y="283"/>
                  </a:cubicBezTo>
                  <a:cubicBezTo>
                    <a:pt x="40" y="282"/>
                    <a:pt x="51" y="280"/>
                    <a:pt x="51" y="280"/>
                  </a:cubicBezTo>
                  <a:cubicBezTo>
                    <a:pt x="56" y="278"/>
                    <a:pt x="56" y="278"/>
                    <a:pt x="56" y="278"/>
                  </a:cubicBezTo>
                  <a:cubicBezTo>
                    <a:pt x="56" y="314"/>
                    <a:pt x="56" y="314"/>
                    <a:pt x="56" y="314"/>
                  </a:cubicBezTo>
                  <a:cubicBezTo>
                    <a:pt x="54" y="315"/>
                    <a:pt x="54" y="315"/>
                    <a:pt x="54" y="315"/>
                  </a:cubicBezTo>
                  <a:cubicBezTo>
                    <a:pt x="47" y="318"/>
                    <a:pt x="41" y="323"/>
                    <a:pt x="39" y="325"/>
                  </a:cubicBezTo>
                  <a:cubicBezTo>
                    <a:pt x="39" y="326"/>
                    <a:pt x="39" y="326"/>
                    <a:pt x="39" y="326"/>
                  </a:cubicBezTo>
                  <a:cubicBezTo>
                    <a:pt x="52" y="327"/>
                    <a:pt x="69" y="328"/>
                    <a:pt x="80" y="322"/>
                  </a:cubicBezTo>
                  <a:cubicBezTo>
                    <a:pt x="83" y="321"/>
                    <a:pt x="85" y="320"/>
                    <a:pt x="87" y="318"/>
                  </a:cubicBezTo>
                  <a:cubicBezTo>
                    <a:pt x="93" y="315"/>
                    <a:pt x="99" y="311"/>
                    <a:pt x="107" y="317"/>
                  </a:cubicBezTo>
                  <a:cubicBezTo>
                    <a:pt x="108" y="318"/>
                    <a:pt x="110" y="319"/>
                    <a:pt x="112" y="319"/>
                  </a:cubicBezTo>
                  <a:cubicBezTo>
                    <a:pt x="112" y="286"/>
                    <a:pt x="112" y="286"/>
                    <a:pt x="112" y="286"/>
                  </a:cubicBezTo>
                  <a:cubicBezTo>
                    <a:pt x="130" y="261"/>
                    <a:pt x="130" y="261"/>
                    <a:pt x="130" y="261"/>
                  </a:cubicBezTo>
                  <a:cubicBezTo>
                    <a:pt x="142" y="226"/>
                    <a:pt x="142" y="226"/>
                    <a:pt x="142" y="226"/>
                  </a:cubicBezTo>
                  <a:cubicBezTo>
                    <a:pt x="150" y="213"/>
                    <a:pt x="150" y="213"/>
                    <a:pt x="150" y="213"/>
                  </a:cubicBezTo>
                  <a:cubicBezTo>
                    <a:pt x="150" y="201"/>
                    <a:pt x="150" y="201"/>
                    <a:pt x="150" y="201"/>
                  </a:cubicBezTo>
                  <a:cubicBezTo>
                    <a:pt x="151" y="199"/>
                    <a:pt x="153" y="186"/>
                    <a:pt x="162" y="181"/>
                  </a:cubicBezTo>
                  <a:cubicBezTo>
                    <a:pt x="167" y="179"/>
                    <a:pt x="175" y="162"/>
                    <a:pt x="176" y="157"/>
                  </a:cubicBezTo>
                  <a:cubicBezTo>
                    <a:pt x="176" y="157"/>
                    <a:pt x="176" y="156"/>
                    <a:pt x="175" y="155"/>
                  </a:cubicBezTo>
                  <a:cubicBezTo>
                    <a:pt x="171" y="149"/>
                    <a:pt x="164" y="136"/>
                    <a:pt x="169" y="127"/>
                  </a:cubicBezTo>
                  <a:cubicBezTo>
                    <a:pt x="170" y="124"/>
                    <a:pt x="173" y="120"/>
                    <a:pt x="180" y="119"/>
                  </a:cubicBezTo>
                  <a:cubicBezTo>
                    <a:pt x="188" y="118"/>
                    <a:pt x="195" y="117"/>
                    <a:pt x="202" y="117"/>
                  </a:cubicBezTo>
                  <a:cubicBezTo>
                    <a:pt x="210" y="116"/>
                    <a:pt x="218" y="115"/>
                    <a:pt x="220" y="113"/>
                  </a:cubicBezTo>
                  <a:cubicBezTo>
                    <a:pt x="222" y="112"/>
                    <a:pt x="224" y="109"/>
                    <a:pt x="226" y="106"/>
                  </a:cubicBezTo>
                  <a:cubicBezTo>
                    <a:pt x="231" y="99"/>
                    <a:pt x="236" y="91"/>
                    <a:pt x="243" y="88"/>
                  </a:cubicBezTo>
                  <a:cubicBezTo>
                    <a:pt x="243" y="62"/>
                    <a:pt x="243" y="62"/>
                    <a:pt x="243" y="62"/>
                  </a:cubicBezTo>
                  <a:cubicBezTo>
                    <a:pt x="214" y="37"/>
                    <a:pt x="214" y="37"/>
                    <a:pt x="214" y="37"/>
                  </a:cubicBezTo>
                  <a:lnTo>
                    <a:pt x="21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9" name="Freeform 8"/>
            <p:cNvSpPr/>
            <p:nvPr/>
          </p:nvSpPr>
          <p:spPr bwMode="auto">
            <a:xfrm>
              <a:off x="7254876" y="3135312"/>
              <a:ext cx="482600" cy="892176"/>
            </a:xfrm>
            <a:custGeom>
              <a:avLst/>
              <a:gdLst>
                <a:gd name="T0" fmla="*/ 150 w 194"/>
                <a:gd name="T1" fmla="*/ 35 h 359"/>
                <a:gd name="T2" fmla="*/ 145 w 194"/>
                <a:gd name="T3" fmla="*/ 34 h 359"/>
                <a:gd name="T4" fmla="*/ 128 w 194"/>
                <a:gd name="T5" fmla="*/ 34 h 359"/>
                <a:gd name="T6" fmla="*/ 89 w 194"/>
                <a:gd name="T7" fmla="*/ 35 h 359"/>
                <a:gd name="T8" fmla="*/ 66 w 194"/>
                <a:gd name="T9" fmla="*/ 71 h 359"/>
                <a:gd name="T10" fmla="*/ 50 w 194"/>
                <a:gd name="T11" fmla="*/ 80 h 359"/>
                <a:gd name="T12" fmla="*/ 48 w 194"/>
                <a:gd name="T13" fmla="*/ 127 h 359"/>
                <a:gd name="T14" fmla="*/ 33 w 194"/>
                <a:gd name="T15" fmla="*/ 138 h 359"/>
                <a:gd name="T16" fmla="*/ 19 w 194"/>
                <a:gd name="T17" fmla="*/ 148 h 359"/>
                <a:gd name="T18" fmla="*/ 24 w 194"/>
                <a:gd name="T19" fmla="*/ 153 h 359"/>
                <a:gd name="T20" fmla="*/ 37 w 194"/>
                <a:gd name="T21" fmla="*/ 176 h 359"/>
                <a:gd name="T22" fmla="*/ 28 w 194"/>
                <a:gd name="T23" fmla="*/ 205 h 359"/>
                <a:gd name="T24" fmla="*/ 28 w 194"/>
                <a:gd name="T25" fmla="*/ 205 h 359"/>
                <a:gd name="T26" fmla="*/ 28 w 194"/>
                <a:gd name="T27" fmla="*/ 206 h 359"/>
                <a:gd name="T28" fmla="*/ 19 w 194"/>
                <a:gd name="T29" fmla="*/ 226 h 359"/>
                <a:gd name="T30" fmla="*/ 19 w 194"/>
                <a:gd name="T31" fmla="*/ 253 h 359"/>
                <a:gd name="T32" fmla="*/ 19 w 194"/>
                <a:gd name="T33" fmla="*/ 273 h 359"/>
                <a:gd name="T34" fmla="*/ 19 w 194"/>
                <a:gd name="T35" fmla="*/ 275 h 359"/>
                <a:gd name="T36" fmla="*/ 18 w 194"/>
                <a:gd name="T37" fmla="*/ 310 h 359"/>
                <a:gd name="T38" fmla="*/ 4 w 194"/>
                <a:gd name="T39" fmla="*/ 359 h 359"/>
                <a:gd name="T40" fmla="*/ 18 w 194"/>
                <a:gd name="T41" fmla="*/ 357 h 359"/>
                <a:gd name="T42" fmla="*/ 42 w 194"/>
                <a:gd name="T43" fmla="*/ 351 h 359"/>
                <a:gd name="T44" fmla="*/ 90 w 194"/>
                <a:gd name="T45" fmla="*/ 334 h 359"/>
                <a:gd name="T46" fmla="*/ 113 w 194"/>
                <a:gd name="T47" fmla="*/ 316 h 359"/>
                <a:gd name="T48" fmla="*/ 121 w 194"/>
                <a:gd name="T49" fmla="*/ 313 h 359"/>
                <a:gd name="T50" fmla="*/ 159 w 194"/>
                <a:gd name="T51" fmla="*/ 291 h 359"/>
                <a:gd name="T52" fmla="*/ 171 w 194"/>
                <a:gd name="T53" fmla="*/ 248 h 359"/>
                <a:gd name="T54" fmla="*/ 162 w 194"/>
                <a:gd name="T55" fmla="*/ 219 h 359"/>
                <a:gd name="T56" fmla="*/ 167 w 194"/>
                <a:gd name="T57" fmla="*/ 200 h 359"/>
                <a:gd name="T58" fmla="*/ 171 w 194"/>
                <a:gd name="T59" fmla="*/ 184 h 359"/>
                <a:gd name="T60" fmla="*/ 176 w 194"/>
                <a:gd name="T61" fmla="*/ 174 h 359"/>
                <a:gd name="T62" fmla="*/ 172 w 194"/>
                <a:gd name="T63" fmla="*/ 154 h 359"/>
                <a:gd name="T64" fmla="*/ 156 w 194"/>
                <a:gd name="T65" fmla="*/ 110 h 359"/>
                <a:gd name="T66" fmla="*/ 156 w 194"/>
                <a:gd name="T67" fmla="*/ 108 h 359"/>
                <a:gd name="T68" fmla="*/ 158 w 194"/>
                <a:gd name="T69" fmla="*/ 107 h 359"/>
                <a:gd name="T70" fmla="*/ 180 w 194"/>
                <a:gd name="T71" fmla="*/ 91 h 359"/>
                <a:gd name="T72" fmla="*/ 182 w 194"/>
                <a:gd name="T73" fmla="*/ 89 h 359"/>
                <a:gd name="T74" fmla="*/ 194 w 194"/>
                <a:gd name="T75" fmla="*/ 69 h 359"/>
                <a:gd name="T76" fmla="*/ 186 w 194"/>
                <a:gd name="T77" fmla="*/ 53 h 359"/>
                <a:gd name="T78" fmla="*/ 183 w 194"/>
                <a:gd name="T79" fmla="*/ 54 h 359"/>
                <a:gd name="T80" fmla="*/ 175 w 194"/>
                <a:gd name="T81" fmla="*/ 42 h 359"/>
                <a:gd name="T82" fmla="*/ 173 w 194"/>
                <a:gd name="T83" fmla="*/ 33 h 359"/>
                <a:gd name="T84" fmla="*/ 181 w 194"/>
                <a:gd name="T85" fmla="*/ 38 h 359"/>
                <a:gd name="T86" fmla="*/ 182 w 194"/>
                <a:gd name="T87" fmla="*/ 39 h 359"/>
                <a:gd name="T88" fmla="*/ 182 w 194"/>
                <a:gd name="T89" fmla="*/ 30 h 359"/>
                <a:gd name="T90" fmla="*/ 179 w 194"/>
                <a:gd name="T91" fmla="*/ 0 h 359"/>
                <a:gd name="T92" fmla="*/ 174 w 194"/>
                <a:gd name="T93" fmla="*/ 1 h 359"/>
                <a:gd name="T94" fmla="*/ 174 w 194"/>
                <a:gd name="T95" fmla="*/ 1 h 359"/>
                <a:gd name="T96" fmla="*/ 150 w 194"/>
                <a:gd name="T97" fmla="*/ 10 h 359"/>
                <a:gd name="T98" fmla="*/ 150 w 194"/>
                <a:gd name="T99" fmla="*/ 3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4" h="359">
                  <a:moveTo>
                    <a:pt x="150" y="35"/>
                  </a:moveTo>
                  <a:cubicBezTo>
                    <a:pt x="145" y="34"/>
                    <a:pt x="145" y="34"/>
                    <a:pt x="145" y="34"/>
                  </a:cubicBezTo>
                  <a:cubicBezTo>
                    <a:pt x="145" y="34"/>
                    <a:pt x="136" y="33"/>
                    <a:pt x="128" y="34"/>
                  </a:cubicBezTo>
                  <a:cubicBezTo>
                    <a:pt x="120" y="36"/>
                    <a:pt x="97" y="35"/>
                    <a:pt x="89" y="35"/>
                  </a:cubicBezTo>
                  <a:cubicBezTo>
                    <a:pt x="86" y="42"/>
                    <a:pt x="78" y="61"/>
                    <a:pt x="66" y="71"/>
                  </a:cubicBezTo>
                  <a:cubicBezTo>
                    <a:pt x="61" y="75"/>
                    <a:pt x="55" y="78"/>
                    <a:pt x="50" y="80"/>
                  </a:cubicBezTo>
                  <a:cubicBezTo>
                    <a:pt x="53" y="90"/>
                    <a:pt x="60" y="117"/>
                    <a:pt x="48" y="127"/>
                  </a:cubicBezTo>
                  <a:cubicBezTo>
                    <a:pt x="43" y="131"/>
                    <a:pt x="38" y="134"/>
                    <a:pt x="33" y="138"/>
                  </a:cubicBezTo>
                  <a:cubicBezTo>
                    <a:pt x="28" y="141"/>
                    <a:pt x="20" y="146"/>
                    <a:pt x="19" y="148"/>
                  </a:cubicBezTo>
                  <a:cubicBezTo>
                    <a:pt x="20" y="150"/>
                    <a:pt x="22" y="152"/>
                    <a:pt x="24" y="153"/>
                  </a:cubicBezTo>
                  <a:cubicBezTo>
                    <a:pt x="30" y="159"/>
                    <a:pt x="39" y="167"/>
                    <a:pt x="37" y="176"/>
                  </a:cubicBezTo>
                  <a:cubicBezTo>
                    <a:pt x="34" y="188"/>
                    <a:pt x="29" y="204"/>
                    <a:pt x="28" y="205"/>
                  </a:cubicBezTo>
                  <a:cubicBezTo>
                    <a:pt x="28" y="205"/>
                    <a:pt x="28" y="205"/>
                    <a:pt x="28" y="205"/>
                  </a:cubicBezTo>
                  <a:cubicBezTo>
                    <a:pt x="28" y="206"/>
                    <a:pt x="28" y="206"/>
                    <a:pt x="28" y="206"/>
                  </a:cubicBezTo>
                  <a:cubicBezTo>
                    <a:pt x="25" y="209"/>
                    <a:pt x="19" y="219"/>
                    <a:pt x="19" y="226"/>
                  </a:cubicBezTo>
                  <a:cubicBezTo>
                    <a:pt x="19" y="230"/>
                    <a:pt x="19" y="242"/>
                    <a:pt x="19" y="253"/>
                  </a:cubicBezTo>
                  <a:cubicBezTo>
                    <a:pt x="19" y="262"/>
                    <a:pt x="19" y="271"/>
                    <a:pt x="19" y="273"/>
                  </a:cubicBezTo>
                  <a:cubicBezTo>
                    <a:pt x="19" y="273"/>
                    <a:pt x="19" y="274"/>
                    <a:pt x="19" y="275"/>
                  </a:cubicBezTo>
                  <a:cubicBezTo>
                    <a:pt x="21" y="282"/>
                    <a:pt x="25" y="299"/>
                    <a:pt x="18" y="310"/>
                  </a:cubicBezTo>
                  <a:cubicBezTo>
                    <a:pt x="10" y="322"/>
                    <a:pt x="0" y="355"/>
                    <a:pt x="4" y="359"/>
                  </a:cubicBezTo>
                  <a:cubicBezTo>
                    <a:pt x="11" y="359"/>
                    <a:pt x="12" y="359"/>
                    <a:pt x="18" y="357"/>
                  </a:cubicBezTo>
                  <a:cubicBezTo>
                    <a:pt x="23" y="356"/>
                    <a:pt x="29" y="354"/>
                    <a:pt x="42" y="351"/>
                  </a:cubicBezTo>
                  <a:cubicBezTo>
                    <a:pt x="89" y="341"/>
                    <a:pt x="90" y="334"/>
                    <a:pt x="90" y="334"/>
                  </a:cubicBezTo>
                  <a:cubicBezTo>
                    <a:pt x="89" y="324"/>
                    <a:pt x="98" y="321"/>
                    <a:pt x="113" y="316"/>
                  </a:cubicBezTo>
                  <a:cubicBezTo>
                    <a:pt x="121" y="313"/>
                    <a:pt x="121" y="313"/>
                    <a:pt x="121" y="313"/>
                  </a:cubicBezTo>
                  <a:cubicBezTo>
                    <a:pt x="136" y="309"/>
                    <a:pt x="153" y="303"/>
                    <a:pt x="159" y="291"/>
                  </a:cubicBezTo>
                  <a:cubicBezTo>
                    <a:pt x="165" y="279"/>
                    <a:pt x="170" y="254"/>
                    <a:pt x="171" y="248"/>
                  </a:cubicBezTo>
                  <a:cubicBezTo>
                    <a:pt x="168" y="243"/>
                    <a:pt x="158" y="228"/>
                    <a:pt x="162" y="219"/>
                  </a:cubicBezTo>
                  <a:cubicBezTo>
                    <a:pt x="164" y="213"/>
                    <a:pt x="166" y="207"/>
                    <a:pt x="167" y="200"/>
                  </a:cubicBezTo>
                  <a:cubicBezTo>
                    <a:pt x="169" y="194"/>
                    <a:pt x="170" y="189"/>
                    <a:pt x="171" y="184"/>
                  </a:cubicBezTo>
                  <a:cubicBezTo>
                    <a:pt x="173" y="180"/>
                    <a:pt x="174" y="176"/>
                    <a:pt x="176" y="174"/>
                  </a:cubicBezTo>
                  <a:cubicBezTo>
                    <a:pt x="179" y="167"/>
                    <a:pt x="181" y="164"/>
                    <a:pt x="172" y="154"/>
                  </a:cubicBezTo>
                  <a:cubicBezTo>
                    <a:pt x="157" y="136"/>
                    <a:pt x="156" y="111"/>
                    <a:pt x="156" y="110"/>
                  </a:cubicBezTo>
                  <a:cubicBezTo>
                    <a:pt x="156" y="108"/>
                    <a:pt x="156" y="108"/>
                    <a:pt x="156" y="108"/>
                  </a:cubicBezTo>
                  <a:cubicBezTo>
                    <a:pt x="158" y="107"/>
                    <a:pt x="158" y="107"/>
                    <a:pt x="158" y="107"/>
                  </a:cubicBezTo>
                  <a:cubicBezTo>
                    <a:pt x="166" y="102"/>
                    <a:pt x="177" y="93"/>
                    <a:pt x="180" y="91"/>
                  </a:cubicBezTo>
                  <a:cubicBezTo>
                    <a:pt x="181" y="90"/>
                    <a:pt x="181" y="89"/>
                    <a:pt x="182" y="89"/>
                  </a:cubicBezTo>
                  <a:cubicBezTo>
                    <a:pt x="187" y="85"/>
                    <a:pt x="192" y="80"/>
                    <a:pt x="194" y="69"/>
                  </a:cubicBezTo>
                  <a:cubicBezTo>
                    <a:pt x="194" y="63"/>
                    <a:pt x="190" y="57"/>
                    <a:pt x="186" y="53"/>
                  </a:cubicBezTo>
                  <a:cubicBezTo>
                    <a:pt x="185" y="53"/>
                    <a:pt x="184" y="54"/>
                    <a:pt x="183" y="54"/>
                  </a:cubicBezTo>
                  <a:cubicBezTo>
                    <a:pt x="179" y="54"/>
                    <a:pt x="177" y="51"/>
                    <a:pt x="175" y="42"/>
                  </a:cubicBezTo>
                  <a:cubicBezTo>
                    <a:pt x="173" y="33"/>
                    <a:pt x="173" y="33"/>
                    <a:pt x="173" y="33"/>
                  </a:cubicBezTo>
                  <a:cubicBezTo>
                    <a:pt x="181" y="38"/>
                    <a:pt x="181" y="38"/>
                    <a:pt x="181" y="38"/>
                  </a:cubicBezTo>
                  <a:cubicBezTo>
                    <a:pt x="181" y="38"/>
                    <a:pt x="181" y="38"/>
                    <a:pt x="182" y="39"/>
                  </a:cubicBezTo>
                  <a:cubicBezTo>
                    <a:pt x="182" y="36"/>
                    <a:pt x="182" y="34"/>
                    <a:pt x="182" y="30"/>
                  </a:cubicBezTo>
                  <a:cubicBezTo>
                    <a:pt x="184" y="8"/>
                    <a:pt x="180" y="1"/>
                    <a:pt x="179" y="0"/>
                  </a:cubicBezTo>
                  <a:cubicBezTo>
                    <a:pt x="174" y="1"/>
                    <a:pt x="174" y="1"/>
                    <a:pt x="174" y="1"/>
                  </a:cubicBezTo>
                  <a:cubicBezTo>
                    <a:pt x="174" y="1"/>
                    <a:pt x="174" y="1"/>
                    <a:pt x="174" y="1"/>
                  </a:cubicBezTo>
                  <a:cubicBezTo>
                    <a:pt x="150" y="10"/>
                    <a:pt x="150" y="10"/>
                    <a:pt x="150" y="10"/>
                  </a:cubicBezTo>
                  <a:lnTo>
                    <a:pt x="15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0" name="Freeform 9"/>
            <p:cNvSpPr/>
            <p:nvPr/>
          </p:nvSpPr>
          <p:spPr bwMode="auto">
            <a:xfrm>
              <a:off x="8037514" y="3935412"/>
              <a:ext cx="690563" cy="577850"/>
            </a:xfrm>
            <a:custGeom>
              <a:avLst/>
              <a:gdLst>
                <a:gd name="T0" fmla="*/ 105 w 278"/>
                <a:gd name="T1" fmla="*/ 14 h 232"/>
                <a:gd name="T2" fmla="*/ 88 w 278"/>
                <a:gd name="T3" fmla="*/ 39 h 232"/>
                <a:gd name="T4" fmla="*/ 85 w 278"/>
                <a:gd name="T5" fmla="*/ 37 h 232"/>
                <a:gd name="T6" fmla="*/ 72 w 278"/>
                <a:gd name="T7" fmla="*/ 23 h 232"/>
                <a:gd name="T8" fmla="*/ 71 w 278"/>
                <a:gd name="T9" fmla="*/ 22 h 232"/>
                <a:gd name="T10" fmla="*/ 49 w 278"/>
                <a:gd name="T11" fmla="*/ 36 h 232"/>
                <a:gd name="T12" fmla="*/ 41 w 278"/>
                <a:gd name="T13" fmla="*/ 40 h 232"/>
                <a:gd name="T14" fmla="*/ 41 w 278"/>
                <a:gd name="T15" fmla="*/ 40 h 232"/>
                <a:gd name="T16" fmla="*/ 31 w 278"/>
                <a:gd name="T17" fmla="*/ 31 h 232"/>
                <a:gd name="T18" fmla="*/ 27 w 278"/>
                <a:gd name="T19" fmla="*/ 25 h 232"/>
                <a:gd name="T20" fmla="*/ 17 w 278"/>
                <a:gd name="T21" fmla="*/ 21 h 232"/>
                <a:gd name="T22" fmla="*/ 0 w 278"/>
                <a:gd name="T23" fmla="*/ 14 h 232"/>
                <a:gd name="T24" fmla="*/ 15 w 278"/>
                <a:gd name="T25" fmla="*/ 38 h 232"/>
                <a:gd name="T26" fmla="*/ 51 w 278"/>
                <a:gd name="T27" fmla="*/ 52 h 232"/>
                <a:gd name="T28" fmla="*/ 52 w 278"/>
                <a:gd name="T29" fmla="*/ 53 h 232"/>
                <a:gd name="T30" fmla="*/ 80 w 278"/>
                <a:gd name="T31" fmla="*/ 67 h 232"/>
                <a:gd name="T32" fmla="*/ 80 w 278"/>
                <a:gd name="T33" fmla="*/ 70 h 232"/>
                <a:gd name="T34" fmla="*/ 80 w 278"/>
                <a:gd name="T35" fmla="*/ 94 h 232"/>
                <a:gd name="T36" fmla="*/ 100 w 278"/>
                <a:gd name="T37" fmla="*/ 126 h 232"/>
                <a:gd name="T38" fmla="*/ 116 w 278"/>
                <a:gd name="T39" fmla="*/ 126 h 232"/>
                <a:gd name="T40" fmla="*/ 134 w 278"/>
                <a:gd name="T41" fmla="*/ 110 h 232"/>
                <a:gd name="T42" fmla="*/ 139 w 278"/>
                <a:gd name="T43" fmla="*/ 117 h 232"/>
                <a:gd name="T44" fmla="*/ 125 w 278"/>
                <a:gd name="T45" fmla="*/ 144 h 232"/>
                <a:gd name="T46" fmla="*/ 118 w 278"/>
                <a:gd name="T47" fmla="*/ 158 h 232"/>
                <a:gd name="T48" fmla="*/ 103 w 278"/>
                <a:gd name="T49" fmla="*/ 166 h 232"/>
                <a:gd name="T50" fmla="*/ 102 w 278"/>
                <a:gd name="T51" fmla="*/ 166 h 232"/>
                <a:gd name="T52" fmla="*/ 103 w 278"/>
                <a:gd name="T53" fmla="*/ 174 h 232"/>
                <a:gd name="T54" fmla="*/ 119 w 278"/>
                <a:gd name="T55" fmla="*/ 192 h 232"/>
                <a:gd name="T56" fmla="*/ 126 w 278"/>
                <a:gd name="T57" fmla="*/ 199 h 232"/>
                <a:gd name="T58" fmla="*/ 128 w 278"/>
                <a:gd name="T59" fmla="*/ 205 h 232"/>
                <a:gd name="T60" fmla="*/ 139 w 278"/>
                <a:gd name="T61" fmla="*/ 212 h 232"/>
                <a:gd name="T62" fmla="*/ 147 w 278"/>
                <a:gd name="T63" fmla="*/ 215 h 232"/>
                <a:gd name="T64" fmla="*/ 175 w 278"/>
                <a:gd name="T65" fmla="*/ 213 h 232"/>
                <a:gd name="T66" fmla="*/ 184 w 278"/>
                <a:gd name="T67" fmla="*/ 206 h 232"/>
                <a:gd name="T68" fmla="*/ 194 w 278"/>
                <a:gd name="T69" fmla="*/ 214 h 232"/>
                <a:gd name="T70" fmla="*/ 219 w 278"/>
                <a:gd name="T71" fmla="*/ 232 h 232"/>
                <a:gd name="T72" fmla="*/ 235 w 278"/>
                <a:gd name="T73" fmla="*/ 224 h 232"/>
                <a:gd name="T74" fmla="*/ 251 w 278"/>
                <a:gd name="T75" fmla="*/ 194 h 232"/>
                <a:gd name="T76" fmla="*/ 255 w 278"/>
                <a:gd name="T77" fmla="*/ 196 h 232"/>
                <a:gd name="T78" fmla="*/ 233 w 278"/>
                <a:gd name="T79" fmla="*/ 178 h 232"/>
                <a:gd name="T80" fmla="*/ 246 w 278"/>
                <a:gd name="T81" fmla="*/ 167 h 232"/>
                <a:gd name="T82" fmla="*/ 266 w 278"/>
                <a:gd name="T83" fmla="*/ 176 h 232"/>
                <a:gd name="T84" fmla="*/ 267 w 278"/>
                <a:gd name="T85" fmla="*/ 166 h 232"/>
                <a:gd name="T86" fmla="*/ 245 w 278"/>
                <a:gd name="T87" fmla="*/ 146 h 232"/>
                <a:gd name="T88" fmla="*/ 233 w 278"/>
                <a:gd name="T89" fmla="*/ 123 h 232"/>
                <a:gd name="T90" fmla="*/ 214 w 278"/>
                <a:gd name="T91" fmla="*/ 123 h 232"/>
                <a:gd name="T92" fmla="*/ 214 w 278"/>
                <a:gd name="T93" fmla="*/ 103 h 232"/>
                <a:gd name="T94" fmla="*/ 196 w 278"/>
                <a:gd name="T95" fmla="*/ 89 h 232"/>
                <a:gd name="T96" fmla="*/ 189 w 278"/>
                <a:gd name="T97" fmla="*/ 68 h 232"/>
                <a:gd name="T98" fmla="*/ 151 w 278"/>
                <a:gd name="T99" fmla="*/ 21 h 232"/>
                <a:gd name="T100" fmla="*/ 118 w 278"/>
                <a:gd name="T101" fmla="*/ 0 h 232"/>
                <a:gd name="T102" fmla="*/ 120 w 278"/>
                <a:gd name="T103" fmla="*/ 3 h 232"/>
                <a:gd name="T104" fmla="*/ 105 w 278"/>
                <a:gd name="T105" fmla="*/ 1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 h="232">
                  <a:moveTo>
                    <a:pt x="105" y="14"/>
                  </a:moveTo>
                  <a:cubicBezTo>
                    <a:pt x="88" y="39"/>
                    <a:pt x="88" y="39"/>
                    <a:pt x="88" y="39"/>
                  </a:cubicBezTo>
                  <a:cubicBezTo>
                    <a:pt x="85" y="37"/>
                    <a:pt x="85" y="37"/>
                    <a:pt x="85" y="37"/>
                  </a:cubicBezTo>
                  <a:cubicBezTo>
                    <a:pt x="84" y="36"/>
                    <a:pt x="77" y="31"/>
                    <a:pt x="72" y="23"/>
                  </a:cubicBezTo>
                  <a:cubicBezTo>
                    <a:pt x="72" y="22"/>
                    <a:pt x="72" y="22"/>
                    <a:pt x="71" y="22"/>
                  </a:cubicBezTo>
                  <a:cubicBezTo>
                    <a:pt x="67" y="22"/>
                    <a:pt x="57" y="27"/>
                    <a:pt x="49" y="36"/>
                  </a:cubicBezTo>
                  <a:cubicBezTo>
                    <a:pt x="48" y="37"/>
                    <a:pt x="45" y="40"/>
                    <a:pt x="41" y="40"/>
                  </a:cubicBezTo>
                  <a:cubicBezTo>
                    <a:pt x="41" y="40"/>
                    <a:pt x="41" y="40"/>
                    <a:pt x="41" y="40"/>
                  </a:cubicBezTo>
                  <a:cubicBezTo>
                    <a:pt x="36" y="40"/>
                    <a:pt x="33" y="35"/>
                    <a:pt x="31" y="31"/>
                  </a:cubicBezTo>
                  <a:cubicBezTo>
                    <a:pt x="30" y="29"/>
                    <a:pt x="28" y="25"/>
                    <a:pt x="27" y="25"/>
                  </a:cubicBezTo>
                  <a:cubicBezTo>
                    <a:pt x="24" y="24"/>
                    <a:pt x="20" y="22"/>
                    <a:pt x="17" y="21"/>
                  </a:cubicBezTo>
                  <a:cubicBezTo>
                    <a:pt x="12" y="18"/>
                    <a:pt x="6" y="16"/>
                    <a:pt x="0" y="14"/>
                  </a:cubicBezTo>
                  <a:cubicBezTo>
                    <a:pt x="6" y="25"/>
                    <a:pt x="12" y="36"/>
                    <a:pt x="15" y="38"/>
                  </a:cubicBezTo>
                  <a:cubicBezTo>
                    <a:pt x="19" y="40"/>
                    <a:pt x="39" y="48"/>
                    <a:pt x="51" y="52"/>
                  </a:cubicBezTo>
                  <a:cubicBezTo>
                    <a:pt x="52" y="53"/>
                    <a:pt x="52" y="53"/>
                    <a:pt x="52" y="53"/>
                  </a:cubicBezTo>
                  <a:cubicBezTo>
                    <a:pt x="80" y="67"/>
                    <a:pt x="80" y="67"/>
                    <a:pt x="80" y="67"/>
                  </a:cubicBezTo>
                  <a:cubicBezTo>
                    <a:pt x="80" y="70"/>
                    <a:pt x="80" y="70"/>
                    <a:pt x="80" y="70"/>
                  </a:cubicBezTo>
                  <a:cubicBezTo>
                    <a:pt x="80" y="70"/>
                    <a:pt x="78" y="86"/>
                    <a:pt x="80" y="94"/>
                  </a:cubicBezTo>
                  <a:cubicBezTo>
                    <a:pt x="81" y="101"/>
                    <a:pt x="95" y="122"/>
                    <a:pt x="100" y="126"/>
                  </a:cubicBezTo>
                  <a:cubicBezTo>
                    <a:pt x="102" y="126"/>
                    <a:pt x="107" y="125"/>
                    <a:pt x="116" y="126"/>
                  </a:cubicBezTo>
                  <a:cubicBezTo>
                    <a:pt x="123" y="114"/>
                    <a:pt x="129" y="109"/>
                    <a:pt x="134" y="110"/>
                  </a:cubicBezTo>
                  <a:cubicBezTo>
                    <a:pt x="136" y="110"/>
                    <a:pt x="139" y="112"/>
                    <a:pt x="139" y="117"/>
                  </a:cubicBezTo>
                  <a:cubicBezTo>
                    <a:pt x="141" y="130"/>
                    <a:pt x="141" y="141"/>
                    <a:pt x="125" y="144"/>
                  </a:cubicBezTo>
                  <a:cubicBezTo>
                    <a:pt x="126" y="148"/>
                    <a:pt x="124" y="152"/>
                    <a:pt x="118" y="158"/>
                  </a:cubicBezTo>
                  <a:cubicBezTo>
                    <a:pt x="112" y="163"/>
                    <a:pt x="107" y="165"/>
                    <a:pt x="103" y="166"/>
                  </a:cubicBezTo>
                  <a:cubicBezTo>
                    <a:pt x="103" y="166"/>
                    <a:pt x="102" y="166"/>
                    <a:pt x="102" y="166"/>
                  </a:cubicBezTo>
                  <a:cubicBezTo>
                    <a:pt x="102" y="167"/>
                    <a:pt x="102" y="169"/>
                    <a:pt x="103" y="174"/>
                  </a:cubicBezTo>
                  <a:cubicBezTo>
                    <a:pt x="109" y="190"/>
                    <a:pt x="113" y="191"/>
                    <a:pt x="119" y="192"/>
                  </a:cubicBezTo>
                  <a:cubicBezTo>
                    <a:pt x="124" y="193"/>
                    <a:pt x="126" y="195"/>
                    <a:pt x="126" y="199"/>
                  </a:cubicBezTo>
                  <a:cubicBezTo>
                    <a:pt x="126" y="201"/>
                    <a:pt x="127" y="202"/>
                    <a:pt x="128" y="205"/>
                  </a:cubicBezTo>
                  <a:cubicBezTo>
                    <a:pt x="130" y="209"/>
                    <a:pt x="133" y="210"/>
                    <a:pt x="139" y="212"/>
                  </a:cubicBezTo>
                  <a:cubicBezTo>
                    <a:pt x="141" y="212"/>
                    <a:pt x="144" y="213"/>
                    <a:pt x="147" y="215"/>
                  </a:cubicBezTo>
                  <a:cubicBezTo>
                    <a:pt x="150" y="216"/>
                    <a:pt x="163" y="215"/>
                    <a:pt x="175" y="213"/>
                  </a:cubicBezTo>
                  <a:cubicBezTo>
                    <a:pt x="177" y="208"/>
                    <a:pt x="180" y="206"/>
                    <a:pt x="184" y="206"/>
                  </a:cubicBezTo>
                  <a:cubicBezTo>
                    <a:pt x="189" y="206"/>
                    <a:pt x="193" y="211"/>
                    <a:pt x="194" y="214"/>
                  </a:cubicBezTo>
                  <a:cubicBezTo>
                    <a:pt x="204" y="222"/>
                    <a:pt x="216" y="232"/>
                    <a:pt x="219" y="232"/>
                  </a:cubicBezTo>
                  <a:cubicBezTo>
                    <a:pt x="222" y="232"/>
                    <a:pt x="229" y="228"/>
                    <a:pt x="235" y="224"/>
                  </a:cubicBezTo>
                  <a:cubicBezTo>
                    <a:pt x="251" y="194"/>
                    <a:pt x="251" y="194"/>
                    <a:pt x="251" y="194"/>
                  </a:cubicBezTo>
                  <a:cubicBezTo>
                    <a:pt x="255" y="196"/>
                    <a:pt x="255" y="196"/>
                    <a:pt x="255" y="196"/>
                  </a:cubicBezTo>
                  <a:cubicBezTo>
                    <a:pt x="247" y="191"/>
                    <a:pt x="237" y="183"/>
                    <a:pt x="233" y="178"/>
                  </a:cubicBezTo>
                  <a:cubicBezTo>
                    <a:pt x="228" y="171"/>
                    <a:pt x="236" y="163"/>
                    <a:pt x="246" y="167"/>
                  </a:cubicBezTo>
                  <a:cubicBezTo>
                    <a:pt x="256" y="171"/>
                    <a:pt x="266" y="176"/>
                    <a:pt x="266" y="176"/>
                  </a:cubicBezTo>
                  <a:cubicBezTo>
                    <a:pt x="266" y="176"/>
                    <a:pt x="278" y="178"/>
                    <a:pt x="267" y="166"/>
                  </a:cubicBezTo>
                  <a:cubicBezTo>
                    <a:pt x="256" y="155"/>
                    <a:pt x="247" y="150"/>
                    <a:pt x="245" y="146"/>
                  </a:cubicBezTo>
                  <a:cubicBezTo>
                    <a:pt x="242" y="142"/>
                    <a:pt x="243" y="123"/>
                    <a:pt x="233" y="123"/>
                  </a:cubicBezTo>
                  <a:cubicBezTo>
                    <a:pt x="224" y="123"/>
                    <a:pt x="214" y="123"/>
                    <a:pt x="214" y="123"/>
                  </a:cubicBezTo>
                  <a:cubicBezTo>
                    <a:pt x="214" y="123"/>
                    <a:pt x="215" y="107"/>
                    <a:pt x="214" y="103"/>
                  </a:cubicBezTo>
                  <a:cubicBezTo>
                    <a:pt x="213" y="99"/>
                    <a:pt x="196" y="89"/>
                    <a:pt x="196" y="89"/>
                  </a:cubicBezTo>
                  <a:cubicBezTo>
                    <a:pt x="196" y="89"/>
                    <a:pt x="189" y="78"/>
                    <a:pt x="189" y="68"/>
                  </a:cubicBezTo>
                  <a:cubicBezTo>
                    <a:pt x="189" y="58"/>
                    <a:pt x="169" y="36"/>
                    <a:pt x="151" y="21"/>
                  </a:cubicBezTo>
                  <a:cubicBezTo>
                    <a:pt x="133" y="5"/>
                    <a:pt x="118" y="0"/>
                    <a:pt x="118" y="0"/>
                  </a:cubicBezTo>
                  <a:cubicBezTo>
                    <a:pt x="120" y="3"/>
                    <a:pt x="120" y="3"/>
                    <a:pt x="120" y="3"/>
                  </a:cubicBezTo>
                  <a:lnTo>
                    <a:pt x="10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1" name="Freeform 10"/>
            <p:cNvSpPr/>
            <p:nvPr/>
          </p:nvSpPr>
          <p:spPr bwMode="auto">
            <a:xfrm>
              <a:off x="5868988" y="1184274"/>
              <a:ext cx="2859087" cy="2401887"/>
            </a:xfrm>
            <a:custGeom>
              <a:avLst/>
              <a:gdLst>
                <a:gd name="T0" fmla="*/ 1 w 1151"/>
                <a:gd name="T1" fmla="*/ 704 h 966"/>
                <a:gd name="T2" fmla="*/ 37 w 1151"/>
                <a:gd name="T3" fmla="*/ 755 h 966"/>
                <a:gd name="T4" fmla="*/ 103 w 1151"/>
                <a:gd name="T5" fmla="*/ 760 h 966"/>
                <a:gd name="T6" fmla="*/ 101 w 1151"/>
                <a:gd name="T7" fmla="*/ 823 h 966"/>
                <a:gd name="T8" fmla="*/ 155 w 1151"/>
                <a:gd name="T9" fmla="*/ 875 h 966"/>
                <a:gd name="T10" fmla="*/ 217 w 1151"/>
                <a:gd name="T11" fmla="*/ 856 h 966"/>
                <a:gd name="T12" fmla="*/ 273 w 1151"/>
                <a:gd name="T13" fmla="*/ 883 h 966"/>
                <a:gd name="T14" fmla="*/ 252 w 1151"/>
                <a:gd name="T15" fmla="*/ 956 h 966"/>
                <a:gd name="T16" fmla="*/ 345 w 1151"/>
                <a:gd name="T17" fmla="*/ 946 h 966"/>
                <a:gd name="T18" fmla="*/ 364 w 1151"/>
                <a:gd name="T19" fmla="*/ 887 h 966"/>
                <a:gd name="T20" fmla="*/ 401 w 1151"/>
                <a:gd name="T21" fmla="*/ 880 h 966"/>
                <a:gd name="T22" fmla="*/ 437 w 1151"/>
                <a:gd name="T23" fmla="*/ 957 h 966"/>
                <a:gd name="T24" fmla="*/ 480 w 1151"/>
                <a:gd name="T25" fmla="*/ 960 h 966"/>
                <a:gd name="T26" fmla="*/ 570 w 1151"/>
                <a:gd name="T27" fmla="*/ 860 h 966"/>
                <a:gd name="T28" fmla="*/ 640 w 1151"/>
                <a:gd name="T29" fmla="*/ 814 h 966"/>
                <a:gd name="T30" fmla="*/ 684 w 1151"/>
                <a:gd name="T31" fmla="*/ 811 h 966"/>
                <a:gd name="T32" fmla="*/ 723 w 1151"/>
                <a:gd name="T33" fmla="*/ 781 h 966"/>
                <a:gd name="T34" fmla="*/ 752 w 1151"/>
                <a:gd name="T35" fmla="*/ 690 h 966"/>
                <a:gd name="T36" fmla="*/ 806 w 1151"/>
                <a:gd name="T37" fmla="*/ 700 h 966"/>
                <a:gd name="T38" fmla="*/ 849 w 1151"/>
                <a:gd name="T39" fmla="*/ 665 h 966"/>
                <a:gd name="T40" fmla="*/ 916 w 1151"/>
                <a:gd name="T41" fmla="*/ 705 h 966"/>
                <a:gd name="T42" fmla="*/ 950 w 1151"/>
                <a:gd name="T43" fmla="*/ 727 h 966"/>
                <a:gd name="T44" fmla="*/ 953 w 1151"/>
                <a:gd name="T45" fmla="*/ 666 h 966"/>
                <a:gd name="T46" fmla="*/ 1130 w 1151"/>
                <a:gd name="T47" fmla="*/ 595 h 966"/>
                <a:gd name="T48" fmla="*/ 1110 w 1151"/>
                <a:gd name="T49" fmla="*/ 536 h 966"/>
                <a:gd name="T50" fmla="*/ 1057 w 1151"/>
                <a:gd name="T51" fmla="*/ 521 h 966"/>
                <a:gd name="T52" fmla="*/ 1027 w 1151"/>
                <a:gd name="T53" fmla="*/ 462 h 966"/>
                <a:gd name="T54" fmla="*/ 1075 w 1151"/>
                <a:gd name="T55" fmla="*/ 432 h 966"/>
                <a:gd name="T56" fmla="*/ 1094 w 1151"/>
                <a:gd name="T57" fmla="*/ 382 h 966"/>
                <a:gd name="T58" fmla="*/ 1062 w 1151"/>
                <a:gd name="T59" fmla="*/ 369 h 966"/>
                <a:gd name="T60" fmla="*/ 1096 w 1151"/>
                <a:gd name="T61" fmla="*/ 302 h 966"/>
                <a:gd name="T62" fmla="*/ 1132 w 1151"/>
                <a:gd name="T63" fmla="*/ 164 h 966"/>
                <a:gd name="T64" fmla="*/ 1040 w 1151"/>
                <a:gd name="T65" fmla="*/ 115 h 966"/>
                <a:gd name="T66" fmla="*/ 977 w 1151"/>
                <a:gd name="T67" fmla="*/ 71 h 966"/>
                <a:gd name="T68" fmla="*/ 974 w 1151"/>
                <a:gd name="T69" fmla="*/ 2 h 966"/>
                <a:gd name="T70" fmla="*/ 925 w 1151"/>
                <a:gd name="T71" fmla="*/ 29 h 966"/>
                <a:gd name="T72" fmla="*/ 927 w 1151"/>
                <a:gd name="T73" fmla="*/ 115 h 966"/>
                <a:gd name="T74" fmla="*/ 897 w 1151"/>
                <a:gd name="T75" fmla="*/ 194 h 966"/>
                <a:gd name="T76" fmla="*/ 837 w 1151"/>
                <a:gd name="T77" fmla="*/ 248 h 966"/>
                <a:gd name="T78" fmla="*/ 777 w 1151"/>
                <a:gd name="T79" fmla="*/ 302 h 966"/>
                <a:gd name="T80" fmla="*/ 818 w 1151"/>
                <a:gd name="T81" fmla="*/ 355 h 966"/>
                <a:gd name="T82" fmla="*/ 918 w 1151"/>
                <a:gd name="T83" fmla="*/ 366 h 966"/>
                <a:gd name="T84" fmla="*/ 892 w 1151"/>
                <a:gd name="T85" fmla="*/ 406 h 966"/>
                <a:gd name="T86" fmla="*/ 832 w 1151"/>
                <a:gd name="T87" fmla="*/ 432 h 966"/>
                <a:gd name="T88" fmla="*/ 793 w 1151"/>
                <a:gd name="T89" fmla="*/ 486 h 966"/>
                <a:gd name="T90" fmla="*/ 731 w 1151"/>
                <a:gd name="T91" fmla="*/ 507 h 966"/>
                <a:gd name="T92" fmla="*/ 621 w 1151"/>
                <a:gd name="T93" fmla="*/ 530 h 966"/>
                <a:gd name="T94" fmla="*/ 621 w 1151"/>
                <a:gd name="T95" fmla="*/ 609 h 966"/>
                <a:gd name="T96" fmla="*/ 568 w 1151"/>
                <a:gd name="T97" fmla="*/ 648 h 966"/>
                <a:gd name="T98" fmla="*/ 475 w 1151"/>
                <a:gd name="T99" fmla="*/ 684 h 966"/>
                <a:gd name="T100" fmla="*/ 296 w 1151"/>
                <a:gd name="T101" fmla="*/ 712 h 966"/>
                <a:gd name="T102" fmla="*/ 206 w 1151"/>
                <a:gd name="T103" fmla="*/ 679 h 966"/>
                <a:gd name="T104" fmla="*/ 59 w 1151"/>
                <a:gd name="T105" fmla="*/ 640 h 966"/>
                <a:gd name="T106" fmla="*/ 0 w 1151"/>
                <a:gd name="T107" fmla="*/ 669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1" h="966">
                  <a:moveTo>
                    <a:pt x="0" y="669"/>
                  </a:moveTo>
                  <a:cubicBezTo>
                    <a:pt x="13" y="687"/>
                    <a:pt x="13" y="687"/>
                    <a:pt x="13" y="687"/>
                  </a:cubicBezTo>
                  <a:cubicBezTo>
                    <a:pt x="1" y="704"/>
                    <a:pt x="1" y="704"/>
                    <a:pt x="1" y="704"/>
                  </a:cubicBezTo>
                  <a:cubicBezTo>
                    <a:pt x="12" y="732"/>
                    <a:pt x="12" y="732"/>
                    <a:pt x="12" y="732"/>
                  </a:cubicBezTo>
                  <a:cubicBezTo>
                    <a:pt x="30" y="755"/>
                    <a:pt x="30" y="755"/>
                    <a:pt x="30" y="755"/>
                  </a:cubicBezTo>
                  <a:cubicBezTo>
                    <a:pt x="31" y="756"/>
                    <a:pt x="34" y="758"/>
                    <a:pt x="37" y="755"/>
                  </a:cubicBezTo>
                  <a:cubicBezTo>
                    <a:pt x="44" y="748"/>
                    <a:pt x="75" y="739"/>
                    <a:pt x="86" y="743"/>
                  </a:cubicBezTo>
                  <a:cubicBezTo>
                    <a:pt x="88" y="744"/>
                    <a:pt x="90" y="744"/>
                    <a:pt x="92" y="744"/>
                  </a:cubicBezTo>
                  <a:cubicBezTo>
                    <a:pt x="100" y="745"/>
                    <a:pt x="103" y="748"/>
                    <a:pt x="103" y="760"/>
                  </a:cubicBezTo>
                  <a:cubicBezTo>
                    <a:pt x="103" y="772"/>
                    <a:pt x="94" y="785"/>
                    <a:pt x="87" y="795"/>
                  </a:cubicBezTo>
                  <a:cubicBezTo>
                    <a:pt x="85" y="798"/>
                    <a:pt x="82" y="803"/>
                    <a:pt x="81" y="804"/>
                  </a:cubicBezTo>
                  <a:cubicBezTo>
                    <a:pt x="82" y="807"/>
                    <a:pt x="92" y="816"/>
                    <a:pt x="101" y="823"/>
                  </a:cubicBezTo>
                  <a:cubicBezTo>
                    <a:pt x="119" y="833"/>
                    <a:pt x="119" y="833"/>
                    <a:pt x="119" y="833"/>
                  </a:cubicBezTo>
                  <a:cubicBezTo>
                    <a:pt x="130" y="866"/>
                    <a:pt x="130" y="866"/>
                    <a:pt x="130" y="866"/>
                  </a:cubicBezTo>
                  <a:cubicBezTo>
                    <a:pt x="155" y="875"/>
                    <a:pt x="155" y="875"/>
                    <a:pt x="155" y="875"/>
                  </a:cubicBezTo>
                  <a:cubicBezTo>
                    <a:pt x="158" y="869"/>
                    <a:pt x="167" y="857"/>
                    <a:pt x="182" y="852"/>
                  </a:cubicBezTo>
                  <a:cubicBezTo>
                    <a:pt x="195" y="848"/>
                    <a:pt x="204" y="852"/>
                    <a:pt x="210" y="854"/>
                  </a:cubicBezTo>
                  <a:cubicBezTo>
                    <a:pt x="212" y="855"/>
                    <a:pt x="215" y="856"/>
                    <a:pt x="217" y="856"/>
                  </a:cubicBezTo>
                  <a:cubicBezTo>
                    <a:pt x="219" y="856"/>
                    <a:pt x="226" y="853"/>
                    <a:pt x="231" y="850"/>
                  </a:cubicBezTo>
                  <a:cubicBezTo>
                    <a:pt x="244" y="844"/>
                    <a:pt x="259" y="836"/>
                    <a:pt x="266" y="845"/>
                  </a:cubicBezTo>
                  <a:cubicBezTo>
                    <a:pt x="272" y="852"/>
                    <a:pt x="285" y="869"/>
                    <a:pt x="273" y="883"/>
                  </a:cubicBezTo>
                  <a:cubicBezTo>
                    <a:pt x="265" y="893"/>
                    <a:pt x="250" y="907"/>
                    <a:pt x="245" y="911"/>
                  </a:cubicBezTo>
                  <a:cubicBezTo>
                    <a:pt x="245" y="934"/>
                    <a:pt x="245" y="934"/>
                    <a:pt x="245" y="934"/>
                  </a:cubicBezTo>
                  <a:cubicBezTo>
                    <a:pt x="247" y="944"/>
                    <a:pt x="250" y="954"/>
                    <a:pt x="252" y="956"/>
                  </a:cubicBezTo>
                  <a:cubicBezTo>
                    <a:pt x="255" y="956"/>
                    <a:pt x="261" y="957"/>
                    <a:pt x="272" y="960"/>
                  </a:cubicBezTo>
                  <a:cubicBezTo>
                    <a:pt x="283" y="962"/>
                    <a:pt x="297" y="966"/>
                    <a:pt x="308" y="966"/>
                  </a:cubicBezTo>
                  <a:cubicBezTo>
                    <a:pt x="327" y="966"/>
                    <a:pt x="342" y="953"/>
                    <a:pt x="345" y="946"/>
                  </a:cubicBezTo>
                  <a:cubicBezTo>
                    <a:pt x="348" y="937"/>
                    <a:pt x="363" y="889"/>
                    <a:pt x="363" y="889"/>
                  </a:cubicBezTo>
                  <a:cubicBezTo>
                    <a:pt x="363" y="888"/>
                    <a:pt x="363" y="888"/>
                    <a:pt x="363" y="888"/>
                  </a:cubicBezTo>
                  <a:cubicBezTo>
                    <a:pt x="364" y="887"/>
                    <a:pt x="364" y="887"/>
                    <a:pt x="364" y="887"/>
                  </a:cubicBezTo>
                  <a:cubicBezTo>
                    <a:pt x="366" y="884"/>
                    <a:pt x="381" y="865"/>
                    <a:pt x="392" y="867"/>
                  </a:cubicBezTo>
                  <a:cubicBezTo>
                    <a:pt x="395" y="868"/>
                    <a:pt x="399" y="870"/>
                    <a:pt x="401" y="878"/>
                  </a:cubicBezTo>
                  <a:cubicBezTo>
                    <a:pt x="401" y="880"/>
                    <a:pt x="401" y="880"/>
                    <a:pt x="401" y="880"/>
                  </a:cubicBezTo>
                  <a:cubicBezTo>
                    <a:pt x="406" y="901"/>
                    <a:pt x="408" y="908"/>
                    <a:pt x="400" y="920"/>
                  </a:cubicBezTo>
                  <a:cubicBezTo>
                    <a:pt x="399" y="922"/>
                    <a:pt x="400" y="927"/>
                    <a:pt x="405" y="934"/>
                  </a:cubicBezTo>
                  <a:cubicBezTo>
                    <a:pt x="416" y="948"/>
                    <a:pt x="431" y="958"/>
                    <a:pt x="437" y="957"/>
                  </a:cubicBezTo>
                  <a:cubicBezTo>
                    <a:pt x="443" y="955"/>
                    <a:pt x="452" y="957"/>
                    <a:pt x="460" y="959"/>
                  </a:cubicBezTo>
                  <a:cubicBezTo>
                    <a:pt x="467" y="961"/>
                    <a:pt x="477" y="964"/>
                    <a:pt x="479" y="962"/>
                  </a:cubicBezTo>
                  <a:cubicBezTo>
                    <a:pt x="480" y="962"/>
                    <a:pt x="480" y="961"/>
                    <a:pt x="480" y="960"/>
                  </a:cubicBezTo>
                  <a:cubicBezTo>
                    <a:pt x="482" y="944"/>
                    <a:pt x="493" y="929"/>
                    <a:pt x="494" y="928"/>
                  </a:cubicBezTo>
                  <a:cubicBezTo>
                    <a:pt x="526" y="887"/>
                    <a:pt x="526" y="887"/>
                    <a:pt x="526" y="887"/>
                  </a:cubicBezTo>
                  <a:cubicBezTo>
                    <a:pt x="570" y="860"/>
                    <a:pt x="570" y="860"/>
                    <a:pt x="570" y="860"/>
                  </a:cubicBezTo>
                  <a:cubicBezTo>
                    <a:pt x="592" y="860"/>
                    <a:pt x="592" y="860"/>
                    <a:pt x="592" y="860"/>
                  </a:cubicBezTo>
                  <a:cubicBezTo>
                    <a:pt x="592" y="860"/>
                    <a:pt x="607" y="860"/>
                    <a:pt x="619" y="850"/>
                  </a:cubicBezTo>
                  <a:cubicBezTo>
                    <a:pt x="631" y="839"/>
                    <a:pt x="640" y="814"/>
                    <a:pt x="640" y="814"/>
                  </a:cubicBezTo>
                  <a:cubicBezTo>
                    <a:pt x="641" y="811"/>
                    <a:pt x="641" y="811"/>
                    <a:pt x="641" y="811"/>
                  </a:cubicBezTo>
                  <a:cubicBezTo>
                    <a:pt x="644" y="811"/>
                    <a:pt x="644" y="811"/>
                    <a:pt x="644" y="811"/>
                  </a:cubicBezTo>
                  <a:cubicBezTo>
                    <a:pt x="653" y="812"/>
                    <a:pt x="677" y="813"/>
                    <a:pt x="684" y="811"/>
                  </a:cubicBezTo>
                  <a:cubicBezTo>
                    <a:pt x="690" y="810"/>
                    <a:pt x="696" y="810"/>
                    <a:pt x="700" y="811"/>
                  </a:cubicBezTo>
                  <a:cubicBezTo>
                    <a:pt x="700" y="789"/>
                    <a:pt x="700" y="789"/>
                    <a:pt x="700" y="789"/>
                  </a:cubicBezTo>
                  <a:cubicBezTo>
                    <a:pt x="723" y="781"/>
                    <a:pt x="723" y="781"/>
                    <a:pt x="723" y="781"/>
                  </a:cubicBezTo>
                  <a:cubicBezTo>
                    <a:pt x="714" y="739"/>
                    <a:pt x="714" y="739"/>
                    <a:pt x="714" y="739"/>
                  </a:cubicBezTo>
                  <a:cubicBezTo>
                    <a:pt x="715" y="737"/>
                    <a:pt x="715" y="737"/>
                    <a:pt x="715" y="737"/>
                  </a:cubicBezTo>
                  <a:cubicBezTo>
                    <a:pt x="725" y="720"/>
                    <a:pt x="743" y="690"/>
                    <a:pt x="752" y="690"/>
                  </a:cubicBezTo>
                  <a:cubicBezTo>
                    <a:pt x="754" y="690"/>
                    <a:pt x="756" y="691"/>
                    <a:pt x="757" y="692"/>
                  </a:cubicBezTo>
                  <a:cubicBezTo>
                    <a:pt x="761" y="698"/>
                    <a:pt x="766" y="708"/>
                    <a:pt x="769" y="714"/>
                  </a:cubicBezTo>
                  <a:cubicBezTo>
                    <a:pt x="806" y="700"/>
                    <a:pt x="806" y="700"/>
                    <a:pt x="806" y="700"/>
                  </a:cubicBezTo>
                  <a:cubicBezTo>
                    <a:pt x="810" y="698"/>
                    <a:pt x="830" y="689"/>
                    <a:pt x="839" y="695"/>
                  </a:cubicBezTo>
                  <a:cubicBezTo>
                    <a:pt x="842" y="692"/>
                    <a:pt x="846" y="680"/>
                    <a:pt x="848" y="668"/>
                  </a:cubicBezTo>
                  <a:cubicBezTo>
                    <a:pt x="849" y="665"/>
                    <a:pt x="849" y="665"/>
                    <a:pt x="849" y="665"/>
                  </a:cubicBezTo>
                  <a:cubicBezTo>
                    <a:pt x="893" y="655"/>
                    <a:pt x="893" y="655"/>
                    <a:pt x="893" y="655"/>
                  </a:cubicBezTo>
                  <a:cubicBezTo>
                    <a:pt x="908" y="682"/>
                    <a:pt x="908" y="682"/>
                    <a:pt x="908" y="682"/>
                  </a:cubicBezTo>
                  <a:cubicBezTo>
                    <a:pt x="916" y="705"/>
                    <a:pt x="916" y="705"/>
                    <a:pt x="916" y="705"/>
                  </a:cubicBezTo>
                  <a:cubicBezTo>
                    <a:pt x="909" y="711"/>
                    <a:pt x="909" y="711"/>
                    <a:pt x="909" y="711"/>
                  </a:cubicBezTo>
                  <a:cubicBezTo>
                    <a:pt x="923" y="721"/>
                    <a:pt x="923" y="721"/>
                    <a:pt x="923" y="721"/>
                  </a:cubicBezTo>
                  <a:cubicBezTo>
                    <a:pt x="928" y="725"/>
                    <a:pt x="944" y="734"/>
                    <a:pt x="950" y="727"/>
                  </a:cubicBezTo>
                  <a:cubicBezTo>
                    <a:pt x="952" y="724"/>
                    <a:pt x="948" y="712"/>
                    <a:pt x="946" y="703"/>
                  </a:cubicBezTo>
                  <a:cubicBezTo>
                    <a:pt x="942" y="690"/>
                    <a:pt x="938" y="677"/>
                    <a:pt x="943" y="671"/>
                  </a:cubicBezTo>
                  <a:cubicBezTo>
                    <a:pt x="944" y="669"/>
                    <a:pt x="947" y="666"/>
                    <a:pt x="953" y="666"/>
                  </a:cubicBezTo>
                  <a:cubicBezTo>
                    <a:pt x="972" y="666"/>
                    <a:pt x="984" y="685"/>
                    <a:pt x="989" y="694"/>
                  </a:cubicBezTo>
                  <a:cubicBezTo>
                    <a:pt x="1006" y="681"/>
                    <a:pt x="1072" y="633"/>
                    <a:pt x="1114" y="620"/>
                  </a:cubicBezTo>
                  <a:cubicBezTo>
                    <a:pt x="1130" y="595"/>
                    <a:pt x="1130" y="595"/>
                    <a:pt x="1130" y="595"/>
                  </a:cubicBezTo>
                  <a:cubicBezTo>
                    <a:pt x="1114" y="577"/>
                    <a:pt x="1114" y="577"/>
                    <a:pt x="1114" y="577"/>
                  </a:cubicBezTo>
                  <a:cubicBezTo>
                    <a:pt x="1114" y="575"/>
                    <a:pt x="1114" y="575"/>
                    <a:pt x="1114" y="575"/>
                  </a:cubicBezTo>
                  <a:cubicBezTo>
                    <a:pt x="1115" y="562"/>
                    <a:pt x="1115" y="541"/>
                    <a:pt x="1110" y="536"/>
                  </a:cubicBezTo>
                  <a:cubicBezTo>
                    <a:pt x="1109" y="535"/>
                    <a:pt x="1109" y="535"/>
                    <a:pt x="1109" y="535"/>
                  </a:cubicBezTo>
                  <a:cubicBezTo>
                    <a:pt x="1082" y="535"/>
                    <a:pt x="1082" y="535"/>
                    <a:pt x="1082" y="535"/>
                  </a:cubicBezTo>
                  <a:cubicBezTo>
                    <a:pt x="1057" y="521"/>
                    <a:pt x="1057" y="521"/>
                    <a:pt x="1057" y="521"/>
                  </a:cubicBezTo>
                  <a:cubicBezTo>
                    <a:pt x="1049" y="490"/>
                    <a:pt x="1049" y="490"/>
                    <a:pt x="1049" y="490"/>
                  </a:cubicBezTo>
                  <a:cubicBezTo>
                    <a:pt x="1049" y="479"/>
                    <a:pt x="1049" y="479"/>
                    <a:pt x="1049" y="479"/>
                  </a:cubicBezTo>
                  <a:cubicBezTo>
                    <a:pt x="1027" y="462"/>
                    <a:pt x="1027" y="462"/>
                    <a:pt x="1027" y="462"/>
                  </a:cubicBezTo>
                  <a:cubicBezTo>
                    <a:pt x="1029" y="438"/>
                    <a:pt x="1029" y="438"/>
                    <a:pt x="1029" y="438"/>
                  </a:cubicBezTo>
                  <a:cubicBezTo>
                    <a:pt x="1074" y="438"/>
                    <a:pt x="1074" y="438"/>
                    <a:pt x="1074" y="438"/>
                  </a:cubicBezTo>
                  <a:cubicBezTo>
                    <a:pt x="1075" y="432"/>
                    <a:pt x="1075" y="432"/>
                    <a:pt x="1075" y="432"/>
                  </a:cubicBezTo>
                  <a:cubicBezTo>
                    <a:pt x="1081" y="397"/>
                    <a:pt x="1081" y="397"/>
                    <a:pt x="1081" y="397"/>
                  </a:cubicBezTo>
                  <a:cubicBezTo>
                    <a:pt x="1082" y="396"/>
                    <a:pt x="1082" y="396"/>
                    <a:pt x="1082" y="396"/>
                  </a:cubicBezTo>
                  <a:cubicBezTo>
                    <a:pt x="1087" y="391"/>
                    <a:pt x="1092" y="385"/>
                    <a:pt x="1094" y="382"/>
                  </a:cubicBezTo>
                  <a:cubicBezTo>
                    <a:pt x="1094" y="382"/>
                    <a:pt x="1093" y="382"/>
                    <a:pt x="1093" y="382"/>
                  </a:cubicBezTo>
                  <a:cubicBezTo>
                    <a:pt x="1076" y="386"/>
                    <a:pt x="1066" y="375"/>
                    <a:pt x="1062" y="369"/>
                  </a:cubicBezTo>
                  <a:cubicBezTo>
                    <a:pt x="1062" y="369"/>
                    <a:pt x="1062" y="369"/>
                    <a:pt x="1062" y="369"/>
                  </a:cubicBezTo>
                  <a:cubicBezTo>
                    <a:pt x="1046" y="312"/>
                    <a:pt x="1046" y="312"/>
                    <a:pt x="1046" y="312"/>
                  </a:cubicBezTo>
                  <a:cubicBezTo>
                    <a:pt x="1052" y="313"/>
                    <a:pt x="1052" y="313"/>
                    <a:pt x="1052" y="313"/>
                  </a:cubicBezTo>
                  <a:cubicBezTo>
                    <a:pt x="1052" y="313"/>
                    <a:pt x="1086" y="318"/>
                    <a:pt x="1096" y="302"/>
                  </a:cubicBezTo>
                  <a:cubicBezTo>
                    <a:pt x="1105" y="286"/>
                    <a:pt x="1117" y="279"/>
                    <a:pt x="1122" y="277"/>
                  </a:cubicBezTo>
                  <a:cubicBezTo>
                    <a:pt x="1131" y="241"/>
                    <a:pt x="1131" y="241"/>
                    <a:pt x="1131" y="241"/>
                  </a:cubicBezTo>
                  <a:cubicBezTo>
                    <a:pt x="1128" y="231"/>
                    <a:pt x="1117" y="179"/>
                    <a:pt x="1132" y="164"/>
                  </a:cubicBezTo>
                  <a:cubicBezTo>
                    <a:pt x="1141" y="155"/>
                    <a:pt x="1151" y="126"/>
                    <a:pt x="1143" y="112"/>
                  </a:cubicBezTo>
                  <a:cubicBezTo>
                    <a:pt x="1139" y="105"/>
                    <a:pt x="1130" y="102"/>
                    <a:pt x="1117" y="105"/>
                  </a:cubicBezTo>
                  <a:cubicBezTo>
                    <a:pt x="1067" y="117"/>
                    <a:pt x="1041" y="115"/>
                    <a:pt x="1040" y="115"/>
                  </a:cubicBezTo>
                  <a:cubicBezTo>
                    <a:pt x="1038" y="115"/>
                    <a:pt x="1038" y="115"/>
                    <a:pt x="1038" y="115"/>
                  </a:cubicBezTo>
                  <a:cubicBezTo>
                    <a:pt x="1005" y="66"/>
                    <a:pt x="1005" y="66"/>
                    <a:pt x="1005" y="66"/>
                  </a:cubicBezTo>
                  <a:cubicBezTo>
                    <a:pt x="999" y="69"/>
                    <a:pt x="985" y="75"/>
                    <a:pt x="977" y="71"/>
                  </a:cubicBezTo>
                  <a:cubicBezTo>
                    <a:pt x="975" y="69"/>
                    <a:pt x="972" y="67"/>
                    <a:pt x="971" y="61"/>
                  </a:cubicBezTo>
                  <a:cubicBezTo>
                    <a:pt x="970" y="55"/>
                    <a:pt x="972" y="46"/>
                    <a:pt x="973" y="37"/>
                  </a:cubicBezTo>
                  <a:cubicBezTo>
                    <a:pt x="974" y="26"/>
                    <a:pt x="977" y="5"/>
                    <a:pt x="974" y="2"/>
                  </a:cubicBezTo>
                  <a:cubicBezTo>
                    <a:pt x="973" y="2"/>
                    <a:pt x="972" y="2"/>
                    <a:pt x="969" y="4"/>
                  </a:cubicBezTo>
                  <a:cubicBezTo>
                    <a:pt x="967" y="0"/>
                    <a:pt x="967" y="0"/>
                    <a:pt x="967" y="0"/>
                  </a:cubicBezTo>
                  <a:cubicBezTo>
                    <a:pt x="947" y="8"/>
                    <a:pt x="934" y="20"/>
                    <a:pt x="925" y="29"/>
                  </a:cubicBezTo>
                  <a:cubicBezTo>
                    <a:pt x="913" y="42"/>
                    <a:pt x="922" y="44"/>
                    <a:pt x="931" y="51"/>
                  </a:cubicBezTo>
                  <a:cubicBezTo>
                    <a:pt x="939" y="58"/>
                    <a:pt x="955" y="79"/>
                    <a:pt x="948" y="88"/>
                  </a:cubicBezTo>
                  <a:cubicBezTo>
                    <a:pt x="941" y="96"/>
                    <a:pt x="929" y="106"/>
                    <a:pt x="927" y="115"/>
                  </a:cubicBezTo>
                  <a:cubicBezTo>
                    <a:pt x="924" y="125"/>
                    <a:pt x="918" y="138"/>
                    <a:pt x="917" y="142"/>
                  </a:cubicBezTo>
                  <a:cubicBezTo>
                    <a:pt x="915" y="146"/>
                    <a:pt x="902" y="162"/>
                    <a:pt x="902" y="166"/>
                  </a:cubicBezTo>
                  <a:cubicBezTo>
                    <a:pt x="902" y="170"/>
                    <a:pt x="897" y="194"/>
                    <a:pt x="897" y="194"/>
                  </a:cubicBezTo>
                  <a:cubicBezTo>
                    <a:pt x="897" y="194"/>
                    <a:pt x="911" y="202"/>
                    <a:pt x="902" y="206"/>
                  </a:cubicBezTo>
                  <a:cubicBezTo>
                    <a:pt x="892" y="210"/>
                    <a:pt x="876" y="213"/>
                    <a:pt x="872" y="220"/>
                  </a:cubicBezTo>
                  <a:cubicBezTo>
                    <a:pt x="868" y="227"/>
                    <a:pt x="837" y="248"/>
                    <a:pt x="837" y="248"/>
                  </a:cubicBezTo>
                  <a:cubicBezTo>
                    <a:pt x="837" y="248"/>
                    <a:pt x="832" y="242"/>
                    <a:pt x="815" y="240"/>
                  </a:cubicBezTo>
                  <a:cubicBezTo>
                    <a:pt x="798" y="237"/>
                    <a:pt x="805" y="242"/>
                    <a:pt x="797" y="255"/>
                  </a:cubicBezTo>
                  <a:cubicBezTo>
                    <a:pt x="789" y="267"/>
                    <a:pt x="779" y="295"/>
                    <a:pt x="777" y="302"/>
                  </a:cubicBezTo>
                  <a:cubicBezTo>
                    <a:pt x="776" y="309"/>
                    <a:pt x="759" y="325"/>
                    <a:pt x="762" y="333"/>
                  </a:cubicBezTo>
                  <a:cubicBezTo>
                    <a:pt x="765" y="341"/>
                    <a:pt x="783" y="361"/>
                    <a:pt x="790" y="360"/>
                  </a:cubicBezTo>
                  <a:cubicBezTo>
                    <a:pt x="797" y="358"/>
                    <a:pt x="807" y="357"/>
                    <a:pt x="818" y="355"/>
                  </a:cubicBezTo>
                  <a:cubicBezTo>
                    <a:pt x="829" y="354"/>
                    <a:pt x="840" y="369"/>
                    <a:pt x="844" y="360"/>
                  </a:cubicBezTo>
                  <a:cubicBezTo>
                    <a:pt x="849" y="350"/>
                    <a:pt x="844" y="350"/>
                    <a:pt x="867" y="350"/>
                  </a:cubicBezTo>
                  <a:cubicBezTo>
                    <a:pt x="889" y="350"/>
                    <a:pt x="906" y="346"/>
                    <a:pt x="918" y="366"/>
                  </a:cubicBezTo>
                  <a:cubicBezTo>
                    <a:pt x="931" y="387"/>
                    <a:pt x="959" y="400"/>
                    <a:pt x="945" y="407"/>
                  </a:cubicBezTo>
                  <a:cubicBezTo>
                    <a:pt x="931" y="414"/>
                    <a:pt x="936" y="419"/>
                    <a:pt x="921" y="414"/>
                  </a:cubicBezTo>
                  <a:cubicBezTo>
                    <a:pt x="906" y="408"/>
                    <a:pt x="892" y="406"/>
                    <a:pt x="892" y="406"/>
                  </a:cubicBezTo>
                  <a:cubicBezTo>
                    <a:pt x="868" y="414"/>
                    <a:pt x="868" y="414"/>
                    <a:pt x="868" y="414"/>
                  </a:cubicBezTo>
                  <a:cubicBezTo>
                    <a:pt x="868" y="414"/>
                    <a:pt x="849" y="415"/>
                    <a:pt x="847" y="419"/>
                  </a:cubicBezTo>
                  <a:cubicBezTo>
                    <a:pt x="846" y="424"/>
                    <a:pt x="832" y="432"/>
                    <a:pt x="832" y="432"/>
                  </a:cubicBezTo>
                  <a:cubicBezTo>
                    <a:pt x="816" y="438"/>
                    <a:pt x="816" y="438"/>
                    <a:pt x="816" y="438"/>
                  </a:cubicBezTo>
                  <a:cubicBezTo>
                    <a:pt x="816" y="438"/>
                    <a:pt x="797" y="465"/>
                    <a:pt x="797" y="470"/>
                  </a:cubicBezTo>
                  <a:cubicBezTo>
                    <a:pt x="797" y="474"/>
                    <a:pt x="793" y="486"/>
                    <a:pt x="793" y="486"/>
                  </a:cubicBezTo>
                  <a:cubicBezTo>
                    <a:pt x="777" y="489"/>
                    <a:pt x="777" y="489"/>
                    <a:pt x="777" y="489"/>
                  </a:cubicBezTo>
                  <a:cubicBezTo>
                    <a:pt x="757" y="503"/>
                    <a:pt x="757" y="503"/>
                    <a:pt x="757" y="503"/>
                  </a:cubicBezTo>
                  <a:cubicBezTo>
                    <a:pt x="731" y="507"/>
                    <a:pt x="731" y="507"/>
                    <a:pt x="731" y="507"/>
                  </a:cubicBezTo>
                  <a:cubicBezTo>
                    <a:pt x="697" y="537"/>
                    <a:pt x="697" y="537"/>
                    <a:pt x="697" y="537"/>
                  </a:cubicBezTo>
                  <a:cubicBezTo>
                    <a:pt x="652" y="537"/>
                    <a:pt x="652" y="537"/>
                    <a:pt x="652" y="537"/>
                  </a:cubicBezTo>
                  <a:cubicBezTo>
                    <a:pt x="652" y="537"/>
                    <a:pt x="630" y="524"/>
                    <a:pt x="621" y="530"/>
                  </a:cubicBezTo>
                  <a:cubicBezTo>
                    <a:pt x="613" y="535"/>
                    <a:pt x="602" y="559"/>
                    <a:pt x="602" y="564"/>
                  </a:cubicBezTo>
                  <a:cubicBezTo>
                    <a:pt x="602" y="570"/>
                    <a:pt x="613" y="583"/>
                    <a:pt x="616" y="587"/>
                  </a:cubicBezTo>
                  <a:cubicBezTo>
                    <a:pt x="618" y="591"/>
                    <a:pt x="621" y="609"/>
                    <a:pt x="621" y="609"/>
                  </a:cubicBezTo>
                  <a:cubicBezTo>
                    <a:pt x="621" y="609"/>
                    <a:pt x="613" y="623"/>
                    <a:pt x="609" y="623"/>
                  </a:cubicBezTo>
                  <a:cubicBezTo>
                    <a:pt x="605" y="623"/>
                    <a:pt x="588" y="630"/>
                    <a:pt x="588" y="630"/>
                  </a:cubicBezTo>
                  <a:cubicBezTo>
                    <a:pt x="588" y="630"/>
                    <a:pt x="571" y="640"/>
                    <a:pt x="568" y="648"/>
                  </a:cubicBezTo>
                  <a:cubicBezTo>
                    <a:pt x="564" y="657"/>
                    <a:pt x="561" y="665"/>
                    <a:pt x="547" y="669"/>
                  </a:cubicBezTo>
                  <a:cubicBezTo>
                    <a:pt x="533" y="673"/>
                    <a:pt x="545" y="663"/>
                    <a:pt x="533" y="673"/>
                  </a:cubicBezTo>
                  <a:cubicBezTo>
                    <a:pt x="522" y="683"/>
                    <a:pt x="493" y="683"/>
                    <a:pt x="475" y="684"/>
                  </a:cubicBezTo>
                  <a:cubicBezTo>
                    <a:pt x="457" y="686"/>
                    <a:pt x="401" y="691"/>
                    <a:pt x="383" y="697"/>
                  </a:cubicBezTo>
                  <a:cubicBezTo>
                    <a:pt x="365" y="703"/>
                    <a:pt x="348" y="726"/>
                    <a:pt x="323" y="723"/>
                  </a:cubicBezTo>
                  <a:cubicBezTo>
                    <a:pt x="298" y="721"/>
                    <a:pt x="316" y="714"/>
                    <a:pt x="296" y="712"/>
                  </a:cubicBezTo>
                  <a:cubicBezTo>
                    <a:pt x="277" y="711"/>
                    <a:pt x="273" y="718"/>
                    <a:pt x="259" y="711"/>
                  </a:cubicBezTo>
                  <a:cubicBezTo>
                    <a:pt x="245" y="704"/>
                    <a:pt x="242" y="700"/>
                    <a:pt x="234" y="693"/>
                  </a:cubicBezTo>
                  <a:cubicBezTo>
                    <a:pt x="225" y="686"/>
                    <a:pt x="225" y="679"/>
                    <a:pt x="206" y="679"/>
                  </a:cubicBezTo>
                  <a:cubicBezTo>
                    <a:pt x="186" y="679"/>
                    <a:pt x="174" y="662"/>
                    <a:pt x="174" y="662"/>
                  </a:cubicBezTo>
                  <a:cubicBezTo>
                    <a:pt x="174" y="662"/>
                    <a:pt x="164" y="644"/>
                    <a:pt x="123" y="644"/>
                  </a:cubicBezTo>
                  <a:cubicBezTo>
                    <a:pt x="83" y="644"/>
                    <a:pt x="77" y="647"/>
                    <a:pt x="59" y="640"/>
                  </a:cubicBezTo>
                  <a:cubicBezTo>
                    <a:pt x="41" y="633"/>
                    <a:pt x="22" y="626"/>
                    <a:pt x="5" y="624"/>
                  </a:cubicBezTo>
                  <a:cubicBezTo>
                    <a:pt x="4" y="624"/>
                    <a:pt x="2" y="624"/>
                    <a:pt x="0" y="624"/>
                  </a:cubicBezTo>
                  <a:lnTo>
                    <a:pt x="0" y="669"/>
                  </a:lnTo>
                  <a:close/>
                </a:path>
              </a:pathLst>
            </a:custGeom>
            <a:solidFill>
              <a:srgbClr val="DE57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2" name="Freeform 11"/>
            <p:cNvSpPr/>
            <p:nvPr/>
          </p:nvSpPr>
          <p:spPr bwMode="auto">
            <a:xfrm>
              <a:off x="7842251" y="3998912"/>
              <a:ext cx="622300" cy="730250"/>
            </a:xfrm>
            <a:custGeom>
              <a:avLst/>
              <a:gdLst>
                <a:gd name="T0" fmla="*/ 47 w 251"/>
                <a:gd name="T1" fmla="*/ 171 h 294"/>
                <a:gd name="T2" fmla="*/ 42 w 251"/>
                <a:gd name="T3" fmla="*/ 168 h 294"/>
                <a:gd name="T4" fmla="*/ 35 w 251"/>
                <a:gd name="T5" fmla="*/ 195 h 294"/>
                <a:gd name="T6" fmla="*/ 58 w 251"/>
                <a:gd name="T7" fmla="*/ 200 h 294"/>
                <a:gd name="T8" fmla="*/ 75 w 251"/>
                <a:gd name="T9" fmla="*/ 222 h 294"/>
                <a:gd name="T10" fmla="*/ 54 w 251"/>
                <a:gd name="T11" fmla="*/ 231 h 294"/>
                <a:gd name="T12" fmla="*/ 58 w 251"/>
                <a:gd name="T13" fmla="*/ 236 h 294"/>
                <a:gd name="T14" fmla="*/ 77 w 251"/>
                <a:gd name="T15" fmla="*/ 275 h 294"/>
                <a:gd name="T16" fmla="*/ 91 w 251"/>
                <a:gd name="T17" fmla="*/ 270 h 294"/>
                <a:gd name="T18" fmla="*/ 115 w 251"/>
                <a:gd name="T19" fmla="*/ 275 h 294"/>
                <a:gd name="T20" fmla="*/ 140 w 251"/>
                <a:gd name="T21" fmla="*/ 275 h 294"/>
                <a:gd name="T22" fmla="*/ 172 w 251"/>
                <a:gd name="T23" fmla="*/ 288 h 294"/>
                <a:gd name="T24" fmla="*/ 180 w 251"/>
                <a:gd name="T25" fmla="*/ 294 h 294"/>
                <a:gd name="T26" fmla="*/ 212 w 251"/>
                <a:gd name="T27" fmla="*/ 261 h 294"/>
                <a:gd name="T28" fmla="*/ 213 w 251"/>
                <a:gd name="T29" fmla="*/ 243 h 294"/>
                <a:gd name="T30" fmla="*/ 242 w 251"/>
                <a:gd name="T31" fmla="*/ 239 h 294"/>
                <a:gd name="T32" fmla="*/ 238 w 251"/>
                <a:gd name="T33" fmla="*/ 235 h 294"/>
                <a:gd name="T34" fmla="*/ 251 w 251"/>
                <a:gd name="T35" fmla="*/ 196 h 294"/>
                <a:gd name="T36" fmla="*/ 222 w 251"/>
                <a:gd name="T37" fmla="*/ 196 h 294"/>
                <a:gd name="T38" fmla="*/ 200 w 251"/>
                <a:gd name="T39" fmla="*/ 183 h 294"/>
                <a:gd name="T40" fmla="*/ 197 w 251"/>
                <a:gd name="T41" fmla="*/ 175 h 294"/>
                <a:gd name="T42" fmla="*/ 175 w 251"/>
                <a:gd name="T43" fmla="*/ 151 h 294"/>
                <a:gd name="T44" fmla="*/ 180 w 251"/>
                <a:gd name="T45" fmla="*/ 133 h 294"/>
                <a:gd name="T46" fmla="*/ 196 w 251"/>
                <a:gd name="T47" fmla="*/ 119 h 294"/>
                <a:gd name="T48" fmla="*/ 203 w 251"/>
                <a:gd name="T49" fmla="*/ 111 h 294"/>
                <a:gd name="T50" fmla="*/ 200 w 251"/>
                <a:gd name="T51" fmla="*/ 107 h 294"/>
                <a:gd name="T52" fmla="*/ 196 w 251"/>
                <a:gd name="T53" fmla="*/ 109 h 294"/>
                <a:gd name="T54" fmla="*/ 177 w 251"/>
                <a:gd name="T55" fmla="*/ 109 h 294"/>
                <a:gd name="T56" fmla="*/ 150 w 251"/>
                <a:gd name="T57" fmla="*/ 46 h 294"/>
                <a:gd name="T58" fmla="*/ 89 w 251"/>
                <a:gd name="T59" fmla="*/ 20 h 294"/>
                <a:gd name="T60" fmla="*/ 71 w 251"/>
                <a:gd name="T61" fmla="*/ 4 h 294"/>
                <a:gd name="T62" fmla="*/ 78 w 251"/>
                <a:gd name="T63" fmla="*/ 16 h 294"/>
                <a:gd name="T64" fmla="*/ 75 w 251"/>
                <a:gd name="T65" fmla="*/ 49 h 294"/>
                <a:gd name="T66" fmla="*/ 45 w 251"/>
                <a:gd name="T67" fmla="*/ 42 h 294"/>
                <a:gd name="T68" fmla="*/ 40 w 251"/>
                <a:gd name="T69" fmla="*/ 58 h 294"/>
                <a:gd name="T70" fmla="*/ 35 w 251"/>
                <a:gd name="T71" fmla="*/ 82 h 294"/>
                <a:gd name="T72" fmla="*/ 22 w 251"/>
                <a:gd name="T73" fmla="*/ 97 h 294"/>
                <a:gd name="T74" fmla="*/ 0 w 251"/>
                <a:gd name="T75" fmla="*/ 101 h 294"/>
                <a:gd name="T76" fmla="*/ 37 w 251"/>
                <a:gd name="T77" fmla="*/ 124 h 294"/>
                <a:gd name="T78" fmla="*/ 66 w 251"/>
                <a:gd name="T79" fmla="*/ 146 h 294"/>
                <a:gd name="T80" fmla="*/ 61 w 251"/>
                <a:gd name="T81" fmla="*/ 17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1" h="294">
                  <a:moveTo>
                    <a:pt x="61" y="175"/>
                  </a:moveTo>
                  <a:cubicBezTo>
                    <a:pt x="56" y="176"/>
                    <a:pt x="51" y="173"/>
                    <a:pt x="47" y="171"/>
                  </a:cubicBezTo>
                  <a:cubicBezTo>
                    <a:pt x="45" y="170"/>
                    <a:pt x="43" y="168"/>
                    <a:pt x="42" y="168"/>
                  </a:cubicBezTo>
                  <a:cubicBezTo>
                    <a:pt x="42" y="168"/>
                    <a:pt x="42" y="168"/>
                    <a:pt x="42" y="168"/>
                  </a:cubicBezTo>
                  <a:cubicBezTo>
                    <a:pt x="42" y="168"/>
                    <a:pt x="41" y="169"/>
                    <a:pt x="41" y="172"/>
                  </a:cubicBezTo>
                  <a:cubicBezTo>
                    <a:pt x="39" y="181"/>
                    <a:pt x="37" y="190"/>
                    <a:pt x="35" y="195"/>
                  </a:cubicBezTo>
                  <a:cubicBezTo>
                    <a:pt x="40" y="194"/>
                    <a:pt x="47" y="194"/>
                    <a:pt x="51" y="197"/>
                  </a:cubicBezTo>
                  <a:cubicBezTo>
                    <a:pt x="52" y="198"/>
                    <a:pt x="55" y="199"/>
                    <a:pt x="58" y="200"/>
                  </a:cubicBezTo>
                  <a:cubicBezTo>
                    <a:pt x="69" y="205"/>
                    <a:pt x="77" y="209"/>
                    <a:pt x="78" y="215"/>
                  </a:cubicBezTo>
                  <a:cubicBezTo>
                    <a:pt x="78" y="216"/>
                    <a:pt x="78" y="219"/>
                    <a:pt x="75" y="222"/>
                  </a:cubicBezTo>
                  <a:cubicBezTo>
                    <a:pt x="71" y="225"/>
                    <a:pt x="66" y="227"/>
                    <a:pt x="62" y="228"/>
                  </a:cubicBezTo>
                  <a:cubicBezTo>
                    <a:pt x="59" y="229"/>
                    <a:pt x="55" y="230"/>
                    <a:pt x="54" y="231"/>
                  </a:cubicBezTo>
                  <a:cubicBezTo>
                    <a:pt x="54" y="232"/>
                    <a:pt x="55" y="232"/>
                    <a:pt x="56" y="233"/>
                  </a:cubicBezTo>
                  <a:cubicBezTo>
                    <a:pt x="58" y="236"/>
                    <a:pt x="58" y="236"/>
                    <a:pt x="58" y="236"/>
                  </a:cubicBezTo>
                  <a:cubicBezTo>
                    <a:pt x="69" y="249"/>
                    <a:pt x="76" y="257"/>
                    <a:pt x="76" y="263"/>
                  </a:cubicBezTo>
                  <a:cubicBezTo>
                    <a:pt x="77" y="266"/>
                    <a:pt x="77" y="271"/>
                    <a:pt x="77" y="275"/>
                  </a:cubicBezTo>
                  <a:cubicBezTo>
                    <a:pt x="84" y="272"/>
                    <a:pt x="90" y="270"/>
                    <a:pt x="90" y="270"/>
                  </a:cubicBezTo>
                  <a:cubicBezTo>
                    <a:pt x="91" y="270"/>
                    <a:pt x="91" y="270"/>
                    <a:pt x="91" y="270"/>
                  </a:cubicBezTo>
                  <a:cubicBezTo>
                    <a:pt x="106" y="268"/>
                    <a:pt x="106" y="268"/>
                    <a:pt x="106" y="268"/>
                  </a:cubicBezTo>
                  <a:cubicBezTo>
                    <a:pt x="115" y="275"/>
                    <a:pt x="115" y="275"/>
                    <a:pt x="115" y="275"/>
                  </a:cubicBezTo>
                  <a:cubicBezTo>
                    <a:pt x="118" y="271"/>
                    <a:pt x="118" y="271"/>
                    <a:pt x="118" y="271"/>
                  </a:cubicBezTo>
                  <a:cubicBezTo>
                    <a:pt x="124" y="265"/>
                    <a:pt x="132" y="270"/>
                    <a:pt x="140" y="275"/>
                  </a:cubicBezTo>
                  <a:cubicBezTo>
                    <a:pt x="145" y="278"/>
                    <a:pt x="150" y="281"/>
                    <a:pt x="155" y="282"/>
                  </a:cubicBezTo>
                  <a:cubicBezTo>
                    <a:pt x="165" y="283"/>
                    <a:pt x="169" y="286"/>
                    <a:pt x="172" y="288"/>
                  </a:cubicBezTo>
                  <a:cubicBezTo>
                    <a:pt x="174" y="289"/>
                    <a:pt x="175" y="290"/>
                    <a:pt x="177" y="292"/>
                  </a:cubicBezTo>
                  <a:cubicBezTo>
                    <a:pt x="179" y="292"/>
                    <a:pt x="180" y="293"/>
                    <a:pt x="180" y="294"/>
                  </a:cubicBezTo>
                  <a:cubicBezTo>
                    <a:pt x="200" y="279"/>
                    <a:pt x="200" y="279"/>
                    <a:pt x="200" y="279"/>
                  </a:cubicBezTo>
                  <a:cubicBezTo>
                    <a:pt x="212" y="261"/>
                    <a:pt x="212" y="261"/>
                    <a:pt x="212" y="261"/>
                  </a:cubicBezTo>
                  <a:cubicBezTo>
                    <a:pt x="210" y="251"/>
                    <a:pt x="210" y="251"/>
                    <a:pt x="210" y="251"/>
                  </a:cubicBezTo>
                  <a:cubicBezTo>
                    <a:pt x="210" y="247"/>
                    <a:pt x="211" y="244"/>
                    <a:pt x="213" y="243"/>
                  </a:cubicBezTo>
                  <a:cubicBezTo>
                    <a:pt x="217" y="238"/>
                    <a:pt x="226" y="238"/>
                    <a:pt x="235" y="239"/>
                  </a:cubicBezTo>
                  <a:cubicBezTo>
                    <a:pt x="238" y="239"/>
                    <a:pt x="240" y="239"/>
                    <a:pt x="242" y="239"/>
                  </a:cubicBezTo>
                  <a:cubicBezTo>
                    <a:pt x="241" y="238"/>
                    <a:pt x="241" y="237"/>
                    <a:pt x="240" y="237"/>
                  </a:cubicBezTo>
                  <a:cubicBezTo>
                    <a:pt x="238" y="235"/>
                    <a:pt x="238" y="235"/>
                    <a:pt x="238" y="235"/>
                  </a:cubicBezTo>
                  <a:cubicBezTo>
                    <a:pt x="239" y="232"/>
                    <a:pt x="239" y="232"/>
                    <a:pt x="239" y="232"/>
                  </a:cubicBezTo>
                  <a:cubicBezTo>
                    <a:pt x="239" y="232"/>
                    <a:pt x="246" y="211"/>
                    <a:pt x="251" y="196"/>
                  </a:cubicBezTo>
                  <a:cubicBezTo>
                    <a:pt x="245" y="197"/>
                    <a:pt x="238" y="198"/>
                    <a:pt x="232" y="198"/>
                  </a:cubicBezTo>
                  <a:cubicBezTo>
                    <a:pt x="227" y="198"/>
                    <a:pt x="224" y="198"/>
                    <a:pt x="222" y="196"/>
                  </a:cubicBezTo>
                  <a:cubicBezTo>
                    <a:pt x="220" y="196"/>
                    <a:pt x="218" y="195"/>
                    <a:pt x="216" y="194"/>
                  </a:cubicBezTo>
                  <a:cubicBezTo>
                    <a:pt x="210" y="193"/>
                    <a:pt x="203" y="191"/>
                    <a:pt x="200" y="183"/>
                  </a:cubicBezTo>
                  <a:cubicBezTo>
                    <a:pt x="198" y="180"/>
                    <a:pt x="198" y="177"/>
                    <a:pt x="197" y="175"/>
                  </a:cubicBezTo>
                  <a:cubicBezTo>
                    <a:pt x="197" y="175"/>
                    <a:pt x="197" y="175"/>
                    <a:pt x="197" y="175"/>
                  </a:cubicBezTo>
                  <a:cubicBezTo>
                    <a:pt x="197" y="175"/>
                    <a:pt x="197" y="175"/>
                    <a:pt x="196" y="175"/>
                  </a:cubicBezTo>
                  <a:cubicBezTo>
                    <a:pt x="188" y="173"/>
                    <a:pt x="181" y="171"/>
                    <a:pt x="175" y="151"/>
                  </a:cubicBezTo>
                  <a:cubicBezTo>
                    <a:pt x="173" y="145"/>
                    <a:pt x="172" y="141"/>
                    <a:pt x="174" y="138"/>
                  </a:cubicBezTo>
                  <a:cubicBezTo>
                    <a:pt x="175" y="135"/>
                    <a:pt x="178" y="134"/>
                    <a:pt x="180" y="133"/>
                  </a:cubicBezTo>
                  <a:cubicBezTo>
                    <a:pt x="183" y="132"/>
                    <a:pt x="187" y="131"/>
                    <a:pt x="192" y="127"/>
                  </a:cubicBezTo>
                  <a:cubicBezTo>
                    <a:pt x="197" y="122"/>
                    <a:pt x="196" y="120"/>
                    <a:pt x="196" y="119"/>
                  </a:cubicBezTo>
                  <a:cubicBezTo>
                    <a:pt x="196" y="119"/>
                    <a:pt x="194" y="117"/>
                    <a:pt x="195" y="114"/>
                  </a:cubicBezTo>
                  <a:cubicBezTo>
                    <a:pt x="197" y="112"/>
                    <a:pt x="200" y="111"/>
                    <a:pt x="203" y="111"/>
                  </a:cubicBezTo>
                  <a:cubicBezTo>
                    <a:pt x="210" y="110"/>
                    <a:pt x="212" y="108"/>
                    <a:pt x="210" y="94"/>
                  </a:cubicBezTo>
                  <a:cubicBezTo>
                    <a:pt x="208" y="96"/>
                    <a:pt x="204" y="102"/>
                    <a:pt x="200" y="107"/>
                  </a:cubicBezTo>
                  <a:cubicBezTo>
                    <a:pt x="199" y="110"/>
                    <a:pt x="199" y="110"/>
                    <a:pt x="199" y="110"/>
                  </a:cubicBezTo>
                  <a:cubicBezTo>
                    <a:pt x="196" y="109"/>
                    <a:pt x="196" y="109"/>
                    <a:pt x="196" y="109"/>
                  </a:cubicBezTo>
                  <a:cubicBezTo>
                    <a:pt x="190" y="109"/>
                    <a:pt x="183" y="108"/>
                    <a:pt x="181" y="109"/>
                  </a:cubicBezTo>
                  <a:cubicBezTo>
                    <a:pt x="180" y="110"/>
                    <a:pt x="178" y="110"/>
                    <a:pt x="177" y="109"/>
                  </a:cubicBezTo>
                  <a:cubicBezTo>
                    <a:pt x="171" y="107"/>
                    <a:pt x="153" y="80"/>
                    <a:pt x="151" y="71"/>
                  </a:cubicBezTo>
                  <a:cubicBezTo>
                    <a:pt x="149" y="63"/>
                    <a:pt x="150" y="52"/>
                    <a:pt x="150" y="46"/>
                  </a:cubicBezTo>
                  <a:cubicBezTo>
                    <a:pt x="127" y="35"/>
                    <a:pt x="127" y="35"/>
                    <a:pt x="127" y="35"/>
                  </a:cubicBezTo>
                  <a:cubicBezTo>
                    <a:pt x="123" y="33"/>
                    <a:pt x="95" y="23"/>
                    <a:pt x="89" y="20"/>
                  </a:cubicBezTo>
                  <a:cubicBezTo>
                    <a:pt x="85" y="17"/>
                    <a:pt x="80" y="8"/>
                    <a:pt x="76" y="0"/>
                  </a:cubicBezTo>
                  <a:cubicBezTo>
                    <a:pt x="74" y="1"/>
                    <a:pt x="72" y="3"/>
                    <a:pt x="71" y="4"/>
                  </a:cubicBezTo>
                  <a:cubicBezTo>
                    <a:pt x="71" y="4"/>
                    <a:pt x="72" y="5"/>
                    <a:pt x="72" y="5"/>
                  </a:cubicBezTo>
                  <a:cubicBezTo>
                    <a:pt x="75" y="7"/>
                    <a:pt x="77" y="10"/>
                    <a:pt x="78" y="16"/>
                  </a:cubicBezTo>
                  <a:cubicBezTo>
                    <a:pt x="79" y="19"/>
                    <a:pt x="79" y="19"/>
                    <a:pt x="79" y="19"/>
                  </a:cubicBezTo>
                  <a:cubicBezTo>
                    <a:pt x="81" y="33"/>
                    <a:pt x="83" y="42"/>
                    <a:pt x="75" y="49"/>
                  </a:cubicBezTo>
                  <a:cubicBezTo>
                    <a:pt x="66" y="57"/>
                    <a:pt x="66" y="57"/>
                    <a:pt x="66" y="57"/>
                  </a:cubicBezTo>
                  <a:cubicBezTo>
                    <a:pt x="45" y="42"/>
                    <a:pt x="45" y="42"/>
                    <a:pt x="45" y="42"/>
                  </a:cubicBezTo>
                  <a:cubicBezTo>
                    <a:pt x="41" y="46"/>
                    <a:pt x="38" y="50"/>
                    <a:pt x="38" y="52"/>
                  </a:cubicBezTo>
                  <a:cubicBezTo>
                    <a:pt x="38" y="52"/>
                    <a:pt x="39" y="55"/>
                    <a:pt x="40" y="58"/>
                  </a:cubicBezTo>
                  <a:cubicBezTo>
                    <a:pt x="42" y="64"/>
                    <a:pt x="45" y="72"/>
                    <a:pt x="42" y="77"/>
                  </a:cubicBezTo>
                  <a:cubicBezTo>
                    <a:pt x="41" y="79"/>
                    <a:pt x="39" y="81"/>
                    <a:pt x="35" y="82"/>
                  </a:cubicBezTo>
                  <a:cubicBezTo>
                    <a:pt x="26" y="83"/>
                    <a:pt x="23" y="94"/>
                    <a:pt x="23" y="94"/>
                  </a:cubicBezTo>
                  <a:cubicBezTo>
                    <a:pt x="22" y="97"/>
                    <a:pt x="22" y="97"/>
                    <a:pt x="22" y="97"/>
                  </a:cubicBezTo>
                  <a:cubicBezTo>
                    <a:pt x="19" y="97"/>
                    <a:pt x="19" y="97"/>
                    <a:pt x="19" y="97"/>
                  </a:cubicBezTo>
                  <a:cubicBezTo>
                    <a:pt x="10" y="97"/>
                    <a:pt x="1" y="99"/>
                    <a:pt x="0" y="101"/>
                  </a:cubicBezTo>
                  <a:cubicBezTo>
                    <a:pt x="0" y="101"/>
                    <a:pt x="0" y="101"/>
                    <a:pt x="2" y="103"/>
                  </a:cubicBezTo>
                  <a:cubicBezTo>
                    <a:pt x="11" y="114"/>
                    <a:pt x="34" y="123"/>
                    <a:pt x="37" y="124"/>
                  </a:cubicBezTo>
                  <a:cubicBezTo>
                    <a:pt x="46" y="125"/>
                    <a:pt x="64" y="127"/>
                    <a:pt x="64" y="137"/>
                  </a:cubicBezTo>
                  <a:cubicBezTo>
                    <a:pt x="64" y="139"/>
                    <a:pt x="65" y="143"/>
                    <a:pt x="66" y="146"/>
                  </a:cubicBezTo>
                  <a:cubicBezTo>
                    <a:pt x="68" y="158"/>
                    <a:pt x="70" y="167"/>
                    <a:pt x="66" y="172"/>
                  </a:cubicBezTo>
                  <a:cubicBezTo>
                    <a:pt x="65" y="174"/>
                    <a:pt x="63" y="175"/>
                    <a:pt x="61"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3" name="Freeform 12"/>
            <p:cNvSpPr/>
            <p:nvPr/>
          </p:nvSpPr>
          <p:spPr bwMode="auto">
            <a:xfrm>
              <a:off x="5683250" y="4027488"/>
              <a:ext cx="2332038" cy="1211262"/>
            </a:xfrm>
            <a:custGeom>
              <a:avLst/>
              <a:gdLst>
                <a:gd name="T0" fmla="*/ 620 w 939"/>
                <a:gd name="T1" fmla="*/ 90 h 487"/>
                <a:gd name="T2" fmla="*/ 606 w 939"/>
                <a:gd name="T3" fmla="*/ 130 h 487"/>
                <a:gd name="T4" fmla="*/ 642 w 939"/>
                <a:gd name="T5" fmla="*/ 217 h 487"/>
                <a:gd name="T6" fmla="*/ 570 w 939"/>
                <a:gd name="T7" fmla="*/ 246 h 487"/>
                <a:gd name="T8" fmla="*/ 564 w 939"/>
                <a:gd name="T9" fmla="*/ 285 h 487"/>
                <a:gd name="T10" fmla="*/ 567 w 939"/>
                <a:gd name="T11" fmla="*/ 307 h 487"/>
                <a:gd name="T12" fmla="*/ 544 w 939"/>
                <a:gd name="T13" fmla="*/ 259 h 487"/>
                <a:gd name="T14" fmla="*/ 632 w 939"/>
                <a:gd name="T15" fmla="*/ 216 h 487"/>
                <a:gd name="T16" fmla="*/ 552 w 939"/>
                <a:gd name="T17" fmla="*/ 144 h 487"/>
                <a:gd name="T18" fmla="*/ 526 w 939"/>
                <a:gd name="T19" fmla="*/ 213 h 487"/>
                <a:gd name="T20" fmla="*/ 499 w 939"/>
                <a:gd name="T21" fmla="*/ 254 h 487"/>
                <a:gd name="T22" fmla="*/ 430 w 939"/>
                <a:gd name="T23" fmla="*/ 270 h 487"/>
                <a:gd name="T24" fmla="*/ 408 w 939"/>
                <a:gd name="T25" fmla="*/ 264 h 487"/>
                <a:gd name="T26" fmla="*/ 401 w 939"/>
                <a:gd name="T27" fmla="*/ 308 h 487"/>
                <a:gd name="T28" fmla="*/ 408 w 939"/>
                <a:gd name="T29" fmla="*/ 324 h 487"/>
                <a:gd name="T30" fmla="*/ 401 w 939"/>
                <a:gd name="T31" fmla="*/ 275 h 487"/>
                <a:gd name="T32" fmla="*/ 427 w 939"/>
                <a:gd name="T33" fmla="*/ 258 h 487"/>
                <a:gd name="T34" fmla="*/ 460 w 939"/>
                <a:gd name="T35" fmla="*/ 248 h 487"/>
                <a:gd name="T36" fmla="*/ 492 w 939"/>
                <a:gd name="T37" fmla="*/ 222 h 487"/>
                <a:gd name="T38" fmla="*/ 544 w 939"/>
                <a:gd name="T39" fmla="*/ 174 h 487"/>
                <a:gd name="T40" fmla="*/ 473 w 939"/>
                <a:gd name="T41" fmla="*/ 117 h 487"/>
                <a:gd name="T42" fmla="*/ 382 w 939"/>
                <a:gd name="T43" fmla="*/ 107 h 487"/>
                <a:gd name="T44" fmla="*/ 344 w 939"/>
                <a:gd name="T45" fmla="*/ 81 h 487"/>
                <a:gd name="T46" fmla="*/ 288 w 939"/>
                <a:gd name="T47" fmla="*/ 35 h 487"/>
                <a:gd name="T48" fmla="*/ 269 w 939"/>
                <a:gd name="T49" fmla="*/ 0 h 487"/>
                <a:gd name="T50" fmla="*/ 245 w 939"/>
                <a:gd name="T51" fmla="*/ 53 h 487"/>
                <a:gd name="T52" fmla="*/ 206 w 939"/>
                <a:gd name="T53" fmla="*/ 74 h 487"/>
                <a:gd name="T54" fmla="*/ 125 w 939"/>
                <a:gd name="T55" fmla="*/ 77 h 487"/>
                <a:gd name="T56" fmla="*/ 16 w 939"/>
                <a:gd name="T57" fmla="*/ 6 h 487"/>
                <a:gd name="T58" fmla="*/ 8 w 939"/>
                <a:gd name="T59" fmla="*/ 86 h 487"/>
                <a:gd name="T60" fmla="*/ 66 w 939"/>
                <a:gd name="T61" fmla="*/ 164 h 487"/>
                <a:gd name="T62" fmla="*/ 63 w 939"/>
                <a:gd name="T63" fmla="*/ 231 h 487"/>
                <a:gd name="T64" fmla="*/ 59 w 939"/>
                <a:gd name="T65" fmla="*/ 337 h 487"/>
                <a:gd name="T66" fmla="*/ 109 w 939"/>
                <a:gd name="T67" fmla="*/ 360 h 487"/>
                <a:gd name="T68" fmla="*/ 130 w 939"/>
                <a:gd name="T69" fmla="*/ 376 h 487"/>
                <a:gd name="T70" fmla="*/ 194 w 939"/>
                <a:gd name="T71" fmla="*/ 487 h 487"/>
                <a:gd name="T72" fmla="*/ 242 w 939"/>
                <a:gd name="T73" fmla="*/ 413 h 487"/>
                <a:gd name="T74" fmla="*/ 272 w 939"/>
                <a:gd name="T75" fmla="*/ 363 h 487"/>
                <a:gd name="T76" fmla="*/ 319 w 939"/>
                <a:gd name="T77" fmla="*/ 346 h 487"/>
                <a:gd name="T78" fmla="*/ 362 w 939"/>
                <a:gd name="T79" fmla="*/ 379 h 487"/>
                <a:gd name="T80" fmla="*/ 412 w 939"/>
                <a:gd name="T81" fmla="*/ 402 h 487"/>
                <a:gd name="T82" fmla="*/ 412 w 939"/>
                <a:gd name="T83" fmla="*/ 346 h 487"/>
                <a:gd name="T84" fmla="*/ 477 w 939"/>
                <a:gd name="T85" fmla="*/ 340 h 487"/>
                <a:gd name="T86" fmla="*/ 539 w 939"/>
                <a:gd name="T87" fmla="*/ 326 h 487"/>
                <a:gd name="T88" fmla="*/ 592 w 939"/>
                <a:gd name="T89" fmla="*/ 374 h 487"/>
                <a:gd name="T90" fmla="*/ 645 w 939"/>
                <a:gd name="T91" fmla="*/ 290 h 487"/>
                <a:gd name="T92" fmla="*/ 756 w 939"/>
                <a:gd name="T93" fmla="*/ 281 h 487"/>
                <a:gd name="T94" fmla="*/ 825 w 939"/>
                <a:gd name="T95" fmla="*/ 287 h 487"/>
                <a:gd name="T96" fmla="*/ 843 w 939"/>
                <a:gd name="T97" fmla="*/ 321 h 487"/>
                <a:gd name="T98" fmla="*/ 938 w 939"/>
                <a:gd name="T99" fmla="*/ 266 h 487"/>
                <a:gd name="T100" fmla="*/ 916 w 939"/>
                <a:gd name="T101" fmla="*/ 217 h 487"/>
                <a:gd name="T102" fmla="*/ 924 w 939"/>
                <a:gd name="T103" fmla="*/ 196 h 487"/>
                <a:gd name="T104" fmla="*/ 896 w 939"/>
                <a:gd name="T105" fmla="*/ 192 h 487"/>
                <a:gd name="T106" fmla="*/ 812 w 939"/>
                <a:gd name="T107" fmla="*/ 141 h 487"/>
                <a:gd name="T108" fmla="*/ 711 w 939"/>
                <a:gd name="T109" fmla="*/ 12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39" h="487">
                  <a:moveTo>
                    <a:pt x="626" y="83"/>
                  </a:moveTo>
                  <a:cubicBezTo>
                    <a:pt x="623" y="84"/>
                    <a:pt x="620" y="84"/>
                    <a:pt x="617" y="84"/>
                  </a:cubicBezTo>
                  <a:cubicBezTo>
                    <a:pt x="616" y="84"/>
                    <a:pt x="614" y="84"/>
                    <a:pt x="612" y="84"/>
                  </a:cubicBezTo>
                  <a:cubicBezTo>
                    <a:pt x="620" y="90"/>
                    <a:pt x="620" y="90"/>
                    <a:pt x="620" y="90"/>
                  </a:cubicBezTo>
                  <a:cubicBezTo>
                    <a:pt x="636" y="100"/>
                    <a:pt x="636" y="100"/>
                    <a:pt x="636" y="100"/>
                  </a:cubicBezTo>
                  <a:cubicBezTo>
                    <a:pt x="636" y="102"/>
                    <a:pt x="636" y="102"/>
                    <a:pt x="636" y="102"/>
                  </a:cubicBezTo>
                  <a:cubicBezTo>
                    <a:pt x="638" y="113"/>
                    <a:pt x="636" y="115"/>
                    <a:pt x="636" y="116"/>
                  </a:cubicBezTo>
                  <a:cubicBezTo>
                    <a:pt x="635" y="117"/>
                    <a:pt x="634" y="119"/>
                    <a:pt x="606" y="130"/>
                  </a:cubicBezTo>
                  <a:cubicBezTo>
                    <a:pt x="606" y="155"/>
                    <a:pt x="606" y="155"/>
                    <a:pt x="606" y="155"/>
                  </a:cubicBezTo>
                  <a:cubicBezTo>
                    <a:pt x="621" y="159"/>
                    <a:pt x="621" y="159"/>
                    <a:pt x="621" y="159"/>
                  </a:cubicBezTo>
                  <a:cubicBezTo>
                    <a:pt x="621" y="185"/>
                    <a:pt x="621" y="185"/>
                    <a:pt x="621" y="185"/>
                  </a:cubicBezTo>
                  <a:cubicBezTo>
                    <a:pt x="642" y="217"/>
                    <a:pt x="642" y="217"/>
                    <a:pt x="642" y="217"/>
                  </a:cubicBezTo>
                  <a:cubicBezTo>
                    <a:pt x="640" y="219"/>
                    <a:pt x="640" y="219"/>
                    <a:pt x="640" y="219"/>
                  </a:cubicBezTo>
                  <a:cubicBezTo>
                    <a:pt x="638" y="221"/>
                    <a:pt x="617" y="242"/>
                    <a:pt x="605" y="246"/>
                  </a:cubicBezTo>
                  <a:cubicBezTo>
                    <a:pt x="597" y="249"/>
                    <a:pt x="591" y="248"/>
                    <a:pt x="584" y="247"/>
                  </a:cubicBezTo>
                  <a:cubicBezTo>
                    <a:pt x="580" y="247"/>
                    <a:pt x="576" y="246"/>
                    <a:pt x="570" y="246"/>
                  </a:cubicBezTo>
                  <a:cubicBezTo>
                    <a:pt x="560" y="246"/>
                    <a:pt x="553" y="258"/>
                    <a:pt x="552" y="261"/>
                  </a:cubicBezTo>
                  <a:cubicBezTo>
                    <a:pt x="552" y="277"/>
                    <a:pt x="552" y="277"/>
                    <a:pt x="552" y="277"/>
                  </a:cubicBezTo>
                  <a:cubicBezTo>
                    <a:pt x="564" y="284"/>
                    <a:pt x="564" y="284"/>
                    <a:pt x="564" y="284"/>
                  </a:cubicBezTo>
                  <a:cubicBezTo>
                    <a:pt x="564" y="285"/>
                    <a:pt x="564" y="285"/>
                    <a:pt x="564" y="285"/>
                  </a:cubicBezTo>
                  <a:cubicBezTo>
                    <a:pt x="569" y="291"/>
                    <a:pt x="576" y="303"/>
                    <a:pt x="574" y="309"/>
                  </a:cubicBezTo>
                  <a:cubicBezTo>
                    <a:pt x="575" y="311"/>
                    <a:pt x="581" y="317"/>
                    <a:pt x="587" y="320"/>
                  </a:cubicBezTo>
                  <a:cubicBezTo>
                    <a:pt x="583" y="327"/>
                    <a:pt x="583" y="327"/>
                    <a:pt x="583" y="327"/>
                  </a:cubicBezTo>
                  <a:cubicBezTo>
                    <a:pt x="570" y="319"/>
                    <a:pt x="565" y="312"/>
                    <a:pt x="567" y="307"/>
                  </a:cubicBezTo>
                  <a:cubicBezTo>
                    <a:pt x="567" y="305"/>
                    <a:pt x="563" y="297"/>
                    <a:pt x="558" y="290"/>
                  </a:cubicBezTo>
                  <a:cubicBezTo>
                    <a:pt x="544" y="282"/>
                    <a:pt x="544" y="282"/>
                    <a:pt x="544" y="282"/>
                  </a:cubicBezTo>
                  <a:cubicBezTo>
                    <a:pt x="544" y="260"/>
                    <a:pt x="544" y="260"/>
                    <a:pt x="544" y="260"/>
                  </a:cubicBezTo>
                  <a:cubicBezTo>
                    <a:pt x="544" y="259"/>
                    <a:pt x="544" y="259"/>
                    <a:pt x="544" y="259"/>
                  </a:cubicBezTo>
                  <a:cubicBezTo>
                    <a:pt x="545" y="258"/>
                    <a:pt x="553" y="238"/>
                    <a:pt x="570" y="238"/>
                  </a:cubicBezTo>
                  <a:cubicBezTo>
                    <a:pt x="576" y="238"/>
                    <a:pt x="581" y="239"/>
                    <a:pt x="585" y="239"/>
                  </a:cubicBezTo>
                  <a:cubicBezTo>
                    <a:pt x="591" y="240"/>
                    <a:pt x="596" y="240"/>
                    <a:pt x="602" y="238"/>
                  </a:cubicBezTo>
                  <a:cubicBezTo>
                    <a:pt x="610" y="236"/>
                    <a:pt x="625" y="223"/>
                    <a:pt x="632" y="216"/>
                  </a:cubicBezTo>
                  <a:cubicBezTo>
                    <a:pt x="613" y="188"/>
                    <a:pt x="613" y="188"/>
                    <a:pt x="613" y="188"/>
                  </a:cubicBezTo>
                  <a:cubicBezTo>
                    <a:pt x="613" y="165"/>
                    <a:pt x="613" y="165"/>
                    <a:pt x="613" y="165"/>
                  </a:cubicBezTo>
                  <a:cubicBezTo>
                    <a:pt x="591" y="159"/>
                    <a:pt x="591" y="159"/>
                    <a:pt x="591" y="159"/>
                  </a:cubicBezTo>
                  <a:cubicBezTo>
                    <a:pt x="552" y="144"/>
                    <a:pt x="552" y="144"/>
                    <a:pt x="552" y="144"/>
                  </a:cubicBezTo>
                  <a:cubicBezTo>
                    <a:pt x="552" y="176"/>
                    <a:pt x="552" y="176"/>
                    <a:pt x="552" y="176"/>
                  </a:cubicBezTo>
                  <a:cubicBezTo>
                    <a:pt x="542" y="195"/>
                    <a:pt x="542" y="195"/>
                    <a:pt x="542" y="195"/>
                  </a:cubicBezTo>
                  <a:cubicBezTo>
                    <a:pt x="541" y="195"/>
                    <a:pt x="541" y="195"/>
                    <a:pt x="541" y="195"/>
                  </a:cubicBezTo>
                  <a:cubicBezTo>
                    <a:pt x="533" y="202"/>
                    <a:pt x="525" y="211"/>
                    <a:pt x="526" y="213"/>
                  </a:cubicBezTo>
                  <a:cubicBezTo>
                    <a:pt x="526" y="215"/>
                    <a:pt x="526" y="217"/>
                    <a:pt x="524" y="219"/>
                  </a:cubicBezTo>
                  <a:cubicBezTo>
                    <a:pt x="521" y="225"/>
                    <a:pt x="507" y="228"/>
                    <a:pt x="500" y="229"/>
                  </a:cubicBezTo>
                  <a:cubicBezTo>
                    <a:pt x="500" y="253"/>
                    <a:pt x="500" y="253"/>
                    <a:pt x="500" y="253"/>
                  </a:cubicBezTo>
                  <a:cubicBezTo>
                    <a:pt x="499" y="254"/>
                    <a:pt x="499" y="254"/>
                    <a:pt x="499" y="254"/>
                  </a:cubicBezTo>
                  <a:cubicBezTo>
                    <a:pt x="494" y="259"/>
                    <a:pt x="483" y="269"/>
                    <a:pt x="476" y="266"/>
                  </a:cubicBezTo>
                  <a:cubicBezTo>
                    <a:pt x="470" y="263"/>
                    <a:pt x="461" y="257"/>
                    <a:pt x="457" y="255"/>
                  </a:cubicBezTo>
                  <a:cubicBezTo>
                    <a:pt x="454" y="255"/>
                    <a:pt x="440" y="255"/>
                    <a:pt x="436" y="264"/>
                  </a:cubicBezTo>
                  <a:cubicBezTo>
                    <a:pt x="435" y="266"/>
                    <a:pt x="433" y="269"/>
                    <a:pt x="430" y="270"/>
                  </a:cubicBezTo>
                  <a:cubicBezTo>
                    <a:pt x="426" y="270"/>
                    <a:pt x="423" y="267"/>
                    <a:pt x="421" y="263"/>
                  </a:cubicBezTo>
                  <a:cubicBezTo>
                    <a:pt x="418" y="260"/>
                    <a:pt x="415" y="255"/>
                    <a:pt x="411" y="255"/>
                  </a:cubicBezTo>
                  <a:cubicBezTo>
                    <a:pt x="409" y="255"/>
                    <a:pt x="408" y="256"/>
                    <a:pt x="408" y="256"/>
                  </a:cubicBezTo>
                  <a:cubicBezTo>
                    <a:pt x="408" y="257"/>
                    <a:pt x="408" y="261"/>
                    <a:pt x="408" y="264"/>
                  </a:cubicBezTo>
                  <a:cubicBezTo>
                    <a:pt x="409" y="267"/>
                    <a:pt x="409" y="272"/>
                    <a:pt x="409" y="276"/>
                  </a:cubicBezTo>
                  <a:cubicBezTo>
                    <a:pt x="407" y="283"/>
                    <a:pt x="404" y="286"/>
                    <a:pt x="401" y="288"/>
                  </a:cubicBezTo>
                  <a:cubicBezTo>
                    <a:pt x="399" y="290"/>
                    <a:pt x="396" y="293"/>
                    <a:pt x="394" y="299"/>
                  </a:cubicBezTo>
                  <a:cubicBezTo>
                    <a:pt x="392" y="303"/>
                    <a:pt x="393" y="304"/>
                    <a:pt x="401" y="308"/>
                  </a:cubicBezTo>
                  <a:cubicBezTo>
                    <a:pt x="408" y="310"/>
                    <a:pt x="416" y="314"/>
                    <a:pt x="416" y="324"/>
                  </a:cubicBezTo>
                  <a:cubicBezTo>
                    <a:pt x="416" y="335"/>
                    <a:pt x="434" y="340"/>
                    <a:pt x="434" y="340"/>
                  </a:cubicBezTo>
                  <a:cubicBezTo>
                    <a:pt x="432" y="347"/>
                    <a:pt x="432" y="347"/>
                    <a:pt x="432" y="347"/>
                  </a:cubicBezTo>
                  <a:cubicBezTo>
                    <a:pt x="431" y="347"/>
                    <a:pt x="408" y="341"/>
                    <a:pt x="408" y="324"/>
                  </a:cubicBezTo>
                  <a:cubicBezTo>
                    <a:pt x="408" y="320"/>
                    <a:pt x="405" y="318"/>
                    <a:pt x="398" y="315"/>
                  </a:cubicBezTo>
                  <a:cubicBezTo>
                    <a:pt x="392" y="312"/>
                    <a:pt x="382" y="308"/>
                    <a:pt x="386" y="297"/>
                  </a:cubicBezTo>
                  <a:cubicBezTo>
                    <a:pt x="389" y="288"/>
                    <a:pt x="393" y="285"/>
                    <a:pt x="396" y="282"/>
                  </a:cubicBezTo>
                  <a:cubicBezTo>
                    <a:pt x="399" y="280"/>
                    <a:pt x="400" y="279"/>
                    <a:pt x="401" y="275"/>
                  </a:cubicBezTo>
                  <a:cubicBezTo>
                    <a:pt x="401" y="272"/>
                    <a:pt x="401" y="268"/>
                    <a:pt x="400" y="265"/>
                  </a:cubicBezTo>
                  <a:cubicBezTo>
                    <a:pt x="400" y="259"/>
                    <a:pt x="399" y="254"/>
                    <a:pt x="402" y="251"/>
                  </a:cubicBezTo>
                  <a:cubicBezTo>
                    <a:pt x="404" y="249"/>
                    <a:pt x="407" y="247"/>
                    <a:pt x="411" y="247"/>
                  </a:cubicBezTo>
                  <a:cubicBezTo>
                    <a:pt x="419" y="247"/>
                    <a:pt x="424" y="254"/>
                    <a:pt x="427" y="258"/>
                  </a:cubicBezTo>
                  <a:cubicBezTo>
                    <a:pt x="428" y="259"/>
                    <a:pt x="428" y="260"/>
                    <a:pt x="429" y="261"/>
                  </a:cubicBezTo>
                  <a:cubicBezTo>
                    <a:pt x="429" y="261"/>
                    <a:pt x="429" y="260"/>
                    <a:pt x="429" y="260"/>
                  </a:cubicBezTo>
                  <a:cubicBezTo>
                    <a:pt x="436" y="246"/>
                    <a:pt x="458" y="247"/>
                    <a:pt x="459" y="247"/>
                  </a:cubicBezTo>
                  <a:cubicBezTo>
                    <a:pt x="460" y="248"/>
                    <a:pt x="460" y="248"/>
                    <a:pt x="460" y="248"/>
                  </a:cubicBezTo>
                  <a:cubicBezTo>
                    <a:pt x="461" y="248"/>
                    <a:pt x="461" y="248"/>
                    <a:pt x="461" y="248"/>
                  </a:cubicBezTo>
                  <a:cubicBezTo>
                    <a:pt x="461" y="248"/>
                    <a:pt x="473" y="256"/>
                    <a:pt x="479" y="258"/>
                  </a:cubicBezTo>
                  <a:cubicBezTo>
                    <a:pt x="480" y="259"/>
                    <a:pt x="487" y="255"/>
                    <a:pt x="492" y="250"/>
                  </a:cubicBezTo>
                  <a:cubicBezTo>
                    <a:pt x="492" y="222"/>
                    <a:pt x="492" y="222"/>
                    <a:pt x="492" y="222"/>
                  </a:cubicBezTo>
                  <a:cubicBezTo>
                    <a:pt x="495" y="221"/>
                    <a:pt x="495" y="221"/>
                    <a:pt x="495" y="221"/>
                  </a:cubicBezTo>
                  <a:cubicBezTo>
                    <a:pt x="506" y="220"/>
                    <a:pt x="516" y="217"/>
                    <a:pt x="518" y="215"/>
                  </a:cubicBezTo>
                  <a:cubicBezTo>
                    <a:pt x="516" y="206"/>
                    <a:pt x="529" y="195"/>
                    <a:pt x="536" y="189"/>
                  </a:cubicBezTo>
                  <a:cubicBezTo>
                    <a:pt x="544" y="174"/>
                    <a:pt x="544" y="174"/>
                    <a:pt x="544" y="174"/>
                  </a:cubicBezTo>
                  <a:cubicBezTo>
                    <a:pt x="544" y="142"/>
                    <a:pt x="544" y="142"/>
                    <a:pt x="544" y="142"/>
                  </a:cubicBezTo>
                  <a:cubicBezTo>
                    <a:pt x="521" y="142"/>
                    <a:pt x="521" y="142"/>
                    <a:pt x="521" y="142"/>
                  </a:cubicBezTo>
                  <a:cubicBezTo>
                    <a:pt x="520" y="142"/>
                    <a:pt x="520" y="142"/>
                    <a:pt x="520" y="142"/>
                  </a:cubicBezTo>
                  <a:cubicBezTo>
                    <a:pt x="500" y="135"/>
                    <a:pt x="476" y="125"/>
                    <a:pt x="473" y="117"/>
                  </a:cubicBezTo>
                  <a:cubicBezTo>
                    <a:pt x="471" y="115"/>
                    <a:pt x="457" y="113"/>
                    <a:pt x="449" y="112"/>
                  </a:cubicBezTo>
                  <a:cubicBezTo>
                    <a:pt x="439" y="110"/>
                    <a:pt x="429" y="109"/>
                    <a:pt x="423" y="106"/>
                  </a:cubicBezTo>
                  <a:cubicBezTo>
                    <a:pt x="418" y="103"/>
                    <a:pt x="408" y="105"/>
                    <a:pt x="399" y="106"/>
                  </a:cubicBezTo>
                  <a:cubicBezTo>
                    <a:pt x="392" y="107"/>
                    <a:pt x="386" y="108"/>
                    <a:pt x="382" y="107"/>
                  </a:cubicBezTo>
                  <a:cubicBezTo>
                    <a:pt x="380" y="106"/>
                    <a:pt x="375" y="108"/>
                    <a:pt x="371" y="109"/>
                  </a:cubicBezTo>
                  <a:cubicBezTo>
                    <a:pt x="364" y="111"/>
                    <a:pt x="355" y="114"/>
                    <a:pt x="349" y="110"/>
                  </a:cubicBezTo>
                  <a:cubicBezTo>
                    <a:pt x="346" y="109"/>
                    <a:pt x="344" y="106"/>
                    <a:pt x="343" y="102"/>
                  </a:cubicBezTo>
                  <a:cubicBezTo>
                    <a:pt x="341" y="93"/>
                    <a:pt x="343" y="86"/>
                    <a:pt x="344" y="81"/>
                  </a:cubicBezTo>
                  <a:cubicBezTo>
                    <a:pt x="345" y="75"/>
                    <a:pt x="346" y="72"/>
                    <a:pt x="344" y="67"/>
                  </a:cubicBezTo>
                  <a:cubicBezTo>
                    <a:pt x="339" y="57"/>
                    <a:pt x="330" y="52"/>
                    <a:pt x="323" y="49"/>
                  </a:cubicBezTo>
                  <a:cubicBezTo>
                    <a:pt x="316" y="45"/>
                    <a:pt x="291" y="36"/>
                    <a:pt x="291" y="36"/>
                  </a:cubicBezTo>
                  <a:cubicBezTo>
                    <a:pt x="288" y="35"/>
                    <a:pt x="288" y="35"/>
                    <a:pt x="288" y="35"/>
                  </a:cubicBezTo>
                  <a:cubicBezTo>
                    <a:pt x="288" y="32"/>
                    <a:pt x="288" y="32"/>
                    <a:pt x="288" y="32"/>
                  </a:cubicBezTo>
                  <a:cubicBezTo>
                    <a:pt x="289" y="20"/>
                    <a:pt x="286" y="9"/>
                    <a:pt x="283" y="8"/>
                  </a:cubicBezTo>
                  <a:cubicBezTo>
                    <a:pt x="279" y="7"/>
                    <a:pt x="276" y="5"/>
                    <a:pt x="274" y="3"/>
                  </a:cubicBezTo>
                  <a:cubicBezTo>
                    <a:pt x="272" y="2"/>
                    <a:pt x="270" y="0"/>
                    <a:pt x="269" y="0"/>
                  </a:cubicBezTo>
                  <a:cubicBezTo>
                    <a:pt x="269" y="0"/>
                    <a:pt x="268" y="1"/>
                    <a:pt x="265" y="6"/>
                  </a:cubicBezTo>
                  <a:cubicBezTo>
                    <a:pt x="260" y="18"/>
                    <a:pt x="252" y="28"/>
                    <a:pt x="249" y="32"/>
                  </a:cubicBezTo>
                  <a:cubicBezTo>
                    <a:pt x="251" y="35"/>
                    <a:pt x="253" y="39"/>
                    <a:pt x="253" y="44"/>
                  </a:cubicBezTo>
                  <a:cubicBezTo>
                    <a:pt x="252" y="46"/>
                    <a:pt x="251" y="50"/>
                    <a:pt x="245" y="53"/>
                  </a:cubicBezTo>
                  <a:cubicBezTo>
                    <a:pt x="232" y="58"/>
                    <a:pt x="222" y="63"/>
                    <a:pt x="222" y="63"/>
                  </a:cubicBezTo>
                  <a:cubicBezTo>
                    <a:pt x="221" y="64"/>
                    <a:pt x="221" y="64"/>
                    <a:pt x="221" y="64"/>
                  </a:cubicBezTo>
                  <a:cubicBezTo>
                    <a:pt x="206" y="63"/>
                    <a:pt x="206" y="63"/>
                    <a:pt x="206" y="63"/>
                  </a:cubicBezTo>
                  <a:cubicBezTo>
                    <a:pt x="206" y="74"/>
                    <a:pt x="206" y="74"/>
                    <a:pt x="206" y="74"/>
                  </a:cubicBezTo>
                  <a:cubicBezTo>
                    <a:pt x="184" y="83"/>
                    <a:pt x="184" y="83"/>
                    <a:pt x="184" y="83"/>
                  </a:cubicBezTo>
                  <a:cubicBezTo>
                    <a:pt x="164" y="108"/>
                    <a:pt x="164" y="108"/>
                    <a:pt x="164" y="108"/>
                  </a:cubicBezTo>
                  <a:cubicBezTo>
                    <a:pt x="144" y="93"/>
                    <a:pt x="144" y="93"/>
                    <a:pt x="144" y="93"/>
                  </a:cubicBezTo>
                  <a:cubicBezTo>
                    <a:pt x="125" y="77"/>
                    <a:pt x="125" y="77"/>
                    <a:pt x="125" y="77"/>
                  </a:cubicBezTo>
                  <a:cubicBezTo>
                    <a:pt x="121" y="82"/>
                    <a:pt x="114" y="91"/>
                    <a:pt x="105" y="94"/>
                  </a:cubicBezTo>
                  <a:cubicBezTo>
                    <a:pt x="94" y="97"/>
                    <a:pt x="81" y="82"/>
                    <a:pt x="68" y="47"/>
                  </a:cubicBezTo>
                  <a:cubicBezTo>
                    <a:pt x="62" y="32"/>
                    <a:pt x="58" y="20"/>
                    <a:pt x="56" y="15"/>
                  </a:cubicBezTo>
                  <a:cubicBezTo>
                    <a:pt x="46" y="12"/>
                    <a:pt x="23" y="6"/>
                    <a:pt x="16" y="6"/>
                  </a:cubicBezTo>
                  <a:cubicBezTo>
                    <a:pt x="13" y="8"/>
                    <a:pt x="10" y="24"/>
                    <a:pt x="9" y="40"/>
                  </a:cubicBezTo>
                  <a:cubicBezTo>
                    <a:pt x="9" y="41"/>
                    <a:pt x="9" y="41"/>
                    <a:pt x="9" y="41"/>
                  </a:cubicBezTo>
                  <a:cubicBezTo>
                    <a:pt x="0" y="69"/>
                    <a:pt x="0" y="69"/>
                    <a:pt x="0" y="69"/>
                  </a:cubicBezTo>
                  <a:cubicBezTo>
                    <a:pt x="8" y="86"/>
                    <a:pt x="8" y="86"/>
                    <a:pt x="8" y="86"/>
                  </a:cubicBezTo>
                  <a:cubicBezTo>
                    <a:pt x="17" y="86"/>
                    <a:pt x="17" y="86"/>
                    <a:pt x="17" y="86"/>
                  </a:cubicBezTo>
                  <a:cubicBezTo>
                    <a:pt x="30" y="97"/>
                    <a:pt x="30" y="97"/>
                    <a:pt x="30" y="97"/>
                  </a:cubicBezTo>
                  <a:cubicBezTo>
                    <a:pt x="42" y="134"/>
                    <a:pt x="42" y="134"/>
                    <a:pt x="42" y="134"/>
                  </a:cubicBezTo>
                  <a:cubicBezTo>
                    <a:pt x="66" y="164"/>
                    <a:pt x="66" y="164"/>
                    <a:pt x="66" y="164"/>
                  </a:cubicBezTo>
                  <a:cubicBezTo>
                    <a:pt x="60" y="166"/>
                    <a:pt x="60" y="166"/>
                    <a:pt x="60" y="166"/>
                  </a:cubicBezTo>
                  <a:cubicBezTo>
                    <a:pt x="55" y="168"/>
                    <a:pt x="48" y="173"/>
                    <a:pt x="48" y="175"/>
                  </a:cubicBezTo>
                  <a:cubicBezTo>
                    <a:pt x="48" y="180"/>
                    <a:pt x="57" y="211"/>
                    <a:pt x="63" y="230"/>
                  </a:cubicBezTo>
                  <a:cubicBezTo>
                    <a:pt x="63" y="231"/>
                    <a:pt x="63" y="231"/>
                    <a:pt x="63" y="231"/>
                  </a:cubicBezTo>
                  <a:cubicBezTo>
                    <a:pt x="63" y="232"/>
                    <a:pt x="63" y="232"/>
                    <a:pt x="63" y="232"/>
                  </a:cubicBezTo>
                  <a:cubicBezTo>
                    <a:pt x="62" y="238"/>
                    <a:pt x="53" y="294"/>
                    <a:pt x="48" y="305"/>
                  </a:cubicBezTo>
                  <a:cubicBezTo>
                    <a:pt x="46" y="308"/>
                    <a:pt x="44" y="310"/>
                    <a:pt x="43" y="311"/>
                  </a:cubicBezTo>
                  <a:cubicBezTo>
                    <a:pt x="59" y="337"/>
                    <a:pt x="59" y="337"/>
                    <a:pt x="59" y="337"/>
                  </a:cubicBezTo>
                  <a:cubicBezTo>
                    <a:pt x="73" y="320"/>
                    <a:pt x="73" y="320"/>
                    <a:pt x="73" y="320"/>
                  </a:cubicBezTo>
                  <a:cubicBezTo>
                    <a:pt x="76" y="323"/>
                    <a:pt x="76" y="323"/>
                    <a:pt x="76" y="323"/>
                  </a:cubicBezTo>
                  <a:cubicBezTo>
                    <a:pt x="85" y="330"/>
                    <a:pt x="95" y="337"/>
                    <a:pt x="99" y="339"/>
                  </a:cubicBezTo>
                  <a:cubicBezTo>
                    <a:pt x="101" y="339"/>
                    <a:pt x="102" y="342"/>
                    <a:pt x="109" y="360"/>
                  </a:cubicBezTo>
                  <a:cubicBezTo>
                    <a:pt x="110" y="360"/>
                    <a:pt x="110" y="360"/>
                    <a:pt x="110" y="360"/>
                  </a:cubicBezTo>
                  <a:cubicBezTo>
                    <a:pt x="110" y="376"/>
                    <a:pt x="110" y="376"/>
                    <a:pt x="110" y="376"/>
                  </a:cubicBezTo>
                  <a:cubicBezTo>
                    <a:pt x="129" y="376"/>
                    <a:pt x="129" y="376"/>
                    <a:pt x="129" y="376"/>
                  </a:cubicBezTo>
                  <a:cubicBezTo>
                    <a:pt x="130" y="376"/>
                    <a:pt x="130" y="376"/>
                    <a:pt x="130" y="376"/>
                  </a:cubicBezTo>
                  <a:cubicBezTo>
                    <a:pt x="132" y="377"/>
                    <a:pt x="152" y="389"/>
                    <a:pt x="152" y="402"/>
                  </a:cubicBezTo>
                  <a:cubicBezTo>
                    <a:pt x="152" y="409"/>
                    <a:pt x="163" y="430"/>
                    <a:pt x="171" y="443"/>
                  </a:cubicBezTo>
                  <a:cubicBezTo>
                    <a:pt x="175" y="451"/>
                    <a:pt x="178" y="458"/>
                    <a:pt x="180" y="462"/>
                  </a:cubicBezTo>
                  <a:cubicBezTo>
                    <a:pt x="184" y="471"/>
                    <a:pt x="190" y="482"/>
                    <a:pt x="194" y="487"/>
                  </a:cubicBezTo>
                  <a:cubicBezTo>
                    <a:pt x="212" y="474"/>
                    <a:pt x="212" y="474"/>
                    <a:pt x="212" y="474"/>
                  </a:cubicBezTo>
                  <a:cubicBezTo>
                    <a:pt x="228" y="476"/>
                    <a:pt x="228" y="476"/>
                    <a:pt x="228" y="476"/>
                  </a:cubicBezTo>
                  <a:cubicBezTo>
                    <a:pt x="228" y="453"/>
                    <a:pt x="228" y="453"/>
                    <a:pt x="228" y="453"/>
                  </a:cubicBezTo>
                  <a:cubicBezTo>
                    <a:pt x="242" y="413"/>
                    <a:pt x="242" y="413"/>
                    <a:pt x="242" y="413"/>
                  </a:cubicBezTo>
                  <a:cubicBezTo>
                    <a:pt x="244" y="413"/>
                    <a:pt x="244" y="413"/>
                    <a:pt x="244" y="413"/>
                  </a:cubicBezTo>
                  <a:cubicBezTo>
                    <a:pt x="245" y="413"/>
                    <a:pt x="262" y="411"/>
                    <a:pt x="263" y="400"/>
                  </a:cubicBezTo>
                  <a:cubicBezTo>
                    <a:pt x="264" y="397"/>
                    <a:pt x="264" y="394"/>
                    <a:pt x="264" y="390"/>
                  </a:cubicBezTo>
                  <a:cubicBezTo>
                    <a:pt x="266" y="378"/>
                    <a:pt x="267" y="367"/>
                    <a:pt x="272" y="363"/>
                  </a:cubicBezTo>
                  <a:cubicBezTo>
                    <a:pt x="277" y="361"/>
                    <a:pt x="292" y="346"/>
                    <a:pt x="298" y="341"/>
                  </a:cubicBezTo>
                  <a:cubicBezTo>
                    <a:pt x="299" y="340"/>
                    <a:pt x="299" y="340"/>
                    <a:pt x="299" y="340"/>
                  </a:cubicBezTo>
                  <a:cubicBezTo>
                    <a:pt x="324" y="340"/>
                    <a:pt x="324" y="340"/>
                    <a:pt x="324" y="340"/>
                  </a:cubicBezTo>
                  <a:cubicBezTo>
                    <a:pt x="319" y="346"/>
                    <a:pt x="319" y="346"/>
                    <a:pt x="319" y="346"/>
                  </a:cubicBezTo>
                  <a:cubicBezTo>
                    <a:pt x="318" y="347"/>
                    <a:pt x="308" y="359"/>
                    <a:pt x="318" y="369"/>
                  </a:cubicBezTo>
                  <a:cubicBezTo>
                    <a:pt x="328" y="379"/>
                    <a:pt x="335" y="383"/>
                    <a:pt x="338" y="385"/>
                  </a:cubicBezTo>
                  <a:cubicBezTo>
                    <a:pt x="364" y="370"/>
                    <a:pt x="364" y="370"/>
                    <a:pt x="364" y="370"/>
                  </a:cubicBezTo>
                  <a:cubicBezTo>
                    <a:pt x="362" y="379"/>
                    <a:pt x="362" y="379"/>
                    <a:pt x="362" y="379"/>
                  </a:cubicBezTo>
                  <a:cubicBezTo>
                    <a:pt x="359" y="393"/>
                    <a:pt x="358" y="408"/>
                    <a:pt x="361" y="410"/>
                  </a:cubicBezTo>
                  <a:cubicBezTo>
                    <a:pt x="362" y="411"/>
                    <a:pt x="362" y="411"/>
                    <a:pt x="363" y="412"/>
                  </a:cubicBezTo>
                  <a:cubicBezTo>
                    <a:pt x="376" y="402"/>
                    <a:pt x="376" y="402"/>
                    <a:pt x="376" y="402"/>
                  </a:cubicBezTo>
                  <a:cubicBezTo>
                    <a:pt x="412" y="402"/>
                    <a:pt x="412" y="402"/>
                    <a:pt x="412" y="402"/>
                  </a:cubicBezTo>
                  <a:cubicBezTo>
                    <a:pt x="417" y="392"/>
                    <a:pt x="417" y="392"/>
                    <a:pt x="417" y="392"/>
                  </a:cubicBezTo>
                  <a:cubicBezTo>
                    <a:pt x="412" y="386"/>
                    <a:pt x="401" y="374"/>
                    <a:pt x="401" y="365"/>
                  </a:cubicBezTo>
                  <a:cubicBezTo>
                    <a:pt x="400" y="353"/>
                    <a:pt x="410" y="348"/>
                    <a:pt x="410" y="347"/>
                  </a:cubicBezTo>
                  <a:cubicBezTo>
                    <a:pt x="412" y="346"/>
                    <a:pt x="412" y="346"/>
                    <a:pt x="412" y="346"/>
                  </a:cubicBezTo>
                  <a:cubicBezTo>
                    <a:pt x="441" y="357"/>
                    <a:pt x="441" y="357"/>
                    <a:pt x="441" y="357"/>
                  </a:cubicBezTo>
                  <a:cubicBezTo>
                    <a:pt x="457" y="359"/>
                    <a:pt x="457" y="359"/>
                    <a:pt x="457" y="359"/>
                  </a:cubicBezTo>
                  <a:cubicBezTo>
                    <a:pt x="457" y="348"/>
                    <a:pt x="457" y="348"/>
                    <a:pt x="457" y="348"/>
                  </a:cubicBezTo>
                  <a:cubicBezTo>
                    <a:pt x="477" y="340"/>
                    <a:pt x="477" y="340"/>
                    <a:pt x="477" y="340"/>
                  </a:cubicBezTo>
                  <a:cubicBezTo>
                    <a:pt x="477" y="340"/>
                    <a:pt x="484" y="338"/>
                    <a:pt x="491" y="328"/>
                  </a:cubicBezTo>
                  <a:cubicBezTo>
                    <a:pt x="494" y="322"/>
                    <a:pt x="498" y="320"/>
                    <a:pt x="501" y="320"/>
                  </a:cubicBezTo>
                  <a:cubicBezTo>
                    <a:pt x="507" y="319"/>
                    <a:pt x="512" y="323"/>
                    <a:pt x="514" y="326"/>
                  </a:cubicBezTo>
                  <a:cubicBezTo>
                    <a:pt x="539" y="326"/>
                    <a:pt x="539" y="326"/>
                    <a:pt x="539" y="326"/>
                  </a:cubicBezTo>
                  <a:cubicBezTo>
                    <a:pt x="542" y="326"/>
                    <a:pt x="545" y="327"/>
                    <a:pt x="547" y="330"/>
                  </a:cubicBezTo>
                  <a:cubicBezTo>
                    <a:pt x="551" y="336"/>
                    <a:pt x="547" y="348"/>
                    <a:pt x="544" y="354"/>
                  </a:cubicBezTo>
                  <a:cubicBezTo>
                    <a:pt x="572" y="374"/>
                    <a:pt x="572" y="374"/>
                    <a:pt x="572" y="374"/>
                  </a:cubicBezTo>
                  <a:cubicBezTo>
                    <a:pt x="592" y="374"/>
                    <a:pt x="592" y="374"/>
                    <a:pt x="592" y="374"/>
                  </a:cubicBezTo>
                  <a:cubicBezTo>
                    <a:pt x="591" y="370"/>
                    <a:pt x="591" y="365"/>
                    <a:pt x="591" y="360"/>
                  </a:cubicBezTo>
                  <a:cubicBezTo>
                    <a:pt x="590" y="348"/>
                    <a:pt x="590" y="336"/>
                    <a:pt x="590" y="326"/>
                  </a:cubicBezTo>
                  <a:cubicBezTo>
                    <a:pt x="592" y="302"/>
                    <a:pt x="606" y="287"/>
                    <a:pt x="626" y="287"/>
                  </a:cubicBezTo>
                  <a:cubicBezTo>
                    <a:pt x="635" y="287"/>
                    <a:pt x="642" y="288"/>
                    <a:pt x="645" y="290"/>
                  </a:cubicBezTo>
                  <a:cubicBezTo>
                    <a:pt x="646" y="287"/>
                    <a:pt x="646" y="281"/>
                    <a:pt x="644" y="273"/>
                  </a:cubicBezTo>
                  <a:cubicBezTo>
                    <a:pt x="643" y="267"/>
                    <a:pt x="645" y="263"/>
                    <a:pt x="647" y="261"/>
                  </a:cubicBezTo>
                  <a:cubicBezTo>
                    <a:pt x="653" y="255"/>
                    <a:pt x="669" y="257"/>
                    <a:pt x="702" y="268"/>
                  </a:cubicBezTo>
                  <a:cubicBezTo>
                    <a:pt x="728" y="277"/>
                    <a:pt x="754" y="281"/>
                    <a:pt x="756" y="281"/>
                  </a:cubicBezTo>
                  <a:cubicBezTo>
                    <a:pt x="790" y="281"/>
                    <a:pt x="790" y="281"/>
                    <a:pt x="790" y="281"/>
                  </a:cubicBezTo>
                  <a:cubicBezTo>
                    <a:pt x="790" y="298"/>
                    <a:pt x="790" y="298"/>
                    <a:pt x="790" y="298"/>
                  </a:cubicBezTo>
                  <a:cubicBezTo>
                    <a:pt x="801" y="287"/>
                    <a:pt x="801" y="287"/>
                    <a:pt x="801" y="287"/>
                  </a:cubicBezTo>
                  <a:cubicBezTo>
                    <a:pt x="825" y="287"/>
                    <a:pt x="825" y="287"/>
                    <a:pt x="825" y="287"/>
                  </a:cubicBezTo>
                  <a:cubicBezTo>
                    <a:pt x="827" y="322"/>
                    <a:pt x="827" y="322"/>
                    <a:pt x="827" y="322"/>
                  </a:cubicBezTo>
                  <a:cubicBezTo>
                    <a:pt x="837" y="322"/>
                    <a:pt x="837" y="322"/>
                    <a:pt x="837" y="322"/>
                  </a:cubicBezTo>
                  <a:cubicBezTo>
                    <a:pt x="840" y="322"/>
                    <a:pt x="843" y="323"/>
                    <a:pt x="846" y="324"/>
                  </a:cubicBezTo>
                  <a:cubicBezTo>
                    <a:pt x="843" y="321"/>
                    <a:pt x="843" y="321"/>
                    <a:pt x="843" y="321"/>
                  </a:cubicBezTo>
                  <a:cubicBezTo>
                    <a:pt x="873" y="289"/>
                    <a:pt x="873" y="289"/>
                    <a:pt x="873" y="289"/>
                  </a:cubicBezTo>
                  <a:cubicBezTo>
                    <a:pt x="874" y="289"/>
                    <a:pt x="874" y="289"/>
                    <a:pt x="874" y="289"/>
                  </a:cubicBezTo>
                  <a:cubicBezTo>
                    <a:pt x="875" y="288"/>
                    <a:pt x="906" y="276"/>
                    <a:pt x="919" y="272"/>
                  </a:cubicBezTo>
                  <a:cubicBezTo>
                    <a:pt x="924" y="270"/>
                    <a:pt x="931" y="268"/>
                    <a:pt x="938" y="266"/>
                  </a:cubicBezTo>
                  <a:cubicBezTo>
                    <a:pt x="938" y="262"/>
                    <a:pt x="938" y="256"/>
                    <a:pt x="938" y="252"/>
                  </a:cubicBezTo>
                  <a:cubicBezTo>
                    <a:pt x="937" y="248"/>
                    <a:pt x="928" y="237"/>
                    <a:pt x="921" y="229"/>
                  </a:cubicBezTo>
                  <a:cubicBezTo>
                    <a:pt x="919" y="226"/>
                    <a:pt x="919" y="226"/>
                    <a:pt x="919" y="226"/>
                  </a:cubicBezTo>
                  <a:cubicBezTo>
                    <a:pt x="918" y="225"/>
                    <a:pt x="914" y="221"/>
                    <a:pt x="916" y="217"/>
                  </a:cubicBezTo>
                  <a:cubicBezTo>
                    <a:pt x="917" y="212"/>
                    <a:pt x="922" y="211"/>
                    <a:pt x="928" y="209"/>
                  </a:cubicBezTo>
                  <a:cubicBezTo>
                    <a:pt x="932" y="207"/>
                    <a:pt x="936" y="206"/>
                    <a:pt x="939" y="204"/>
                  </a:cubicBezTo>
                  <a:cubicBezTo>
                    <a:pt x="939" y="204"/>
                    <a:pt x="939" y="204"/>
                    <a:pt x="939" y="204"/>
                  </a:cubicBezTo>
                  <a:cubicBezTo>
                    <a:pt x="937" y="201"/>
                    <a:pt x="928" y="197"/>
                    <a:pt x="924" y="196"/>
                  </a:cubicBezTo>
                  <a:cubicBezTo>
                    <a:pt x="920" y="194"/>
                    <a:pt x="917" y="193"/>
                    <a:pt x="916" y="192"/>
                  </a:cubicBezTo>
                  <a:cubicBezTo>
                    <a:pt x="913" y="190"/>
                    <a:pt x="904" y="191"/>
                    <a:pt x="898" y="192"/>
                  </a:cubicBezTo>
                  <a:cubicBezTo>
                    <a:pt x="897" y="192"/>
                    <a:pt x="897" y="192"/>
                    <a:pt x="897" y="192"/>
                  </a:cubicBezTo>
                  <a:cubicBezTo>
                    <a:pt x="896" y="192"/>
                    <a:pt x="896" y="192"/>
                    <a:pt x="896" y="192"/>
                  </a:cubicBezTo>
                  <a:cubicBezTo>
                    <a:pt x="893" y="191"/>
                    <a:pt x="860" y="180"/>
                    <a:pt x="852" y="173"/>
                  </a:cubicBezTo>
                  <a:cubicBezTo>
                    <a:pt x="848" y="168"/>
                    <a:pt x="841" y="166"/>
                    <a:pt x="835" y="164"/>
                  </a:cubicBezTo>
                  <a:cubicBezTo>
                    <a:pt x="833" y="163"/>
                    <a:pt x="831" y="162"/>
                    <a:pt x="829" y="161"/>
                  </a:cubicBezTo>
                  <a:cubicBezTo>
                    <a:pt x="823" y="158"/>
                    <a:pt x="815" y="145"/>
                    <a:pt x="812" y="141"/>
                  </a:cubicBezTo>
                  <a:cubicBezTo>
                    <a:pt x="803" y="131"/>
                    <a:pt x="803" y="131"/>
                    <a:pt x="803" y="131"/>
                  </a:cubicBezTo>
                  <a:cubicBezTo>
                    <a:pt x="797" y="133"/>
                    <a:pt x="778" y="139"/>
                    <a:pt x="755" y="142"/>
                  </a:cubicBezTo>
                  <a:cubicBezTo>
                    <a:pt x="732" y="145"/>
                    <a:pt x="719" y="132"/>
                    <a:pt x="713" y="126"/>
                  </a:cubicBezTo>
                  <a:cubicBezTo>
                    <a:pt x="712" y="125"/>
                    <a:pt x="711" y="124"/>
                    <a:pt x="711" y="123"/>
                  </a:cubicBezTo>
                  <a:cubicBezTo>
                    <a:pt x="708" y="123"/>
                    <a:pt x="703" y="120"/>
                    <a:pt x="685" y="97"/>
                  </a:cubicBezTo>
                  <a:cubicBezTo>
                    <a:pt x="679" y="95"/>
                    <a:pt x="657" y="89"/>
                    <a:pt x="646" y="84"/>
                  </a:cubicBezTo>
                  <a:cubicBezTo>
                    <a:pt x="640" y="80"/>
                    <a:pt x="633" y="82"/>
                    <a:pt x="626"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4" name="Freeform 13"/>
            <p:cNvSpPr/>
            <p:nvPr/>
          </p:nvSpPr>
          <p:spPr bwMode="auto">
            <a:xfrm>
              <a:off x="5513389" y="4800600"/>
              <a:ext cx="1165225" cy="1165225"/>
            </a:xfrm>
            <a:custGeom>
              <a:avLst/>
              <a:gdLst>
                <a:gd name="T0" fmla="*/ 445 w 469"/>
                <a:gd name="T1" fmla="*/ 346 h 469"/>
                <a:gd name="T2" fmla="*/ 468 w 469"/>
                <a:gd name="T3" fmla="*/ 318 h 469"/>
                <a:gd name="T4" fmla="*/ 426 w 469"/>
                <a:gd name="T5" fmla="*/ 306 h 469"/>
                <a:gd name="T6" fmla="*/ 393 w 469"/>
                <a:gd name="T7" fmla="*/ 287 h 469"/>
                <a:gd name="T8" fmla="*/ 383 w 469"/>
                <a:gd name="T9" fmla="*/ 230 h 469"/>
                <a:gd name="T10" fmla="*/ 380 w 469"/>
                <a:gd name="T11" fmla="*/ 186 h 469"/>
                <a:gd name="T12" fmla="*/ 379 w 469"/>
                <a:gd name="T13" fmla="*/ 154 h 469"/>
                <a:gd name="T14" fmla="*/ 361 w 469"/>
                <a:gd name="T15" fmla="*/ 164 h 469"/>
                <a:gd name="T16" fmla="*/ 348 w 469"/>
                <a:gd name="T17" fmla="*/ 142 h 469"/>
                <a:gd name="T18" fmla="*/ 334 w 469"/>
                <a:gd name="T19" fmla="*/ 126 h 469"/>
                <a:gd name="T20" fmla="*/ 359 w 469"/>
                <a:gd name="T21" fmla="*/ 110 h 469"/>
                <a:gd name="T22" fmla="*/ 421 w 469"/>
                <a:gd name="T23" fmla="*/ 110 h 469"/>
                <a:gd name="T24" fmla="*/ 421 w 469"/>
                <a:gd name="T25" fmla="*/ 75 h 469"/>
                <a:gd name="T26" fmla="*/ 404 w 469"/>
                <a:gd name="T27" fmla="*/ 82 h 469"/>
                <a:gd name="T28" fmla="*/ 376 w 469"/>
                <a:gd name="T29" fmla="*/ 37 h 469"/>
                <a:gd name="T30" fmla="*/ 345 w 469"/>
                <a:gd name="T31" fmla="*/ 59 h 469"/>
                <a:gd name="T32" fmla="*/ 339 w 469"/>
                <a:gd name="T33" fmla="*/ 90 h 469"/>
                <a:gd name="T34" fmla="*/ 304 w 469"/>
                <a:gd name="T35" fmla="*/ 144 h 469"/>
                <a:gd name="T36" fmla="*/ 282 w 469"/>
                <a:gd name="T37" fmla="*/ 171 h 469"/>
                <a:gd name="T38" fmla="*/ 258 w 469"/>
                <a:gd name="T39" fmla="*/ 184 h 469"/>
                <a:gd name="T40" fmla="*/ 231 w 469"/>
                <a:gd name="T41" fmla="*/ 136 h 469"/>
                <a:gd name="T42" fmla="*/ 195 w 469"/>
                <a:gd name="T43" fmla="*/ 73 h 469"/>
                <a:gd name="T44" fmla="*/ 170 w 469"/>
                <a:gd name="T45" fmla="*/ 51 h 469"/>
                <a:gd name="T46" fmla="*/ 142 w 469"/>
                <a:gd name="T47" fmla="*/ 20 h 469"/>
                <a:gd name="T48" fmla="*/ 102 w 469"/>
                <a:gd name="T49" fmla="*/ 1 h 469"/>
                <a:gd name="T50" fmla="*/ 99 w 469"/>
                <a:gd name="T51" fmla="*/ 37 h 469"/>
                <a:gd name="T52" fmla="*/ 63 w 469"/>
                <a:gd name="T53" fmla="*/ 33 h 469"/>
                <a:gd name="T54" fmla="*/ 87 w 469"/>
                <a:gd name="T55" fmla="*/ 88 h 469"/>
                <a:gd name="T56" fmla="*/ 28 w 469"/>
                <a:gd name="T57" fmla="*/ 212 h 469"/>
                <a:gd name="T58" fmla="*/ 13 w 469"/>
                <a:gd name="T59" fmla="*/ 253 h 469"/>
                <a:gd name="T60" fmla="*/ 0 w 469"/>
                <a:gd name="T61" fmla="*/ 281 h 469"/>
                <a:gd name="T62" fmla="*/ 63 w 469"/>
                <a:gd name="T63" fmla="*/ 277 h 469"/>
                <a:gd name="T64" fmla="*/ 63 w 469"/>
                <a:gd name="T65" fmla="*/ 311 h 469"/>
                <a:gd name="T66" fmla="*/ 94 w 469"/>
                <a:gd name="T67" fmla="*/ 341 h 469"/>
                <a:gd name="T68" fmla="*/ 87 w 469"/>
                <a:gd name="T69" fmla="*/ 362 h 469"/>
                <a:gd name="T70" fmla="*/ 77 w 469"/>
                <a:gd name="T71" fmla="*/ 401 h 469"/>
                <a:gd name="T72" fmla="*/ 128 w 469"/>
                <a:gd name="T73" fmla="*/ 437 h 469"/>
                <a:gd name="T74" fmla="*/ 191 w 469"/>
                <a:gd name="T75" fmla="*/ 469 h 469"/>
                <a:gd name="T76" fmla="*/ 225 w 469"/>
                <a:gd name="T77" fmla="*/ 440 h 469"/>
                <a:gd name="T78" fmla="*/ 229 w 469"/>
                <a:gd name="T79" fmla="*/ 396 h 469"/>
                <a:gd name="T80" fmla="*/ 278 w 469"/>
                <a:gd name="T81" fmla="*/ 392 h 469"/>
                <a:gd name="T82" fmla="*/ 329 w 469"/>
                <a:gd name="T83" fmla="*/ 391 h 469"/>
                <a:gd name="T84" fmla="*/ 378 w 469"/>
                <a:gd name="T85" fmla="*/ 385 h 469"/>
                <a:gd name="T86" fmla="*/ 434 w 469"/>
                <a:gd name="T87" fmla="*/ 36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9" h="469">
                  <a:moveTo>
                    <a:pt x="444" y="346"/>
                  </a:moveTo>
                  <a:cubicBezTo>
                    <a:pt x="445" y="346"/>
                    <a:pt x="445" y="346"/>
                    <a:pt x="445" y="346"/>
                  </a:cubicBezTo>
                  <a:cubicBezTo>
                    <a:pt x="454" y="342"/>
                    <a:pt x="466" y="335"/>
                    <a:pt x="468" y="332"/>
                  </a:cubicBezTo>
                  <a:cubicBezTo>
                    <a:pt x="469" y="330"/>
                    <a:pt x="469" y="324"/>
                    <a:pt x="468" y="318"/>
                  </a:cubicBezTo>
                  <a:cubicBezTo>
                    <a:pt x="448" y="318"/>
                    <a:pt x="448" y="318"/>
                    <a:pt x="448" y="318"/>
                  </a:cubicBezTo>
                  <a:cubicBezTo>
                    <a:pt x="426" y="306"/>
                    <a:pt x="426" y="306"/>
                    <a:pt x="426" y="306"/>
                  </a:cubicBezTo>
                  <a:cubicBezTo>
                    <a:pt x="425" y="306"/>
                    <a:pt x="411" y="295"/>
                    <a:pt x="400" y="290"/>
                  </a:cubicBezTo>
                  <a:cubicBezTo>
                    <a:pt x="398" y="288"/>
                    <a:pt x="395" y="288"/>
                    <a:pt x="393" y="287"/>
                  </a:cubicBezTo>
                  <a:cubicBezTo>
                    <a:pt x="385" y="285"/>
                    <a:pt x="380" y="283"/>
                    <a:pt x="380" y="268"/>
                  </a:cubicBezTo>
                  <a:cubicBezTo>
                    <a:pt x="380" y="251"/>
                    <a:pt x="383" y="234"/>
                    <a:pt x="383" y="230"/>
                  </a:cubicBezTo>
                  <a:cubicBezTo>
                    <a:pt x="382" y="225"/>
                    <a:pt x="378" y="201"/>
                    <a:pt x="378" y="195"/>
                  </a:cubicBezTo>
                  <a:cubicBezTo>
                    <a:pt x="378" y="193"/>
                    <a:pt x="379" y="190"/>
                    <a:pt x="380" y="186"/>
                  </a:cubicBezTo>
                  <a:cubicBezTo>
                    <a:pt x="383" y="179"/>
                    <a:pt x="386" y="167"/>
                    <a:pt x="382" y="158"/>
                  </a:cubicBezTo>
                  <a:cubicBezTo>
                    <a:pt x="380" y="155"/>
                    <a:pt x="379" y="154"/>
                    <a:pt x="379" y="154"/>
                  </a:cubicBezTo>
                  <a:cubicBezTo>
                    <a:pt x="378" y="154"/>
                    <a:pt x="375" y="156"/>
                    <a:pt x="374" y="158"/>
                  </a:cubicBezTo>
                  <a:cubicBezTo>
                    <a:pt x="370" y="161"/>
                    <a:pt x="366" y="164"/>
                    <a:pt x="361" y="164"/>
                  </a:cubicBezTo>
                  <a:cubicBezTo>
                    <a:pt x="353" y="164"/>
                    <a:pt x="345" y="157"/>
                    <a:pt x="344" y="151"/>
                  </a:cubicBezTo>
                  <a:cubicBezTo>
                    <a:pt x="343" y="147"/>
                    <a:pt x="344" y="144"/>
                    <a:pt x="348" y="142"/>
                  </a:cubicBezTo>
                  <a:cubicBezTo>
                    <a:pt x="347" y="139"/>
                    <a:pt x="343" y="134"/>
                    <a:pt x="338" y="129"/>
                  </a:cubicBezTo>
                  <a:cubicBezTo>
                    <a:pt x="334" y="126"/>
                    <a:pt x="334" y="126"/>
                    <a:pt x="334" y="126"/>
                  </a:cubicBezTo>
                  <a:cubicBezTo>
                    <a:pt x="339" y="123"/>
                    <a:pt x="339" y="123"/>
                    <a:pt x="339" y="123"/>
                  </a:cubicBezTo>
                  <a:cubicBezTo>
                    <a:pt x="340" y="122"/>
                    <a:pt x="356" y="112"/>
                    <a:pt x="359" y="110"/>
                  </a:cubicBezTo>
                  <a:cubicBezTo>
                    <a:pt x="366" y="107"/>
                    <a:pt x="384" y="111"/>
                    <a:pt x="398" y="115"/>
                  </a:cubicBezTo>
                  <a:cubicBezTo>
                    <a:pt x="407" y="118"/>
                    <a:pt x="416" y="114"/>
                    <a:pt x="421" y="110"/>
                  </a:cubicBezTo>
                  <a:cubicBezTo>
                    <a:pt x="424" y="108"/>
                    <a:pt x="424" y="106"/>
                    <a:pt x="424" y="105"/>
                  </a:cubicBezTo>
                  <a:cubicBezTo>
                    <a:pt x="417" y="100"/>
                    <a:pt x="419" y="85"/>
                    <a:pt x="421" y="75"/>
                  </a:cubicBezTo>
                  <a:cubicBezTo>
                    <a:pt x="406" y="82"/>
                    <a:pt x="406" y="82"/>
                    <a:pt x="406" y="82"/>
                  </a:cubicBezTo>
                  <a:cubicBezTo>
                    <a:pt x="404" y="82"/>
                    <a:pt x="404" y="82"/>
                    <a:pt x="404" y="82"/>
                  </a:cubicBezTo>
                  <a:cubicBezTo>
                    <a:pt x="404" y="82"/>
                    <a:pt x="394" y="78"/>
                    <a:pt x="381" y="64"/>
                  </a:cubicBezTo>
                  <a:cubicBezTo>
                    <a:pt x="372" y="55"/>
                    <a:pt x="373" y="44"/>
                    <a:pt x="376" y="37"/>
                  </a:cubicBezTo>
                  <a:cubicBezTo>
                    <a:pt x="370" y="37"/>
                    <a:pt x="370" y="37"/>
                    <a:pt x="370" y="37"/>
                  </a:cubicBezTo>
                  <a:cubicBezTo>
                    <a:pt x="366" y="41"/>
                    <a:pt x="350" y="56"/>
                    <a:pt x="345" y="59"/>
                  </a:cubicBezTo>
                  <a:cubicBezTo>
                    <a:pt x="342" y="61"/>
                    <a:pt x="341" y="72"/>
                    <a:pt x="340" y="80"/>
                  </a:cubicBezTo>
                  <a:cubicBezTo>
                    <a:pt x="340" y="83"/>
                    <a:pt x="340" y="87"/>
                    <a:pt x="339" y="90"/>
                  </a:cubicBezTo>
                  <a:cubicBezTo>
                    <a:pt x="337" y="104"/>
                    <a:pt x="322" y="108"/>
                    <a:pt x="316" y="109"/>
                  </a:cubicBezTo>
                  <a:cubicBezTo>
                    <a:pt x="304" y="144"/>
                    <a:pt x="304" y="144"/>
                    <a:pt x="304" y="144"/>
                  </a:cubicBezTo>
                  <a:cubicBezTo>
                    <a:pt x="304" y="174"/>
                    <a:pt x="304" y="174"/>
                    <a:pt x="304" y="174"/>
                  </a:cubicBezTo>
                  <a:cubicBezTo>
                    <a:pt x="282" y="171"/>
                    <a:pt x="282" y="171"/>
                    <a:pt x="282" y="171"/>
                  </a:cubicBezTo>
                  <a:cubicBezTo>
                    <a:pt x="260" y="188"/>
                    <a:pt x="260" y="188"/>
                    <a:pt x="260" y="188"/>
                  </a:cubicBezTo>
                  <a:cubicBezTo>
                    <a:pt x="258" y="184"/>
                    <a:pt x="258" y="184"/>
                    <a:pt x="258" y="184"/>
                  </a:cubicBezTo>
                  <a:cubicBezTo>
                    <a:pt x="257" y="184"/>
                    <a:pt x="246" y="167"/>
                    <a:pt x="240" y="154"/>
                  </a:cubicBezTo>
                  <a:cubicBezTo>
                    <a:pt x="239" y="150"/>
                    <a:pt x="235" y="144"/>
                    <a:pt x="231" y="136"/>
                  </a:cubicBezTo>
                  <a:cubicBezTo>
                    <a:pt x="221" y="115"/>
                    <a:pt x="212" y="99"/>
                    <a:pt x="212" y="91"/>
                  </a:cubicBezTo>
                  <a:cubicBezTo>
                    <a:pt x="212" y="85"/>
                    <a:pt x="202" y="77"/>
                    <a:pt x="195" y="73"/>
                  </a:cubicBezTo>
                  <a:cubicBezTo>
                    <a:pt x="170" y="73"/>
                    <a:pt x="170" y="73"/>
                    <a:pt x="170" y="73"/>
                  </a:cubicBezTo>
                  <a:cubicBezTo>
                    <a:pt x="170" y="51"/>
                    <a:pt x="170" y="51"/>
                    <a:pt x="170" y="51"/>
                  </a:cubicBezTo>
                  <a:cubicBezTo>
                    <a:pt x="167" y="45"/>
                    <a:pt x="164" y="38"/>
                    <a:pt x="163" y="36"/>
                  </a:cubicBezTo>
                  <a:cubicBezTo>
                    <a:pt x="160" y="34"/>
                    <a:pt x="154" y="30"/>
                    <a:pt x="142" y="20"/>
                  </a:cubicBezTo>
                  <a:cubicBezTo>
                    <a:pt x="127" y="39"/>
                    <a:pt x="127" y="39"/>
                    <a:pt x="127" y="39"/>
                  </a:cubicBezTo>
                  <a:cubicBezTo>
                    <a:pt x="102" y="1"/>
                    <a:pt x="102" y="1"/>
                    <a:pt x="102" y="1"/>
                  </a:cubicBezTo>
                  <a:cubicBezTo>
                    <a:pt x="101" y="1"/>
                    <a:pt x="100" y="0"/>
                    <a:pt x="99" y="0"/>
                  </a:cubicBezTo>
                  <a:cubicBezTo>
                    <a:pt x="99" y="37"/>
                    <a:pt x="99" y="37"/>
                    <a:pt x="99" y="37"/>
                  </a:cubicBezTo>
                  <a:cubicBezTo>
                    <a:pt x="63" y="37"/>
                    <a:pt x="63" y="37"/>
                    <a:pt x="63" y="37"/>
                  </a:cubicBezTo>
                  <a:cubicBezTo>
                    <a:pt x="63" y="33"/>
                    <a:pt x="63" y="33"/>
                    <a:pt x="63" y="33"/>
                  </a:cubicBezTo>
                  <a:cubicBezTo>
                    <a:pt x="63" y="33"/>
                    <a:pt x="59" y="49"/>
                    <a:pt x="70" y="65"/>
                  </a:cubicBezTo>
                  <a:cubicBezTo>
                    <a:pt x="81" y="80"/>
                    <a:pt x="87" y="84"/>
                    <a:pt x="87" y="88"/>
                  </a:cubicBezTo>
                  <a:cubicBezTo>
                    <a:pt x="87" y="93"/>
                    <a:pt x="94" y="147"/>
                    <a:pt x="78" y="168"/>
                  </a:cubicBezTo>
                  <a:cubicBezTo>
                    <a:pt x="63" y="189"/>
                    <a:pt x="28" y="212"/>
                    <a:pt x="28" y="212"/>
                  </a:cubicBezTo>
                  <a:cubicBezTo>
                    <a:pt x="14" y="242"/>
                    <a:pt x="14" y="242"/>
                    <a:pt x="14" y="242"/>
                  </a:cubicBezTo>
                  <a:cubicBezTo>
                    <a:pt x="13" y="253"/>
                    <a:pt x="13" y="253"/>
                    <a:pt x="13" y="253"/>
                  </a:cubicBezTo>
                  <a:cubicBezTo>
                    <a:pt x="13" y="267"/>
                    <a:pt x="13" y="267"/>
                    <a:pt x="13" y="267"/>
                  </a:cubicBezTo>
                  <a:cubicBezTo>
                    <a:pt x="0" y="281"/>
                    <a:pt x="0" y="281"/>
                    <a:pt x="0" y="281"/>
                  </a:cubicBezTo>
                  <a:cubicBezTo>
                    <a:pt x="31" y="285"/>
                    <a:pt x="31" y="285"/>
                    <a:pt x="31" y="285"/>
                  </a:cubicBezTo>
                  <a:cubicBezTo>
                    <a:pt x="63" y="277"/>
                    <a:pt x="63" y="277"/>
                    <a:pt x="63" y="277"/>
                  </a:cubicBezTo>
                  <a:cubicBezTo>
                    <a:pt x="59" y="289"/>
                    <a:pt x="59" y="289"/>
                    <a:pt x="59" y="289"/>
                  </a:cubicBezTo>
                  <a:cubicBezTo>
                    <a:pt x="63" y="311"/>
                    <a:pt x="63" y="311"/>
                    <a:pt x="63" y="311"/>
                  </a:cubicBezTo>
                  <a:cubicBezTo>
                    <a:pt x="73" y="335"/>
                    <a:pt x="73" y="335"/>
                    <a:pt x="73" y="335"/>
                  </a:cubicBezTo>
                  <a:cubicBezTo>
                    <a:pt x="94" y="341"/>
                    <a:pt x="94" y="341"/>
                    <a:pt x="94" y="341"/>
                  </a:cubicBezTo>
                  <a:cubicBezTo>
                    <a:pt x="103" y="346"/>
                    <a:pt x="103" y="346"/>
                    <a:pt x="103" y="346"/>
                  </a:cubicBezTo>
                  <a:cubicBezTo>
                    <a:pt x="87" y="362"/>
                    <a:pt x="87" y="362"/>
                    <a:pt x="87" y="362"/>
                  </a:cubicBezTo>
                  <a:cubicBezTo>
                    <a:pt x="87" y="362"/>
                    <a:pt x="87" y="370"/>
                    <a:pt x="87" y="378"/>
                  </a:cubicBezTo>
                  <a:cubicBezTo>
                    <a:pt x="87" y="387"/>
                    <a:pt x="77" y="401"/>
                    <a:pt x="77" y="401"/>
                  </a:cubicBezTo>
                  <a:cubicBezTo>
                    <a:pt x="119" y="409"/>
                    <a:pt x="119" y="409"/>
                    <a:pt x="119" y="409"/>
                  </a:cubicBezTo>
                  <a:cubicBezTo>
                    <a:pt x="119" y="409"/>
                    <a:pt x="106" y="427"/>
                    <a:pt x="128" y="437"/>
                  </a:cubicBezTo>
                  <a:cubicBezTo>
                    <a:pt x="151" y="447"/>
                    <a:pt x="169" y="438"/>
                    <a:pt x="180" y="440"/>
                  </a:cubicBezTo>
                  <a:cubicBezTo>
                    <a:pt x="191" y="441"/>
                    <a:pt x="191" y="469"/>
                    <a:pt x="191" y="469"/>
                  </a:cubicBezTo>
                  <a:cubicBezTo>
                    <a:pt x="222" y="469"/>
                    <a:pt x="222" y="469"/>
                    <a:pt x="222" y="469"/>
                  </a:cubicBezTo>
                  <a:cubicBezTo>
                    <a:pt x="225" y="440"/>
                    <a:pt x="225" y="440"/>
                    <a:pt x="225" y="440"/>
                  </a:cubicBezTo>
                  <a:cubicBezTo>
                    <a:pt x="218" y="412"/>
                    <a:pt x="218" y="412"/>
                    <a:pt x="218" y="412"/>
                  </a:cubicBezTo>
                  <a:cubicBezTo>
                    <a:pt x="218" y="412"/>
                    <a:pt x="218" y="396"/>
                    <a:pt x="229" y="396"/>
                  </a:cubicBezTo>
                  <a:cubicBezTo>
                    <a:pt x="240" y="396"/>
                    <a:pt x="262" y="390"/>
                    <a:pt x="262" y="390"/>
                  </a:cubicBezTo>
                  <a:cubicBezTo>
                    <a:pt x="262" y="390"/>
                    <a:pt x="272" y="387"/>
                    <a:pt x="278" y="392"/>
                  </a:cubicBezTo>
                  <a:cubicBezTo>
                    <a:pt x="283" y="398"/>
                    <a:pt x="303" y="402"/>
                    <a:pt x="308" y="398"/>
                  </a:cubicBezTo>
                  <a:cubicBezTo>
                    <a:pt x="314" y="394"/>
                    <a:pt x="318" y="391"/>
                    <a:pt x="329" y="391"/>
                  </a:cubicBezTo>
                  <a:cubicBezTo>
                    <a:pt x="340" y="391"/>
                    <a:pt x="357" y="391"/>
                    <a:pt x="360" y="390"/>
                  </a:cubicBezTo>
                  <a:cubicBezTo>
                    <a:pt x="363" y="388"/>
                    <a:pt x="374" y="388"/>
                    <a:pt x="378" y="385"/>
                  </a:cubicBezTo>
                  <a:cubicBezTo>
                    <a:pt x="382" y="383"/>
                    <a:pt x="378" y="369"/>
                    <a:pt x="407" y="363"/>
                  </a:cubicBezTo>
                  <a:cubicBezTo>
                    <a:pt x="426" y="359"/>
                    <a:pt x="429" y="362"/>
                    <a:pt x="434" y="367"/>
                  </a:cubicBezTo>
                  <a:lnTo>
                    <a:pt x="444" y="3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5" name="Freeform 14"/>
            <p:cNvSpPr/>
            <p:nvPr/>
          </p:nvSpPr>
          <p:spPr bwMode="auto">
            <a:xfrm>
              <a:off x="7305676" y="2224087"/>
              <a:ext cx="2168525" cy="2259012"/>
            </a:xfrm>
            <a:custGeom>
              <a:avLst/>
              <a:gdLst>
                <a:gd name="T0" fmla="*/ 793 w 873"/>
                <a:gd name="T1" fmla="*/ 106 h 909"/>
                <a:gd name="T2" fmla="*/ 745 w 873"/>
                <a:gd name="T3" fmla="*/ 96 h 909"/>
                <a:gd name="T4" fmla="*/ 703 w 873"/>
                <a:gd name="T5" fmla="*/ 70 h 909"/>
                <a:gd name="T6" fmla="*/ 668 w 873"/>
                <a:gd name="T7" fmla="*/ 55 h 909"/>
                <a:gd name="T8" fmla="*/ 546 w 873"/>
                <a:gd name="T9" fmla="*/ 26 h 909"/>
                <a:gd name="T10" fmla="*/ 502 w 873"/>
                <a:gd name="T11" fmla="*/ 28 h 909"/>
                <a:gd name="T12" fmla="*/ 479 w 873"/>
                <a:gd name="T13" fmla="*/ 72 h 909"/>
                <a:gd name="T14" fmla="*/ 538 w 873"/>
                <a:gd name="T15" fmla="*/ 112 h 909"/>
                <a:gd name="T16" fmla="*/ 574 w 873"/>
                <a:gd name="T17" fmla="*/ 154 h 909"/>
                <a:gd name="T18" fmla="*/ 630 w 873"/>
                <a:gd name="T19" fmla="*/ 231 h 909"/>
                <a:gd name="T20" fmla="*/ 667 w 873"/>
                <a:gd name="T21" fmla="*/ 297 h 909"/>
                <a:gd name="T22" fmla="*/ 623 w 873"/>
                <a:gd name="T23" fmla="*/ 226 h 909"/>
                <a:gd name="T24" fmla="*/ 572 w 873"/>
                <a:gd name="T25" fmla="*/ 162 h 909"/>
                <a:gd name="T26" fmla="*/ 539 w 873"/>
                <a:gd name="T27" fmla="*/ 209 h 909"/>
                <a:gd name="T28" fmla="*/ 375 w 873"/>
                <a:gd name="T29" fmla="*/ 256 h 909"/>
                <a:gd name="T30" fmla="*/ 341 w 873"/>
                <a:gd name="T31" fmla="*/ 310 h 909"/>
                <a:gd name="T32" fmla="*/ 311 w 873"/>
                <a:gd name="T33" fmla="*/ 246 h 909"/>
                <a:gd name="T34" fmla="*/ 231 w 873"/>
                <a:gd name="T35" fmla="*/ 289 h 909"/>
                <a:gd name="T36" fmla="*/ 174 w 873"/>
                <a:gd name="T37" fmla="*/ 280 h 909"/>
                <a:gd name="T38" fmla="*/ 159 w 873"/>
                <a:gd name="T39" fmla="*/ 358 h 909"/>
                <a:gd name="T40" fmla="*/ 182 w 873"/>
                <a:gd name="T41" fmla="*/ 437 h 909"/>
                <a:gd name="T42" fmla="*/ 158 w 873"/>
                <a:gd name="T43" fmla="*/ 516 h 909"/>
                <a:gd name="T44" fmla="*/ 150 w 873"/>
                <a:gd name="T45" fmla="*/ 589 h 909"/>
                <a:gd name="T46" fmla="*/ 146 w 873"/>
                <a:gd name="T47" fmla="*/ 661 h 909"/>
                <a:gd name="T48" fmla="*/ 24 w 873"/>
                <a:gd name="T49" fmla="*/ 726 h 909"/>
                <a:gd name="T50" fmla="*/ 29 w 873"/>
                <a:gd name="T51" fmla="*/ 790 h 909"/>
                <a:gd name="T52" fmla="*/ 101 w 873"/>
                <a:gd name="T53" fmla="*/ 860 h 909"/>
                <a:gd name="T54" fmla="*/ 180 w 873"/>
                <a:gd name="T55" fmla="*/ 880 h 909"/>
                <a:gd name="T56" fmla="*/ 249 w 873"/>
                <a:gd name="T57" fmla="*/ 884 h 909"/>
                <a:gd name="T58" fmla="*/ 274 w 873"/>
                <a:gd name="T59" fmla="*/ 862 h 909"/>
                <a:gd name="T60" fmla="*/ 212 w 873"/>
                <a:gd name="T61" fmla="*/ 822 h 909"/>
                <a:gd name="T62" fmla="*/ 251 w 873"/>
                <a:gd name="T63" fmla="*/ 787 h 909"/>
                <a:gd name="T64" fmla="*/ 261 w 873"/>
                <a:gd name="T65" fmla="*/ 746 h 909"/>
                <a:gd name="T66" fmla="*/ 286 w 873"/>
                <a:gd name="T67" fmla="*/ 731 h 909"/>
                <a:gd name="T68" fmla="*/ 274 w 873"/>
                <a:gd name="T69" fmla="*/ 725 h 909"/>
                <a:gd name="T70" fmla="*/ 286 w 873"/>
                <a:gd name="T71" fmla="*/ 703 h 909"/>
                <a:gd name="T72" fmla="*/ 232 w 873"/>
                <a:gd name="T73" fmla="*/ 704 h 909"/>
                <a:gd name="T74" fmla="*/ 204 w 873"/>
                <a:gd name="T75" fmla="*/ 675 h 909"/>
                <a:gd name="T76" fmla="*/ 250 w 873"/>
                <a:gd name="T77" fmla="*/ 644 h 909"/>
                <a:gd name="T78" fmla="*/ 228 w 873"/>
                <a:gd name="T79" fmla="*/ 611 h 909"/>
                <a:gd name="T80" fmla="*/ 324 w 873"/>
                <a:gd name="T81" fmla="*/ 513 h 909"/>
                <a:gd name="T82" fmla="*/ 324 w 873"/>
                <a:gd name="T83" fmla="*/ 481 h 909"/>
                <a:gd name="T84" fmla="*/ 280 w 873"/>
                <a:gd name="T85" fmla="*/ 469 h 909"/>
                <a:gd name="T86" fmla="*/ 284 w 873"/>
                <a:gd name="T87" fmla="*/ 434 h 909"/>
                <a:gd name="T88" fmla="*/ 237 w 873"/>
                <a:gd name="T89" fmla="*/ 434 h 909"/>
                <a:gd name="T90" fmla="*/ 208 w 873"/>
                <a:gd name="T91" fmla="*/ 408 h 909"/>
                <a:gd name="T92" fmla="*/ 230 w 873"/>
                <a:gd name="T93" fmla="*/ 387 h 909"/>
                <a:gd name="T94" fmla="*/ 269 w 873"/>
                <a:gd name="T95" fmla="*/ 334 h 909"/>
                <a:gd name="T96" fmla="*/ 306 w 873"/>
                <a:gd name="T97" fmla="*/ 345 h 909"/>
                <a:gd name="T98" fmla="*/ 310 w 873"/>
                <a:gd name="T99" fmla="*/ 373 h 909"/>
                <a:gd name="T100" fmla="*/ 329 w 873"/>
                <a:gd name="T101" fmla="*/ 396 h 909"/>
                <a:gd name="T102" fmla="*/ 338 w 873"/>
                <a:gd name="T103" fmla="*/ 436 h 909"/>
                <a:gd name="T104" fmla="*/ 316 w 873"/>
                <a:gd name="T105" fmla="*/ 383 h 909"/>
                <a:gd name="T106" fmla="*/ 291 w 873"/>
                <a:gd name="T107" fmla="*/ 431 h 909"/>
                <a:gd name="T108" fmla="*/ 286 w 873"/>
                <a:gd name="T109" fmla="*/ 463 h 909"/>
                <a:gd name="T110" fmla="*/ 396 w 873"/>
                <a:gd name="T111" fmla="*/ 418 h 909"/>
                <a:gd name="T112" fmla="*/ 462 w 873"/>
                <a:gd name="T113" fmla="*/ 319 h 909"/>
                <a:gd name="T114" fmla="*/ 489 w 873"/>
                <a:gd name="T115" fmla="*/ 418 h 909"/>
                <a:gd name="T116" fmla="*/ 626 w 873"/>
                <a:gd name="T117" fmla="*/ 343 h 909"/>
                <a:gd name="T118" fmla="*/ 771 w 873"/>
                <a:gd name="T119" fmla="*/ 229 h 909"/>
                <a:gd name="T120" fmla="*/ 835 w 873"/>
                <a:gd name="T121" fmla="*/ 151 h 909"/>
                <a:gd name="T122" fmla="*/ 873 w 873"/>
                <a:gd name="T123" fmla="*/ 110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3" h="909">
                  <a:moveTo>
                    <a:pt x="830" y="90"/>
                  </a:moveTo>
                  <a:cubicBezTo>
                    <a:pt x="817" y="100"/>
                    <a:pt x="817" y="100"/>
                    <a:pt x="817" y="100"/>
                  </a:cubicBezTo>
                  <a:cubicBezTo>
                    <a:pt x="803" y="90"/>
                    <a:pt x="803" y="90"/>
                    <a:pt x="803" y="90"/>
                  </a:cubicBezTo>
                  <a:cubicBezTo>
                    <a:pt x="801" y="91"/>
                    <a:pt x="795" y="95"/>
                    <a:pt x="793" y="106"/>
                  </a:cubicBezTo>
                  <a:cubicBezTo>
                    <a:pt x="790" y="124"/>
                    <a:pt x="771" y="128"/>
                    <a:pt x="761" y="128"/>
                  </a:cubicBezTo>
                  <a:cubicBezTo>
                    <a:pt x="758" y="128"/>
                    <a:pt x="758" y="128"/>
                    <a:pt x="758" y="128"/>
                  </a:cubicBezTo>
                  <a:cubicBezTo>
                    <a:pt x="749" y="90"/>
                    <a:pt x="749" y="90"/>
                    <a:pt x="749" y="90"/>
                  </a:cubicBezTo>
                  <a:cubicBezTo>
                    <a:pt x="748" y="92"/>
                    <a:pt x="746" y="94"/>
                    <a:pt x="745" y="96"/>
                  </a:cubicBezTo>
                  <a:cubicBezTo>
                    <a:pt x="742" y="98"/>
                    <a:pt x="738" y="101"/>
                    <a:pt x="731" y="99"/>
                  </a:cubicBezTo>
                  <a:cubicBezTo>
                    <a:pt x="708" y="94"/>
                    <a:pt x="704" y="81"/>
                    <a:pt x="704" y="81"/>
                  </a:cubicBezTo>
                  <a:cubicBezTo>
                    <a:pt x="703" y="80"/>
                    <a:pt x="703" y="80"/>
                    <a:pt x="703" y="80"/>
                  </a:cubicBezTo>
                  <a:cubicBezTo>
                    <a:pt x="703" y="70"/>
                    <a:pt x="703" y="70"/>
                    <a:pt x="703" y="70"/>
                  </a:cubicBezTo>
                  <a:cubicBezTo>
                    <a:pt x="688" y="70"/>
                    <a:pt x="688" y="70"/>
                    <a:pt x="688" y="70"/>
                  </a:cubicBezTo>
                  <a:cubicBezTo>
                    <a:pt x="687" y="67"/>
                    <a:pt x="687" y="67"/>
                    <a:pt x="687" y="67"/>
                  </a:cubicBezTo>
                  <a:cubicBezTo>
                    <a:pt x="687" y="67"/>
                    <a:pt x="684" y="58"/>
                    <a:pt x="676" y="53"/>
                  </a:cubicBezTo>
                  <a:cubicBezTo>
                    <a:pt x="673" y="52"/>
                    <a:pt x="672" y="52"/>
                    <a:pt x="668" y="55"/>
                  </a:cubicBezTo>
                  <a:cubicBezTo>
                    <a:pt x="664" y="58"/>
                    <a:pt x="658" y="62"/>
                    <a:pt x="649" y="61"/>
                  </a:cubicBezTo>
                  <a:cubicBezTo>
                    <a:pt x="636" y="59"/>
                    <a:pt x="620" y="44"/>
                    <a:pt x="615" y="39"/>
                  </a:cubicBezTo>
                  <a:cubicBezTo>
                    <a:pt x="571" y="49"/>
                    <a:pt x="571" y="49"/>
                    <a:pt x="571" y="49"/>
                  </a:cubicBezTo>
                  <a:cubicBezTo>
                    <a:pt x="546" y="26"/>
                    <a:pt x="546" y="26"/>
                    <a:pt x="546" y="26"/>
                  </a:cubicBezTo>
                  <a:cubicBezTo>
                    <a:pt x="536" y="0"/>
                    <a:pt x="536" y="0"/>
                    <a:pt x="536" y="0"/>
                  </a:cubicBezTo>
                  <a:cubicBezTo>
                    <a:pt x="508" y="0"/>
                    <a:pt x="508" y="0"/>
                    <a:pt x="508" y="0"/>
                  </a:cubicBezTo>
                  <a:cubicBezTo>
                    <a:pt x="505" y="15"/>
                    <a:pt x="505" y="15"/>
                    <a:pt x="505" y="15"/>
                  </a:cubicBezTo>
                  <a:cubicBezTo>
                    <a:pt x="502" y="28"/>
                    <a:pt x="502" y="28"/>
                    <a:pt x="502" y="28"/>
                  </a:cubicBezTo>
                  <a:cubicBezTo>
                    <a:pt x="458" y="28"/>
                    <a:pt x="458" y="28"/>
                    <a:pt x="458" y="28"/>
                  </a:cubicBezTo>
                  <a:cubicBezTo>
                    <a:pt x="457" y="41"/>
                    <a:pt x="457" y="41"/>
                    <a:pt x="457" y="41"/>
                  </a:cubicBezTo>
                  <a:cubicBezTo>
                    <a:pt x="479" y="57"/>
                    <a:pt x="479" y="57"/>
                    <a:pt x="479" y="57"/>
                  </a:cubicBezTo>
                  <a:cubicBezTo>
                    <a:pt x="479" y="72"/>
                    <a:pt x="479" y="72"/>
                    <a:pt x="479" y="72"/>
                  </a:cubicBezTo>
                  <a:cubicBezTo>
                    <a:pt x="486" y="97"/>
                    <a:pt x="486" y="97"/>
                    <a:pt x="486" y="97"/>
                  </a:cubicBezTo>
                  <a:cubicBezTo>
                    <a:pt x="506" y="109"/>
                    <a:pt x="506" y="109"/>
                    <a:pt x="506" y="109"/>
                  </a:cubicBezTo>
                  <a:cubicBezTo>
                    <a:pt x="531" y="109"/>
                    <a:pt x="531" y="109"/>
                    <a:pt x="531" y="109"/>
                  </a:cubicBezTo>
                  <a:cubicBezTo>
                    <a:pt x="534" y="109"/>
                    <a:pt x="536" y="110"/>
                    <a:pt x="538" y="112"/>
                  </a:cubicBezTo>
                  <a:cubicBezTo>
                    <a:pt x="546" y="121"/>
                    <a:pt x="545" y="148"/>
                    <a:pt x="544" y="156"/>
                  </a:cubicBezTo>
                  <a:cubicBezTo>
                    <a:pt x="551" y="163"/>
                    <a:pt x="551" y="163"/>
                    <a:pt x="551" y="163"/>
                  </a:cubicBezTo>
                  <a:cubicBezTo>
                    <a:pt x="572" y="153"/>
                    <a:pt x="572" y="153"/>
                    <a:pt x="572" y="153"/>
                  </a:cubicBezTo>
                  <a:cubicBezTo>
                    <a:pt x="574" y="154"/>
                    <a:pt x="574" y="154"/>
                    <a:pt x="574" y="154"/>
                  </a:cubicBezTo>
                  <a:cubicBezTo>
                    <a:pt x="583" y="159"/>
                    <a:pt x="603" y="173"/>
                    <a:pt x="605" y="181"/>
                  </a:cubicBezTo>
                  <a:cubicBezTo>
                    <a:pt x="606" y="183"/>
                    <a:pt x="612" y="187"/>
                    <a:pt x="615" y="191"/>
                  </a:cubicBezTo>
                  <a:cubicBezTo>
                    <a:pt x="625" y="199"/>
                    <a:pt x="635" y="207"/>
                    <a:pt x="635" y="217"/>
                  </a:cubicBezTo>
                  <a:cubicBezTo>
                    <a:pt x="635" y="223"/>
                    <a:pt x="632" y="227"/>
                    <a:pt x="630" y="231"/>
                  </a:cubicBezTo>
                  <a:cubicBezTo>
                    <a:pt x="626" y="236"/>
                    <a:pt x="625" y="238"/>
                    <a:pt x="634" y="246"/>
                  </a:cubicBezTo>
                  <a:cubicBezTo>
                    <a:pt x="651" y="260"/>
                    <a:pt x="664" y="263"/>
                    <a:pt x="664" y="263"/>
                  </a:cubicBezTo>
                  <a:cubicBezTo>
                    <a:pt x="667" y="264"/>
                    <a:pt x="667" y="264"/>
                    <a:pt x="667" y="264"/>
                  </a:cubicBezTo>
                  <a:cubicBezTo>
                    <a:pt x="667" y="297"/>
                    <a:pt x="667" y="297"/>
                    <a:pt x="667" y="297"/>
                  </a:cubicBezTo>
                  <a:cubicBezTo>
                    <a:pt x="659" y="297"/>
                    <a:pt x="659" y="297"/>
                    <a:pt x="659" y="297"/>
                  </a:cubicBezTo>
                  <a:cubicBezTo>
                    <a:pt x="659" y="270"/>
                    <a:pt x="659" y="270"/>
                    <a:pt x="659" y="270"/>
                  </a:cubicBezTo>
                  <a:cubicBezTo>
                    <a:pt x="654" y="268"/>
                    <a:pt x="643" y="263"/>
                    <a:pt x="629" y="252"/>
                  </a:cubicBezTo>
                  <a:cubicBezTo>
                    <a:pt x="615" y="241"/>
                    <a:pt x="618" y="233"/>
                    <a:pt x="623" y="226"/>
                  </a:cubicBezTo>
                  <a:cubicBezTo>
                    <a:pt x="625" y="223"/>
                    <a:pt x="627" y="221"/>
                    <a:pt x="627" y="217"/>
                  </a:cubicBezTo>
                  <a:cubicBezTo>
                    <a:pt x="627" y="211"/>
                    <a:pt x="617" y="203"/>
                    <a:pt x="610" y="197"/>
                  </a:cubicBezTo>
                  <a:cubicBezTo>
                    <a:pt x="603" y="191"/>
                    <a:pt x="599" y="187"/>
                    <a:pt x="598" y="183"/>
                  </a:cubicBezTo>
                  <a:cubicBezTo>
                    <a:pt x="597" y="180"/>
                    <a:pt x="585" y="170"/>
                    <a:pt x="572" y="162"/>
                  </a:cubicBezTo>
                  <a:cubicBezTo>
                    <a:pt x="556" y="169"/>
                    <a:pt x="556" y="169"/>
                    <a:pt x="556" y="169"/>
                  </a:cubicBezTo>
                  <a:cubicBezTo>
                    <a:pt x="562" y="176"/>
                    <a:pt x="562" y="176"/>
                    <a:pt x="562" y="176"/>
                  </a:cubicBezTo>
                  <a:cubicBezTo>
                    <a:pt x="541" y="208"/>
                    <a:pt x="541" y="208"/>
                    <a:pt x="541" y="208"/>
                  </a:cubicBezTo>
                  <a:cubicBezTo>
                    <a:pt x="539" y="209"/>
                    <a:pt x="539" y="209"/>
                    <a:pt x="539" y="209"/>
                  </a:cubicBezTo>
                  <a:cubicBezTo>
                    <a:pt x="494" y="222"/>
                    <a:pt x="413" y="285"/>
                    <a:pt x="412" y="285"/>
                  </a:cubicBezTo>
                  <a:cubicBezTo>
                    <a:pt x="408" y="288"/>
                    <a:pt x="408" y="288"/>
                    <a:pt x="408" y="288"/>
                  </a:cubicBezTo>
                  <a:cubicBezTo>
                    <a:pt x="406" y="284"/>
                    <a:pt x="406" y="284"/>
                    <a:pt x="406" y="284"/>
                  </a:cubicBezTo>
                  <a:cubicBezTo>
                    <a:pt x="406" y="283"/>
                    <a:pt x="394" y="256"/>
                    <a:pt x="375" y="256"/>
                  </a:cubicBezTo>
                  <a:cubicBezTo>
                    <a:pt x="372" y="256"/>
                    <a:pt x="372" y="257"/>
                    <a:pt x="371" y="257"/>
                  </a:cubicBezTo>
                  <a:cubicBezTo>
                    <a:pt x="369" y="261"/>
                    <a:pt x="373" y="273"/>
                    <a:pt x="375" y="283"/>
                  </a:cubicBezTo>
                  <a:cubicBezTo>
                    <a:pt x="379" y="296"/>
                    <a:pt x="383" y="308"/>
                    <a:pt x="378" y="314"/>
                  </a:cubicBezTo>
                  <a:cubicBezTo>
                    <a:pt x="366" y="328"/>
                    <a:pt x="342" y="310"/>
                    <a:pt x="341" y="310"/>
                  </a:cubicBezTo>
                  <a:cubicBezTo>
                    <a:pt x="318" y="294"/>
                    <a:pt x="318" y="294"/>
                    <a:pt x="318" y="294"/>
                  </a:cubicBezTo>
                  <a:cubicBezTo>
                    <a:pt x="329" y="285"/>
                    <a:pt x="329" y="285"/>
                    <a:pt x="329" y="285"/>
                  </a:cubicBezTo>
                  <a:cubicBezTo>
                    <a:pt x="323" y="267"/>
                    <a:pt x="323" y="267"/>
                    <a:pt x="323" y="267"/>
                  </a:cubicBezTo>
                  <a:cubicBezTo>
                    <a:pt x="311" y="246"/>
                    <a:pt x="311" y="246"/>
                    <a:pt x="311" y="246"/>
                  </a:cubicBezTo>
                  <a:cubicBezTo>
                    <a:pt x="278" y="254"/>
                    <a:pt x="278" y="254"/>
                    <a:pt x="278" y="254"/>
                  </a:cubicBezTo>
                  <a:cubicBezTo>
                    <a:pt x="275" y="265"/>
                    <a:pt x="270" y="282"/>
                    <a:pt x="263" y="284"/>
                  </a:cubicBezTo>
                  <a:cubicBezTo>
                    <a:pt x="261" y="285"/>
                    <a:pt x="259" y="285"/>
                    <a:pt x="257" y="283"/>
                  </a:cubicBezTo>
                  <a:cubicBezTo>
                    <a:pt x="254" y="281"/>
                    <a:pt x="241" y="285"/>
                    <a:pt x="231" y="289"/>
                  </a:cubicBezTo>
                  <a:cubicBezTo>
                    <a:pt x="231" y="290"/>
                    <a:pt x="231" y="290"/>
                    <a:pt x="231" y="290"/>
                  </a:cubicBezTo>
                  <a:cubicBezTo>
                    <a:pt x="187" y="306"/>
                    <a:pt x="187" y="306"/>
                    <a:pt x="187" y="306"/>
                  </a:cubicBezTo>
                  <a:cubicBezTo>
                    <a:pt x="185" y="302"/>
                    <a:pt x="185" y="302"/>
                    <a:pt x="185" y="302"/>
                  </a:cubicBezTo>
                  <a:cubicBezTo>
                    <a:pt x="185" y="302"/>
                    <a:pt x="179" y="288"/>
                    <a:pt x="174" y="280"/>
                  </a:cubicBezTo>
                  <a:cubicBezTo>
                    <a:pt x="168" y="284"/>
                    <a:pt x="155" y="304"/>
                    <a:pt x="145" y="322"/>
                  </a:cubicBezTo>
                  <a:cubicBezTo>
                    <a:pt x="153" y="360"/>
                    <a:pt x="153" y="360"/>
                    <a:pt x="153" y="360"/>
                  </a:cubicBezTo>
                  <a:cubicBezTo>
                    <a:pt x="158" y="358"/>
                    <a:pt x="158" y="358"/>
                    <a:pt x="158" y="358"/>
                  </a:cubicBezTo>
                  <a:cubicBezTo>
                    <a:pt x="159" y="358"/>
                    <a:pt x="159" y="358"/>
                    <a:pt x="159" y="358"/>
                  </a:cubicBezTo>
                  <a:cubicBezTo>
                    <a:pt x="160" y="358"/>
                    <a:pt x="162" y="358"/>
                    <a:pt x="164" y="361"/>
                  </a:cubicBezTo>
                  <a:cubicBezTo>
                    <a:pt x="169" y="366"/>
                    <a:pt x="171" y="378"/>
                    <a:pt x="170" y="398"/>
                  </a:cubicBezTo>
                  <a:cubicBezTo>
                    <a:pt x="170" y="404"/>
                    <a:pt x="170" y="408"/>
                    <a:pt x="169" y="412"/>
                  </a:cubicBezTo>
                  <a:cubicBezTo>
                    <a:pt x="175" y="417"/>
                    <a:pt x="183" y="427"/>
                    <a:pt x="182" y="437"/>
                  </a:cubicBezTo>
                  <a:cubicBezTo>
                    <a:pt x="180" y="451"/>
                    <a:pt x="172" y="458"/>
                    <a:pt x="168" y="462"/>
                  </a:cubicBezTo>
                  <a:cubicBezTo>
                    <a:pt x="167" y="462"/>
                    <a:pt x="166" y="463"/>
                    <a:pt x="166" y="463"/>
                  </a:cubicBezTo>
                  <a:cubicBezTo>
                    <a:pt x="162" y="467"/>
                    <a:pt x="149" y="476"/>
                    <a:pt x="144" y="479"/>
                  </a:cubicBezTo>
                  <a:cubicBezTo>
                    <a:pt x="145" y="485"/>
                    <a:pt x="147" y="503"/>
                    <a:pt x="158" y="516"/>
                  </a:cubicBezTo>
                  <a:cubicBezTo>
                    <a:pt x="170" y="529"/>
                    <a:pt x="168" y="536"/>
                    <a:pt x="163" y="545"/>
                  </a:cubicBezTo>
                  <a:cubicBezTo>
                    <a:pt x="161" y="547"/>
                    <a:pt x="160" y="550"/>
                    <a:pt x="159" y="553"/>
                  </a:cubicBezTo>
                  <a:cubicBezTo>
                    <a:pt x="158" y="558"/>
                    <a:pt x="156" y="563"/>
                    <a:pt x="155" y="568"/>
                  </a:cubicBezTo>
                  <a:cubicBezTo>
                    <a:pt x="154" y="576"/>
                    <a:pt x="152" y="583"/>
                    <a:pt x="150" y="589"/>
                  </a:cubicBezTo>
                  <a:cubicBezTo>
                    <a:pt x="147" y="594"/>
                    <a:pt x="155" y="606"/>
                    <a:pt x="158" y="612"/>
                  </a:cubicBezTo>
                  <a:cubicBezTo>
                    <a:pt x="160" y="613"/>
                    <a:pt x="160" y="613"/>
                    <a:pt x="160" y="613"/>
                  </a:cubicBezTo>
                  <a:cubicBezTo>
                    <a:pt x="159" y="615"/>
                    <a:pt x="159" y="615"/>
                    <a:pt x="159" y="615"/>
                  </a:cubicBezTo>
                  <a:cubicBezTo>
                    <a:pt x="159" y="616"/>
                    <a:pt x="153" y="646"/>
                    <a:pt x="146" y="661"/>
                  </a:cubicBezTo>
                  <a:cubicBezTo>
                    <a:pt x="138" y="677"/>
                    <a:pt x="120" y="683"/>
                    <a:pt x="103" y="688"/>
                  </a:cubicBezTo>
                  <a:cubicBezTo>
                    <a:pt x="96" y="690"/>
                    <a:pt x="96" y="690"/>
                    <a:pt x="96" y="690"/>
                  </a:cubicBezTo>
                  <a:cubicBezTo>
                    <a:pt x="81" y="695"/>
                    <a:pt x="78" y="697"/>
                    <a:pt x="78" y="700"/>
                  </a:cubicBezTo>
                  <a:cubicBezTo>
                    <a:pt x="79" y="707"/>
                    <a:pt x="73" y="716"/>
                    <a:pt x="24" y="726"/>
                  </a:cubicBezTo>
                  <a:cubicBezTo>
                    <a:pt x="11" y="729"/>
                    <a:pt x="5" y="731"/>
                    <a:pt x="0" y="732"/>
                  </a:cubicBezTo>
                  <a:cubicBezTo>
                    <a:pt x="0" y="732"/>
                    <a:pt x="0" y="732"/>
                    <a:pt x="0" y="732"/>
                  </a:cubicBezTo>
                  <a:cubicBezTo>
                    <a:pt x="18" y="768"/>
                    <a:pt x="18" y="768"/>
                    <a:pt x="18" y="768"/>
                  </a:cubicBezTo>
                  <a:cubicBezTo>
                    <a:pt x="29" y="790"/>
                    <a:pt x="29" y="790"/>
                    <a:pt x="29" y="790"/>
                  </a:cubicBezTo>
                  <a:cubicBezTo>
                    <a:pt x="38" y="818"/>
                    <a:pt x="38" y="818"/>
                    <a:pt x="38" y="818"/>
                  </a:cubicBezTo>
                  <a:cubicBezTo>
                    <a:pt x="46" y="828"/>
                    <a:pt x="56" y="840"/>
                    <a:pt x="59" y="842"/>
                  </a:cubicBezTo>
                  <a:cubicBezTo>
                    <a:pt x="62" y="842"/>
                    <a:pt x="63" y="844"/>
                    <a:pt x="66" y="846"/>
                  </a:cubicBezTo>
                  <a:cubicBezTo>
                    <a:pt x="72" y="852"/>
                    <a:pt x="82" y="863"/>
                    <a:pt x="101" y="860"/>
                  </a:cubicBezTo>
                  <a:cubicBezTo>
                    <a:pt x="128" y="856"/>
                    <a:pt x="150" y="849"/>
                    <a:pt x="150" y="849"/>
                  </a:cubicBezTo>
                  <a:cubicBezTo>
                    <a:pt x="153" y="848"/>
                    <a:pt x="153" y="848"/>
                    <a:pt x="153" y="848"/>
                  </a:cubicBezTo>
                  <a:cubicBezTo>
                    <a:pt x="166" y="862"/>
                    <a:pt x="166" y="862"/>
                    <a:pt x="166" y="862"/>
                  </a:cubicBezTo>
                  <a:cubicBezTo>
                    <a:pt x="170" y="870"/>
                    <a:pt x="177" y="879"/>
                    <a:pt x="180" y="880"/>
                  </a:cubicBezTo>
                  <a:cubicBezTo>
                    <a:pt x="181" y="881"/>
                    <a:pt x="183" y="881"/>
                    <a:pt x="185" y="882"/>
                  </a:cubicBezTo>
                  <a:cubicBezTo>
                    <a:pt x="191" y="884"/>
                    <a:pt x="199" y="887"/>
                    <a:pt x="205" y="893"/>
                  </a:cubicBezTo>
                  <a:cubicBezTo>
                    <a:pt x="209" y="897"/>
                    <a:pt x="229" y="905"/>
                    <a:pt x="242" y="909"/>
                  </a:cubicBezTo>
                  <a:cubicBezTo>
                    <a:pt x="244" y="905"/>
                    <a:pt x="247" y="895"/>
                    <a:pt x="249" y="884"/>
                  </a:cubicBezTo>
                  <a:cubicBezTo>
                    <a:pt x="249" y="883"/>
                    <a:pt x="250" y="877"/>
                    <a:pt x="254" y="875"/>
                  </a:cubicBezTo>
                  <a:cubicBezTo>
                    <a:pt x="258" y="873"/>
                    <a:pt x="263" y="875"/>
                    <a:pt x="267" y="878"/>
                  </a:cubicBezTo>
                  <a:cubicBezTo>
                    <a:pt x="270" y="880"/>
                    <a:pt x="273" y="881"/>
                    <a:pt x="276" y="881"/>
                  </a:cubicBezTo>
                  <a:cubicBezTo>
                    <a:pt x="278" y="879"/>
                    <a:pt x="275" y="867"/>
                    <a:pt x="274" y="862"/>
                  </a:cubicBezTo>
                  <a:cubicBezTo>
                    <a:pt x="273" y="857"/>
                    <a:pt x="272" y="854"/>
                    <a:pt x="272" y="851"/>
                  </a:cubicBezTo>
                  <a:cubicBezTo>
                    <a:pt x="271" y="849"/>
                    <a:pt x="262" y="846"/>
                    <a:pt x="252" y="846"/>
                  </a:cubicBezTo>
                  <a:cubicBezTo>
                    <a:pt x="251" y="846"/>
                    <a:pt x="251" y="846"/>
                    <a:pt x="251" y="846"/>
                  </a:cubicBezTo>
                  <a:cubicBezTo>
                    <a:pt x="250" y="845"/>
                    <a:pt x="223" y="836"/>
                    <a:pt x="212" y="822"/>
                  </a:cubicBezTo>
                  <a:cubicBezTo>
                    <a:pt x="208" y="817"/>
                    <a:pt x="208" y="813"/>
                    <a:pt x="209" y="811"/>
                  </a:cubicBezTo>
                  <a:cubicBezTo>
                    <a:pt x="212" y="804"/>
                    <a:pt x="225" y="803"/>
                    <a:pt x="232" y="803"/>
                  </a:cubicBezTo>
                  <a:cubicBezTo>
                    <a:pt x="234" y="798"/>
                    <a:pt x="239" y="789"/>
                    <a:pt x="249" y="788"/>
                  </a:cubicBezTo>
                  <a:cubicBezTo>
                    <a:pt x="250" y="787"/>
                    <a:pt x="251" y="787"/>
                    <a:pt x="251" y="787"/>
                  </a:cubicBezTo>
                  <a:cubicBezTo>
                    <a:pt x="252" y="785"/>
                    <a:pt x="250" y="778"/>
                    <a:pt x="248" y="774"/>
                  </a:cubicBezTo>
                  <a:cubicBezTo>
                    <a:pt x="247" y="771"/>
                    <a:pt x="246" y="768"/>
                    <a:pt x="246" y="766"/>
                  </a:cubicBezTo>
                  <a:cubicBezTo>
                    <a:pt x="246" y="759"/>
                    <a:pt x="256" y="750"/>
                    <a:pt x="259" y="748"/>
                  </a:cubicBezTo>
                  <a:cubicBezTo>
                    <a:pt x="261" y="746"/>
                    <a:pt x="261" y="746"/>
                    <a:pt x="261" y="746"/>
                  </a:cubicBezTo>
                  <a:cubicBezTo>
                    <a:pt x="282" y="760"/>
                    <a:pt x="282" y="760"/>
                    <a:pt x="282" y="760"/>
                  </a:cubicBezTo>
                  <a:cubicBezTo>
                    <a:pt x="286" y="757"/>
                    <a:pt x="286" y="757"/>
                    <a:pt x="286" y="757"/>
                  </a:cubicBezTo>
                  <a:cubicBezTo>
                    <a:pt x="290" y="753"/>
                    <a:pt x="289" y="747"/>
                    <a:pt x="287" y="735"/>
                  </a:cubicBezTo>
                  <a:cubicBezTo>
                    <a:pt x="286" y="731"/>
                    <a:pt x="286" y="731"/>
                    <a:pt x="286" y="731"/>
                  </a:cubicBezTo>
                  <a:cubicBezTo>
                    <a:pt x="286" y="727"/>
                    <a:pt x="284" y="726"/>
                    <a:pt x="284" y="726"/>
                  </a:cubicBezTo>
                  <a:cubicBezTo>
                    <a:pt x="284" y="725"/>
                    <a:pt x="282" y="726"/>
                    <a:pt x="281" y="726"/>
                  </a:cubicBezTo>
                  <a:cubicBezTo>
                    <a:pt x="280" y="727"/>
                    <a:pt x="278" y="727"/>
                    <a:pt x="276" y="726"/>
                  </a:cubicBezTo>
                  <a:cubicBezTo>
                    <a:pt x="274" y="725"/>
                    <a:pt x="274" y="725"/>
                    <a:pt x="274" y="725"/>
                  </a:cubicBezTo>
                  <a:cubicBezTo>
                    <a:pt x="274" y="722"/>
                    <a:pt x="274" y="722"/>
                    <a:pt x="274" y="722"/>
                  </a:cubicBezTo>
                  <a:cubicBezTo>
                    <a:pt x="274" y="721"/>
                    <a:pt x="274" y="718"/>
                    <a:pt x="288" y="707"/>
                  </a:cubicBezTo>
                  <a:cubicBezTo>
                    <a:pt x="288" y="708"/>
                    <a:pt x="288" y="708"/>
                    <a:pt x="288" y="708"/>
                  </a:cubicBezTo>
                  <a:cubicBezTo>
                    <a:pt x="288" y="706"/>
                    <a:pt x="287" y="704"/>
                    <a:pt x="286" y="703"/>
                  </a:cubicBezTo>
                  <a:cubicBezTo>
                    <a:pt x="279" y="705"/>
                    <a:pt x="274" y="719"/>
                    <a:pt x="272" y="723"/>
                  </a:cubicBezTo>
                  <a:cubicBezTo>
                    <a:pt x="271" y="727"/>
                    <a:pt x="271" y="727"/>
                    <a:pt x="271" y="727"/>
                  </a:cubicBezTo>
                  <a:cubicBezTo>
                    <a:pt x="268" y="726"/>
                    <a:pt x="268" y="726"/>
                    <a:pt x="268" y="726"/>
                  </a:cubicBezTo>
                  <a:cubicBezTo>
                    <a:pt x="266" y="726"/>
                    <a:pt x="242" y="721"/>
                    <a:pt x="232" y="704"/>
                  </a:cubicBezTo>
                  <a:cubicBezTo>
                    <a:pt x="228" y="698"/>
                    <a:pt x="225" y="697"/>
                    <a:pt x="220" y="696"/>
                  </a:cubicBezTo>
                  <a:cubicBezTo>
                    <a:pt x="216" y="695"/>
                    <a:pt x="211" y="694"/>
                    <a:pt x="205" y="689"/>
                  </a:cubicBezTo>
                  <a:cubicBezTo>
                    <a:pt x="199" y="684"/>
                    <a:pt x="197" y="682"/>
                    <a:pt x="198" y="679"/>
                  </a:cubicBezTo>
                  <a:cubicBezTo>
                    <a:pt x="199" y="676"/>
                    <a:pt x="202" y="676"/>
                    <a:pt x="204" y="675"/>
                  </a:cubicBezTo>
                  <a:cubicBezTo>
                    <a:pt x="208" y="674"/>
                    <a:pt x="215" y="673"/>
                    <a:pt x="224" y="664"/>
                  </a:cubicBezTo>
                  <a:cubicBezTo>
                    <a:pt x="239" y="649"/>
                    <a:pt x="241" y="648"/>
                    <a:pt x="245" y="646"/>
                  </a:cubicBezTo>
                  <a:cubicBezTo>
                    <a:pt x="246" y="646"/>
                    <a:pt x="247" y="645"/>
                    <a:pt x="248" y="645"/>
                  </a:cubicBezTo>
                  <a:cubicBezTo>
                    <a:pt x="250" y="644"/>
                    <a:pt x="250" y="644"/>
                    <a:pt x="250" y="644"/>
                  </a:cubicBezTo>
                  <a:cubicBezTo>
                    <a:pt x="250" y="644"/>
                    <a:pt x="249" y="643"/>
                    <a:pt x="249" y="643"/>
                  </a:cubicBezTo>
                  <a:cubicBezTo>
                    <a:pt x="249" y="643"/>
                    <a:pt x="240" y="635"/>
                    <a:pt x="230" y="630"/>
                  </a:cubicBezTo>
                  <a:cubicBezTo>
                    <a:pt x="224" y="627"/>
                    <a:pt x="223" y="623"/>
                    <a:pt x="223" y="621"/>
                  </a:cubicBezTo>
                  <a:cubicBezTo>
                    <a:pt x="222" y="616"/>
                    <a:pt x="226" y="612"/>
                    <a:pt x="228" y="611"/>
                  </a:cubicBezTo>
                  <a:cubicBezTo>
                    <a:pt x="253" y="549"/>
                    <a:pt x="253" y="549"/>
                    <a:pt x="253" y="549"/>
                  </a:cubicBezTo>
                  <a:cubicBezTo>
                    <a:pt x="254" y="548"/>
                    <a:pt x="254" y="548"/>
                    <a:pt x="254" y="548"/>
                  </a:cubicBezTo>
                  <a:cubicBezTo>
                    <a:pt x="266" y="543"/>
                    <a:pt x="298" y="529"/>
                    <a:pt x="303" y="524"/>
                  </a:cubicBezTo>
                  <a:cubicBezTo>
                    <a:pt x="310" y="519"/>
                    <a:pt x="321" y="514"/>
                    <a:pt x="324" y="513"/>
                  </a:cubicBezTo>
                  <a:cubicBezTo>
                    <a:pt x="332" y="505"/>
                    <a:pt x="332" y="505"/>
                    <a:pt x="332" y="505"/>
                  </a:cubicBezTo>
                  <a:cubicBezTo>
                    <a:pt x="335" y="508"/>
                    <a:pt x="335" y="508"/>
                    <a:pt x="335" y="508"/>
                  </a:cubicBezTo>
                  <a:cubicBezTo>
                    <a:pt x="333" y="502"/>
                    <a:pt x="329" y="498"/>
                    <a:pt x="326" y="489"/>
                  </a:cubicBezTo>
                  <a:cubicBezTo>
                    <a:pt x="324" y="481"/>
                    <a:pt x="332" y="495"/>
                    <a:pt x="324" y="481"/>
                  </a:cubicBezTo>
                  <a:cubicBezTo>
                    <a:pt x="322" y="479"/>
                    <a:pt x="321" y="477"/>
                    <a:pt x="320" y="475"/>
                  </a:cubicBezTo>
                  <a:cubicBezTo>
                    <a:pt x="320" y="479"/>
                    <a:pt x="320" y="479"/>
                    <a:pt x="320" y="479"/>
                  </a:cubicBezTo>
                  <a:cubicBezTo>
                    <a:pt x="320" y="479"/>
                    <a:pt x="320" y="479"/>
                    <a:pt x="318" y="479"/>
                  </a:cubicBezTo>
                  <a:cubicBezTo>
                    <a:pt x="312" y="479"/>
                    <a:pt x="291" y="478"/>
                    <a:pt x="280" y="469"/>
                  </a:cubicBezTo>
                  <a:cubicBezTo>
                    <a:pt x="275" y="464"/>
                    <a:pt x="274" y="463"/>
                    <a:pt x="274" y="460"/>
                  </a:cubicBezTo>
                  <a:cubicBezTo>
                    <a:pt x="275" y="458"/>
                    <a:pt x="277" y="457"/>
                    <a:pt x="278" y="456"/>
                  </a:cubicBezTo>
                  <a:cubicBezTo>
                    <a:pt x="280" y="456"/>
                    <a:pt x="282" y="455"/>
                    <a:pt x="284" y="449"/>
                  </a:cubicBezTo>
                  <a:cubicBezTo>
                    <a:pt x="286" y="443"/>
                    <a:pt x="285" y="438"/>
                    <a:pt x="284" y="434"/>
                  </a:cubicBezTo>
                  <a:cubicBezTo>
                    <a:pt x="281" y="436"/>
                    <a:pt x="279" y="437"/>
                    <a:pt x="276" y="438"/>
                  </a:cubicBezTo>
                  <a:cubicBezTo>
                    <a:pt x="272" y="439"/>
                    <a:pt x="268" y="440"/>
                    <a:pt x="263" y="440"/>
                  </a:cubicBezTo>
                  <a:cubicBezTo>
                    <a:pt x="263" y="440"/>
                    <a:pt x="263" y="440"/>
                    <a:pt x="263" y="440"/>
                  </a:cubicBezTo>
                  <a:cubicBezTo>
                    <a:pt x="254" y="440"/>
                    <a:pt x="246" y="437"/>
                    <a:pt x="237" y="434"/>
                  </a:cubicBezTo>
                  <a:cubicBezTo>
                    <a:pt x="233" y="433"/>
                    <a:pt x="228" y="432"/>
                    <a:pt x="224" y="431"/>
                  </a:cubicBezTo>
                  <a:cubicBezTo>
                    <a:pt x="211" y="428"/>
                    <a:pt x="208" y="422"/>
                    <a:pt x="209" y="416"/>
                  </a:cubicBezTo>
                  <a:cubicBezTo>
                    <a:pt x="209" y="415"/>
                    <a:pt x="209" y="414"/>
                    <a:pt x="209" y="414"/>
                  </a:cubicBezTo>
                  <a:cubicBezTo>
                    <a:pt x="208" y="412"/>
                    <a:pt x="207" y="410"/>
                    <a:pt x="208" y="408"/>
                  </a:cubicBezTo>
                  <a:cubicBezTo>
                    <a:pt x="211" y="401"/>
                    <a:pt x="225" y="395"/>
                    <a:pt x="234" y="393"/>
                  </a:cubicBezTo>
                  <a:cubicBezTo>
                    <a:pt x="234" y="393"/>
                    <a:pt x="235" y="393"/>
                    <a:pt x="235" y="393"/>
                  </a:cubicBezTo>
                  <a:cubicBezTo>
                    <a:pt x="235" y="392"/>
                    <a:pt x="233" y="389"/>
                    <a:pt x="231" y="388"/>
                  </a:cubicBezTo>
                  <a:cubicBezTo>
                    <a:pt x="230" y="387"/>
                    <a:pt x="230" y="387"/>
                    <a:pt x="230" y="387"/>
                  </a:cubicBezTo>
                  <a:cubicBezTo>
                    <a:pt x="230" y="360"/>
                    <a:pt x="230" y="360"/>
                    <a:pt x="230" y="360"/>
                  </a:cubicBezTo>
                  <a:cubicBezTo>
                    <a:pt x="232" y="358"/>
                    <a:pt x="232" y="358"/>
                    <a:pt x="232" y="358"/>
                  </a:cubicBezTo>
                  <a:cubicBezTo>
                    <a:pt x="232" y="358"/>
                    <a:pt x="248" y="343"/>
                    <a:pt x="255" y="337"/>
                  </a:cubicBezTo>
                  <a:cubicBezTo>
                    <a:pt x="258" y="335"/>
                    <a:pt x="263" y="334"/>
                    <a:pt x="269" y="334"/>
                  </a:cubicBezTo>
                  <a:cubicBezTo>
                    <a:pt x="278" y="334"/>
                    <a:pt x="289" y="336"/>
                    <a:pt x="289" y="336"/>
                  </a:cubicBezTo>
                  <a:cubicBezTo>
                    <a:pt x="291" y="337"/>
                    <a:pt x="291" y="337"/>
                    <a:pt x="291" y="337"/>
                  </a:cubicBezTo>
                  <a:cubicBezTo>
                    <a:pt x="292" y="338"/>
                    <a:pt x="292" y="338"/>
                    <a:pt x="292" y="338"/>
                  </a:cubicBezTo>
                  <a:cubicBezTo>
                    <a:pt x="292" y="338"/>
                    <a:pt x="298" y="345"/>
                    <a:pt x="306" y="345"/>
                  </a:cubicBezTo>
                  <a:cubicBezTo>
                    <a:pt x="311" y="345"/>
                    <a:pt x="315" y="346"/>
                    <a:pt x="317" y="349"/>
                  </a:cubicBezTo>
                  <a:cubicBezTo>
                    <a:pt x="318" y="351"/>
                    <a:pt x="318" y="354"/>
                    <a:pt x="317" y="356"/>
                  </a:cubicBezTo>
                  <a:cubicBezTo>
                    <a:pt x="317" y="356"/>
                    <a:pt x="317" y="356"/>
                    <a:pt x="317" y="356"/>
                  </a:cubicBezTo>
                  <a:cubicBezTo>
                    <a:pt x="314" y="361"/>
                    <a:pt x="310" y="370"/>
                    <a:pt x="310" y="373"/>
                  </a:cubicBezTo>
                  <a:cubicBezTo>
                    <a:pt x="310" y="375"/>
                    <a:pt x="310" y="376"/>
                    <a:pt x="310" y="377"/>
                  </a:cubicBezTo>
                  <a:cubicBezTo>
                    <a:pt x="311" y="377"/>
                    <a:pt x="311" y="376"/>
                    <a:pt x="312" y="376"/>
                  </a:cubicBezTo>
                  <a:cubicBezTo>
                    <a:pt x="314" y="374"/>
                    <a:pt x="317" y="374"/>
                    <a:pt x="319" y="375"/>
                  </a:cubicBezTo>
                  <a:cubicBezTo>
                    <a:pt x="326" y="378"/>
                    <a:pt x="328" y="390"/>
                    <a:pt x="329" y="396"/>
                  </a:cubicBezTo>
                  <a:cubicBezTo>
                    <a:pt x="336" y="412"/>
                    <a:pt x="336" y="412"/>
                    <a:pt x="336" y="412"/>
                  </a:cubicBezTo>
                  <a:cubicBezTo>
                    <a:pt x="346" y="412"/>
                    <a:pt x="346" y="412"/>
                    <a:pt x="346" y="412"/>
                  </a:cubicBezTo>
                  <a:cubicBezTo>
                    <a:pt x="346" y="436"/>
                    <a:pt x="346" y="436"/>
                    <a:pt x="346" y="436"/>
                  </a:cubicBezTo>
                  <a:cubicBezTo>
                    <a:pt x="338" y="436"/>
                    <a:pt x="338" y="436"/>
                    <a:pt x="338" y="436"/>
                  </a:cubicBezTo>
                  <a:cubicBezTo>
                    <a:pt x="338" y="420"/>
                    <a:pt x="338" y="420"/>
                    <a:pt x="338" y="420"/>
                  </a:cubicBezTo>
                  <a:cubicBezTo>
                    <a:pt x="331" y="420"/>
                    <a:pt x="331" y="420"/>
                    <a:pt x="331" y="420"/>
                  </a:cubicBezTo>
                  <a:cubicBezTo>
                    <a:pt x="321" y="398"/>
                    <a:pt x="321" y="398"/>
                    <a:pt x="321" y="398"/>
                  </a:cubicBezTo>
                  <a:cubicBezTo>
                    <a:pt x="320" y="391"/>
                    <a:pt x="318" y="384"/>
                    <a:pt x="316" y="383"/>
                  </a:cubicBezTo>
                  <a:cubicBezTo>
                    <a:pt x="314" y="384"/>
                    <a:pt x="312" y="385"/>
                    <a:pt x="310" y="385"/>
                  </a:cubicBezTo>
                  <a:cubicBezTo>
                    <a:pt x="304" y="420"/>
                    <a:pt x="304" y="420"/>
                    <a:pt x="304" y="420"/>
                  </a:cubicBezTo>
                  <a:cubicBezTo>
                    <a:pt x="303" y="421"/>
                    <a:pt x="303" y="421"/>
                    <a:pt x="303" y="421"/>
                  </a:cubicBezTo>
                  <a:cubicBezTo>
                    <a:pt x="303" y="421"/>
                    <a:pt x="299" y="426"/>
                    <a:pt x="291" y="431"/>
                  </a:cubicBezTo>
                  <a:cubicBezTo>
                    <a:pt x="291" y="431"/>
                    <a:pt x="291" y="432"/>
                    <a:pt x="291" y="432"/>
                  </a:cubicBezTo>
                  <a:cubicBezTo>
                    <a:pt x="292" y="437"/>
                    <a:pt x="294" y="443"/>
                    <a:pt x="291" y="452"/>
                  </a:cubicBezTo>
                  <a:cubicBezTo>
                    <a:pt x="290" y="457"/>
                    <a:pt x="287" y="460"/>
                    <a:pt x="285" y="462"/>
                  </a:cubicBezTo>
                  <a:cubicBezTo>
                    <a:pt x="285" y="462"/>
                    <a:pt x="285" y="462"/>
                    <a:pt x="286" y="463"/>
                  </a:cubicBezTo>
                  <a:cubicBezTo>
                    <a:pt x="293" y="469"/>
                    <a:pt x="311" y="471"/>
                    <a:pt x="319" y="471"/>
                  </a:cubicBezTo>
                  <a:cubicBezTo>
                    <a:pt x="312" y="453"/>
                    <a:pt x="309" y="427"/>
                    <a:pt x="332" y="438"/>
                  </a:cubicBezTo>
                  <a:cubicBezTo>
                    <a:pt x="360" y="452"/>
                    <a:pt x="356" y="434"/>
                    <a:pt x="381" y="435"/>
                  </a:cubicBezTo>
                  <a:cubicBezTo>
                    <a:pt x="406" y="437"/>
                    <a:pt x="396" y="423"/>
                    <a:pt x="396" y="418"/>
                  </a:cubicBezTo>
                  <a:cubicBezTo>
                    <a:pt x="396" y="414"/>
                    <a:pt x="397" y="400"/>
                    <a:pt x="402" y="397"/>
                  </a:cubicBezTo>
                  <a:cubicBezTo>
                    <a:pt x="406" y="395"/>
                    <a:pt x="425" y="377"/>
                    <a:pt x="429" y="374"/>
                  </a:cubicBezTo>
                  <a:cubicBezTo>
                    <a:pt x="434" y="371"/>
                    <a:pt x="443" y="363"/>
                    <a:pt x="448" y="354"/>
                  </a:cubicBezTo>
                  <a:cubicBezTo>
                    <a:pt x="452" y="346"/>
                    <a:pt x="452" y="319"/>
                    <a:pt x="462" y="319"/>
                  </a:cubicBezTo>
                  <a:cubicBezTo>
                    <a:pt x="471" y="319"/>
                    <a:pt x="492" y="307"/>
                    <a:pt x="498" y="319"/>
                  </a:cubicBezTo>
                  <a:cubicBezTo>
                    <a:pt x="503" y="332"/>
                    <a:pt x="519" y="339"/>
                    <a:pt x="510" y="351"/>
                  </a:cubicBezTo>
                  <a:cubicBezTo>
                    <a:pt x="502" y="364"/>
                    <a:pt x="487" y="389"/>
                    <a:pt x="481" y="399"/>
                  </a:cubicBezTo>
                  <a:cubicBezTo>
                    <a:pt x="476" y="409"/>
                    <a:pt x="488" y="413"/>
                    <a:pt x="489" y="418"/>
                  </a:cubicBezTo>
                  <a:cubicBezTo>
                    <a:pt x="491" y="424"/>
                    <a:pt x="478" y="418"/>
                    <a:pt x="477" y="432"/>
                  </a:cubicBezTo>
                  <a:cubicBezTo>
                    <a:pt x="476" y="446"/>
                    <a:pt x="484" y="457"/>
                    <a:pt x="491" y="450"/>
                  </a:cubicBezTo>
                  <a:cubicBezTo>
                    <a:pt x="498" y="443"/>
                    <a:pt x="548" y="382"/>
                    <a:pt x="566" y="378"/>
                  </a:cubicBezTo>
                  <a:cubicBezTo>
                    <a:pt x="584" y="374"/>
                    <a:pt x="604" y="374"/>
                    <a:pt x="626" y="343"/>
                  </a:cubicBezTo>
                  <a:cubicBezTo>
                    <a:pt x="648" y="312"/>
                    <a:pt x="683" y="291"/>
                    <a:pt x="686" y="285"/>
                  </a:cubicBezTo>
                  <a:cubicBezTo>
                    <a:pt x="689" y="278"/>
                    <a:pt x="699" y="233"/>
                    <a:pt x="711" y="243"/>
                  </a:cubicBezTo>
                  <a:cubicBezTo>
                    <a:pt x="724" y="252"/>
                    <a:pt x="750" y="254"/>
                    <a:pt x="757" y="252"/>
                  </a:cubicBezTo>
                  <a:cubicBezTo>
                    <a:pt x="764" y="251"/>
                    <a:pt x="782" y="244"/>
                    <a:pt x="771" y="229"/>
                  </a:cubicBezTo>
                  <a:cubicBezTo>
                    <a:pt x="760" y="213"/>
                    <a:pt x="767" y="209"/>
                    <a:pt x="775" y="206"/>
                  </a:cubicBezTo>
                  <a:cubicBezTo>
                    <a:pt x="782" y="204"/>
                    <a:pt x="798" y="195"/>
                    <a:pt x="806" y="191"/>
                  </a:cubicBezTo>
                  <a:cubicBezTo>
                    <a:pt x="814" y="187"/>
                    <a:pt x="821" y="188"/>
                    <a:pt x="821" y="177"/>
                  </a:cubicBezTo>
                  <a:cubicBezTo>
                    <a:pt x="821" y="166"/>
                    <a:pt x="827" y="135"/>
                    <a:pt x="835" y="151"/>
                  </a:cubicBezTo>
                  <a:cubicBezTo>
                    <a:pt x="844" y="166"/>
                    <a:pt x="860" y="179"/>
                    <a:pt x="860" y="162"/>
                  </a:cubicBezTo>
                  <a:cubicBezTo>
                    <a:pt x="860" y="145"/>
                    <a:pt x="860" y="140"/>
                    <a:pt x="860" y="140"/>
                  </a:cubicBezTo>
                  <a:cubicBezTo>
                    <a:pt x="873" y="140"/>
                    <a:pt x="873" y="140"/>
                    <a:pt x="873" y="140"/>
                  </a:cubicBezTo>
                  <a:cubicBezTo>
                    <a:pt x="873" y="110"/>
                    <a:pt x="873" y="110"/>
                    <a:pt x="873" y="110"/>
                  </a:cubicBezTo>
                  <a:cubicBezTo>
                    <a:pt x="853" y="110"/>
                    <a:pt x="853" y="110"/>
                    <a:pt x="853" y="110"/>
                  </a:cubicBezTo>
                  <a:lnTo>
                    <a:pt x="830" y="9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6" name="Freeform 15"/>
            <p:cNvSpPr/>
            <p:nvPr/>
          </p:nvSpPr>
          <p:spPr bwMode="auto">
            <a:xfrm>
              <a:off x="7842251" y="3073400"/>
              <a:ext cx="233363" cy="223837"/>
            </a:xfrm>
            <a:custGeom>
              <a:avLst/>
              <a:gdLst>
                <a:gd name="T0" fmla="*/ 69 w 94"/>
                <a:gd name="T1" fmla="*/ 61 h 90"/>
                <a:gd name="T2" fmla="*/ 69 w 94"/>
                <a:gd name="T3" fmla="*/ 43 h 90"/>
                <a:gd name="T4" fmla="*/ 84 w 94"/>
                <a:gd name="T5" fmla="*/ 37 h 90"/>
                <a:gd name="T6" fmla="*/ 86 w 94"/>
                <a:gd name="T7" fmla="*/ 36 h 90"/>
                <a:gd name="T8" fmla="*/ 86 w 94"/>
                <a:gd name="T9" fmla="*/ 32 h 90"/>
                <a:gd name="T10" fmla="*/ 94 w 94"/>
                <a:gd name="T11" fmla="*/ 11 h 90"/>
                <a:gd name="T12" fmla="*/ 90 w 94"/>
                <a:gd name="T13" fmla="*/ 11 h 90"/>
                <a:gd name="T14" fmla="*/ 70 w 94"/>
                <a:gd name="T15" fmla="*/ 2 h 90"/>
                <a:gd name="T16" fmla="*/ 53 w 94"/>
                <a:gd name="T17" fmla="*/ 0 h 90"/>
                <a:gd name="T18" fmla="*/ 44 w 94"/>
                <a:gd name="T19" fmla="*/ 1 h 90"/>
                <a:gd name="T20" fmla="*/ 22 w 94"/>
                <a:gd name="T21" fmla="*/ 21 h 90"/>
                <a:gd name="T22" fmla="*/ 22 w 94"/>
                <a:gd name="T23" fmla="*/ 41 h 90"/>
                <a:gd name="T24" fmla="*/ 27 w 94"/>
                <a:gd name="T25" fmla="*/ 54 h 90"/>
                <a:gd name="T26" fmla="*/ 19 w 94"/>
                <a:gd name="T27" fmla="*/ 59 h 90"/>
                <a:gd name="T28" fmla="*/ 0 w 94"/>
                <a:gd name="T29" fmla="*/ 68 h 90"/>
                <a:gd name="T30" fmla="*/ 1 w 94"/>
                <a:gd name="T31" fmla="*/ 75 h 90"/>
                <a:gd name="T32" fmla="*/ 9 w 94"/>
                <a:gd name="T33" fmla="*/ 81 h 90"/>
                <a:gd name="T34" fmla="*/ 23 w 94"/>
                <a:gd name="T35" fmla="*/ 85 h 90"/>
                <a:gd name="T36" fmla="*/ 47 w 94"/>
                <a:gd name="T37" fmla="*/ 90 h 90"/>
                <a:gd name="T38" fmla="*/ 47 w 94"/>
                <a:gd name="T39" fmla="*/ 90 h 90"/>
                <a:gd name="T40" fmla="*/ 57 w 94"/>
                <a:gd name="T41" fmla="*/ 88 h 90"/>
                <a:gd name="T42" fmla="*/ 67 w 94"/>
                <a:gd name="T43" fmla="*/ 84 h 90"/>
                <a:gd name="T44" fmla="*/ 69 w 94"/>
                <a:gd name="T45" fmla="*/ 78 h 90"/>
                <a:gd name="T46" fmla="*/ 69 w 94"/>
                <a:gd name="T47" fmla="*/ 6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 h="90">
                  <a:moveTo>
                    <a:pt x="69" y="61"/>
                  </a:moveTo>
                  <a:cubicBezTo>
                    <a:pt x="68" y="54"/>
                    <a:pt x="66" y="47"/>
                    <a:pt x="69" y="43"/>
                  </a:cubicBezTo>
                  <a:cubicBezTo>
                    <a:pt x="72" y="37"/>
                    <a:pt x="79" y="37"/>
                    <a:pt x="84" y="37"/>
                  </a:cubicBezTo>
                  <a:cubicBezTo>
                    <a:pt x="85" y="37"/>
                    <a:pt x="85" y="37"/>
                    <a:pt x="86" y="36"/>
                  </a:cubicBezTo>
                  <a:cubicBezTo>
                    <a:pt x="86" y="35"/>
                    <a:pt x="86" y="34"/>
                    <a:pt x="86" y="32"/>
                  </a:cubicBezTo>
                  <a:cubicBezTo>
                    <a:pt x="85" y="25"/>
                    <a:pt x="91" y="15"/>
                    <a:pt x="94" y="11"/>
                  </a:cubicBezTo>
                  <a:cubicBezTo>
                    <a:pt x="93" y="11"/>
                    <a:pt x="92" y="11"/>
                    <a:pt x="90" y="11"/>
                  </a:cubicBezTo>
                  <a:cubicBezTo>
                    <a:pt x="80" y="11"/>
                    <a:pt x="73" y="4"/>
                    <a:pt x="70" y="2"/>
                  </a:cubicBezTo>
                  <a:cubicBezTo>
                    <a:pt x="68" y="1"/>
                    <a:pt x="60" y="0"/>
                    <a:pt x="53" y="0"/>
                  </a:cubicBezTo>
                  <a:cubicBezTo>
                    <a:pt x="47" y="0"/>
                    <a:pt x="45" y="1"/>
                    <a:pt x="44" y="1"/>
                  </a:cubicBezTo>
                  <a:cubicBezTo>
                    <a:pt x="39" y="6"/>
                    <a:pt x="26" y="17"/>
                    <a:pt x="22" y="21"/>
                  </a:cubicBezTo>
                  <a:cubicBezTo>
                    <a:pt x="22" y="41"/>
                    <a:pt x="22" y="41"/>
                    <a:pt x="22" y="41"/>
                  </a:cubicBezTo>
                  <a:cubicBezTo>
                    <a:pt x="25" y="44"/>
                    <a:pt x="28" y="49"/>
                    <a:pt x="27" y="54"/>
                  </a:cubicBezTo>
                  <a:cubicBezTo>
                    <a:pt x="26" y="56"/>
                    <a:pt x="24" y="59"/>
                    <a:pt x="19" y="59"/>
                  </a:cubicBezTo>
                  <a:cubicBezTo>
                    <a:pt x="11" y="60"/>
                    <a:pt x="2" y="65"/>
                    <a:pt x="0" y="68"/>
                  </a:cubicBezTo>
                  <a:cubicBezTo>
                    <a:pt x="2" y="70"/>
                    <a:pt x="1" y="73"/>
                    <a:pt x="1" y="75"/>
                  </a:cubicBezTo>
                  <a:cubicBezTo>
                    <a:pt x="1" y="77"/>
                    <a:pt x="1" y="79"/>
                    <a:pt x="9" y="81"/>
                  </a:cubicBezTo>
                  <a:cubicBezTo>
                    <a:pt x="14" y="82"/>
                    <a:pt x="19" y="83"/>
                    <a:pt x="23" y="85"/>
                  </a:cubicBezTo>
                  <a:cubicBezTo>
                    <a:pt x="32" y="87"/>
                    <a:pt x="39" y="90"/>
                    <a:pt x="47" y="90"/>
                  </a:cubicBezTo>
                  <a:cubicBezTo>
                    <a:pt x="47" y="90"/>
                    <a:pt x="47" y="90"/>
                    <a:pt x="47" y="90"/>
                  </a:cubicBezTo>
                  <a:cubicBezTo>
                    <a:pt x="51" y="90"/>
                    <a:pt x="54" y="89"/>
                    <a:pt x="57" y="88"/>
                  </a:cubicBezTo>
                  <a:cubicBezTo>
                    <a:pt x="61" y="87"/>
                    <a:pt x="64" y="85"/>
                    <a:pt x="67" y="84"/>
                  </a:cubicBezTo>
                  <a:cubicBezTo>
                    <a:pt x="67" y="82"/>
                    <a:pt x="68" y="80"/>
                    <a:pt x="69" y="78"/>
                  </a:cubicBezTo>
                  <a:cubicBezTo>
                    <a:pt x="71" y="75"/>
                    <a:pt x="70" y="68"/>
                    <a:pt x="69"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7" name="Freeform 16"/>
            <p:cNvSpPr/>
            <p:nvPr/>
          </p:nvSpPr>
          <p:spPr bwMode="auto">
            <a:xfrm>
              <a:off x="8027989" y="3186113"/>
              <a:ext cx="26988" cy="76200"/>
            </a:xfrm>
            <a:custGeom>
              <a:avLst/>
              <a:gdLst>
                <a:gd name="T0" fmla="*/ 5 w 11"/>
                <a:gd name="T1" fmla="*/ 29 h 31"/>
                <a:gd name="T2" fmla="*/ 11 w 11"/>
                <a:gd name="T3" fmla="*/ 0 h 31"/>
                <a:gd name="T4" fmla="*/ 10 w 11"/>
                <a:gd name="T5" fmla="*/ 0 h 31"/>
                <a:gd name="T6" fmla="*/ 1 w 11"/>
                <a:gd name="T7" fmla="*/ 2 h 31"/>
                <a:gd name="T8" fmla="*/ 2 w 11"/>
                <a:gd name="T9" fmla="*/ 15 h 31"/>
                <a:gd name="T10" fmla="*/ 3 w 11"/>
                <a:gd name="T11" fmla="*/ 31 h 31"/>
                <a:gd name="T12" fmla="*/ 5 w 11"/>
                <a:gd name="T13" fmla="*/ 29 h 31"/>
              </a:gdLst>
              <a:ahLst/>
              <a:cxnLst>
                <a:cxn ang="0">
                  <a:pos x="T0" y="T1"/>
                </a:cxn>
                <a:cxn ang="0">
                  <a:pos x="T2" y="T3"/>
                </a:cxn>
                <a:cxn ang="0">
                  <a:pos x="T4" y="T5"/>
                </a:cxn>
                <a:cxn ang="0">
                  <a:pos x="T6" y="T7"/>
                </a:cxn>
                <a:cxn ang="0">
                  <a:pos x="T8" y="T9"/>
                </a:cxn>
                <a:cxn ang="0">
                  <a:pos x="T10" y="T11"/>
                </a:cxn>
                <a:cxn ang="0">
                  <a:pos x="T12" y="T13"/>
                </a:cxn>
              </a:cxnLst>
              <a:rect l="0" t="0" r="r" b="b"/>
              <a:pathLst>
                <a:path w="11" h="31">
                  <a:moveTo>
                    <a:pt x="5" y="29"/>
                  </a:moveTo>
                  <a:cubicBezTo>
                    <a:pt x="11" y="0"/>
                    <a:pt x="11" y="0"/>
                    <a:pt x="11" y="0"/>
                  </a:cubicBezTo>
                  <a:cubicBezTo>
                    <a:pt x="10" y="0"/>
                    <a:pt x="10" y="0"/>
                    <a:pt x="10" y="0"/>
                  </a:cubicBezTo>
                  <a:cubicBezTo>
                    <a:pt x="6" y="0"/>
                    <a:pt x="2" y="0"/>
                    <a:pt x="1" y="2"/>
                  </a:cubicBezTo>
                  <a:cubicBezTo>
                    <a:pt x="0" y="4"/>
                    <a:pt x="1" y="10"/>
                    <a:pt x="2" y="15"/>
                  </a:cubicBezTo>
                  <a:cubicBezTo>
                    <a:pt x="3" y="21"/>
                    <a:pt x="4" y="26"/>
                    <a:pt x="3" y="31"/>
                  </a:cubicBezTo>
                  <a:cubicBezTo>
                    <a:pt x="4" y="31"/>
                    <a:pt x="5" y="30"/>
                    <a:pt x="5"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8" name="Freeform 17"/>
            <p:cNvSpPr/>
            <p:nvPr/>
          </p:nvSpPr>
          <p:spPr bwMode="auto">
            <a:xfrm>
              <a:off x="8299450" y="1144587"/>
              <a:ext cx="1409700" cy="1377950"/>
            </a:xfrm>
            <a:custGeom>
              <a:avLst/>
              <a:gdLst>
                <a:gd name="T0" fmla="*/ 527 w 568"/>
                <a:gd name="T1" fmla="*/ 222 h 554"/>
                <a:gd name="T2" fmla="*/ 469 w 568"/>
                <a:gd name="T3" fmla="*/ 278 h 554"/>
                <a:gd name="T4" fmla="*/ 403 w 568"/>
                <a:gd name="T5" fmla="*/ 288 h 554"/>
                <a:gd name="T6" fmla="*/ 395 w 568"/>
                <a:gd name="T7" fmla="*/ 249 h 554"/>
                <a:gd name="T8" fmla="*/ 349 w 568"/>
                <a:gd name="T9" fmla="*/ 226 h 554"/>
                <a:gd name="T10" fmla="*/ 292 w 568"/>
                <a:gd name="T11" fmla="*/ 211 h 554"/>
                <a:gd name="T12" fmla="*/ 241 w 568"/>
                <a:gd name="T13" fmla="*/ 172 h 554"/>
                <a:gd name="T14" fmla="*/ 17 w 568"/>
                <a:gd name="T15" fmla="*/ 9 h 554"/>
                <a:gd name="T16" fmla="*/ 3 w 568"/>
                <a:gd name="T17" fmla="*/ 54 h 554"/>
                <a:gd name="T18" fmla="*/ 3 w 568"/>
                <a:gd name="T19" fmla="*/ 79 h 554"/>
                <a:gd name="T20" fmla="*/ 30 w 568"/>
                <a:gd name="T21" fmla="*/ 71 h 554"/>
                <a:gd name="T22" fmla="*/ 137 w 568"/>
                <a:gd name="T23" fmla="*/ 114 h 554"/>
                <a:gd name="T24" fmla="*/ 160 w 568"/>
                <a:gd name="T25" fmla="*/ 185 h 554"/>
                <a:gd name="T26" fmla="*/ 161 w 568"/>
                <a:gd name="T27" fmla="*/ 257 h 554"/>
                <a:gd name="T28" fmla="*/ 149 w 568"/>
                <a:gd name="T29" fmla="*/ 300 h 554"/>
                <a:gd name="T30" fmla="*/ 79 w 568"/>
                <a:gd name="T31" fmla="*/ 338 h 554"/>
                <a:gd name="T32" fmla="*/ 113 w 568"/>
                <a:gd name="T33" fmla="*/ 391 h 554"/>
                <a:gd name="T34" fmla="*/ 110 w 568"/>
                <a:gd name="T35" fmla="*/ 417 h 554"/>
                <a:gd name="T36" fmla="*/ 141 w 568"/>
                <a:gd name="T37" fmla="*/ 426 h 554"/>
                <a:gd name="T38" fmla="*/ 173 w 568"/>
                <a:gd name="T39" fmla="*/ 474 h 554"/>
                <a:gd name="T40" fmla="*/ 219 w 568"/>
                <a:gd name="T41" fmla="*/ 466 h 554"/>
                <a:gd name="T42" fmla="*/ 264 w 568"/>
                <a:gd name="T43" fmla="*/ 483 h 554"/>
                <a:gd name="T44" fmla="*/ 293 w 568"/>
                <a:gd name="T45" fmla="*/ 496 h 554"/>
                <a:gd name="T46" fmla="*/ 311 w 568"/>
                <a:gd name="T47" fmla="*/ 513 h 554"/>
                <a:gd name="T48" fmla="*/ 339 w 568"/>
                <a:gd name="T49" fmla="*/ 524 h 554"/>
                <a:gd name="T50" fmla="*/ 350 w 568"/>
                <a:gd name="T51" fmla="*/ 499 h 554"/>
                <a:gd name="T52" fmla="*/ 385 w 568"/>
                <a:gd name="T53" fmla="*/ 539 h 554"/>
                <a:gd name="T54" fmla="*/ 405 w 568"/>
                <a:gd name="T55" fmla="*/ 515 h 554"/>
                <a:gd name="T56" fmla="*/ 430 w 568"/>
                <a:gd name="T57" fmla="*/ 514 h 554"/>
                <a:gd name="T58" fmla="*/ 473 w 568"/>
                <a:gd name="T59" fmla="*/ 536 h 554"/>
                <a:gd name="T60" fmla="*/ 456 w 568"/>
                <a:gd name="T61" fmla="*/ 454 h 554"/>
                <a:gd name="T62" fmla="*/ 529 w 568"/>
                <a:gd name="T63" fmla="*/ 396 h 554"/>
                <a:gd name="T64" fmla="*/ 543 w 568"/>
                <a:gd name="T65" fmla="*/ 282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8" h="554">
                  <a:moveTo>
                    <a:pt x="557" y="254"/>
                  </a:moveTo>
                  <a:cubicBezTo>
                    <a:pt x="545" y="246"/>
                    <a:pt x="548" y="203"/>
                    <a:pt x="527" y="222"/>
                  </a:cubicBezTo>
                  <a:cubicBezTo>
                    <a:pt x="506" y="242"/>
                    <a:pt x="473" y="261"/>
                    <a:pt x="473" y="261"/>
                  </a:cubicBezTo>
                  <a:cubicBezTo>
                    <a:pt x="469" y="278"/>
                    <a:pt x="469" y="278"/>
                    <a:pt x="469" y="278"/>
                  </a:cubicBezTo>
                  <a:cubicBezTo>
                    <a:pt x="469" y="278"/>
                    <a:pt x="437" y="285"/>
                    <a:pt x="425" y="288"/>
                  </a:cubicBezTo>
                  <a:cubicBezTo>
                    <a:pt x="414" y="290"/>
                    <a:pt x="403" y="288"/>
                    <a:pt x="403" y="288"/>
                  </a:cubicBezTo>
                  <a:cubicBezTo>
                    <a:pt x="395" y="274"/>
                    <a:pt x="395" y="274"/>
                    <a:pt x="395" y="274"/>
                  </a:cubicBezTo>
                  <a:cubicBezTo>
                    <a:pt x="395" y="274"/>
                    <a:pt x="399" y="250"/>
                    <a:pt x="395" y="249"/>
                  </a:cubicBezTo>
                  <a:cubicBezTo>
                    <a:pt x="391" y="247"/>
                    <a:pt x="385" y="233"/>
                    <a:pt x="375" y="233"/>
                  </a:cubicBezTo>
                  <a:cubicBezTo>
                    <a:pt x="366" y="233"/>
                    <a:pt x="356" y="233"/>
                    <a:pt x="349" y="226"/>
                  </a:cubicBezTo>
                  <a:cubicBezTo>
                    <a:pt x="342" y="219"/>
                    <a:pt x="336" y="211"/>
                    <a:pt x="324" y="211"/>
                  </a:cubicBezTo>
                  <a:cubicBezTo>
                    <a:pt x="311" y="211"/>
                    <a:pt x="306" y="218"/>
                    <a:pt x="292" y="211"/>
                  </a:cubicBezTo>
                  <a:cubicBezTo>
                    <a:pt x="278" y="204"/>
                    <a:pt x="261" y="211"/>
                    <a:pt x="261" y="211"/>
                  </a:cubicBezTo>
                  <a:cubicBezTo>
                    <a:pt x="241" y="172"/>
                    <a:pt x="241" y="172"/>
                    <a:pt x="241" y="172"/>
                  </a:cubicBezTo>
                  <a:cubicBezTo>
                    <a:pt x="241" y="172"/>
                    <a:pt x="194" y="17"/>
                    <a:pt x="119" y="9"/>
                  </a:cubicBezTo>
                  <a:cubicBezTo>
                    <a:pt x="43" y="0"/>
                    <a:pt x="55" y="3"/>
                    <a:pt x="17" y="9"/>
                  </a:cubicBezTo>
                  <a:cubicBezTo>
                    <a:pt x="11" y="10"/>
                    <a:pt x="6" y="11"/>
                    <a:pt x="1" y="12"/>
                  </a:cubicBezTo>
                  <a:cubicBezTo>
                    <a:pt x="7" y="18"/>
                    <a:pt x="6" y="32"/>
                    <a:pt x="3" y="54"/>
                  </a:cubicBezTo>
                  <a:cubicBezTo>
                    <a:pt x="2" y="63"/>
                    <a:pt x="0" y="72"/>
                    <a:pt x="1" y="76"/>
                  </a:cubicBezTo>
                  <a:cubicBezTo>
                    <a:pt x="1" y="79"/>
                    <a:pt x="2" y="79"/>
                    <a:pt x="3" y="79"/>
                  </a:cubicBezTo>
                  <a:cubicBezTo>
                    <a:pt x="7" y="82"/>
                    <a:pt x="19" y="77"/>
                    <a:pt x="27" y="73"/>
                  </a:cubicBezTo>
                  <a:cubicBezTo>
                    <a:pt x="30" y="71"/>
                    <a:pt x="30" y="71"/>
                    <a:pt x="30" y="71"/>
                  </a:cubicBezTo>
                  <a:cubicBezTo>
                    <a:pt x="64" y="123"/>
                    <a:pt x="64" y="123"/>
                    <a:pt x="64" y="123"/>
                  </a:cubicBezTo>
                  <a:cubicBezTo>
                    <a:pt x="71" y="123"/>
                    <a:pt x="96" y="123"/>
                    <a:pt x="137" y="114"/>
                  </a:cubicBezTo>
                  <a:cubicBezTo>
                    <a:pt x="159" y="109"/>
                    <a:pt x="168" y="117"/>
                    <a:pt x="172" y="124"/>
                  </a:cubicBezTo>
                  <a:cubicBezTo>
                    <a:pt x="182" y="143"/>
                    <a:pt x="170" y="175"/>
                    <a:pt x="160" y="185"/>
                  </a:cubicBezTo>
                  <a:cubicBezTo>
                    <a:pt x="150" y="195"/>
                    <a:pt x="155" y="234"/>
                    <a:pt x="161" y="256"/>
                  </a:cubicBezTo>
                  <a:cubicBezTo>
                    <a:pt x="161" y="257"/>
                    <a:pt x="161" y="257"/>
                    <a:pt x="161" y="257"/>
                  </a:cubicBezTo>
                  <a:cubicBezTo>
                    <a:pt x="151" y="299"/>
                    <a:pt x="151" y="299"/>
                    <a:pt x="151" y="299"/>
                  </a:cubicBezTo>
                  <a:cubicBezTo>
                    <a:pt x="149" y="300"/>
                    <a:pt x="149" y="300"/>
                    <a:pt x="149" y="300"/>
                  </a:cubicBezTo>
                  <a:cubicBezTo>
                    <a:pt x="149" y="300"/>
                    <a:pt x="135" y="305"/>
                    <a:pt x="125" y="322"/>
                  </a:cubicBezTo>
                  <a:cubicBezTo>
                    <a:pt x="115" y="338"/>
                    <a:pt x="90" y="339"/>
                    <a:pt x="79" y="338"/>
                  </a:cubicBezTo>
                  <a:cubicBezTo>
                    <a:pt x="92" y="382"/>
                    <a:pt x="92" y="382"/>
                    <a:pt x="92" y="382"/>
                  </a:cubicBezTo>
                  <a:cubicBezTo>
                    <a:pt x="93" y="384"/>
                    <a:pt x="99" y="393"/>
                    <a:pt x="113" y="391"/>
                  </a:cubicBezTo>
                  <a:cubicBezTo>
                    <a:pt x="115" y="390"/>
                    <a:pt x="122" y="389"/>
                    <a:pt x="124" y="394"/>
                  </a:cubicBezTo>
                  <a:cubicBezTo>
                    <a:pt x="126" y="398"/>
                    <a:pt x="122" y="406"/>
                    <a:pt x="110" y="417"/>
                  </a:cubicBezTo>
                  <a:cubicBezTo>
                    <a:pt x="109" y="426"/>
                    <a:pt x="109" y="426"/>
                    <a:pt x="109" y="426"/>
                  </a:cubicBezTo>
                  <a:cubicBezTo>
                    <a:pt x="141" y="426"/>
                    <a:pt x="141" y="426"/>
                    <a:pt x="141" y="426"/>
                  </a:cubicBezTo>
                  <a:cubicBezTo>
                    <a:pt x="153" y="455"/>
                    <a:pt x="153" y="455"/>
                    <a:pt x="153" y="455"/>
                  </a:cubicBezTo>
                  <a:cubicBezTo>
                    <a:pt x="173" y="474"/>
                    <a:pt x="173" y="474"/>
                    <a:pt x="173" y="474"/>
                  </a:cubicBezTo>
                  <a:cubicBezTo>
                    <a:pt x="218" y="465"/>
                    <a:pt x="218" y="465"/>
                    <a:pt x="218" y="465"/>
                  </a:cubicBezTo>
                  <a:cubicBezTo>
                    <a:pt x="219" y="466"/>
                    <a:pt x="219" y="466"/>
                    <a:pt x="219" y="466"/>
                  </a:cubicBezTo>
                  <a:cubicBezTo>
                    <a:pt x="224" y="472"/>
                    <a:pt x="239" y="486"/>
                    <a:pt x="250" y="487"/>
                  </a:cubicBezTo>
                  <a:cubicBezTo>
                    <a:pt x="256" y="488"/>
                    <a:pt x="260" y="485"/>
                    <a:pt x="264" y="483"/>
                  </a:cubicBezTo>
                  <a:cubicBezTo>
                    <a:pt x="268" y="480"/>
                    <a:pt x="273" y="476"/>
                    <a:pt x="280" y="480"/>
                  </a:cubicBezTo>
                  <a:cubicBezTo>
                    <a:pt x="287" y="485"/>
                    <a:pt x="291" y="492"/>
                    <a:pt x="293" y="496"/>
                  </a:cubicBezTo>
                  <a:cubicBezTo>
                    <a:pt x="311" y="496"/>
                    <a:pt x="311" y="496"/>
                    <a:pt x="311" y="496"/>
                  </a:cubicBezTo>
                  <a:cubicBezTo>
                    <a:pt x="311" y="513"/>
                    <a:pt x="311" y="513"/>
                    <a:pt x="311" y="513"/>
                  </a:cubicBezTo>
                  <a:cubicBezTo>
                    <a:pt x="312" y="515"/>
                    <a:pt x="317" y="522"/>
                    <a:pt x="332" y="525"/>
                  </a:cubicBezTo>
                  <a:cubicBezTo>
                    <a:pt x="337" y="526"/>
                    <a:pt x="338" y="525"/>
                    <a:pt x="339" y="524"/>
                  </a:cubicBezTo>
                  <a:cubicBezTo>
                    <a:pt x="344" y="520"/>
                    <a:pt x="344" y="507"/>
                    <a:pt x="343" y="501"/>
                  </a:cubicBezTo>
                  <a:cubicBezTo>
                    <a:pt x="350" y="499"/>
                    <a:pt x="350" y="499"/>
                    <a:pt x="350" y="499"/>
                  </a:cubicBezTo>
                  <a:cubicBezTo>
                    <a:pt x="364" y="554"/>
                    <a:pt x="364" y="554"/>
                    <a:pt x="364" y="554"/>
                  </a:cubicBezTo>
                  <a:cubicBezTo>
                    <a:pt x="370" y="553"/>
                    <a:pt x="383" y="550"/>
                    <a:pt x="385" y="539"/>
                  </a:cubicBezTo>
                  <a:cubicBezTo>
                    <a:pt x="390" y="518"/>
                    <a:pt x="403" y="515"/>
                    <a:pt x="403" y="515"/>
                  </a:cubicBezTo>
                  <a:cubicBezTo>
                    <a:pt x="405" y="515"/>
                    <a:pt x="405" y="515"/>
                    <a:pt x="405" y="515"/>
                  </a:cubicBezTo>
                  <a:cubicBezTo>
                    <a:pt x="417" y="524"/>
                    <a:pt x="417" y="524"/>
                    <a:pt x="417" y="524"/>
                  </a:cubicBezTo>
                  <a:cubicBezTo>
                    <a:pt x="430" y="514"/>
                    <a:pt x="430" y="514"/>
                    <a:pt x="430" y="514"/>
                  </a:cubicBezTo>
                  <a:cubicBezTo>
                    <a:pt x="456" y="536"/>
                    <a:pt x="456" y="536"/>
                    <a:pt x="456" y="536"/>
                  </a:cubicBezTo>
                  <a:cubicBezTo>
                    <a:pt x="473" y="536"/>
                    <a:pt x="473" y="536"/>
                    <a:pt x="473" y="536"/>
                  </a:cubicBezTo>
                  <a:cubicBezTo>
                    <a:pt x="473" y="511"/>
                    <a:pt x="473" y="511"/>
                    <a:pt x="473" y="511"/>
                  </a:cubicBezTo>
                  <a:cubicBezTo>
                    <a:pt x="473" y="511"/>
                    <a:pt x="441" y="462"/>
                    <a:pt x="456" y="454"/>
                  </a:cubicBezTo>
                  <a:cubicBezTo>
                    <a:pt x="472" y="445"/>
                    <a:pt x="469" y="427"/>
                    <a:pt x="494" y="428"/>
                  </a:cubicBezTo>
                  <a:cubicBezTo>
                    <a:pt x="519" y="430"/>
                    <a:pt x="527" y="427"/>
                    <a:pt x="529" y="396"/>
                  </a:cubicBezTo>
                  <a:cubicBezTo>
                    <a:pt x="530" y="366"/>
                    <a:pt x="543" y="352"/>
                    <a:pt x="543" y="352"/>
                  </a:cubicBezTo>
                  <a:cubicBezTo>
                    <a:pt x="543" y="282"/>
                    <a:pt x="543" y="282"/>
                    <a:pt x="543" y="282"/>
                  </a:cubicBezTo>
                  <a:cubicBezTo>
                    <a:pt x="543" y="282"/>
                    <a:pt x="568" y="263"/>
                    <a:pt x="557" y="254"/>
                  </a:cubicBez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9" name="Freeform 18"/>
            <p:cNvSpPr/>
            <p:nvPr/>
          </p:nvSpPr>
          <p:spPr bwMode="auto">
            <a:xfrm>
              <a:off x="8288338" y="4427538"/>
              <a:ext cx="519113" cy="604837"/>
            </a:xfrm>
            <a:custGeom>
              <a:avLst/>
              <a:gdLst>
                <a:gd name="T0" fmla="*/ 178 w 209"/>
                <a:gd name="T1" fmla="*/ 72 h 243"/>
                <a:gd name="T2" fmla="*/ 129 w 209"/>
                <a:gd name="T3" fmla="*/ 68 h 243"/>
                <a:gd name="T4" fmla="*/ 127 w 209"/>
                <a:gd name="T5" fmla="*/ 57 h 243"/>
                <a:gd name="T6" fmla="*/ 149 w 209"/>
                <a:gd name="T7" fmla="*/ 36 h 243"/>
                <a:gd name="T8" fmla="*/ 165 w 209"/>
                <a:gd name="T9" fmla="*/ 26 h 243"/>
                <a:gd name="T10" fmla="*/ 162 w 209"/>
                <a:gd name="T11" fmla="*/ 3 h 243"/>
                <a:gd name="T12" fmla="*/ 157 w 209"/>
                <a:gd name="T13" fmla="*/ 0 h 243"/>
                <a:gd name="T14" fmla="*/ 140 w 209"/>
                <a:gd name="T15" fmla="*/ 32 h 243"/>
                <a:gd name="T16" fmla="*/ 139 w 209"/>
                <a:gd name="T17" fmla="*/ 32 h 243"/>
                <a:gd name="T18" fmla="*/ 118 w 209"/>
                <a:gd name="T19" fmla="*/ 42 h 243"/>
                <a:gd name="T20" fmla="*/ 88 w 209"/>
                <a:gd name="T21" fmla="*/ 21 h 243"/>
                <a:gd name="T22" fmla="*/ 87 w 209"/>
                <a:gd name="T23" fmla="*/ 21 h 243"/>
                <a:gd name="T24" fmla="*/ 87 w 209"/>
                <a:gd name="T25" fmla="*/ 20 h 243"/>
                <a:gd name="T26" fmla="*/ 83 w 209"/>
                <a:gd name="T27" fmla="*/ 16 h 243"/>
                <a:gd name="T28" fmla="*/ 81 w 209"/>
                <a:gd name="T29" fmla="*/ 20 h 243"/>
                <a:gd name="T30" fmla="*/ 67 w 209"/>
                <a:gd name="T31" fmla="*/ 60 h 243"/>
                <a:gd name="T32" fmla="*/ 71 w 209"/>
                <a:gd name="T33" fmla="*/ 69 h 243"/>
                <a:gd name="T34" fmla="*/ 62 w 209"/>
                <a:gd name="T35" fmla="*/ 74 h 243"/>
                <a:gd name="T36" fmla="*/ 55 w 209"/>
                <a:gd name="T37" fmla="*/ 74 h 243"/>
                <a:gd name="T38" fmla="*/ 39 w 209"/>
                <a:gd name="T39" fmla="*/ 75 h 243"/>
                <a:gd name="T40" fmla="*/ 38 w 209"/>
                <a:gd name="T41" fmla="*/ 77 h 243"/>
                <a:gd name="T42" fmla="*/ 40 w 209"/>
                <a:gd name="T43" fmla="*/ 89 h 243"/>
                <a:gd name="T44" fmla="*/ 26 w 209"/>
                <a:gd name="T45" fmla="*/ 112 h 243"/>
                <a:gd name="T46" fmla="*/ 3 w 209"/>
                <a:gd name="T47" fmla="*/ 130 h 243"/>
                <a:gd name="T48" fmla="*/ 0 w 209"/>
                <a:gd name="T49" fmla="*/ 138 h 243"/>
                <a:gd name="T50" fmla="*/ 27 w 209"/>
                <a:gd name="T51" fmla="*/ 161 h 243"/>
                <a:gd name="T52" fmla="*/ 27 w 209"/>
                <a:gd name="T53" fmla="*/ 190 h 243"/>
                <a:gd name="T54" fmla="*/ 28 w 209"/>
                <a:gd name="T55" fmla="*/ 190 h 243"/>
                <a:gd name="T56" fmla="*/ 49 w 209"/>
                <a:gd name="T57" fmla="*/ 210 h 243"/>
                <a:gd name="T58" fmla="*/ 65 w 209"/>
                <a:gd name="T59" fmla="*/ 239 h 243"/>
                <a:gd name="T60" fmla="*/ 74 w 209"/>
                <a:gd name="T61" fmla="*/ 225 h 243"/>
                <a:gd name="T62" fmla="*/ 75 w 209"/>
                <a:gd name="T63" fmla="*/ 225 h 243"/>
                <a:gd name="T64" fmla="*/ 92 w 209"/>
                <a:gd name="T65" fmla="*/ 220 h 243"/>
                <a:gd name="T66" fmla="*/ 98 w 209"/>
                <a:gd name="T67" fmla="*/ 227 h 243"/>
                <a:gd name="T68" fmla="*/ 109 w 209"/>
                <a:gd name="T69" fmla="*/ 241 h 243"/>
                <a:gd name="T70" fmla="*/ 136 w 209"/>
                <a:gd name="T71" fmla="*/ 239 h 243"/>
                <a:gd name="T72" fmla="*/ 137 w 209"/>
                <a:gd name="T73" fmla="*/ 243 h 243"/>
                <a:gd name="T74" fmla="*/ 157 w 209"/>
                <a:gd name="T75" fmla="*/ 200 h 243"/>
                <a:gd name="T76" fmla="*/ 176 w 209"/>
                <a:gd name="T77" fmla="*/ 176 h 243"/>
                <a:gd name="T78" fmla="*/ 176 w 209"/>
                <a:gd name="T79" fmla="*/ 159 h 243"/>
                <a:gd name="T80" fmla="*/ 176 w 209"/>
                <a:gd name="T81" fmla="*/ 131 h 243"/>
                <a:gd name="T82" fmla="*/ 192 w 209"/>
                <a:gd name="T83" fmla="*/ 118 h 243"/>
                <a:gd name="T84" fmla="*/ 192 w 209"/>
                <a:gd name="T85" fmla="*/ 98 h 243"/>
                <a:gd name="T86" fmla="*/ 205 w 209"/>
                <a:gd name="T87" fmla="*/ 91 h 243"/>
                <a:gd name="T88" fmla="*/ 205 w 209"/>
                <a:gd name="T89" fmla="*/ 59 h 243"/>
                <a:gd name="T90" fmla="*/ 178 w 209"/>
                <a:gd name="T91" fmla="*/ 7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43">
                  <a:moveTo>
                    <a:pt x="178" y="72"/>
                  </a:moveTo>
                  <a:cubicBezTo>
                    <a:pt x="178" y="72"/>
                    <a:pt x="146" y="59"/>
                    <a:pt x="129" y="68"/>
                  </a:cubicBezTo>
                  <a:cubicBezTo>
                    <a:pt x="129" y="68"/>
                    <a:pt x="119" y="67"/>
                    <a:pt x="127" y="57"/>
                  </a:cubicBezTo>
                  <a:cubicBezTo>
                    <a:pt x="135" y="47"/>
                    <a:pt x="141" y="40"/>
                    <a:pt x="149" y="36"/>
                  </a:cubicBezTo>
                  <a:cubicBezTo>
                    <a:pt x="158" y="32"/>
                    <a:pt x="165" y="36"/>
                    <a:pt x="165" y="26"/>
                  </a:cubicBezTo>
                  <a:cubicBezTo>
                    <a:pt x="165" y="17"/>
                    <a:pt x="169" y="5"/>
                    <a:pt x="162" y="3"/>
                  </a:cubicBezTo>
                  <a:cubicBezTo>
                    <a:pt x="160" y="2"/>
                    <a:pt x="159" y="1"/>
                    <a:pt x="157" y="0"/>
                  </a:cubicBezTo>
                  <a:cubicBezTo>
                    <a:pt x="140" y="32"/>
                    <a:pt x="140" y="32"/>
                    <a:pt x="140" y="32"/>
                  </a:cubicBezTo>
                  <a:cubicBezTo>
                    <a:pt x="139" y="32"/>
                    <a:pt x="139" y="32"/>
                    <a:pt x="139" y="32"/>
                  </a:cubicBezTo>
                  <a:cubicBezTo>
                    <a:pt x="136" y="35"/>
                    <a:pt x="124" y="42"/>
                    <a:pt x="118" y="42"/>
                  </a:cubicBezTo>
                  <a:cubicBezTo>
                    <a:pt x="112" y="42"/>
                    <a:pt x="96" y="29"/>
                    <a:pt x="88" y="21"/>
                  </a:cubicBezTo>
                  <a:cubicBezTo>
                    <a:pt x="87" y="21"/>
                    <a:pt x="87" y="21"/>
                    <a:pt x="87" y="21"/>
                  </a:cubicBezTo>
                  <a:cubicBezTo>
                    <a:pt x="87" y="20"/>
                    <a:pt x="87" y="20"/>
                    <a:pt x="87" y="20"/>
                  </a:cubicBezTo>
                  <a:cubicBezTo>
                    <a:pt x="86" y="18"/>
                    <a:pt x="84" y="16"/>
                    <a:pt x="83" y="16"/>
                  </a:cubicBezTo>
                  <a:cubicBezTo>
                    <a:pt x="83" y="16"/>
                    <a:pt x="82" y="17"/>
                    <a:pt x="81" y="20"/>
                  </a:cubicBezTo>
                  <a:cubicBezTo>
                    <a:pt x="76" y="31"/>
                    <a:pt x="69" y="52"/>
                    <a:pt x="67" y="60"/>
                  </a:cubicBezTo>
                  <a:cubicBezTo>
                    <a:pt x="70" y="62"/>
                    <a:pt x="72" y="66"/>
                    <a:pt x="71" y="69"/>
                  </a:cubicBezTo>
                  <a:cubicBezTo>
                    <a:pt x="70" y="72"/>
                    <a:pt x="67" y="74"/>
                    <a:pt x="62" y="74"/>
                  </a:cubicBezTo>
                  <a:cubicBezTo>
                    <a:pt x="60" y="74"/>
                    <a:pt x="57" y="74"/>
                    <a:pt x="55" y="74"/>
                  </a:cubicBezTo>
                  <a:cubicBezTo>
                    <a:pt x="49" y="73"/>
                    <a:pt x="40" y="73"/>
                    <a:pt x="39" y="75"/>
                  </a:cubicBezTo>
                  <a:cubicBezTo>
                    <a:pt x="38" y="75"/>
                    <a:pt x="38" y="76"/>
                    <a:pt x="38" y="77"/>
                  </a:cubicBezTo>
                  <a:cubicBezTo>
                    <a:pt x="40" y="89"/>
                    <a:pt x="40" y="89"/>
                    <a:pt x="40" y="89"/>
                  </a:cubicBezTo>
                  <a:cubicBezTo>
                    <a:pt x="26" y="112"/>
                    <a:pt x="26" y="112"/>
                    <a:pt x="26" y="112"/>
                  </a:cubicBezTo>
                  <a:cubicBezTo>
                    <a:pt x="3" y="130"/>
                    <a:pt x="3" y="130"/>
                    <a:pt x="3" y="130"/>
                  </a:cubicBezTo>
                  <a:cubicBezTo>
                    <a:pt x="2" y="133"/>
                    <a:pt x="1" y="136"/>
                    <a:pt x="0" y="138"/>
                  </a:cubicBezTo>
                  <a:cubicBezTo>
                    <a:pt x="27" y="161"/>
                    <a:pt x="27" y="161"/>
                    <a:pt x="27" y="161"/>
                  </a:cubicBezTo>
                  <a:cubicBezTo>
                    <a:pt x="27" y="190"/>
                    <a:pt x="27" y="190"/>
                    <a:pt x="27" y="190"/>
                  </a:cubicBezTo>
                  <a:cubicBezTo>
                    <a:pt x="27" y="190"/>
                    <a:pt x="27" y="190"/>
                    <a:pt x="28" y="190"/>
                  </a:cubicBezTo>
                  <a:cubicBezTo>
                    <a:pt x="37" y="189"/>
                    <a:pt x="44" y="190"/>
                    <a:pt x="49" y="210"/>
                  </a:cubicBezTo>
                  <a:cubicBezTo>
                    <a:pt x="53" y="225"/>
                    <a:pt x="61" y="235"/>
                    <a:pt x="65" y="239"/>
                  </a:cubicBezTo>
                  <a:cubicBezTo>
                    <a:pt x="74" y="225"/>
                    <a:pt x="74" y="225"/>
                    <a:pt x="74" y="225"/>
                  </a:cubicBezTo>
                  <a:cubicBezTo>
                    <a:pt x="75" y="225"/>
                    <a:pt x="75" y="225"/>
                    <a:pt x="75" y="225"/>
                  </a:cubicBezTo>
                  <a:cubicBezTo>
                    <a:pt x="77" y="224"/>
                    <a:pt x="86" y="217"/>
                    <a:pt x="92" y="220"/>
                  </a:cubicBezTo>
                  <a:cubicBezTo>
                    <a:pt x="94" y="221"/>
                    <a:pt x="97" y="223"/>
                    <a:pt x="98" y="227"/>
                  </a:cubicBezTo>
                  <a:cubicBezTo>
                    <a:pt x="99" y="235"/>
                    <a:pt x="106" y="240"/>
                    <a:pt x="109" y="241"/>
                  </a:cubicBezTo>
                  <a:cubicBezTo>
                    <a:pt x="136" y="239"/>
                    <a:pt x="136" y="239"/>
                    <a:pt x="136" y="239"/>
                  </a:cubicBezTo>
                  <a:cubicBezTo>
                    <a:pt x="137" y="243"/>
                    <a:pt x="137" y="243"/>
                    <a:pt x="137" y="243"/>
                  </a:cubicBezTo>
                  <a:cubicBezTo>
                    <a:pt x="137" y="243"/>
                    <a:pt x="140" y="210"/>
                    <a:pt x="157" y="200"/>
                  </a:cubicBezTo>
                  <a:cubicBezTo>
                    <a:pt x="174" y="191"/>
                    <a:pt x="176" y="176"/>
                    <a:pt x="176" y="176"/>
                  </a:cubicBezTo>
                  <a:cubicBezTo>
                    <a:pt x="176" y="176"/>
                    <a:pt x="174" y="165"/>
                    <a:pt x="176" y="159"/>
                  </a:cubicBezTo>
                  <a:cubicBezTo>
                    <a:pt x="178" y="154"/>
                    <a:pt x="170" y="137"/>
                    <a:pt x="176" y="131"/>
                  </a:cubicBezTo>
                  <a:cubicBezTo>
                    <a:pt x="181" y="126"/>
                    <a:pt x="192" y="118"/>
                    <a:pt x="192" y="118"/>
                  </a:cubicBezTo>
                  <a:cubicBezTo>
                    <a:pt x="192" y="98"/>
                    <a:pt x="192" y="98"/>
                    <a:pt x="192" y="98"/>
                  </a:cubicBezTo>
                  <a:cubicBezTo>
                    <a:pt x="205" y="91"/>
                    <a:pt x="205" y="91"/>
                    <a:pt x="205" y="91"/>
                  </a:cubicBezTo>
                  <a:cubicBezTo>
                    <a:pt x="205" y="91"/>
                    <a:pt x="209" y="64"/>
                    <a:pt x="205" y="59"/>
                  </a:cubicBezTo>
                  <a:cubicBezTo>
                    <a:pt x="202" y="53"/>
                    <a:pt x="185" y="38"/>
                    <a:pt x="178"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0" name="Freeform 19"/>
            <p:cNvSpPr/>
            <p:nvPr/>
          </p:nvSpPr>
          <p:spPr bwMode="auto">
            <a:xfrm>
              <a:off x="6483351" y="5265738"/>
              <a:ext cx="1743075" cy="927100"/>
            </a:xfrm>
            <a:custGeom>
              <a:avLst/>
              <a:gdLst>
                <a:gd name="T0" fmla="*/ 669 w 702"/>
                <a:gd name="T1" fmla="*/ 79 h 373"/>
                <a:gd name="T2" fmla="*/ 663 w 702"/>
                <a:gd name="T3" fmla="*/ 78 h 373"/>
                <a:gd name="T4" fmla="*/ 627 w 702"/>
                <a:gd name="T5" fmla="*/ 90 h 373"/>
                <a:gd name="T6" fmla="*/ 594 w 702"/>
                <a:gd name="T7" fmla="*/ 91 h 373"/>
                <a:gd name="T8" fmla="*/ 542 w 702"/>
                <a:gd name="T9" fmla="*/ 100 h 373"/>
                <a:gd name="T10" fmla="*/ 551 w 702"/>
                <a:gd name="T11" fmla="*/ 75 h 373"/>
                <a:gd name="T12" fmla="*/ 523 w 702"/>
                <a:gd name="T13" fmla="*/ 57 h 373"/>
                <a:gd name="T14" fmla="*/ 506 w 702"/>
                <a:gd name="T15" fmla="*/ 55 h 373"/>
                <a:gd name="T16" fmla="*/ 471 w 702"/>
                <a:gd name="T17" fmla="*/ 82 h 373"/>
                <a:gd name="T18" fmla="*/ 465 w 702"/>
                <a:gd name="T19" fmla="*/ 87 h 373"/>
                <a:gd name="T20" fmla="*/ 435 w 702"/>
                <a:gd name="T21" fmla="*/ 67 h 373"/>
                <a:gd name="T22" fmla="*/ 408 w 702"/>
                <a:gd name="T23" fmla="*/ 107 h 373"/>
                <a:gd name="T24" fmla="*/ 373 w 702"/>
                <a:gd name="T25" fmla="*/ 157 h 373"/>
                <a:gd name="T26" fmla="*/ 347 w 702"/>
                <a:gd name="T27" fmla="*/ 219 h 373"/>
                <a:gd name="T28" fmla="*/ 334 w 702"/>
                <a:gd name="T29" fmla="*/ 244 h 373"/>
                <a:gd name="T30" fmla="*/ 295 w 702"/>
                <a:gd name="T31" fmla="*/ 272 h 373"/>
                <a:gd name="T32" fmla="*/ 275 w 702"/>
                <a:gd name="T33" fmla="*/ 278 h 373"/>
                <a:gd name="T34" fmla="*/ 293 w 702"/>
                <a:gd name="T35" fmla="*/ 264 h 373"/>
                <a:gd name="T36" fmla="*/ 333 w 702"/>
                <a:gd name="T37" fmla="*/ 236 h 373"/>
                <a:gd name="T38" fmla="*/ 362 w 702"/>
                <a:gd name="T39" fmla="*/ 196 h 373"/>
                <a:gd name="T40" fmla="*/ 367 w 702"/>
                <a:gd name="T41" fmla="*/ 152 h 373"/>
                <a:gd name="T42" fmla="*/ 399 w 702"/>
                <a:gd name="T43" fmla="*/ 99 h 373"/>
                <a:gd name="T44" fmla="*/ 382 w 702"/>
                <a:gd name="T45" fmla="*/ 99 h 373"/>
                <a:gd name="T46" fmla="*/ 367 w 702"/>
                <a:gd name="T47" fmla="*/ 75 h 373"/>
                <a:gd name="T48" fmla="*/ 356 w 702"/>
                <a:gd name="T49" fmla="*/ 51 h 373"/>
                <a:gd name="T50" fmla="*/ 356 w 702"/>
                <a:gd name="T51" fmla="*/ 1 h 373"/>
                <a:gd name="T52" fmla="*/ 319 w 702"/>
                <a:gd name="T53" fmla="*/ 12 h 373"/>
                <a:gd name="T54" fmla="*/ 315 w 702"/>
                <a:gd name="T55" fmla="*/ 14 h 373"/>
                <a:gd name="T56" fmla="*/ 291 w 702"/>
                <a:gd name="T57" fmla="*/ 27 h 373"/>
                <a:gd name="T58" fmla="*/ 266 w 702"/>
                <a:gd name="T59" fmla="*/ 31 h 373"/>
                <a:gd name="T60" fmla="*/ 202 w 702"/>
                <a:gd name="T61" fmla="*/ 44 h 373"/>
                <a:gd name="T62" fmla="*/ 178 w 702"/>
                <a:gd name="T63" fmla="*/ 68 h 373"/>
                <a:gd name="T64" fmla="*/ 160 w 702"/>
                <a:gd name="T65" fmla="*/ 68 h 373"/>
                <a:gd name="T66" fmla="*/ 124 w 702"/>
                <a:gd name="T67" fmla="*/ 45 h 373"/>
                <a:gd name="T68" fmla="*/ 125 w 702"/>
                <a:gd name="T69" fmla="*/ 64 h 373"/>
                <a:gd name="T70" fmla="*/ 96 w 702"/>
                <a:gd name="T71" fmla="*/ 84 h 373"/>
                <a:gd name="T72" fmla="*/ 72 w 702"/>
                <a:gd name="T73" fmla="*/ 93 h 373"/>
                <a:gd name="T74" fmla="*/ 0 w 702"/>
                <a:gd name="T75" fmla="*/ 91 h 373"/>
                <a:gd name="T76" fmla="*/ 14 w 702"/>
                <a:gd name="T77" fmla="*/ 96 h 373"/>
                <a:gd name="T78" fmla="*/ 60 w 702"/>
                <a:gd name="T79" fmla="*/ 123 h 373"/>
                <a:gd name="T80" fmla="*/ 85 w 702"/>
                <a:gd name="T81" fmla="*/ 126 h 373"/>
                <a:gd name="T82" fmla="*/ 60 w 702"/>
                <a:gd name="T83" fmla="*/ 165 h 373"/>
                <a:gd name="T84" fmla="*/ 48 w 702"/>
                <a:gd name="T85" fmla="*/ 183 h 373"/>
                <a:gd name="T86" fmla="*/ 104 w 702"/>
                <a:gd name="T87" fmla="*/ 197 h 373"/>
                <a:gd name="T88" fmla="*/ 114 w 702"/>
                <a:gd name="T89" fmla="*/ 253 h 373"/>
                <a:gd name="T90" fmla="*/ 185 w 702"/>
                <a:gd name="T91" fmla="*/ 285 h 373"/>
                <a:gd name="T92" fmla="*/ 224 w 702"/>
                <a:gd name="T93" fmla="*/ 276 h 373"/>
                <a:gd name="T94" fmla="*/ 267 w 702"/>
                <a:gd name="T95" fmla="*/ 290 h 373"/>
                <a:gd name="T96" fmla="*/ 316 w 702"/>
                <a:gd name="T97" fmla="*/ 366 h 373"/>
                <a:gd name="T98" fmla="*/ 323 w 702"/>
                <a:gd name="T99" fmla="*/ 334 h 373"/>
                <a:gd name="T100" fmla="*/ 445 w 702"/>
                <a:gd name="T101" fmla="*/ 274 h 373"/>
                <a:gd name="T102" fmla="*/ 509 w 702"/>
                <a:gd name="T103" fmla="*/ 211 h 373"/>
                <a:gd name="T104" fmla="*/ 568 w 702"/>
                <a:gd name="T105" fmla="*/ 210 h 373"/>
                <a:gd name="T106" fmla="*/ 648 w 702"/>
                <a:gd name="T107" fmla="*/ 198 h 373"/>
                <a:gd name="T108" fmla="*/ 702 w 702"/>
                <a:gd name="T109" fmla="*/ 15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2" h="373">
                  <a:moveTo>
                    <a:pt x="698" y="153"/>
                  </a:moveTo>
                  <a:cubicBezTo>
                    <a:pt x="698" y="152"/>
                    <a:pt x="680" y="102"/>
                    <a:pt x="669" y="79"/>
                  </a:cubicBezTo>
                  <a:cubicBezTo>
                    <a:pt x="667" y="75"/>
                    <a:pt x="665" y="73"/>
                    <a:pt x="664" y="72"/>
                  </a:cubicBezTo>
                  <a:cubicBezTo>
                    <a:pt x="664" y="73"/>
                    <a:pt x="663" y="75"/>
                    <a:pt x="663" y="78"/>
                  </a:cubicBezTo>
                  <a:cubicBezTo>
                    <a:pt x="663" y="80"/>
                    <a:pt x="663" y="80"/>
                    <a:pt x="663" y="80"/>
                  </a:cubicBezTo>
                  <a:cubicBezTo>
                    <a:pt x="627" y="90"/>
                    <a:pt x="627" y="90"/>
                    <a:pt x="627" y="90"/>
                  </a:cubicBezTo>
                  <a:cubicBezTo>
                    <a:pt x="625" y="91"/>
                    <a:pt x="613" y="96"/>
                    <a:pt x="605" y="89"/>
                  </a:cubicBezTo>
                  <a:cubicBezTo>
                    <a:pt x="601" y="87"/>
                    <a:pt x="600" y="87"/>
                    <a:pt x="594" y="91"/>
                  </a:cubicBezTo>
                  <a:cubicBezTo>
                    <a:pt x="592" y="93"/>
                    <a:pt x="590" y="94"/>
                    <a:pt x="587" y="95"/>
                  </a:cubicBezTo>
                  <a:cubicBezTo>
                    <a:pt x="573" y="102"/>
                    <a:pt x="556" y="101"/>
                    <a:pt x="542" y="100"/>
                  </a:cubicBezTo>
                  <a:cubicBezTo>
                    <a:pt x="537" y="99"/>
                    <a:pt x="534" y="97"/>
                    <a:pt x="533" y="94"/>
                  </a:cubicBezTo>
                  <a:cubicBezTo>
                    <a:pt x="532" y="89"/>
                    <a:pt x="538" y="82"/>
                    <a:pt x="551" y="75"/>
                  </a:cubicBezTo>
                  <a:cubicBezTo>
                    <a:pt x="551" y="54"/>
                    <a:pt x="551" y="54"/>
                    <a:pt x="551" y="54"/>
                  </a:cubicBezTo>
                  <a:cubicBezTo>
                    <a:pt x="545" y="55"/>
                    <a:pt x="536" y="57"/>
                    <a:pt x="523" y="57"/>
                  </a:cubicBezTo>
                  <a:cubicBezTo>
                    <a:pt x="514" y="57"/>
                    <a:pt x="512" y="57"/>
                    <a:pt x="511" y="56"/>
                  </a:cubicBezTo>
                  <a:cubicBezTo>
                    <a:pt x="510" y="55"/>
                    <a:pt x="509" y="55"/>
                    <a:pt x="506" y="55"/>
                  </a:cubicBezTo>
                  <a:cubicBezTo>
                    <a:pt x="490" y="53"/>
                    <a:pt x="477" y="53"/>
                    <a:pt x="468" y="55"/>
                  </a:cubicBezTo>
                  <a:cubicBezTo>
                    <a:pt x="467" y="56"/>
                    <a:pt x="467" y="69"/>
                    <a:pt x="471" y="82"/>
                  </a:cubicBezTo>
                  <a:cubicBezTo>
                    <a:pt x="475" y="95"/>
                    <a:pt x="475" y="95"/>
                    <a:pt x="475" y="95"/>
                  </a:cubicBezTo>
                  <a:cubicBezTo>
                    <a:pt x="465" y="87"/>
                    <a:pt x="465" y="87"/>
                    <a:pt x="465" y="87"/>
                  </a:cubicBezTo>
                  <a:cubicBezTo>
                    <a:pt x="465" y="87"/>
                    <a:pt x="450" y="75"/>
                    <a:pt x="439" y="67"/>
                  </a:cubicBezTo>
                  <a:cubicBezTo>
                    <a:pt x="437" y="66"/>
                    <a:pt x="436" y="66"/>
                    <a:pt x="435" y="67"/>
                  </a:cubicBezTo>
                  <a:cubicBezTo>
                    <a:pt x="432" y="69"/>
                    <a:pt x="429" y="78"/>
                    <a:pt x="429" y="83"/>
                  </a:cubicBezTo>
                  <a:cubicBezTo>
                    <a:pt x="429" y="91"/>
                    <a:pt x="414" y="103"/>
                    <a:pt x="408" y="107"/>
                  </a:cubicBezTo>
                  <a:cubicBezTo>
                    <a:pt x="409" y="116"/>
                    <a:pt x="410" y="127"/>
                    <a:pt x="405" y="132"/>
                  </a:cubicBezTo>
                  <a:cubicBezTo>
                    <a:pt x="400" y="137"/>
                    <a:pt x="379" y="153"/>
                    <a:pt x="373" y="157"/>
                  </a:cubicBezTo>
                  <a:cubicBezTo>
                    <a:pt x="369" y="200"/>
                    <a:pt x="369" y="200"/>
                    <a:pt x="369" y="200"/>
                  </a:cubicBezTo>
                  <a:cubicBezTo>
                    <a:pt x="347" y="219"/>
                    <a:pt x="347" y="219"/>
                    <a:pt x="347" y="219"/>
                  </a:cubicBezTo>
                  <a:cubicBezTo>
                    <a:pt x="338" y="246"/>
                    <a:pt x="338" y="246"/>
                    <a:pt x="338" y="246"/>
                  </a:cubicBezTo>
                  <a:cubicBezTo>
                    <a:pt x="334" y="244"/>
                    <a:pt x="334" y="244"/>
                    <a:pt x="334" y="244"/>
                  </a:cubicBezTo>
                  <a:cubicBezTo>
                    <a:pt x="333" y="244"/>
                    <a:pt x="324" y="241"/>
                    <a:pt x="319" y="253"/>
                  </a:cubicBezTo>
                  <a:cubicBezTo>
                    <a:pt x="312" y="269"/>
                    <a:pt x="299" y="272"/>
                    <a:pt x="295" y="272"/>
                  </a:cubicBezTo>
                  <a:cubicBezTo>
                    <a:pt x="281" y="284"/>
                    <a:pt x="281" y="284"/>
                    <a:pt x="281" y="284"/>
                  </a:cubicBezTo>
                  <a:cubicBezTo>
                    <a:pt x="275" y="278"/>
                    <a:pt x="275" y="278"/>
                    <a:pt x="275" y="278"/>
                  </a:cubicBezTo>
                  <a:cubicBezTo>
                    <a:pt x="291" y="264"/>
                    <a:pt x="291" y="264"/>
                    <a:pt x="291" y="264"/>
                  </a:cubicBezTo>
                  <a:cubicBezTo>
                    <a:pt x="293" y="264"/>
                    <a:pt x="293" y="264"/>
                    <a:pt x="293" y="264"/>
                  </a:cubicBezTo>
                  <a:cubicBezTo>
                    <a:pt x="293" y="264"/>
                    <a:pt x="305" y="264"/>
                    <a:pt x="312" y="250"/>
                  </a:cubicBezTo>
                  <a:cubicBezTo>
                    <a:pt x="317" y="237"/>
                    <a:pt x="327" y="235"/>
                    <a:pt x="333" y="236"/>
                  </a:cubicBezTo>
                  <a:cubicBezTo>
                    <a:pt x="340" y="214"/>
                    <a:pt x="340" y="214"/>
                    <a:pt x="340" y="214"/>
                  </a:cubicBezTo>
                  <a:cubicBezTo>
                    <a:pt x="362" y="196"/>
                    <a:pt x="362" y="196"/>
                    <a:pt x="362" y="196"/>
                  </a:cubicBezTo>
                  <a:cubicBezTo>
                    <a:pt x="365" y="153"/>
                    <a:pt x="365" y="153"/>
                    <a:pt x="365" y="153"/>
                  </a:cubicBezTo>
                  <a:cubicBezTo>
                    <a:pt x="367" y="152"/>
                    <a:pt x="367" y="152"/>
                    <a:pt x="367" y="152"/>
                  </a:cubicBezTo>
                  <a:cubicBezTo>
                    <a:pt x="374" y="146"/>
                    <a:pt x="395" y="131"/>
                    <a:pt x="400" y="126"/>
                  </a:cubicBezTo>
                  <a:cubicBezTo>
                    <a:pt x="402" y="124"/>
                    <a:pt x="401" y="111"/>
                    <a:pt x="399" y="99"/>
                  </a:cubicBezTo>
                  <a:cubicBezTo>
                    <a:pt x="396" y="96"/>
                    <a:pt x="392" y="92"/>
                    <a:pt x="390" y="92"/>
                  </a:cubicBezTo>
                  <a:cubicBezTo>
                    <a:pt x="388" y="92"/>
                    <a:pt x="384" y="96"/>
                    <a:pt x="382" y="99"/>
                  </a:cubicBezTo>
                  <a:cubicBezTo>
                    <a:pt x="377" y="107"/>
                    <a:pt x="377" y="107"/>
                    <a:pt x="377" y="107"/>
                  </a:cubicBezTo>
                  <a:cubicBezTo>
                    <a:pt x="367" y="75"/>
                    <a:pt x="367" y="75"/>
                    <a:pt x="367" y="75"/>
                  </a:cubicBezTo>
                  <a:cubicBezTo>
                    <a:pt x="341" y="87"/>
                    <a:pt x="341" y="87"/>
                    <a:pt x="341" y="87"/>
                  </a:cubicBezTo>
                  <a:cubicBezTo>
                    <a:pt x="356" y="51"/>
                    <a:pt x="356" y="51"/>
                    <a:pt x="356" y="51"/>
                  </a:cubicBezTo>
                  <a:cubicBezTo>
                    <a:pt x="360" y="42"/>
                    <a:pt x="365" y="26"/>
                    <a:pt x="365" y="21"/>
                  </a:cubicBezTo>
                  <a:cubicBezTo>
                    <a:pt x="365" y="17"/>
                    <a:pt x="360" y="8"/>
                    <a:pt x="356" y="1"/>
                  </a:cubicBezTo>
                  <a:cubicBezTo>
                    <a:pt x="349" y="3"/>
                    <a:pt x="333" y="6"/>
                    <a:pt x="327" y="0"/>
                  </a:cubicBezTo>
                  <a:cubicBezTo>
                    <a:pt x="325" y="1"/>
                    <a:pt x="321" y="6"/>
                    <a:pt x="319" y="12"/>
                  </a:cubicBezTo>
                  <a:cubicBezTo>
                    <a:pt x="318" y="14"/>
                    <a:pt x="318" y="14"/>
                    <a:pt x="318" y="14"/>
                  </a:cubicBezTo>
                  <a:cubicBezTo>
                    <a:pt x="315" y="14"/>
                    <a:pt x="315" y="14"/>
                    <a:pt x="315" y="14"/>
                  </a:cubicBezTo>
                  <a:cubicBezTo>
                    <a:pt x="315" y="14"/>
                    <a:pt x="301" y="14"/>
                    <a:pt x="294" y="3"/>
                  </a:cubicBezTo>
                  <a:cubicBezTo>
                    <a:pt x="293" y="9"/>
                    <a:pt x="292" y="18"/>
                    <a:pt x="291" y="27"/>
                  </a:cubicBezTo>
                  <a:cubicBezTo>
                    <a:pt x="291" y="31"/>
                    <a:pt x="291" y="31"/>
                    <a:pt x="291" y="31"/>
                  </a:cubicBezTo>
                  <a:cubicBezTo>
                    <a:pt x="266" y="31"/>
                    <a:pt x="266" y="31"/>
                    <a:pt x="266" y="31"/>
                  </a:cubicBezTo>
                  <a:cubicBezTo>
                    <a:pt x="255" y="34"/>
                    <a:pt x="239" y="41"/>
                    <a:pt x="236" y="43"/>
                  </a:cubicBezTo>
                  <a:cubicBezTo>
                    <a:pt x="228" y="48"/>
                    <a:pt x="214" y="49"/>
                    <a:pt x="202" y="44"/>
                  </a:cubicBezTo>
                  <a:cubicBezTo>
                    <a:pt x="197" y="42"/>
                    <a:pt x="190" y="53"/>
                    <a:pt x="185" y="59"/>
                  </a:cubicBezTo>
                  <a:cubicBezTo>
                    <a:pt x="182" y="63"/>
                    <a:pt x="180" y="66"/>
                    <a:pt x="178" y="68"/>
                  </a:cubicBezTo>
                  <a:cubicBezTo>
                    <a:pt x="172" y="73"/>
                    <a:pt x="164" y="71"/>
                    <a:pt x="161" y="68"/>
                  </a:cubicBezTo>
                  <a:cubicBezTo>
                    <a:pt x="160" y="68"/>
                    <a:pt x="160" y="68"/>
                    <a:pt x="160" y="68"/>
                  </a:cubicBezTo>
                  <a:cubicBezTo>
                    <a:pt x="160" y="68"/>
                    <a:pt x="144" y="52"/>
                    <a:pt x="128" y="45"/>
                  </a:cubicBezTo>
                  <a:cubicBezTo>
                    <a:pt x="125" y="44"/>
                    <a:pt x="124" y="44"/>
                    <a:pt x="124" y="45"/>
                  </a:cubicBezTo>
                  <a:cubicBezTo>
                    <a:pt x="122" y="46"/>
                    <a:pt x="122" y="55"/>
                    <a:pt x="124" y="61"/>
                  </a:cubicBezTo>
                  <a:cubicBezTo>
                    <a:pt x="125" y="64"/>
                    <a:pt x="125" y="64"/>
                    <a:pt x="125" y="64"/>
                  </a:cubicBezTo>
                  <a:cubicBezTo>
                    <a:pt x="122" y="65"/>
                    <a:pt x="122" y="65"/>
                    <a:pt x="122" y="65"/>
                  </a:cubicBezTo>
                  <a:cubicBezTo>
                    <a:pt x="122" y="66"/>
                    <a:pt x="102" y="80"/>
                    <a:pt x="96" y="84"/>
                  </a:cubicBezTo>
                  <a:cubicBezTo>
                    <a:pt x="95" y="84"/>
                    <a:pt x="93" y="85"/>
                    <a:pt x="92" y="86"/>
                  </a:cubicBezTo>
                  <a:cubicBezTo>
                    <a:pt x="86" y="91"/>
                    <a:pt x="78" y="96"/>
                    <a:pt x="72" y="93"/>
                  </a:cubicBezTo>
                  <a:cubicBezTo>
                    <a:pt x="67" y="90"/>
                    <a:pt x="47" y="79"/>
                    <a:pt x="42" y="76"/>
                  </a:cubicBezTo>
                  <a:cubicBezTo>
                    <a:pt x="0" y="91"/>
                    <a:pt x="0" y="91"/>
                    <a:pt x="0" y="91"/>
                  </a:cubicBezTo>
                  <a:cubicBezTo>
                    <a:pt x="1" y="92"/>
                    <a:pt x="3" y="92"/>
                    <a:pt x="5" y="93"/>
                  </a:cubicBezTo>
                  <a:cubicBezTo>
                    <a:pt x="7" y="93"/>
                    <a:pt x="10" y="94"/>
                    <a:pt x="14" y="96"/>
                  </a:cubicBezTo>
                  <a:cubicBezTo>
                    <a:pt x="25" y="101"/>
                    <a:pt x="38" y="111"/>
                    <a:pt x="40" y="113"/>
                  </a:cubicBezTo>
                  <a:cubicBezTo>
                    <a:pt x="60" y="123"/>
                    <a:pt x="60" y="123"/>
                    <a:pt x="60" y="123"/>
                  </a:cubicBezTo>
                  <a:cubicBezTo>
                    <a:pt x="84" y="123"/>
                    <a:pt x="84" y="123"/>
                    <a:pt x="84" y="123"/>
                  </a:cubicBezTo>
                  <a:cubicBezTo>
                    <a:pt x="85" y="126"/>
                    <a:pt x="85" y="126"/>
                    <a:pt x="85" y="126"/>
                  </a:cubicBezTo>
                  <a:cubicBezTo>
                    <a:pt x="86" y="129"/>
                    <a:pt x="89" y="143"/>
                    <a:pt x="84" y="150"/>
                  </a:cubicBezTo>
                  <a:cubicBezTo>
                    <a:pt x="81" y="155"/>
                    <a:pt x="65" y="163"/>
                    <a:pt x="60" y="165"/>
                  </a:cubicBezTo>
                  <a:cubicBezTo>
                    <a:pt x="51" y="185"/>
                    <a:pt x="51" y="185"/>
                    <a:pt x="51" y="185"/>
                  </a:cubicBezTo>
                  <a:cubicBezTo>
                    <a:pt x="48" y="183"/>
                    <a:pt x="48" y="183"/>
                    <a:pt x="48" y="183"/>
                  </a:cubicBezTo>
                  <a:cubicBezTo>
                    <a:pt x="50" y="185"/>
                    <a:pt x="52" y="187"/>
                    <a:pt x="56" y="189"/>
                  </a:cubicBezTo>
                  <a:cubicBezTo>
                    <a:pt x="74" y="197"/>
                    <a:pt x="101" y="193"/>
                    <a:pt x="104" y="197"/>
                  </a:cubicBezTo>
                  <a:cubicBezTo>
                    <a:pt x="107" y="201"/>
                    <a:pt x="100" y="222"/>
                    <a:pt x="100" y="229"/>
                  </a:cubicBezTo>
                  <a:cubicBezTo>
                    <a:pt x="100" y="236"/>
                    <a:pt x="114" y="253"/>
                    <a:pt x="114" y="253"/>
                  </a:cubicBezTo>
                  <a:cubicBezTo>
                    <a:pt x="114" y="253"/>
                    <a:pt x="118" y="282"/>
                    <a:pt x="147" y="276"/>
                  </a:cubicBezTo>
                  <a:cubicBezTo>
                    <a:pt x="176" y="271"/>
                    <a:pt x="172" y="285"/>
                    <a:pt x="185" y="285"/>
                  </a:cubicBezTo>
                  <a:cubicBezTo>
                    <a:pt x="197" y="285"/>
                    <a:pt x="217" y="283"/>
                    <a:pt x="217" y="283"/>
                  </a:cubicBezTo>
                  <a:cubicBezTo>
                    <a:pt x="224" y="276"/>
                    <a:pt x="224" y="276"/>
                    <a:pt x="224" y="276"/>
                  </a:cubicBezTo>
                  <a:cubicBezTo>
                    <a:pt x="224" y="276"/>
                    <a:pt x="236" y="276"/>
                    <a:pt x="240" y="286"/>
                  </a:cubicBezTo>
                  <a:cubicBezTo>
                    <a:pt x="245" y="296"/>
                    <a:pt x="254" y="290"/>
                    <a:pt x="267" y="290"/>
                  </a:cubicBezTo>
                  <a:cubicBezTo>
                    <a:pt x="279" y="290"/>
                    <a:pt x="292" y="283"/>
                    <a:pt x="284" y="304"/>
                  </a:cubicBezTo>
                  <a:cubicBezTo>
                    <a:pt x="275" y="325"/>
                    <a:pt x="282" y="373"/>
                    <a:pt x="316" y="366"/>
                  </a:cubicBezTo>
                  <a:cubicBezTo>
                    <a:pt x="349" y="359"/>
                    <a:pt x="323" y="354"/>
                    <a:pt x="323" y="354"/>
                  </a:cubicBezTo>
                  <a:cubicBezTo>
                    <a:pt x="323" y="334"/>
                    <a:pt x="323" y="334"/>
                    <a:pt x="323" y="334"/>
                  </a:cubicBezTo>
                  <a:cubicBezTo>
                    <a:pt x="323" y="334"/>
                    <a:pt x="308" y="291"/>
                    <a:pt x="360" y="289"/>
                  </a:cubicBezTo>
                  <a:cubicBezTo>
                    <a:pt x="412" y="287"/>
                    <a:pt x="438" y="283"/>
                    <a:pt x="445" y="274"/>
                  </a:cubicBezTo>
                  <a:cubicBezTo>
                    <a:pt x="453" y="265"/>
                    <a:pt x="451" y="261"/>
                    <a:pt x="473" y="255"/>
                  </a:cubicBezTo>
                  <a:cubicBezTo>
                    <a:pt x="496" y="250"/>
                    <a:pt x="494" y="203"/>
                    <a:pt x="509" y="211"/>
                  </a:cubicBezTo>
                  <a:cubicBezTo>
                    <a:pt x="523" y="218"/>
                    <a:pt x="522" y="248"/>
                    <a:pt x="536" y="239"/>
                  </a:cubicBezTo>
                  <a:cubicBezTo>
                    <a:pt x="551" y="229"/>
                    <a:pt x="557" y="206"/>
                    <a:pt x="568" y="210"/>
                  </a:cubicBezTo>
                  <a:cubicBezTo>
                    <a:pt x="579" y="215"/>
                    <a:pt x="602" y="212"/>
                    <a:pt x="613" y="210"/>
                  </a:cubicBezTo>
                  <a:cubicBezTo>
                    <a:pt x="624" y="207"/>
                    <a:pt x="635" y="205"/>
                    <a:pt x="648" y="198"/>
                  </a:cubicBezTo>
                  <a:cubicBezTo>
                    <a:pt x="661" y="190"/>
                    <a:pt x="678" y="161"/>
                    <a:pt x="685" y="157"/>
                  </a:cubicBezTo>
                  <a:cubicBezTo>
                    <a:pt x="690" y="155"/>
                    <a:pt x="695" y="155"/>
                    <a:pt x="702" y="151"/>
                  </a:cubicBezTo>
                  <a:lnTo>
                    <a:pt x="698"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1" name="Freeform 20"/>
            <p:cNvSpPr/>
            <p:nvPr/>
          </p:nvSpPr>
          <p:spPr bwMode="auto">
            <a:xfrm>
              <a:off x="8031163" y="4918075"/>
              <a:ext cx="581025" cy="717550"/>
            </a:xfrm>
            <a:custGeom>
              <a:avLst/>
              <a:gdLst>
                <a:gd name="T0" fmla="*/ 211 w 234"/>
                <a:gd name="T1" fmla="*/ 52 h 289"/>
                <a:gd name="T2" fmla="*/ 210 w 234"/>
                <a:gd name="T3" fmla="*/ 52 h 289"/>
                <a:gd name="T4" fmla="*/ 194 w 234"/>
                <a:gd name="T5" fmla="*/ 32 h 289"/>
                <a:gd name="T6" fmla="*/ 193 w 234"/>
                <a:gd name="T7" fmla="*/ 30 h 289"/>
                <a:gd name="T8" fmla="*/ 184 w 234"/>
                <a:gd name="T9" fmla="*/ 34 h 289"/>
                <a:gd name="T10" fmla="*/ 171 w 234"/>
                <a:gd name="T11" fmla="*/ 54 h 289"/>
                <a:gd name="T12" fmla="*/ 168 w 234"/>
                <a:gd name="T13" fmla="*/ 52 h 289"/>
                <a:gd name="T14" fmla="*/ 146 w 234"/>
                <a:gd name="T15" fmla="*/ 15 h 289"/>
                <a:gd name="T16" fmla="*/ 132 w 234"/>
                <a:gd name="T17" fmla="*/ 1 h 289"/>
                <a:gd name="T18" fmla="*/ 127 w 234"/>
                <a:gd name="T19" fmla="*/ 2 h 289"/>
                <a:gd name="T20" fmla="*/ 112 w 234"/>
                <a:gd name="T21" fmla="*/ 17 h 289"/>
                <a:gd name="T22" fmla="*/ 106 w 234"/>
                <a:gd name="T23" fmla="*/ 25 h 289"/>
                <a:gd name="T24" fmla="*/ 82 w 234"/>
                <a:gd name="T25" fmla="*/ 31 h 289"/>
                <a:gd name="T26" fmla="*/ 61 w 234"/>
                <a:gd name="T27" fmla="*/ 33 h 289"/>
                <a:gd name="T28" fmla="*/ 56 w 234"/>
                <a:gd name="T29" fmla="*/ 36 h 289"/>
                <a:gd name="T30" fmla="*/ 62 w 234"/>
                <a:gd name="T31" fmla="*/ 58 h 289"/>
                <a:gd name="T32" fmla="*/ 64 w 234"/>
                <a:gd name="T33" fmla="*/ 63 h 289"/>
                <a:gd name="T34" fmla="*/ 45 w 234"/>
                <a:gd name="T35" fmla="*/ 94 h 289"/>
                <a:gd name="T36" fmla="*/ 38 w 234"/>
                <a:gd name="T37" fmla="*/ 108 h 289"/>
                <a:gd name="T38" fmla="*/ 38 w 234"/>
                <a:gd name="T39" fmla="*/ 122 h 289"/>
                <a:gd name="T40" fmla="*/ 29 w 234"/>
                <a:gd name="T41" fmla="*/ 136 h 289"/>
                <a:gd name="T42" fmla="*/ 17 w 234"/>
                <a:gd name="T43" fmla="*/ 171 h 289"/>
                <a:gd name="T44" fmla="*/ 0 w 234"/>
                <a:gd name="T45" fmla="*/ 194 h 289"/>
                <a:gd name="T46" fmla="*/ 0 w 234"/>
                <a:gd name="T47" fmla="*/ 223 h 289"/>
                <a:gd name="T48" fmla="*/ 1 w 234"/>
                <a:gd name="T49" fmla="*/ 223 h 289"/>
                <a:gd name="T50" fmla="*/ 2 w 234"/>
                <a:gd name="T51" fmla="*/ 222 h 289"/>
                <a:gd name="T52" fmla="*/ 32 w 234"/>
                <a:gd name="T53" fmla="*/ 214 h 289"/>
                <a:gd name="T54" fmla="*/ 40 w 234"/>
                <a:gd name="T55" fmla="*/ 203 h 289"/>
                <a:gd name="T56" fmla="*/ 53 w 234"/>
                <a:gd name="T57" fmla="*/ 216 h 289"/>
                <a:gd name="T58" fmla="*/ 82 w 234"/>
                <a:gd name="T59" fmla="*/ 289 h 289"/>
                <a:gd name="T60" fmla="*/ 92 w 234"/>
                <a:gd name="T61" fmla="*/ 275 h 289"/>
                <a:gd name="T62" fmla="*/ 111 w 234"/>
                <a:gd name="T63" fmla="*/ 243 h 289"/>
                <a:gd name="T64" fmla="*/ 111 w 234"/>
                <a:gd name="T65" fmla="*/ 217 h 289"/>
                <a:gd name="T66" fmla="*/ 142 w 234"/>
                <a:gd name="T67" fmla="*/ 217 h 289"/>
                <a:gd name="T68" fmla="*/ 157 w 234"/>
                <a:gd name="T69" fmla="*/ 185 h 289"/>
                <a:gd name="T70" fmla="*/ 177 w 234"/>
                <a:gd name="T71" fmla="*/ 165 h 289"/>
                <a:gd name="T72" fmla="*/ 205 w 234"/>
                <a:gd name="T73" fmla="*/ 146 h 289"/>
                <a:gd name="T74" fmla="*/ 208 w 234"/>
                <a:gd name="T75" fmla="*/ 100 h 289"/>
                <a:gd name="T76" fmla="*/ 224 w 234"/>
                <a:gd name="T77" fmla="*/ 66 h 289"/>
                <a:gd name="T78" fmla="*/ 234 w 234"/>
                <a:gd name="T79" fmla="*/ 51 h 289"/>
                <a:gd name="T80" fmla="*/ 211 w 234"/>
                <a:gd name="T81" fmla="*/ 5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4" h="289">
                  <a:moveTo>
                    <a:pt x="211" y="52"/>
                  </a:moveTo>
                  <a:cubicBezTo>
                    <a:pt x="210" y="52"/>
                    <a:pt x="210" y="52"/>
                    <a:pt x="210" y="52"/>
                  </a:cubicBezTo>
                  <a:cubicBezTo>
                    <a:pt x="210" y="52"/>
                    <a:pt x="196" y="45"/>
                    <a:pt x="194" y="32"/>
                  </a:cubicBezTo>
                  <a:cubicBezTo>
                    <a:pt x="194" y="31"/>
                    <a:pt x="194" y="30"/>
                    <a:pt x="193" y="30"/>
                  </a:cubicBezTo>
                  <a:cubicBezTo>
                    <a:pt x="192" y="30"/>
                    <a:pt x="188" y="31"/>
                    <a:pt x="184" y="34"/>
                  </a:cubicBezTo>
                  <a:cubicBezTo>
                    <a:pt x="171" y="54"/>
                    <a:pt x="171" y="54"/>
                    <a:pt x="171" y="54"/>
                  </a:cubicBezTo>
                  <a:cubicBezTo>
                    <a:pt x="168" y="52"/>
                    <a:pt x="168" y="52"/>
                    <a:pt x="168" y="52"/>
                  </a:cubicBezTo>
                  <a:cubicBezTo>
                    <a:pt x="167" y="51"/>
                    <a:pt x="152" y="39"/>
                    <a:pt x="146" y="15"/>
                  </a:cubicBezTo>
                  <a:cubicBezTo>
                    <a:pt x="142" y="0"/>
                    <a:pt x="139" y="1"/>
                    <a:pt x="132" y="1"/>
                  </a:cubicBezTo>
                  <a:cubicBezTo>
                    <a:pt x="131" y="1"/>
                    <a:pt x="129" y="2"/>
                    <a:pt x="127" y="2"/>
                  </a:cubicBezTo>
                  <a:cubicBezTo>
                    <a:pt x="123" y="2"/>
                    <a:pt x="116" y="11"/>
                    <a:pt x="112" y="17"/>
                  </a:cubicBezTo>
                  <a:cubicBezTo>
                    <a:pt x="110" y="20"/>
                    <a:pt x="108" y="23"/>
                    <a:pt x="106" y="25"/>
                  </a:cubicBezTo>
                  <a:cubicBezTo>
                    <a:pt x="101" y="29"/>
                    <a:pt x="93" y="30"/>
                    <a:pt x="82" y="31"/>
                  </a:cubicBezTo>
                  <a:cubicBezTo>
                    <a:pt x="76" y="31"/>
                    <a:pt x="69" y="32"/>
                    <a:pt x="61" y="33"/>
                  </a:cubicBezTo>
                  <a:cubicBezTo>
                    <a:pt x="57" y="34"/>
                    <a:pt x="56" y="36"/>
                    <a:pt x="56" y="36"/>
                  </a:cubicBezTo>
                  <a:cubicBezTo>
                    <a:pt x="53" y="42"/>
                    <a:pt x="60" y="53"/>
                    <a:pt x="62" y="58"/>
                  </a:cubicBezTo>
                  <a:cubicBezTo>
                    <a:pt x="64" y="60"/>
                    <a:pt x="64" y="61"/>
                    <a:pt x="64" y="63"/>
                  </a:cubicBezTo>
                  <a:cubicBezTo>
                    <a:pt x="64" y="66"/>
                    <a:pt x="54" y="90"/>
                    <a:pt x="45" y="94"/>
                  </a:cubicBezTo>
                  <a:cubicBezTo>
                    <a:pt x="41" y="96"/>
                    <a:pt x="39" y="105"/>
                    <a:pt x="38" y="108"/>
                  </a:cubicBezTo>
                  <a:cubicBezTo>
                    <a:pt x="38" y="122"/>
                    <a:pt x="38" y="122"/>
                    <a:pt x="38" y="122"/>
                  </a:cubicBezTo>
                  <a:cubicBezTo>
                    <a:pt x="29" y="136"/>
                    <a:pt x="29" y="136"/>
                    <a:pt x="29" y="136"/>
                  </a:cubicBezTo>
                  <a:cubicBezTo>
                    <a:pt x="17" y="171"/>
                    <a:pt x="17" y="171"/>
                    <a:pt x="17" y="171"/>
                  </a:cubicBezTo>
                  <a:cubicBezTo>
                    <a:pt x="0" y="194"/>
                    <a:pt x="0" y="194"/>
                    <a:pt x="0" y="194"/>
                  </a:cubicBezTo>
                  <a:cubicBezTo>
                    <a:pt x="0" y="223"/>
                    <a:pt x="0" y="223"/>
                    <a:pt x="0" y="223"/>
                  </a:cubicBezTo>
                  <a:cubicBezTo>
                    <a:pt x="1" y="223"/>
                    <a:pt x="1" y="223"/>
                    <a:pt x="1" y="223"/>
                  </a:cubicBezTo>
                  <a:cubicBezTo>
                    <a:pt x="2" y="222"/>
                    <a:pt x="2" y="222"/>
                    <a:pt x="2" y="222"/>
                  </a:cubicBezTo>
                  <a:cubicBezTo>
                    <a:pt x="32" y="214"/>
                    <a:pt x="32" y="214"/>
                    <a:pt x="32" y="214"/>
                  </a:cubicBezTo>
                  <a:cubicBezTo>
                    <a:pt x="33" y="209"/>
                    <a:pt x="35" y="204"/>
                    <a:pt x="40" y="203"/>
                  </a:cubicBezTo>
                  <a:cubicBezTo>
                    <a:pt x="45" y="202"/>
                    <a:pt x="50" y="209"/>
                    <a:pt x="53" y="216"/>
                  </a:cubicBezTo>
                  <a:cubicBezTo>
                    <a:pt x="63" y="237"/>
                    <a:pt x="79" y="281"/>
                    <a:pt x="82" y="289"/>
                  </a:cubicBezTo>
                  <a:cubicBezTo>
                    <a:pt x="85" y="286"/>
                    <a:pt x="89" y="281"/>
                    <a:pt x="92" y="275"/>
                  </a:cubicBezTo>
                  <a:cubicBezTo>
                    <a:pt x="103" y="252"/>
                    <a:pt x="111" y="243"/>
                    <a:pt x="111" y="243"/>
                  </a:cubicBezTo>
                  <a:cubicBezTo>
                    <a:pt x="111" y="243"/>
                    <a:pt x="96" y="217"/>
                    <a:pt x="111" y="217"/>
                  </a:cubicBezTo>
                  <a:cubicBezTo>
                    <a:pt x="125" y="217"/>
                    <a:pt x="137" y="230"/>
                    <a:pt x="142" y="217"/>
                  </a:cubicBezTo>
                  <a:cubicBezTo>
                    <a:pt x="148" y="204"/>
                    <a:pt x="148" y="198"/>
                    <a:pt x="157" y="185"/>
                  </a:cubicBezTo>
                  <a:cubicBezTo>
                    <a:pt x="166" y="172"/>
                    <a:pt x="170" y="165"/>
                    <a:pt x="177" y="165"/>
                  </a:cubicBezTo>
                  <a:cubicBezTo>
                    <a:pt x="185" y="165"/>
                    <a:pt x="218" y="158"/>
                    <a:pt x="205" y="146"/>
                  </a:cubicBezTo>
                  <a:cubicBezTo>
                    <a:pt x="192" y="135"/>
                    <a:pt x="193" y="111"/>
                    <a:pt x="208" y="100"/>
                  </a:cubicBezTo>
                  <a:cubicBezTo>
                    <a:pt x="224" y="89"/>
                    <a:pt x="220" y="81"/>
                    <a:pt x="224" y="66"/>
                  </a:cubicBezTo>
                  <a:cubicBezTo>
                    <a:pt x="226" y="59"/>
                    <a:pt x="230" y="54"/>
                    <a:pt x="234" y="51"/>
                  </a:cubicBezTo>
                  <a:lnTo>
                    <a:pt x="211" y="5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2" name="Freeform 21"/>
            <p:cNvSpPr/>
            <p:nvPr/>
          </p:nvSpPr>
          <p:spPr bwMode="auto">
            <a:xfrm>
              <a:off x="6808789" y="3649663"/>
              <a:ext cx="250825" cy="328612"/>
            </a:xfrm>
            <a:custGeom>
              <a:avLst/>
              <a:gdLst>
                <a:gd name="T0" fmla="*/ 85 w 101"/>
                <a:gd name="T1" fmla="*/ 108 h 132"/>
                <a:gd name="T2" fmla="*/ 101 w 101"/>
                <a:gd name="T3" fmla="*/ 99 h 132"/>
                <a:gd name="T4" fmla="*/ 101 w 101"/>
                <a:gd name="T5" fmla="*/ 82 h 132"/>
                <a:gd name="T6" fmla="*/ 100 w 101"/>
                <a:gd name="T7" fmla="*/ 71 h 132"/>
                <a:gd name="T8" fmla="*/ 92 w 101"/>
                <a:gd name="T9" fmla="*/ 51 h 132"/>
                <a:gd name="T10" fmla="*/ 82 w 101"/>
                <a:gd name="T11" fmla="*/ 30 h 132"/>
                <a:gd name="T12" fmla="*/ 49 w 101"/>
                <a:gd name="T13" fmla="*/ 9 h 132"/>
                <a:gd name="T14" fmla="*/ 41 w 101"/>
                <a:gd name="T15" fmla="*/ 0 h 132"/>
                <a:gd name="T16" fmla="*/ 25 w 101"/>
                <a:gd name="T17" fmla="*/ 0 h 132"/>
                <a:gd name="T18" fmla="*/ 14 w 101"/>
                <a:gd name="T19" fmla="*/ 14 h 132"/>
                <a:gd name="T20" fmla="*/ 14 w 101"/>
                <a:gd name="T21" fmla="*/ 38 h 132"/>
                <a:gd name="T22" fmla="*/ 36 w 101"/>
                <a:gd name="T23" fmla="*/ 64 h 132"/>
                <a:gd name="T24" fmla="*/ 36 w 101"/>
                <a:gd name="T25" fmla="*/ 65 h 132"/>
                <a:gd name="T26" fmla="*/ 11 w 101"/>
                <a:gd name="T27" fmla="*/ 91 h 132"/>
                <a:gd name="T28" fmla="*/ 3 w 101"/>
                <a:gd name="T29" fmla="*/ 95 h 132"/>
                <a:gd name="T30" fmla="*/ 3 w 101"/>
                <a:gd name="T31" fmla="*/ 109 h 132"/>
                <a:gd name="T32" fmla="*/ 8 w 101"/>
                <a:gd name="T33" fmla="*/ 114 h 132"/>
                <a:gd name="T34" fmla="*/ 26 w 101"/>
                <a:gd name="T35" fmla="*/ 123 h 132"/>
                <a:gd name="T36" fmla="*/ 50 w 101"/>
                <a:gd name="T37" fmla="*/ 132 h 132"/>
                <a:gd name="T38" fmla="*/ 50 w 101"/>
                <a:gd name="T39" fmla="*/ 132 h 132"/>
                <a:gd name="T40" fmla="*/ 55 w 101"/>
                <a:gd name="T41" fmla="*/ 131 h 132"/>
                <a:gd name="T42" fmla="*/ 56 w 101"/>
                <a:gd name="T43" fmla="*/ 123 h 132"/>
                <a:gd name="T44" fmla="*/ 56 w 101"/>
                <a:gd name="T45" fmla="*/ 119 h 132"/>
                <a:gd name="T46" fmla="*/ 59 w 101"/>
                <a:gd name="T47" fmla="*/ 113 h 132"/>
                <a:gd name="T48" fmla="*/ 85 w 101"/>
                <a:gd name="T49" fmla="*/ 10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1" h="132">
                  <a:moveTo>
                    <a:pt x="85" y="108"/>
                  </a:moveTo>
                  <a:cubicBezTo>
                    <a:pt x="93" y="104"/>
                    <a:pt x="100" y="100"/>
                    <a:pt x="101" y="99"/>
                  </a:cubicBezTo>
                  <a:cubicBezTo>
                    <a:pt x="101" y="97"/>
                    <a:pt x="101" y="87"/>
                    <a:pt x="101" y="82"/>
                  </a:cubicBezTo>
                  <a:cubicBezTo>
                    <a:pt x="100" y="78"/>
                    <a:pt x="100" y="74"/>
                    <a:pt x="100" y="71"/>
                  </a:cubicBezTo>
                  <a:cubicBezTo>
                    <a:pt x="100" y="63"/>
                    <a:pt x="99" y="58"/>
                    <a:pt x="92" y="51"/>
                  </a:cubicBezTo>
                  <a:cubicBezTo>
                    <a:pt x="86" y="45"/>
                    <a:pt x="83" y="34"/>
                    <a:pt x="82" y="30"/>
                  </a:cubicBezTo>
                  <a:cubicBezTo>
                    <a:pt x="49" y="9"/>
                    <a:pt x="49" y="9"/>
                    <a:pt x="49" y="9"/>
                  </a:cubicBezTo>
                  <a:cubicBezTo>
                    <a:pt x="41" y="0"/>
                    <a:pt x="41" y="0"/>
                    <a:pt x="41" y="0"/>
                  </a:cubicBezTo>
                  <a:cubicBezTo>
                    <a:pt x="25" y="0"/>
                    <a:pt x="25" y="0"/>
                    <a:pt x="25" y="0"/>
                  </a:cubicBezTo>
                  <a:cubicBezTo>
                    <a:pt x="22" y="2"/>
                    <a:pt x="14" y="12"/>
                    <a:pt x="14" y="14"/>
                  </a:cubicBezTo>
                  <a:cubicBezTo>
                    <a:pt x="15" y="19"/>
                    <a:pt x="14" y="33"/>
                    <a:pt x="14" y="38"/>
                  </a:cubicBezTo>
                  <a:cubicBezTo>
                    <a:pt x="36" y="64"/>
                    <a:pt x="36" y="64"/>
                    <a:pt x="36" y="64"/>
                  </a:cubicBezTo>
                  <a:cubicBezTo>
                    <a:pt x="36" y="65"/>
                    <a:pt x="36" y="65"/>
                    <a:pt x="36" y="65"/>
                  </a:cubicBezTo>
                  <a:cubicBezTo>
                    <a:pt x="35" y="74"/>
                    <a:pt x="29" y="90"/>
                    <a:pt x="11" y="91"/>
                  </a:cubicBezTo>
                  <a:cubicBezTo>
                    <a:pt x="7" y="92"/>
                    <a:pt x="4" y="93"/>
                    <a:pt x="3" y="95"/>
                  </a:cubicBezTo>
                  <a:cubicBezTo>
                    <a:pt x="0" y="99"/>
                    <a:pt x="2" y="106"/>
                    <a:pt x="3" y="109"/>
                  </a:cubicBezTo>
                  <a:cubicBezTo>
                    <a:pt x="5" y="111"/>
                    <a:pt x="7" y="113"/>
                    <a:pt x="8" y="114"/>
                  </a:cubicBezTo>
                  <a:cubicBezTo>
                    <a:pt x="26" y="123"/>
                    <a:pt x="26" y="123"/>
                    <a:pt x="26" y="123"/>
                  </a:cubicBezTo>
                  <a:cubicBezTo>
                    <a:pt x="26" y="123"/>
                    <a:pt x="40" y="132"/>
                    <a:pt x="50" y="132"/>
                  </a:cubicBezTo>
                  <a:cubicBezTo>
                    <a:pt x="50" y="132"/>
                    <a:pt x="50" y="132"/>
                    <a:pt x="50" y="132"/>
                  </a:cubicBezTo>
                  <a:cubicBezTo>
                    <a:pt x="53" y="132"/>
                    <a:pt x="54" y="131"/>
                    <a:pt x="55" y="131"/>
                  </a:cubicBezTo>
                  <a:cubicBezTo>
                    <a:pt x="56" y="130"/>
                    <a:pt x="56" y="126"/>
                    <a:pt x="56" y="123"/>
                  </a:cubicBezTo>
                  <a:cubicBezTo>
                    <a:pt x="56" y="121"/>
                    <a:pt x="56" y="120"/>
                    <a:pt x="56" y="119"/>
                  </a:cubicBezTo>
                  <a:cubicBezTo>
                    <a:pt x="56" y="117"/>
                    <a:pt x="57" y="114"/>
                    <a:pt x="59" y="113"/>
                  </a:cubicBezTo>
                  <a:cubicBezTo>
                    <a:pt x="65" y="107"/>
                    <a:pt x="80" y="107"/>
                    <a:pt x="85"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3" name="Freeform 22"/>
            <p:cNvSpPr/>
            <p:nvPr/>
          </p:nvSpPr>
          <p:spPr bwMode="auto">
            <a:xfrm>
              <a:off x="3127375" y="1589087"/>
              <a:ext cx="2622550" cy="1971675"/>
            </a:xfrm>
            <a:custGeom>
              <a:avLst/>
              <a:gdLst>
                <a:gd name="T0" fmla="*/ 240 w 1056"/>
                <a:gd name="T1" fmla="*/ 713 h 793"/>
                <a:gd name="T2" fmla="*/ 361 w 1056"/>
                <a:gd name="T3" fmla="*/ 730 h 793"/>
                <a:gd name="T4" fmla="*/ 479 w 1056"/>
                <a:gd name="T5" fmla="*/ 766 h 793"/>
                <a:gd name="T6" fmla="*/ 590 w 1056"/>
                <a:gd name="T7" fmla="*/ 756 h 793"/>
                <a:gd name="T8" fmla="*/ 647 w 1056"/>
                <a:gd name="T9" fmla="*/ 766 h 793"/>
                <a:gd name="T10" fmla="*/ 740 w 1056"/>
                <a:gd name="T11" fmla="*/ 793 h 793"/>
                <a:gd name="T12" fmla="*/ 759 w 1056"/>
                <a:gd name="T13" fmla="*/ 756 h 793"/>
                <a:gd name="T14" fmla="*/ 738 w 1056"/>
                <a:gd name="T15" fmla="*/ 691 h 793"/>
                <a:gd name="T16" fmla="*/ 736 w 1056"/>
                <a:gd name="T17" fmla="*/ 667 h 793"/>
                <a:gd name="T18" fmla="*/ 853 w 1056"/>
                <a:gd name="T19" fmla="*/ 648 h 793"/>
                <a:gd name="T20" fmla="*/ 901 w 1056"/>
                <a:gd name="T21" fmla="*/ 563 h 793"/>
                <a:gd name="T22" fmla="*/ 964 w 1056"/>
                <a:gd name="T23" fmla="*/ 509 h 793"/>
                <a:gd name="T24" fmla="*/ 1018 w 1056"/>
                <a:gd name="T25" fmla="*/ 509 h 793"/>
                <a:gd name="T26" fmla="*/ 1037 w 1056"/>
                <a:gd name="T27" fmla="*/ 496 h 793"/>
                <a:gd name="T28" fmla="*/ 1038 w 1056"/>
                <a:gd name="T29" fmla="*/ 471 h 793"/>
                <a:gd name="T30" fmla="*/ 1045 w 1056"/>
                <a:gd name="T31" fmla="*/ 460 h 793"/>
                <a:gd name="T32" fmla="*/ 1020 w 1056"/>
                <a:gd name="T33" fmla="*/ 374 h 793"/>
                <a:gd name="T34" fmla="*/ 905 w 1056"/>
                <a:gd name="T35" fmla="*/ 298 h 793"/>
                <a:gd name="T36" fmla="*/ 844 w 1056"/>
                <a:gd name="T37" fmla="*/ 244 h 793"/>
                <a:gd name="T38" fmla="*/ 861 w 1056"/>
                <a:gd name="T39" fmla="*/ 166 h 793"/>
                <a:gd name="T40" fmla="*/ 826 w 1056"/>
                <a:gd name="T41" fmla="*/ 103 h 793"/>
                <a:gd name="T42" fmla="*/ 770 w 1056"/>
                <a:gd name="T43" fmla="*/ 42 h 793"/>
                <a:gd name="T44" fmla="*/ 725 w 1056"/>
                <a:gd name="T45" fmla="*/ 7 h 793"/>
                <a:gd name="T46" fmla="*/ 685 w 1056"/>
                <a:gd name="T47" fmla="*/ 47 h 793"/>
                <a:gd name="T48" fmla="*/ 657 w 1056"/>
                <a:gd name="T49" fmla="*/ 104 h 793"/>
                <a:gd name="T50" fmla="*/ 606 w 1056"/>
                <a:gd name="T51" fmla="*/ 120 h 793"/>
                <a:gd name="T52" fmla="*/ 560 w 1056"/>
                <a:gd name="T53" fmla="*/ 84 h 793"/>
                <a:gd name="T54" fmla="*/ 494 w 1056"/>
                <a:gd name="T55" fmla="*/ 160 h 793"/>
                <a:gd name="T56" fmla="*/ 498 w 1056"/>
                <a:gd name="T57" fmla="*/ 188 h 793"/>
                <a:gd name="T58" fmla="*/ 472 w 1056"/>
                <a:gd name="T59" fmla="*/ 174 h 793"/>
                <a:gd name="T60" fmla="*/ 396 w 1056"/>
                <a:gd name="T61" fmla="*/ 170 h 793"/>
                <a:gd name="T62" fmla="*/ 396 w 1056"/>
                <a:gd name="T63" fmla="*/ 205 h 793"/>
                <a:gd name="T64" fmla="*/ 396 w 1056"/>
                <a:gd name="T65" fmla="*/ 284 h 793"/>
                <a:gd name="T66" fmla="*/ 366 w 1056"/>
                <a:gd name="T67" fmla="*/ 304 h 793"/>
                <a:gd name="T68" fmla="*/ 332 w 1056"/>
                <a:gd name="T69" fmla="*/ 342 h 793"/>
                <a:gd name="T70" fmla="*/ 261 w 1056"/>
                <a:gd name="T71" fmla="*/ 350 h 793"/>
                <a:gd name="T72" fmla="*/ 214 w 1056"/>
                <a:gd name="T73" fmla="*/ 367 h 793"/>
                <a:gd name="T74" fmla="*/ 165 w 1056"/>
                <a:gd name="T75" fmla="*/ 371 h 793"/>
                <a:gd name="T76" fmla="*/ 111 w 1056"/>
                <a:gd name="T77" fmla="*/ 347 h 793"/>
                <a:gd name="T78" fmla="*/ 80 w 1056"/>
                <a:gd name="T79" fmla="*/ 360 h 793"/>
                <a:gd name="T80" fmla="*/ 28 w 1056"/>
                <a:gd name="T81" fmla="*/ 383 h 793"/>
                <a:gd name="T82" fmla="*/ 12 w 1056"/>
                <a:gd name="T83" fmla="*/ 411 h 793"/>
                <a:gd name="T84" fmla="*/ 12 w 1056"/>
                <a:gd name="T85" fmla="*/ 439 h 793"/>
                <a:gd name="T86" fmla="*/ 41 w 1056"/>
                <a:gd name="T87" fmla="*/ 484 h 793"/>
                <a:gd name="T88" fmla="*/ 12 w 1056"/>
                <a:gd name="T89" fmla="*/ 526 h 793"/>
                <a:gd name="T90" fmla="*/ 12 w 1056"/>
                <a:gd name="T91" fmla="*/ 537 h 793"/>
                <a:gd name="T92" fmla="*/ 51 w 1056"/>
                <a:gd name="T93" fmla="*/ 572 h 793"/>
                <a:gd name="T94" fmla="*/ 49 w 1056"/>
                <a:gd name="T95" fmla="*/ 626 h 793"/>
                <a:gd name="T96" fmla="*/ 81 w 1056"/>
                <a:gd name="T97" fmla="*/ 648 h 793"/>
                <a:gd name="T98" fmla="*/ 119 w 1056"/>
                <a:gd name="T99" fmla="*/ 680 h 793"/>
                <a:gd name="T100" fmla="*/ 125 w 1056"/>
                <a:gd name="T101" fmla="*/ 735 h 793"/>
                <a:gd name="T102" fmla="*/ 138 w 1056"/>
                <a:gd name="T103" fmla="*/ 742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56" h="793">
                  <a:moveTo>
                    <a:pt x="200" y="742"/>
                  </a:moveTo>
                  <a:cubicBezTo>
                    <a:pt x="240" y="713"/>
                    <a:pt x="240" y="713"/>
                    <a:pt x="240" y="713"/>
                  </a:cubicBezTo>
                  <a:cubicBezTo>
                    <a:pt x="283" y="727"/>
                    <a:pt x="283" y="727"/>
                    <a:pt x="283" y="727"/>
                  </a:cubicBezTo>
                  <a:cubicBezTo>
                    <a:pt x="294" y="723"/>
                    <a:pt x="349" y="704"/>
                    <a:pt x="361" y="730"/>
                  </a:cubicBezTo>
                  <a:cubicBezTo>
                    <a:pt x="371" y="751"/>
                    <a:pt x="403" y="764"/>
                    <a:pt x="408" y="766"/>
                  </a:cubicBezTo>
                  <a:cubicBezTo>
                    <a:pt x="479" y="766"/>
                    <a:pt x="479" y="766"/>
                    <a:pt x="479" y="766"/>
                  </a:cubicBezTo>
                  <a:cubicBezTo>
                    <a:pt x="488" y="763"/>
                    <a:pt x="512" y="754"/>
                    <a:pt x="517" y="754"/>
                  </a:cubicBezTo>
                  <a:cubicBezTo>
                    <a:pt x="523" y="754"/>
                    <a:pt x="587" y="756"/>
                    <a:pt x="590" y="756"/>
                  </a:cubicBezTo>
                  <a:cubicBezTo>
                    <a:pt x="590" y="756"/>
                    <a:pt x="590" y="756"/>
                    <a:pt x="590" y="756"/>
                  </a:cubicBezTo>
                  <a:cubicBezTo>
                    <a:pt x="647" y="766"/>
                    <a:pt x="647" y="766"/>
                    <a:pt x="647" y="766"/>
                  </a:cubicBezTo>
                  <a:cubicBezTo>
                    <a:pt x="680" y="793"/>
                    <a:pt x="680" y="793"/>
                    <a:pt x="680" y="793"/>
                  </a:cubicBezTo>
                  <a:cubicBezTo>
                    <a:pt x="740" y="793"/>
                    <a:pt x="740" y="793"/>
                    <a:pt x="740" y="793"/>
                  </a:cubicBezTo>
                  <a:cubicBezTo>
                    <a:pt x="740" y="775"/>
                    <a:pt x="740" y="775"/>
                    <a:pt x="740" y="775"/>
                  </a:cubicBezTo>
                  <a:cubicBezTo>
                    <a:pt x="759" y="756"/>
                    <a:pt x="759" y="756"/>
                    <a:pt x="759" y="756"/>
                  </a:cubicBezTo>
                  <a:cubicBezTo>
                    <a:pt x="759" y="750"/>
                    <a:pt x="760" y="727"/>
                    <a:pt x="759" y="718"/>
                  </a:cubicBezTo>
                  <a:cubicBezTo>
                    <a:pt x="758" y="711"/>
                    <a:pt x="745" y="698"/>
                    <a:pt x="738" y="691"/>
                  </a:cubicBezTo>
                  <a:cubicBezTo>
                    <a:pt x="736" y="690"/>
                    <a:pt x="736" y="690"/>
                    <a:pt x="736" y="690"/>
                  </a:cubicBezTo>
                  <a:cubicBezTo>
                    <a:pt x="736" y="667"/>
                    <a:pt x="736" y="667"/>
                    <a:pt x="736" y="667"/>
                  </a:cubicBezTo>
                  <a:cubicBezTo>
                    <a:pt x="736" y="659"/>
                    <a:pt x="752" y="648"/>
                    <a:pt x="764" y="648"/>
                  </a:cubicBezTo>
                  <a:cubicBezTo>
                    <a:pt x="853" y="648"/>
                    <a:pt x="853" y="648"/>
                    <a:pt x="853" y="648"/>
                  </a:cubicBezTo>
                  <a:cubicBezTo>
                    <a:pt x="880" y="583"/>
                    <a:pt x="880" y="583"/>
                    <a:pt x="880" y="583"/>
                  </a:cubicBezTo>
                  <a:cubicBezTo>
                    <a:pt x="884" y="579"/>
                    <a:pt x="895" y="565"/>
                    <a:pt x="901" y="563"/>
                  </a:cubicBezTo>
                  <a:cubicBezTo>
                    <a:pt x="904" y="562"/>
                    <a:pt x="916" y="554"/>
                    <a:pt x="922" y="549"/>
                  </a:cubicBezTo>
                  <a:cubicBezTo>
                    <a:pt x="964" y="509"/>
                    <a:pt x="964" y="509"/>
                    <a:pt x="964" y="509"/>
                  </a:cubicBezTo>
                  <a:cubicBezTo>
                    <a:pt x="966" y="509"/>
                    <a:pt x="966" y="509"/>
                    <a:pt x="966" y="509"/>
                  </a:cubicBezTo>
                  <a:cubicBezTo>
                    <a:pt x="967" y="509"/>
                    <a:pt x="995" y="516"/>
                    <a:pt x="1018" y="509"/>
                  </a:cubicBezTo>
                  <a:cubicBezTo>
                    <a:pt x="1034" y="504"/>
                    <a:pt x="1038" y="498"/>
                    <a:pt x="1038" y="497"/>
                  </a:cubicBezTo>
                  <a:cubicBezTo>
                    <a:pt x="1037" y="496"/>
                    <a:pt x="1037" y="496"/>
                    <a:pt x="1037" y="496"/>
                  </a:cubicBezTo>
                  <a:cubicBezTo>
                    <a:pt x="1038" y="496"/>
                    <a:pt x="1038" y="496"/>
                    <a:pt x="1038" y="496"/>
                  </a:cubicBezTo>
                  <a:cubicBezTo>
                    <a:pt x="1038" y="471"/>
                    <a:pt x="1038" y="471"/>
                    <a:pt x="1038" y="471"/>
                  </a:cubicBezTo>
                  <a:cubicBezTo>
                    <a:pt x="1041" y="459"/>
                    <a:pt x="1041" y="459"/>
                    <a:pt x="1041" y="459"/>
                  </a:cubicBezTo>
                  <a:cubicBezTo>
                    <a:pt x="1045" y="460"/>
                    <a:pt x="1045" y="460"/>
                    <a:pt x="1045" y="460"/>
                  </a:cubicBezTo>
                  <a:cubicBezTo>
                    <a:pt x="1045" y="460"/>
                    <a:pt x="1039" y="441"/>
                    <a:pt x="1032" y="428"/>
                  </a:cubicBezTo>
                  <a:cubicBezTo>
                    <a:pt x="1025" y="415"/>
                    <a:pt x="1056" y="392"/>
                    <a:pt x="1020" y="374"/>
                  </a:cubicBezTo>
                  <a:cubicBezTo>
                    <a:pt x="983" y="355"/>
                    <a:pt x="970" y="326"/>
                    <a:pt x="970" y="326"/>
                  </a:cubicBezTo>
                  <a:cubicBezTo>
                    <a:pt x="970" y="326"/>
                    <a:pt x="911" y="301"/>
                    <a:pt x="905" y="298"/>
                  </a:cubicBezTo>
                  <a:cubicBezTo>
                    <a:pt x="900" y="296"/>
                    <a:pt x="844" y="280"/>
                    <a:pt x="844" y="272"/>
                  </a:cubicBezTo>
                  <a:cubicBezTo>
                    <a:pt x="844" y="263"/>
                    <a:pt x="833" y="255"/>
                    <a:pt x="844" y="244"/>
                  </a:cubicBezTo>
                  <a:cubicBezTo>
                    <a:pt x="855" y="233"/>
                    <a:pt x="864" y="219"/>
                    <a:pt x="864" y="210"/>
                  </a:cubicBezTo>
                  <a:cubicBezTo>
                    <a:pt x="864" y="202"/>
                    <a:pt x="866" y="181"/>
                    <a:pt x="861" y="166"/>
                  </a:cubicBezTo>
                  <a:cubicBezTo>
                    <a:pt x="855" y="150"/>
                    <a:pt x="848" y="130"/>
                    <a:pt x="848" y="130"/>
                  </a:cubicBezTo>
                  <a:cubicBezTo>
                    <a:pt x="826" y="103"/>
                    <a:pt x="826" y="103"/>
                    <a:pt x="826" y="103"/>
                  </a:cubicBezTo>
                  <a:cubicBezTo>
                    <a:pt x="802" y="92"/>
                    <a:pt x="802" y="92"/>
                    <a:pt x="802" y="92"/>
                  </a:cubicBezTo>
                  <a:cubicBezTo>
                    <a:pt x="802" y="92"/>
                    <a:pt x="770" y="64"/>
                    <a:pt x="770" y="42"/>
                  </a:cubicBezTo>
                  <a:cubicBezTo>
                    <a:pt x="770" y="19"/>
                    <a:pt x="780" y="17"/>
                    <a:pt x="760" y="17"/>
                  </a:cubicBezTo>
                  <a:cubicBezTo>
                    <a:pt x="741" y="17"/>
                    <a:pt x="732" y="0"/>
                    <a:pt x="725" y="7"/>
                  </a:cubicBezTo>
                  <a:cubicBezTo>
                    <a:pt x="719" y="14"/>
                    <a:pt x="724" y="25"/>
                    <a:pt x="714" y="32"/>
                  </a:cubicBezTo>
                  <a:cubicBezTo>
                    <a:pt x="705" y="39"/>
                    <a:pt x="712" y="46"/>
                    <a:pt x="685" y="47"/>
                  </a:cubicBezTo>
                  <a:cubicBezTo>
                    <a:pt x="659" y="49"/>
                    <a:pt x="657" y="58"/>
                    <a:pt x="657" y="63"/>
                  </a:cubicBezTo>
                  <a:cubicBezTo>
                    <a:pt x="657" y="67"/>
                    <a:pt x="657" y="104"/>
                    <a:pt x="657" y="104"/>
                  </a:cubicBezTo>
                  <a:cubicBezTo>
                    <a:pt x="657" y="104"/>
                    <a:pt x="663" y="121"/>
                    <a:pt x="649" y="121"/>
                  </a:cubicBezTo>
                  <a:cubicBezTo>
                    <a:pt x="635" y="121"/>
                    <a:pt x="606" y="120"/>
                    <a:pt x="606" y="120"/>
                  </a:cubicBezTo>
                  <a:cubicBezTo>
                    <a:pt x="583" y="109"/>
                    <a:pt x="583" y="109"/>
                    <a:pt x="583" y="109"/>
                  </a:cubicBezTo>
                  <a:cubicBezTo>
                    <a:pt x="560" y="84"/>
                    <a:pt x="560" y="84"/>
                    <a:pt x="560" y="84"/>
                  </a:cubicBezTo>
                  <a:cubicBezTo>
                    <a:pt x="525" y="113"/>
                    <a:pt x="525" y="113"/>
                    <a:pt x="525" y="113"/>
                  </a:cubicBezTo>
                  <a:cubicBezTo>
                    <a:pt x="494" y="160"/>
                    <a:pt x="494" y="160"/>
                    <a:pt x="494" y="160"/>
                  </a:cubicBezTo>
                  <a:cubicBezTo>
                    <a:pt x="494" y="160"/>
                    <a:pt x="490" y="170"/>
                    <a:pt x="494" y="174"/>
                  </a:cubicBezTo>
                  <a:cubicBezTo>
                    <a:pt x="498" y="178"/>
                    <a:pt x="498" y="188"/>
                    <a:pt x="498" y="188"/>
                  </a:cubicBezTo>
                  <a:cubicBezTo>
                    <a:pt x="484" y="184"/>
                    <a:pt x="484" y="184"/>
                    <a:pt x="484" y="184"/>
                  </a:cubicBezTo>
                  <a:cubicBezTo>
                    <a:pt x="472" y="174"/>
                    <a:pt x="472" y="174"/>
                    <a:pt x="472" y="174"/>
                  </a:cubicBezTo>
                  <a:cubicBezTo>
                    <a:pt x="472" y="174"/>
                    <a:pt x="424" y="170"/>
                    <a:pt x="410" y="170"/>
                  </a:cubicBezTo>
                  <a:cubicBezTo>
                    <a:pt x="396" y="170"/>
                    <a:pt x="396" y="170"/>
                    <a:pt x="396" y="170"/>
                  </a:cubicBezTo>
                  <a:cubicBezTo>
                    <a:pt x="381" y="174"/>
                    <a:pt x="381" y="174"/>
                    <a:pt x="381" y="174"/>
                  </a:cubicBezTo>
                  <a:cubicBezTo>
                    <a:pt x="381" y="174"/>
                    <a:pt x="402" y="190"/>
                    <a:pt x="396" y="205"/>
                  </a:cubicBezTo>
                  <a:cubicBezTo>
                    <a:pt x="391" y="220"/>
                    <a:pt x="394" y="236"/>
                    <a:pt x="394" y="243"/>
                  </a:cubicBezTo>
                  <a:cubicBezTo>
                    <a:pt x="394" y="249"/>
                    <a:pt x="396" y="284"/>
                    <a:pt x="396" y="284"/>
                  </a:cubicBezTo>
                  <a:cubicBezTo>
                    <a:pt x="381" y="290"/>
                    <a:pt x="381" y="290"/>
                    <a:pt x="381" y="290"/>
                  </a:cubicBezTo>
                  <a:cubicBezTo>
                    <a:pt x="366" y="304"/>
                    <a:pt x="366" y="304"/>
                    <a:pt x="366" y="304"/>
                  </a:cubicBezTo>
                  <a:cubicBezTo>
                    <a:pt x="356" y="332"/>
                    <a:pt x="356" y="332"/>
                    <a:pt x="356" y="332"/>
                  </a:cubicBezTo>
                  <a:cubicBezTo>
                    <a:pt x="356" y="332"/>
                    <a:pt x="357" y="337"/>
                    <a:pt x="332" y="342"/>
                  </a:cubicBezTo>
                  <a:cubicBezTo>
                    <a:pt x="307" y="346"/>
                    <a:pt x="283" y="347"/>
                    <a:pt x="283" y="347"/>
                  </a:cubicBezTo>
                  <a:cubicBezTo>
                    <a:pt x="261" y="350"/>
                    <a:pt x="261" y="350"/>
                    <a:pt x="261" y="350"/>
                  </a:cubicBezTo>
                  <a:cubicBezTo>
                    <a:pt x="239" y="354"/>
                    <a:pt x="239" y="354"/>
                    <a:pt x="239" y="354"/>
                  </a:cubicBezTo>
                  <a:cubicBezTo>
                    <a:pt x="214" y="367"/>
                    <a:pt x="214" y="367"/>
                    <a:pt x="214" y="367"/>
                  </a:cubicBezTo>
                  <a:cubicBezTo>
                    <a:pt x="214" y="367"/>
                    <a:pt x="198" y="348"/>
                    <a:pt x="193" y="350"/>
                  </a:cubicBezTo>
                  <a:cubicBezTo>
                    <a:pt x="187" y="351"/>
                    <a:pt x="165" y="371"/>
                    <a:pt x="165" y="371"/>
                  </a:cubicBezTo>
                  <a:cubicBezTo>
                    <a:pt x="165" y="371"/>
                    <a:pt x="143" y="376"/>
                    <a:pt x="134" y="368"/>
                  </a:cubicBezTo>
                  <a:cubicBezTo>
                    <a:pt x="126" y="360"/>
                    <a:pt x="111" y="347"/>
                    <a:pt x="111" y="347"/>
                  </a:cubicBezTo>
                  <a:cubicBezTo>
                    <a:pt x="97" y="347"/>
                    <a:pt x="97" y="347"/>
                    <a:pt x="97" y="347"/>
                  </a:cubicBezTo>
                  <a:cubicBezTo>
                    <a:pt x="80" y="360"/>
                    <a:pt x="80" y="360"/>
                    <a:pt x="80" y="360"/>
                  </a:cubicBezTo>
                  <a:cubicBezTo>
                    <a:pt x="48" y="360"/>
                    <a:pt x="48" y="360"/>
                    <a:pt x="48" y="360"/>
                  </a:cubicBezTo>
                  <a:cubicBezTo>
                    <a:pt x="48" y="360"/>
                    <a:pt x="32" y="383"/>
                    <a:pt x="28" y="383"/>
                  </a:cubicBezTo>
                  <a:cubicBezTo>
                    <a:pt x="24" y="383"/>
                    <a:pt x="12" y="397"/>
                    <a:pt x="12" y="397"/>
                  </a:cubicBezTo>
                  <a:cubicBezTo>
                    <a:pt x="12" y="411"/>
                    <a:pt x="12" y="411"/>
                    <a:pt x="12" y="411"/>
                  </a:cubicBezTo>
                  <a:cubicBezTo>
                    <a:pt x="12" y="427"/>
                    <a:pt x="12" y="427"/>
                    <a:pt x="12" y="427"/>
                  </a:cubicBezTo>
                  <a:cubicBezTo>
                    <a:pt x="12" y="439"/>
                    <a:pt x="12" y="439"/>
                    <a:pt x="12" y="439"/>
                  </a:cubicBezTo>
                  <a:cubicBezTo>
                    <a:pt x="34" y="446"/>
                    <a:pt x="34" y="446"/>
                    <a:pt x="34" y="446"/>
                  </a:cubicBezTo>
                  <a:cubicBezTo>
                    <a:pt x="34" y="446"/>
                    <a:pt x="46" y="464"/>
                    <a:pt x="41" y="484"/>
                  </a:cubicBezTo>
                  <a:cubicBezTo>
                    <a:pt x="35" y="503"/>
                    <a:pt x="31" y="527"/>
                    <a:pt x="31" y="527"/>
                  </a:cubicBezTo>
                  <a:cubicBezTo>
                    <a:pt x="12" y="526"/>
                    <a:pt x="12" y="526"/>
                    <a:pt x="12" y="526"/>
                  </a:cubicBezTo>
                  <a:cubicBezTo>
                    <a:pt x="0" y="526"/>
                    <a:pt x="0" y="526"/>
                    <a:pt x="0" y="526"/>
                  </a:cubicBezTo>
                  <a:cubicBezTo>
                    <a:pt x="12" y="537"/>
                    <a:pt x="12" y="537"/>
                    <a:pt x="12" y="537"/>
                  </a:cubicBezTo>
                  <a:cubicBezTo>
                    <a:pt x="37" y="553"/>
                    <a:pt x="37" y="553"/>
                    <a:pt x="37" y="553"/>
                  </a:cubicBezTo>
                  <a:cubicBezTo>
                    <a:pt x="51" y="572"/>
                    <a:pt x="51" y="572"/>
                    <a:pt x="51" y="572"/>
                  </a:cubicBezTo>
                  <a:cubicBezTo>
                    <a:pt x="51" y="572"/>
                    <a:pt x="55" y="577"/>
                    <a:pt x="52" y="594"/>
                  </a:cubicBezTo>
                  <a:cubicBezTo>
                    <a:pt x="49" y="611"/>
                    <a:pt x="49" y="626"/>
                    <a:pt x="49" y="626"/>
                  </a:cubicBezTo>
                  <a:cubicBezTo>
                    <a:pt x="66" y="633"/>
                    <a:pt x="66" y="633"/>
                    <a:pt x="66" y="633"/>
                  </a:cubicBezTo>
                  <a:cubicBezTo>
                    <a:pt x="81" y="648"/>
                    <a:pt x="81" y="648"/>
                    <a:pt x="81" y="648"/>
                  </a:cubicBezTo>
                  <a:cubicBezTo>
                    <a:pt x="112" y="671"/>
                    <a:pt x="112" y="671"/>
                    <a:pt x="112" y="671"/>
                  </a:cubicBezTo>
                  <a:cubicBezTo>
                    <a:pt x="119" y="680"/>
                    <a:pt x="119" y="680"/>
                    <a:pt x="119" y="680"/>
                  </a:cubicBezTo>
                  <a:cubicBezTo>
                    <a:pt x="126" y="701"/>
                    <a:pt x="126" y="701"/>
                    <a:pt x="126" y="701"/>
                  </a:cubicBezTo>
                  <a:cubicBezTo>
                    <a:pt x="125" y="735"/>
                    <a:pt x="125" y="735"/>
                    <a:pt x="125" y="735"/>
                  </a:cubicBezTo>
                  <a:cubicBezTo>
                    <a:pt x="138" y="746"/>
                    <a:pt x="138" y="746"/>
                    <a:pt x="138" y="746"/>
                  </a:cubicBezTo>
                  <a:cubicBezTo>
                    <a:pt x="138" y="742"/>
                    <a:pt x="138" y="742"/>
                    <a:pt x="138" y="742"/>
                  </a:cubicBezTo>
                  <a:lnTo>
                    <a:pt x="200" y="742"/>
                  </a:lnTo>
                  <a:close/>
                </a:path>
              </a:pathLst>
            </a:custGeom>
            <a:solidFill>
              <a:srgbClr val="7F7F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4" name="Freeform 23"/>
            <p:cNvSpPr/>
            <p:nvPr/>
          </p:nvSpPr>
          <p:spPr bwMode="auto">
            <a:xfrm>
              <a:off x="6656388" y="3357563"/>
              <a:ext cx="284163" cy="542925"/>
            </a:xfrm>
            <a:custGeom>
              <a:avLst/>
              <a:gdLst>
                <a:gd name="T0" fmla="*/ 77 w 114"/>
                <a:gd name="T1" fmla="*/ 8 h 219"/>
                <a:gd name="T2" fmla="*/ 76 w 114"/>
                <a:gd name="T3" fmla="*/ 6 h 219"/>
                <a:gd name="T4" fmla="*/ 73 w 114"/>
                <a:gd name="T5" fmla="*/ 1 h 219"/>
                <a:gd name="T6" fmla="*/ 54 w 114"/>
                <a:gd name="T7" fmla="*/ 18 h 219"/>
                <a:gd name="T8" fmla="*/ 35 w 114"/>
                <a:gd name="T9" fmla="*/ 75 h 219"/>
                <a:gd name="T10" fmla="*/ 0 w 114"/>
                <a:gd name="T11" fmla="*/ 99 h 219"/>
                <a:gd name="T12" fmla="*/ 16 w 114"/>
                <a:gd name="T13" fmla="*/ 123 h 219"/>
                <a:gd name="T14" fmla="*/ 17 w 114"/>
                <a:gd name="T15" fmla="*/ 147 h 219"/>
                <a:gd name="T16" fmla="*/ 16 w 114"/>
                <a:gd name="T17" fmla="*/ 156 h 219"/>
                <a:gd name="T18" fmla="*/ 18 w 114"/>
                <a:gd name="T19" fmla="*/ 172 h 219"/>
                <a:gd name="T20" fmla="*/ 18 w 114"/>
                <a:gd name="T21" fmla="*/ 185 h 219"/>
                <a:gd name="T22" fmla="*/ 44 w 114"/>
                <a:gd name="T23" fmla="*/ 213 h 219"/>
                <a:gd name="T24" fmla="*/ 55 w 114"/>
                <a:gd name="T25" fmla="*/ 219 h 219"/>
                <a:gd name="T26" fmla="*/ 57 w 114"/>
                <a:gd name="T27" fmla="*/ 209 h 219"/>
                <a:gd name="T28" fmla="*/ 71 w 114"/>
                <a:gd name="T29" fmla="*/ 201 h 219"/>
                <a:gd name="T30" fmla="*/ 89 w 114"/>
                <a:gd name="T31" fmla="*/ 184 h 219"/>
                <a:gd name="T32" fmla="*/ 67 w 114"/>
                <a:gd name="T33" fmla="*/ 158 h 219"/>
                <a:gd name="T34" fmla="*/ 67 w 114"/>
                <a:gd name="T35" fmla="*/ 157 h 219"/>
                <a:gd name="T36" fmla="*/ 67 w 114"/>
                <a:gd name="T37" fmla="*/ 133 h 219"/>
                <a:gd name="T38" fmla="*/ 75 w 114"/>
                <a:gd name="T39" fmla="*/ 118 h 219"/>
                <a:gd name="T40" fmla="*/ 85 w 114"/>
                <a:gd name="T41" fmla="*/ 110 h 219"/>
                <a:gd name="T42" fmla="*/ 102 w 114"/>
                <a:gd name="T43" fmla="*/ 110 h 219"/>
                <a:gd name="T44" fmla="*/ 114 w 114"/>
                <a:gd name="T45" fmla="*/ 90 h 219"/>
                <a:gd name="T46" fmla="*/ 82 w 114"/>
                <a:gd name="T47" fmla="*/ 64 h 219"/>
                <a:gd name="T48" fmla="*/ 76 w 114"/>
                <a:gd name="T49" fmla="*/ 41 h 219"/>
                <a:gd name="T50" fmla="*/ 77 w 114"/>
                <a:gd name="T51" fmla="*/ 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4" h="219">
                  <a:moveTo>
                    <a:pt x="77" y="8"/>
                  </a:moveTo>
                  <a:cubicBezTo>
                    <a:pt x="76" y="6"/>
                    <a:pt x="76" y="6"/>
                    <a:pt x="76" y="6"/>
                  </a:cubicBezTo>
                  <a:cubicBezTo>
                    <a:pt x="76" y="4"/>
                    <a:pt x="75" y="1"/>
                    <a:pt x="73" y="1"/>
                  </a:cubicBezTo>
                  <a:cubicBezTo>
                    <a:pt x="69" y="0"/>
                    <a:pt x="60" y="9"/>
                    <a:pt x="54" y="18"/>
                  </a:cubicBezTo>
                  <a:cubicBezTo>
                    <a:pt x="52" y="24"/>
                    <a:pt x="39" y="66"/>
                    <a:pt x="35" y="75"/>
                  </a:cubicBezTo>
                  <a:cubicBezTo>
                    <a:pt x="32" y="84"/>
                    <a:pt x="18" y="96"/>
                    <a:pt x="0" y="99"/>
                  </a:cubicBezTo>
                  <a:cubicBezTo>
                    <a:pt x="6" y="104"/>
                    <a:pt x="14" y="113"/>
                    <a:pt x="16" y="123"/>
                  </a:cubicBezTo>
                  <a:cubicBezTo>
                    <a:pt x="19" y="132"/>
                    <a:pt x="18" y="141"/>
                    <a:pt x="17" y="147"/>
                  </a:cubicBezTo>
                  <a:cubicBezTo>
                    <a:pt x="16" y="151"/>
                    <a:pt x="16" y="154"/>
                    <a:pt x="16" y="156"/>
                  </a:cubicBezTo>
                  <a:cubicBezTo>
                    <a:pt x="18" y="160"/>
                    <a:pt x="18" y="165"/>
                    <a:pt x="18" y="172"/>
                  </a:cubicBezTo>
                  <a:cubicBezTo>
                    <a:pt x="18" y="176"/>
                    <a:pt x="18" y="180"/>
                    <a:pt x="18" y="185"/>
                  </a:cubicBezTo>
                  <a:cubicBezTo>
                    <a:pt x="19" y="195"/>
                    <a:pt x="37" y="211"/>
                    <a:pt x="44" y="213"/>
                  </a:cubicBezTo>
                  <a:cubicBezTo>
                    <a:pt x="47" y="213"/>
                    <a:pt x="51" y="216"/>
                    <a:pt x="55" y="219"/>
                  </a:cubicBezTo>
                  <a:cubicBezTo>
                    <a:pt x="55" y="216"/>
                    <a:pt x="55" y="212"/>
                    <a:pt x="57" y="209"/>
                  </a:cubicBezTo>
                  <a:cubicBezTo>
                    <a:pt x="59" y="206"/>
                    <a:pt x="63" y="202"/>
                    <a:pt x="71" y="201"/>
                  </a:cubicBezTo>
                  <a:cubicBezTo>
                    <a:pt x="84" y="200"/>
                    <a:pt x="88" y="189"/>
                    <a:pt x="89" y="184"/>
                  </a:cubicBezTo>
                  <a:cubicBezTo>
                    <a:pt x="67" y="158"/>
                    <a:pt x="67" y="158"/>
                    <a:pt x="67" y="158"/>
                  </a:cubicBezTo>
                  <a:cubicBezTo>
                    <a:pt x="67" y="157"/>
                    <a:pt x="67" y="157"/>
                    <a:pt x="67" y="157"/>
                  </a:cubicBezTo>
                  <a:cubicBezTo>
                    <a:pt x="67" y="152"/>
                    <a:pt x="68" y="138"/>
                    <a:pt x="67" y="133"/>
                  </a:cubicBezTo>
                  <a:cubicBezTo>
                    <a:pt x="67" y="129"/>
                    <a:pt x="71" y="122"/>
                    <a:pt x="75" y="118"/>
                  </a:cubicBezTo>
                  <a:cubicBezTo>
                    <a:pt x="82" y="110"/>
                    <a:pt x="84" y="110"/>
                    <a:pt x="85" y="110"/>
                  </a:cubicBezTo>
                  <a:cubicBezTo>
                    <a:pt x="102" y="110"/>
                    <a:pt x="102" y="110"/>
                    <a:pt x="102" y="110"/>
                  </a:cubicBezTo>
                  <a:cubicBezTo>
                    <a:pt x="114" y="90"/>
                    <a:pt x="114" y="90"/>
                    <a:pt x="114" y="90"/>
                  </a:cubicBezTo>
                  <a:cubicBezTo>
                    <a:pt x="103" y="87"/>
                    <a:pt x="89" y="75"/>
                    <a:pt x="82" y="64"/>
                  </a:cubicBezTo>
                  <a:cubicBezTo>
                    <a:pt x="75" y="55"/>
                    <a:pt x="73" y="47"/>
                    <a:pt x="76" y="41"/>
                  </a:cubicBezTo>
                  <a:cubicBezTo>
                    <a:pt x="83" y="32"/>
                    <a:pt x="82" y="2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5" name="Freeform 24"/>
            <p:cNvSpPr/>
            <p:nvPr/>
          </p:nvSpPr>
          <p:spPr bwMode="auto">
            <a:xfrm>
              <a:off x="3325813" y="3368674"/>
              <a:ext cx="2493963" cy="1628775"/>
            </a:xfrm>
            <a:custGeom>
              <a:avLst/>
              <a:gdLst>
                <a:gd name="T0" fmla="*/ 972 w 1004"/>
                <a:gd name="T1" fmla="*/ 559 h 655"/>
                <a:gd name="T2" fmla="*/ 987 w 1004"/>
                <a:gd name="T3" fmla="*/ 569 h 655"/>
                <a:gd name="T4" fmla="*/ 1004 w 1004"/>
                <a:gd name="T5" fmla="*/ 496 h 655"/>
                <a:gd name="T6" fmla="*/ 1002 w 1004"/>
                <a:gd name="T7" fmla="*/ 426 h 655"/>
                <a:gd name="T8" fmla="*/ 972 w 1004"/>
                <a:gd name="T9" fmla="*/ 366 h 655"/>
                <a:gd name="T10" fmla="*/ 938 w 1004"/>
                <a:gd name="T11" fmla="*/ 359 h 655"/>
                <a:gd name="T12" fmla="*/ 901 w 1004"/>
                <a:gd name="T13" fmla="*/ 388 h 655"/>
                <a:gd name="T14" fmla="*/ 877 w 1004"/>
                <a:gd name="T15" fmla="*/ 378 h 655"/>
                <a:gd name="T16" fmla="*/ 854 w 1004"/>
                <a:gd name="T17" fmla="*/ 388 h 655"/>
                <a:gd name="T18" fmla="*/ 807 w 1004"/>
                <a:gd name="T19" fmla="*/ 340 h 655"/>
                <a:gd name="T20" fmla="*/ 783 w 1004"/>
                <a:gd name="T21" fmla="*/ 336 h 655"/>
                <a:gd name="T22" fmla="*/ 734 w 1004"/>
                <a:gd name="T23" fmla="*/ 321 h 655"/>
                <a:gd name="T24" fmla="*/ 673 w 1004"/>
                <a:gd name="T25" fmla="*/ 292 h 655"/>
                <a:gd name="T26" fmla="*/ 668 w 1004"/>
                <a:gd name="T27" fmla="*/ 290 h 655"/>
                <a:gd name="T28" fmla="*/ 630 w 1004"/>
                <a:gd name="T29" fmla="*/ 252 h 655"/>
                <a:gd name="T30" fmla="*/ 590 w 1004"/>
                <a:gd name="T31" fmla="*/ 220 h 655"/>
                <a:gd name="T32" fmla="*/ 588 w 1004"/>
                <a:gd name="T33" fmla="*/ 168 h 655"/>
                <a:gd name="T34" fmla="*/ 576 w 1004"/>
                <a:gd name="T35" fmla="*/ 132 h 655"/>
                <a:gd name="T36" fmla="*/ 592 w 1004"/>
                <a:gd name="T37" fmla="*/ 107 h 655"/>
                <a:gd name="T38" fmla="*/ 598 w 1004"/>
                <a:gd name="T39" fmla="*/ 85 h 655"/>
                <a:gd name="T40" fmla="*/ 509 w 1004"/>
                <a:gd name="T41" fmla="*/ 48 h 655"/>
                <a:gd name="T42" fmla="*/ 401 w 1004"/>
                <a:gd name="T43" fmla="*/ 57 h 655"/>
                <a:gd name="T44" fmla="*/ 327 w 1004"/>
                <a:gd name="T45" fmla="*/ 58 h 655"/>
                <a:gd name="T46" fmla="*/ 274 w 1004"/>
                <a:gd name="T47" fmla="*/ 17 h 655"/>
                <a:gd name="T48" fmla="*/ 203 w 1004"/>
                <a:gd name="T49" fmla="*/ 20 h 655"/>
                <a:gd name="T50" fmla="*/ 123 w 1004"/>
                <a:gd name="T51" fmla="*/ 34 h 655"/>
                <a:gd name="T52" fmla="*/ 58 w 1004"/>
                <a:gd name="T53" fmla="*/ 30 h 655"/>
                <a:gd name="T54" fmla="*/ 43 w 1004"/>
                <a:gd name="T55" fmla="*/ 72 h 655"/>
                <a:gd name="T56" fmla="*/ 51 w 1004"/>
                <a:gd name="T57" fmla="*/ 103 h 655"/>
                <a:gd name="T58" fmla="*/ 31 w 1004"/>
                <a:gd name="T59" fmla="*/ 147 h 655"/>
                <a:gd name="T60" fmla="*/ 11 w 1004"/>
                <a:gd name="T61" fmla="*/ 130 h 655"/>
                <a:gd name="T62" fmla="*/ 5 w 1004"/>
                <a:gd name="T63" fmla="*/ 168 h 655"/>
                <a:gd name="T64" fmla="*/ 24 w 1004"/>
                <a:gd name="T65" fmla="*/ 238 h 655"/>
                <a:gd name="T66" fmla="*/ 60 w 1004"/>
                <a:gd name="T67" fmla="*/ 279 h 655"/>
                <a:gd name="T68" fmla="*/ 100 w 1004"/>
                <a:gd name="T69" fmla="*/ 316 h 655"/>
                <a:gd name="T70" fmla="*/ 150 w 1004"/>
                <a:gd name="T71" fmla="*/ 341 h 655"/>
                <a:gd name="T72" fmla="*/ 209 w 1004"/>
                <a:gd name="T73" fmla="*/ 402 h 655"/>
                <a:gd name="T74" fmla="*/ 240 w 1004"/>
                <a:gd name="T75" fmla="*/ 440 h 655"/>
                <a:gd name="T76" fmla="*/ 298 w 1004"/>
                <a:gd name="T77" fmla="*/ 496 h 655"/>
                <a:gd name="T78" fmla="*/ 346 w 1004"/>
                <a:gd name="T79" fmla="*/ 510 h 655"/>
                <a:gd name="T80" fmla="*/ 428 w 1004"/>
                <a:gd name="T81" fmla="*/ 533 h 655"/>
                <a:gd name="T82" fmla="*/ 446 w 1004"/>
                <a:gd name="T83" fmla="*/ 560 h 655"/>
                <a:gd name="T84" fmla="*/ 473 w 1004"/>
                <a:gd name="T85" fmla="*/ 583 h 655"/>
                <a:gd name="T86" fmla="*/ 510 w 1004"/>
                <a:gd name="T87" fmla="*/ 540 h 655"/>
                <a:gd name="T88" fmla="*/ 569 w 1004"/>
                <a:gd name="T89" fmla="*/ 572 h 655"/>
                <a:gd name="T90" fmla="*/ 599 w 1004"/>
                <a:gd name="T91" fmla="*/ 599 h 655"/>
                <a:gd name="T92" fmla="*/ 615 w 1004"/>
                <a:gd name="T93" fmla="*/ 641 h 655"/>
                <a:gd name="T94" fmla="*/ 703 w 1004"/>
                <a:gd name="T95" fmla="*/ 653 h 655"/>
                <a:gd name="T96" fmla="*/ 803 w 1004"/>
                <a:gd name="T97" fmla="*/ 602 h 655"/>
                <a:gd name="T98" fmla="*/ 896 w 1004"/>
                <a:gd name="T99" fmla="*/ 627 h 655"/>
                <a:gd name="T100" fmla="*/ 926 w 1004"/>
                <a:gd name="T101" fmla="*/ 588 h 655"/>
                <a:gd name="T102" fmla="*/ 944 w 1004"/>
                <a:gd name="T103" fmla="*/ 609 h 655"/>
                <a:gd name="T104" fmla="*/ 972 w 1004"/>
                <a:gd name="T105" fmla="*/ 605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04" h="655">
                  <a:moveTo>
                    <a:pt x="972" y="605"/>
                  </a:moveTo>
                  <a:cubicBezTo>
                    <a:pt x="972" y="559"/>
                    <a:pt x="972" y="559"/>
                    <a:pt x="972" y="559"/>
                  </a:cubicBezTo>
                  <a:cubicBezTo>
                    <a:pt x="979" y="566"/>
                    <a:pt x="979" y="566"/>
                    <a:pt x="979" y="566"/>
                  </a:cubicBezTo>
                  <a:cubicBezTo>
                    <a:pt x="981" y="567"/>
                    <a:pt x="984" y="570"/>
                    <a:pt x="987" y="569"/>
                  </a:cubicBezTo>
                  <a:cubicBezTo>
                    <a:pt x="987" y="569"/>
                    <a:pt x="988" y="569"/>
                    <a:pt x="990" y="567"/>
                  </a:cubicBezTo>
                  <a:cubicBezTo>
                    <a:pt x="994" y="558"/>
                    <a:pt x="1001" y="514"/>
                    <a:pt x="1004" y="496"/>
                  </a:cubicBezTo>
                  <a:cubicBezTo>
                    <a:pt x="1001" y="486"/>
                    <a:pt x="989" y="448"/>
                    <a:pt x="989" y="440"/>
                  </a:cubicBezTo>
                  <a:cubicBezTo>
                    <a:pt x="989" y="433"/>
                    <a:pt x="996" y="428"/>
                    <a:pt x="1002" y="426"/>
                  </a:cubicBezTo>
                  <a:cubicBezTo>
                    <a:pt x="984" y="403"/>
                    <a:pt x="984" y="403"/>
                    <a:pt x="984" y="403"/>
                  </a:cubicBezTo>
                  <a:cubicBezTo>
                    <a:pt x="972" y="366"/>
                    <a:pt x="972" y="366"/>
                    <a:pt x="972" y="366"/>
                  </a:cubicBezTo>
                  <a:cubicBezTo>
                    <a:pt x="963" y="359"/>
                    <a:pt x="963" y="359"/>
                    <a:pt x="963" y="359"/>
                  </a:cubicBezTo>
                  <a:cubicBezTo>
                    <a:pt x="938" y="359"/>
                    <a:pt x="938" y="359"/>
                    <a:pt x="938" y="359"/>
                  </a:cubicBezTo>
                  <a:cubicBezTo>
                    <a:pt x="929" y="376"/>
                    <a:pt x="929" y="376"/>
                    <a:pt x="929" y="376"/>
                  </a:cubicBezTo>
                  <a:cubicBezTo>
                    <a:pt x="901" y="388"/>
                    <a:pt x="901" y="388"/>
                    <a:pt x="901" y="388"/>
                  </a:cubicBezTo>
                  <a:cubicBezTo>
                    <a:pt x="896" y="388"/>
                    <a:pt x="896" y="388"/>
                    <a:pt x="896" y="388"/>
                  </a:cubicBezTo>
                  <a:cubicBezTo>
                    <a:pt x="893" y="388"/>
                    <a:pt x="884" y="383"/>
                    <a:pt x="877" y="378"/>
                  </a:cubicBezTo>
                  <a:cubicBezTo>
                    <a:pt x="856" y="389"/>
                    <a:pt x="856" y="389"/>
                    <a:pt x="856" y="389"/>
                  </a:cubicBezTo>
                  <a:cubicBezTo>
                    <a:pt x="854" y="388"/>
                    <a:pt x="854" y="388"/>
                    <a:pt x="854" y="388"/>
                  </a:cubicBezTo>
                  <a:cubicBezTo>
                    <a:pt x="854" y="388"/>
                    <a:pt x="842" y="384"/>
                    <a:pt x="830" y="364"/>
                  </a:cubicBezTo>
                  <a:cubicBezTo>
                    <a:pt x="822" y="350"/>
                    <a:pt x="815" y="345"/>
                    <a:pt x="807" y="340"/>
                  </a:cubicBezTo>
                  <a:cubicBezTo>
                    <a:pt x="805" y="339"/>
                    <a:pt x="803" y="337"/>
                    <a:pt x="801" y="336"/>
                  </a:cubicBezTo>
                  <a:cubicBezTo>
                    <a:pt x="794" y="330"/>
                    <a:pt x="783" y="336"/>
                    <a:pt x="783" y="336"/>
                  </a:cubicBezTo>
                  <a:cubicBezTo>
                    <a:pt x="782" y="337"/>
                    <a:pt x="782" y="337"/>
                    <a:pt x="782" y="337"/>
                  </a:cubicBezTo>
                  <a:cubicBezTo>
                    <a:pt x="734" y="321"/>
                    <a:pt x="734" y="321"/>
                    <a:pt x="734" y="321"/>
                  </a:cubicBezTo>
                  <a:cubicBezTo>
                    <a:pt x="729" y="318"/>
                    <a:pt x="703" y="301"/>
                    <a:pt x="703" y="288"/>
                  </a:cubicBezTo>
                  <a:cubicBezTo>
                    <a:pt x="701" y="286"/>
                    <a:pt x="686" y="287"/>
                    <a:pt x="673" y="292"/>
                  </a:cubicBezTo>
                  <a:cubicBezTo>
                    <a:pt x="670" y="293"/>
                    <a:pt x="670" y="293"/>
                    <a:pt x="670" y="293"/>
                  </a:cubicBezTo>
                  <a:cubicBezTo>
                    <a:pt x="668" y="290"/>
                    <a:pt x="668" y="290"/>
                    <a:pt x="668" y="290"/>
                  </a:cubicBezTo>
                  <a:cubicBezTo>
                    <a:pt x="667" y="289"/>
                    <a:pt x="651" y="262"/>
                    <a:pt x="646" y="251"/>
                  </a:cubicBezTo>
                  <a:cubicBezTo>
                    <a:pt x="644" y="248"/>
                    <a:pt x="636" y="250"/>
                    <a:pt x="630" y="252"/>
                  </a:cubicBezTo>
                  <a:cubicBezTo>
                    <a:pt x="621" y="254"/>
                    <a:pt x="611" y="257"/>
                    <a:pt x="604" y="252"/>
                  </a:cubicBezTo>
                  <a:cubicBezTo>
                    <a:pt x="593" y="244"/>
                    <a:pt x="590" y="224"/>
                    <a:pt x="590" y="220"/>
                  </a:cubicBezTo>
                  <a:cubicBezTo>
                    <a:pt x="576" y="191"/>
                    <a:pt x="576" y="191"/>
                    <a:pt x="576" y="191"/>
                  </a:cubicBezTo>
                  <a:cubicBezTo>
                    <a:pt x="588" y="168"/>
                    <a:pt x="588" y="168"/>
                    <a:pt x="588" y="168"/>
                  </a:cubicBezTo>
                  <a:cubicBezTo>
                    <a:pt x="576" y="160"/>
                    <a:pt x="576" y="160"/>
                    <a:pt x="576" y="160"/>
                  </a:cubicBezTo>
                  <a:cubicBezTo>
                    <a:pt x="576" y="132"/>
                    <a:pt x="576" y="132"/>
                    <a:pt x="576" y="132"/>
                  </a:cubicBezTo>
                  <a:cubicBezTo>
                    <a:pt x="577" y="131"/>
                    <a:pt x="577" y="131"/>
                    <a:pt x="577" y="131"/>
                  </a:cubicBezTo>
                  <a:cubicBezTo>
                    <a:pt x="577" y="131"/>
                    <a:pt x="588" y="113"/>
                    <a:pt x="592" y="107"/>
                  </a:cubicBezTo>
                  <a:cubicBezTo>
                    <a:pt x="594" y="104"/>
                    <a:pt x="598" y="94"/>
                    <a:pt x="601" y="85"/>
                  </a:cubicBezTo>
                  <a:cubicBezTo>
                    <a:pt x="598" y="85"/>
                    <a:pt x="598" y="85"/>
                    <a:pt x="598" y="85"/>
                  </a:cubicBezTo>
                  <a:cubicBezTo>
                    <a:pt x="564" y="57"/>
                    <a:pt x="564" y="57"/>
                    <a:pt x="564" y="57"/>
                  </a:cubicBezTo>
                  <a:cubicBezTo>
                    <a:pt x="509" y="48"/>
                    <a:pt x="509" y="48"/>
                    <a:pt x="509" y="48"/>
                  </a:cubicBezTo>
                  <a:cubicBezTo>
                    <a:pt x="505" y="48"/>
                    <a:pt x="443" y="46"/>
                    <a:pt x="437" y="46"/>
                  </a:cubicBezTo>
                  <a:cubicBezTo>
                    <a:pt x="434" y="46"/>
                    <a:pt x="417" y="52"/>
                    <a:pt x="401" y="57"/>
                  </a:cubicBezTo>
                  <a:cubicBezTo>
                    <a:pt x="401" y="58"/>
                    <a:pt x="401" y="58"/>
                    <a:pt x="401" y="58"/>
                  </a:cubicBezTo>
                  <a:cubicBezTo>
                    <a:pt x="327" y="58"/>
                    <a:pt x="327" y="58"/>
                    <a:pt x="327" y="58"/>
                  </a:cubicBezTo>
                  <a:cubicBezTo>
                    <a:pt x="326" y="57"/>
                    <a:pt x="326" y="57"/>
                    <a:pt x="326" y="57"/>
                  </a:cubicBezTo>
                  <a:cubicBezTo>
                    <a:pt x="325" y="57"/>
                    <a:pt x="285" y="43"/>
                    <a:pt x="274" y="17"/>
                  </a:cubicBezTo>
                  <a:cubicBezTo>
                    <a:pt x="266" y="0"/>
                    <a:pt x="220" y="13"/>
                    <a:pt x="204" y="19"/>
                  </a:cubicBezTo>
                  <a:cubicBezTo>
                    <a:pt x="203" y="20"/>
                    <a:pt x="203" y="20"/>
                    <a:pt x="203" y="20"/>
                  </a:cubicBezTo>
                  <a:cubicBezTo>
                    <a:pt x="161" y="6"/>
                    <a:pt x="161" y="6"/>
                    <a:pt x="161" y="6"/>
                  </a:cubicBezTo>
                  <a:cubicBezTo>
                    <a:pt x="123" y="34"/>
                    <a:pt x="123" y="34"/>
                    <a:pt x="123" y="34"/>
                  </a:cubicBezTo>
                  <a:cubicBezTo>
                    <a:pt x="58" y="34"/>
                    <a:pt x="58" y="34"/>
                    <a:pt x="58" y="34"/>
                  </a:cubicBezTo>
                  <a:cubicBezTo>
                    <a:pt x="58" y="30"/>
                    <a:pt x="58" y="30"/>
                    <a:pt x="58" y="30"/>
                  </a:cubicBezTo>
                  <a:cubicBezTo>
                    <a:pt x="51" y="54"/>
                    <a:pt x="51" y="54"/>
                    <a:pt x="51" y="54"/>
                  </a:cubicBezTo>
                  <a:cubicBezTo>
                    <a:pt x="51" y="54"/>
                    <a:pt x="43" y="66"/>
                    <a:pt x="43" y="72"/>
                  </a:cubicBezTo>
                  <a:cubicBezTo>
                    <a:pt x="43" y="77"/>
                    <a:pt x="47" y="95"/>
                    <a:pt x="47" y="95"/>
                  </a:cubicBezTo>
                  <a:cubicBezTo>
                    <a:pt x="51" y="103"/>
                    <a:pt x="51" y="103"/>
                    <a:pt x="51" y="103"/>
                  </a:cubicBezTo>
                  <a:cubicBezTo>
                    <a:pt x="51" y="103"/>
                    <a:pt x="47" y="129"/>
                    <a:pt x="47" y="133"/>
                  </a:cubicBezTo>
                  <a:cubicBezTo>
                    <a:pt x="47" y="137"/>
                    <a:pt x="31" y="147"/>
                    <a:pt x="31" y="147"/>
                  </a:cubicBezTo>
                  <a:cubicBezTo>
                    <a:pt x="24" y="133"/>
                    <a:pt x="24" y="133"/>
                    <a:pt x="24" y="133"/>
                  </a:cubicBezTo>
                  <a:cubicBezTo>
                    <a:pt x="11" y="130"/>
                    <a:pt x="11" y="130"/>
                    <a:pt x="11" y="130"/>
                  </a:cubicBezTo>
                  <a:cubicBezTo>
                    <a:pt x="1" y="155"/>
                    <a:pt x="1" y="155"/>
                    <a:pt x="1" y="155"/>
                  </a:cubicBezTo>
                  <a:cubicBezTo>
                    <a:pt x="5" y="168"/>
                    <a:pt x="5" y="168"/>
                    <a:pt x="5" y="168"/>
                  </a:cubicBezTo>
                  <a:cubicBezTo>
                    <a:pt x="5" y="168"/>
                    <a:pt x="0" y="175"/>
                    <a:pt x="4" y="199"/>
                  </a:cubicBezTo>
                  <a:cubicBezTo>
                    <a:pt x="8" y="222"/>
                    <a:pt x="19" y="238"/>
                    <a:pt x="24" y="238"/>
                  </a:cubicBezTo>
                  <a:cubicBezTo>
                    <a:pt x="28" y="238"/>
                    <a:pt x="49" y="249"/>
                    <a:pt x="49" y="249"/>
                  </a:cubicBezTo>
                  <a:cubicBezTo>
                    <a:pt x="49" y="249"/>
                    <a:pt x="56" y="277"/>
                    <a:pt x="60" y="279"/>
                  </a:cubicBezTo>
                  <a:cubicBezTo>
                    <a:pt x="64" y="282"/>
                    <a:pt x="78" y="298"/>
                    <a:pt x="78" y="298"/>
                  </a:cubicBezTo>
                  <a:cubicBezTo>
                    <a:pt x="100" y="316"/>
                    <a:pt x="100" y="316"/>
                    <a:pt x="100" y="316"/>
                  </a:cubicBezTo>
                  <a:cubicBezTo>
                    <a:pt x="128" y="310"/>
                    <a:pt x="128" y="310"/>
                    <a:pt x="128" y="310"/>
                  </a:cubicBezTo>
                  <a:cubicBezTo>
                    <a:pt x="128" y="310"/>
                    <a:pt x="146" y="335"/>
                    <a:pt x="150" y="341"/>
                  </a:cubicBezTo>
                  <a:cubicBezTo>
                    <a:pt x="155" y="346"/>
                    <a:pt x="170" y="366"/>
                    <a:pt x="178" y="372"/>
                  </a:cubicBezTo>
                  <a:cubicBezTo>
                    <a:pt x="187" y="377"/>
                    <a:pt x="209" y="402"/>
                    <a:pt x="209" y="402"/>
                  </a:cubicBezTo>
                  <a:cubicBezTo>
                    <a:pt x="224" y="408"/>
                    <a:pt x="224" y="408"/>
                    <a:pt x="224" y="408"/>
                  </a:cubicBezTo>
                  <a:cubicBezTo>
                    <a:pt x="224" y="408"/>
                    <a:pt x="233" y="431"/>
                    <a:pt x="240" y="440"/>
                  </a:cubicBezTo>
                  <a:cubicBezTo>
                    <a:pt x="247" y="448"/>
                    <a:pt x="268" y="457"/>
                    <a:pt x="272" y="458"/>
                  </a:cubicBezTo>
                  <a:cubicBezTo>
                    <a:pt x="276" y="459"/>
                    <a:pt x="291" y="490"/>
                    <a:pt x="298" y="496"/>
                  </a:cubicBezTo>
                  <a:cubicBezTo>
                    <a:pt x="305" y="501"/>
                    <a:pt x="316" y="510"/>
                    <a:pt x="322" y="510"/>
                  </a:cubicBezTo>
                  <a:cubicBezTo>
                    <a:pt x="328" y="510"/>
                    <a:pt x="333" y="504"/>
                    <a:pt x="346" y="510"/>
                  </a:cubicBezTo>
                  <a:cubicBezTo>
                    <a:pt x="358" y="515"/>
                    <a:pt x="397" y="532"/>
                    <a:pt x="397" y="532"/>
                  </a:cubicBezTo>
                  <a:cubicBezTo>
                    <a:pt x="397" y="532"/>
                    <a:pt x="424" y="533"/>
                    <a:pt x="428" y="533"/>
                  </a:cubicBezTo>
                  <a:cubicBezTo>
                    <a:pt x="432" y="533"/>
                    <a:pt x="447" y="533"/>
                    <a:pt x="447" y="533"/>
                  </a:cubicBezTo>
                  <a:cubicBezTo>
                    <a:pt x="446" y="560"/>
                    <a:pt x="446" y="560"/>
                    <a:pt x="446" y="560"/>
                  </a:cubicBezTo>
                  <a:cubicBezTo>
                    <a:pt x="454" y="588"/>
                    <a:pt x="454" y="588"/>
                    <a:pt x="454" y="588"/>
                  </a:cubicBezTo>
                  <a:cubicBezTo>
                    <a:pt x="473" y="583"/>
                    <a:pt x="473" y="583"/>
                    <a:pt x="473" y="583"/>
                  </a:cubicBezTo>
                  <a:cubicBezTo>
                    <a:pt x="475" y="558"/>
                    <a:pt x="475" y="558"/>
                    <a:pt x="475" y="558"/>
                  </a:cubicBezTo>
                  <a:cubicBezTo>
                    <a:pt x="510" y="540"/>
                    <a:pt x="510" y="540"/>
                    <a:pt x="510" y="540"/>
                  </a:cubicBezTo>
                  <a:cubicBezTo>
                    <a:pt x="540" y="551"/>
                    <a:pt x="540" y="551"/>
                    <a:pt x="540" y="551"/>
                  </a:cubicBezTo>
                  <a:cubicBezTo>
                    <a:pt x="569" y="572"/>
                    <a:pt x="569" y="572"/>
                    <a:pt x="569" y="572"/>
                  </a:cubicBezTo>
                  <a:cubicBezTo>
                    <a:pt x="586" y="572"/>
                    <a:pt x="586" y="572"/>
                    <a:pt x="586" y="572"/>
                  </a:cubicBezTo>
                  <a:cubicBezTo>
                    <a:pt x="599" y="599"/>
                    <a:pt x="599" y="599"/>
                    <a:pt x="599" y="599"/>
                  </a:cubicBezTo>
                  <a:cubicBezTo>
                    <a:pt x="604" y="616"/>
                    <a:pt x="604" y="616"/>
                    <a:pt x="604" y="616"/>
                  </a:cubicBezTo>
                  <a:cubicBezTo>
                    <a:pt x="615" y="641"/>
                    <a:pt x="615" y="641"/>
                    <a:pt x="615" y="641"/>
                  </a:cubicBezTo>
                  <a:cubicBezTo>
                    <a:pt x="654" y="650"/>
                    <a:pt x="654" y="650"/>
                    <a:pt x="654" y="650"/>
                  </a:cubicBezTo>
                  <a:cubicBezTo>
                    <a:pt x="654" y="650"/>
                    <a:pt x="698" y="655"/>
                    <a:pt x="703" y="653"/>
                  </a:cubicBezTo>
                  <a:cubicBezTo>
                    <a:pt x="707" y="652"/>
                    <a:pt x="722" y="618"/>
                    <a:pt x="753" y="618"/>
                  </a:cubicBezTo>
                  <a:cubicBezTo>
                    <a:pt x="784" y="618"/>
                    <a:pt x="797" y="604"/>
                    <a:pt x="803" y="602"/>
                  </a:cubicBezTo>
                  <a:cubicBezTo>
                    <a:pt x="809" y="599"/>
                    <a:pt x="832" y="588"/>
                    <a:pt x="860" y="607"/>
                  </a:cubicBezTo>
                  <a:cubicBezTo>
                    <a:pt x="888" y="627"/>
                    <a:pt x="887" y="632"/>
                    <a:pt x="896" y="627"/>
                  </a:cubicBezTo>
                  <a:cubicBezTo>
                    <a:pt x="906" y="621"/>
                    <a:pt x="909" y="606"/>
                    <a:pt x="913" y="599"/>
                  </a:cubicBezTo>
                  <a:cubicBezTo>
                    <a:pt x="917" y="592"/>
                    <a:pt x="926" y="588"/>
                    <a:pt x="926" y="588"/>
                  </a:cubicBezTo>
                  <a:cubicBezTo>
                    <a:pt x="931" y="604"/>
                    <a:pt x="931" y="604"/>
                    <a:pt x="931" y="604"/>
                  </a:cubicBezTo>
                  <a:cubicBezTo>
                    <a:pt x="944" y="609"/>
                    <a:pt x="944" y="609"/>
                    <a:pt x="944" y="609"/>
                  </a:cubicBezTo>
                  <a:cubicBezTo>
                    <a:pt x="944" y="605"/>
                    <a:pt x="944" y="605"/>
                    <a:pt x="944" y="605"/>
                  </a:cubicBezTo>
                  <a:lnTo>
                    <a:pt x="972" y="60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grpSp>
      <p:sp>
        <p:nvSpPr>
          <p:cNvPr id="26" name="Rectangle 46"/>
          <p:cNvSpPr/>
          <p:nvPr/>
        </p:nvSpPr>
        <p:spPr>
          <a:xfrm>
            <a:off x="1162050" y="5096745"/>
            <a:ext cx="206337" cy="2063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cs typeface="+mn-ea"/>
              <a:sym typeface="+mn-lt"/>
            </a:endParaRPr>
          </a:p>
        </p:txBody>
      </p:sp>
      <p:sp>
        <p:nvSpPr>
          <p:cNvPr id="27" name="Rectangle 48"/>
          <p:cNvSpPr/>
          <p:nvPr/>
        </p:nvSpPr>
        <p:spPr>
          <a:xfrm>
            <a:off x="2859437" y="5107971"/>
            <a:ext cx="206337" cy="206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cs typeface="+mn-ea"/>
              <a:sym typeface="+mn-lt"/>
            </a:endParaRPr>
          </a:p>
        </p:txBody>
      </p:sp>
      <p:sp>
        <p:nvSpPr>
          <p:cNvPr id="28" name="Rectangle 50"/>
          <p:cNvSpPr/>
          <p:nvPr/>
        </p:nvSpPr>
        <p:spPr>
          <a:xfrm>
            <a:off x="1162050" y="5538610"/>
            <a:ext cx="206337" cy="206337"/>
          </a:xfrm>
          <a:prstGeom prst="rect">
            <a:avLst/>
          </a:prstGeom>
          <a:solidFill>
            <a:srgbClr val="DE5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cs typeface="+mn-ea"/>
              <a:sym typeface="+mn-lt"/>
            </a:endParaRPr>
          </a:p>
        </p:txBody>
      </p:sp>
      <p:sp>
        <p:nvSpPr>
          <p:cNvPr id="29" name="Rectangle 52"/>
          <p:cNvSpPr/>
          <p:nvPr/>
        </p:nvSpPr>
        <p:spPr>
          <a:xfrm>
            <a:off x="2859437" y="5538610"/>
            <a:ext cx="206337" cy="206337"/>
          </a:xfrm>
          <a:prstGeom prst="rect">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cs typeface="+mn-ea"/>
              <a:sym typeface="+mn-lt"/>
            </a:endParaRPr>
          </a:p>
        </p:txBody>
      </p:sp>
      <p:sp>
        <p:nvSpPr>
          <p:cNvPr id="30" name="Freeform 43"/>
          <p:cNvSpPr/>
          <p:nvPr/>
        </p:nvSpPr>
        <p:spPr>
          <a:xfrm rot="20280238">
            <a:off x="6456257" y="2262187"/>
            <a:ext cx="380054" cy="387986"/>
          </a:xfrm>
          <a:custGeom>
            <a:avLst/>
            <a:gdLst/>
            <a:ahLst/>
            <a:cxnLst/>
            <a:rect l="l" t="t" r="r" b="b"/>
            <a:pathLst>
              <a:path w="210312" h="214701">
                <a:moveTo>
                  <a:pt x="189053" y="194356"/>
                </a:moveTo>
                <a:cubicBezTo>
                  <a:pt x="189967" y="194204"/>
                  <a:pt x="190767" y="194394"/>
                  <a:pt x="191453" y="194928"/>
                </a:cubicBezTo>
                <a:cubicBezTo>
                  <a:pt x="192139" y="195461"/>
                  <a:pt x="192558" y="196185"/>
                  <a:pt x="192710" y="197099"/>
                </a:cubicBezTo>
                <a:cubicBezTo>
                  <a:pt x="192863" y="198014"/>
                  <a:pt x="192672" y="198814"/>
                  <a:pt x="192139" y="199500"/>
                </a:cubicBezTo>
                <a:cubicBezTo>
                  <a:pt x="191605" y="200185"/>
                  <a:pt x="190881" y="200604"/>
                  <a:pt x="189967" y="200757"/>
                </a:cubicBezTo>
                <a:cubicBezTo>
                  <a:pt x="179147" y="202281"/>
                  <a:pt x="167107" y="203386"/>
                  <a:pt x="153848" y="204072"/>
                </a:cubicBezTo>
                <a:cubicBezTo>
                  <a:pt x="140589" y="204757"/>
                  <a:pt x="129274" y="205100"/>
                  <a:pt x="119901" y="205100"/>
                </a:cubicBezTo>
                <a:cubicBezTo>
                  <a:pt x="110529" y="205100"/>
                  <a:pt x="97956" y="204986"/>
                  <a:pt x="82182" y="204757"/>
                </a:cubicBezTo>
                <a:cubicBezTo>
                  <a:pt x="66409" y="204529"/>
                  <a:pt x="55017" y="204414"/>
                  <a:pt x="48006" y="204414"/>
                </a:cubicBezTo>
                <a:cubicBezTo>
                  <a:pt x="45873" y="204414"/>
                  <a:pt x="44806" y="203348"/>
                  <a:pt x="44806" y="201214"/>
                </a:cubicBezTo>
                <a:cubicBezTo>
                  <a:pt x="44806" y="199080"/>
                  <a:pt x="45873" y="198014"/>
                  <a:pt x="48006" y="198014"/>
                </a:cubicBezTo>
                <a:cubicBezTo>
                  <a:pt x="55169" y="198014"/>
                  <a:pt x="66599" y="198128"/>
                  <a:pt x="82296" y="198357"/>
                </a:cubicBezTo>
                <a:cubicBezTo>
                  <a:pt x="97994" y="198585"/>
                  <a:pt x="110490" y="198699"/>
                  <a:pt x="119787" y="198699"/>
                </a:cubicBezTo>
                <a:cubicBezTo>
                  <a:pt x="129083" y="198699"/>
                  <a:pt x="140285" y="198357"/>
                  <a:pt x="153391" y="197671"/>
                </a:cubicBezTo>
                <a:cubicBezTo>
                  <a:pt x="166497" y="196985"/>
                  <a:pt x="178385" y="195880"/>
                  <a:pt x="189053" y="194356"/>
                </a:cubicBezTo>
                <a:close/>
                <a:moveTo>
                  <a:pt x="114072" y="161895"/>
                </a:moveTo>
                <a:lnTo>
                  <a:pt x="113386" y="162123"/>
                </a:lnTo>
                <a:lnTo>
                  <a:pt x="114529" y="162352"/>
                </a:lnTo>
                <a:close/>
                <a:moveTo>
                  <a:pt x="141047" y="141092"/>
                </a:moveTo>
                <a:lnTo>
                  <a:pt x="141047" y="141321"/>
                </a:lnTo>
                <a:lnTo>
                  <a:pt x="141047" y="141549"/>
                </a:lnTo>
                <a:lnTo>
                  <a:pt x="141961" y="141092"/>
                </a:lnTo>
                <a:close/>
                <a:moveTo>
                  <a:pt x="66980" y="136520"/>
                </a:moveTo>
                <a:cubicBezTo>
                  <a:pt x="66066" y="139111"/>
                  <a:pt x="65075" y="141473"/>
                  <a:pt x="64008" y="143607"/>
                </a:cubicBezTo>
                <a:cubicBezTo>
                  <a:pt x="60656" y="151074"/>
                  <a:pt x="57684" y="156180"/>
                  <a:pt x="55093" y="158923"/>
                </a:cubicBezTo>
                <a:cubicBezTo>
                  <a:pt x="55245" y="159380"/>
                  <a:pt x="55322" y="159837"/>
                  <a:pt x="55322" y="160295"/>
                </a:cubicBezTo>
                <a:cubicBezTo>
                  <a:pt x="67666" y="160142"/>
                  <a:pt x="76886" y="160218"/>
                  <a:pt x="82982" y="160523"/>
                </a:cubicBezTo>
                <a:cubicBezTo>
                  <a:pt x="87097" y="160676"/>
                  <a:pt x="92583" y="160980"/>
                  <a:pt x="99441" y="161438"/>
                </a:cubicBezTo>
                <a:lnTo>
                  <a:pt x="99441" y="161209"/>
                </a:lnTo>
                <a:cubicBezTo>
                  <a:pt x="103251" y="156637"/>
                  <a:pt x="107366" y="148712"/>
                  <a:pt x="111786" y="137435"/>
                </a:cubicBezTo>
                <a:lnTo>
                  <a:pt x="111100" y="137435"/>
                </a:lnTo>
                <a:cubicBezTo>
                  <a:pt x="88240" y="136825"/>
                  <a:pt x="75362" y="136520"/>
                  <a:pt x="72467" y="136520"/>
                </a:cubicBezTo>
                <a:close/>
                <a:moveTo>
                  <a:pt x="28118" y="133777"/>
                </a:moveTo>
                <a:cubicBezTo>
                  <a:pt x="24308" y="141397"/>
                  <a:pt x="19660" y="149779"/>
                  <a:pt x="14174" y="158923"/>
                </a:cubicBezTo>
                <a:cubicBezTo>
                  <a:pt x="22556" y="160142"/>
                  <a:pt x="33528" y="160676"/>
                  <a:pt x="47092" y="160523"/>
                </a:cubicBezTo>
                <a:lnTo>
                  <a:pt x="47321" y="160523"/>
                </a:lnTo>
                <a:lnTo>
                  <a:pt x="49835" y="157780"/>
                </a:lnTo>
                <a:cubicBezTo>
                  <a:pt x="49378" y="156561"/>
                  <a:pt x="49607" y="155570"/>
                  <a:pt x="50521" y="154808"/>
                </a:cubicBezTo>
                <a:cubicBezTo>
                  <a:pt x="52502" y="152522"/>
                  <a:pt x="55093" y="147874"/>
                  <a:pt x="58293" y="140864"/>
                </a:cubicBezTo>
                <a:lnTo>
                  <a:pt x="60122" y="136749"/>
                </a:lnTo>
                <a:cubicBezTo>
                  <a:pt x="55855" y="136901"/>
                  <a:pt x="52350" y="136977"/>
                  <a:pt x="49607" y="136977"/>
                </a:cubicBezTo>
                <a:cubicBezTo>
                  <a:pt x="40615" y="136825"/>
                  <a:pt x="33452" y="135758"/>
                  <a:pt x="28118" y="133777"/>
                </a:cubicBezTo>
                <a:close/>
                <a:moveTo>
                  <a:pt x="69723" y="129662"/>
                </a:moveTo>
                <a:lnTo>
                  <a:pt x="69495" y="130119"/>
                </a:lnTo>
                <a:lnTo>
                  <a:pt x="69952" y="130119"/>
                </a:lnTo>
                <a:cubicBezTo>
                  <a:pt x="69952" y="129967"/>
                  <a:pt x="69876" y="129815"/>
                  <a:pt x="69723" y="129662"/>
                </a:cubicBezTo>
                <a:close/>
                <a:moveTo>
                  <a:pt x="75667" y="112289"/>
                </a:moveTo>
                <a:lnTo>
                  <a:pt x="75438" y="113432"/>
                </a:lnTo>
                <a:lnTo>
                  <a:pt x="76353" y="112746"/>
                </a:lnTo>
                <a:cubicBezTo>
                  <a:pt x="76048" y="112593"/>
                  <a:pt x="75819" y="112441"/>
                  <a:pt x="75667" y="112289"/>
                </a:cubicBezTo>
                <a:close/>
                <a:moveTo>
                  <a:pt x="39320" y="106802"/>
                </a:moveTo>
                <a:cubicBezTo>
                  <a:pt x="37034" y="113660"/>
                  <a:pt x="34214" y="120747"/>
                  <a:pt x="30861" y="128062"/>
                </a:cubicBezTo>
                <a:cubicBezTo>
                  <a:pt x="35433" y="129586"/>
                  <a:pt x="41682" y="130424"/>
                  <a:pt x="49607" y="130577"/>
                </a:cubicBezTo>
                <a:cubicBezTo>
                  <a:pt x="52655" y="130577"/>
                  <a:pt x="56998" y="130500"/>
                  <a:pt x="62637" y="130348"/>
                </a:cubicBezTo>
                <a:lnTo>
                  <a:pt x="64237" y="126005"/>
                </a:lnTo>
                <a:cubicBezTo>
                  <a:pt x="64085" y="125090"/>
                  <a:pt x="64313" y="124252"/>
                  <a:pt x="64923" y="123490"/>
                </a:cubicBezTo>
                <a:lnTo>
                  <a:pt x="65380" y="123033"/>
                </a:lnTo>
                <a:lnTo>
                  <a:pt x="67209" y="118004"/>
                </a:lnTo>
                <a:lnTo>
                  <a:pt x="70409" y="108174"/>
                </a:lnTo>
                <a:cubicBezTo>
                  <a:pt x="68428" y="108174"/>
                  <a:pt x="66142" y="108098"/>
                  <a:pt x="63551" y="107945"/>
                </a:cubicBezTo>
                <a:cubicBezTo>
                  <a:pt x="60960" y="107793"/>
                  <a:pt x="58446" y="107793"/>
                  <a:pt x="56007" y="107945"/>
                </a:cubicBezTo>
                <a:cubicBezTo>
                  <a:pt x="53569" y="108098"/>
                  <a:pt x="50750" y="108098"/>
                  <a:pt x="47549" y="107945"/>
                </a:cubicBezTo>
                <a:cubicBezTo>
                  <a:pt x="44349" y="107793"/>
                  <a:pt x="41606" y="107412"/>
                  <a:pt x="39320" y="106802"/>
                </a:cubicBezTo>
                <a:close/>
                <a:moveTo>
                  <a:pt x="176937" y="105888"/>
                </a:moveTo>
                <a:cubicBezTo>
                  <a:pt x="167031" y="105888"/>
                  <a:pt x="150800" y="106345"/>
                  <a:pt x="128245" y="107259"/>
                </a:cubicBezTo>
                <a:cubicBezTo>
                  <a:pt x="126569" y="113355"/>
                  <a:pt x="124816" y="119147"/>
                  <a:pt x="122987" y="124633"/>
                </a:cubicBezTo>
                <a:lnTo>
                  <a:pt x="120701" y="131262"/>
                </a:lnTo>
                <a:cubicBezTo>
                  <a:pt x="131826" y="131415"/>
                  <a:pt x="141504" y="131186"/>
                  <a:pt x="149733" y="130577"/>
                </a:cubicBezTo>
                <a:cubicBezTo>
                  <a:pt x="150953" y="130424"/>
                  <a:pt x="153924" y="130119"/>
                  <a:pt x="158649" y="129662"/>
                </a:cubicBezTo>
                <a:cubicBezTo>
                  <a:pt x="162459" y="129205"/>
                  <a:pt x="165583" y="128976"/>
                  <a:pt x="168021" y="128976"/>
                </a:cubicBezTo>
                <a:lnTo>
                  <a:pt x="168707" y="128976"/>
                </a:lnTo>
                <a:cubicBezTo>
                  <a:pt x="172060" y="121052"/>
                  <a:pt x="174879" y="113355"/>
                  <a:pt x="177165" y="105888"/>
                </a:cubicBezTo>
                <a:close/>
                <a:moveTo>
                  <a:pt x="42977" y="94458"/>
                </a:moveTo>
                <a:lnTo>
                  <a:pt x="42520" y="95829"/>
                </a:lnTo>
                <a:lnTo>
                  <a:pt x="42977" y="95601"/>
                </a:lnTo>
                <a:close/>
                <a:moveTo>
                  <a:pt x="82296" y="80970"/>
                </a:moveTo>
                <a:cubicBezTo>
                  <a:pt x="82449" y="84476"/>
                  <a:pt x="81763" y="89505"/>
                  <a:pt x="80239" y="96058"/>
                </a:cubicBezTo>
                <a:cubicBezTo>
                  <a:pt x="79782" y="97887"/>
                  <a:pt x="79248" y="99868"/>
                  <a:pt x="78639" y="102002"/>
                </a:cubicBezTo>
                <a:cubicBezTo>
                  <a:pt x="89459" y="102154"/>
                  <a:pt x="103328" y="101925"/>
                  <a:pt x="120244" y="101316"/>
                </a:cubicBezTo>
                <a:lnTo>
                  <a:pt x="123216" y="101087"/>
                </a:lnTo>
                <a:cubicBezTo>
                  <a:pt x="125197" y="93772"/>
                  <a:pt x="126721" y="87295"/>
                  <a:pt x="127788" y="81656"/>
                </a:cubicBezTo>
                <a:cubicBezTo>
                  <a:pt x="112243" y="81809"/>
                  <a:pt x="97079" y="81580"/>
                  <a:pt x="82296" y="80970"/>
                </a:cubicBezTo>
                <a:close/>
                <a:moveTo>
                  <a:pt x="45720" y="80056"/>
                </a:moveTo>
                <a:lnTo>
                  <a:pt x="45492" y="80742"/>
                </a:lnTo>
                <a:cubicBezTo>
                  <a:pt x="45644" y="80589"/>
                  <a:pt x="45873" y="80437"/>
                  <a:pt x="46178" y="80285"/>
                </a:cubicBezTo>
                <a:close/>
                <a:moveTo>
                  <a:pt x="183338" y="78913"/>
                </a:moveTo>
                <a:cubicBezTo>
                  <a:pt x="182728" y="79523"/>
                  <a:pt x="182042" y="79827"/>
                  <a:pt x="181280" y="79827"/>
                </a:cubicBezTo>
                <a:cubicBezTo>
                  <a:pt x="165278" y="80894"/>
                  <a:pt x="149581" y="81504"/>
                  <a:pt x="134189" y="81656"/>
                </a:cubicBezTo>
                <a:cubicBezTo>
                  <a:pt x="133274" y="87143"/>
                  <a:pt x="131826" y="93543"/>
                  <a:pt x="129845" y="100859"/>
                </a:cubicBezTo>
                <a:cubicBezTo>
                  <a:pt x="151181" y="99944"/>
                  <a:pt x="166878" y="99487"/>
                  <a:pt x="176937" y="99487"/>
                </a:cubicBezTo>
                <a:cubicBezTo>
                  <a:pt x="177699" y="99487"/>
                  <a:pt x="178308" y="99716"/>
                  <a:pt x="178766" y="100173"/>
                </a:cubicBezTo>
                <a:cubicBezTo>
                  <a:pt x="180747" y="93010"/>
                  <a:pt x="182271" y="85923"/>
                  <a:pt x="183338" y="78913"/>
                </a:cubicBezTo>
                <a:close/>
                <a:moveTo>
                  <a:pt x="156363" y="46680"/>
                </a:moveTo>
                <a:lnTo>
                  <a:pt x="156363" y="48966"/>
                </a:lnTo>
                <a:cubicBezTo>
                  <a:pt x="156210" y="51100"/>
                  <a:pt x="155982" y="52548"/>
                  <a:pt x="155677" y="53310"/>
                </a:cubicBezTo>
                <a:cubicBezTo>
                  <a:pt x="154458" y="55596"/>
                  <a:pt x="152324" y="57196"/>
                  <a:pt x="149276" y="58110"/>
                </a:cubicBezTo>
                <a:cubicBezTo>
                  <a:pt x="147905" y="58568"/>
                  <a:pt x="145923" y="58872"/>
                  <a:pt x="143333" y="59025"/>
                </a:cubicBezTo>
                <a:cubicBezTo>
                  <a:pt x="139370" y="59330"/>
                  <a:pt x="136246" y="58339"/>
                  <a:pt x="133960" y="56053"/>
                </a:cubicBezTo>
                <a:cubicBezTo>
                  <a:pt x="132436" y="54377"/>
                  <a:pt x="131369" y="52167"/>
                  <a:pt x="130760" y="49424"/>
                </a:cubicBezTo>
                <a:cubicBezTo>
                  <a:pt x="128321" y="53234"/>
                  <a:pt x="127635" y="56129"/>
                  <a:pt x="128702" y="58110"/>
                </a:cubicBezTo>
                <a:cubicBezTo>
                  <a:pt x="130074" y="61006"/>
                  <a:pt x="133731" y="62454"/>
                  <a:pt x="139675" y="62454"/>
                </a:cubicBezTo>
                <a:cubicBezTo>
                  <a:pt x="146076" y="62454"/>
                  <a:pt x="151181" y="60930"/>
                  <a:pt x="154991" y="57882"/>
                </a:cubicBezTo>
                <a:cubicBezTo>
                  <a:pt x="156668" y="56510"/>
                  <a:pt x="157734" y="54986"/>
                  <a:pt x="158192" y="53310"/>
                </a:cubicBezTo>
                <a:cubicBezTo>
                  <a:pt x="158496" y="51633"/>
                  <a:pt x="158039" y="49652"/>
                  <a:pt x="156820" y="47366"/>
                </a:cubicBezTo>
                <a:cubicBezTo>
                  <a:pt x="156668" y="47061"/>
                  <a:pt x="156515" y="46833"/>
                  <a:pt x="156363" y="46680"/>
                </a:cubicBezTo>
                <a:close/>
                <a:moveTo>
                  <a:pt x="92812" y="45537"/>
                </a:moveTo>
                <a:lnTo>
                  <a:pt x="92355" y="47366"/>
                </a:lnTo>
                <a:cubicBezTo>
                  <a:pt x="91898" y="49805"/>
                  <a:pt x="91212" y="51633"/>
                  <a:pt x="90297" y="52853"/>
                </a:cubicBezTo>
                <a:cubicBezTo>
                  <a:pt x="88773" y="54681"/>
                  <a:pt x="86564" y="55824"/>
                  <a:pt x="83668" y="56282"/>
                </a:cubicBezTo>
                <a:cubicBezTo>
                  <a:pt x="82144" y="56434"/>
                  <a:pt x="80163" y="56510"/>
                  <a:pt x="77724" y="56510"/>
                </a:cubicBezTo>
                <a:cubicBezTo>
                  <a:pt x="73000" y="56358"/>
                  <a:pt x="69876" y="53615"/>
                  <a:pt x="68352" y="48281"/>
                </a:cubicBezTo>
                <a:lnTo>
                  <a:pt x="67895" y="50109"/>
                </a:lnTo>
                <a:cubicBezTo>
                  <a:pt x="67437" y="52091"/>
                  <a:pt x="67895" y="53691"/>
                  <a:pt x="69266" y="54910"/>
                </a:cubicBezTo>
                <a:cubicBezTo>
                  <a:pt x="72314" y="57806"/>
                  <a:pt x="75705" y="59634"/>
                  <a:pt x="79439" y="60396"/>
                </a:cubicBezTo>
                <a:cubicBezTo>
                  <a:pt x="83173" y="61158"/>
                  <a:pt x="86526" y="61044"/>
                  <a:pt x="89497" y="60054"/>
                </a:cubicBezTo>
                <a:cubicBezTo>
                  <a:pt x="92469" y="59063"/>
                  <a:pt x="95022" y="57577"/>
                  <a:pt x="97155" y="55596"/>
                </a:cubicBezTo>
                <a:cubicBezTo>
                  <a:pt x="100051" y="52853"/>
                  <a:pt x="101194" y="50567"/>
                  <a:pt x="100584" y="48738"/>
                </a:cubicBezTo>
                <a:cubicBezTo>
                  <a:pt x="99975" y="46909"/>
                  <a:pt x="97384" y="45842"/>
                  <a:pt x="92812" y="45537"/>
                </a:cubicBezTo>
                <a:close/>
                <a:moveTo>
                  <a:pt x="206312" y="36851"/>
                </a:moveTo>
                <a:cubicBezTo>
                  <a:pt x="207150" y="36698"/>
                  <a:pt x="207912" y="36927"/>
                  <a:pt x="208598" y="37536"/>
                </a:cubicBezTo>
                <a:cubicBezTo>
                  <a:pt x="209284" y="38146"/>
                  <a:pt x="209703" y="38908"/>
                  <a:pt x="209855" y="39822"/>
                </a:cubicBezTo>
                <a:cubicBezTo>
                  <a:pt x="210160" y="43328"/>
                  <a:pt x="210312" y="47061"/>
                  <a:pt x="210312" y="51024"/>
                </a:cubicBezTo>
                <a:cubicBezTo>
                  <a:pt x="210312" y="54986"/>
                  <a:pt x="210236" y="59368"/>
                  <a:pt x="210084" y="64168"/>
                </a:cubicBezTo>
                <a:cubicBezTo>
                  <a:pt x="209931" y="68969"/>
                  <a:pt x="209855" y="72588"/>
                  <a:pt x="209855" y="75027"/>
                </a:cubicBezTo>
                <a:cubicBezTo>
                  <a:pt x="209855" y="105659"/>
                  <a:pt x="209017" y="133625"/>
                  <a:pt x="207341" y="158923"/>
                </a:cubicBezTo>
                <a:cubicBezTo>
                  <a:pt x="207188" y="161819"/>
                  <a:pt x="207188" y="167457"/>
                  <a:pt x="207341" y="175839"/>
                </a:cubicBezTo>
                <a:cubicBezTo>
                  <a:pt x="207493" y="182393"/>
                  <a:pt x="207341" y="187346"/>
                  <a:pt x="206883" y="190698"/>
                </a:cubicBezTo>
                <a:cubicBezTo>
                  <a:pt x="208103" y="191308"/>
                  <a:pt x="208712" y="192299"/>
                  <a:pt x="208712" y="193670"/>
                </a:cubicBezTo>
                <a:lnTo>
                  <a:pt x="208712" y="203957"/>
                </a:lnTo>
                <a:cubicBezTo>
                  <a:pt x="208712" y="204872"/>
                  <a:pt x="208407" y="205634"/>
                  <a:pt x="207798" y="206243"/>
                </a:cubicBezTo>
                <a:cubicBezTo>
                  <a:pt x="207188" y="206853"/>
                  <a:pt x="206502" y="207158"/>
                  <a:pt x="205740" y="207158"/>
                </a:cubicBezTo>
                <a:cubicBezTo>
                  <a:pt x="205131" y="208224"/>
                  <a:pt x="204293" y="208834"/>
                  <a:pt x="203226" y="208986"/>
                </a:cubicBezTo>
                <a:cubicBezTo>
                  <a:pt x="184633" y="211577"/>
                  <a:pt x="160325" y="213025"/>
                  <a:pt x="130302" y="213330"/>
                </a:cubicBezTo>
                <a:cubicBezTo>
                  <a:pt x="90374" y="213787"/>
                  <a:pt x="66142" y="214244"/>
                  <a:pt x="57608" y="214701"/>
                </a:cubicBezTo>
                <a:cubicBezTo>
                  <a:pt x="56693" y="214701"/>
                  <a:pt x="55893" y="214435"/>
                  <a:pt x="55207" y="213901"/>
                </a:cubicBezTo>
                <a:cubicBezTo>
                  <a:pt x="54522" y="213368"/>
                  <a:pt x="54179" y="212644"/>
                  <a:pt x="54179" y="211730"/>
                </a:cubicBezTo>
                <a:cubicBezTo>
                  <a:pt x="54179" y="210815"/>
                  <a:pt x="54445" y="210015"/>
                  <a:pt x="54979" y="209329"/>
                </a:cubicBezTo>
                <a:cubicBezTo>
                  <a:pt x="55512" y="208644"/>
                  <a:pt x="56236" y="208301"/>
                  <a:pt x="57150" y="208301"/>
                </a:cubicBezTo>
                <a:cubicBezTo>
                  <a:pt x="65532" y="207843"/>
                  <a:pt x="89840" y="207386"/>
                  <a:pt x="130074" y="206929"/>
                </a:cubicBezTo>
                <a:cubicBezTo>
                  <a:pt x="159030" y="206624"/>
                  <a:pt x="182423" y="205253"/>
                  <a:pt x="200254" y="202814"/>
                </a:cubicBezTo>
                <a:cubicBezTo>
                  <a:pt x="200102" y="202357"/>
                  <a:pt x="200025" y="201824"/>
                  <a:pt x="200025" y="201214"/>
                </a:cubicBezTo>
                <a:lnTo>
                  <a:pt x="200483" y="198699"/>
                </a:lnTo>
                <a:cubicBezTo>
                  <a:pt x="200635" y="198395"/>
                  <a:pt x="200711" y="198166"/>
                  <a:pt x="200711" y="198014"/>
                </a:cubicBezTo>
                <a:lnTo>
                  <a:pt x="200711" y="197556"/>
                </a:lnTo>
                <a:lnTo>
                  <a:pt x="200711" y="196871"/>
                </a:lnTo>
                <a:lnTo>
                  <a:pt x="200711" y="194813"/>
                </a:lnTo>
                <a:lnTo>
                  <a:pt x="200711" y="194585"/>
                </a:lnTo>
                <a:cubicBezTo>
                  <a:pt x="200254" y="193975"/>
                  <a:pt x="200102" y="193289"/>
                  <a:pt x="200254" y="192527"/>
                </a:cubicBezTo>
                <a:cubicBezTo>
                  <a:pt x="200864" y="188717"/>
                  <a:pt x="201092" y="183155"/>
                  <a:pt x="200940" y="175839"/>
                </a:cubicBezTo>
                <a:cubicBezTo>
                  <a:pt x="200787" y="167305"/>
                  <a:pt x="200787" y="161514"/>
                  <a:pt x="200940" y="158466"/>
                </a:cubicBezTo>
                <a:cubicBezTo>
                  <a:pt x="202616" y="133472"/>
                  <a:pt x="203454" y="105659"/>
                  <a:pt x="203454" y="75027"/>
                </a:cubicBezTo>
                <a:cubicBezTo>
                  <a:pt x="203454" y="72284"/>
                  <a:pt x="203531" y="68359"/>
                  <a:pt x="203683" y="63254"/>
                </a:cubicBezTo>
                <a:cubicBezTo>
                  <a:pt x="203835" y="58149"/>
                  <a:pt x="203912" y="54339"/>
                  <a:pt x="203912" y="51824"/>
                </a:cubicBezTo>
                <a:cubicBezTo>
                  <a:pt x="203912" y="49309"/>
                  <a:pt x="203759" y="45461"/>
                  <a:pt x="203454" y="40280"/>
                </a:cubicBezTo>
                <a:cubicBezTo>
                  <a:pt x="203302" y="39518"/>
                  <a:pt x="203531" y="38794"/>
                  <a:pt x="204140" y="38108"/>
                </a:cubicBezTo>
                <a:cubicBezTo>
                  <a:pt x="204750" y="37422"/>
                  <a:pt x="205474" y="37003"/>
                  <a:pt x="206312" y="36851"/>
                </a:cubicBezTo>
                <a:close/>
                <a:moveTo>
                  <a:pt x="192482" y="32507"/>
                </a:moveTo>
                <a:lnTo>
                  <a:pt x="192024" y="48281"/>
                </a:lnTo>
                <a:cubicBezTo>
                  <a:pt x="191720" y="58796"/>
                  <a:pt x="191262" y="66721"/>
                  <a:pt x="190653" y="72055"/>
                </a:cubicBezTo>
                <a:cubicBezTo>
                  <a:pt x="188976" y="88209"/>
                  <a:pt x="185243" y="103945"/>
                  <a:pt x="179451" y="119261"/>
                </a:cubicBezTo>
                <a:cubicBezTo>
                  <a:pt x="173660" y="134577"/>
                  <a:pt x="166040" y="150770"/>
                  <a:pt x="156591" y="167838"/>
                </a:cubicBezTo>
                <a:cubicBezTo>
                  <a:pt x="155982" y="168905"/>
                  <a:pt x="155067" y="169439"/>
                  <a:pt x="153848" y="169439"/>
                </a:cubicBezTo>
                <a:cubicBezTo>
                  <a:pt x="153086" y="170048"/>
                  <a:pt x="152172" y="170277"/>
                  <a:pt x="151105" y="170124"/>
                </a:cubicBezTo>
                <a:lnTo>
                  <a:pt x="147676" y="169439"/>
                </a:lnTo>
                <a:lnTo>
                  <a:pt x="146762" y="168981"/>
                </a:lnTo>
                <a:cubicBezTo>
                  <a:pt x="146304" y="169439"/>
                  <a:pt x="145695" y="169667"/>
                  <a:pt x="144933" y="169667"/>
                </a:cubicBezTo>
                <a:cubicBezTo>
                  <a:pt x="138684" y="169667"/>
                  <a:pt x="132169" y="169515"/>
                  <a:pt x="125388" y="169210"/>
                </a:cubicBezTo>
                <a:cubicBezTo>
                  <a:pt x="118606" y="168905"/>
                  <a:pt x="110833" y="168486"/>
                  <a:pt x="102070" y="167953"/>
                </a:cubicBezTo>
                <a:cubicBezTo>
                  <a:pt x="93307" y="167419"/>
                  <a:pt x="86792" y="167076"/>
                  <a:pt x="82525" y="166924"/>
                </a:cubicBezTo>
                <a:cubicBezTo>
                  <a:pt x="80544" y="166619"/>
                  <a:pt x="73686" y="166543"/>
                  <a:pt x="61951" y="166695"/>
                </a:cubicBezTo>
                <a:cubicBezTo>
                  <a:pt x="50216" y="166848"/>
                  <a:pt x="43053" y="166924"/>
                  <a:pt x="40463" y="166924"/>
                </a:cubicBezTo>
                <a:cubicBezTo>
                  <a:pt x="40463" y="167686"/>
                  <a:pt x="40539" y="168677"/>
                  <a:pt x="40691" y="169896"/>
                </a:cubicBezTo>
                <a:cubicBezTo>
                  <a:pt x="40691" y="170353"/>
                  <a:pt x="40844" y="173172"/>
                  <a:pt x="41148" y="178354"/>
                </a:cubicBezTo>
                <a:cubicBezTo>
                  <a:pt x="41301" y="181859"/>
                  <a:pt x="41453" y="184450"/>
                  <a:pt x="41606" y="186126"/>
                </a:cubicBezTo>
                <a:cubicBezTo>
                  <a:pt x="41606" y="186736"/>
                  <a:pt x="41682" y="187269"/>
                  <a:pt x="41834" y="187727"/>
                </a:cubicBezTo>
                <a:cubicBezTo>
                  <a:pt x="42596" y="187879"/>
                  <a:pt x="43511" y="187955"/>
                  <a:pt x="44577" y="187955"/>
                </a:cubicBezTo>
                <a:cubicBezTo>
                  <a:pt x="47168" y="188108"/>
                  <a:pt x="50673" y="188108"/>
                  <a:pt x="55093" y="187955"/>
                </a:cubicBezTo>
                <a:lnTo>
                  <a:pt x="66523" y="187269"/>
                </a:lnTo>
                <a:cubicBezTo>
                  <a:pt x="70943" y="187117"/>
                  <a:pt x="73381" y="187041"/>
                  <a:pt x="73838" y="187041"/>
                </a:cubicBezTo>
                <a:cubicBezTo>
                  <a:pt x="77648" y="186888"/>
                  <a:pt x="83516" y="186774"/>
                  <a:pt x="91440" y="186698"/>
                </a:cubicBezTo>
                <a:cubicBezTo>
                  <a:pt x="99365" y="186622"/>
                  <a:pt x="106414" y="186469"/>
                  <a:pt x="112586" y="186241"/>
                </a:cubicBezTo>
                <a:cubicBezTo>
                  <a:pt x="118758" y="186012"/>
                  <a:pt x="124664" y="185745"/>
                  <a:pt x="130302" y="185441"/>
                </a:cubicBezTo>
                <a:cubicBezTo>
                  <a:pt x="135027" y="185136"/>
                  <a:pt x="143637" y="185136"/>
                  <a:pt x="156134" y="185441"/>
                </a:cubicBezTo>
                <a:cubicBezTo>
                  <a:pt x="167107" y="185745"/>
                  <a:pt x="175489" y="185517"/>
                  <a:pt x="181280" y="184755"/>
                </a:cubicBezTo>
                <a:lnTo>
                  <a:pt x="182423" y="184755"/>
                </a:lnTo>
                <a:cubicBezTo>
                  <a:pt x="183185" y="183688"/>
                  <a:pt x="184176" y="183231"/>
                  <a:pt x="185395" y="183383"/>
                </a:cubicBezTo>
                <a:cubicBezTo>
                  <a:pt x="187071" y="183536"/>
                  <a:pt x="188900" y="183612"/>
                  <a:pt x="190881" y="183612"/>
                </a:cubicBezTo>
                <a:cubicBezTo>
                  <a:pt x="190881" y="152827"/>
                  <a:pt x="191186" y="118308"/>
                  <a:pt x="191796" y="80056"/>
                </a:cubicBezTo>
                <a:cubicBezTo>
                  <a:pt x="191796" y="77008"/>
                  <a:pt x="192024" y="72207"/>
                  <a:pt x="192482" y="65654"/>
                </a:cubicBezTo>
                <a:cubicBezTo>
                  <a:pt x="192939" y="59101"/>
                  <a:pt x="193244" y="54377"/>
                  <a:pt x="193396" y="51481"/>
                </a:cubicBezTo>
                <a:cubicBezTo>
                  <a:pt x="193548" y="43861"/>
                  <a:pt x="193244" y="37536"/>
                  <a:pt x="192482" y="32507"/>
                </a:cubicBezTo>
                <a:close/>
                <a:moveTo>
                  <a:pt x="78867" y="11476"/>
                </a:moveTo>
                <a:cubicBezTo>
                  <a:pt x="77648" y="11628"/>
                  <a:pt x="76200" y="12390"/>
                  <a:pt x="74524" y="13762"/>
                </a:cubicBezTo>
                <a:cubicBezTo>
                  <a:pt x="74372" y="14067"/>
                  <a:pt x="74143" y="14295"/>
                  <a:pt x="73838" y="14448"/>
                </a:cubicBezTo>
                <a:lnTo>
                  <a:pt x="73838" y="32507"/>
                </a:lnTo>
                <a:cubicBezTo>
                  <a:pt x="73838" y="39213"/>
                  <a:pt x="73991" y="43328"/>
                  <a:pt x="74295" y="44852"/>
                </a:cubicBezTo>
                <a:cubicBezTo>
                  <a:pt x="74905" y="48357"/>
                  <a:pt x="76048" y="50109"/>
                  <a:pt x="77724" y="50109"/>
                </a:cubicBezTo>
                <a:cubicBezTo>
                  <a:pt x="79858" y="50109"/>
                  <a:pt x="81458" y="50033"/>
                  <a:pt x="82525" y="49881"/>
                </a:cubicBezTo>
                <a:cubicBezTo>
                  <a:pt x="83897" y="49728"/>
                  <a:pt x="84811" y="49347"/>
                  <a:pt x="85268" y="48738"/>
                </a:cubicBezTo>
                <a:cubicBezTo>
                  <a:pt x="85573" y="48433"/>
                  <a:pt x="85878" y="47519"/>
                  <a:pt x="86183" y="45995"/>
                </a:cubicBezTo>
                <a:cubicBezTo>
                  <a:pt x="86487" y="44318"/>
                  <a:pt x="86716" y="42185"/>
                  <a:pt x="86868" y="39594"/>
                </a:cubicBezTo>
                <a:cubicBezTo>
                  <a:pt x="87021" y="33955"/>
                  <a:pt x="86640" y="28545"/>
                  <a:pt x="85725" y="23363"/>
                </a:cubicBezTo>
                <a:cubicBezTo>
                  <a:pt x="84506" y="17724"/>
                  <a:pt x="82982" y="13991"/>
                  <a:pt x="81153" y="12162"/>
                </a:cubicBezTo>
                <a:cubicBezTo>
                  <a:pt x="80391" y="11552"/>
                  <a:pt x="79629" y="11324"/>
                  <a:pt x="78867" y="11476"/>
                </a:cubicBezTo>
                <a:close/>
                <a:moveTo>
                  <a:pt x="142875" y="6447"/>
                </a:moveTo>
                <a:cubicBezTo>
                  <a:pt x="140285" y="6752"/>
                  <a:pt x="138913" y="6904"/>
                  <a:pt x="138761" y="6904"/>
                </a:cubicBezTo>
                <a:lnTo>
                  <a:pt x="138303" y="6904"/>
                </a:lnTo>
                <a:cubicBezTo>
                  <a:pt x="138456" y="7361"/>
                  <a:pt x="138532" y="7818"/>
                  <a:pt x="138532" y="8276"/>
                </a:cubicBezTo>
                <a:cubicBezTo>
                  <a:pt x="138532" y="11476"/>
                  <a:pt x="138342" y="16162"/>
                  <a:pt x="137961" y="22335"/>
                </a:cubicBezTo>
                <a:cubicBezTo>
                  <a:pt x="137580" y="28507"/>
                  <a:pt x="137389" y="31974"/>
                  <a:pt x="137389" y="32736"/>
                </a:cubicBezTo>
                <a:lnTo>
                  <a:pt x="137389" y="33422"/>
                </a:lnTo>
                <a:cubicBezTo>
                  <a:pt x="137237" y="34336"/>
                  <a:pt x="137122" y="35555"/>
                  <a:pt x="137046" y="37079"/>
                </a:cubicBezTo>
                <a:cubicBezTo>
                  <a:pt x="136970" y="38603"/>
                  <a:pt x="136932" y="39518"/>
                  <a:pt x="136932" y="39822"/>
                </a:cubicBezTo>
                <a:cubicBezTo>
                  <a:pt x="137084" y="40432"/>
                  <a:pt x="137008" y="41042"/>
                  <a:pt x="136703" y="41651"/>
                </a:cubicBezTo>
                <a:cubicBezTo>
                  <a:pt x="136551" y="43937"/>
                  <a:pt x="136627" y="45842"/>
                  <a:pt x="136932" y="47366"/>
                </a:cubicBezTo>
                <a:cubicBezTo>
                  <a:pt x="137237" y="49347"/>
                  <a:pt x="137770" y="50719"/>
                  <a:pt x="138532" y="51481"/>
                </a:cubicBezTo>
                <a:cubicBezTo>
                  <a:pt x="139446" y="52395"/>
                  <a:pt x="140894" y="52776"/>
                  <a:pt x="142875" y="52624"/>
                </a:cubicBezTo>
                <a:cubicBezTo>
                  <a:pt x="145009" y="52472"/>
                  <a:pt x="146533" y="52243"/>
                  <a:pt x="147447" y="51938"/>
                </a:cubicBezTo>
                <a:cubicBezTo>
                  <a:pt x="148667" y="51633"/>
                  <a:pt x="149429" y="51176"/>
                  <a:pt x="149733" y="50567"/>
                </a:cubicBezTo>
                <a:lnTo>
                  <a:pt x="149962" y="48738"/>
                </a:lnTo>
                <a:lnTo>
                  <a:pt x="149962" y="43709"/>
                </a:lnTo>
                <a:lnTo>
                  <a:pt x="149733" y="43709"/>
                </a:lnTo>
                <a:cubicBezTo>
                  <a:pt x="148819" y="43556"/>
                  <a:pt x="148095" y="43099"/>
                  <a:pt x="147562" y="42337"/>
                </a:cubicBezTo>
                <a:cubicBezTo>
                  <a:pt x="147028" y="41575"/>
                  <a:pt x="146838" y="40813"/>
                  <a:pt x="146990" y="40051"/>
                </a:cubicBezTo>
                <a:cubicBezTo>
                  <a:pt x="147295" y="38527"/>
                  <a:pt x="148133" y="37613"/>
                  <a:pt x="149505" y="37308"/>
                </a:cubicBezTo>
                <a:cubicBezTo>
                  <a:pt x="149352" y="34260"/>
                  <a:pt x="149048" y="31059"/>
                  <a:pt x="148590" y="27707"/>
                </a:cubicBezTo>
                <a:cubicBezTo>
                  <a:pt x="147828" y="21611"/>
                  <a:pt x="147066" y="16505"/>
                  <a:pt x="146304" y="12390"/>
                </a:cubicBezTo>
                <a:cubicBezTo>
                  <a:pt x="145695" y="10257"/>
                  <a:pt x="145161" y="8580"/>
                  <a:pt x="144704" y="7361"/>
                </a:cubicBezTo>
                <a:lnTo>
                  <a:pt x="144247" y="6447"/>
                </a:lnTo>
                <a:close/>
                <a:moveTo>
                  <a:pt x="142190" y="46"/>
                </a:moveTo>
                <a:cubicBezTo>
                  <a:pt x="144323" y="-106"/>
                  <a:pt x="146076" y="122"/>
                  <a:pt x="147447" y="732"/>
                </a:cubicBezTo>
                <a:cubicBezTo>
                  <a:pt x="148819" y="1494"/>
                  <a:pt x="149886" y="2942"/>
                  <a:pt x="150648" y="5075"/>
                </a:cubicBezTo>
                <a:cubicBezTo>
                  <a:pt x="151257" y="6599"/>
                  <a:pt x="151867" y="8580"/>
                  <a:pt x="152477" y="11019"/>
                </a:cubicBezTo>
                <a:cubicBezTo>
                  <a:pt x="153391" y="15286"/>
                  <a:pt x="154229" y="20620"/>
                  <a:pt x="154991" y="27021"/>
                </a:cubicBezTo>
                <a:lnTo>
                  <a:pt x="155220" y="27021"/>
                </a:lnTo>
                <a:cubicBezTo>
                  <a:pt x="156439" y="27021"/>
                  <a:pt x="158687" y="27097"/>
                  <a:pt x="161964" y="27249"/>
                </a:cubicBezTo>
                <a:cubicBezTo>
                  <a:pt x="165240" y="27402"/>
                  <a:pt x="167831" y="27402"/>
                  <a:pt x="169736" y="27249"/>
                </a:cubicBezTo>
                <a:cubicBezTo>
                  <a:pt x="171641" y="27097"/>
                  <a:pt x="173508" y="26792"/>
                  <a:pt x="175337" y="26335"/>
                </a:cubicBezTo>
                <a:cubicBezTo>
                  <a:pt x="175641" y="26183"/>
                  <a:pt x="175870" y="26106"/>
                  <a:pt x="176022" y="26106"/>
                </a:cubicBezTo>
                <a:cubicBezTo>
                  <a:pt x="176784" y="25497"/>
                  <a:pt x="177623" y="25268"/>
                  <a:pt x="178537" y="25421"/>
                </a:cubicBezTo>
                <a:cubicBezTo>
                  <a:pt x="180823" y="25725"/>
                  <a:pt x="183566" y="25649"/>
                  <a:pt x="186767" y="25192"/>
                </a:cubicBezTo>
                <a:lnTo>
                  <a:pt x="186767" y="24278"/>
                </a:lnTo>
                <a:cubicBezTo>
                  <a:pt x="186919" y="23363"/>
                  <a:pt x="187338" y="22601"/>
                  <a:pt x="188024" y="21992"/>
                </a:cubicBezTo>
                <a:cubicBezTo>
                  <a:pt x="188710" y="21382"/>
                  <a:pt x="189434" y="21153"/>
                  <a:pt x="190196" y="21306"/>
                </a:cubicBezTo>
                <a:cubicBezTo>
                  <a:pt x="190653" y="21306"/>
                  <a:pt x="191034" y="21382"/>
                  <a:pt x="191339" y="21534"/>
                </a:cubicBezTo>
                <a:cubicBezTo>
                  <a:pt x="191796" y="21077"/>
                  <a:pt x="192329" y="20772"/>
                  <a:pt x="192939" y="20620"/>
                </a:cubicBezTo>
                <a:cubicBezTo>
                  <a:pt x="194920" y="19858"/>
                  <a:pt x="196215" y="20544"/>
                  <a:pt x="196825" y="22677"/>
                </a:cubicBezTo>
                <a:cubicBezTo>
                  <a:pt x="199111" y="29840"/>
                  <a:pt x="200102" y="39518"/>
                  <a:pt x="199797" y="51710"/>
                </a:cubicBezTo>
                <a:cubicBezTo>
                  <a:pt x="199644" y="54605"/>
                  <a:pt x="199340" y="59292"/>
                  <a:pt x="198882" y="65769"/>
                </a:cubicBezTo>
                <a:cubicBezTo>
                  <a:pt x="198425" y="72246"/>
                  <a:pt x="198197" y="77008"/>
                  <a:pt x="198197" y="80056"/>
                </a:cubicBezTo>
                <a:cubicBezTo>
                  <a:pt x="197587" y="118461"/>
                  <a:pt x="197282" y="153132"/>
                  <a:pt x="197282" y="184069"/>
                </a:cubicBezTo>
                <a:cubicBezTo>
                  <a:pt x="198349" y="184679"/>
                  <a:pt x="198882" y="185593"/>
                  <a:pt x="198882" y="186812"/>
                </a:cubicBezTo>
                <a:cubicBezTo>
                  <a:pt x="198882" y="188031"/>
                  <a:pt x="198349" y="188946"/>
                  <a:pt x="197282" y="189555"/>
                </a:cubicBezTo>
                <a:lnTo>
                  <a:pt x="197282" y="191841"/>
                </a:lnTo>
                <a:cubicBezTo>
                  <a:pt x="197282" y="193975"/>
                  <a:pt x="196215" y="195042"/>
                  <a:pt x="194082" y="195042"/>
                </a:cubicBezTo>
                <a:cubicBezTo>
                  <a:pt x="191948" y="195042"/>
                  <a:pt x="190881" y="193975"/>
                  <a:pt x="190881" y="191841"/>
                </a:cubicBezTo>
                <a:lnTo>
                  <a:pt x="190881" y="190013"/>
                </a:lnTo>
                <a:cubicBezTo>
                  <a:pt x="188595" y="190013"/>
                  <a:pt x="186614" y="189936"/>
                  <a:pt x="184938" y="189784"/>
                </a:cubicBezTo>
                <a:lnTo>
                  <a:pt x="184481" y="189784"/>
                </a:lnTo>
                <a:cubicBezTo>
                  <a:pt x="183871" y="190546"/>
                  <a:pt x="183109" y="191003"/>
                  <a:pt x="182195" y="191156"/>
                </a:cubicBezTo>
                <a:cubicBezTo>
                  <a:pt x="176099" y="191918"/>
                  <a:pt x="167412" y="192146"/>
                  <a:pt x="156134" y="191841"/>
                </a:cubicBezTo>
                <a:cubicBezTo>
                  <a:pt x="143790" y="191537"/>
                  <a:pt x="135332" y="191537"/>
                  <a:pt x="130760" y="191841"/>
                </a:cubicBezTo>
                <a:cubicBezTo>
                  <a:pt x="125121" y="192146"/>
                  <a:pt x="119177" y="192413"/>
                  <a:pt x="112929" y="192642"/>
                </a:cubicBezTo>
                <a:cubicBezTo>
                  <a:pt x="106680" y="192870"/>
                  <a:pt x="99594" y="193023"/>
                  <a:pt x="91669" y="193099"/>
                </a:cubicBezTo>
                <a:cubicBezTo>
                  <a:pt x="83744" y="193175"/>
                  <a:pt x="77801" y="193289"/>
                  <a:pt x="73838" y="193442"/>
                </a:cubicBezTo>
                <a:cubicBezTo>
                  <a:pt x="73381" y="193442"/>
                  <a:pt x="70943" y="193518"/>
                  <a:pt x="66523" y="193670"/>
                </a:cubicBezTo>
                <a:lnTo>
                  <a:pt x="55322" y="194356"/>
                </a:lnTo>
                <a:cubicBezTo>
                  <a:pt x="50750" y="194508"/>
                  <a:pt x="47092" y="194508"/>
                  <a:pt x="44349" y="194356"/>
                </a:cubicBezTo>
                <a:cubicBezTo>
                  <a:pt x="42672" y="194356"/>
                  <a:pt x="41301" y="194204"/>
                  <a:pt x="40234" y="193899"/>
                </a:cubicBezTo>
                <a:cubicBezTo>
                  <a:pt x="39624" y="193899"/>
                  <a:pt x="39091" y="193823"/>
                  <a:pt x="38634" y="193670"/>
                </a:cubicBezTo>
                <a:cubicBezTo>
                  <a:pt x="37719" y="193365"/>
                  <a:pt x="37034" y="192984"/>
                  <a:pt x="36576" y="192527"/>
                </a:cubicBezTo>
                <a:lnTo>
                  <a:pt x="35662" y="190927"/>
                </a:lnTo>
                <a:lnTo>
                  <a:pt x="35662" y="190470"/>
                </a:lnTo>
                <a:cubicBezTo>
                  <a:pt x="35662" y="190165"/>
                  <a:pt x="35586" y="189860"/>
                  <a:pt x="35433" y="189555"/>
                </a:cubicBezTo>
                <a:cubicBezTo>
                  <a:pt x="35433" y="188793"/>
                  <a:pt x="35357" y="187879"/>
                  <a:pt x="35205" y="186812"/>
                </a:cubicBezTo>
                <a:cubicBezTo>
                  <a:pt x="35052" y="184983"/>
                  <a:pt x="34900" y="182240"/>
                  <a:pt x="34748" y="178583"/>
                </a:cubicBezTo>
                <a:cubicBezTo>
                  <a:pt x="34443" y="173553"/>
                  <a:pt x="34290" y="170734"/>
                  <a:pt x="34290" y="170124"/>
                </a:cubicBezTo>
                <a:cubicBezTo>
                  <a:pt x="34138" y="168600"/>
                  <a:pt x="34062" y="167457"/>
                  <a:pt x="34062" y="166695"/>
                </a:cubicBezTo>
                <a:cubicBezTo>
                  <a:pt x="21717" y="166391"/>
                  <a:pt x="11202" y="165248"/>
                  <a:pt x="2515" y="163266"/>
                </a:cubicBezTo>
                <a:cubicBezTo>
                  <a:pt x="1601" y="162962"/>
                  <a:pt x="915" y="162428"/>
                  <a:pt x="458" y="161666"/>
                </a:cubicBezTo>
                <a:cubicBezTo>
                  <a:pt x="0" y="160904"/>
                  <a:pt x="-114" y="160104"/>
                  <a:pt x="115" y="159266"/>
                </a:cubicBezTo>
                <a:cubicBezTo>
                  <a:pt x="343" y="158428"/>
                  <a:pt x="839" y="157780"/>
                  <a:pt x="1601" y="157323"/>
                </a:cubicBezTo>
                <a:cubicBezTo>
                  <a:pt x="2363" y="156866"/>
                  <a:pt x="3125" y="156713"/>
                  <a:pt x="3887" y="156866"/>
                </a:cubicBezTo>
                <a:cubicBezTo>
                  <a:pt x="5411" y="157323"/>
                  <a:pt x="6858" y="157628"/>
                  <a:pt x="8230" y="157780"/>
                </a:cubicBezTo>
                <a:cubicBezTo>
                  <a:pt x="8078" y="157018"/>
                  <a:pt x="8230" y="156332"/>
                  <a:pt x="8687" y="155723"/>
                </a:cubicBezTo>
                <a:cubicBezTo>
                  <a:pt x="18593" y="139416"/>
                  <a:pt x="26289" y="124023"/>
                  <a:pt x="31776" y="109545"/>
                </a:cubicBezTo>
                <a:cubicBezTo>
                  <a:pt x="37110" y="95372"/>
                  <a:pt x="40082" y="80285"/>
                  <a:pt x="40691" y="64283"/>
                </a:cubicBezTo>
                <a:cubicBezTo>
                  <a:pt x="40844" y="61235"/>
                  <a:pt x="40691" y="56510"/>
                  <a:pt x="40234" y="50109"/>
                </a:cubicBezTo>
                <a:cubicBezTo>
                  <a:pt x="39777" y="43251"/>
                  <a:pt x="39548" y="38375"/>
                  <a:pt x="39548" y="35479"/>
                </a:cubicBezTo>
                <a:cubicBezTo>
                  <a:pt x="39548" y="33345"/>
                  <a:pt x="40615" y="32279"/>
                  <a:pt x="42749" y="32279"/>
                </a:cubicBezTo>
                <a:cubicBezTo>
                  <a:pt x="43358" y="32279"/>
                  <a:pt x="43892" y="32431"/>
                  <a:pt x="44349" y="32736"/>
                </a:cubicBezTo>
                <a:cubicBezTo>
                  <a:pt x="44958" y="32126"/>
                  <a:pt x="45720" y="31821"/>
                  <a:pt x="46635" y="31821"/>
                </a:cubicBezTo>
                <a:cubicBezTo>
                  <a:pt x="52883" y="31821"/>
                  <a:pt x="58293" y="31593"/>
                  <a:pt x="62865" y="31136"/>
                </a:cubicBezTo>
                <a:cubicBezTo>
                  <a:pt x="63627" y="30983"/>
                  <a:pt x="64351" y="31212"/>
                  <a:pt x="65037" y="31821"/>
                </a:cubicBezTo>
                <a:cubicBezTo>
                  <a:pt x="65723" y="32431"/>
                  <a:pt x="66142" y="33155"/>
                  <a:pt x="66294" y="33993"/>
                </a:cubicBezTo>
                <a:cubicBezTo>
                  <a:pt x="66447" y="34831"/>
                  <a:pt x="66218" y="35593"/>
                  <a:pt x="65609" y="36279"/>
                </a:cubicBezTo>
                <a:cubicBezTo>
                  <a:pt x="64999" y="36965"/>
                  <a:pt x="64237" y="37384"/>
                  <a:pt x="63323" y="37536"/>
                </a:cubicBezTo>
                <a:cubicBezTo>
                  <a:pt x="58751" y="37994"/>
                  <a:pt x="53188" y="38222"/>
                  <a:pt x="46635" y="38222"/>
                </a:cubicBezTo>
                <a:lnTo>
                  <a:pt x="45949" y="38222"/>
                </a:lnTo>
                <a:cubicBezTo>
                  <a:pt x="46101" y="40203"/>
                  <a:pt x="46330" y="44013"/>
                  <a:pt x="46635" y="49652"/>
                </a:cubicBezTo>
                <a:cubicBezTo>
                  <a:pt x="47092" y="55901"/>
                  <a:pt x="47244" y="60930"/>
                  <a:pt x="47092" y="64740"/>
                </a:cubicBezTo>
                <a:cubicBezTo>
                  <a:pt x="46940" y="67635"/>
                  <a:pt x="46711" y="70607"/>
                  <a:pt x="46406" y="73655"/>
                </a:cubicBezTo>
                <a:cubicBezTo>
                  <a:pt x="49607" y="74722"/>
                  <a:pt x="54179" y="75179"/>
                  <a:pt x="60122" y="75027"/>
                </a:cubicBezTo>
                <a:cubicBezTo>
                  <a:pt x="61037" y="75027"/>
                  <a:pt x="61951" y="74989"/>
                  <a:pt x="62865" y="74913"/>
                </a:cubicBezTo>
                <a:cubicBezTo>
                  <a:pt x="63780" y="74836"/>
                  <a:pt x="64809" y="74760"/>
                  <a:pt x="65952" y="74684"/>
                </a:cubicBezTo>
                <a:cubicBezTo>
                  <a:pt x="67095" y="74608"/>
                  <a:pt x="68047" y="74570"/>
                  <a:pt x="68809" y="74570"/>
                </a:cubicBezTo>
                <a:cubicBezTo>
                  <a:pt x="72314" y="74265"/>
                  <a:pt x="75134" y="74189"/>
                  <a:pt x="77267" y="74341"/>
                </a:cubicBezTo>
                <a:cubicBezTo>
                  <a:pt x="109881" y="76017"/>
                  <a:pt x="144399" y="75713"/>
                  <a:pt x="180823" y="73427"/>
                </a:cubicBezTo>
                <a:cubicBezTo>
                  <a:pt x="182195" y="73274"/>
                  <a:pt x="183185" y="73808"/>
                  <a:pt x="183795" y="75027"/>
                </a:cubicBezTo>
                <a:cubicBezTo>
                  <a:pt x="183947" y="73808"/>
                  <a:pt x="184100" y="72665"/>
                  <a:pt x="184252" y="71598"/>
                </a:cubicBezTo>
                <a:cubicBezTo>
                  <a:pt x="184862" y="66264"/>
                  <a:pt x="185319" y="58415"/>
                  <a:pt x="185624" y="48052"/>
                </a:cubicBezTo>
                <a:cubicBezTo>
                  <a:pt x="185776" y="40889"/>
                  <a:pt x="185928" y="35479"/>
                  <a:pt x="186081" y="31821"/>
                </a:cubicBezTo>
                <a:cubicBezTo>
                  <a:pt x="183338" y="32126"/>
                  <a:pt x="180671" y="32126"/>
                  <a:pt x="178080" y="31821"/>
                </a:cubicBezTo>
                <a:cubicBezTo>
                  <a:pt x="177775" y="32126"/>
                  <a:pt x="177470" y="32279"/>
                  <a:pt x="177165" y="32279"/>
                </a:cubicBezTo>
                <a:cubicBezTo>
                  <a:pt x="175489" y="32888"/>
                  <a:pt x="173622" y="33269"/>
                  <a:pt x="171565" y="33422"/>
                </a:cubicBezTo>
                <a:cubicBezTo>
                  <a:pt x="169507" y="33574"/>
                  <a:pt x="167717" y="33650"/>
                  <a:pt x="166193" y="33650"/>
                </a:cubicBezTo>
                <a:cubicBezTo>
                  <a:pt x="164669" y="33650"/>
                  <a:pt x="162764" y="33612"/>
                  <a:pt x="160478" y="33536"/>
                </a:cubicBezTo>
                <a:cubicBezTo>
                  <a:pt x="158192" y="33460"/>
                  <a:pt x="156591" y="33422"/>
                  <a:pt x="155677" y="33422"/>
                </a:cubicBezTo>
                <a:lnTo>
                  <a:pt x="156134" y="38679"/>
                </a:lnTo>
                <a:cubicBezTo>
                  <a:pt x="158877" y="39899"/>
                  <a:pt x="160935" y="41727"/>
                  <a:pt x="162306" y="44166"/>
                </a:cubicBezTo>
                <a:cubicBezTo>
                  <a:pt x="164440" y="47823"/>
                  <a:pt x="165126" y="51405"/>
                  <a:pt x="164364" y="54910"/>
                </a:cubicBezTo>
                <a:cubicBezTo>
                  <a:pt x="163754" y="57958"/>
                  <a:pt x="161925" y="60625"/>
                  <a:pt x="158877" y="62911"/>
                </a:cubicBezTo>
                <a:cubicBezTo>
                  <a:pt x="153848" y="66873"/>
                  <a:pt x="147447" y="68855"/>
                  <a:pt x="139675" y="68855"/>
                </a:cubicBezTo>
                <a:cubicBezTo>
                  <a:pt x="130988" y="68855"/>
                  <a:pt x="125426" y="66264"/>
                  <a:pt x="122987" y="61082"/>
                </a:cubicBezTo>
                <a:cubicBezTo>
                  <a:pt x="120092" y="55291"/>
                  <a:pt x="122606" y="48052"/>
                  <a:pt x="130531" y="39365"/>
                </a:cubicBezTo>
                <a:cubicBezTo>
                  <a:pt x="130531" y="38603"/>
                  <a:pt x="130607" y="37765"/>
                  <a:pt x="130760" y="36851"/>
                </a:cubicBezTo>
                <a:cubicBezTo>
                  <a:pt x="127864" y="37308"/>
                  <a:pt x="124626" y="37651"/>
                  <a:pt x="121044" y="37879"/>
                </a:cubicBezTo>
                <a:cubicBezTo>
                  <a:pt x="117463" y="38108"/>
                  <a:pt x="114681" y="38222"/>
                  <a:pt x="112700" y="38222"/>
                </a:cubicBezTo>
                <a:lnTo>
                  <a:pt x="102642" y="38222"/>
                </a:lnTo>
                <a:lnTo>
                  <a:pt x="94184" y="38222"/>
                </a:lnTo>
                <a:cubicBezTo>
                  <a:pt x="93879" y="38222"/>
                  <a:pt x="93574" y="38146"/>
                  <a:pt x="93269" y="37994"/>
                </a:cubicBezTo>
                <a:lnTo>
                  <a:pt x="93269" y="39137"/>
                </a:lnTo>
                <a:cubicBezTo>
                  <a:pt x="100584" y="39746"/>
                  <a:pt x="105004" y="42261"/>
                  <a:pt x="106528" y="46680"/>
                </a:cubicBezTo>
                <a:cubicBezTo>
                  <a:pt x="108204" y="51252"/>
                  <a:pt x="106528" y="55824"/>
                  <a:pt x="101499" y="60396"/>
                </a:cubicBezTo>
                <a:cubicBezTo>
                  <a:pt x="98603" y="62987"/>
                  <a:pt x="95212" y="64930"/>
                  <a:pt x="91326" y="66226"/>
                </a:cubicBezTo>
                <a:cubicBezTo>
                  <a:pt x="87440" y="67521"/>
                  <a:pt x="83058" y="67674"/>
                  <a:pt x="78182" y="66683"/>
                </a:cubicBezTo>
                <a:cubicBezTo>
                  <a:pt x="73305" y="65692"/>
                  <a:pt x="68809" y="63292"/>
                  <a:pt x="64694" y="59482"/>
                </a:cubicBezTo>
                <a:cubicBezTo>
                  <a:pt x="61799" y="56739"/>
                  <a:pt x="60732" y="53234"/>
                  <a:pt x="61494" y="48966"/>
                </a:cubicBezTo>
                <a:cubicBezTo>
                  <a:pt x="62103" y="45918"/>
                  <a:pt x="63551" y="42947"/>
                  <a:pt x="65837" y="40051"/>
                </a:cubicBezTo>
                <a:cubicBezTo>
                  <a:pt x="66142" y="39441"/>
                  <a:pt x="66675" y="39060"/>
                  <a:pt x="67437" y="38908"/>
                </a:cubicBezTo>
                <a:lnTo>
                  <a:pt x="67437" y="35022"/>
                </a:lnTo>
                <a:lnTo>
                  <a:pt x="67437" y="32507"/>
                </a:lnTo>
                <a:lnTo>
                  <a:pt x="67437" y="10104"/>
                </a:lnTo>
                <a:cubicBezTo>
                  <a:pt x="67437" y="7971"/>
                  <a:pt x="68504" y="6904"/>
                  <a:pt x="70638" y="6904"/>
                </a:cubicBezTo>
                <a:cubicBezTo>
                  <a:pt x="71247" y="6904"/>
                  <a:pt x="71857" y="7056"/>
                  <a:pt x="72467" y="7361"/>
                </a:cubicBezTo>
                <a:cubicBezTo>
                  <a:pt x="74448" y="5990"/>
                  <a:pt x="76353" y="5228"/>
                  <a:pt x="78182" y="5075"/>
                </a:cubicBezTo>
                <a:cubicBezTo>
                  <a:pt x="80925" y="4770"/>
                  <a:pt x="83287" y="5609"/>
                  <a:pt x="85268" y="7590"/>
                </a:cubicBezTo>
                <a:cubicBezTo>
                  <a:pt x="88316" y="10333"/>
                  <a:pt x="90526" y="15134"/>
                  <a:pt x="91898" y="21992"/>
                </a:cubicBezTo>
                <a:cubicBezTo>
                  <a:pt x="92507" y="25192"/>
                  <a:pt x="92888" y="28545"/>
                  <a:pt x="93041" y="32050"/>
                </a:cubicBezTo>
                <a:cubicBezTo>
                  <a:pt x="93498" y="31898"/>
                  <a:pt x="93879" y="31821"/>
                  <a:pt x="94184" y="31821"/>
                </a:cubicBezTo>
                <a:lnTo>
                  <a:pt x="103099" y="31821"/>
                </a:lnTo>
                <a:lnTo>
                  <a:pt x="113615" y="31821"/>
                </a:lnTo>
                <a:cubicBezTo>
                  <a:pt x="115443" y="31821"/>
                  <a:pt x="118110" y="31707"/>
                  <a:pt x="121616" y="31479"/>
                </a:cubicBezTo>
                <a:cubicBezTo>
                  <a:pt x="125121" y="31250"/>
                  <a:pt x="128245" y="30831"/>
                  <a:pt x="130988" y="30221"/>
                </a:cubicBezTo>
                <a:cubicBezTo>
                  <a:pt x="131750" y="17115"/>
                  <a:pt x="132131" y="9800"/>
                  <a:pt x="132131" y="8276"/>
                </a:cubicBezTo>
                <a:cubicBezTo>
                  <a:pt x="132131" y="6142"/>
                  <a:pt x="133198" y="5075"/>
                  <a:pt x="135332" y="5075"/>
                </a:cubicBezTo>
                <a:lnTo>
                  <a:pt x="135789" y="5075"/>
                </a:lnTo>
                <a:cubicBezTo>
                  <a:pt x="135636" y="4618"/>
                  <a:pt x="135560" y="4161"/>
                  <a:pt x="135560" y="3704"/>
                </a:cubicBezTo>
                <a:cubicBezTo>
                  <a:pt x="135560" y="1570"/>
                  <a:pt x="136627" y="503"/>
                  <a:pt x="138761" y="503"/>
                </a:cubicBezTo>
                <a:lnTo>
                  <a:pt x="139675" y="503"/>
                </a:lnTo>
                <a:cubicBezTo>
                  <a:pt x="139980" y="503"/>
                  <a:pt x="140361" y="465"/>
                  <a:pt x="140818" y="389"/>
                </a:cubicBezTo>
                <a:cubicBezTo>
                  <a:pt x="141275" y="313"/>
                  <a:pt x="141732" y="198"/>
                  <a:pt x="142190" y="46"/>
                </a:cubicBezTo>
                <a:close/>
              </a:path>
            </a:pathLst>
          </a:custGeom>
          <a:solidFill>
            <a:srgbClr val="E2534F"/>
          </a:solidFill>
          <a:ln>
            <a:noFill/>
          </a:ln>
          <a:effectLst>
            <a:outerShdw blurRad="76200" dir="18900000" sy="23000" kx="-1200000" algn="bl"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en-US">
              <a:solidFill>
                <a:schemeClr val="tx1">
                  <a:lumMod val="85000"/>
                  <a:lumOff val="15000"/>
                </a:schemeClr>
              </a:solidFill>
              <a:cs typeface="+mn-ea"/>
              <a:sym typeface="+mn-lt"/>
            </a:endParaRPr>
          </a:p>
        </p:txBody>
      </p:sp>
      <p:sp>
        <p:nvSpPr>
          <p:cNvPr id="31" name="TextBox 5"/>
          <p:cNvSpPr txBox="1"/>
          <p:nvPr/>
        </p:nvSpPr>
        <p:spPr>
          <a:xfrm>
            <a:off x="7079164" y="2217494"/>
            <a:ext cx="3176724" cy="338554"/>
          </a:xfrm>
          <a:prstGeom prst="rect">
            <a:avLst/>
          </a:prstGeom>
          <a:noFill/>
        </p:spPr>
        <p:txBody>
          <a:bodyPr wrap="none" rtlCol="0">
            <a:noAutofit/>
          </a:bodyPr>
          <a:lstStyle/>
          <a:p>
            <a:pPr defTabSz="1828165"/>
            <a:r>
              <a:rPr lang="zh-CN" altLang="en-US" sz="1600" b="1" dirty="0">
                <a:solidFill>
                  <a:schemeClr val="tx1">
                    <a:lumMod val="85000"/>
                    <a:lumOff val="15000"/>
                  </a:schemeClr>
                </a:solidFill>
                <a:cs typeface="+mn-ea"/>
                <a:sym typeface="+mn-lt"/>
              </a:rPr>
              <a:t>点击输入标题内容</a:t>
            </a:r>
            <a:endParaRPr lang="zh-CN" altLang="en-US" sz="1600" b="1" dirty="0">
              <a:solidFill>
                <a:schemeClr val="tx1">
                  <a:lumMod val="85000"/>
                  <a:lumOff val="15000"/>
                </a:schemeClr>
              </a:solidFill>
              <a:cs typeface="+mn-ea"/>
              <a:sym typeface="+mn-lt"/>
            </a:endParaRPr>
          </a:p>
        </p:txBody>
      </p:sp>
      <p:sp>
        <p:nvSpPr>
          <p:cNvPr id="32" name="TextBox 103"/>
          <p:cNvSpPr txBox="1"/>
          <p:nvPr/>
        </p:nvSpPr>
        <p:spPr>
          <a:xfrm>
            <a:off x="7079164" y="2834204"/>
            <a:ext cx="3950786" cy="1815882"/>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单击编辑您要的内容，建议您在展示时采用微软雅黑字体单击使用微软雅黑单击编辑您要的内容建议您在展示时采用微软雅黑字体单击使用微软雅黑</a:t>
            </a:r>
            <a:endParaRPr lang="en-US" altLang="zh-CN" sz="1400" dirty="0">
              <a:solidFill>
                <a:schemeClr val="tx1">
                  <a:lumMod val="85000"/>
                  <a:lumOff val="15000"/>
                </a:schemeClr>
              </a:solidFill>
              <a:cs typeface="+mn-ea"/>
              <a:sym typeface="+mn-lt"/>
            </a:endParaRPr>
          </a:p>
          <a:p>
            <a:pPr defTabSz="1828165"/>
            <a:endParaRPr lang="en-US" altLang="zh-CN" sz="1400" dirty="0">
              <a:solidFill>
                <a:schemeClr val="tx1">
                  <a:lumMod val="85000"/>
                  <a:lumOff val="15000"/>
                </a:schemeClr>
              </a:solidFill>
              <a:cs typeface="+mn-ea"/>
              <a:sym typeface="+mn-lt"/>
            </a:endParaRPr>
          </a:p>
          <a:p>
            <a:pPr defTabSz="1828165"/>
            <a:r>
              <a:rPr lang="zh-CN" altLang="en-US" sz="1400" dirty="0">
                <a:solidFill>
                  <a:schemeClr val="tx1">
                    <a:lumMod val="85000"/>
                    <a:lumOff val="15000"/>
                  </a:schemeClr>
                </a:solidFill>
                <a:cs typeface="+mn-ea"/>
                <a:sym typeface="+mn-lt"/>
              </a:rPr>
              <a:t>单击编辑您要的内容，建议您在展示时采用微软雅黑字体单击使</a:t>
            </a:r>
            <a:r>
              <a:rPr lang="zh-CN" altLang="en-US" sz="1400" dirty="0" smtClean="0">
                <a:solidFill>
                  <a:schemeClr val="tx1">
                    <a:lumMod val="85000"/>
                    <a:lumOff val="15000"/>
                  </a:schemeClr>
                </a:solidFill>
                <a:cs typeface="+mn-ea"/>
                <a:sym typeface="+mn-lt"/>
              </a:rPr>
              <a:t>用更多模板：亮亮图文旗舰店</a:t>
            </a:r>
            <a:r>
              <a:rPr lang="en-US" altLang="zh-CN" sz="1400" dirty="0" smtClean="0">
                <a:solidFill>
                  <a:schemeClr val="tx1">
                    <a:lumMod val="85000"/>
                    <a:lumOff val="15000"/>
                  </a:schemeClr>
                </a:solidFill>
                <a:cs typeface="+mn-ea"/>
                <a:sym typeface="+mn-lt"/>
              </a:rPr>
              <a:t>https://liangliangtuwen.tmall.com</a:t>
            </a:r>
            <a:endParaRPr lang="en-US" altLang="zh-CN" sz="1400" dirty="0">
              <a:solidFill>
                <a:schemeClr val="tx1">
                  <a:lumMod val="85000"/>
                  <a:lumOff val="15000"/>
                </a:schemeClr>
              </a:solidFill>
              <a:cs typeface="+mn-ea"/>
              <a:sym typeface="+mn-lt"/>
            </a:endParaRPr>
          </a:p>
        </p:txBody>
      </p:sp>
      <p:sp>
        <p:nvSpPr>
          <p:cNvPr id="33" name="文本框 32"/>
          <p:cNvSpPr txBox="1"/>
          <p:nvPr/>
        </p:nvSpPr>
        <p:spPr>
          <a:xfrm>
            <a:off x="1472370" y="5081576"/>
            <a:ext cx="918747" cy="307777"/>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点击编辑</a:t>
            </a:r>
            <a:endParaRPr lang="zh-CN" altLang="en-US" sz="1400" dirty="0">
              <a:solidFill>
                <a:schemeClr val="tx1">
                  <a:lumMod val="85000"/>
                  <a:lumOff val="15000"/>
                </a:schemeClr>
              </a:solidFill>
              <a:cs typeface="+mn-ea"/>
              <a:sym typeface="+mn-lt"/>
            </a:endParaRPr>
          </a:p>
        </p:txBody>
      </p:sp>
      <p:sp>
        <p:nvSpPr>
          <p:cNvPr id="34" name="文本框 33"/>
          <p:cNvSpPr txBox="1"/>
          <p:nvPr/>
        </p:nvSpPr>
        <p:spPr>
          <a:xfrm>
            <a:off x="1472370" y="5487889"/>
            <a:ext cx="918747" cy="307777"/>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点击编辑</a:t>
            </a:r>
            <a:endParaRPr lang="zh-CN" altLang="en-US" sz="1400" dirty="0">
              <a:solidFill>
                <a:schemeClr val="tx1">
                  <a:lumMod val="85000"/>
                  <a:lumOff val="15000"/>
                </a:schemeClr>
              </a:solidFill>
              <a:cs typeface="+mn-ea"/>
              <a:sym typeface="+mn-lt"/>
            </a:endParaRPr>
          </a:p>
        </p:txBody>
      </p:sp>
      <p:sp>
        <p:nvSpPr>
          <p:cNvPr id="35" name="文本框 34"/>
          <p:cNvSpPr txBox="1"/>
          <p:nvPr/>
        </p:nvSpPr>
        <p:spPr>
          <a:xfrm>
            <a:off x="3199499" y="5081576"/>
            <a:ext cx="918747" cy="307777"/>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点击编辑</a:t>
            </a:r>
            <a:endParaRPr lang="zh-CN" altLang="en-US" sz="1400" dirty="0">
              <a:solidFill>
                <a:schemeClr val="tx1">
                  <a:lumMod val="85000"/>
                  <a:lumOff val="15000"/>
                </a:schemeClr>
              </a:solidFill>
              <a:cs typeface="+mn-ea"/>
              <a:sym typeface="+mn-lt"/>
            </a:endParaRPr>
          </a:p>
        </p:txBody>
      </p:sp>
      <p:sp>
        <p:nvSpPr>
          <p:cNvPr id="36" name="文本框 35"/>
          <p:cNvSpPr txBox="1"/>
          <p:nvPr/>
        </p:nvSpPr>
        <p:spPr>
          <a:xfrm>
            <a:off x="3199499" y="5487889"/>
            <a:ext cx="918747" cy="307777"/>
          </a:xfrm>
          <a:prstGeom prst="rect">
            <a:avLst/>
          </a:prstGeom>
          <a:noFill/>
        </p:spPr>
        <p:txBody>
          <a:bodyPr wrap="square" rtlCol="0">
            <a:spAutoFit/>
          </a:bodyPr>
          <a:lstStyle/>
          <a:p>
            <a:pPr defTabSz="1828165"/>
            <a:r>
              <a:rPr lang="zh-CN" altLang="en-US" sz="1400" dirty="0">
                <a:solidFill>
                  <a:schemeClr val="tx1">
                    <a:lumMod val="85000"/>
                    <a:lumOff val="15000"/>
                  </a:schemeClr>
                </a:solidFill>
                <a:cs typeface="+mn-ea"/>
                <a:sym typeface="+mn-lt"/>
              </a:rPr>
              <a:t>点击编辑</a:t>
            </a:r>
            <a:endParaRPr lang="zh-CN" altLang="en-US" sz="1400" dirty="0">
              <a:solidFill>
                <a:schemeClr val="tx1">
                  <a:lumMod val="85000"/>
                  <a:lumOff val="15000"/>
                </a:schemeClr>
              </a:solidFill>
              <a:cs typeface="+mn-ea"/>
              <a:sym typeface="+mn-lt"/>
            </a:endParaRPr>
          </a:p>
        </p:txBody>
      </p:sp>
      <p:sp>
        <p:nvSpPr>
          <p:cNvPr id="37" name="文本框 36"/>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三、研究过程及方法</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AE9E9"/>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矩形 20"/>
          <p:cNvSpPr/>
          <p:nvPr/>
        </p:nvSpPr>
        <p:spPr>
          <a:xfrm>
            <a:off x="0" y="3618074"/>
            <a:ext cx="12188198" cy="3275179"/>
          </a:xfrm>
          <a:prstGeom prst="rect">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6"/>
          <p:cNvSpPr>
            <a:spLocks noChangeArrowheads="1"/>
          </p:cNvSpPr>
          <p:nvPr/>
        </p:nvSpPr>
        <p:spPr bwMode="auto">
          <a:xfrm>
            <a:off x="-355482" y="0"/>
            <a:ext cx="12960311" cy="361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 name="Freeform 9"/>
          <p:cNvSpPr/>
          <p:nvPr/>
        </p:nvSpPr>
        <p:spPr bwMode="auto">
          <a:xfrm>
            <a:off x="4361741" y="2230452"/>
            <a:ext cx="6914002" cy="1387623"/>
          </a:xfrm>
          <a:custGeom>
            <a:avLst/>
            <a:gdLst>
              <a:gd name="T0" fmla="*/ 844 w 849"/>
              <a:gd name="T1" fmla="*/ 54 h 183"/>
              <a:gd name="T2" fmla="*/ 844 w 849"/>
              <a:gd name="T3" fmla="*/ 183 h 183"/>
              <a:gd name="T4" fmla="*/ 849 w 849"/>
              <a:gd name="T5" fmla="*/ 183 h 183"/>
              <a:gd name="T6" fmla="*/ 849 w 849"/>
              <a:gd name="T7" fmla="*/ 54 h 183"/>
              <a:gd name="T8" fmla="*/ 795 w 849"/>
              <a:gd name="T9" fmla="*/ 0 h 183"/>
              <a:gd name="T10" fmla="*/ 0 w 849"/>
              <a:gd name="T11" fmla="*/ 0 h 183"/>
              <a:gd name="T12" fmla="*/ 0 w 849"/>
              <a:gd name="T13" fmla="*/ 5 h 183"/>
              <a:gd name="T14" fmla="*/ 795 w 849"/>
              <a:gd name="T15" fmla="*/ 5 h 183"/>
              <a:gd name="T16" fmla="*/ 844 w 849"/>
              <a:gd name="T17" fmla="*/ 5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9" h="183">
                <a:moveTo>
                  <a:pt x="844" y="54"/>
                </a:moveTo>
                <a:cubicBezTo>
                  <a:pt x="844" y="183"/>
                  <a:pt x="844" y="183"/>
                  <a:pt x="844" y="183"/>
                </a:cubicBezTo>
                <a:cubicBezTo>
                  <a:pt x="849" y="183"/>
                  <a:pt x="849" y="183"/>
                  <a:pt x="849" y="183"/>
                </a:cubicBezTo>
                <a:cubicBezTo>
                  <a:pt x="849" y="54"/>
                  <a:pt x="849" y="54"/>
                  <a:pt x="849" y="54"/>
                </a:cubicBezTo>
                <a:cubicBezTo>
                  <a:pt x="849" y="24"/>
                  <a:pt x="825" y="0"/>
                  <a:pt x="795" y="0"/>
                </a:cubicBezTo>
                <a:cubicBezTo>
                  <a:pt x="0" y="0"/>
                  <a:pt x="0" y="0"/>
                  <a:pt x="0" y="0"/>
                </a:cubicBezTo>
                <a:cubicBezTo>
                  <a:pt x="0" y="5"/>
                  <a:pt x="0" y="5"/>
                  <a:pt x="0" y="5"/>
                </a:cubicBezTo>
                <a:cubicBezTo>
                  <a:pt x="795" y="5"/>
                  <a:pt x="795" y="5"/>
                  <a:pt x="795" y="5"/>
                </a:cubicBezTo>
                <a:cubicBezTo>
                  <a:pt x="822" y="5"/>
                  <a:pt x="844" y="27"/>
                  <a:pt x="844" y="54"/>
                </a:cubicBezTo>
                <a:close/>
              </a:path>
            </a:pathLst>
          </a:custGeom>
          <a:solidFill>
            <a:srgbClr val="E2534F"/>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6723795" y="3618076"/>
            <a:ext cx="4551948" cy="2586171"/>
          </a:xfrm>
          <a:custGeom>
            <a:avLst/>
            <a:gdLst>
              <a:gd name="T0" fmla="*/ 554 w 559"/>
              <a:gd name="T1" fmla="*/ 287 h 341"/>
              <a:gd name="T2" fmla="*/ 554 w 559"/>
              <a:gd name="T3" fmla="*/ 0 h 341"/>
              <a:gd name="T4" fmla="*/ 559 w 559"/>
              <a:gd name="T5" fmla="*/ 0 h 341"/>
              <a:gd name="T6" fmla="*/ 559 w 559"/>
              <a:gd name="T7" fmla="*/ 287 h 341"/>
              <a:gd name="T8" fmla="*/ 505 w 559"/>
              <a:gd name="T9" fmla="*/ 341 h 341"/>
              <a:gd name="T10" fmla="*/ 0 w 559"/>
              <a:gd name="T11" fmla="*/ 341 h 341"/>
              <a:gd name="T12" fmla="*/ 0 w 559"/>
              <a:gd name="T13" fmla="*/ 336 h 341"/>
              <a:gd name="T14" fmla="*/ 505 w 559"/>
              <a:gd name="T15" fmla="*/ 336 h 341"/>
              <a:gd name="T16" fmla="*/ 554 w 559"/>
              <a:gd name="T17" fmla="*/ 287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9" h="341">
                <a:moveTo>
                  <a:pt x="554" y="287"/>
                </a:moveTo>
                <a:cubicBezTo>
                  <a:pt x="554" y="0"/>
                  <a:pt x="554" y="0"/>
                  <a:pt x="554" y="0"/>
                </a:cubicBezTo>
                <a:cubicBezTo>
                  <a:pt x="559" y="0"/>
                  <a:pt x="559" y="0"/>
                  <a:pt x="559" y="0"/>
                </a:cubicBezTo>
                <a:cubicBezTo>
                  <a:pt x="559" y="287"/>
                  <a:pt x="559" y="287"/>
                  <a:pt x="559" y="287"/>
                </a:cubicBezTo>
                <a:cubicBezTo>
                  <a:pt x="559" y="316"/>
                  <a:pt x="535" y="341"/>
                  <a:pt x="505" y="341"/>
                </a:cubicBezTo>
                <a:cubicBezTo>
                  <a:pt x="0" y="341"/>
                  <a:pt x="0" y="341"/>
                  <a:pt x="0" y="341"/>
                </a:cubicBezTo>
                <a:cubicBezTo>
                  <a:pt x="0" y="336"/>
                  <a:pt x="0" y="336"/>
                  <a:pt x="0" y="336"/>
                </a:cubicBezTo>
                <a:cubicBezTo>
                  <a:pt x="505" y="336"/>
                  <a:pt x="505" y="336"/>
                  <a:pt x="505" y="336"/>
                </a:cubicBezTo>
                <a:cubicBezTo>
                  <a:pt x="532" y="336"/>
                  <a:pt x="554" y="314"/>
                  <a:pt x="554" y="28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1"/>
          <p:cNvSpPr/>
          <p:nvPr/>
        </p:nvSpPr>
        <p:spPr bwMode="auto">
          <a:xfrm>
            <a:off x="966718" y="0"/>
            <a:ext cx="3395023" cy="2268908"/>
          </a:xfrm>
          <a:custGeom>
            <a:avLst/>
            <a:gdLst>
              <a:gd name="T0" fmla="*/ 417 w 417"/>
              <a:gd name="T1" fmla="*/ 299 h 299"/>
              <a:gd name="T2" fmla="*/ 54 w 417"/>
              <a:gd name="T3" fmla="*/ 299 h 299"/>
              <a:gd name="T4" fmla="*/ 0 w 417"/>
              <a:gd name="T5" fmla="*/ 245 h 299"/>
              <a:gd name="T6" fmla="*/ 0 w 417"/>
              <a:gd name="T7" fmla="*/ 0 h 299"/>
              <a:gd name="T8" fmla="*/ 5 w 417"/>
              <a:gd name="T9" fmla="*/ 0 h 299"/>
              <a:gd name="T10" fmla="*/ 5 w 417"/>
              <a:gd name="T11" fmla="*/ 245 h 299"/>
              <a:gd name="T12" fmla="*/ 54 w 417"/>
              <a:gd name="T13" fmla="*/ 294 h 299"/>
              <a:gd name="T14" fmla="*/ 417 w 417"/>
              <a:gd name="T15" fmla="*/ 294 h 299"/>
              <a:gd name="T16" fmla="*/ 417 w 417"/>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299">
                <a:moveTo>
                  <a:pt x="417" y="299"/>
                </a:moveTo>
                <a:cubicBezTo>
                  <a:pt x="54" y="299"/>
                  <a:pt x="54" y="299"/>
                  <a:pt x="54" y="299"/>
                </a:cubicBezTo>
                <a:cubicBezTo>
                  <a:pt x="24" y="299"/>
                  <a:pt x="0" y="275"/>
                  <a:pt x="0" y="245"/>
                </a:cubicBezTo>
                <a:cubicBezTo>
                  <a:pt x="0" y="0"/>
                  <a:pt x="0" y="0"/>
                  <a:pt x="0" y="0"/>
                </a:cubicBezTo>
                <a:cubicBezTo>
                  <a:pt x="5" y="0"/>
                  <a:pt x="5" y="0"/>
                  <a:pt x="5" y="0"/>
                </a:cubicBezTo>
                <a:cubicBezTo>
                  <a:pt x="5" y="245"/>
                  <a:pt x="5" y="245"/>
                  <a:pt x="5" y="245"/>
                </a:cubicBezTo>
                <a:cubicBezTo>
                  <a:pt x="5" y="272"/>
                  <a:pt x="27" y="294"/>
                  <a:pt x="54" y="294"/>
                </a:cubicBezTo>
                <a:cubicBezTo>
                  <a:pt x="417" y="294"/>
                  <a:pt x="417" y="294"/>
                  <a:pt x="417" y="294"/>
                </a:cubicBezTo>
                <a:lnTo>
                  <a:pt x="417" y="299"/>
                </a:lnTo>
                <a:close/>
              </a:path>
            </a:pathLst>
          </a:custGeom>
          <a:solidFill>
            <a:srgbClr val="E2534F"/>
          </a:solidFill>
          <a:ln>
            <a:noFill/>
          </a:ln>
        </p:spPr>
        <p:txBody>
          <a:bodyPr vert="horz" wrap="square" lIns="91440" tIns="45720" rIns="91440" bIns="45720" numCol="1" anchor="t" anchorCtr="0" compatLnSpc="1"/>
          <a:lstStyle/>
          <a:p>
            <a:endParaRPr lang="zh-CN" altLang="en-US"/>
          </a:p>
        </p:txBody>
      </p:sp>
      <p:sp>
        <p:nvSpPr>
          <p:cNvPr id="10" name="Freeform 12"/>
          <p:cNvSpPr/>
          <p:nvPr/>
        </p:nvSpPr>
        <p:spPr bwMode="auto">
          <a:xfrm>
            <a:off x="5208775" y="0"/>
            <a:ext cx="3395023" cy="6204247"/>
          </a:xfrm>
          <a:custGeom>
            <a:avLst/>
            <a:gdLst>
              <a:gd name="T0" fmla="*/ 417 w 417"/>
              <a:gd name="T1" fmla="*/ 818 h 818"/>
              <a:gd name="T2" fmla="*/ 54 w 417"/>
              <a:gd name="T3" fmla="*/ 818 h 818"/>
              <a:gd name="T4" fmla="*/ 0 w 417"/>
              <a:gd name="T5" fmla="*/ 764 h 818"/>
              <a:gd name="T6" fmla="*/ 0 w 417"/>
              <a:gd name="T7" fmla="*/ 0 h 818"/>
              <a:gd name="T8" fmla="*/ 5 w 417"/>
              <a:gd name="T9" fmla="*/ 0 h 818"/>
              <a:gd name="T10" fmla="*/ 5 w 417"/>
              <a:gd name="T11" fmla="*/ 764 h 818"/>
              <a:gd name="T12" fmla="*/ 54 w 417"/>
              <a:gd name="T13" fmla="*/ 813 h 818"/>
              <a:gd name="T14" fmla="*/ 417 w 417"/>
              <a:gd name="T15" fmla="*/ 813 h 818"/>
              <a:gd name="T16" fmla="*/ 417 w 417"/>
              <a:gd name="T17" fmla="*/ 818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818">
                <a:moveTo>
                  <a:pt x="417" y="818"/>
                </a:moveTo>
                <a:cubicBezTo>
                  <a:pt x="54" y="818"/>
                  <a:pt x="54" y="818"/>
                  <a:pt x="54" y="818"/>
                </a:cubicBezTo>
                <a:cubicBezTo>
                  <a:pt x="24" y="818"/>
                  <a:pt x="0" y="793"/>
                  <a:pt x="0" y="764"/>
                </a:cubicBezTo>
                <a:cubicBezTo>
                  <a:pt x="0" y="0"/>
                  <a:pt x="0" y="0"/>
                  <a:pt x="0" y="0"/>
                </a:cubicBezTo>
                <a:cubicBezTo>
                  <a:pt x="5" y="0"/>
                  <a:pt x="5" y="0"/>
                  <a:pt x="5" y="0"/>
                </a:cubicBezTo>
                <a:cubicBezTo>
                  <a:pt x="5" y="764"/>
                  <a:pt x="5" y="764"/>
                  <a:pt x="5" y="764"/>
                </a:cubicBezTo>
                <a:cubicBezTo>
                  <a:pt x="5" y="791"/>
                  <a:pt x="27" y="813"/>
                  <a:pt x="54" y="813"/>
                </a:cubicBezTo>
                <a:cubicBezTo>
                  <a:pt x="417" y="813"/>
                  <a:pt x="417" y="813"/>
                  <a:pt x="417" y="813"/>
                </a:cubicBezTo>
                <a:lnTo>
                  <a:pt x="417" y="8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3"/>
          <p:cNvSpPr/>
          <p:nvPr/>
        </p:nvSpPr>
        <p:spPr bwMode="auto">
          <a:xfrm>
            <a:off x="5136467" y="2147131"/>
            <a:ext cx="185934" cy="195485"/>
          </a:xfrm>
          <a:custGeom>
            <a:avLst/>
            <a:gdLst>
              <a:gd name="T0" fmla="*/ 28 w 54"/>
              <a:gd name="T1" fmla="*/ 0 h 61"/>
              <a:gd name="T2" fmla="*/ 0 w 54"/>
              <a:gd name="T3" fmla="*/ 14 h 61"/>
              <a:gd name="T4" fmla="*/ 0 w 54"/>
              <a:gd name="T5" fmla="*/ 47 h 61"/>
              <a:gd name="T6" fmla="*/ 28 w 54"/>
              <a:gd name="T7" fmla="*/ 61 h 61"/>
              <a:gd name="T8" fmla="*/ 54 w 54"/>
              <a:gd name="T9" fmla="*/ 47 h 61"/>
              <a:gd name="T10" fmla="*/ 54 w 54"/>
              <a:gd name="T11" fmla="*/ 14 h 61"/>
              <a:gd name="T12" fmla="*/ 28 w 54"/>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54" h="61">
                <a:moveTo>
                  <a:pt x="28" y="0"/>
                </a:moveTo>
                <a:lnTo>
                  <a:pt x="0" y="14"/>
                </a:lnTo>
                <a:lnTo>
                  <a:pt x="0" y="47"/>
                </a:lnTo>
                <a:lnTo>
                  <a:pt x="28" y="61"/>
                </a:lnTo>
                <a:lnTo>
                  <a:pt x="54" y="47"/>
                </a:lnTo>
                <a:lnTo>
                  <a:pt x="54" y="14"/>
                </a:lnTo>
                <a:lnTo>
                  <a:pt x="28" y="0"/>
                </a:lnTo>
                <a:close/>
              </a:path>
            </a:pathLst>
          </a:custGeom>
          <a:solidFill>
            <a:srgbClr val="56C0D1"/>
          </a:solidFill>
          <a:ln>
            <a:noFill/>
          </a:ln>
        </p:spPr>
        <p:txBody>
          <a:bodyPr vert="horz" wrap="square" lIns="91440" tIns="45720" rIns="91440" bIns="45720" numCol="1" anchor="t" anchorCtr="0" compatLnSpc="1"/>
          <a:lstStyle/>
          <a:p>
            <a:endParaRPr lang="zh-CN" altLang="en-US"/>
          </a:p>
        </p:txBody>
      </p:sp>
      <p:sp>
        <p:nvSpPr>
          <p:cNvPr id="12" name="Freeform 14"/>
          <p:cNvSpPr/>
          <p:nvPr/>
        </p:nvSpPr>
        <p:spPr bwMode="auto">
          <a:xfrm>
            <a:off x="11162116" y="3518731"/>
            <a:ext cx="185934" cy="205099"/>
          </a:xfrm>
          <a:custGeom>
            <a:avLst/>
            <a:gdLst>
              <a:gd name="T0" fmla="*/ 26 w 54"/>
              <a:gd name="T1" fmla="*/ 0 h 64"/>
              <a:gd name="T2" fmla="*/ 0 w 54"/>
              <a:gd name="T3" fmla="*/ 17 h 64"/>
              <a:gd name="T4" fmla="*/ 0 w 54"/>
              <a:gd name="T5" fmla="*/ 47 h 64"/>
              <a:gd name="T6" fmla="*/ 26 w 54"/>
              <a:gd name="T7" fmla="*/ 64 h 64"/>
              <a:gd name="T8" fmla="*/ 54 w 54"/>
              <a:gd name="T9" fmla="*/ 47 h 64"/>
              <a:gd name="T10" fmla="*/ 54 w 54"/>
              <a:gd name="T11" fmla="*/ 17 h 64"/>
              <a:gd name="T12" fmla="*/ 26 w 54"/>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54" h="64">
                <a:moveTo>
                  <a:pt x="26" y="0"/>
                </a:moveTo>
                <a:lnTo>
                  <a:pt x="0" y="17"/>
                </a:lnTo>
                <a:lnTo>
                  <a:pt x="0" y="47"/>
                </a:lnTo>
                <a:lnTo>
                  <a:pt x="26" y="64"/>
                </a:lnTo>
                <a:lnTo>
                  <a:pt x="54" y="47"/>
                </a:lnTo>
                <a:lnTo>
                  <a:pt x="54" y="17"/>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7"/>
          <p:cNvSpPr>
            <a:spLocks noChangeArrowheads="1"/>
          </p:cNvSpPr>
          <p:nvPr/>
        </p:nvSpPr>
        <p:spPr bwMode="auto">
          <a:xfrm>
            <a:off x="10976182" y="5143500"/>
            <a:ext cx="568133" cy="52877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dirty="0">
                <a:solidFill>
                  <a:srgbClr val="E2534F"/>
                </a:solidFill>
              </a:rPr>
              <a:t>4</a:t>
            </a:r>
            <a:endParaRPr lang="zh-CN" altLang="en-US" dirty="0">
              <a:solidFill>
                <a:srgbClr val="E2534F"/>
              </a:solidFill>
            </a:endParaRPr>
          </a:p>
        </p:txBody>
      </p:sp>
      <p:sp>
        <p:nvSpPr>
          <p:cNvPr id="16" name="Oval 18"/>
          <p:cNvSpPr>
            <a:spLocks noChangeArrowheads="1"/>
          </p:cNvSpPr>
          <p:nvPr/>
        </p:nvSpPr>
        <p:spPr bwMode="auto">
          <a:xfrm>
            <a:off x="4947089" y="5143500"/>
            <a:ext cx="571576" cy="52877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dirty="0">
                <a:solidFill>
                  <a:srgbClr val="E2534F"/>
                </a:solidFill>
              </a:rPr>
              <a:t>2</a:t>
            </a:r>
            <a:endParaRPr lang="zh-CN" altLang="en-US" dirty="0">
              <a:solidFill>
                <a:srgbClr val="E2534F"/>
              </a:solidFill>
            </a:endParaRPr>
          </a:p>
        </p:txBody>
      </p:sp>
      <p:sp>
        <p:nvSpPr>
          <p:cNvPr id="17" name="Oval 19"/>
          <p:cNvSpPr>
            <a:spLocks noChangeArrowheads="1"/>
          </p:cNvSpPr>
          <p:nvPr/>
        </p:nvSpPr>
        <p:spPr bwMode="auto">
          <a:xfrm>
            <a:off x="4947089" y="4201326"/>
            <a:ext cx="571576" cy="53197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dirty="0">
                <a:solidFill>
                  <a:srgbClr val="E2534F"/>
                </a:solidFill>
              </a:rPr>
              <a:t>1</a:t>
            </a:r>
            <a:endParaRPr lang="zh-CN" altLang="en-US" dirty="0">
              <a:solidFill>
                <a:srgbClr val="E2534F"/>
              </a:solidFill>
            </a:endParaRPr>
          </a:p>
        </p:txBody>
      </p:sp>
      <p:sp>
        <p:nvSpPr>
          <p:cNvPr id="18" name="Oval 20"/>
          <p:cNvSpPr>
            <a:spLocks noChangeArrowheads="1"/>
          </p:cNvSpPr>
          <p:nvPr/>
        </p:nvSpPr>
        <p:spPr bwMode="auto">
          <a:xfrm>
            <a:off x="10976182" y="4201326"/>
            <a:ext cx="568133" cy="53197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dirty="0">
                <a:solidFill>
                  <a:srgbClr val="E2534F"/>
                </a:solidFill>
              </a:rPr>
              <a:t>3</a:t>
            </a:r>
            <a:endParaRPr lang="zh-CN" altLang="en-US" dirty="0">
              <a:solidFill>
                <a:srgbClr val="E2534F"/>
              </a:solidFill>
            </a:endParaRPr>
          </a:p>
        </p:txBody>
      </p:sp>
      <p:grpSp>
        <p:nvGrpSpPr>
          <p:cNvPr id="20" name="组合 19"/>
          <p:cNvGrpSpPr/>
          <p:nvPr/>
        </p:nvGrpSpPr>
        <p:grpSpPr>
          <a:xfrm>
            <a:off x="1379905" y="894104"/>
            <a:ext cx="881466" cy="942174"/>
            <a:chOff x="1379905" y="894104"/>
            <a:chExt cx="881466" cy="942174"/>
          </a:xfrm>
        </p:grpSpPr>
        <p:sp>
          <p:nvSpPr>
            <p:cNvPr id="13" name="Freeform 15"/>
            <p:cNvSpPr/>
            <p:nvPr/>
          </p:nvSpPr>
          <p:spPr bwMode="auto">
            <a:xfrm>
              <a:off x="1379905" y="894104"/>
              <a:ext cx="881466" cy="942174"/>
            </a:xfrm>
            <a:custGeom>
              <a:avLst/>
              <a:gdLst>
                <a:gd name="T0" fmla="*/ 128 w 256"/>
                <a:gd name="T1" fmla="*/ 0 h 294"/>
                <a:gd name="T2" fmla="*/ 0 w 256"/>
                <a:gd name="T3" fmla="*/ 74 h 294"/>
                <a:gd name="T4" fmla="*/ 0 w 256"/>
                <a:gd name="T5" fmla="*/ 220 h 294"/>
                <a:gd name="T6" fmla="*/ 128 w 256"/>
                <a:gd name="T7" fmla="*/ 294 h 294"/>
                <a:gd name="T8" fmla="*/ 256 w 256"/>
                <a:gd name="T9" fmla="*/ 220 h 294"/>
                <a:gd name="T10" fmla="*/ 256 w 256"/>
                <a:gd name="T11" fmla="*/ 74 h 294"/>
                <a:gd name="T12" fmla="*/ 128 w 256"/>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256" h="294">
                  <a:moveTo>
                    <a:pt x="128" y="0"/>
                  </a:moveTo>
                  <a:lnTo>
                    <a:pt x="0" y="74"/>
                  </a:lnTo>
                  <a:lnTo>
                    <a:pt x="0" y="220"/>
                  </a:lnTo>
                  <a:lnTo>
                    <a:pt x="128" y="294"/>
                  </a:lnTo>
                  <a:lnTo>
                    <a:pt x="256" y="220"/>
                  </a:lnTo>
                  <a:lnTo>
                    <a:pt x="256" y="74"/>
                  </a:lnTo>
                  <a:lnTo>
                    <a:pt x="128" y="0"/>
                  </a:lnTo>
                  <a:close/>
                </a:path>
              </a:pathLst>
            </a:custGeom>
            <a:solidFill>
              <a:srgbClr val="56C0D1"/>
            </a:solidFill>
            <a:ln>
              <a:noFill/>
            </a:ln>
          </p:spPr>
          <p:txBody>
            <a:bodyPr vert="horz" wrap="square" lIns="91440" tIns="45720" rIns="91440" bIns="45720" numCol="1" anchor="t" anchorCtr="0" compatLnSpc="1"/>
            <a:lstStyle/>
            <a:p>
              <a:endParaRPr lang="zh-CN" altLang="en-US"/>
            </a:p>
          </p:txBody>
        </p:sp>
        <p:sp>
          <p:nvSpPr>
            <p:cNvPr id="23" name="AutoShape 51"/>
            <p:cNvSpPr/>
            <p:nvPr/>
          </p:nvSpPr>
          <p:spPr bwMode="auto">
            <a:xfrm flipH="1">
              <a:off x="1648519" y="1198026"/>
              <a:ext cx="344238" cy="334331"/>
            </a:xfrm>
            <a:custGeom>
              <a:avLst/>
              <a:gdLst>
                <a:gd name="T0" fmla="*/ 10798 w 21597"/>
                <a:gd name="T1" fmla="*/ 10800 h 21600"/>
                <a:gd name="T2" fmla="*/ 10798 w 21597"/>
                <a:gd name="T3" fmla="*/ 10800 h 21600"/>
                <a:gd name="T4" fmla="*/ 10798 w 21597"/>
                <a:gd name="T5" fmla="*/ 10800 h 21600"/>
                <a:gd name="T6" fmla="*/ 10798 w 21597"/>
                <a:gd name="T7" fmla="*/ 10800 h 21600"/>
              </a:gdLst>
              <a:ahLst/>
              <a:cxnLst>
                <a:cxn ang="0">
                  <a:pos x="T0" y="T1"/>
                </a:cxn>
                <a:cxn ang="0">
                  <a:pos x="T2" y="T3"/>
                </a:cxn>
                <a:cxn ang="0">
                  <a:pos x="T4" y="T5"/>
                </a:cxn>
                <a:cxn ang="0">
                  <a:pos x="T6" y="T7"/>
                </a:cxn>
              </a:cxnLst>
              <a:rect l="0" t="0" r="r" b="b"/>
              <a:pathLst>
                <a:path w="21597" h="21600">
                  <a:moveTo>
                    <a:pt x="3919" y="21599"/>
                  </a:moveTo>
                  <a:cubicBezTo>
                    <a:pt x="3385" y="21599"/>
                    <a:pt x="2878" y="21485"/>
                    <a:pt x="2408" y="21256"/>
                  </a:cubicBezTo>
                  <a:cubicBezTo>
                    <a:pt x="1933" y="21027"/>
                    <a:pt x="1519" y="20715"/>
                    <a:pt x="1164" y="20319"/>
                  </a:cubicBezTo>
                  <a:cubicBezTo>
                    <a:pt x="801" y="19928"/>
                    <a:pt x="520" y="19470"/>
                    <a:pt x="312" y="18947"/>
                  </a:cubicBezTo>
                  <a:cubicBezTo>
                    <a:pt x="101" y="18430"/>
                    <a:pt x="0" y="17872"/>
                    <a:pt x="0" y="17281"/>
                  </a:cubicBezTo>
                  <a:lnTo>
                    <a:pt x="0" y="4318"/>
                  </a:lnTo>
                  <a:cubicBezTo>
                    <a:pt x="0" y="3727"/>
                    <a:pt x="101" y="3169"/>
                    <a:pt x="312" y="2652"/>
                  </a:cubicBezTo>
                  <a:cubicBezTo>
                    <a:pt x="520" y="2129"/>
                    <a:pt x="803" y="1674"/>
                    <a:pt x="1164" y="1280"/>
                  </a:cubicBezTo>
                  <a:cubicBezTo>
                    <a:pt x="1519" y="887"/>
                    <a:pt x="1933" y="575"/>
                    <a:pt x="2408" y="343"/>
                  </a:cubicBezTo>
                  <a:cubicBezTo>
                    <a:pt x="2881" y="114"/>
                    <a:pt x="3385" y="0"/>
                    <a:pt x="3919" y="0"/>
                  </a:cubicBezTo>
                  <a:lnTo>
                    <a:pt x="9813" y="0"/>
                  </a:lnTo>
                  <a:lnTo>
                    <a:pt x="9813" y="2714"/>
                  </a:lnTo>
                  <a:lnTo>
                    <a:pt x="3919" y="2714"/>
                  </a:lnTo>
                  <a:cubicBezTo>
                    <a:pt x="3522" y="2714"/>
                    <a:pt x="3177" y="2872"/>
                    <a:pt x="2891" y="3184"/>
                  </a:cubicBezTo>
                  <a:cubicBezTo>
                    <a:pt x="2608" y="3501"/>
                    <a:pt x="2464" y="3877"/>
                    <a:pt x="2464" y="4318"/>
                  </a:cubicBezTo>
                  <a:lnTo>
                    <a:pt x="2464" y="17281"/>
                  </a:lnTo>
                  <a:cubicBezTo>
                    <a:pt x="2464" y="17725"/>
                    <a:pt x="2608" y="18101"/>
                    <a:pt x="2891" y="18415"/>
                  </a:cubicBezTo>
                  <a:cubicBezTo>
                    <a:pt x="3174" y="18729"/>
                    <a:pt x="3519" y="18885"/>
                    <a:pt x="3919" y="18885"/>
                  </a:cubicBezTo>
                  <a:lnTo>
                    <a:pt x="9813" y="18885"/>
                  </a:lnTo>
                  <a:lnTo>
                    <a:pt x="9813" y="21599"/>
                  </a:lnTo>
                  <a:lnTo>
                    <a:pt x="3919" y="21599"/>
                  </a:lnTo>
                  <a:close/>
                  <a:moveTo>
                    <a:pt x="21359" y="10199"/>
                  </a:moveTo>
                  <a:cubicBezTo>
                    <a:pt x="21514" y="10369"/>
                    <a:pt x="21591" y="10572"/>
                    <a:pt x="21597" y="10819"/>
                  </a:cubicBezTo>
                  <a:cubicBezTo>
                    <a:pt x="21600" y="11059"/>
                    <a:pt x="21522" y="11256"/>
                    <a:pt x="21359" y="11406"/>
                  </a:cubicBezTo>
                  <a:lnTo>
                    <a:pt x="14294" y="19185"/>
                  </a:lnTo>
                  <a:cubicBezTo>
                    <a:pt x="14136" y="19352"/>
                    <a:pt x="13954" y="19437"/>
                    <a:pt x="13741" y="19437"/>
                  </a:cubicBezTo>
                  <a:cubicBezTo>
                    <a:pt x="13658" y="19437"/>
                    <a:pt x="13565" y="19420"/>
                    <a:pt x="13460" y="19382"/>
                  </a:cubicBezTo>
                  <a:cubicBezTo>
                    <a:pt x="13129" y="19232"/>
                    <a:pt x="12961" y="18964"/>
                    <a:pt x="12961" y="18583"/>
                  </a:cubicBezTo>
                  <a:lnTo>
                    <a:pt x="12961" y="14488"/>
                  </a:lnTo>
                  <a:lnTo>
                    <a:pt x="7490" y="14488"/>
                  </a:lnTo>
                  <a:cubicBezTo>
                    <a:pt x="7209" y="14488"/>
                    <a:pt x="6974" y="14382"/>
                    <a:pt x="6779" y="14173"/>
                  </a:cubicBezTo>
                  <a:cubicBezTo>
                    <a:pt x="6590" y="13959"/>
                    <a:pt x="6494" y="13697"/>
                    <a:pt x="6494" y="13389"/>
                  </a:cubicBezTo>
                  <a:lnTo>
                    <a:pt x="6494" y="8216"/>
                  </a:lnTo>
                  <a:cubicBezTo>
                    <a:pt x="6494" y="7910"/>
                    <a:pt x="6590" y="7655"/>
                    <a:pt x="6779" y="7446"/>
                  </a:cubicBezTo>
                  <a:cubicBezTo>
                    <a:pt x="6972" y="7246"/>
                    <a:pt x="7207" y="7147"/>
                    <a:pt x="7490" y="7147"/>
                  </a:cubicBezTo>
                  <a:lnTo>
                    <a:pt x="12961" y="7147"/>
                  </a:lnTo>
                  <a:lnTo>
                    <a:pt x="12961" y="3028"/>
                  </a:lnTo>
                  <a:cubicBezTo>
                    <a:pt x="12961" y="2643"/>
                    <a:pt x="13127" y="2376"/>
                    <a:pt x="13460" y="2223"/>
                  </a:cubicBezTo>
                  <a:cubicBezTo>
                    <a:pt x="13794" y="2091"/>
                    <a:pt x="14072" y="2162"/>
                    <a:pt x="14294" y="2423"/>
                  </a:cubicBezTo>
                  <a:lnTo>
                    <a:pt x="21359" y="10199"/>
                  </a:lnTo>
                  <a:close/>
                </a:path>
              </a:pathLst>
            </a:custGeom>
            <a:solidFill>
              <a:srgbClr val="FFFFFF"/>
            </a:solidFill>
            <a:ln>
              <a:noFill/>
            </a:ln>
            <a:effectLst/>
          </p:spPr>
          <p:txBody>
            <a:bodyPr lIns="16726" tIns="16726" rIns="16726" bIns="16726" anchor="ctr"/>
            <a:lstStyle/>
            <a:p>
              <a:pPr defTabSz="150495" eaLnBrk="1" fontAlgn="auto" hangingPunct="1">
                <a:spcBef>
                  <a:spcPts val="0"/>
                </a:spcBef>
                <a:spcAft>
                  <a:spcPts val="0"/>
                </a:spcAft>
                <a:defRPr/>
              </a:pPr>
              <a:endParaRPr kumimoji="0" lang="es-ES" sz="965">
                <a:solidFill>
                  <a:srgbClr val="44CEB9"/>
                </a:solidFill>
                <a:effectLst>
                  <a:outerShdw blurRad="38100" dist="38100" dir="2700000" algn="tl">
                    <a:srgbClr val="000000"/>
                  </a:outerShdw>
                </a:effectLst>
                <a:latin typeface="Gill Sans" charset="0"/>
                <a:ea typeface="+mn-ea"/>
                <a:cs typeface="Gill Sans" charset="0"/>
                <a:sym typeface="Gill Sans" charset="0"/>
              </a:endParaRPr>
            </a:p>
          </p:txBody>
        </p:sp>
      </p:grpSp>
      <p:sp>
        <p:nvSpPr>
          <p:cNvPr id="25" name="文本框 24"/>
          <p:cNvSpPr txBox="1"/>
          <p:nvPr/>
        </p:nvSpPr>
        <p:spPr>
          <a:xfrm>
            <a:off x="2536830" y="1134359"/>
            <a:ext cx="2005012" cy="461665"/>
          </a:xfrm>
          <a:prstGeom prst="rect">
            <a:avLst/>
          </a:prstGeom>
          <a:noFill/>
        </p:spPr>
        <p:txBody>
          <a:bodyPr wrap="square" rtlCol="0">
            <a:spAutoFit/>
          </a:bodyPr>
          <a:lstStyle/>
          <a:p>
            <a:pPr algn="ctr"/>
            <a:r>
              <a:rPr lang="en-US" altLang="zh-CN" sz="2400" dirty="0">
                <a:solidFill>
                  <a:srgbClr val="784A4F"/>
                </a:solidFill>
                <a:latin typeface="微软雅黑" panose="020B0503020204020204" pitchFamily="34" charset="-122"/>
                <a:ea typeface="微软雅黑" panose="020B0503020204020204" pitchFamily="34" charset="-122"/>
              </a:rPr>
              <a:t>CONTENTS</a:t>
            </a:r>
            <a:endParaRPr lang="zh-CN" altLang="en-US" sz="2400" dirty="0">
              <a:solidFill>
                <a:srgbClr val="784A4F"/>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083128" y="4260310"/>
            <a:ext cx="2710629" cy="461665"/>
          </a:xfrm>
          <a:prstGeom prst="rect">
            <a:avLst/>
          </a:prstGeom>
          <a:noFill/>
        </p:spPr>
        <p:txBody>
          <a:bodyPr wrap="square" rtlCol="0">
            <a:spAutoFit/>
          </a:bodyPr>
          <a:lstStyle/>
          <a:p>
            <a:pPr algn="r"/>
            <a:r>
              <a:rPr lang="zh-CN" altLang="en-US" sz="2400" b="1" spc="300" dirty="0">
                <a:solidFill>
                  <a:srgbClr val="FFFFFF"/>
                </a:solidFill>
                <a:latin typeface="微软雅黑" panose="020B0503020204020204" pitchFamily="34" charset="-122"/>
                <a:ea typeface="微软雅黑" panose="020B0503020204020204" pitchFamily="34" charset="-122"/>
              </a:rPr>
              <a:t>研究背景及意义</a:t>
            </a:r>
            <a:endParaRPr lang="zh-CN" altLang="en-US" sz="2400" b="1" spc="3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2048403" y="5211071"/>
            <a:ext cx="2710629" cy="461665"/>
          </a:xfrm>
          <a:prstGeom prst="rect">
            <a:avLst/>
          </a:prstGeom>
          <a:noFill/>
        </p:spPr>
        <p:txBody>
          <a:bodyPr wrap="square" rtlCol="0">
            <a:spAutoFit/>
          </a:bodyPr>
          <a:lstStyle/>
          <a:p>
            <a:pPr algn="r"/>
            <a:r>
              <a:rPr lang="zh-CN" altLang="en-US" sz="2400" b="1" spc="300" dirty="0">
                <a:solidFill>
                  <a:srgbClr val="FFFFFF"/>
                </a:solidFill>
                <a:latin typeface="微软雅黑" panose="020B0503020204020204" pitchFamily="34" charset="-122"/>
                <a:ea typeface="微软雅黑" panose="020B0503020204020204" pitchFamily="34" charset="-122"/>
              </a:rPr>
              <a:t>论文综述</a:t>
            </a:r>
            <a:endParaRPr lang="zh-CN" altLang="en-US" sz="2400" b="1" spc="300" dirty="0">
              <a:solidFill>
                <a:srgbClr val="FFFFFF"/>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8165670" y="4260310"/>
            <a:ext cx="2710629" cy="461665"/>
          </a:xfrm>
          <a:prstGeom prst="rect">
            <a:avLst/>
          </a:prstGeom>
          <a:noFill/>
        </p:spPr>
        <p:txBody>
          <a:bodyPr wrap="square" rtlCol="0">
            <a:spAutoFit/>
          </a:bodyPr>
          <a:lstStyle/>
          <a:p>
            <a:pPr algn="r"/>
            <a:r>
              <a:rPr lang="zh-CN" altLang="en-US" sz="2400" b="1" spc="300" dirty="0">
                <a:solidFill>
                  <a:srgbClr val="FFFFFF"/>
                </a:solidFill>
                <a:latin typeface="微软雅黑" panose="020B0503020204020204" pitchFamily="34" charset="-122"/>
                <a:ea typeface="微软雅黑" panose="020B0503020204020204" pitchFamily="34" charset="-122"/>
              </a:rPr>
              <a:t>研究过程及方法</a:t>
            </a:r>
            <a:endParaRPr lang="zh-CN" altLang="en-US" sz="2400" b="1" spc="300" dirty="0">
              <a:solidFill>
                <a:srgbClr val="FFFFFF"/>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165670" y="5211071"/>
            <a:ext cx="2710629" cy="461665"/>
          </a:xfrm>
          <a:prstGeom prst="rect">
            <a:avLst/>
          </a:prstGeom>
          <a:noFill/>
        </p:spPr>
        <p:txBody>
          <a:bodyPr wrap="square" rtlCol="0">
            <a:spAutoFit/>
          </a:bodyPr>
          <a:lstStyle/>
          <a:p>
            <a:pPr algn="r"/>
            <a:r>
              <a:rPr lang="zh-CN" altLang="en-US" sz="2400" b="1" spc="300" dirty="0">
                <a:solidFill>
                  <a:srgbClr val="FFFFFF"/>
                </a:solidFill>
                <a:latin typeface="微软雅黑" panose="020B0503020204020204" pitchFamily="34" charset="-122"/>
                <a:ea typeface="微软雅黑" panose="020B0503020204020204" pitchFamily="34" charset="-122"/>
              </a:rPr>
              <a:t>研究结论</a:t>
            </a:r>
            <a:endParaRPr lang="zh-CN" altLang="en-US" sz="2400" b="1" spc="3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301"/>
          <p:cNvSpPr>
            <a:spLocks noChangeArrowheads="1"/>
          </p:cNvSpPr>
          <p:nvPr/>
        </p:nvSpPr>
        <p:spPr bwMode="auto">
          <a:xfrm>
            <a:off x="5056188" y="2760028"/>
            <a:ext cx="2095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algn="ctr" eaLnBrk="1" hangingPunct="1"/>
            <a:r>
              <a:rPr lang="en-US" altLang="zh-CN" sz="2400" dirty="0">
                <a:cs typeface="+mn-ea"/>
                <a:sym typeface="+mn-lt"/>
              </a:rPr>
              <a:t>Six Steps</a:t>
            </a:r>
            <a:endParaRPr lang="en-US" altLang="zh-CN" sz="2400" dirty="0">
              <a:cs typeface="+mn-ea"/>
              <a:sym typeface="+mn-lt"/>
            </a:endParaRPr>
          </a:p>
          <a:p>
            <a:pPr algn="ctr" eaLnBrk="1" hangingPunct="1"/>
            <a:r>
              <a:rPr lang="en-US" altLang="zh-CN" sz="2400" dirty="0">
                <a:cs typeface="+mn-ea"/>
                <a:sym typeface="+mn-lt"/>
              </a:rPr>
              <a:t>Process</a:t>
            </a:r>
            <a:endParaRPr lang="zh-CN" altLang="zh-CN" sz="2400" dirty="0">
              <a:cs typeface="+mn-ea"/>
              <a:sym typeface="+mn-lt"/>
            </a:endParaRPr>
          </a:p>
        </p:txBody>
      </p:sp>
      <p:sp>
        <p:nvSpPr>
          <p:cNvPr id="3" name="Shape 1302"/>
          <p:cNvSpPr/>
          <p:nvPr/>
        </p:nvSpPr>
        <p:spPr bwMode="auto">
          <a:xfrm>
            <a:off x="6580188" y="1660525"/>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a:noFill/>
          </a:ln>
        </p:spPr>
        <p:txBody>
          <a:bodyPr lIns="0" tIns="0" rIns="0" bIns="0" anchor="ctr"/>
          <a:lstStyle>
            <a:lvl1pPr defTabSz="584200">
              <a:defRPr>
                <a:solidFill>
                  <a:schemeClr val="tx1"/>
                </a:solidFill>
                <a:latin typeface="Lato Light"/>
                <a:ea typeface="MS PGothic" panose="020B0600070205080204" pitchFamily="34" charset="-128"/>
              </a:defRPr>
            </a:lvl1pPr>
            <a:lvl2pPr defTabSz="584200">
              <a:defRPr>
                <a:solidFill>
                  <a:schemeClr val="tx1"/>
                </a:solidFill>
                <a:latin typeface="Lato Light"/>
                <a:ea typeface="MS PGothic" panose="020B0600070205080204" pitchFamily="34" charset="-128"/>
              </a:defRPr>
            </a:lvl2pPr>
            <a:lvl3pPr defTabSz="584200">
              <a:defRPr>
                <a:solidFill>
                  <a:schemeClr val="tx1"/>
                </a:solidFill>
                <a:latin typeface="Lato Light"/>
                <a:ea typeface="MS PGothic" panose="020B0600070205080204" pitchFamily="34" charset="-128"/>
              </a:defRPr>
            </a:lvl3pPr>
            <a:lvl4pPr defTabSz="584200">
              <a:defRPr>
                <a:solidFill>
                  <a:schemeClr val="tx1"/>
                </a:solidFill>
                <a:latin typeface="Lato Light"/>
                <a:ea typeface="MS PGothic" panose="020B0600070205080204" pitchFamily="34" charset="-128"/>
              </a:defRPr>
            </a:lvl4pPr>
            <a:lvl5pPr defTabSz="584200">
              <a:defRPr>
                <a:solidFill>
                  <a:schemeClr val="tx1"/>
                </a:solidFill>
                <a:latin typeface="Lato Light"/>
                <a:ea typeface="MS PGothic" panose="020B0600070205080204" pitchFamily="34" charset="-128"/>
              </a:defRPr>
            </a:lvl5pPr>
            <a:lvl6pPr marL="22847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7419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1991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6563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1" hangingPunct="1"/>
            <a:r>
              <a:rPr lang="en-US" altLang="zh-CN" sz="2400" b="1">
                <a:solidFill>
                  <a:schemeClr val="bg1"/>
                </a:solidFill>
                <a:latin typeface="+mn-lt"/>
                <a:ea typeface="+mn-ea"/>
                <a:cs typeface="+mn-ea"/>
                <a:sym typeface="+mn-lt"/>
              </a:rPr>
              <a:t>0</a:t>
            </a:r>
            <a:r>
              <a:rPr lang="zh-CN" altLang="zh-CN" sz="2400" b="1">
                <a:solidFill>
                  <a:schemeClr val="bg1"/>
                </a:solidFill>
                <a:latin typeface="+mn-lt"/>
                <a:ea typeface="+mn-ea"/>
                <a:cs typeface="+mn-ea"/>
                <a:sym typeface="+mn-lt"/>
              </a:rPr>
              <a:t>2</a:t>
            </a:r>
            <a:endParaRPr lang="zh-CN" altLang="zh-CN" sz="2400" b="1">
              <a:solidFill>
                <a:schemeClr val="bg1"/>
              </a:solidFill>
              <a:latin typeface="+mn-lt"/>
              <a:ea typeface="+mn-ea"/>
              <a:cs typeface="+mn-ea"/>
              <a:sym typeface="+mn-lt"/>
            </a:endParaRPr>
          </a:p>
        </p:txBody>
      </p:sp>
      <p:grpSp>
        <p:nvGrpSpPr>
          <p:cNvPr id="4" name="Group 1311"/>
          <p:cNvGrpSpPr/>
          <p:nvPr/>
        </p:nvGrpSpPr>
        <p:grpSpPr bwMode="auto">
          <a:xfrm>
            <a:off x="4260852" y="1862138"/>
            <a:ext cx="3686175" cy="3860800"/>
            <a:chOff x="0" y="0"/>
            <a:chExt cx="6699936" cy="7019889"/>
          </a:xfrm>
        </p:grpSpPr>
        <p:sp>
          <p:nvSpPr>
            <p:cNvPr id="5" name="Shape 1305"/>
            <p:cNvSpPr/>
            <p:nvPr/>
          </p:nvSpPr>
          <p:spPr>
            <a:xfrm>
              <a:off x="2746916" y="0"/>
              <a:ext cx="1220530" cy="54842"/>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sp>
          <p:nvSpPr>
            <p:cNvPr id="6" name="Shape 1306"/>
            <p:cNvSpPr/>
            <p:nvPr/>
          </p:nvSpPr>
          <p:spPr>
            <a:xfrm rot="7172730">
              <a:off x="5764839" y="5207197"/>
              <a:ext cx="1220975" cy="54822"/>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sp>
          <p:nvSpPr>
            <p:cNvPr id="7" name="Shape 1307"/>
            <p:cNvSpPr/>
            <p:nvPr/>
          </p:nvSpPr>
          <p:spPr>
            <a:xfrm rot="3600000">
              <a:off x="5759068" y="1749209"/>
              <a:ext cx="1220975" cy="54822"/>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sp>
          <p:nvSpPr>
            <p:cNvPr id="8" name="Shape 1308"/>
            <p:cNvSpPr/>
            <p:nvPr/>
          </p:nvSpPr>
          <p:spPr>
            <a:xfrm rot="10800000">
              <a:off x="2729604" y="6965045"/>
              <a:ext cx="1223416" cy="54844"/>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sp>
          <p:nvSpPr>
            <p:cNvPr id="9" name="Shape 1309"/>
            <p:cNvSpPr/>
            <p:nvPr/>
          </p:nvSpPr>
          <p:spPr>
            <a:xfrm rot="18000000">
              <a:off x="-274337" y="1734776"/>
              <a:ext cx="1223862" cy="51937"/>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sp>
          <p:nvSpPr>
            <p:cNvPr id="10" name="Shape 1310"/>
            <p:cNvSpPr/>
            <p:nvPr/>
          </p:nvSpPr>
          <p:spPr>
            <a:xfrm rot="14400000">
              <a:off x="-280109" y="5215856"/>
              <a:ext cx="1220977" cy="54824"/>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chemeClr val="bg1">
                  <a:lumMod val="65000"/>
                </a:schemeClr>
              </a:solidFill>
              <a:prstDash val="solid"/>
              <a:miter lim="400000"/>
              <a:tailEnd type="triangle" w="med" len="med"/>
            </a:ln>
            <a:effectLst/>
          </p:spPr>
          <p:txBody>
            <a:bodyPr lIns="0" tIns="0" rIns="0" bIns="0" anchor="ctr"/>
            <a:lstStyle/>
            <a:p>
              <a:pPr algn="ctr" defTabSz="292100">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400">
                <a:solidFill>
                  <a:schemeClr val="bg1"/>
                </a:solidFill>
                <a:cs typeface="+mn-ea"/>
                <a:sym typeface="+mn-lt"/>
              </a:endParaRPr>
            </a:p>
          </p:txBody>
        </p:sp>
      </p:grpSp>
      <p:sp>
        <p:nvSpPr>
          <p:cNvPr id="11" name="Shape 1312"/>
          <p:cNvSpPr/>
          <p:nvPr/>
        </p:nvSpPr>
        <p:spPr bwMode="auto">
          <a:xfrm>
            <a:off x="7535863" y="3305176"/>
            <a:ext cx="952500" cy="9509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a:noFill/>
          </a:ln>
        </p:spPr>
        <p:txBody>
          <a:bodyPr lIns="0" tIns="0" rIns="0" bIns="0" anchor="ctr"/>
          <a:lstStyle/>
          <a:p>
            <a:pPr algn="ctr" defTabSz="584200"/>
            <a:r>
              <a:rPr lang="en-US" altLang="zh-CN" sz="2400" b="1">
                <a:solidFill>
                  <a:schemeClr val="bg1"/>
                </a:solidFill>
                <a:cs typeface="+mn-ea"/>
                <a:sym typeface="+mn-lt"/>
              </a:rPr>
              <a:t>0</a:t>
            </a:r>
            <a:r>
              <a:rPr lang="zh-CN" altLang="zh-CN" sz="2400" b="1">
                <a:solidFill>
                  <a:schemeClr val="bg1"/>
                </a:solidFill>
                <a:cs typeface="+mn-ea"/>
                <a:sym typeface="+mn-lt"/>
              </a:rPr>
              <a:t>3</a:t>
            </a:r>
            <a:endParaRPr lang="zh-CN" altLang="zh-CN" sz="2400" b="1">
              <a:solidFill>
                <a:schemeClr val="bg1"/>
              </a:solidFill>
              <a:cs typeface="+mn-ea"/>
              <a:sym typeface="+mn-lt"/>
            </a:endParaRPr>
          </a:p>
        </p:txBody>
      </p:sp>
      <p:sp>
        <p:nvSpPr>
          <p:cNvPr id="12" name="Shape 1315"/>
          <p:cNvSpPr/>
          <p:nvPr/>
        </p:nvSpPr>
        <p:spPr bwMode="auto">
          <a:xfrm>
            <a:off x="3721101" y="3305176"/>
            <a:ext cx="950912" cy="9509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a:noFill/>
          </a:ln>
        </p:spPr>
        <p:txBody>
          <a:bodyPr lIns="0" tIns="0" rIns="0" bIns="0" anchor="ctr"/>
          <a:lstStyle/>
          <a:p>
            <a:pPr algn="ctr" defTabSz="584200"/>
            <a:r>
              <a:rPr lang="en-US" altLang="zh-CN" sz="2400" b="1" dirty="0">
                <a:solidFill>
                  <a:schemeClr val="bg1"/>
                </a:solidFill>
                <a:cs typeface="+mn-ea"/>
                <a:sym typeface="+mn-lt"/>
              </a:rPr>
              <a:t>0</a:t>
            </a:r>
            <a:r>
              <a:rPr lang="zh-CN" altLang="zh-CN" sz="2400" b="1" dirty="0">
                <a:solidFill>
                  <a:schemeClr val="bg1"/>
                </a:solidFill>
                <a:cs typeface="+mn-ea"/>
                <a:sym typeface="+mn-lt"/>
              </a:rPr>
              <a:t>6</a:t>
            </a:r>
            <a:endParaRPr lang="zh-CN" altLang="zh-CN" sz="2400" b="1" dirty="0">
              <a:solidFill>
                <a:schemeClr val="bg1"/>
              </a:solidFill>
              <a:cs typeface="+mn-ea"/>
              <a:sym typeface="+mn-lt"/>
            </a:endParaRPr>
          </a:p>
        </p:txBody>
      </p:sp>
      <p:sp>
        <p:nvSpPr>
          <p:cNvPr id="13" name="Shape 1318"/>
          <p:cNvSpPr/>
          <p:nvPr/>
        </p:nvSpPr>
        <p:spPr bwMode="auto">
          <a:xfrm>
            <a:off x="4673601" y="1660525"/>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a:noFill/>
          </a:ln>
        </p:spPr>
        <p:txBody>
          <a:bodyPr lIns="0" tIns="0" rIns="0" bIns="0" anchor="ctr"/>
          <a:lstStyle>
            <a:lvl1pPr defTabSz="584200">
              <a:defRPr>
                <a:solidFill>
                  <a:schemeClr val="tx1"/>
                </a:solidFill>
                <a:latin typeface="Lato Light"/>
                <a:ea typeface="MS PGothic" panose="020B0600070205080204" pitchFamily="34" charset="-128"/>
              </a:defRPr>
            </a:lvl1pPr>
            <a:lvl2pPr defTabSz="584200">
              <a:defRPr>
                <a:solidFill>
                  <a:schemeClr val="tx1"/>
                </a:solidFill>
                <a:latin typeface="Lato Light"/>
                <a:ea typeface="MS PGothic" panose="020B0600070205080204" pitchFamily="34" charset="-128"/>
              </a:defRPr>
            </a:lvl2pPr>
            <a:lvl3pPr defTabSz="584200">
              <a:defRPr>
                <a:solidFill>
                  <a:schemeClr val="tx1"/>
                </a:solidFill>
                <a:latin typeface="Lato Light"/>
                <a:ea typeface="MS PGothic" panose="020B0600070205080204" pitchFamily="34" charset="-128"/>
              </a:defRPr>
            </a:lvl3pPr>
            <a:lvl4pPr defTabSz="584200">
              <a:defRPr>
                <a:solidFill>
                  <a:schemeClr val="tx1"/>
                </a:solidFill>
                <a:latin typeface="Lato Light"/>
                <a:ea typeface="MS PGothic" panose="020B0600070205080204" pitchFamily="34" charset="-128"/>
              </a:defRPr>
            </a:lvl4pPr>
            <a:lvl5pPr defTabSz="584200">
              <a:defRPr>
                <a:solidFill>
                  <a:schemeClr val="tx1"/>
                </a:solidFill>
                <a:latin typeface="Lato Light"/>
                <a:ea typeface="MS PGothic" panose="020B0600070205080204" pitchFamily="34" charset="-128"/>
              </a:defRPr>
            </a:lvl5pPr>
            <a:lvl6pPr marL="22847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7419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1991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656330" indent="-913130"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1" hangingPunct="1"/>
            <a:r>
              <a:rPr lang="en-US" altLang="zh-CN" sz="2400" b="1" dirty="0">
                <a:solidFill>
                  <a:schemeClr val="bg1"/>
                </a:solidFill>
                <a:latin typeface="+mn-lt"/>
                <a:ea typeface="+mn-ea"/>
                <a:cs typeface="+mn-ea"/>
                <a:sym typeface="+mn-lt"/>
              </a:rPr>
              <a:t>01</a:t>
            </a:r>
            <a:endParaRPr lang="zh-CN" altLang="zh-CN" sz="2400" b="1" dirty="0">
              <a:solidFill>
                <a:schemeClr val="bg1"/>
              </a:solidFill>
              <a:latin typeface="+mn-lt"/>
              <a:ea typeface="+mn-ea"/>
              <a:cs typeface="+mn-ea"/>
              <a:sym typeface="+mn-lt"/>
            </a:endParaRPr>
          </a:p>
        </p:txBody>
      </p:sp>
      <p:sp>
        <p:nvSpPr>
          <p:cNvPr id="14" name="Shape 1321"/>
          <p:cNvSpPr/>
          <p:nvPr/>
        </p:nvSpPr>
        <p:spPr bwMode="auto">
          <a:xfrm>
            <a:off x="4673601" y="4957763"/>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a:noFill/>
          </a:ln>
        </p:spPr>
        <p:txBody>
          <a:bodyPr lIns="0" tIns="0" rIns="0" bIns="0" anchor="ctr"/>
          <a:lstStyle/>
          <a:p>
            <a:pPr algn="ctr" defTabSz="584200"/>
            <a:r>
              <a:rPr lang="en-US" altLang="zh-CN" sz="2400" b="1" dirty="0">
                <a:solidFill>
                  <a:schemeClr val="bg1"/>
                </a:solidFill>
                <a:cs typeface="+mn-ea"/>
                <a:sym typeface="+mn-lt"/>
              </a:rPr>
              <a:t>0</a:t>
            </a:r>
            <a:r>
              <a:rPr lang="zh-CN" altLang="zh-CN" sz="2400" b="1" dirty="0">
                <a:solidFill>
                  <a:schemeClr val="bg1"/>
                </a:solidFill>
                <a:cs typeface="+mn-ea"/>
                <a:sym typeface="+mn-lt"/>
              </a:rPr>
              <a:t>5</a:t>
            </a:r>
            <a:endParaRPr lang="zh-CN" altLang="zh-CN" sz="2400" b="1" dirty="0">
              <a:solidFill>
                <a:schemeClr val="bg1"/>
              </a:solidFill>
              <a:cs typeface="+mn-ea"/>
              <a:sym typeface="+mn-lt"/>
            </a:endParaRPr>
          </a:p>
        </p:txBody>
      </p:sp>
      <p:sp>
        <p:nvSpPr>
          <p:cNvPr id="15" name="Shape 1324"/>
          <p:cNvSpPr/>
          <p:nvPr/>
        </p:nvSpPr>
        <p:spPr bwMode="auto">
          <a:xfrm>
            <a:off x="6581776" y="4957763"/>
            <a:ext cx="952500" cy="952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a:noFill/>
          </a:ln>
        </p:spPr>
        <p:txBody>
          <a:bodyPr lIns="0" tIns="0" rIns="0" bIns="0" anchor="ctr"/>
          <a:lstStyle/>
          <a:p>
            <a:pPr algn="ctr" defTabSz="584200"/>
            <a:r>
              <a:rPr lang="en-US" altLang="zh-CN" sz="2400" b="1">
                <a:solidFill>
                  <a:schemeClr val="bg1"/>
                </a:solidFill>
                <a:cs typeface="+mn-ea"/>
                <a:sym typeface="+mn-lt"/>
              </a:rPr>
              <a:t>0</a:t>
            </a:r>
            <a:r>
              <a:rPr lang="zh-CN" altLang="zh-CN" sz="2400" b="1">
                <a:solidFill>
                  <a:schemeClr val="bg1"/>
                </a:solidFill>
                <a:cs typeface="+mn-ea"/>
                <a:sym typeface="+mn-lt"/>
              </a:rPr>
              <a:t>4</a:t>
            </a:r>
            <a:endParaRPr lang="zh-CN" altLang="zh-CN" sz="2400" b="1">
              <a:solidFill>
                <a:schemeClr val="bg1"/>
              </a:solidFill>
              <a:cs typeface="+mn-ea"/>
              <a:sym typeface="+mn-lt"/>
            </a:endParaRPr>
          </a:p>
        </p:txBody>
      </p:sp>
      <p:sp>
        <p:nvSpPr>
          <p:cNvPr id="16" name="Subtitle 2"/>
          <p:cNvSpPr txBox="1"/>
          <p:nvPr/>
        </p:nvSpPr>
        <p:spPr bwMode="auto">
          <a:xfrm>
            <a:off x="7708902" y="2001839"/>
            <a:ext cx="31273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a:lnSpc>
                <a:spcPts val="1700"/>
              </a:lnSpc>
            </a:pPr>
            <a:r>
              <a:rPr lang="zh-CN" altLang="en-US" sz="1400">
                <a:solidFill>
                  <a:schemeClr val="tx1">
                    <a:lumMod val="85000"/>
                    <a:lumOff val="15000"/>
                  </a:schemeClr>
                </a:solidFill>
                <a:latin typeface="+mn-lt"/>
                <a:ea typeface="+mn-ea"/>
                <a:cs typeface="+mn-ea"/>
                <a:sym typeface="+mn-lt"/>
              </a:rPr>
              <a:t>单击此处编辑您要的内容，建议您在展示时采用微软雅黑字体</a:t>
            </a:r>
            <a:endParaRPr lang="zh-CN" altLang="en-US" sz="1400">
              <a:solidFill>
                <a:schemeClr val="tx1">
                  <a:lumMod val="85000"/>
                  <a:lumOff val="15000"/>
                </a:schemeClr>
              </a:solidFill>
              <a:latin typeface="+mn-lt"/>
              <a:ea typeface="+mn-ea"/>
              <a:cs typeface="+mn-ea"/>
              <a:sym typeface="+mn-lt"/>
            </a:endParaRPr>
          </a:p>
        </p:txBody>
      </p:sp>
      <p:sp>
        <p:nvSpPr>
          <p:cNvPr id="17" name="TextBox 46"/>
          <p:cNvSpPr txBox="1">
            <a:spLocks noChangeArrowheads="1"/>
          </p:cNvSpPr>
          <p:nvPr/>
        </p:nvSpPr>
        <p:spPr bwMode="auto">
          <a:xfrm>
            <a:off x="7713663" y="1665288"/>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eaLnBrk="1" hangingPunct="1">
              <a:lnSpc>
                <a:spcPct val="110000"/>
              </a:lnSpc>
            </a:pPr>
            <a:r>
              <a:rPr lang="zh-CN" altLang="en-US" sz="1600" b="1" dirty="0">
                <a:solidFill>
                  <a:schemeClr val="tx1">
                    <a:lumMod val="85000"/>
                    <a:lumOff val="15000"/>
                  </a:schemeClr>
                </a:solidFill>
                <a:latin typeface="+mn-lt"/>
                <a:ea typeface="+mn-ea"/>
                <a:cs typeface="+mn-ea"/>
                <a:sym typeface="+mn-lt"/>
              </a:rPr>
              <a:t>单击此处编辑</a:t>
            </a:r>
            <a:endParaRPr lang="zh-CN" altLang="en-US" sz="1600" b="1" dirty="0">
              <a:solidFill>
                <a:schemeClr val="tx1">
                  <a:lumMod val="85000"/>
                  <a:lumOff val="15000"/>
                </a:schemeClr>
              </a:solidFill>
              <a:latin typeface="+mn-lt"/>
              <a:ea typeface="+mn-ea"/>
              <a:cs typeface="+mn-ea"/>
              <a:sym typeface="+mn-lt"/>
            </a:endParaRPr>
          </a:p>
        </p:txBody>
      </p:sp>
      <p:sp>
        <p:nvSpPr>
          <p:cNvPr id="18" name="Subtitle 2"/>
          <p:cNvSpPr txBox="1"/>
          <p:nvPr/>
        </p:nvSpPr>
        <p:spPr bwMode="auto">
          <a:xfrm>
            <a:off x="8599489" y="3671889"/>
            <a:ext cx="31273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a:lnSpc>
                <a:spcPts val="1700"/>
              </a:lnSpc>
            </a:pPr>
            <a:r>
              <a:rPr lang="zh-CN" altLang="en-US" sz="1400">
                <a:solidFill>
                  <a:schemeClr val="tx1">
                    <a:lumMod val="85000"/>
                    <a:lumOff val="15000"/>
                  </a:schemeClr>
                </a:solidFill>
                <a:latin typeface="+mn-lt"/>
                <a:ea typeface="+mn-ea"/>
                <a:cs typeface="+mn-ea"/>
                <a:sym typeface="+mn-lt"/>
              </a:rPr>
              <a:t>单击此处编辑您要的内容，建议您在展示时采用微软雅黑字体</a:t>
            </a:r>
            <a:endParaRPr lang="zh-CN" altLang="en-US" sz="1400">
              <a:solidFill>
                <a:schemeClr val="tx1">
                  <a:lumMod val="85000"/>
                  <a:lumOff val="15000"/>
                </a:schemeClr>
              </a:solidFill>
              <a:latin typeface="+mn-lt"/>
              <a:ea typeface="+mn-ea"/>
              <a:cs typeface="+mn-ea"/>
              <a:sym typeface="+mn-lt"/>
            </a:endParaRPr>
          </a:p>
        </p:txBody>
      </p:sp>
      <p:sp>
        <p:nvSpPr>
          <p:cNvPr id="19" name="TextBox 46"/>
          <p:cNvSpPr txBox="1">
            <a:spLocks noChangeArrowheads="1"/>
          </p:cNvSpPr>
          <p:nvPr/>
        </p:nvSpPr>
        <p:spPr bwMode="auto">
          <a:xfrm>
            <a:off x="8604251" y="3335338"/>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eaLnBrk="1" hangingPunct="1">
              <a:lnSpc>
                <a:spcPct val="110000"/>
              </a:lnSpc>
            </a:pPr>
            <a:r>
              <a:rPr lang="zh-CN" altLang="en-US" sz="1600" b="1">
                <a:solidFill>
                  <a:schemeClr val="tx1">
                    <a:lumMod val="85000"/>
                    <a:lumOff val="15000"/>
                  </a:schemeClr>
                </a:solidFill>
                <a:latin typeface="+mn-lt"/>
                <a:ea typeface="+mn-ea"/>
                <a:cs typeface="+mn-ea"/>
                <a:sym typeface="+mn-lt"/>
              </a:rPr>
              <a:t>单击此处编辑</a:t>
            </a:r>
            <a:endParaRPr lang="zh-CN" altLang="en-US" sz="1600" b="1">
              <a:solidFill>
                <a:schemeClr val="tx1">
                  <a:lumMod val="85000"/>
                  <a:lumOff val="15000"/>
                </a:schemeClr>
              </a:solidFill>
              <a:latin typeface="+mn-lt"/>
              <a:ea typeface="+mn-ea"/>
              <a:cs typeface="+mn-ea"/>
              <a:sym typeface="+mn-lt"/>
            </a:endParaRPr>
          </a:p>
        </p:txBody>
      </p:sp>
      <p:sp>
        <p:nvSpPr>
          <p:cNvPr id="20" name="Subtitle 2"/>
          <p:cNvSpPr txBox="1"/>
          <p:nvPr/>
        </p:nvSpPr>
        <p:spPr bwMode="auto">
          <a:xfrm>
            <a:off x="7680327" y="5427664"/>
            <a:ext cx="31273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a:lnSpc>
                <a:spcPts val="1700"/>
              </a:lnSpc>
            </a:pPr>
            <a:r>
              <a:rPr lang="zh-CN" altLang="en-US" sz="1400">
                <a:solidFill>
                  <a:schemeClr val="tx1">
                    <a:lumMod val="85000"/>
                    <a:lumOff val="15000"/>
                  </a:schemeClr>
                </a:solidFill>
                <a:latin typeface="+mn-lt"/>
                <a:ea typeface="+mn-ea"/>
                <a:cs typeface="+mn-ea"/>
                <a:sym typeface="+mn-lt"/>
              </a:rPr>
              <a:t>单击此处编辑您要的内容，建议您在展示时采用微软雅黑字体</a:t>
            </a:r>
            <a:endParaRPr lang="zh-CN" altLang="en-US" sz="1400">
              <a:solidFill>
                <a:schemeClr val="tx1">
                  <a:lumMod val="85000"/>
                  <a:lumOff val="15000"/>
                </a:schemeClr>
              </a:solidFill>
              <a:latin typeface="+mn-lt"/>
              <a:ea typeface="+mn-ea"/>
              <a:cs typeface="+mn-ea"/>
              <a:sym typeface="+mn-lt"/>
            </a:endParaRPr>
          </a:p>
        </p:txBody>
      </p:sp>
      <p:sp>
        <p:nvSpPr>
          <p:cNvPr id="21" name="TextBox 46"/>
          <p:cNvSpPr txBox="1">
            <a:spLocks noChangeArrowheads="1"/>
          </p:cNvSpPr>
          <p:nvPr/>
        </p:nvSpPr>
        <p:spPr bwMode="auto">
          <a:xfrm>
            <a:off x="7685088" y="5091113"/>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eaLnBrk="1" hangingPunct="1">
              <a:lnSpc>
                <a:spcPct val="110000"/>
              </a:lnSpc>
            </a:pPr>
            <a:r>
              <a:rPr lang="zh-CN" altLang="en-US" sz="1600" b="1">
                <a:solidFill>
                  <a:schemeClr val="tx1">
                    <a:lumMod val="85000"/>
                    <a:lumOff val="15000"/>
                  </a:schemeClr>
                </a:solidFill>
                <a:latin typeface="+mn-lt"/>
                <a:ea typeface="+mn-ea"/>
                <a:cs typeface="+mn-ea"/>
                <a:sym typeface="+mn-lt"/>
              </a:rPr>
              <a:t>单击此处编辑</a:t>
            </a:r>
            <a:endParaRPr lang="zh-CN" altLang="en-US" sz="1600" b="1">
              <a:solidFill>
                <a:schemeClr val="tx1">
                  <a:lumMod val="85000"/>
                  <a:lumOff val="15000"/>
                </a:schemeClr>
              </a:solidFill>
              <a:latin typeface="+mn-lt"/>
              <a:ea typeface="+mn-ea"/>
              <a:cs typeface="+mn-ea"/>
              <a:sym typeface="+mn-lt"/>
            </a:endParaRPr>
          </a:p>
        </p:txBody>
      </p:sp>
      <p:sp>
        <p:nvSpPr>
          <p:cNvPr id="22" name="Subtitle 2"/>
          <p:cNvSpPr txBox="1"/>
          <p:nvPr/>
        </p:nvSpPr>
        <p:spPr bwMode="auto">
          <a:xfrm>
            <a:off x="1365252" y="1892300"/>
            <a:ext cx="312737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a:lnSpc>
                <a:spcPts val="1700"/>
              </a:lnSpc>
            </a:pPr>
            <a:r>
              <a:rPr lang="zh-CN" altLang="en-US" sz="1400" dirty="0">
                <a:solidFill>
                  <a:schemeClr val="tx1">
                    <a:lumMod val="85000"/>
                    <a:lumOff val="15000"/>
                  </a:schemeClr>
                </a:solidFill>
                <a:latin typeface="+mn-lt"/>
                <a:ea typeface="+mn-ea"/>
                <a:cs typeface="+mn-ea"/>
                <a:sym typeface="+mn-lt"/>
              </a:rPr>
              <a:t>单击此处编辑您要的内容，建议您在展示时采用微软雅黑字体</a:t>
            </a:r>
            <a:endParaRPr lang="zh-CN" altLang="en-US" sz="1400" dirty="0">
              <a:solidFill>
                <a:schemeClr val="tx1">
                  <a:lumMod val="85000"/>
                  <a:lumOff val="15000"/>
                </a:schemeClr>
              </a:solidFill>
              <a:latin typeface="+mn-lt"/>
              <a:ea typeface="+mn-ea"/>
              <a:cs typeface="+mn-ea"/>
              <a:sym typeface="+mn-lt"/>
            </a:endParaRPr>
          </a:p>
        </p:txBody>
      </p:sp>
      <p:sp>
        <p:nvSpPr>
          <p:cNvPr id="23" name="TextBox 46"/>
          <p:cNvSpPr txBox="1">
            <a:spLocks noChangeArrowheads="1"/>
          </p:cNvSpPr>
          <p:nvPr/>
        </p:nvSpPr>
        <p:spPr bwMode="auto">
          <a:xfrm>
            <a:off x="2151063" y="1555750"/>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eaLnBrk="1" hangingPunct="1">
              <a:lnSpc>
                <a:spcPct val="110000"/>
              </a:lnSpc>
            </a:pPr>
            <a:r>
              <a:rPr lang="zh-CN" altLang="en-US" sz="1600" b="1" dirty="0">
                <a:solidFill>
                  <a:schemeClr val="tx1">
                    <a:lumMod val="85000"/>
                    <a:lumOff val="15000"/>
                  </a:schemeClr>
                </a:solidFill>
                <a:latin typeface="+mn-lt"/>
                <a:ea typeface="+mn-ea"/>
                <a:cs typeface="+mn-ea"/>
                <a:sym typeface="+mn-lt"/>
              </a:rPr>
              <a:t>单击此处编辑</a:t>
            </a:r>
            <a:endParaRPr lang="zh-CN" altLang="en-US" sz="1600" b="1" dirty="0">
              <a:solidFill>
                <a:schemeClr val="tx1">
                  <a:lumMod val="85000"/>
                  <a:lumOff val="15000"/>
                </a:schemeClr>
              </a:solidFill>
              <a:latin typeface="+mn-lt"/>
              <a:ea typeface="+mn-ea"/>
              <a:cs typeface="+mn-ea"/>
              <a:sym typeface="+mn-lt"/>
            </a:endParaRPr>
          </a:p>
        </p:txBody>
      </p:sp>
      <p:sp>
        <p:nvSpPr>
          <p:cNvPr id="24" name="Subtitle 2"/>
          <p:cNvSpPr txBox="1"/>
          <p:nvPr/>
        </p:nvSpPr>
        <p:spPr bwMode="auto">
          <a:xfrm>
            <a:off x="463552" y="3732214"/>
            <a:ext cx="31273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a:lnSpc>
                <a:spcPts val="1700"/>
              </a:lnSpc>
            </a:pPr>
            <a:r>
              <a:rPr lang="zh-CN" altLang="en-US" sz="1400">
                <a:solidFill>
                  <a:schemeClr val="tx1">
                    <a:lumMod val="85000"/>
                    <a:lumOff val="15000"/>
                  </a:schemeClr>
                </a:solidFill>
                <a:latin typeface="+mn-lt"/>
                <a:ea typeface="+mn-ea"/>
                <a:cs typeface="+mn-ea"/>
                <a:sym typeface="+mn-lt"/>
              </a:rPr>
              <a:t>单击此处编辑您要的内容，建议您在展示时采用微软雅黑字体</a:t>
            </a:r>
            <a:endParaRPr lang="zh-CN" altLang="en-US" sz="1400">
              <a:solidFill>
                <a:schemeClr val="tx1">
                  <a:lumMod val="85000"/>
                  <a:lumOff val="15000"/>
                </a:schemeClr>
              </a:solidFill>
              <a:latin typeface="+mn-lt"/>
              <a:ea typeface="+mn-ea"/>
              <a:cs typeface="+mn-ea"/>
              <a:sym typeface="+mn-lt"/>
            </a:endParaRPr>
          </a:p>
        </p:txBody>
      </p:sp>
      <p:sp>
        <p:nvSpPr>
          <p:cNvPr id="25" name="TextBox 46"/>
          <p:cNvSpPr txBox="1">
            <a:spLocks noChangeArrowheads="1"/>
          </p:cNvSpPr>
          <p:nvPr/>
        </p:nvSpPr>
        <p:spPr bwMode="auto">
          <a:xfrm>
            <a:off x="1249363" y="3395663"/>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eaLnBrk="1" hangingPunct="1">
              <a:lnSpc>
                <a:spcPct val="110000"/>
              </a:lnSpc>
            </a:pPr>
            <a:r>
              <a:rPr lang="zh-CN" altLang="en-US" sz="1600" b="1">
                <a:solidFill>
                  <a:schemeClr val="tx1">
                    <a:lumMod val="85000"/>
                    <a:lumOff val="15000"/>
                  </a:schemeClr>
                </a:solidFill>
                <a:latin typeface="+mn-lt"/>
                <a:ea typeface="+mn-ea"/>
                <a:cs typeface="+mn-ea"/>
                <a:sym typeface="+mn-lt"/>
              </a:rPr>
              <a:t>单击此处编辑</a:t>
            </a:r>
            <a:endParaRPr lang="zh-CN" altLang="en-US" sz="1600" b="1">
              <a:solidFill>
                <a:schemeClr val="tx1">
                  <a:lumMod val="85000"/>
                  <a:lumOff val="15000"/>
                </a:schemeClr>
              </a:solidFill>
              <a:latin typeface="+mn-lt"/>
              <a:ea typeface="+mn-ea"/>
              <a:cs typeface="+mn-ea"/>
              <a:sym typeface="+mn-lt"/>
            </a:endParaRPr>
          </a:p>
        </p:txBody>
      </p:sp>
      <p:sp>
        <p:nvSpPr>
          <p:cNvPr id="26" name="Subtitle 2"/>
          <p:cNvSpPr txBox="1"/>
          <p:nvPr/>
        </p:nvSpPr>
        <p:spPr bwMode="auto">
          <a:xfrm>
            <a:off x="1365252" y="5427664"/>
            <a:ext cx="31273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a:lnSpc>
                <a:spcPts val="1700"/>
              </a:lnSpc>
            </a:pPr>
            <a:r>
              <a:rPr lang="zh-CN" altLang="en-US" sz="1400">
                <a:solidFill>
                  <a:schemeClr val="tx1">
                    <a:lumMod val="85000"/>
                    <a:lumOff val="15000"/>
                  </a:schemeClr>
                </a:solidFill>
                <a:latin typeface="+mn-lt"/>
                <a:ea typeface="+mn-ea"/>
                <a:cs typeface="+mn-ea"/>
                <a:sym typeface="+mn-lt"/>
              </a:rPr>
              <a:t>单击此处编辑您要的内容，建议您在展示时采用微软雅黑字体</a:t>
            </a:r>
            <a:endParaRPr lang="zh-CN" altLang="en-US" sz="1400">
              <a:solidFill>
                <a:schemeClr val="tx1">
                  <a:lumMod val="85000"/>
                  <a:lumOff val="15000"/>
                </a:schemeClr>
              </a:solidFill>
              <a:latin typeface="+mn-lt"/>
              <a:ea typeface="+mn-ea"/>
              <a:cs typeface="+mn-ea"/>
              <a:sym typeface="+mn-lt"/>
            </a:endParaRPr>
          </a:p>
        </p:txBody>
      </p:sp>
      <p:sp>
        <p:nvSpPr>
          <p:cNvPr id="27" name="TextBox 46"/>
          <p:cNvSpPr txBox="1">
            <a:spLocks noChangeArrowheads="1"/>
          </p:cNvSpPr>
          <p:nvPr/>
        </p:nvSpPr>
        <p:spPr bwMode="auto">
          <a:xfrm>
            <a:off x="2151063" y="5091113"/>
            <a:ext cx="2330450"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313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r" eaLnBrk="1" hangingPunct="1">
              <a:lnSpc>
                <a:spcPct val="110000"/>
              </a:lnSpc>
            </a:pPr>
            <a:r>
              <a:rPr lang="zh-CN" altLang="en-US" sz="1600" b="1">
                <a:solidFill>
                  <a:schemeClr val="tx1">
                    <a:lumMod val="85000"/>
                    <a:lumOff val="15000"/>
                  </a:schemeClr>
                </a:solidFill>
                <a:latin typeface="+mn-lt"/>
                <a:ea typeface="+mn-ea"/>
                <a:cs typeface="+mn-ea"/>
                <a:sym typeface="+mn-lt"/>
              </a:rPr>
              <a:t>单击此处编辑</a:t>
            </a:r>
            <a:endParaRPr lang="zh-CN" altLang="en-US" sz="1600" b="1">
              <a:solidFill>
                <a:schemeClr val="tx1">
                  <a:lumMod val="85000"/>
                  <a:lumOff val="15000"/>
                </a:schemeClr>
              </a:solidFill>
              <a:latin typeface="+mn-lt"/>
              <a:ea typeface="+mn-ea"/>
              <a:cs typeface="+mn-ea"/>
              <a:sym typeface="+mn-lt"/>
            </a:endParaRPr>
          </a:p>
        </p:txBody>
      </p:sp>
      <p:sp>
        <p:nvSpPr>
          <p:cNvPr id="28" name="文本框 27"/>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三、研究过程及方法</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405114" y="-1"/>
            <a:ext cx="12871048" cy="324092"/>
            <a:chOff x="-405114" y="-1"/>
            <a:chExt cx="12871048" cy="324092"/>
          </a:xfrm>
        </p:grpSpPr>
        <p:sp>
          <p:nvSpPr>
            <p:cNvPr id="6" name="平行四边形 5"/>
            <p:cNvSpPr/>
            <p:nvPr/>
          </p:nvSpPr>
          <p:spPr>
            <a:xfrm>
              <a:off x="-405114" y="0"/>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2812648" y="-1"/>
              <a:ext cx="3217762" cy="324091"/>
            </a:xfrm>
            <a:prstGeom prst="parallelogram">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6030410" y="-1"/>
              <a:ext cx="3217762" cy="324091"/>
            </a:xfrm>
            <a:prstGeom prst="parallelogram">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a:off x="9248172" y="-1"/>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05114" y="6545483"/>
            <a:ext cx="12871048" cy="324092"/>
            <a:chOff x="-405114" y="-1"/>
            <a:chExt cx="12871048" cy="324092"/>
          </a:xfrm>
        </p:grpSpPr>
        <p:sp>
          <p:nvSpPr>
            <p:cNvPr id="18" name="平行四边形 17"/>
            <p:cNvSpPr/>
            <p:nvPr/>
          </p:nvSpPr>
          <p:spPr>
            <a:xfrm>
              <a:off x="-405114" y="0"/>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2812648" y="-1"/>
              <a:ext cx="3217762" cy="324091"/>
            </a:xfrm>
            <a:prstGeom prst="parallelogram">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6030410" y="-1"/>
              <a:ext cx="3217762" cy="324091"/>
            </a:xfrm>
            <a:prstGeom prst="parallelogram">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9248172" y="-1"/>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平行四边形 21"/>
          <p:cNvSpPr/>
          <p:nvPr/>
        </p:nvSpPr>
        <p:spPr>
          <a:xfrm>
            <a:off x="-324091" y="2767797"/>
            <a:ext cx="5317467" cy="1322407"/>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5400000">
            <a:off x="711375" y="3087322"/>
            <a:ext cx="792694" cy="683357"/>
          </a:xfrm>
          <a:prstGeom prst="hexag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p:cNvSpPr txBox="1"/>
          <p:nvPr/>
        </p:nvSpPr>
        <p:spPr>
          <a:xfrm>
            <a:off x="882016" y="3167390"/>
            <a:ext cx="451413" cy="523220"/>
          </a:xfrm>
          <a:prstGeom prst="rect">
            <a:avLst/>
          </a:prstGeom>
          <a:noFill/>
        </p:spPr>
        <p:txBody>
          <a:bodyPr wrap="square" rtlCol="0">
            <a:spAutoFit/>
          </a:bodyPr>
          <a:lstStyle/>
          <a:p>
            <a:pPr algn="ctr"/>
            <a:r>
              <a:rPr lang="en-US" altLang="zh-CN" sz="2800" b="1" dirty="0">
                <a:solidFill>
                  <a:srgbClr val="E2534F"/>
                </a:solidFill>
              </a:rPr>
              <a:t>4</a:t>
            </a:r>
            <a:endParaRPr lang="zh-CN" altLang="en-US" sz="2800" b="1" dirty="0">
              <a:solidFill>
                <a:srgbClr val="E2534F"/>
              </a:solidFill>
            </a:endParaRPr>
          </a:p>
        </p:txBody>
      </p:sp>
      <p:sp>
        <p:nvSpPr>
          <p:cNvPr id="25" name="文本框 24"/>
          <p:cNvSpPr txBox="1"/>
          <p:nvPr/>
        </p:nvSpPr>
        <p:spPr>
          <a:xfrm>
            <a:off x="1710900" y="3203954"/>
            <a:ext cx="2710629" cy="461665"/>
          </a:xfrm>
          <a:prstGeom prst="rect">
            <a:avLst/>
          </a:prstGeom>
          <a:noFill/>
        </p:spPr>
        <p:txBody>
          <a:bodyPr wrap="square" rtlCol="0">
            <a:spAutoFit/>
          </a:bodyPr>
          <a:lstStyle/>
          <a:p>
            <a:r>
              <a:rPr lang="zh-CN" altLang="en-US" sz="2400" b="1" spc="300" dirty="0">
                <a:solidFill>
                  <a:srgbClr val="FFFFFF"/>
                </a:solidFill>
                <a:latin typeface="微软雅黑" panose="020B0503020204020204" pitchFamily="34" charset="-122"/>
                <a:ea typeface="微软雅黑" panose="020B0503020204020204" pitchFamily="34" charset="-122"/>
              </a:rPr>
              <a:t>研究结论</a:t>
            </a:r>
            <a:endParaRPr lang="zh-CN" altLang="en-US" sz="2400" b="1" spc="300" dirty="0">
              <a:solidFill>
                <a:srgbClr val="FFFFFF"/>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flipH="1">
            <a:off x="6106446" y="2767797"/>
            <a:ext cx="317206" cy="1310832"/>
          </a:xfrm>
          <a:prstGeom prst="line">
            <a:avLst/>
          </a:prstGeom>
          <a:ln w="57150">
            <a:solidFill>
              <a:srgbClr val="784A4F"/>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407798" y="3041202"/>
            <a:ext cx="3680748" cy="1292662"/>
          </a:xfrm>
          <a:prstGeom prst="rect">
            <a:avLst/>
          </a:prstGeom>
          <a:solidFill>
            <a:srgbClr val="FFFFFF"/>
          </a:solidFill>
        </p:spPr>
        <p:txBody>
          <a:bodyPr wrap="square" lIns="0" tIns="0" rIns="0" bIns="0" rtlCol="0" anchor="t" anchorCtr="0">
            <a:spAutoFit/>
          </a:bodyPr>
          <a:lstStyle/>
          <a:p>
            <a:pPr defTabSz="1216660">
              <a:lnSpc>
                <a:spcPct val="120000"/>
              </a:lnSpc>
              <a:spcBef>
                <a:spcPct val="20000"/>
              </a:spcBef>
            </a:pPr>
            <a:r>
              <a:rPr lang="zh-CN" altLang="en-US" sz="1400" dirty="0">
                <a:solidFill>
                  <a:srgbClr val="784A4F"/>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r>
              <a:rPr lang="zh-CN" altLang="en-US" sz="1400" dirty="0" smtClean="0">
                <a:solidFill>
                  <a:srgbClr val="784A4F"/>
                </a:solidFill>
                <a:latin typeface="微软雅黑" panose="020B0503020204020204" pitchFamily="34" charset="-122"/>
                <a:ea typeface="微软雅黑" panose="020B0503020204020204" pitchFamily="34" charset="-122"/>
                <a:sym typeface="Arial" panose="020B0604020202020204" pitchFamily="34" charset="0"/>
              </a:rPr>
              <a:t>。更多模板：亮亮图文旗舰店</a:t>
            </a:r>
            <a:r>
              <a:rPr lang="en-US" altLang="zh-CN" sz="1400" dirty="0" smtClean="0">
                <a:solidFill>
                  <a:srgbClr val="784A4F"/>
                </a:solidFill>
                <a:latin typeface="微软雅黑" panose="020B0503020204020204" pitchFamily="34" charset="-122"/>
                <a:ea typeface="微软雅黑" panose="020B0503020204020204" pitchFamily="34" charset="-122"/>
                <a:sym typeface="Arial" panose="020B0604020202020204" pitchFamily="34" charset="0"/>
              </a:rPr>
              <a:t>https://liangliangtuwen.tmall.com</a:t>
            </a:r>
            <a:endParaRPr lang="en-US" altLang="zh-CN" sz="1400" dirty="0">
              <a:solidFill>
                <a:srgbClr val="784A4F"/>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bwMode="auto">
          <a:xfrm>
            <a:off x="1136425" y="2206014"/>
            <a:ext cx="2005736" cy="1899554"/>
          </a:xfrm>
          <a:prstGeom prst="triangle">
            <a:avLst>
              <a:gd name="adj" fmla="val 50000"/>
            </a:avLst>
          </a:prstGeom>
          <a:solidFill>
            <a:schemeClr val="accent1"/>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3" name="AutoShape 9"/>
          <p:cNvSpPr/>
          <p:nvPr/>
        </p:nvSpPr>
        <p:spPr bwMode="auto">
          <a:xfrm>
            <a:off x="2216924" y="2522299"/>
            <a:ext cx="2852813" cy="1585383"/>
          </a:xfrm>
          <a:prstGeom prst="triangle">
            <a:avLst>
              <a:gd name="adj" fmla="val 50000"/>
            </a:avLst>
          </a:prstGeom>
          <a:solidFill>
            <a:schemeClr val="accent2"/>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4" name="AutoShape 10"/>
          <p:cNvSpPr/>
          <p:nvPr/>
        </p:nvSpPr>
        <p:spPr bwMode="auto">
          <a:xfrm>
            <a:off x="4200208" y="3011267"/>
            <a:ext cx="2206310" cy="1094301"/>
          </a:xfrm>
          <a:prstGeom prst="triangle">
            <a:avLst>
              <a:gd name="adj" fmla="val 50000"/>
            </a:avLst>
          </a:prstGeom>
          <a:solidFill>
            <a:schemeClr val="accent1"/>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5" name="AutoShape 11"/>
          <p:cNvSpPr/>
          <p:nvPr/>
        </p:nvSpPr>
        <p:spPr bwMode="auto">
          <a:xfrm>
            <a:off x="5635863" y="1901110"/>
            <a:ext cx="2166279" cy="2202345"/>
          </a:xfrm>
          <a:prstGeom prst="triangle">
            <a:avLst>
              <a:gd name="adj" fmla="val 50000"/>
            </a:avLst>
          </a:prstGeom>
          <a:solidFill>
            <a:schemeClr val="accent2"/>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6" name="AutoShape 12"/>
          <p:cNvSpPr/>
          <p:nvPr/>
        </p:nvSpPr>
        <p:spPr bwMode="auto">
          <a:xfrm>
            <a:off x="7083922" y="2522299"/>
            <a:ext cx="2355957" cy="1585383"/>
          </a:xfrm>
          <a:prstGeom prst="triangle">
            <a:avLst>
              <a:gd name="adj" fmla="val 50000"/>
            </a:avLst>
          </a:prstGeom>
          <a:solidFill>
            <a:schemeClr val="accent1"/>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7" name="AutoShape 17"/>
          <p:cNvSpPr/>
          <p:nvPr/>
        </p:nvSpPr>
        <p:spPr bwMode="auto">
          <a:xfrm>
            <a:off x="8515024" y="2208128"/>
            <a:ext cx="2526353" cy="1899554"/>
          </a:xfrm>
          <a:prstGeom prst="triangle">
            <a:avLst>
              <a:gd name="adj" fmla="val 50000"/>
            </a:avLst>
          </a:prstGeom>
          <a:solidFill>
            <a:schemeClr val="accent2"/>
          </a:solidFill>
          <a:ln w="25400">
            <a:solidFill>
              <a:schemeClr val="tx1">
                <a:alpha val="0"/>
              </a:schemeClr>
            </a:solidFill>
            <a:miter lim="800000"/>
          </a:ln>
        </p:spPr>
        <p:txBody>
          <a:bodyPr lIns="0" tIns="0" rIns="0" bIns="0"/>
          <a:lstStyle/>
          <a:p>
            <a:pPr algn="ctr"/>
            <a:endParaRPr lang="es-ES" sz="900">
              <a:solidFill>
                <a:schemeClr val="bg1"/>
              </a:solidFill>
              <a:cs typeface="+mn-ea"/>
              <a:sym typeface="+mn-lt"/>
            </a:endParaRPr>
          </a:p>
        </p:txBody>
      </p:sp>
      <p:sp>
        <p:nvSpPr>
          <p:cNvPr id="8" name="Title 20"/>
          <p:cNvSpPr txBox="1"/>
          <p:nvPr/>
        </p:nvSpPr>
        <p:spPr>
          <a:xfrm>
            <a:off x="1779609" y="1535038"/>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2000" dirty="0">
                <a:solidFill>
                  <a:schemeClr val="tx1">
                    <a:lumMod val="85000"/>
                    <a:lumOff val="15000"/>
                  </a:schemeClr>
                </a:solidFill>
                <a:latin typeface="+mn-lt"/>
                <a:ea typeface="+mn-ea"/>
                <a:cs typeface="+mn-ea"/>
                <a:sym typeface="+mn-lt"/>
              </a:rPr>
              <a:t>80%</a:t>
            </a:r>
            <a:endParaRPr lang="en-US" sz="2000" dirty="0">
              <a:solidFill>
                <a:schemeClr val="tx1">
                  <a:lumMod val="85000"/>
                  <a:lumOff val="15000"/>
                </a:schemeClr>
              </a:solidFill>
              <a:latin typeface="+mn-lt"/>
              <a:ea typeface="+mn-ea"/>
              <a:cs typeface="+mn-ea"/>
              <a:sym typeface="+mn-lt"/>
            </a:endParaRPr>
          </a:p>
        </p:txBody>
      </p:sp>
      <p:sp>
        <p:nvSpPr>
          <p:cNvPr id="9" name="Title 20"/>
          <p:cNvSpPr txBox="1"/>
          <p:nvPr/>
        </p:nvSpPr>
        <p:spPr>
          <a:xfrm>
            <a:off x="3292239" y="1901109"/>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2000" dirty="0">
                <a:solidFill>
                  <a:schemeClr val="tx1">
                    <a:lumMod val="85000"/>
                    <a:lumOff val="15000"/>
                  </a:schemeClr>
                </a:solidFill>
                <a:latin typeface="+mn-lt"/>
                <a:ea typeface="+mn-ea"/>
                <a:cs typeface="+mn-ea"/>
                <a:sym typeface="+mn-lt"/>
              </a:rPr>
              <a:t>60%</a:t>
            </a:r>
            <a:endParaRPr lang="en-US" sz="2000" dirty="0">
              <a:solidFill>
                <a:schemeClr val="tx1">
                  <a:lumMod val="85000"/>
                  <a:lumOff val="15000"/>
                </a:schemeClr>
              </a:solidFill>
              <a:latin typeface="+mn-lt"/>
              <a:ea typeface="+mn-ea"/>
              <a:cs typeface="+mn-ea"/>
              <a:sym typeface="+mn-lt"/>
            </a:endParaRPr>
          </a:p>
        </p:txBody>
      </p:sp>
      <p:sp>
        <p:nvSpPr>
          <p:cNvPr id="10" name="Title 20"/>
          <p:cNvSpPr txBox="1"/>
          <p:nvPr/>
        </p:nvSpPr>
        <p:spPr>
          <a:xfrm>
            <a:off x="4977324" y="2438957"/>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2000" dirty="0">
                <a:solidFill>
                  <a:schemeClr val="tx1"/>
                </a:solidFill>
                <a:latin typeface="+mn-lt"/>
                <a:ea typeface="+mn-ea"/>
                <a:cs typeface="+mn-ea"/>
                <a:sym typeface="+mn-lt"/>
              </a:rPr>
              <a:t>21%</a:t>
            </a:r>
            <a:endParaRPr lang="en-US" sz="2000" dirty="0">
              <a:solidFill>
                <a:schemeClr val="tx1"/>
              </a:solidFill>
              <a:latin typeface="+mn-lt"/>
              <a:ea typeface="+mn-ea"/>
              <a:cs typeface="+mn-ea"/>
              <a:sym typeface="+mn-lt"/>
            </a:endParaRPr>
          </a:p>
        </p:txBody>
      </p:sp>
      <p:sp>
        <p:nvSpPr>
          <p:cNvPr id="11" name="Title 20"/>
          <p:cNvSpPr txBox="1"/>
          <p:nvPr/>
        </p:nvSpPr>
        <p:spPr>
          <a:xfrm>
            <a:off x="6406518" y="1299966"/>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2000" dirty="0">
                <a:solidFill>
                  <a:schemeClr val="tx1">
                    <a:lumMod val="85000"/>
                    <a:lumOff val="15000"/>
                  </a:schemeClr>
                </a:solidFill>
                <a:latin typeface="+mn-lt"/>
                <a:ea typeface="+mn-ea"/>
                <a:cs typeface="+mn-ea"/>
                <a:sym typeface="+mn-lt"/>
              </a:rPr>
              <a:t>95%</a:t>
            </a:r>
            <a:endParaRPr lang="en-US" sz="2000" dirty="0">
              <a:solidFill>
                <a:schemeClr val="tx1">
                  <a:lumMod val="85000"/>
                  <a:lumOff val="15000"/>
                </a:schemeClr>
              </a:solidFill>
              <a:latin typeface="+mn-lt"/>
              <a:ea typeface="+mn-ea"/>
              <a:cs typeface="+mn-ea"/>
              <a:sym typeface="+mn-lt"/>
            </a:endParaRPr>
          </a:p>
        </p:txBody>
      </p:sp>
      <p:sp>
        <p:nvSpPr>
          <p:cNvPr id="12" name="Title 20"/>
          <p:cNvSpPr txBox="1"/>
          <p:nvPr/>
        </p:nvSpPr>
        <p:spPr>
          <a:xfrm>
            <a:off x="7919148" y="1926079"/>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2000" dirty="0">
                <a:solidFill>
                  <a:schemeClr val="tx1">
                    <a:lumMod val="85000"/>
                    <a:lumOff val="15000"/>
                  </a:schemeClr>
                </a:solidFill>
                <a:latin typeface="+mn-lt"/>
                <a:ea typeface="+mn-ea"/>
                <a:cs typeface="+mn-ea"/>
                <a:sym typeface="+mn-lt"/>
              </a:rPr>
              <a:t>50%</a:t>
            </a:r>
            <a:endParaRPr lang="en-US" sz="2000" dirty="0">
              <a:solidFill>
                <a:schemeClr val="tx1">
                  <a:lumMod val="85000"/>
                  <a:lumOff val="15000"/>
                </a:schemeClr>
              </a:solidFill>
              <a:latin typeface="+mn-lt"/>
              <a:ea typeface="+mn-ea"/>
              <a:cs typeface="+mn-ea"/>
              <a:sym typeface="+mn-lt"/>
            </a:endParaRPr>
          </a:p>
        </p:txBody>
      </p:sp>
      <p:sp>
        <p:nvSpPr>
          <p:cNvPr id="13" name="Title 20"/>
          <p:cNvSpPr txBox="1"/>
          <p:nvPr/>
        </p:nvSpPr>
        <p:spPr>
          <a:xfrm>
            <a:off x="9439880" y="1584977"/>
            <a:ext cx="766586" cy="601143"/>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fr-FR" sz="2000" dirty="0">
                <a:solidFill>
                  <a:schemeClr val="tx1">
                    <a:lumMod val="85000"/>
                    <a:lumOff val="15000"/>
                  </a:schemeClr>
                </a:solidFill>
                <a:latin typeface="+mn-lt"/>
                <a:ea typeface="+mn-ea"/>
                <a:cs typeface="+mn-ea"/>
                <a:sym typeface="+mn-lt"/>
              </a:rPr>
              <a:t>67%</a:t>
            </a:r>
            <a:endParaRPr lang="en-US" sz="2000" dirty="0">
              <a:solidFill>
                <a:schemeClr val="tx1">
                  <a:lumMod val="85000"/>
                  <a:lumOff val="15000"/>
                </a:schemeClr>
              </a:solidFill>
              <a:latin typeface="+mn-lt"/>
              <a:ea typeface="+mn-ea"/>
              <a:cs typeface="+mn-ea"/>
              <a:sym typeface="+mn-lt"/>
            </a:endParaRPr>
          </a:p>
        </p:txBody>
      </p:sp>
      <p:sp>
        <p:nvSpPr>
          <p:cNvPr id="14" name="Title 20"/>
          <p:cNvSpPr txBox="1"/>
          <p:nvPr/>
        </p:nvSpPr>
        <p:spPr>
          <a:xfrm>
            <a:off x="1321433"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600" b="1" dirty="0">
                <a:solidFill>
                  <a:schemeClr val="tx1">
                    <a:lumMod val="85000"/>
                    <a:lumOff val="15000"/>
                  </a:schemeClr>
                </a:solidFill>
                <a:latin typeface="+mn-lt"/>
                <a:ea typeface="+mn-ea"/>
                <a:cs typeface="+mn-ea"/>
                <a:sym typeface="+mn-lt"/>
              </a:rPr>
              <a:t>单击编辑</a:t>
            </a:r>
            <a:endParaRPr lang="en-US" altLang="zh-CN" sz="1600" b="1" dirty="0">
              <a:solidFill>
                <a:schemeClr val="tx1">
                  <a:lumMod val="85000"/>
                  <a:lumOff val="15000"/>
                </a:schemeClr>
              </a:solidFill>
              <a:latin typeface="+mn-lt"/>
              <a:ea typeface="+mn-ea"/>
              <a:cs typeface="+mn-ea"/>
              <a:sym typeface="+mn-lt"/>
            </a:endParaRPr>
          </a:p>
        </p:txBody>
      </p:sp>
      <p:sp>
        <p:nvSpPr>
          <p:cNvPr id="15" name="Title 20"/>
          <p:cNvSpPr txBox="1"/>
          <p:nvPr/>
        </p:nvSpPr>
        <p:spPr>
          <a:xfrm>
            <a:off x="2892100"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600" b="1" dirty="0">
                <a:solidFill>
                  <a:schemeClr val="tx1">
                    <a:lumMod val="85000"/>
                    <a:lumOff val="15000"/>
                  </a:schemeClr>
                </a:solidFill>
                <a:latin typeface="+mn-lt"/>
                <a:ea typeface="+mn-ea"/>
                <a:cs typeface="+mn-ea"/>
                <a:sym typeface="+mn-lt"/>
              </a:rPr>
              <a:t>单击编辑</a:t>
            </a:r>
            <a:endParaRPr lang="en-US" altLang="zh-CN" sz="1600" b="1" dirty="0">
              <a:solidFill>
                <a:schemeClr val="tx1">
                  <a:lumMod val="85000"/>
                  <a:lumOff val="15000"/>
                </a:schemeClr>
              </a:solidFill>
              <a:latin typeface="+mn-lt"/>
              <a:ea typeface="+mn-ea"/>
              <a:cs typeface="+mn-ea"/>
              <a:sym typeface="+mn-lt"/>
            </a:endParaRPr>
          </a:p>
        </p:txBody>
      </p:sp>
      <p:sp>
        <p:nvSpPr>
          <p:cNvPr id="16" name="Title 20"/>
          <p:cNvSpPr txBox="1"/>
          <p:nvPr/>
        </p:nvSpPr>
        <p:spPr>
          <a:xfrm>
            <a:off x="4588304"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600" b="1" dirty="0">
                <a:solidFill>
                  <a:schemeClr val="tx1">
                    <a:lumMod val="85000"/>
                    <a:lumOff val="15000"/>
                  </a:schemeClr>
                </a:solidFill>
                <a:latin typeface="+mn-lt"/>
                <a:ea typeface="+mn-ea"/>
                <a:cs typeface="+mn-ea"/>
                <a:sym typeface="+mn-lt"/>
              </a:rPr>
              <a:t>单击编辑</a:t>
            </a:r>
            <a:endParaRPr lang="en-US" altLang="zh-CN" sz="1600" b="1" dirty="0">
              <a:solidFill>
                <a:schemeClr val="tx1">
                  <a:lumMod val="85000"/>
                  <a:lumOff val="15000"/>
                </a:schemeClr>
              </a:solidFill>
              <a:latin typeface="+mn-lt"/>
              <a:ea typeface="+mn-ea"/>
              <a:cs typeface="+mn-ea"/>
              <a:sym typeface="+mn-lt"/>
            </a:endParaRPr>
          </a:p>
        </p:txBody>
      </p:sp>
      <p:sp>
        <p:nvSpPr>
          <p:cNvPr id="17" name="Title 20"/>
          <p:cNvSpPr txBox="1"/>
          <p:nvPr/>
        </p:nvSpPr>
        <p:spPr>
          <a:xfrm>
            <a:off x="5947105"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600" b="1" dirty="0">
                <a:solidFill>
                  <a:schemeClr val="tx1">
                    <a:lumMod val="85000"/>
                    <a:lumOff val="15000"/>
                  </a:schemeClr>
                </a:solidFill>
                <a:latin typeface="+mn-lt"/>
                <a:ea typeface="+mn-ea"/>
                <a:cs typeface="+mn-ea"/>
                <a:sym typeface="+mn-lt"/>
              </a:rPr>
              <a:t>单击编辑</a:t>
            </a:r>
            <a:endParaRPr lang="en-US" altLang="zh-CN" sz="1600" b="1" dirty="0">
              <a:solidFill>
                <a:schemeClr val="tx1">
                  <a:lumMod val="85000"/>
                  <a:lumOff val="15000"/>
                </a:schemeClr>
              </a:solidFill>
              <a:latin typeface="+mn-lt"/>
              <a:ea typeface="+mn-ea"/>
              <a:cs typeface="+mn-ea"/>
              <a:sym typeface="+mn-lt"/>
            </a:endParaRPr>
          </a:p>
        </p:txBody>
      </p:sp>
      <p:sp>
        <p:nvSpPr>
          <p:cNvPr id="18" name="Title 20"/>
          <p:cNvSpPr txBox="1"/>
          <p:nvPr/>
        </p:nvSpPr>
        <p:spPr>
          <a:xfrm>
            <a:off x="7494987"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600" b="1" dirty="0">
                <a:solidFill>
                  <a:schemeClr val="tx1">
                    <a:lumMod val="85000"/>
                    <a:lumOff val="15000"/>
                  </a:schemeClr>
                </a:solidFill>
                <a:latin typeface="+mn-lt"/>
                <a:ea typeface="+mn-ea"/>
                <a:cs typeface="+mn-ea"/>
                <a:sym typeface="+mn-lt"/>
              </a:rPr>
              <a:t>单击编辑</a:t>
            </a:r>
            <a:endParaRPr lang="en-US" altLang="zh-CN" sz="1600" b="1" dirty="0">
              <a:solidFill>
                <a:schemeClr val="tx1">
                  <a:lumMod val="85000"/>
                  <a:lumOff val="15000"/>
                </a:schemeClr>
              </a:solidFill>
              <a:latin typeface="+mn-lt"/>
              <a:ea typeface="+mn-ea"/>
              <a:cs typeface="+mn-ea"/>
              <a:sym typeface="+mn-lt"/>
            </a:endParaRPr>
          </a:p>
        </p:txBody>
      </p:sp>
      <p:sp>
        <p:nvSpPr>
          <p:cNvPr id="19" name="Title 20"/>
          <p:cNvSpPr txBox="1"/>
          <p:nvPr/>
        </p:nvSpPr>
        <p:spPr>
          <a:xfrm>
            <a:off x="9061638" y="4093537"/>
            <a:ext cx="1493859" cy="451648"/>
          </a:xfrm>
          <a:prstGeom prst="rect">
            <a:avLst/>
          </a:prstGeom>
        </p:spPr>
        <p:txBody>
          <a:bodyPr vert="horz" wrap="square" lIns="121926" tIns="60963" rIns="121926" bIns="60963" numCol="1" spcCol="548640" rtlCol="0" anchor="ctr">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600" b="1" dirty="0">
                <a:solidFill>
                  <a:schemeClr val="tx1">
                    <a:lumMod val="85000"/>
                    <a:lumOff val="15000"/>
                  </a:schemeClr>
                </a:solidFill>
                <a:latin typeface="+mn-lt"/>
                <a:ea typeface="+mn-ea"/>
                <a:cs typeface="+mn-ea"/>
                <a:sym typeface="+mn-lt"/>
              </a:rPr>
              <a:t>单击编辑</a:t>
            </a:r>
            <a:endParaRPr lang="en-US" altLang="zh-CN" sz="1600" b="1" dirty="0">
              <a:solidFill>
                <a:schemeClr val="tx1">
                  <a:lumMod val="85000"/>
                  <a:lumOff val="15000"/>
                </a:schemeClr>
              </a:solidFill>
              <a:latin typeface="+mn-lt"/>
              <a:ea typeface="+mn-ea"/>
              <a:cs typeface="+mn-ea"/>
              <a:sym typeface="+mn-lt"/>
            </a:endParaRPr>
          </a:p>
        </p:txBody>
      </p:sp>
      <p:sp>
        <p:nvSpPr>
          <p:cNvPr id="20" name="TextBox 37"/>
          <p:cNvSpPr txBox="1"/>
          <p:nvPr/>
        </p:nvSpPr>
        <p:spPr>
          <a:xfrm>
            <a:off x="704706" y="4925509"/>
            <a:ext cx="10754914" cy="1274195"/>
          </a:xfrm>
          <a:prstGeom prst="rect">
            <a:avLst/>
          </a:prstGeom>
          <a:noFill/>
        </p:spPr>
        <p:txBody>
          <a:bodyPr wrap="square" rtlCol="0">
            <a:spAutoFit/>
          </a:bodyPr>
          <a:lstStyle/>
          <a:p>
            <a:pPr defTabSz="1216660">
              <a:lnSpc>
                <a:spcPct val="120000"/>
              </a:lnSpc>
              <a:spcBef>
                <a:spcPct val="20000"/>
              </a:spcBef>
            </a:pPr>
            <a:r>
              <a:rPr lang="zh-CN" altLang="en-US" sz="1600" dirty="0">
                <a:cs typeface="+mn-ea"/>
                <a:sym typeface="+mn-lt"/>
              </a:rPr>
              <a:t>单击此处编辑您要的内容，建议您在展示时采用微软雅黑字体，本模版所有图形线条及其相应素材均可自由编辑、改色、替换。单击此处编辑您要的内容，建议您在展示时采用微软雅黑字体，本模版所有图形线条及其相应素材均可自由编辑、改色、替换。更多使用说明和作品请详阅模版最末的使用手册</a:t>
            </a:r>
            <a:r>
              <a:rPr lang="zh-CN" altLang="en-US" sz="1600" dirty="0" smtClean="0">
                <a:cs typeface="+mn-ea"/>
                <a:sym typeface="+mn-lt"/>
              </a:rPr>
              <a:t>。更多模板：亮亮图文旗舰店</a:t>
            </a:r>
            <a:r>
              <a:rPr lang="en-US" altLang="zh-CN" sz="1600" dirty="0" smtClean="0">
                <a:cs typeface="+mn-ea"/>
                <a:sym typeface="+mn-lt"/>
              </a:rPr>
              <a:t>https://liangliangtuwen.tmall.com</a:t>
            </a:r>
            <a:endParaRPr lang="en-US" altLang="zh-CN" sz="1600" dirty="0">
              <a:cs typeface="+mn-ea"/>
              <a:sym typeface="+mn-lt"/>
            </a:endParaRPr>
          </a:p>
        </p:txBody>
      </p:sp>
      <p:sp>
        <p:nvSpPr>
          <p:cNvPr id="21" name="文本框 20"/>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四、研究结论</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94649" y="2117866"/>
            <a:ext cx="3531936" cy="3531936"/>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641754" y="2464971"/>
            <a:ext cx="2837727" cy="2837727"/>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tIns="0" rtlCol="0" anchor="ctr"/>
          <a:lstStyle/>
          <a:p>
            <a:pPr algn="ctr"/>
            <a:endParaRPr lang="zh-CN" altLang="en-US">
              <a:cs typeface="+mn-ea"/>
              <a:sym typeface="+mn-lt"/>
            </a:endParaRPr>
          </a:p>
        </p:txBody>
      </p:sp>
      <p:sp>
        <p:nvSpPr>
          <p:cNvPr id="4" name="椭圆 3"/>
          <p:cNvSpPr/>
          <p:nvPr/>
        </p:nvSpPr>
        <p:spPr>
          <a:xfrm>
            <a:off x="1988858" y="2812076"/>
            <a:ext cx="2143518" cy="2143518"/>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2335963" y="3159180"/>
            <a:ext cx="1449309" cy="1449309"/>
          </a:xfrm>
          <a:prstGeom prst="ellipse">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tIns="0" rtlCol="0" anchor="ctr"/>
          <a:lstStyle/>
          <a:p>
            <a:pPr algn="ctr"/>
            <a:endParaRPr lang="zh-CN" altLang="en-US">
              <a:cs typeface="+mn-ea"/>
              <a:sym typeface="+mn-lt"/>
            </a:endParaRPr>
          </a:p>
        </p:txBody>
      </p:sp>
      <p:sp>
        <p:nvSpPr>
          <p:cNvPr id="6" name="椭圆 5"/>
          <p:cNvSpPr/>
          <p:nvPr/>
        </p:nvSpPr>
        <p:spPr>
          <a:xfrm>
            <a:off x="2683067" y="3506284"/>
            <a:ext cx="755100" cy="755100"/>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7" name="任意多边形 6"/>
          <p:cNvSpPr/>
          <p:nvPr/>
        </p:nvSpPr>
        <p:spPr>
          <a:xfrm rot="17734416">
            <a:off x="3645841" y="3411113"/>
            <a:ext cx="265717" cy="1844720"/>
          </a:xfrm>
          <a:custGeom>
            <a:avLst/>
            <a:gdLst>
              <a:gd name="connsiteX0" fmla="*/ 188625 w 265717"/>
              <a:gd name="connsiteY0" fmla="*/ 28167 h 1844720"/>
              <a:gd name="connsiteX1" fmla="*/ 193381 w 265717"/>
              <a:gd name="connsiteY1" fmla="*/ 46118 h 1844720"/>
              <a:gd name="connsiteX2" fmla="*/ 193380 w 265717"/>
              <a:gd name="connsiteY2" fmla="*/ 175454 h 1844720"/>
              <a:gd name="connsiteX3" fmla="*/ 263027 w 265717"/>
              <a:gd name="connsiteY3" fmla="*/ 278820 h 1844720"/>
              <a:gd name="connsiteX4" fmla="*/ 265717 w 265717"/>
              <a:gd name="connsiteY4" fmla="*/ 278820 h 1844720"/>
              <a:gd name="connsiteX5" fmla="*/ 230294 w 265717"/>
              <a:gd name="connsiteY5" fmla="*/ 706629 h 1844720"/>
              <a:gd name="connsiteX6" fmla="*/ 229888 w 265717"/>
              <a:gd name="connsiteY6" fmla="*/ 706630 h 1844720"/>
              <a:gd name="connsiteX7" fmla="*/ 188516 w 265717"/>
              <a:gd name="connsiteY7" fmla="*/ 1844720 h 1844720"/>
              <a:gd name="connsiteX8" fmla="*/ 139483 w 265717"/>
              <a:gd name="connsiteY8" fmla="*/ 1844593 h 1844720"/>
              <a:gd name="connsiteX9" fmla="*/ 76970 w 265717"/>
              <a:gd name="connsiteY9" fmla="*/ 1838347 h 1844720"/>
              <a:gd name="connsiteX10" fmla="*/ 35829 w 265717"/>
              <a:gd name="connsiteY10" fmla="*/ 706629 h 1844720"/>
              <a:gd name="connsiteX11" fmla="*/ 35423 w 265717"/>
              <a:gd name="connsiteY11" fmla="*/ 706629 h 1844720"/>
              <a:gd name="connsiteX12" fmla="*/ 0 w 265717"/>
              <a:gd name="connsiteY12" fmla="*/ 278820 h 1844720"/>
              <a:gd name="connsiteX13" fmla="*/ 2690 w 265717"/>
              <a:gd name="connsiteY13" fmla="*/ 278820 h 1844720"/>
              <a:gd name="connsiteX14" fmla="*/ 72337 w 265717"/>
              <a:gd name="connsiteY14" fmla="*/ 175453 h 1844720"/>
              <a:gd name="connsiteX15" fmla="*/ 72337 w 265717"/>
              <a:gd name="connsiteY15" fmla="*/ 46118 h 1844720"/>
              <a:gd name="connsiteX16" fmla="*/ 132859 w 265717"/>
              <a:gd name="connsiteY16" fmla="*/ 0 h 1844720"/>
              <a:gd name="connsiteX17" fmla="*/ 188625 w 265717"/>
              <a:gd name="connsiteY17" fmla="*/ 28167 h 184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5717" h="1844720">
                <a:moveTo>
                  <a:pt x="188625" y="28167"/>
                </a:moveTo>
                <a:cubicBezTo>
                  <a:pt x="191687" y="33685"/>
                  <a:pt x="193381" y="39751"/>
                  <a:pt x="193381" y="46118"/>
                </a:cubicBezTo>
                <a:lnTo>
                  <a:pt x="193380" y="175454"/>
                </a:lnTo>
                <a:lnTo>
                  <a:pt x="263027" y="278820"/>
                </a:lnTo>
                <a:lnTo>
                  <a:pt x="265717" y="278820"/>
                </a:lnTo>
                <a:lnTo>
                  <a:pt x="230294" y="706629"/>
                </a:lnTo>
                <a:lnTo>
                  <a:pt x="229888" y="706630"/>
                </a:lnTo>
                <a:lnTo>
                  <a:pt x="188516" y="1844720"/>
                </a:lnTo>
                <a:lnTo>
                  <a:pt x="139483" y="1844593"/>
                </a:lnTo>
                <a:lnTo>
                  <a:pt x="76970" y="1838347"/>
                </a:lnTo>
                <a:lnTo>
                  <a:pt x="35829" y="706629"/>
                </a:lnTo>
                <a:lnTo>
                  <a:pt x="35423" y="706629"/>
                </a:lnTo>
                <a:lnTo>
                  <a:pt x="0" y="278820"/>
                </a:lnTo>
                <a:lnTo>
                  <a:pt x="2690" y="278820"/>
                </a:lnTo>
                <a:lnTo>
                  <a:pt x="72337" y="175453"/>
                </a:lnTo>
                <a:lnTo>
                  <a:pt x="72337" y="46118"/>
                </a:lnTo>
                <a:cubicBezTo>
                  <a:pt x="72337" y="20648"/>
                  <a:pt x="99434" y="0"/>
                  <a:pt x="132859" y="0"/>
                </a:cubicBezTo>
                <a:cubicBezTo>
                  <a:pt x="157928" y="0"/>
                  <a:pt x="179437" y="11615"/>
                  <a:pt x="188625" y="28167"/>
                </a:cubicBezTo>
                <a:close/>
              </a:path>
            </a:pathLst>
          </a:custGeom>
          <a:solidFill>
            <a:schemeClr val="tx1">
              <a:alpha val="1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2888105" y="2031789"/>
            <a:ext cx="298480" cy="1887696"/>
          </a:xfrm>
          <a:prstGeom prst="rect">
            <a:avLst/>
          </a:prstGeom>
        </p:spPr>
        <p:txBody>
          <a:bodyPr wrap="none">
            <a:spAutoFit/>
          </a:bodyPr>
          <a:lstStyle/>
          <a:p>
            <a:pPr>
              <a:lnSpc>
                <a:spcPts val="2800"/>
              </a:lnSpc>
            </a:pPr>
            <a:r>
              <a:rPr lang="en-US" altLang="zh-CN" sz="1600">
                <a:solidFill>
                  <a:schemeClr val="bg1"/>
                </a:solidFill>
                <a:cs typeface="+mn-ea"/>
                <a:sym typeface="+mn-lt"/>
              </a:rPr>
              <a:t>1</a:t>
            </a:r>
            <a:endParaRPr lang="en-US" altLang="zh-CN" sz="1600">
              <a:solidFill>
                <a:schemeClr val="bg1"/>
              </a:solidFill>
              <a:cs typeface="+mn-ea"/>
              <a:sym typeface="+mn-lt"/>
            </a:endParaRPr>
          </a:p>
          <a:p>
            <a:pPr>
              <a:lnSpc>
                <a:spcPts val="2800"/>
              </a:lnSpc>
            </a:pPr>
            <a:r>
              <a:rPr lang="en-US" altLang="zh-CN" sz="1600">
                <a:solidFill>
                  <a:schemeClr val="bg1"/>
                </a:solidFill>
                <a:cs typeface="+mn-ea"/>
                <a:sym typeface="+mn-lt"/>
              </a:rPr>
              <a:t>2</a:t>
            </a:r>
            <a:endParaRPr lang="en-US" altLang="zh-CN" sz="1600">
              <a:solidFill>
                <a:schemeClr val="bg1"/>
              </a:solidFill>
              <a:cs typeface="+mn-ea"/>
              <a:sym typeface="+mn-lt"/>
            </a:endParaRPr>
          </a:p>
          <a:p>
            <a:pPr>
              <a:lnSpc>
                <a:spcPts val="2800"/>
              </a:lnSpc>
            </a:pPr>
            <a:r>
              <a:rPr lang="en-US" altLang="zh-CN" sz="1600">
                <a:solidFill>
                  <a:schemeClr val="bg1"/>
                </a:solidFill>
                <a:cs typeface="+mn-ea"/>
                <a:sym typeface="+mn-lt"/>
              </a:rPr>
              <a:t>3</a:t>
            </a:r>
            <a:endParaRPr lang="en-US" altLang="zh-CN" sz="1600">
              <a:solidFill>
                <a:schemeClr val="bg1"/>
              </a:solidFill>
              <a:cs typeface="+mn-ea"/>
              <a:sym typeface="+mn-lt"/>
            </a:endParaRPr>
          </a:p>
          <a:p>
            <a:pPr>
              <a:lnSpc>
                <a:spcPts val="2800"/>
              </a:lnSpc>
            </a:pPr>
            <a:r>
              <a:rPr lang="en-US" altLang="zh-CN" sz="1600">
                <a:solidFill>
                  <a:schemeClr val="bg1"/>
                </a:solidFill>
                <a:cs typeface="+mn-ea"/>
                <a:sym typeface="+mn-lt"/>
              </a:rPr>
              <a:t>4</a:t>
            </a:r>
            <a:endParaRPr lang="en-US" altLang="zh-CN" sz="1600">
              <a:solidFill>
                <a:schemeClr val="bg1"/>
              </a:solidFill>
              <a:cs typeface="+mn-ea"/>
              <a:sym typeface="+mn-lt"/>
            </a:endParaRPr>
          </a:p>
          <a:p>
            <a:pPr>
              <a:lnSpc>
                <a:spcPts val="2800"/>
              </a:lnSpc>
            </a:pPr>
            <a:r>
              <a:rPr lang="en-US" altLang="zh-CN" sz="1600">
                <a:solidFill>
                  <a:schemeClr val="bg1"/>
                </a:solidFill>
                <a:cs typeface="+mn-ea"/>
                <a:sym typeface="+mn-lt"/>
              </a:rPr>
              <a:t>5</a:t>
            </a:r>
            <a:endParaRPr lang="zh-CN" altLang="en-US" sz="1600">
              <a:solidFill>
                <a:schemeClr val="bg1"/>
              </a:solidFill>
              <a:cs typeface="+mn-ea"/>
              <a:sym typeface="+mn-lt"/>
            </a:endParaRPr>
          </a:p>
        </p:txBody>
      </p:sp>
      <p:grpSp>
        <p:nvGrpSpPr>
          <p:cNvPr id="9" name="组合 8"/>
          <p:cNvGrpSpPr/>
          <p:nvPr/>
        </p:nvGrpSpPr>
        <p:grpSpPr>
          <a:xfrm>
            <a:off x="1988858" y="2711402"/>
            <a:ext cx="4179711" cy="621329"/>
            <a:chOff x="1400629" y="2580004"/>
            <a:chExt cx="15060886" cy="2238856"/>
          </a:xfrm>
          <a:scene3d>
            <a:camera prst="perspectiveFront">
              <a:rot lat="0" lon="2400000" rev="2400000"/>
            </a:camera>
            <a:lightRig rig="threePt" dir="t"/>
          </a:scene3d>
        </p:grpSpPr>
        <p:grpSp>
          <p:nvGrpSpPr>
            <p:cNvPr id="10" name="组合 9"/>
            <p:cNvGrpSpPr/>
            <p:nvPr/>
          </p:nvGrpSpPr>
          <p:grpSpPr>
            <a:xfrm>
              <a:off x="12410393" y="2580004"/>
              <a:ext cx="4051122" cy="2238856"/>
              <a:chOff x="8523265" y="-354358"/>
              <a:chExt cx="4051122" cy="2238856"/>
            </a:xfrm>
          </p:grpSpPr>
          <p:sp>
            <p:nvSpPr>
              <p:cNvPr id="16" name="任意多边形 15"/>
              <p:cNvSpPr/>
              <p:nvPr/>
            </p:nvSpPr>
            <p:spPr>
              <a:xfrm>
                <a:off x="8523265" y="-354358"/>
                <a:ext cx="4051122" cy="1119428"/>
              </a:xfrm>
              <a:custGeom>
                <a:avLst/>
                <a:gdLst>
                  <a:gd name="connsiteX0" fmla="*/ 2618522 w 4051122"/>
                  <a:gd name="connsiteY0" fmla="*/ 2465 h 1119428"/>
                  <a:gd name="connsiteX1" fmla="*/ 3998305 w 4051122"/>
                  <a:gd name="connsiteY1" fmla="*/ 973284 h 1119428"/>
                  <a:gd name="connsiteX2" fmla="*/ 4051122 w 4051122"/>
                  <a:gd name="connsiteY2" fmla="*/ 1119428 h 1119428"/>
                  <a:gd name="connsiteX3" fmla="*/ 0 w 4051122"/>
                  <a:gd name="connsiteY3" fmla="*/ 1119428 h 1119428"/>
                  <a:gd name="connsiteX4" fmla="*/ 72577 w 4051122"/>
                  <a:gd name="connsiteY4" fmla="*/ 1046817 h 1119428"/>
                  <a:gd name="connsiteX5" fmla="*/ 1366074 w 4051122"/>
                  <a:gd name="connsiteY5" fmla="*/ 271643 h 1119428"/>
                  <a:gd name="connsiteX6" fmla="*/ 2618522 w 4051122"/>
                  <a:gd name="connsiteY6" fmla="*/ 2465 h 11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1122" h="1119428">
                    <a:moveTo>
                      <a:pt x="2618522" y="2465"/>
                    </a:moveTo>
                    <a:cubicBezTo>
                      <a:pt x="3327045" y="38132"/>
                      <a:pt x="3784112" y="456606"/>
                      <a:pt x="3998305" y="973284"/>
                    </a:cubicBezTo>
                    <a:lnTo>
                      <a:pt x="4051122" y="1119428"/>
                    </a:lnTo>
                    <a:lnTo>
                      <a:pt x="0" y="1119428"/>
                    </a:lnTo>
                    <a:lnTo>
                      <a:pt x="72577" y="1046817"/>
                    </a:lnTo>
                    <a:cubicBezTo>
                      <a:pt x="364044" y="779161"/>
                      <a:pt x="788800" y="522616"/>
                      <a:pt x="1366074" y="271643"/>
                    </a:cubicBezTo>
                    <a:cubicBezTo>
                      <a:pt x="1847136" y="62499"/>
                      <a:pt x="2264261" y="-15369"/>
                      <a:pt x="2618522" y="2465"/>
                    </a:cubicBezTo>
                    <a:close/>
                  </a:path>
                </a:pathLst>
              </a:custGeom>
              <a:solidFill>
                <a:srgbClr val="784A4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17" name="任意多边形 16"/>
              <p:cNvSpPr/>
              <p:nvPr/>
            </p:nvSpPr>
            <p:spPr>
              <a:xfrm flipV="1">
                <a:off x="8523265" y="765070"/>
                <a:ext cx="4051122" cy="1119428"/>
              </a:xfrm>
              <a:custGeom>
                <a:avLst/>
                <a:gdLst>
                  <a:gd name="connsiteX0" fmla="*/ 2618522 w 4051122"/>
                  <a:gd name="connsiteY0" fmla="*/ 2465 h 1119428"/>
                  <a:gd name="connsiteX1" fmla="*/ 3998305 w 4051122"/>
                  <a:gd name="connsiteY1" fmla="*/ 973284 h 1119428"/>
                  <a:gd name="connsiteX2" fmla="*/ 4051122 w 4051122"/>
                  <a:gd name="connsiteY2" fmla="*/ 1119428 h 1119428"/>
                  <a:gd name="connsiteX3" fmla="*/ 0 w 4051122"/>
                  <a:gd name="connsiteY3" fmla="*/ 1119428 h 1119428"/>
                  <a:gd name="connsiteX4" fmla="*/ 72577 w 4051122"/>
                  <a:gd name="connsiteY4" fmla="*/ 1046817 h 1119428"/>
                  <a:gd name="connsiteX5" fmla="*/ 1366074 w 4051122"/>
                  <a:gd name="connsiteY5" fmla="*/ 271643 h 1119428"/>
                  <a:gd name="connsiteX6" fmla="*/ 2618522 w 4051122"/>
                  <a:gd name="connsiteY6" fmla="*/ 2465 h 11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1122" h="1119428">
                    <a:moveTo>
                      <a:pt x="2618522" y="2465"/>
                    </a:moveTo>
                    <a:cubicBezTo>
                      <a:pt x="3327045" y="38132"/>
                      <a:pt x="3784112" y="456606"/>
                      <a:pt x="3998305" y="973284"/>
                    </a:cubicBezTo>
                    <a:lnTo>
                      <a:pt x="4051122" y="1119428"/>
                    </a:lnTo>
                    <a:lnTo>
                      <a:pt x="0" y="1119428"/>
                    </a:lnTo>
                    <a:lnTo>
                      <a:pt x="72577" y="1046817"/>
                    </a:lnTo>
                    <a:cubicBezTo>
                      <a:pt x="364044" y="779161"/>
                      <a:pt x="788800" y="522616"/>
                      <a:pt x="1366074" y="271643"/>
                    </a:cubicBezTo>
                    <a:cubicBezTo>
                      <a:pt x="1847136" y="62499"/>
                      <a:pt x="2264261" y="-15369"/>
                      <a:pt x="2618522" y="2465"/>
                    </a:cubicBezTo>
                    <a:close/>
                  </a:path>
                </a:pathLst>
              </a:custGeom>
              <a:solidFill>
                <a:srgbClr val="784A4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18" name="任意多边形 17"/>
              <p:cNvSpPr/>
              <p:nvPr/>
            </p:nvSpPr>
            <p:spPr>
              <a:xfrm>
                <a:off x="8523265" y="765070"/>
                <a:ext cx="4051122" cy="507002"/>
              </a:xfrm>
              <a:custGeom>
                <a:avLst/>
                <a:gdLst>
                  <a:gd name="connsiteX0" fmla="*/ 0 w 4299922"/>
                  <a:gd name="connsiteY0" fmla="*/ 0 h 507002"/>
                  <a:gd name="connsiteX1" fmla="*/ 4299922 w 4299922"/>
                  <a:gd name="connsiteY1" fmla="*/ 0 h 507002"/>
                  <a:gd name="connsiteX2" fmla="*/ 4281394 w 4299922"/>
                  <a:gd name="connsiteY2" fmla="*/ 20044 h 507002"/>
                  <a:gd name="connsiteX3" fmla="*/ 2053988 w 4299922"/>
                  <a:gd name="connsiteY3" fmla="*/ 464564 h 507002"/>
                  <a:gd name="connsiteX4" fmla="*/ 33287 w 4299922"/>
                  <a:gd name="connsiteY4" fmla="*/ 16725 h 507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922" h="507002">
                    <a:moveTo>
                      <a:pt x="0" y="0"/>
                    </a:moveTo>
                    <a:lnTo>
                      <a:pt x="4299922" y="0"/>
                    </a:lnTo>
                    <a:lnTo>
                      <a:pt x="4281394" y="20044"/>
                    </a:lnTo>
                    <a:cubicBezTo>
                      <a:pt x="3870494" y="407003"/>
                      <a:pt x="3008608" y="598217"/>
                      <a:pt x="2053988" y="464564"/>
                    </a:cubicBezTo>
                    <a:cubicBezTo>
                      <a:pt x="1417575" y="375462"/>
                      <a:pt x="566531" y="249560"/>
                      <a:pt x="33287" y="16725"/>
                    </a:cubicBezTo>
                    <a:close/>
                  </a:path>
                </a:pathLst>
              </a:custGeom>
              <a:solidFill>
                <a:srgbClr val="E2534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grpSp>
        <p:grpSp>
          <p:nvGrpSpPr>
            <p:cNvPr id="11" name="组合 10"/>
            <p:cNvGrpSpPr/>
            <p:nvPr/>
          </p:nvGrpSpPr>
          <p:grpSpPr>
            <a:xfrm>
              <a:off x="1400629" y="3135756"/>
              <a:ext cx="11233139" cy="1156382"/>
              <a:chOff x="3127827" y="4547847"/>
              <a:chExt cx="11233139" cy="1156382"/>
            </a:xfrm>
          </p:grpSpPr>
          <p:sp>
            <p:nvSpPr>
              <p:cNvPr id="12" name="梯形 11"/>
              <p:cNvSpPr/>
              <p:nvPr/>
            </p:nvSpPr>
            <p:spPr>
              <a:xfrm rot="16200000">
                <a:off x="3857737" y="4822994"/>
                <a:ext cx="1147876" cy="606087"/>
              </a:xfrm>
              <a:prstGeom prst="trapezoid">
                <a:avLst>
                  <a:gd name="adj" fmla="val 51343"/>
                </a:avLst>
              </a:prstGeom>
              <a:gradFill>
                <a:gsLst>
                  <a:gs pos="21000">
                    <a:schemeClr val="tx1">
                      <a:lumMod val="75000"/>
                      <a:lumOff val="25000"/>
                    </a:schemeClr>
                  </a:gs>
                  <a:gs pos="44000">
                    <a:schemeClr val="tx1">
                      <a:lumMod val="49000"/>
                      <a:lumOff val="51000"/>
                    </a:schemeClr>
                  </a:gs>
                  <a:gs pos="58000">
                    <a:schemeClr val="tx1">
                      <a:lumMod val="65000"/>
                      <a:lumOff val="35000"/>
                    </a:schemeClr>
                  </a:gs>
                  <a:gs pos="86000">
                    <a:schemeClr val="tx1"/>
                  </a:gs>
                </a:gsLst>
                <a:lin ang="0" scaled="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13" name="梯形 12"/>
              <p:cNvSpPr/>
              <p:nvPr/>
            </p:nvSpPr>
            <p:spPr>
              <a:xfrm rot="5400000" flipH="1">
                <a:off x="5363651" y="3904400"/>
                <a:ext cx="1156382" cy="2443275"/>
              </a:xfrm>
              <a:prstGeom prst="trapezoid">
                <a:avLst>
                  <a:gd name="adj" fmla="val 13331"/>
                </a:avLst>
              </a:prstGeom>
              <a:gradFill>
                <a:gsLst>
                  <a:gs pos="0">
                    <a:schemeClr val="tx1">
                      <a:lumMod val="75000"/>
                      <a:lumOff val="25000"/>
                    </a:schemeClr>
                  </a:gs>
                  <a:gs pos="44000">
                    <a:schemeClr val="tx1">
                      <a:lumMod val="50000"/>
                      <a:lumOff val="50000"/>
                    </a:schemeClr>
                  </a:gs>
                  <a:gs pos="58000">
                    <a:schemeClr val="tx1">
                      <a:lumMod val="65000"/>
                      <a:lumOff val="35000"/>
                    </a:schemeClr>
                  </a:gs>
                  <a:gs pos="100000">
                    <a:schemeClr val="tx1"/>
                  </a:gs>
                </a:gsLst>
                <a:lin ang="0" scaled="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14" name="梯形 13"/>
              <p:cNvSpPr/>
              <p:nvPr/>
            </p:nvSpPr>
            <p:spPr>
              <a:xfrm rot="5400000" flipH="1">
                <a:off x="10332296" y="1520037"/>
                <a:ext cx="845340" cy="7212001"/>
              </a:xfrm>
              <a:prstGeom prst="trapezoid">
                <a:avLst>
                  <a:gd name="adj" fmla="val 23633"/>
                </a:avLst>
              </a:prstGeom>
              <a:gradFill>
                <a:gsLst>
                  <a:gs pos="0">
                    <a:schemeClr val="bg2">
                      <a:lumMod val="58000"/>
                    </a:schemeClr>
                  </a:gs>
                  <a:gs pos="42000">
                    <a:schemeClr val="bg1"/>
                  </a:gs>
                  <a:gs pos="69000">
                    <a:schemeClr val="bg2">
                      <a:lumMod val="75000"/>
                    </a:schemeClr>
                  </a:gs>
                  <a:gs pos="100000">
                    <a:schemeClr val="bg2">
                      <a:lumMod val="50000"/>
                    </a:schemeClr>
                  </a:gs>
                </a:gsLst>
                <a:lin ang="0" scaled="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15" name="同侧圆角矩形 14"/>
              <p:cNvSpPr/>
              <p:nvPr/>
            </p:nvSpPr>
            <p:spPr>
              <a:xfrm rot="16200000">
                <a:off x="3367055" y="4623423"/>
                <a:ext cx="526774" cy="1005230"/>
              </a:xfrm>
              <a:prstGeom prst="round2SameRect">
                <a:avLst>
                  <a:gd name="adj1" fmla="val 50000"/>
                  <a:gd name="adj2" fmla="val 0"/>
                </a:avLst>
              </a:prstGeom>
              <a:gradFill>
                <a:gsLst>
                  <a:gs pos="0">
                    <a:schemeClr val="bg2">
                      <a:lumMod val="90000"/>
                    </a:schemeClr>
                  </a:gs>
                  <a:gs pos="39000">
                    <a:schemeClr val="bg1"/>
                  </a:gs>
                  <a:gs pos="69000">
                    <a:schemeClr val="bg2">
                      <a:lumMod val="75000"/>
                    </a:schemeClr>
                  </a:gs>
                  <a:gs pos="100000">
                    <a:schemeClr val="bg2">
                      <a:lumMod val="50000"/>
                    </a:schemeClr>
                  </a:gs>
                </a:gsLst>
                <a:lin ang="0" scaled="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grpSp>
      </p:grpSp>
      <p:sp>
        <p:nvSpPr>
          <p:cNvPr id="19" name="文本框 18"/>
          <p:cNvSpPr txBox="1"/>
          <p:nvPr/>
        </p:nvSpPr>
        <p:spPr>
          <a:xfrm>
            <a:off x="6273087" y="1972729"/>
            <a:ext cx="4547313" cy="1126462"/>
          </a:xfrm>
          <a:prstGeom prst="rect">
            <a:avLst/>
          </a:prstGeom>
          <a:noFill/>
        </p:spPr>
        <p:txBody>
          <a:bodyPr wrap="square" rtlCol="0">
            <a:spAutoFit/>
          </a:bodyPr>
          <a:lstStyle>
            <a:defPPr>
              <a:defRPr lang="zh-CN"/>
            </a:defPPr>
            <a:lvl1pPr algn="ctr">
              <a:defRPr sz="1600">
                <a:solidFill>
                  <a:schemeClr val="tx1">
                    <a:lumMod val="65000"/>
                    <a:lumOff val="35000"/>
                  </a:schemeClr>
                </a:solidFill>
                <a:latin typeface="+mj-lt"/>
              </a:defRPr>
            </a:lvl1pPr>
          </a:lstStyle>
          <a:p>
            <a:pPr algn="l" defTabSz="1216660">
              <a:lnSpc>
                <a:spcPct val="120000"/>
              </a:lnSpc>
              <a:spcBef>
                <a:spcPct val="20000"/>
              </a:spcBef>
            </a:pPr>
            <a:r>
              <a:rPr lang="zh-CN" altLang="en-US" sz="1400" dirty="0">
                <a:solidFill>
                  <a:schemeClr val="tx1">
                    <a:lumMod val="85000"/>
                    <a:lumOff val="15000"/>
                  </a:schemeClr>
                </a:solidFill>
                <a:latin typeface="+mn-lt"/>
                <a:cs typeface="+mn-ea"/>
                <a:sym typeface="+mn-lt"/>
              </a:rPr>
              <a:t>单击此处编辑您要的内容，建议您在展示时采用微软雅黑字体，本模版所有图形线条及其相应素材均可自由编辑、改色、替换。更多使用说明和作品请详阅模版最末的使用手册。</a:t>
            </a:r>
            <a:endParaRPr lang="en-US" altLang="zh-CN" sz="1400" dirty="0">
              <a:solidFill>
                <a:schemeClr val="tx1">
                  <a:lumMod val="85000"/>
                  <a:lumOff val="15000"/>
                </a:schemeClr>
              </a:solidFill>
              <a:latin typeface="+mn-lt"/>
              <a:cs typeface="+mn-ea"/>
              <a:sym typeface="+mn-lt"/>
            </a:endParaRPr>
          </a:p>
        </p:txBody>
      </p:sp>
      <p:sp>
        <p:nvSpPr>
          <p:cNvPr id="20" name="矩形 19"/>
          <p:cNvSpPr/>
          <p:nvPr/>
        </p:nvSpPr>
        <p:spPr>
          <a:xfrm>
            <a:off x="6273087" y="1510436"/>
            <a:ext cx="2646878" cy="461665"/>
          </a:xfrm>
          <a:prstGeom prst="rect">
            <a:avLst/>
          </a:prstGeom>
        </p:spPr>
        <p:txBody>
          <a:bodyPr wrap="none">
            <a:spAutoFit/>
          </a:bodyPr>
          <a:lstStyle/>
          <a:p>
            <a:r>
              <a:rPr lang="zh-CN" altLang="en-US" sz="2400" b="1" dirty="0">
                <a:solidFill>
                  <a:schemeClr val="tx1">
                    <a:lumMod val="85000"/>
                    <a:lumOff val="15000"/>
                  </a:schemeClr>
                </a:solidFill>
                <a:cs typeface="+mn-ea"/>
                <a:sym typeface="+mn-lt"/>
              </a:rPr>
              <a:t>点击输入标题内容</a:t>
            </a:r>
            <a:endParaRPr lang="zh-CN" altLang="en-US" sz="2400" b="1" dirty="0">
              <a:solidFill>
                <a:schemeClr val="tx1">
                  <a:lumMod val="85000"/>
                  <a:lumOff val="15000"/>
                </a:schemeClr>
              </a:solidFill>
              <a:cs typeface="+mn-ea"/>
              <a:sym typeface="+mn-lt"/>
            </a:endParaRPr>
          </a:p>
        </p:txBody>
      </p:sp>
      <p:sp>
        <p:nvSpPr>
          <p:cNvPr id="21" name="文本框 20"/>
          <p:cNvSpPr txBox="1"/>
          <p:nvPr/>
        </p:nvSpPr>
        <p:spPr>
          <a:xfrm>
            <a:off x="6273087" y="3333852"/>
            <a:ext cx="5182313" cy="328551"/>
          </a:xfrm>
          <a:prstGeom prst="rect">
            <a:avLst/>
          </a:prstGeom>
          <a:noFill/>
        </p:spPr>
        <p:txBody>
          <a:bodyPr wrap="square" rtlCol="0">
            <a:spAutoFit/>
          </a:bodyPr>
          <a:lstStyle>
            <a:defPPr>
              <a:defRPr lang="zh-CN"/>
            </a:defPPr>
            <a:lvl1pPr algn="ctr">
              <a:defRPr sz="1600">
                <a:solidFill>
                  <a:schemeClr val="tx1">
                    <a:lumMod val="65000"/>
                    <a:lumOff val="35000"/>
                  </a:schemeClr>
                </a:solidFill>
                <a:latin typeface="+mj-lt"/>
              </a:defRPr>
            </a:lvl1pPr>
          </a:lstStyle>
          <a:p>
            <a:pPr algn="l" defTabSz="1216660">
              <a:lnSpc>
                <a:spcPct val="120000"/>
              </a:lnSpc>
              <a:spcBef>
                <a:spcPct val="20000"/>
              </a:spcBef>
            </a:pPr>
            <a:r>
              <a:rPr lang="en-US" altLang="zh-CN" sz="1400" dirty="0">
                <a:solidFill>
                  <a:schemeClr val="tx1">
                    <a:lumMod val="85000"/>
                    <a:lumOff val="15000"/>
                  </a:schemeClr>
                </a:solidFill>
                <a:latin typeface="+mn-lt"/>
                <a:cs typeface="+mn-ea"/>
                <a:sym typeface="+mn-lt"/>
              </a:rPr>
              <a:t>1. </a:t>
            </a:r>
            <a:r>
              <a:rPr lang="zh-CN" altLang="en-US" sz="1400" dirty="0">
                <a:solidFill>
                  <a:schemeClr val="tx1">
                    <a:lumMod val="85000"/>
                    <a:lumOff val="15000"/>
                  </a:schemeClr>
                </a:solidFill>
                <a:latin typeface="+mn-lt"/>
                <a:cs typeface="+mn-ea"/>
                <a:sym typeface="+mn-lt"/>
              </a:rPr>
              <a:t>编辑您要的内容，建议您展示时采用微软雅黑字体</a:t>
            </a:r>
            <a:endParaRPr lang="en-US" altLang="zh-CN" sz="1400" dirty="0">
              <a:solidFill>
                <a:schemeClr val="tx1">
                  <a:lumMod val="85000"/>
                  <a:lumOff val="15000"/>
                </a:schemeClr>
              </a:solidFill>
              <a:latin typeface="+mn-lt"/>
              <a:cs typeface="+mn-ea"/>
              <a:sym typeface="+mn-lt"/>
            </a:endParaRPr>
          </a:p>
        </p:txBody>
      </p:sp>
      <p:sp>
        <p:nvSpPr>
          <p:cNvPr id="22" name="文本框 21"/>
          <p:cNvSpPr txBox="1"/>
          <p:nvPr/>
        </p:nvSpPr>
        <p:spPr>
          <a:xfrm>
            <a:off x="6273087" y="3815721"/>
            <a:ext cx="5182313" cy="328551"/>
          </a:xfrm>
          <a:prstGeom prst="rect">
            <a:avLst/>
          </a:prstGeom>
          <a:noFill/>
        </p:spPr>
        <p:txBody>
          <a:bodyPr wrap="square" rtlCol="0">
            <a:spAutoFit/>
          </a:bodyPr>
          <a:lstStyle>
            <a:defPPr>
              <a:defRPr lang="zh-CN"/>
            </a:defPPr>
            <a:lvl1pPr algn="ctr">
              <a:defRPr sz="1600">
                <a:solidFill>
                  <a:schemeClr val="tx1">
                    <a:lumMod val="65000"/>
                    <a:lumOff val="35000"/>
                  </a:schemeClr>
                </a:solidFill>
                <a:latin typeface="+mj-lt"/>
              </a:defRPr>
            </a:lvl1pPr>
          </a:lstStyle>
          <a:p>
            <a:pPr algn="l" defTabSz="1216660">
              <a:lnSpc>
                <a:spcPct val="120000"/>
              </a:lnSpc>
              <a:spcBef>
                <a:spcPct val="20000"/>
              </a:spcBef>
            </a:pPr>
            <a:r>
              <a:rPr lang="en-US" altLang="zh-CN" sz="1400" dirty="0">
                <a:solidFill>
                  <a:schemeClr val="tx1">
                    <a:lumMod val="85000"/>
                    <a:lumOff val="15000"/>
                  </a:schemeClr>
                </a:solidFill>
                <a:latin typeface="+mn-lt"/>
                <a:cs typeface="+mn-ea"/>
                <a:sym typeface="+mn-lt"/>
              </a:rPr>
              <a:t>2. </a:t>
            </a:r>
            <a:r>
              <a:rPr lang="zh-CN" altLang="en-US" sz="1400" dirty="0">
                <a:solidFill>
                  <a:schemeClr val="tx1">
                    <a:lumMod val="85000"/>
                    <a:lumOff val="15000"/>
                  </a:schemeClr>
                </a:solidFill>
                <a:latin typeface="+mn-lt"/>
                <a:cs typeface="+mn-ea"/>
                <a:sym typeface="+mn-lt"/>
              </a:rPr>
              <a:t>编辑您要的内容，建议您展示时采用微软雅黑字体</a:t>
            </a:r>
            <a:endParaRPr lang="en-US" altLang="zh-CN" sz="1400" dirty="0">
              <a:solidFill>
                <a:schemeClr val="tx1">
                  <a:lumMod val="85000"/>
                  <a:lumOff val="15000"/>
                </a:schemeClr>
              </a:solidFill>
              <a:latin typeface="+mn-lt"/>
              <a:cs typeface="+mn-ea"/>
              <a:sym typeface="+mn-lt"/>
            </a:endParaRPr>
          </a:p>
        </p:txBody>
      </p:sp>
      <p:sp>
        <p:nvSpPr>
          <p:cNvPr id="23" name="文本框 22"/>
          <p:cNvSpPr txBox="1"/>
          <p:nvPr/>
        </p:nvSpPr>
        <p:spPr>
          <a:xfrm>
            <a:off x="6273087" y="4297590"/>
            <a:ext cx="5182313" cy="328551"/>
          </a:xfrm>
          <a:prstGeom prst="rect">
            <a:avLst/>
          </a:prstGeom>
          <a:noFill/>
        </p:spPr>
        <p:txBody>
          <a:bodyPr wrap="square" rtlCol="0">
            <a:spAutoFit/>
          </a:bodyPr>
          <a:lstStyle>
            <a:defPPr>
              <a:defRPr lang="zh-CN"/>
            </a:defPPr>
            <a:lvl1pPr algn="ctr">
              <a:defRPr sz="1600">
                <a:solidFill>
                  <a:schemeClr val="tx1">
                    <a:lumMod val="65000"/>
                    <a:lumOff val="35000"/>
                  </a:schemeClr>
                </a:solidFill>
                <a:latin typeface="+mj-lt"/>
              </a:defRPr>
            </a:lvl1pPr>
          </a:lstStyle>
          <a:p>
            <a:pPr algn="l" defTabSz="1216660">
              <a:lnSpc>
                <a:spcPct val="120000"/>
              </a:lnSpc>
              <a:spcBef>
                <a:spcPct val="20000"/>
              </a:spcBef>
            </a:pPr>
            <a:r>
              <a:rPr lang="en-US" altLang="zh-CN" sz="1400" dirty="0">
                <a:solidFill>
                  <a:schemeClr val="tx1">
                    <a:lumMod val="85000"/>
                    <a:lumOff val="15000"/>
                  </a:schemeClr>
                </a:solidFill>
                <a:latin typeface="+mn-lt"/>
                <a:cs typeface="+mn-ea"/>
                <a:sym typeface="+mn-lt"/>
              </a:rPr>
              <a:t>3. </a:t>
            </a:r>
            <a:r>
              <a:rPr lang="zh-CN" altLang="en-US" sz="1400" dirty="0">
                <a:solidFill>
                  <a:schemeClr val="tx1">
                    <a:lumMod val="85000"/>
                    <a:lumOff val="15000"/>
                  </a:schemeClr>
                </a:solidFill>
                <a:latin typeface="+mn-lt"/>
                <a:cs typeface="+mn-ea"/>
                <a:sym typeface="+mn-lt"/>
              </a:rPr>
              <a:t>编辑您要的内容，建议您展示时采用微软雅黑字体</a:t>
            </a:r>
            <a:endParaRPr lang="en-US" altLang="zh-CN" sz="1400" dirty="0">
              <a:solidFill>
                <a:schemeClr val="tx1">
                  <a:lumMod val="85000"/>
                  <a:lumOff val="15000"/>
                </a:schemeClr>
              </a:solidFill>
              <a:latin typeface="+mn-lt"/>
              <a:cs typeface="+mn-ea"/>
              <a:sym typeface="+mn-lt"/>
            </a:endParaRPr>
          </a:p>
        </p:txBody>
      </p:sp>
      <p:sp>
        <p:nvSpPr>
          <p:cNvPr id="24" name="文本框 23"/>
          <p:cNvSpPr txBox="1"/>
          <p:nvPr/>
        </p:nvSpPr>
        <p:spPr>
          <a:xfrm>
            <a:off x="6273087" y="4779459"/>
            <a:ext cx="5182313" cy="328551"/>
          </a:xfrm>
          <a:prstGeom prst="rect">
            <a:avLst/>
          </a:prstGeom>
          <a:noFill/>
        </p:spPr>
        <p:txBody>
          <a:bodyPr wrap="square" rtlCol="0">
            <a:spAutoFit/>
          </a:bodyPr>
          <a:lstStyle>
            <a:defPPr>
              <a:defRPr lang="zh-CN"/>
            </a:defPPr>
            <a:lvl1pPr algn="ctr">
              <a:defRPr sz="1600">
                <a:solidFill>
                  <a:schemeClr val="tx1">
                    <a:lumMod val="65000"/>
                    <a:lumOff val="35000"/>
                  </a:schemeClr>
                </a:solidFill>
                <a:latin typeface="+mj-lt"/>
              </a:defRPr>
            </a:lvl1pPr>
          </a:lstStyle>
          <a:p>
            <a:pPr algn="l" defTabSz="1216660">
              <a:lnSpc>
                <a:spcPct val="120000"/>
              </a:lnSpc>
              <a:spcBef>
                <a:spcPct val="20000"/>
              </a:spcBef>
            </a:pPr>
            <a:r>
              <a:rPr lang="en-US" altLang="zh-CN" sz="1400" dirty="0">
                <a:solidFill>
                  <a:schemeClr val="tx1">
                    <a:lumMod val="85000"/>
                    <a:lumOff val="15000"/>
                  </a:schemeClr>
                </a:solidFill>
                <a:latin typeface="+mn-lt"/>
                <a:cs typeface="+mn-ea"/>
                <a:sym typeface="+mn-lt"/>
              </a:rPr>
              <a:t>4. </a:t>
            </a:r>
            <a:r>
              <a:rPr lang="zh-CN" altLang="en-US" sz="1400" dirty="0">
                <a:solidFill>
                  <a:schemeClr val="tx1">
                    <a:lumMod val="85000"/>
                    <a:lumOff val="15000"/>
                  </a:schemeClr>
                </a:solidFill>
                <a:latin typeface="+mn-lt"/>
                <a:cs typeface="+mn-ea"/>
                <a:sym typeface="+mn-lt"/>
              </a:rPr>
              <a:t>编辑您要的内容，建议您展示时采用微软雅黑字体</a:t>
            </a:r>
            <a:endParaRPr lang="en-US" altLang="zh-CN" sz="1400" dirty="0">
              <a:solidFill>
                <a:schemeClr val="tx1">
                  <a:lumMod val="85000"/>
                  <a:lumOff val="15000"/>
                </a:schemeClr>
              </a:solidFill>
              <a:latin typeface="+mn-lt"/>
              <a:cs typeface="+mn-ea"/>
              <a:sym typeface="+mn-lt"/>
            </a:endParaRPr>
          </a:p>
        </p:txBody>
      </p:sp>
      <p:sp>
        <p:nvSpPr>
          <p:cNvPr id="25" name="文本框 24"/>
          <p:cNvSpPr txBox="1"/>
          <p:nvPr/>
        </p:nvSpPr>
        <p:spPr>
          <a:xfrm>
            <a:off x="6273087" y="5261326"/>
            <a:ext cx="5182313" cy="328551"/>
          </a:xfrm>
          <a:prstGeom prst="rect">
            <a:avLst/>
          </a:prstGeom>
          <a:noFill/>
        </p:spPr>
        <p:txBody>
          <a:bodyPr wrap="square" rtlCol="0">
            <a:spAutoFit/>
          </a:bodyPr>
          <a:lstStyle>
            <a:defPPr>
              <a:defRPr lang="zh-CN"/>
            </a:defPPr>
            <a:lvl1pPr algn="ctr">
              <a:defRPr sz="1600">
                <a:solidFill>
                  <a:schemeClr val="tx1">
                    <a:lumMod val="65000"/>
                    <a:lumOff val="35000"/>
                  </a:schemeClr>
                </a:solidFill>
                <a:latin typeface="+mj-lt"/>
              </a:defRPr>
            </a:lvl1pPr>
          </a:lstStyle>
          <a:p>
            <a:pPr algn="l" defTabSz="1216660">
              <a:lnSpc>
                <a:spcPct val="120000"/>
              </a:lnSpc>
              <a:spcBef>
                <a:spcPct val="20000"/>
              </a:spcBef>
            </a:pPr>
            <a:r>
              <a:rPr lang="en-US" altLang="zh-CN" sz="1400" dirty="0">
                <a:solidFill>
                  <a:schemeClr val="tx1">
                    <a:lumMod val="85000"/>
                    <a:lumOff val="15000"/>
                  </a:schemeClr>
                </a:solidFill>
                <a:latin typeface="+mn-lt"/>
                <a:cs typeface="+mn-ea"/>
                <a:sym typeface="+mn-lt"/>
              </a:rPr>
              <a:t>5. </a:t>
            </a:r>
            <a:r>
              <a:rPr lang="zh-CN" altLang="en-US" sz="1400" dirty="0">
                <a:solidFill>
                  <a:schemeClr val="tx1">
                    <a:lumMod val="85000"/>
                    <a:lumOff val="15000"/>
                  </a:schemeClr>
                </a:solidFill>
                <a:latin typeface="+mn-lt"/>
                <a:cs typeface="+mn-ea"/>
                <a:sym typeface="+mn-lt"/>
              </a:rPr>
              <a:t>编辑您要的内容，建议您展示时采用微软雅黑字体</a:t>
            </a:r>
            <a:endParaRPr lang="en-US" altLang="zh-CN" sz="1400" dirty="0">
              <a:solidFill>
                <a:schemeClr val="tx1">
                  <a:lumMod val="85000"/>
                  <a:lumOff val="15000"/>
                </a:schemeClr>
              </a:solidFill>
              <a:latin typeface="+mn-lt"/>
              <a:cs typeface="+mn-ea"/>
              <a:sym typeface="+mn-lt"/>
            </a:endParaRPr>
          </a:p>
        </p:txBody>
      </p:sp>
      <p:sp>
        <p:nvSpPr>
          <p:cNvPr id="26" name="文本框 25"/>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四、研究结论</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58123" y="1727902"/>
            <a:ext cx="585505" cy="307777"/>
          </a:xfrm>
          <a:prstGeom prst="rect">
            <a:avLst/>
          </a:prstGeom>
          <a:noFill/>
        </p:spPr>
        <p:txBody>
          <a:bodyPr wrap="square" rtlCol="0">
            <a:spAutoFit/>
          </a:bodyPr>
          <a:lstStyle/>
          <a:p>
            <a:r>
              <a:rPr lang="en-US" altLang="zh-CN" sz="1400" b="1" dirty="0">
                <a:solidFill>
                  <a:schemeClr val="tx1">
                    <a:lumMod val="85000"/>
                    <a:lumOff val="15000"/>
                  </a:schemeClr>
                </a:solidFill>
                <a:cs typeface="+mn-ea"/>
                <a:sym typeface="+mn-lt"/>
              </a:rPr>
              <a:t>10%</a:t>
            </a:r>
            <a:endParaRPr lang="zh-CN" altLang="en-US" sz="1400" b="1" dirty="0">
              <a:solidFill>
                <a:schemeClr val="tx1">
                  <a:lumMod val="85000"/>
                  <a:lumOff val="15000"/>
                </a:schemeClr>
              </a:solidFill>
              <a:cs typeface="+mn-ea"/>
              <a:sym typeface="+mn-lt"/>
            </a:endParaRPr>
          </a:p>
        </p:txBody>
      </p:sp>
      <p:sp>
        <p:nvSpPr>
          <p:cNvPr id="3" name="文本框 2"/>
          <p:cNvSpPr txBox="1"/>
          <p:nvPr/>
        </p:nvSpPr>
        <p:spPr>
          <a:xfrm>
            <a:off x="5158123" y="1995775"/>
            <a:ext cx="1318721" cy="307777"/>
          </a:xfrm>
          <a:prstGeom prst="rect">
            <a:avLst/>
          </a:prstGeom>
          <a:noFill/>
        </p:spPr>
        <p:txBody>
          <a:bodyPr wrap="square" rtlCol="0">
            <a:spAutoFit/>
          </a:bodyPr>
          <a:lstStyle/>
          <a:p>
            <a:r>
              <a:rPr lang="zh-CN" altLang="en-US" sz="1400" b="1" dirty="0">
                <a:solidFill>
                  <a:schemeClr val="tx1">
                    <a:lumMod val="85000"/>
                    <a:lumOff val="15000"/>
                  </a:schemeClr>
                </a:solidFill>
                <a:cs typeface="+mn-ea"/>
                <a:sym typeface="+mn-lt"/>
              </a:rPr>
              <a:t>单击输入标题</a:t>
            </a:r>
            <a:endParaRPr lang="zh-CN" altLang="en-US" sz="1400" b="1" dirty="0">
              <a:solidFill>
                <a:schemeClr val="tx1">
                  <a:lumMod val="85000"/>
                  <a:lumOff val="15000"/>
                </a:schemeClr>
              </a:solidFill>
              <a:cs typeface="+mn-ea"/>
              <a:sym typeface="+mn-lt"/>
            </a:endParaRPr>
          </a:p>
        </p:txBody>
      </p:sp>
      <p:sp>
        <p:nvSpPr>
          <p:cNvPr id="4" name="文本框 3"/>
          <p:cNvSpPr txBox="1"/>
          <p:nvPr/>
        </p:nvSpPr>
        <p:spPr>
          <a:xfrm>
            <a:off x="5684271" y="2874396"/>
            <a:ext cx="711659" cy="307777"/>
          </a:xfrm>
          <a:prstGeom prst="rect">
            <a:avLst/>
          </a:prstGeom>
          <a:noFill/>
        </p:spPr>
        <p:txBody>
          <a:bodyPr wrap="square" rtlCol="0">
            <a:spAutoFit/>
          </a:bodyPr>
          <a:lstStyle/>
          <a:p>
            <a:r>
              <a:rPr lang="en-US" altLang="zh-CN" sz="1400" b="1" dirty="0">
                <a:solidFill>
                  <a:schemeClr val="tx1">
                    <a:lumMod val="85000"/>
                    <a:lumOff val="15000"/>
                  </a:schemeClr>
                </a:solidFill>
                <a:cs typeface="+mn-ea"/>
                <a:sym typeface="+mn-lt"/>
              </a:rPr>
              <a:t>25%</a:t>
            </a:r>
            <a:endParaRPr lang="zh-CN" altLang="en-US" sz="1400" b="1" dirty="0">
              <a:solidFill>
                <a:schemeClr val="tx1">
                  <a:lumMod val="85000"/>
                  <a:lumOff val="15000"/>
                </a:schemeClr>
              </a:solidFill>
              <a:cs typeface="+mn-ea"/>
              <a:sym typeface="+mn-lt"/>
            </a:endParaRPr>
          </a:p>
        </p:txBody>
      </p:sp>
      <p:sp>
        <p:nvSpPr>
          <p:cNvPr id="5" name="文本框 4"/>
          <p:cNvSpPr txBox="1"/>
          <p:nvPr/>
        </p:nvSpPr>
        <p:spPr>
          <a:xfrm>
            <a:off x="5431511" y="4476370"/>
            <a:ext cx="620877" cy="307777"/>
          </a:xfrm>
          <a:prstGeom prst="rect">
            <a:avLst/>
          </a:prstGeom>
          <a:noFill/>
        </p:spPr>
        <p:txBody>
          <a:bodyPr wrap="square" rtlCol="0">
            <a:spAutoFit/>
          </a:bodyPr>
          <a:lstStyle/>
          <a:p>
            <a:r>
              <a:rPr lang="en-US" altLang="zh-CN" sz="1400" b="1" dirty="0">
                <a:solidFill>
                  <a:schemeClr val="tx1">
                    <a:lumMod val="85000"/>
                    <a:lumOff val="15000"/>
                  </a:schemeClr>
                </a:solidFill>
                <a:cs typeface="+mn-ea"/>
                <a:sym typeface="+mn-lt"/>
              </a:rPr>
              <a:t>20%</a:t>
            </a:r>
            <a:endParaRPr lang="zh-CN" altLang="en-US" sz="1400" b="1" dirty="0">
              <a:solidFill>
                <a:schemeClr val="tx1">
                  <a:lumMod val="85000"/>
                  <a:lumOff val="15000"/>
                </a:schemeClr>
              </a:solidFill>
              <a:cs typeface="+mn-ea"/>
              <a:sym typeface="+mn-lt"/>
            </a:endParaRPr>
          </a:p>
        </p:txBody>
      </p:sp>
      <p:sp>
        <p:nvSpPr>
          <p:cNvPr id="6" name="文本框 5"/>
          <p:cNvSpPr txBox="1"/>
          <p:nvPr/>
        </p:nvSpPr>
        <p:spPr>
          <a:xfrm>
            <a:off x="4557146" y="5173312"/>
            <a:ext cx="631245" cy="307777"/>
          </a:xfrm>
          <a:prstGeom prst="rect">
            <a:avLst/>
          </a:prstGeom>
          <a:noFill/>
        </p:spPr>
        <p:txBody>
          <a:bodyPr wrap="square" rtlCol="0">
            <a:spAutoFit/>
          </a:bodyPr>
          <a:lstStyle/>
          <a:p>
            <a:r>
              <a:rPr lang="en-US" altLang="zh-CN" sz="1400" b="1" dirty="0">
                <a:solidFill>
                  <a:schemeClr val="tx1">
                    <a:lumMod val="85000"/>
                    <a:lumOff val="15000"/>
                  </a:schemeClr>
                </a:solidFill>
                <a:cs typeface="+mn-ea"/>
                <a:sym typeface="+mn-lt"/>
              </a:rPr>
              <a:t>8%</a:t>
            </a:r>
            <a:endParaRPr lang="zh-CN" altLang="en-US" sz="1400" b="1" dirty="0">
              <a:solidFill>
                <a:schemeClr val="tx1">
                  <a:lumMod val="85000"/>
                  <a:lumOff val="15000"/>
                </a:schemeClr>
              </a:solidFill>
              <a:cs typeface="+mn-ea"/>
              <a:sym typeface="+mn-lt"/>
            </a:endParaRPr>
          </a:p>
        </p:txBody>
      </p:sp>
      <p:sp>
        <p:nvSpPr>
          <p:cNvPr id="7" name="Freeform 414"/>
          <p:cNvSpPr>
            <a:spLocks noEditPoints="1"/>
          </p:cNvSpPr>
          <p:nvPr/>
        </p:nvSpPr>
        <p:spPr bwMode="auto">
          <a:xfrm flipH="1">
            <a:off x="1500292" y="2171666"/>
            <a:ext cx="2986253" cy="2832956"/>
          </a:xfrm>
          <a:custGeom>
            <a:avLst/>
            <a:gdLst>
              <a:gd name="T0" fmla="*/ 137 w 274"/>
              <a:gd name="T1" fmla="*/ 0 h 274"/>
              <a:gd name="T2" fmla="*/ 0 w 274"/>
              <a:gd name="T3" fmla="*/ 137 h 274"/>
              <a:gd name="T4" fmla="*/ 137 w 274"/>
              <a:gd name="T5" fmla="*/ 274 h 274"/>
              <a:gd name="T6" fmla="*/ 274 w 274"/>
              <a:gd name="T7" fmla="*/ 137 h 274"/>
              <a:gd name="T8" fmla="*/ 137 w 274"/>
              <a:gd name="T9" fmla="*/ 0 h 274"/>
              <a:gd name="T10" fmla="*/ 137 w 274"/>
              <a:gd name="T11" fmla="*/ 239 h 274"/>
              <a:gd name="T12" fmla="*/ 34 w 274"/>
              <a:gd name="T13" fmla="*/ 137 h 274"/>
              <a:gd name="T14" fmla="*/ 137 w 274"/>
              <a:gd name="T15" fmla="*/ 34 h 274"/>
              <a:gd name="T16" fmla="*/ 240 w 274"/>
              <a:gd name="T17" fmla="*/ 137 h 274"/>
              <a:gd name="T18" fmla="*/ 137 w 274"/>
              <a:gd name="T19" fmla="*/ 23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74">
                <a:moveTo>
                  <a:pt x="137" y="0"/>
                </a:moveTo>
                <a:cubicBezTo>
                  <a:pt x="61" y="0"/>
                  <a:pt x="0" y="61"/>
                  <a:pt x="0" y="137"/>
                </a:cubicBezTo>
                <a:cubicBezTo>
                  <a:pt x="0" y="212"/>
                  <a:pt x="61" y="274"/>
                  <a:pt x="137" y="274"/>
                </a:cubicBezTo>
                <a:cubicBezTo>
                  <a:pt x="213" y="274"/>
                  <a:pt x="274" y="212"/>
                  <a:pt x="274" y="137"/>
                </a:cubicBezTo>
                <a:cubicBezTo>
                  <a:pt x="274" y="61"/>
                  <a:pt x="213" y="0"/>
                  <a:pt x="137" y="0"/>
                </a:cubicBezTo>
                <a:close/>
                <a:moveTo>
                  <a:pt x="137" y="239"/>
                </a:moveTo>
                <a:cubicBezTo>
                  <a:pt x="80" y="239"/>
                  <a:pt x="34" y="193"/>
                  <a:pt x="34" y="137"/>
                </a:cubicBezTo>
                <a:cubicBezTo>
                  <a:pt x="34" y="80"/>
                  <a:pt x="80" y="34"/>
                  <a:pt x="137" y="34"/>
                </a:cubicBezTo>
                <a:cubicBezTo>
                  <a:pt x="194" y="34"/>
                  <a:pt x="240" y="80"/>
                  <a:pt x="240" y="137"/>
                </a:cubicBezTo>
                <a:cubicBezTo>
                  <a:pt x="240" y="193"/>
                  <a:pt x="194" y="239"/>
                  <a:pt x="137" y="239"/>
                </a:cubicBezTo>
                <a:close/>
              </a:path>
            </a:pathLst>
          </a:custGeom>
          <a:solidFill>
            <a:schemeClr val="accent2"/>
          </a:solidFill>
          <a:ln>
            <a:noFill/>
          </a:ln>
        </p:spPr>
        <p:txBody>
          <a:bodyPr/>
          <a:lstStyle/>
          <a:p>
            <a:pPr eaLnBrk="1" fontAlgn="auto" hangingPunct="1">
              <a:spcBef>
                <a:spcPts val="0"/>
              </a:spcBef>
              <a:spcAft>
                <a:spcPts val="0"/>
              </a:spcAft>
              <a:defRPr/>
            </a:pPr>
            <a:endParaRPr lang="zh-CN" altLang="en-US">
              <a:cs typeface="+mn-ea"/>
              <a:sym typeface="+mn-lt"/>
            </a:endParaRPr>
          </a:p>
        </p:txBody>
      </p:sp>
      <p:sp>
        <p:nvSpPr>
          <p:cNvPr id="8" name="Freeform 415"/>
          <p:cNvSpPr/>
          <p:nvPr/>
        </p:nvSpPr>
        <p:spPr bwMode="auto">
          <a:xfrm flipH="1">
            <a:off x="3658275" y="3981963"/>
            <a:ext cx="837224" cy="836335"/>
          </a:xfrm>
          <a:custGeom>
            <a:avLst/>
            <a:gdLst>
              <a:gd name="T0" fmla="*/ 2147483646 w 77"/>
              <a:gd name="T1" fmla="*/ 2147483646 h 81"/>
              <a:gd name="T2" fmla="*/ 2147483646 w 77"/>
              <a:gd name="T3" fmla="*/ 2147483646 h 81"/>
              <a:gd name="T4" fmla="*/ 2147483646 w 77"/>
              <a:gd name="T5" fmla="*/ 0 h 81"/>
              <a:gd name="T6" fmla="*/ 0 w 77"/>
              <a:gd name="T7" fmla="*/ 1018023545 h 81"/>
              <a:gd name="T8" fmla="*/ 2147483646 w 77"/>
              <a:gd name="T9" fmla="*/ 2147483646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81">
                <a:moveTo>
                  <a:pt x="49" y="81"/>
                </a:moveTo>
                <a:cubicBezTo>
                  <a:pt x="77" y="44"/>
                  <a:pt x="77" y="44"/>
                  <a:pt x="77" y="44"/>
                </a:cubicBezTo>
                <a:cubicBezTo>
                  <a:pt x="62" y="32"/>
                  <a:pt x="50" y="17"/>
                  <a:pt x="43" y="0"/>
                </a:cubicBezTo>
                <a:cubicBezTo>
                  <a:pt x="0" y="17"/>
                  <a:pt x="0" y="17"/>
                  <a:pt x="0" y="17"/>
                </a:cubicBezTo>
                <a:cubicBezTo>
                  <a:pt x="10" y="43"/>
                  <a:pt x="27" y="65"/>
                  <a:pt x="49" y="81"/>
                </a:cubicBezTo>
                <a:close/>
              </a:path>
            </a:pathLst>
          </a:custGeom>
          <a:solidFill>
            <a:schemeClr val="accent2"/>
          </a:solidFill>
          <a:ln>
            <a:noFill/>
          </a:ln>
        </p:spPr>
        <p:txBody>
          <a:bodyPr/>
          <a:lstStyle/>
          <a:p>
            <a:endParaRPr lang="zh-CN" altLang="en-US">
              <a:cs typeface="+mn-ea"/>
              <a:sym typeface="+mn-lt"/>
            </a:endParaRPr>
          </a:p>
        </p:txBody>
      </p:sp>
      <p:sp>
        <p:nvSpPr>
          <p:cNvPr id="9" name="Freeform 416"/>
          <p:cNvSpPr/>
          <p:nvPr/>
        </p:nvSpPr>
        <p:spPr bwMode="auto">
          <a:xfrm flipH="1">
            <a:off x="2991180" y="4591747"/>
            <a:ext cx="514872" cy="535678"/>
          </a:xfrm>
          <a:custGeom>
            <a:avLst/>
            <a:gdLst>
              <a:gd name="T0" fmla="*/ 906193638 w 47"/>
              <a:gd name="T1" fmla="*/ 0 h 52"/>
              <a:gd name="T2" fmla="*/ 0 w 47"/>
              <a:gd name="T3" fmla="*/ 2147483646 h 52"/>
              <a:gd name="T4" fmla="*/ 2147483646 w 47"/>
              <a:gd name="T5" fmla="*/ 2147483646 h 52"/>
              <a:gd name="T6" fmla="*/ 2147483646 w 47"/>
              <a:gd name="T7" fmla="*/ 298107339 h 52"/>
              <a:gd name="T8" fmla="*/ 906193638 w 47"/>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52">
                <a:moveTo>
                  <a:pt x="15" y="0"/>
                </a:moveTo>
                <a:cubicBezTo>
                  <a:pt x="0" y="44"/>
                  <a:pt x="0" y="44"/>
                  <a:pt x="0" y="44"/>
                </a:cubicBezTo>
                <a:cubicBezTo>
                  <a:pt x="15" y="49"/>
                  <a:pt x="31" y="52"/>
                  <a:pt x="47" y="52"/>
                </a:cubicBezTo>
                <a:cubicBezTo>
                  <a:pt x="47" y="5"/>
                  <a:pt x="47" y="5"/>
                  <a:pt x="47" y="5"/>
                </a:cubicBezTo>
                <a:cubicBezTo>
                  <a:pt x="36" y="5"/>
                  <a:pt x="25" y="3"/>
                  <a:pt x="15" y="0"/>
                </a:cubicBezTo>
                <a:close/>
              </a:path>
            </a:pathLst>
          </a:custGeom>
          <a:solidFill>
            <a:schemeClr val="accent2"/>
          </a:solidFill>
          <a:ln>
            <a:noFill/>
          </a:ln>
        </p:spPr>
        <p:txBody>
          <a:bodyPr/>
          <a:lstStyle/>
          <a:p>
            <a:endParaRPr lang="zh-CN" altLang="en-US">
              <a:cs typeface="+mn-ea"/>
              <a:sym typeface="+mn-lt"/>
            </a:endParaRPr>
          </a:p>
        </p:txBody>
      </p:sp>
      <p:sp>
        <p:nvSpPr>
          <p:cNvPr id="10" name="Freeform 417"/>
          <p:cNvSpPr/>
          <p:nvPr/>
        </p:nvSpPr>
        <p:spPr bwMode="auto">
          <a:xfrm flipH="1">
            <a:off x="3210560" y="2067919"/>
            <a:ext cx="749922" cy="673303"/>
          </a:xfrm>
          <a:custGeom>
            <a:avLst/>
            <a:gdLst>
              <a:gd name="T0" fmla="*/ 1663688335 w 69"/>
              <a:gd name="T1" fmla="*/ 2147483646 h 65"/>
              <a:gd name="T2" fmla="*/ 2147483646 w 69"/>
              <a:gd name="T3" fmla="*/ 2147483646 h 65"/>
              <a:gd name="T4" fmla="*/ 2147483646 w 69"/>
              <a:gd name="T5" fmla="*/ 0 h 65"/>
              <a:gd name="T6" fmla="*/ 0 w 69"/>
              <a:gd name="T7" fmla="*/ 1631835163 h 65"/>
              <a:gd name="T8" fmla="*/ 1663688335 w 69"/>
              <a:gd name="T9" fmla="*/ 2147483646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5">
                <a:moveTo>
                  <a:pt x="28" y="65"/>
                </a:moveTo>
                <a:cubicBezTo>
                  <a:pt x="40" y="55"/>
                  <a:pt x="54" y="49"/>
                  <a:pt x="69" y="46"/>
                </a:cubicBezTo>
                <a:cubicBezTo>
                  <a:pt x="60" y="0"/>
                  <a:pt x="60" y="0"/>
                  <a:pt x="60" y="0"/>
                </a:cubicBezTo>
                <a:cubicBezTo>
                  <a:pt x="38" y="5"/>
                  <a:pt x="17" y="14"/>
                  <a:pt x="0" y="27"/>
                </a:cubicBezTo>
                <a:lnTo>
                  <a:pt x="28" y="65"/>
                </a:lnTo>
                <a:close/>
              </a:path>
            </a:pathLst>
          </a:custGeom>
          <a:solidFill>
            <a:schemeClr val="accent2"/>
          </a:solidFill>
          <a:ln>
            <a:noFill/>
          </a:ln>
        </p:spPr>
        <p:txBody>
          <a:bodyPr/>
          <a:lstStyle/>
          <a:p>
            <a:endParaRPr lang="zh-CN" altLang="en-US">
              <a:cs typeface="+mn-ea"/>
              <a:sym typeface="+mn-lt"/>
            </a:endParaRPr>
          </a:p>
        </p:txBody>
      </p:sp>
      <p:sp>
        <p:nvSpPr>
          <p:cNvPr id="11" name="Freeform 418"/>
          <p:cNvSpPr/>
          <p:nvPr/>
        </p:nvSpPr>
        <p:spPr bwMode="auto">
          <a:xfrm flipH="1">
            <a:off x="1126450" y="3285369"/>
            <a:ext cx="1450593" cy="1945805"/>
          </a:xfrm>
          <a:custGeom>
            <a:avLst/>
            <a:gdLst>
              <a:gd name="T0" fmla="*/ 2147483646 w 133"/>
              <a:gd name="T1" fmla="*/ 1746163657 h 188"/>
              <a:gd name="T2" fmla="*/ 0 w 133"/>
              <a:gd name="T3" fmla="*/ 2147483646 h 188"/>
              <a:gd name="T4" fmla="*/ 1554303823 w 133"/>
              <a:gd name="T5" fmla="*/ 2147483646 h 188"/>
              <a:gd name="T6" fmla="*/ 2147483646 w 133"/>
              <a:gd name="T7" fmla="*/ 1746163657 h 188"/>
              <a:gd name="T8" fmla="*/ 2147483646 w 133"/>
              <a:gd name="T9" fmla="*/ 0 h 188"/>
              <a:gd name="T10" fmla="*/ 2147483646 w 133"/>
              <a:gd name="T11" fmla="*/ 722549944 h 188"/>
              <a:gd name="T12" fmla="*/ 2147483646 w 133"/>
              <a:gd name="T13" fmla="*/ 1746163657 h 1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88">
                <a:moveTo>
                  <a:pt x="65" y="29"/>
                </a:moveTo>
                <a:cubicBezTo>
                  <a:pt x="65" y="72"/>
                  <a:pt x="38" y="109"/>
                  <a:pt x="0" y="124"/>
                </a:cubicBezTo>
                <a:cubicBezTo>
                  <a:pt x="26" y="188"/>
                  <a:pt x="26" y="188"/>
                  <a:pt x="26" y="188"/>
                </a:cubicBezTo>
                <a:cubicBezTo>
                  <a:pt x="89" y="162"/>
                  <a:pt x="133" y="101"/>
                  <a:pt x="133" y="29"/>
                </a:cubicBezTo>
                <a:cubicBezTo>
                  <a:pt x="133" y="19"/>
                  <a:pt x="132" y="10"/>
                  <a:pt x="131" y="0"/>
                </a:cubicBezTo>
                <a:cubicBezTo>
                  <a:pt x="63" y="12"/>
                  <a:pt x="63" y="12"/>
                  <a:pt x="63" y="12"/>
                </a:cubicBezTo>
                <a:cubicBezTo>
                  <a:pt x="64" y="17"/>
                  <a:pt x="65" y="23"/>
                  <a:pt x="65" y="29"/>
                </a:cubicBezTo>
                <a:close/>
              </a:path>
            </a:pathLst>
          </a:custGeom>
          <a:solidFill>
            <a:schemeClr val="accent1"/>
          </a:solidFill>
          <a:ln>
            <a:noFill/>
          </a:ln>
        </p:spPr>
        <p:txBody>
          <a:bodyPr/>
          <a:lstStyle/>
          <a:p>
            <a:endParaRPr lang="zh-CN" altLang="en-US">
              <a:cs typeface="+mn-ea"/>
              <a:sym typeface="+mn-lt"/>
            </a:endParaRPr>
          </a:p>
        </p:txBody>
      </p:sp>
      <p:sp>
        <p:nvSpPr>
          <p:cNvPr id="12" name="Freeform 419"/>
          <p:cNvSpPr/>
          <p:nvPr/>
        </p:nvSpPr>
        <p:spPr bwMode="auto">
          <a:xfrm flipH="1">
            <a:off x="3855266" y="2451149"/>
            <a:ext cx="1002880" cy="1134876"/>
          </a:xfrm>
          <a:custGeom>
            <a:avLst/>
            <a:gdLst>
              <a:gd name="T0" fmla="*/ 2147483646 w 92"/>
              <a:gd name="T1" fmla="*/ 2147483646 h 110"/>
              <a:gd name="T2" fmla="*/ 2147483646 w 92"/>
              <a:gd name="T3" fmla="*/ 0 h 110"/>
              <a:gd name="T4" fmla="*/ 0 w 92"/>
              <a:gd name="T5" fmla="*/ 2147483646 h 110"/>
              <a:gd name="T6" fmla="*/ 2147483646 w 92"/>
              <a:gd name="T7" fmla="*/ 2147483646 h 110"/>
              <a:gd name="T8" fmla="*/ 2147483646 w 92"/>
              <a:gd name="T9" fmla="*/ 2147483646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10">
                <a:moveTo>
                  <a:pt x="92" y="44"/>
                </a:moveTo>
                <a:cubicBezTo>
                  <a:pt x="40" y="0"/>
                  <a:pt x="40" y="0"/>
                  <a:pt x="40" y="0"/>
                </a:cubicBezTo>
                <a:cubicBezTo>
                  <a:pt x="15" y="30"/>
                  <a:pt x="0" y="68"/>
                  <a:pt x="0" y="110"/>
                </a:cubicBezTo>
                <a:cubicBezTo>
                  <a:pt x="68" y="110"/>
                  <a:pt x="68" y="110"/>
                  <a:pt x="68" y="110"/>
                </a:cubicBezTo>
                <a:cubicBezTo>
                  <a:pt x="68" y="85"/>
                  <a:pt x="77" y="62"/>
                  <a:pt x="92" y="44"/>
                </a:cubicBezTo>
                <a:close/>
              </a:path>
            </a:pathLst>
          </a:custGeom>
          <a:solidFill>
            <a:schemeClr val="accent2"/>
          </a:solidFill>
          <a:ln>
            <a:noFill/>
          </a:ln>
        </p:spPr>
        <p:txBody>
          <a:bodyPr/>
          <a:lstStyle/>
          <a:p>
            <a:endParaRPr lang="zh-CN" altLang="en-US">
              <a:cs typeface="+mn-ea"/>
              <a:sym typeface="+mn-lt"/>
            </a:endParaRPr>
          </a:p>
        </p:txBody>
      </p:sp>
      <p:sp>
        <p:nvSpPr>
          <p:cNvPr id="13" name="Freeform 420"/>
          <p:cNvSpPr/>
          <p:nvPr/>
        </p:nvSpPr>
        <p:spPr bwMode="auto">
          <a:xfrm rot="20845578" flipH="1">
            <a:off x="1038807" y="2061310"/>
            <a:ext cx="1546851" cy="1344490"/>
          </a:xfrm>
          <a:custGeom>
            <a:avLst/>
            <a:gdLst>
              <a:gd name="T0" fmla="*/ 656160953 w 142"/>
              <a:gd name="T1" fmla="*/ 0 h 130"/>
              <a:gd name="T2" fmla="*/ 0 w 142"/>
              <a:gd name="T3" fmla="*/ 2147483646 h 130"/>
              <a:gd name="T4" fmla="*/ 2147483646 w 142"/>
              <a:gd name="T5" fmla="*/ 2147483646 h 130"/>
              <a:gd name="T6" fmla="*/ 2147483646 w 142"/>
              <a:gd name="T7" fmla="*/ 2147483646 h 130"/>
              <a:gd name="T8" fmla="*/ 656160953 w 142"/>
              <a:gd name="T9" fmla="*/ 0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 h="130">
                <a:moveTo>
                  <a:pt x="11" y="0"/>
                </a:moveTo>
                <a:cubicBezTo>
                  <a:pt x="0" y="67"/>
                  <a:pt x="0" y="67"/>
                  <a:pt x="0" y="67"/>
                </a:cubicBezTo>
                <a:cubicBezTo>
                  <a:pt x="36" y="73"/>
                  <a:pt x="65" y="98"/>
                  <a:pt x="78" y="130"/>
                </a:cubicBezTo>
                <a:cubicBezTo>
                  <a:pt x="142" y="105"/>
                  <a:pt x="142" y="105"/>
                  <a:pt x="142" y="105"/>
                </a:cubicBezTo>
                <a:cubicBezTo>
                  <a:pt x="120" y="50"/>
                  <a:pt x="71" y="10"/>
                  <a:pt x="11" y="0"/>
                </a:cubicBezTo>
                <a:close/>
              </a:path>
            </a:pathLst>
          </a:custGeom>
          <a:solidFill>
            <a:schemeClr val="accent1"/>
          </a:solidFill>
          <a:ln>
            <a:noFill/>
          </a:ln>
        </p:spPr>
        <p:txBody>
          <a:bodyPr/>
          <a:lstStyle/>
          <a:p>
            <a:endParaRPr lang="zh-CN" altLang="en-US">
              <a:cs typeface="+mn-ea"/>
              <a:sym typeface="+mn-lt"/>
            </a:endParaRPr>
          </a:p>
        </p:txBody>
      </p:sp>
      <p:sp>
        <p:nvSpPr>
          <p:cNvPr id="14" name="椭圆 13"/>
          <p:cNvSpPr/>
          <p:nvPr/>
        </p:nvSpPr>
        <p:spPr>
          <a:xfrm>
            <a:off x="2016074" y="2741221"/>
            <a:ext cx="1813490" cy="171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5" name="组合 14"/>
          <p:cNvGrpSpPr/>
          <p:nvPr/>
        </p:nvGrpSpPr>
        <p:grpSpPr>
          <a:xfrm>
            <a:off x="3930267" y="1864664"/>
            <a:ext cx="1258124" cy="284236"/>
            <a:chOff x="3719736" y="1332611"/>
            <a:chExt cx="5400600" cy="366464"/>
          </a:xfrm>
        </p:grpSpPr>
        <p:cxnSp>
          <p:nvCxnSpPr>
            <p:cNvPr id="16" name="直接连接符 15"/>
            <p:cNvCxnSpPr/>
            <p:nvPr/>
          </p:nvCxnSpPr>
          <p:spPr>
            <a:xfrm flipV="1">
              <a:off x="3719736" y="1332611"/>
              <a:ext cx="475087" cy="366464"/>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194823" y="1332611"/>
              <a:ext cx="4925513"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8" name="椭圆 17"/>
          <p:cNvSpPr/>
          <p:nvPr/>
        </p:nvSpPr>
        <p:spPr>
          <a:xfrm>
            <a:off x="3855266" y="2148631"/>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5148375" y="1826815"/>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0" name="直接连接符 19"/>
          <p:cNvCxnSpPr/>
          <p:nvPr/>
        </p:nvCxnSpPr>
        <p:spPr>
          <a:xfrm>
            <a:off x="4909412" y="3010773"/>
            <a:ext cx="820403"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684271" y="2954922"/>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4869395" y="2972364"/>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3" name="直接连接符 22"/>
          <p:cNvCxnSpPr/>
          <p:nvPr/>
        </p:nvCxnSpPr>
        <p:spPr>
          <a:xfrm>
            <a:off x="4467319" y="4322096"/>
            <a:ext cx="389590" cy="28423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856910" y="4606333"/>
            <a:ext cx="574601"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414633" y="4554747"/>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4444792" y="4272730"/>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7" name="直接连接符 26"/>
          <p:cNvCxnSpPr/>
          <p:nvPr/>
        </p:nvCxnSpPr>
        <p:spPr>
          <a:xfrm>
            <a:off x="3506051" y="5101805"/>
            <a:ext cx="469060" cy="193172"/>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975110" y="5294976"/>
            <a:ext cx="549712"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4524823" y="5250875"/>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3496032" y="5063955"/>
            <a:ext cx="80032" cy="75697"/>
          </a:xfrm>
          <a:prstGeom prst="ellipse">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2176763" y="3673261"/>
            <a:ext cx="1492111" cy="307777"/>
          </a:xfrm>
          <a:prstGeom prst="rect">
            <a:avLst/>
          </a:prstGeom>
          <a:noFill/>
          <a:ln>
            <a:noFill/>
          </a:ln>
        </p:spPr>
        <p:txBody>
          <a:bodyPr wrap="square" rtlCol="0">
            <a:spAutoFit/>
          </a:bodyPr>
          <a:lstStyle/>
          <a:p>
            <a:pPr algn="ctr"/>
            <a:r>
              <a:rPr lang="zh-CN" altLang="en-US" sz="1400" dirty="0">
                <a:solidFill>
                  <a:schemeClr val="bg1"/>
                </a:solidFill>
                <a:cs typeface="+mn-ea"/>
                <a:sym typeface="+mn-lt"/>
              </a:rPr>
              <a:t>单击添加说明</a:t>
            </a:r>
            <a:endParaRPr lang="zh-CN" altLang="en-US" sz="1400" dirty="0">
              <a:solidFill>
                <a:schemeClr val="bg1"/>
              </a:solidFill>
              <a:cs typeface="+mn-ea"/>
              <a:sym typeface="+mn-lt"/>
            </a:endParaRPr>
          </a:p>
        </p:txBody>
      </p:sp>
      <p:sp>
        <p:nvSpPr>
          <p:cNvPr id="32" name="文本框 31"/>
          <p:cNvSpPr txBox="1"/>
          <p:nvPr/>
        </p:nvSpPr>
        <p:spPr>
          <a:xfrm>
            <a:off x="2176763" y="3323436"/>
            <a:ext cx="1492111" cy="338554"/>
          </a:xfrm>
          <a:prstGeom prst="rect">
            <a:avLst/>
          </a:prstGeom>
          <a:noFill/>
          <a:ln>
            <a:noFill/>
          </a:ln>
        </p:spPr>
        <p:txBody>
          <a:bodyPr wrap="square" rtlCol="0">
            <a:spAutoFit/>
          </a:bodyPr>
          <a:lstStyle/>
          <a:p>
            <a:pPr algn="ctr"/>
            <a:r>
              <a:rPr lang="zh-CN" altLang="en-US" sz="1600" b="1" dirty="0">
                <a:solidFill>
                  <a:schemeClr val="bg1"/>
                </a:solidFill>
                <a:cs typeface="+mn-ea"/>
                <a:sym typeface="+mn-lt"/>
              </a:rPr>
              <a:t>请输入标题</a:t>
            </a:r>
            <a:endParaRPr lang="zh-CN" altLang="en-US" sz="1600" b="1" dirty="0">
              <a:solidFill>
                <a:schemeClr val="bg1"/>
              </a:solidFill>
              <a:cs typeface="+mn-ea"/>
              <a:sym typeface="+mn-lt"/>
            </a:endParaRPr>
          </a:p>
        </p:txBody>
      </p:sp>
      <p:sp>
        <p:nvSpPr>
          <p:cNvPr id="33" name="文本框 32"/>
          <p:cNvSpPr txBox="1"/>
          <p:nvPr/>
        </p:nvSpPr>
        <p:spPr>
          <a:xfrm>
            <a:off x="5684271" y="3285369"/>
            <a:ext cx="1318721" cy="307777"/>
          </a:xfrm>
          <a:prstGeom prst="rect">
            <a:avLst/>
          </a:prstGeom>
          <a:noFill/>
        </p:spPr>
        <p:txBody>
          <a:bodyPr wrap="square" rtlCol="0">
            <a:spAutoFit/>
          </a:bodyPr>
          <a:lstStyle/>
          <a:p>
            <a:r>
              <a:rPr lang="zh-CN" altLang="en-US" sz="1400" b="1" dirty="0">
                <a:solidFill>
                  <a:schemeClr val="tx1">
                    <a:lumMod val="85000"/>
                    <a:lumOff val="15000"/>
                  </a:schemeClr>
                </a:solidFill>
                <a:cs typeface="+mn-ea"/>
                <a:sym typeface="+mn-lt"/>
              </a:rPr>
              <a:t>单击输入标题</a:t>
            </a:r>
            <a:endParaRPr lang="zh-CN" altLang="en-US" sz="1400" b="1" dirty="0">
              <a:solidFill>
                <a:schemeClr val="tx1">
                  <a:lumMod val="85000"/>
                  <a:lumOff val="15000"/>
                </a:schemeClr>
              </a:solidFill>
              <a:cs typeface="+mn-ea"/>
              <a:sym typeface="+mn-lt"/>
            </a:endParaRPr>
          </a:p>
        </p:txBody>
      </p:sp>
      <p:sp>
        <p:nvSpPr>
          <p:cNvPr id="34" name="文本框 33"/>
          <p:cNvSpPr txBox="1"/>
          <p:nvPr/>
        </p:nvSpPr>
        <p:spPr>
          <a:xfrm>
            <a:off x="5431511" y="4887342"/>
            <a:ext cx="1318721" cy="307777"/>
          </a:xfrm>
          <a:prstGeom prst="rect">
            <a:avLst/>
          </a:prstGeom>
          <a:noFill/>
        </p:spPr>
        <p:txBody>
          <a:bodyPr wrap="square" rtlCol="0">
            <a:spAutoFit/>
          </a:bodyPr>
          <a:lstStyle/>
          <a:p>
            <a:r>
              <a:rPr lang="zh-CN" altLang="en-US" sz="1400" b="1" dirty="0">
                <a:solidFill>
                  <a:schemeClr val="tx1">
                    <a:lumMod val="85000"/>
                    <a:lumOff val="15000"/>
                  </a:schemeClr>
                </a:solidFill>
                <a:cs typeface="+mn-ea"/>
                <a:sym typeface="+mn-lt"/>
              </a:rPr>
              <a:t>单击输入标题</a:t>
            </a:r>
            <a:endParaRPr lang="zh-CN" altLang="en-US" sz="1400" b="1" dirty="0">
              <a:solidFill>
                <a:schemeClr val="tx1">
                  <a:lumMod val="85000"/>
                  <a:lumOff val="15000"/>
                </a:schemeClr>
              </a:solidFill>
              <a:cs typeface="+mn-ea"/>
              <a:sym typeface="+mn-lt"/>
            </a:endParaRPr>
          </a:p>
        </p:txBody>
      </p:sp>
      <p:sp>
        <p:nvSpPr>
          <p:cNvPr id="35" name="文本框 34"/>
          <p:cNvSpPr txBox="1"/>
          <p:nvPr/>
        </p:nvSpPr>
        <p:spPr>
          <a:xfrm>
            <a:off x="4557146" y="5405984"/>
            <a:ext cx="1318721" cy="307777"/>
          </a:xfrm>
          <a:prstGeom prst="rect">
            <a:avLst/>
          </a:prstGeom>
          <a:noFill/>
        </p:spPr>
        <p:txBody>
          <a:bodyPr wrap="square" rtlCol="0">
            <a:spAutoFit/>
          </a:bodyPr>
          <a:lstStyle/>
          <a:p>
            <a:r>
              <a:rPr lang="zh-CN" altLang="en-US" sz="1400" b="1" dirty="0">
                <a:solidFill>
                  <a:schemeClr val="tx1">
                    <a:lumMod val="85000"/>
                    <a:lumOff val="15000"/>
                  </a:schemeClr>
                </a:solidFill>
                <a:cs typeface="+mn-ea"/>
                <a:sym typeface="+mn-lt"/>
              </a:rPr>
              <a:t>单击输入标题</a:t>
            </a:r>
            <a:endParaRPr lang="zh-CN" altLang="en-US" sz="1400" b="1" dirty="0">
              <a:solidFill>
                <a:schemeClr val="tx1">
                  <a:lumMod val="85000"/>
                  <a:lumOff val="15000"/>
                </a:schemeClr>
              </a:solidFill>
              <a:cs typeface="+mn-ea"/>
              <a:sym typeface="+mn-lt"/>
            </a:endParaRPr>
          </a:p>
        </p:txBody>
      </p:sp>
      <p:cxnSp>
        <p:nvCxnSpPr>
          <p:cNvPr id="36" name="直接连接符 35"/>
          <p:cNvCxnSpPr/>
          <p:nvPr/>
        </p:nvCxnSpPr>
        <p:spPr>
          <a:xfrm>
            <a:off x="7002992" y="2058774"/>
            <a:ext cx="0" cy="32890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7272876" y="2030677"/>
            <a:ext cx="3880318" cy="867930"/>
          </a:xfrm>
          <a:prstGeom prst="rect">
            <a:avLst/>
          </a:prstGeom>
        </p:spPr>
        <p:txBody>
          <a:bodyPr wrap="square">
            <a:spAutoFit/>
          </a:bodyPr>
          <a:lstStyle/>
          <a:p>
            <a:pPr defTabSz="1216660">
              <a:lnSpc>
                <a:spcPct val="120000"/>
              </a:lnSpc>
              <a:spcBef>
                <a:spcPct val="20000"/>
              </a:spcBef>
            </a:pPr>
            <a:r>
              <a:rPr lang="zh-CN" altLang="en-US" sz="1400" dirty="0">
                <a:solidFill>
                  <a:schemeClr val="tx1">
                    <a:lumMod val="85000"/>
                    <a:lumOff val="15000"/>
                  </a:schemeClr>
                </a:solidFill>
                <a:cs typeface="+mn-ea"/>
                <a:sym typeface="+mn-lt"/>
              </a:rPr>
              <a:t>单击编辑您要的内容，建议您在展示时采用微软雅黑字体，文字不能太多，要突出重点，并理解文字</a:t>
            </a:r>
            <a:endParaRPr lang="en-US" altLang="zh-CN" sz="1400" dirty="0">
              <a:solidFill>
                <a:schemeClr val="tx1">
                  <a:lumMod val="85000"/>
                  <a:lumOff val="15000"/>
                </a:schemeClr>
              </a:solidFill>
              <a:cs typeface="+mn-ea"/>
              <a:sym typeface="+mn-lt"/>
            </a:endParaRPr>
          </a:p>
        </p:txBody>
      </p:sp>
      <p:sp>
        <p:nvSpPr>
          <p:cNvPr id="38" name="矩形 37"/>
          <p:cNvSpPr/>
          <p:nvPr/>
        </p:nvSpPr>
        <p:spPr>
          <a:xfrm>
            <a:off x="7272876" y="2957838"/>
            <a:ext cx="3880318" cy="867930"/>
          </a:xfrm>
          <a:prstGeom prst="rect">
            <a:avLst/>
          </a:prstGeom>
        </p:spPr>
        <p:txBody>
          <a:bodyPr wrap="square">
            <a:spAutoFit/>
          </a:bodyPr>
          <a:lstStyle/>
          <a:p>
            <a:pPr defTabSz="1216660">
              <a:lnSpc>
                <a:spcPct val="120000"/>
              </a:lnSpc>
              <a:spcBef>
                <a:spcPct val="20000"/>
              </a:spcBef>
            </a:pPr>
            <a:r>
              <a:rPr lang="zh-CN" altLang="en-US" sz="1400" dirty="0">
                <a:solidFill>
                  <a:schemeClr val="tx1">
                    <a:lumMod val="85000"/>
                    <a:lumOff val="15000"/>
                  </a:schemeClr>
                </a:solidFill>
                <a:cs typeface="+mn-ea"/>
                <a:sym typeface="+mn-lt"/>
              </a:rPr>
              <a:t>单击编辑您要的内容，建议您在展示时采用微软雅黑字体，文字不能太多，要突出重点，并理解文字</a:t>
            </a:r>
            <a:endParaRPr lang="en-US" altLang="zh-CN" sz="1400" dirty="0">
              <a:solidFill>
                <a:schemeClr val="tx1">
                  <a:lumMod val="85000"/>
                  <a:lumOff val="15000"/>
                </a:schemeClr>
              </a:solidFill>
              <a:cs typeface="+mn-ea"/>
              <a:sym typeface="+mn-lt"/>
            </a:endParaRPr>
          </a:p>
        </p:txBody>
      </p:sp>
      <p:sp>
        <p:nvSpPr>
          <p:cNvPr id="39" name="矩形 38"/>
          <p:cNvSpPr/>
          <p:nvPr/>
        </p:nvSpPr>
        <p:spPr>
          <a:xfrm>
            <a:off x="7272876" y="3884998"/>
            <a:ext cx="3880318" cy="867930"/>
          </a:xfrm>
          <a:prstGeom prst="rect">
            <a:avLst/>
          </a:prstGeom>
        </p:spPr>
        <p:txBody>
          <a:bodyPr wrap="square">
            <a:spAutoFit/>
          </a:bodyPr>
          <a:lstStyle/>
          <a:p>
            <a:pPr defTabSz="1216660">
              <a:lnSpc>
                <a:spcPct val="120000"/>
              </a:lnSpc>
              <a:spcBef>
                <a:spcPct val="20000"/>
              </a:spcBef>
            </a:pPr>
            <a:r>
              <a:rPr lang="zh-CN" altLang="en-US" sz="1400" dirty="0">
                <a:solidFill>
                  <a:schemeClr val="tx1">
                    <a:lumMod val="85000"/>
                    <a:lumOff val="15000"/>
                  </a:schemeClr>
                </a:solidFill>
                <a:cs typeface="+mn-ea"/>
                <a:sym typeface="+mn-lt"/>
              </a:rPr>
              <a:t>单击编辑您要的内容，建议您在展示时采用</a:t>
            </a:r>
            <a:r>
              <a:rPr lang="zh-CN" altLang="en-US" sz="1400" dirty="0" smtClean="0">
                <a:solidFill>
                  <a:schemeClr val="tx1">
                    <a:lumMod val="85000"/>
                    <a:lumOff val="15000"/>
                  </a:schemeClr>
                </a:solidFill>
                <a:cs typeface="+mn-ea"/>
                <a:sym typeface="+mn-lt"/>
              </a:rPr>
              <a:t>微更多模板：亮亮图文旗舰店</a:t>
            </a:r>
            <a:r>
              <a:rPr lang="en-US" altLang="zh-CN" sz="1400" dirty="0" smtClean="0">
                <a:solidFill>
                  <a:schemeClr val="tx1">
                    <a:lumMod val="85000"/>
                    <a:lumOff val="15000"/>
                  </a:schemeClr>
                </a:solidFill>
                <a:cs typeface="+mn-ea"/>
                <a:sym typeface="+mn-lt"/>
              </a:rPr>
              <a:t>https://liangliangtuwen.tmall.com</a:t>
            </a:r>
            <a:endParaRPr lang="en-US" altLang="zh-CN" sz="1400" dirty="0">
              <a:solidFill>
                <a:schemeClr val="tx1">
                  <a:lumMod val="85000"/>
                  <a:lumOff val="15000"/>
                </a:schemeClr>
              </a:solidFill>
              <a:cs typeface="+mn-ea"/>
              <a:sym typeface="+mn-lt"/>
            </a:endParaRPr>
          </a:p>
        </p:txBody>
      </p:sp>
      <p:sp>
        <p:nvSpPr>
          <p:cNvPr id="40" name="矩形 39"/>
          <p:cNvSpPr/>
          <p:nvPr/>
        </p:nvSpPr>
        <p:spPr>
          <a:xfrm>
            <a:off x="7272876" y="4812160"/>
            <a:ext cx="3880318" cy="867930"/>
          </a:xfrm>
          <a:prstGeom prst="rect">
            <a:avLst/>
          </a:prstGeom>
        </p:spPr>
        <p:txBody>
          <a:bodyPr wrap="square">
            <a:spAutoFit/>
          </a:bodyPr>
          <a:lstStyle/>
          <a:p>
            <a:pPr defTabSz="1216660">
              <a:lnSpc>
                <a:spcPct val="120000"/>
              </a:lnSpc>
              <a:spcBef>
                <a:spcPct val="20000"/>
              </a:spcBef>
            </a:pPr>
            <a:r>
              <a:rPr lang="zh-CN" altLang="en-US" sz="1400" dirty="0">
                <a:solidFill>
                  <a:schemeClr val="tx1">
                    <a:lumMod val="85000"/>
                    <a:lumOff val="15000"/>
                  </a:schemeClr>
                </a:solidFill>
                <a:cs typeface="+mn-ea"/>
                <a:sym typeface="+mn-lt"/>
              </a:rPr>
              <a:t>单击编辑您要的内容，建议您在展示时采用微软雅黑字体，文字不能太多，要突出重点，并理解文字</a:t>
            </a:r>
            <a:endParaRPr lang="en-US" altLang="zh-CN" sz="1400" dirty="0">
              <a:solidFill>
                <a:schemeClr val="tx1">
                  <a:lumMod val="85000"/>
                  <a:lumOff val="15000"/>
                </a:schemeClr>
              </a:solidFill>
              <a:cs typeface="+mn-ea"/>
              <a:sym typeface="+mn-lt"/>
            </a:endParaRPr>
          </a:p>
        </p:txBody>
      </p:sp>
      <p:sp>
        <p:nvSpPr>
          <p:cNvPr id="41" name="文本框 40"/>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四、研究结论</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21271" y="2089215"/>
            <a:ext cx="4244035" cy="2220309"/>
            <a:chOff x="6821271" y="2089215"/>
            <a:chExt cx="4244035" cy="2220309"/>
          </a:xfrm>
        </p:grpSpPr>
        <p:sp>
          <p:nvSpPr>
            <p:cNvPr id="3" name="Freeform 6"/>
            <p:cNvSpPr/>
            <p:nvPr/>
          </p:nvSpPr>
          <p:spPr bwMode="auto">
            <a:xfrm>
              <a:off x="7025473" y="2265986"/>
              <a:ext cx="3795249" cy="1897244"/>
            </a:xfrm>
            <a:custGeom>
              <a:avLst/>
              <a:gdLst>
                <a:gd name="T0" fmla="*/ 2106 w 2106"/>
                <a:gd name="T1" fmla="*/ 1053 h 1053"/>
                <a:gd name="T2" fmla="*/ 1053 w 2106"/>
                <a:gd name="T3" fmla="*/ 0 h 1053"/>
                <a:gd name="T4" fmla="*/ 0 w 2106"/>
                <a:gd name="T5" fmla="*/ 1053 h 1053"/>
                <a:gd name="T6" fmla="*/ 24 w 2106"/>
                <a:gd name="T7" fmla="*/ 1053 h 1053"/>
                <a:gd name="T8" fmla="*/ 326 w 2106"/>
                <a:gd name="T9" fmla="*/ 325 h 1053"/>
                <a:gd name="T10" fmla="*/ 1053 w 2106"/>
                <a:gd name="T11" fmla="*/ 24 h 1053"/>
                <a:gd name="T12" fmla="*/ 1781 w 2106"/>
                <a:gd name="T13" fmla="*/ 325 h 1053"/>
                <a:gd name="T14" fmla="*/ 2082 w 2106"/>
                <a:gd name="T15" fmla="*/ 1053 h 1053"/>
                <a:gd name="T16" fmla="*/ 2106 w 2106"/>
                <a:gd name="T17" fmla="*/ 1053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6" h="1053">
                  <a:moveTo>
                    <a:pt x="2106" y="1053"/>
                  </a:moveTo>
                  <a:cubicBezTo>
                    <a:pt x="2106" y="471"/>
                    <a:pt x="1635" y="0"/>
                    <a:pt x="1053" y="0"/>
                  </a:cubicBezTo>
                  <a:cubicBezTo>
                    <a:pt x="472" y="0"/>
                    <a:pt x="0" y="471"/>
                    <a:pt x="0" y="1053"/>
                  </a:cubicBezTo>
                  <a:cubicBezTo>
                    <a:pt x="24" y="1053"/>
                    <a:pt x="24" y="1053"/>
                    <a:pt x="24" y="1053"/>
                  </a:cubicBezTo>
                  <a:cubicBezTo>
                    <a:pt x="24" y="769"/>
                    <a:pt x="140" y="512"/>
                    <a:pt x="326" y="325"/>
                  </a:cubicBezTo>
                  <a:cubicBezTo>
                    <a:pt x="512" y="139"/>
                    <a:pt x="769" y="24"/>
                    <a:pt x="1053" y="24"/>
                  </a:cubicBezTo>
                  <a:cubicBezTo>
                    <a:pt x="1337" y="24"/>
                    <a:pt x="1595" y="139"/>
                    <a:pt x="1781" y="325"/>
                  </a:cubicBezTo>
                  <a:cubicBezTo>
                    <a:pt x="1967" y="512"/>
                    <a:pt x="2082" y="769"/>
                    <a:pt x="2082" y="1053"/>
                  </a:cubicBezTo>
                  <a:lnTo>
                    <a:pt x="2106" y="1053"/>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4" name="Freeform 7"/>
            <p:cNvSpPr/>
            <p:nvPr/>
          </p:nvSpPr>
          <p:spPr bwMode="auto">
            <a:xfrm>
              <a:off x="7218245" y="2411518"/>
              <a:ext cx="3411229" cy="1623705"/>
            </a:xfrm>
            <a:custGeom>
              <a:avLst/>
              <a:gdLst>
                <a:gd name="T0" fmla="*/ 1893 w 1893"/>
                <a:gd name="T1" fmla="*/ 901 h 901"/>
                <a:gd name="T2" fmla="*/ 946 w 1893"/>
                <a:gd name="T3" fmla="*/ 0 h 901"/>
                <a:gd name="T4" fmla="*/ 0 w 1893"/>
                <a:gd name="T5" fmla="*/ 901 h 901"/>
                <a:gd name="T6" fmla="*/ 4 w 1893"/>
                <a:gd name="T7" fmla="*/ 901 h 901"/>
                <a:gd name="T8" fmla="*/ 289 w 1893"/>
                <a:gd name="T9" fmla="*/ 267 h 901"/>
                <a:gd name="T10" fmla="*/ 946 w 1893"/>
                <a:gd name="T11" fmla="*/ 4 h 901"/>
                <a:gd name="T12" fmla="*/ 1603 w 1893"/>
                <a:gd name="T13" fmla="*/ 267 h 901"/>
                <a:gd name="T14" fmla="*/ 1889 w 1893"/>
                <a:gd name="T15" fmla="*/ 901 h 901"/>
                <a:gd name="T16" fmla="*/ 1893 w 1893"/>
                <a:gd name="T17"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3" h="901">
                  <a:moveTo>
                    <a:pt x="1893" y="901"/>
                  </a:moveTo>
                  <a:cubicBezTo>
                    <a:pt x="1892" y="403"/>
                    <a:pt x="1444" y="0"/>
                    <a:pt x="946" y="0"/>
                  </a:cubicBezTo>
                  <a:cubicBezTo>
                    <a:pt x="449" y="0"/>
                    <a:pt x="0" y="403"/>
                    <a:pt x="0" y="901"/>
                  </a:cubicBezTo>
                  <a:cubicBezTo>
                    <a:pt x="4" y="901"/>
                    <a:pt x="4" y="901"/>
                    <a:pt x="4" y="901"/>
                  </a:cubicBezTo>
                  <a:cubicBezTo>
                    <a:pt x="4" y="653"/>
                    <a:pt x="116" y="429"/>
                    <a:pt x="289" y="267"/>
                  </a:cubicBezTo>
                  <a:cubicBezTo>
                    <a:pt x="463" y="104"/>
                    <a:pt x="699" y="4"/>
                    <a:pt x="946" y="4"/>
                  </a:cubicBezTo>
                  <a:cubicBezTo>
                    <a:pt x="1194" y="4"/>
                    <a:pt x="1430" y="104"/>
                    <a:pt x="1603" y="267"/>
                  </a:cubicBezTo>
                  <a:cubicBezTo>
                    <a:pt x="1777" y="429"/>
                    <a:pt x="1889" y="653"/>
                    <a:pt x="1889" y="901"/>
                  </a:cubicBezTo>
                  <a:lnTo>
                    <a:pt x="1893" y="901"/>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5" name="Freeform 8"/>
            <p:cNvSpPr>
              <a:spLocks noEditPoints="1"/>
            </p:cNvSpPr>
            <p:nvPr/>
          </p:nvSpPr>
          <p:spPr bwMode="auto">
            <a:xfrm>
              <a:off x="6859368" y="2136455"/>
              <a:ext cx="4128982" cy="2173069"/>
            </a:xfrm>
            <a:custGeom>
              <a:avLst/>
              <a:gdLst>
                <a:gd name="T0" fmla="*/ 6 w 2291"/>
                <a:gd name="T1" fmla="*/ 1165 h 1206"/>
                <a:gd name="T2" fmla="*/ 6 w 2291"/>
                <a:gd name="T3" fmla="*/ 1080 h 1206"/>
                <a:gd name="T4" fmla="*/ 16 w 2291"/>
                <a:gd name="T5" fmla="*/ 1033 h 1206"/>
                <a:gd name="T6" fmla="*/ 20 w 2291"/>
                <a:gd name="T7" fmla="*/ 973 h 1206"/>
                <a:gd name="T8" fmla="*/ 32 w 2291"/>
                <a:gd name="T9" fmla="*/ 914 h 1206"/>
                <a:gd name="T10" fmla="*/ 51 w 2291"/>
                <a:gd name="T11" fmla="*/ 857 h 1206"/>
                <a:gd name="T12" fmla="*/ 71 w 2291"/>
                <a:gd name="T13" fmla="*/ 776 h 1206"/>
                <a:gd name="T14" fmla="*/ 93 w 2291"/>
                <a:gd name="T15" fmla="*/ 732 h 1206"/>
                <a:gd name="T16" fmla="*/ 111 w 2291"/>
                <a:gd name="T17" fmla="*/ 675 h 1206"/>
                <a:gd name="T18" fmla="*/ 137 w 2291"/>
                <a:gd name="T19" fmla="*/ 621 h 1206"/>
                <a:gd name="T20" fmla="*/ 170 w 2291"/>
                <a:gd name="T21" fmla="*/ 570 h 1206"/>
                <a:gd name="T22" fmla="*/ 210 w 2291"/>
                <a:gd name="T23" fmla="*/ 496 h 1206"/>
                <a:gd name="T24" fmla="*/ 241 w 2291"/>
                <a:gd name="T25" fmla="*/ 460 h 1206"/>
                <a:gd name="T26" fmla="*/ 274 w 2291"/>
                <a:gd name="T27" fmla="*/ 410 h 1206"/>
                <a:gd name="T28" fmla="*/ 313 w 2291"/>
                <a:gd name="T29" fmla="*/ 364 h 1206"/>
                <a:gd name="T30" fmla="*/ 358 w 2291"/>
                <a:gd name="T31" fmla="*/ 325 h 1206"/>
                <a:gd name="T32" fmla="*/ 416 w 2291"/>
                <a:gd name="T33" fmla="*/ 264 h 1206"/>
                <a:gd name="T34" fmla="*/ 457 w 2291"/>
                <a:gd name="T35" fmla="*/ 238 h 1206"/>
                <a:gd name="T36" fmla="*/ 502 w 2291"/>
                <a:gd name="T37" fmla="*/ 198 h 1206"/>
                <a:gd name="T38" fmla="*/ 552 w 2291"/>
                <a:gd name="T39" fmla="*/ 165 h 1206"/>
                <a:gd name="T40" fmla="*/ 607 w 2291"/>
                <a:gd name="T41" fmla="*/ 139 h 1206"/>
                <a:gd name="T42" fmla="*/ 680 w 2291"/>
                <a:gd name="T43" fmla="*/ 97 h 1206"/>
                <a:gd name="T44" fmla="*/ 727 w 2291"/>
                <a:gd name="T45" fmla="*/ 84 h 1206"/>
                <a:gd name="T46" fmla="*/ 781 w 2291"/>
                <a:gd name="T47" fmla="*/ 58 h 1206"/>
                <a:gd name="T48" fmla="*/ 839 w 2291"/>
                <a:gd name="T49" fmla="*/ 41 h 1206"/>
                <a:gd name="T50" fmla="*/ 898 w 2291"/>
                <a:gd name="T51" fmla="*/ 32 h 1206"/>
                <a:gd name="T52" fmla="*/ 980 w 2291"/>
                <a:gd name="T53" fmla="*/ 12 h 1206"/>
                <a:gd name="T54" fmla="*/ 1028 w 2291"/>
                <a:gd name="T55" fmla="*/ 11 h 1206"/>
                <a:gd name="T56" fmla="*/ 1088 w 2291"/>
                <a:gd name="T57" fmla="*/ 2 h 1206"/>
                <a:gd name="T58" fmla="*/ 1145 w 2291"/>
                <a:gd name="T59" fmla="*/ 6 h 1206"/>
                <a:gd name="T60" fmla="*/ 1220 w 2291"/>
                <a:gd name="T61" fmla="*/ 3 h 1206"/>
                <a:gd name="T62" fmla="*/ 1267 w 2291"/>
                <a:gd name="T63" fmla="*/ 12 h 1206"/>
                <a:gd name="T64" fmla="*/ 1327 w 2291"/>
                <a:gd name="T65" fmla="*/ 14 h 1206"/>
                <a:gd name="T66" fmla="*/ 1387 w 2291"/>
                <a:gd name="T67" fmla="*/ 25 h 1206"/>
                <a:gd name="T68" fmla="*/ 1444 w 2291"/>
                <a:gd name="T69" fmla="*/ 44 h 1206"/>
                <a:gd name="T70" fmla="*/ 1525 w 2291"/>
                <a:gd name="T71" fmla="*/ 64 h 1206"/>
                <a:gd name="T72" fmla="*/ 1569 w 2291"/>
                <a:gd name="T73" fmla="*/ 85 h 1206"/>
                <a:gd name="T74" fmla="*/ 1626 w 2291"/>
                <a:gd name="T75" fmla="*/ 104 h 1206"/>
                <a:gd name="T76" fmla="*/ 1680 w 2291"/>
                <a:gd name="T77" fmla="*/ 131 h 1206"/>
                <a:gd name="T78" fmla="*/ 1729 w 2291"/>
                <a:gd name="T79" fmla="*/ 165 h 1206"/>
                <a:gd name="T80" fmla="*/ 1802 w 2291"/>
                <a:gd name="T81" fmla="*/ 207 h 1206"/>
                <a:gd name="T82" fmla="*/ 1837 w 2291"/>
                <a:gd name="T83" fmla="*/ 240 h 1206"/>
                <a:gd name="T84" fmla="*/ 1886 w 2291"/>
                <a:gd name="T85" fmla="*/ 274 h 1206"/>
                <a:gd name="T86" fmla="*/ 1930 w 2291"/>
                <a:gd name="T87" fmla="*/ 315 h 1206"/>
                <a:gd name="T88" fmla="*/ 1968 w 2291"/>
                <a:gd name="T89" fmla="*/ 362 h 1206"/>
                <a:gd name="T90" fmla="*/ 2027 w 2291"/>
                <a:gd name="T91" fmla="*/ 422 h 1206"/>
                <a:gd name="T92" fmla="*/ 2052 w 2291"/>
                <a:gd name="T93" fmla="*/ 464 h 1206"/>
                <a:gd name="T94" fmla="*/ 2090 w 2291"/>
                <a:gd name="T95" fmla="*/ 511 h 1206"/>
                <a:gd name="T96" fmla="*/ 2122 w 2291"/>
                <a:gd name="T97" fmla="*/ 562 h 1206"/>
                <a:gd name="T98" fmla="*/ 2146 w 2291"/>
                <a:gd name="T99" fmla="*/ 617 h 1206"/>
                <a:gd name="T100" fmla="*/ 2187 w 2291"/>
                <a:gd name="T101" fmla="*/ 691 h 1206"/>
                <a:gd name="T102" fmla="*/ 2200 w 2291"/>
                <a:gd name="T103" fmla="*/ 737 h 1206"/>
                <a:gd name="T104" fmla="*/ 2225 w 2291"/>
                <a:gd name="T105" fmla="*/ 792 h 1206"/>
                <a:gd name="T106" fmla="*/ 2243 w 2291"/>
                <a:gd name="T107" fmla="*/ 850 h 1206"/>
                <a:gd name="T108" fmla="*/ 2252 w 2291"/>
                <a:gd name="T109" fmla="*/ 909 h 1206"/>
                <a:gd name="T110" fmla="*/ 2274 w 2291"/>
                <a:gd name="T111" fmla="*/ 991 h 1206"/>
                <a:gd name="T112" fmla="*/ 2275 w 2291"/>
                <a:gd name="T113" fmla="*/ 1039 h 1206"/>
                <a:gd name="T114" fmla="*/ 2287 w 2291"/>
                <a:gd name="T115" fmla="*/ 1098 h 1206"/>
                <a:gd name="T116" fmla="*/ 2290 w 2291"/>
                <a:gd name="T117" fmla="*/ 1158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91" h="1206">
                  <a:moveTo>
                    <a:pt x="0" y="1200"/>
                  </a:moveTo>
                  <a:cubicBezTo>
                    <a:pt x="0" y="1202"/>
                    <a:pt x="0" y="1204"/>
                    <a:pt x="0" y="1206"/>
                  </a:cubicBezTo>
                  <a:cubicBezTo>
                    <a:pt x="5" y="1206"/>
                    <a:pt x="5" y="1206"/>
                    <a:pt x="5" y="1206"/>
                  </a:cubicBezTo>
                  <a:cubicBezTo>
                    <a:pt x="5" y="1204"/>
                    <a:pt x="5" y="1202"/>
                    <a:pt x="5" y="1201"/>
                  </a:cubicBezTo>
                  <a:lnTo>
                    <a:pt x="0" y="1200"/>
                  </a:lnTo>
                  <a:close/>
                  <a:moveTo>
                    <a:pt x="0" y="1176"/>
                  </a:moveTo>
                  <a:cubicBezTo>
                    <a:pt x="0" y="1180"/>
                    <a:pt x="0" y="1184"/>
                    <a:pt x="0" y="1188"/>
                  </a:cubicBezTo>
                  <a:cubicBezTo>
                    <a:pt x="5" y="1189"/>
                    <a:pt x="5" y="1189"/>
                    <a:pt x="5" y="1189"/>
                  </a:cubicBezTo>
                  <a:cubicBezTo>
                    <a:pt x="5" y="1185"/>
                    <a:pt x="5" y="1181"/>
                    <a:pt x="5" y="1177"/>
                  </a:cubicBezTo>
                  <a:lnTo>
                    <a:pt x="0" y="1176"/>
                  </a:lnTo>
                  <a:close/>
                  <a:moveTo>
                    <a:pt x="1" y="1152"/>
                  </a:moveTo>
                  <a:cubicBezTo>
                    <a:pt x="1" y="1156"/>
                    <a:pt x="1" y="1160"/>
                    <a:pt x="0" y="1164"/>
                  </a:cubicBezTo>
                  <a:cubicBezTo>
                    <a:pt x="6" y="1165"/>
                    <a:pt x="6" y="1165"/>
                    <a:pt x="6" y="1165"/>
                  </a:cubicBezTo>
                  <a:cubicBezTo>
                    <a:pt x="6" y="1161"/>
                    <a:pt x="6" y="1157"/>
                    <a:pt x="6" y="1153"/>
                  </a:cubicBezTo>
                  <a:cubicBezTo>
                    <a:pt x="1" y="1152"/>
                    <a:pt x="1" y="1152"/>
                    <a:pt x="1" y="1152"/>
                  </a:cubicBezTo>
                  <a:close/>
                  <a:moveTo>
                    <a:pt x="2" y="1128"/>
                  </a:moveTo>
                  <a:cubicBezTo>
                    <a:pt x="2" y="1132"/>
                    <a:pt x="2" y="1136"/>
                    <a:pt x="1" y="1140"/>
                  </a:cubicBezTo>
                  <a:cubicBezTo>
                    <a:pt x="7" y="1141"/>
                    <a:pt x="7" y="1141"/>
                    <a:pt x="7" y="1141"/>
                  </a:cubicBezTo>
                  <a:cubicBezTo>
                    <a:pt x="7" y="1137"/>
                    <a:pt x="7" y="1133"/>
                    <a:pt x="7" y="1129"/>
                  </a:cubicBezTo>
                  <a:lnTo>
                    <a:pt x="2" y="1128"/>
                  </a:lnTo>
                  <a:close/>
                  <a:moveTo>
                    <a:pt x="4" y="1104"/>
                  </a:moveTo>
                  <a:cubicBezTo>
                    <a:pt x="3" y="1108"/>
                    <a:pt x="3" y="1112"/>
                    <a:pt x="3" y="1116"/>
                  </a:cubicBezTo>
                  <a:cubicBezTo>
                    <a:pt x="8" y="1117"/>
                    <a:pt x="8" y="1117"/>
                    <a:pt x="8" y="1117"/>
                  </a:cubicBezTo>
                  <a:cubicBezTo>
                    <a:pt x="8" y="1113"/>
                    <a:pt x="9" y="1109"/>
                    <a:pt x="9" y="1105"/>
                  </a:cubicBezTo>
                  <a:lnTo>
                    <a:pt x="4" y="1104"/>
                  </a:lnTo>
                  <a:close/>
                  <a:moveTo>
                    <a:pt x="6" y="1080"/>
                  </a:moveTo>
                  <a:cubicBezTo>
                    <a:pt x="5" y="1084"/>
                    <a:pt x="5" y="1088"/>
                    <a:pt x="5" y="1092"/>
                  </a:cubicBezTo>
                  <a:cubicBezTo>
                    <a:pt x="10" y="1093"/>
                    <a:pt x="10" y="1093"/>
                    <a:pt x="10" y="1093"/>
                  </a:cubicBezTo>
                  <a:cubicBezTo>
                    <a:pt x="10" y="1089"/>
                    <a:pt x="11" y="1085"/>
                    <a:pt x="11" y="1081"/>
                  </a:cubicBezTo>
                  <a:lnTo>
                    <a:pt x="6" y="1080"/>
                  </a:lnTo>
                  <a:close/>
                  <a:moveTo>
                    <a:pt x="8" y="1057"/>
                  </a:moveTo>
                  <a:cubicBezTo>
                    <a:pt x="8" y="1061"/>
                    <a:pt x="7" y="1065"/>
                    <a:pt x="7" y="1069"/>
                  </a:cubicBezTo>
                  <a:cubicBezTo>
                    <a:pt x="12" y="1069"/>
                    <a:pt x="12" y="1069"/>
                    <a:pt x="12" y="1069"/>
                  </a:cubicBezTo>
                  <a:cubicBezTo>
                    <a:pt x="12" y="1065"/>
                    <a:pt x="13" y="1061"/>
                    <a:pt x="13" y="1057"/>
                  </a:cubicBezTo>
                  <a:lnTo>
                    <a:pt x="8" y="1057"/>
                  </a:lnTo>
                  <a:close/>
                  <a:moveTo>
                    <a:pt x="11" y="1033"/>
                  </a:moveTo>
                  <a:cubicBezTo>
                    <a:pt x="10" y="1037"/>
                    <a:pt x="10" y="1041"/>
                    <a:pt x="9" y="1045"/>
                  </a:cubicBezTo>
                  <a:cubicBezTo>
                    <a:pt x="15" y="1045"/>
                    <a:pt x="15" y="1045"/>
                    <a:pt x="15" y="1045"/>
                  </a:cubicBezTo>
                  <a:cubicBezTo>
                    <a:pt x="15" y="1041"/>
                    <a:pt x="16" y="1037"/>
                    <a:pt x="16" y="1033"/>
                  </a:cubicBezTo>
                  <a:lnTo>
                    <a:pt x="11" y="1033"/>
                  </a:lnTo>
                  <a:close/>
                  <a:moveTo>
                    <a:pt x="14" y="1009"/>
                  </a:moveTo>
                  <a:cubicBezTo>
                    <a:pt x="14" y="1013"/>
                    <a:pt x="13" y="1017"/>
                    <a:pt x="12" y="1021"/>
                  </a:cubicBezTo>
                  <a:cubicBezTo>
                    <a:pt x="18" y="1022"/>
                    <a:pt x="18" y="1022"/>
                    <a:pt x="18" y="1022"/>
                  </a:cubicBezTo>
                  <a:cubicBezTo>
                    <a:pt x="18" y="1018"/>
                    <a:pt x="19" y="1014"/>
                    <a:pt x="19" y="1010"/>
                  </a:cubicBezTo>
                  <a:lnTo>
                    <a:pt x="14" y="1009"/>
                  </a:lnTo>
                  <a:close/>
                  <a:moveTo>
                    <a:pt x="18" y="985"/>
                  </a:moveTo>
                  <a:cubicBezTo>
                    <a:pt x="17" y="989"/>
                    <a:pt x="17" y="993"/>
                    <a:pt x="16" y="997"/>
                  </a:cubicBezTo>
                  <a:cubicBezTo>
                    <a:pt x="21" y="998"/>
                    <a:pt x="21" y="998"/>
                    <a:pt x="21" y="998"/>
                  </a:cubicBezTo>
                  <a:cubicBezTo>
                    <a:pt x="22" y="994"/>
                    <a:pt x="22" y="990"/>
                    <a:pt x="23" y="986"/>
                  </a:cubicBezTo>
                  <a:lnTo>
                    <a:pt x="18" y="985"/>
                  </a:lnTo>
                  <a:close/>
                  <a:moveTo>
                    <a:pt x="22" y="961"/>
                  </a:moveTo>
                  <a:cubicBezTo>
                    <a:pt x="21" y="965"/>
                    <a:pt x="21" y="969"/>
                    <a:pt x="20" y="973"/>
                  </a:cubicBezTo>
                  <a:cubicBezTo>
                    <a:pt x="25" y="974"/>
                    <a:pt x="25" y="974"/>
                    <a:pt x="25" y="974"/>
                  </a:cubicBezTo>
                  <a:cubicBezTo>
                    <a:pt x="26" y="970"/>
                    <a:pt x="27" y="966"/>
                    <a:pt x="27" y="962"/>
                  </a:cubicBezTo>
                  <a:lnTo>
                    <a:pt x="22" y="961"/>
                  </a:lnTo>
                  <a:close/>
                  <a:moveTo>
                    <a:pt x="27" y="938"/>
                  </a:moveTo>
                  <a:cubicBezTo>
                    <a:pt x="26" y="942"/>
                    <a:pt x="25" y="946"/>
                    <a:pt x="24" y="950"/>
                  </a:cubicBezTo>
                  <a:cubicBezTo>
                    <a:pt x="30" y="951"/>
                    <a:pt x="30" y="951"/>
                    <a:pt x="30" y="951"/>
                  </a:cubicBezTo>
                  <a:cubicBezTo>
                    <a:pt x="30" y="947"/>
                    <a:pt x="31" y="943"/>
                    <a:pt x="32" y="939"/>
                  </a:cubicBezTo>
                  <a:lnTo>
                    <a:pt x="27" y="938"/>
                  </a:lnTo>
                  <a:close/>
                  <a:moveTo>
                    <a:pt x="32" y="914"/>
                  </a:moveTo>
                  <a:cubicBezTo>
                    <a:pt x="31" y="918"/>
                    <a:pt x="30" y="922"/>
                    <a:pt x="29" y="926"/>
                  </a:cubicBezTo>
                  <a:cubicBezTo>
                    <a:pt x="34" y="927"/>
                    <a:pt x="34" y="927"/>
                    <a:pt x="34" y="927"/>
                  </a:cubicBezTo>
                  <a:cubicBezTo>
                    <a:pt x="35" y="923"/>
                    <a:pt x="36" y="919"/>
                    <a:pt x="37" y="915"/>
                  </a:cubicBezTo>
                  <a:lnTo>
                    <a:pt x="32" y="914"/>
                  </a:lnTo>
                  <a:close/>
                  <a:moveTo>
                    <a:pt x="37" y="891"/>
                  </a:moveTo>
                  <a:cubicBezTo>
                    <a:pt x="36" y="895"/>
                    <a:pt x="35" y="899"/>
                    <a:pt x="34" y="903"/>
                  </a:cubicBezTo>
                  <a:cubicBezTo>
                    <a:pt x="40" y="904"/>
                    <a:pt x="40" y="904"/>
                    <a:pt x="40" y="904"/>
                  </a:cubicBezTo>
                  <a:cubicBezTo>
                    <a:pt x="40" y="900"/>
                    <a:pt x="41" y="896"/>
                    <a:pt x="42" y="892"/>
                  </a:cubicBezTo>
                  <a:lnTo>
                    <a:pt x="37" y="891"/>
                  </a:lnTo>
                  <a:close/>
                  <a:moveTo>
                    <a:pt x="43" y="868"/>
                  </a:moveTo>
                  <a:cubicBezTo>
                    <a:pt x="42" y="871"/>
                    <a:pt x="41" y="875"/>
                    <a:pt x="40" y="879"/>
                  </a:cubicBezTo>
                  <a:cubicBezTo>
                    <a:pt x="45" y="881"/>
                    <a:pt x="45" y="881"/>
                    <a:pt x="45" y="881"/>
                  </a:cubicBezTo>
                  <a:cubicBezTo>
                    <a:pt x="46" y="877"/>
                    <a:pt x="47" y="873"/>
                    <a:pt x="48" y="869"/>
                  </a:cubicBezTo>
                  <a:lnTo>
                    <a:pt x="43" y="868"/>
                  </a:lnTo>
                  <a:close/>
                  <a:moveTo>
                    <a:pt x="49" y="844"/>
                  </a:moveTo>
                  <a:cubicBezTo>
                    <a:pt x="48" y="848"/>
                    <a:pt x="47" y="852"/>
                    <a:pt x="46" y="856"/>
                  </a:cubicBezTo>
                  <a:cubicBezTo>
                    <a:pt x="51" y="857"/>
                    <a:pt x="51" y="857"/>
                    <a:pt x="51" y="857"/>
                  </a:cubicBezTo>
                  <a:cubicBezTo>
                    <a:pt x="52" y="854"/>
                    <a:pt x="53" y="850"/>
                    <a:pt x="54" y="846"/>
                  </a:cubicBezTo>
                  <a:lnTo>
                    <a:pt x="49" y="844"/>
                  </a:lnTo>
                  <a:close/>
                  <a:moveTo>
                    <a:pt x="56" y="821"/>
                  </a:moveTo>
                  <a:cubicBezTo>
                    <a:pt x="55" y="825"/>
                    <a:pt x="54" y="829"/>
                    <a:pt x="53" y="833"/>
                  </a:cubicBezTo>
                  <a:cubicBezTo>
                    <a:pt x="58" y="834"/>
                    <a:pt x="58" y="834"/>
                    <a:pt x="58" y="834"/>
                  </a:cubicBezTo>
                  <a:cubicBezTo>
                    <a:pt x="59" y="831"/>
                    <a:pt x="60" y="827"/>
                    <a:pt x="61" y="823"/>
                  </a:cubicBezTo>
                  <a:lnTo>
                    <a:pt x="56" y="821"/>
                  </a:lnTo>
                  <a:close/>
                  <a:moveTo>
                    <a:pt x="63" y="798"/>
                  </a:moveTo>
                  <a:cubicBezTo>
                    <a:pt x="62" y="802"/>
                    <a:pt x="61" y="806"/>
                    <a:pt x="60" y="810"/>
                  </a:cubicBezTo>
                  <a:cubicBezTo>
                    <a:pt x="65" y="811"/>
                    <a:pt x="65" y="811"/>
                    <a:pt x="65" y="811"/>
                  </a:cubicBezTo>
                  <a:cubicBezTo>
                    <a:pt x="66" y="808"/>
                    <a:pt x="67" y="804"/>
                    <a:pt x="68" y="800"/>
                  </a:cubicBezTo>
                  <a:cubicBezTo>
                    <a:pt x="63" y="798"/>
                    <a:pt x="63" y="798"/>
                    <a:pt x="63" y="798"/>
                  </a:cubicBezTo>
                  <a:close/>
                  <a:moveTo>
                    <a:pt x="71" y="776"/>
                  </a:moveTo>
                  <a:cubicBezTo>
                    <a:pt x="70" y="779"/>
                    <a:pt x="68" y="783"/>
                    <a:pt x="67" y="787"/>
                  </a:cubicBezTo>
                  <a:cubicBezTo>
                    <a:pt x="72" y="789"/>
                    <a:pt x="72" y="789"/>
                    <a:pt x="72" y="789"/>
                  </a:cubicBezTo>
                  <a:cubicBezTo>
                    <a:pt x="73" y="785"/>
                    <a:pt x="75" y="781"/>
                    <a:pt x="76" y="777"/>
                  </a:cubicBezTo>
                  <a:lnTo>
                    <a:pt x="71" y="776"/>
                  </a:lnTo>
                  <a:close/>
                  <a:moveTo>
                    <a:pt x="79" y="753"/>
                  </a:moveTo>
                  <a:cubicBezTo>
                    <a:pt x="78" y="757"/>
                    <a:pt x="76" y="760"/>
                    <a:pt x="75" y="764"/>
                  </a:cubicBezTo>
                  <a:cubicBezTo>
                    <a:pt x="80" y="766"/>
                    <a:pt x="80" y="766"/>
                    <a:pt x="80" y="766"/>
                  </a:cubicBezTo>
                  <a:cubicBezTo>
                    <a:pt x="81" y="762"/>
                    <a:pt x="83" y="759"/>
                    <a:pt x="84" y="755"/>
                  </a:cubicBezTo>
                  <a:lnTo>
                    <a:pt x="79" y="753"/>
                  </a:lnTo>
                  <a:close/>
                  <a:moveTo>
                    <a:pt x="88" y="730"/>
                  </a:moveTo>
                  <a:cubicBezTo>
                    <a:pt x="86" y="734"/>
                    <a:pt x="85" y="738"/>
                    <a:pt x="83" y="742"/>
                  </a:cubicBezTo>
                  <a:cubicBezTo>
                    <a:pt x="88" y="744"/>
                    <a:pt x="88" y="744"/>
                    <a:pt x="88" y="744"/>
                  </a:cubicBezTo>
                  <a:cubicBezTo>
                    <a:pt x="90" y="740"/>
                    <a:pt x="91" y="736"/>
                    <a:pt x="93" y="732"/>
                  </a:cubicBezTo>
                  <a:lnTo>
                    <a:pt x="88" y="730"/>
                  </a:lnTo>
                  <a:close/>
                  <a:moveTo>
                    <a:pt x="97" y="708"/>
                  </a:moveTo>
                  <a:cubicBezTo>
                    <a:pt x="95" y="712"/>
                    <a:pt x="94" y="716"/>
                    <a:pt x="92" y="719"/>
                  </a:cubicBezTo>
                  <a:cubicBezTo>
                    <a:pt x="97" y="721"/>
                    <a:pt x="97" y="721"/>
                    <a:pt x="97" y="721"/>
                  </a:cubicBezTo>
                  <a:cubicBezTo>
                    <a:pt x="98" y="718"/>
                    <a:pt x="100" y="714"/>
                    <a:pt x="101" y="710"/>
                  </a:cubicBezTo>
                  <a:lnTo>
                    <a:pt x="97" y="708"/>
                  </a:lnTo>
                  <a:close/>
                  <a:moveTo>
                    <a:pt x="106" y="686"/>
                  </a:moveTo>
                  <a:cubicBezTo>
                    <a:pt x="104" y="690"/>
                    <a:pt x="103" y="693"/>
                    <a:pt x="101" y="697"/>
                  </a:cubicBezTo>
                  <a:cubicBezTo>
                    <a:pt x="106" y="699"/>
                    <a:pt x="106" y="699"/>
                    <a:pt x="106" y="699"/>
                  </a:cubicBezTo>
                  <a:cubicBezTo>
                    <a:pt x="108" y="695"/>
                    <a:pt x="109" y="692"/>
                    <a:pt x="111" y="688"/>
                  </a:cubicBezTo>
                  <a:lnTo>
                    <a:pt x="106" y="686"/>
                  </a:lnTo>
                  <a:close/>
                  <a:moveTo>
                    <a:pt x="116" y="664"/>
                  </a:moveTo>
                  <a:cubicBezTo>
                    <a:pt x="114" y="668"/>
                    <a:pt x="112" y="671"/>
                    <a:pt x="111" y="675"/>
                  </a:cubicBezTo>
                  <a:cubicBezTo>
                    <a:pt x="116" y="677"/>
                    <a:pt x="116" y="677"/>
                    <a:pt x="116" y="677"/>
                  </a:cubicBezTo>
                  <a:cubicBezTo>
                    <a:pt x="117" y="674"/>
                    <a:pt x="119" y="670"/>
                    <a:pt x="121" y="666"/>
                  </a:cubicBezTo>
                  <a:cubicBezTo>
                    <a:pt x="116" y="664"/>
                    <a:pt x="116" y="664"/>
                    <a:pt x="116" y="664"/>
                  </a:cubicBezTo>
                  <a:close/>
                  <a:moveTo>
                    <a:pt x="126" y="642"/>
                  </a:moveTo>
                  <a:cubicBezTo>
                    <a:pt x="124" y="646"/>
                    <a:pt x="123" y="649"/>
                    <a:pt x="121" y="653"/>
                  </a:cubicBezTo>
                  <a:cubicBezTo>
                    <a:pt x="126" y="655"/>
                    <a:pt x="126" y="655"/>
                    <a:pt x="126" y="655"/>
                  </a:cubicBezTo>
                  <a:cubicBezTo>
                    <a:pt x="127" y="652"/>
                    <a:pt x="129" y="648"/>
                    <a:pt x="131" y="645"/>
                  </a:cubicBezTo>
                  <a:lnTo>
                    <a:pt x="126" y="642"/>
                  </a:lnTo>
                  <a:close/>
                  <a:moveTo>
                    <a:pt x="137" y="621"/>
                  </a:moveTo>
                  <a:cubicBezTo>
                    <a:pt x="135" y="624"/>
                    <a:pt x="133" y="628"/>
                    <a:pt x="131" y="631"/>
                  </a:cubicBezTo>
                  <a:cubicBezTo>
                    <a:pt x="136" y="634"/>
                    <a:pt x="136" y="634"/>
                    <a:pt x="136" y="634"/>
                  </a:cubicBezTo>
                  <a:cubicBezTo>
                    <a:pt x="138" y="630"/>
                    <a:pt x="140" y="627"/>
                    <a:pt x="141" y="623"/>
                  </a:cubicBezTo>
                  <a:lnTo>
                    <a:pt x="137" y="621"/>
                  </a:lnTo>
                  <a:close/>
                  <a:moveTo>
                    <a:pt x="148" y="599"/>
                  </a:moveTo>
                  <a:cubicBezTo>
                    <a:pt x="146" y="603"/>
                    <a:pt x="144" y="606"/>
                    <a:pt x="142" y="610"/>
                  </a:cubicBezTo>
                  <a:cubicBezTo>
                    <a:pt x="147" y="612"/>
                    <a:pt x="147" y="612"/>
                    <a:pt x="147" y="612"/>
                  </a:cubicBezTo>
                  <a:cubicBezTo>
                    <a:pt x="149" y="609"/>
                    <a:pt x="151" y="605"/>
                    <a:pt x="153" y="602"/>
                  </a:cubicBezTo>
                  <a:lnTo>
                    <a:pt x="148" y="599"/>
                  </a:lnTo>
                  <a:close/>
                  <a:moveTo>
                    <a:pt x="159" y="578"/>
                  </a:moveTo>
                  <a:cubicBezTo>
                    <a:pt x="157" y="582"/>
                    <a:pt x="155" y="585"/>
                    <a:pt x="153" y="589"/>
                  </a:cubicBezTo>
                  <a:cubicBezTo>
                    <a:pt x="158" y="591"/>
                    <a:pt x="158" y="591"/>
                    <a:pt x="158" y="591"/>
                  </a:cubicBezTo>
                  <a:cubicBezTo>
                    <a:pt x="160" y="588"/>
                    <a:pt x="162" y="584"/>
                    <a:pt x="164" y="581"/>
                  </a:cubicBezTo>
                  <a:lnTo>
                    <a:pt x="159" y="578"/>
                  </a:lnTo>
                  <a:close/>
                  <a:moveTo>
                    <a:pt x="171" y="557"/>
                  </a:moveTo>
                  <a:cubicBezTo>
                    <a:pt x="169" y="561"/>
                    <a:pt x="167" y="564"/>
                    <a:pt x="165" y="568"/>
                  </a:cubicBezTo>
                  <a:cubicBezTo>
                    <a:pt x="170" y="570"/>
                    <a:pt x="170" y="570"/>
                    <a:pt x="170" y="570"/>
                  </a:cubicBezTo>
                  <a:cubicBezTo>
                    <a:pt x="172" y="567"/>
                    <a:pt x="174" y="564"/>
                    <a:pt x="176" y="560"/>
                  </a:cubicBezTo>
                  <a:lnTo>
                    <a:pt x="171" y="557"/>
                  </a:lnTo>
                  <a:close/>
                  <a:moveTo>
                    <a:pt x="184" y="537"/>
                  </a:moveTo>
                  <a:cubicBezTo>
                    <a:pt x="182" y="540"/>
                    <a:pt x="179" y="544"/>
                    <a:pt x="177" y="547"/>
                  </a:cubicBezTo>
                  <a:cubicBezTo>
                    <a:pt x="182" y="550"/>
                    <a:pt x="182" y="550"/>
                    <a:pt x="182" y="550"/>
                  </a:cubicBezTo>
                  <a:cubicBezTo>
                    <a:pt x="184" y="546"/>
                    <a:pt x="186" y="543"/>
                    <a:pt x="188" y="540"/>
                  </a:cubicBezTo>
                  <a:lnTo>
                    <a:pt x="184" y="537"/>
                  </a:lnTo>
                  <a:close/>
                  <a:moveTo>
                    <a:pt x="196" y="516"/>
                  </a:moveTo>
                  <a:cubicBezTo>
                    <a:pt x="194" y="520"/>
                    <a:pt x="192" y="523"/>
                    <a:pt x="190" y="527"/>
                  </a:cubicBezTo>
                  <a:cubicBezTo>
                    <a:pt x="195" y="529"/>
                    <a:pt x="195" y="529"/>
                    <a:pt x="195" y="529"/>
                  </a:cubicBezTo>
                  <a:cubicBezTo>
                    <a:pt x="197" y="526"/>
                    <a:pt x="199" y="523"/>
                    <a:pt x="201" y="519"/>
                  </a:cubicBezTo>
                  <a:lnTo>
                    <a:pt x="196" y="516"/>
                  </a:lnTo>
                  <a:close/>
                  <a:moveTo>
                    <a:pt x="210" y="496"/>
                  </a:moveTo>
                  <a:cubicBezTo>
                    <a:pt x="207" y="500"/>
                    <a:pt x="205" y="503"/>
                    <a:pt x="203" y="506"/>
                  </a:cubicBezTo>
                  <a:cubicBezTo>
                    <a:pt x="207" y="509"/>
                    <a:pt x="207" y="509"/>
                    <a:pt x="207" y="509"/>
                  </a:cubicBezTo>
                  <a:cubicBezTo>
                    <a:pt x="210" y="506"/>
                    <a:pt x="212" y="503"/>
                    <a:pt x="214" y="499"/>
                  </a:cubicBezTo>
                  <a:lnTo>
                    <a:pt x="210" y="496"/>
                  </a:lnTo>
                  <a:close/>
                  <a:moveTo>
                    <a:pt x="223" y="477"/>
                  </a:moveTo>
                  <a:cubicBezTo>
                    <a:pt x="221" y="480"/>
                    <a:pt x="219" y="483"/>
                    <a:pt x="216" y="486"/>
                  </a:cubicBezTo>
                  <a:cubicBezTo>
                    <a:pt x="221" y="490"/>
                    <a:pt x="221" y="490"/>
                    <a:pt x="221" y="490"/>
                  </a:cubicBezTo>
                  <a:cubicBezTo>
                    <a:pt x="223" y="486"/>
                    <a:pt x="225" y="483"/>
                    <a:pt x="228" y="480"/>
                  </a:cubicBezTo>
                  <a:lnTo>
                    <a:pt x="223" y="477"/>
                  </a:lnTo>
                  <a:close/>
                  <a:moveTo>
                    <a:pt x="237" y="457"/>
                  </a:moveTo>
                  <a:cubicBezTo>
                    <a:pt x="235" y="460"/>
                    <a:pt x="232" y="464"/>
                    <a:pt x="230" y="467"/>
                  </a:cubicBezTo>
                  <a:cubicBezTo>
                    <a:pt x="234" y="470"/>
                    <a:pt x="234" y="470"/>
                    <a:pt x="234" y="470"/>
                  </a:cubicBezTo>
                  <a:cubicBezTo>
                    <a:pt x="237" y="467"/>
                    <a:pt x="239" y="464"/>
                    <a:pt x="241" y="460"/>
                  </a:cubicBezTo>
                  <a:lnTo>
                    <a:pt x="237" y="457"/>
                  </a:lnTo>
                  <a:close/>
                  <a:moveTo>
                    <a:pt x="251" y="438"/>
                  </a:moveTo>
                  <a:cubicBezTo>
                    <a:pt x="249" y="441"/>
                    <a:pt x="247" y="444"/>
                    <a:pt x="244" y="448"/>
                  </a:cubicBezTo>
                  <a:cubicBezTo>
                    <a:pt x="249" y="451"/>
                    <a:pt x="249" y="451"/>
                    <a:pt x="249" y="451"/>
                  </a:cubicBezTo>
                  <a:cubicBezTo>
                    <a:pt x="251" y="448"/>
                    <a:pt x="253" y="444"/>
                    <a:pt x="256" y="441"/>
                  </a:cubicBezTo>
                  <a:lnTo>
                    <a:pt x="251" y="438"/>
                  </a:lnTo>
                  <a:close/>
                  <a:moveTo>
                    <a:pt x="266" y="419"/>
                  </a:moveTo>
                  <a:cubicBezTo>
                    <a:pt x="264" y="422"/>
                    <a:pt x="261" y="425"/>
                    <a:pt x="259" y="429"/>
                  </a:cubicBezTo>
                  <a:cubicBezTo>
                    <a:pt x="263" y="432"/>
                    <a:pt x="263" y="432"/>
                    <a:pt x="263" y="432"/>
                  </a:cubicBezTo>
                  <a:cubicBezTo>
                    <a:pt x="265" y="429"/>
                    <a:pt x="268" y="426"/>
                    <a:pt x="270" y="422"/>
                  </a:cubicBezTo>
                  <a:lnTo>
                    <a:pt x="266" y="419"/>
                  </a:lnTo>
                  <a:close/>
                  <a:moveTo>
                    <a:pt x="281" y="401"/>
                  </a:moveTo>
                  <a:cubicBezTo>
                    <a:pt x="279" y="404"/>
                    <a:pt x="276" y="407"/>
                    <a:pt x="274" y="410"/>
                  </a:cubicBezTo>
                  <a:cubicBezTo>
                    <a:pt x="278" y="413"/>
                    <a:pt x="278" y="413"/>
                    <a:pt x="278" y="413"/>
                  </a:cubicBezTo>
                  <a:cubicBezTo>
                    <a:pt x="280" y="410"/>
                    <a:pt x="283" y="407"/>
                    <a:pt x="285" y="404"/>
                  </a:cubicBezTo>
                  <a:lnTo>
                    <a:pt x="281" y="401"/>
                  </a:lnTo>
                  <a:close/>
                  <a:moveTo>
                    <a:pt x="297" y="382"/>
                  </a:moveTo>
                  <a:cubicBezTo>
                    <a:pt x="294" y="385"/>
                    <a:pt x="292" y="388"/>
                    <a:pt x="289" y="391"/>
                  </a:cubicBezTo>
                  <a:cubicBezTo>
                    <a:pt x="293" y="395"/>
                    <a:pt x="293" y="395"/>
                    <a:pt x="293" y="395"/>
                  </a:cubicBezTo>
                  <a:cubicBezTo>
                    <a:pt x="296" y="392"/>
                    <a:pt x="298" y="389"/>
                    <a:pt x="301" y="386"/>
                  </a:cubicBezTo>
                  <a:lnTo>
                    <a:pt x="297" y="382"/>
                  </a:lnTo>
                  <a:close/>
                  <a:moveTo>
                    <a:pt x="313" y="364"/>
                  </a:moveTo>
                  <a:cubicBezTo>
                    <a:pt x="310" y="367"/>
                    <a:pt x="307" y="370"/>
                    <a:pt x="305" y="373"/>
                  </a:cubicBezTo>
                  <a:cubicBezTo>
                    <a:pt x="309" y="377"/>
                    <a:pt x="309" y="377"/>
                    <a:pt x="309" y="377"/>
                  </a:cubicBezTo>
                  <a:cubicBezTo>
                    <a:pt x="311" y="374"/>
                    <a:pt x="314" y="371"/>
                    <a:pt x="317" y="368"/>
                  </a:cubicBezTo>
                  <a:lnTo>
                    <a:pt x="313" y="364"/>
                  </a:lnTo>
                  <a:close/>
                  <a:moveTo>
                    <a:pt x="329" y="347"/>
                  </a:moveTo>
                  <a:cubicBezTo>
                    <a:pt x="326" y="350"/>
                    <a:pt x="324" y="353"/>
                    <a:pt x="321" y="355"/>
                  </a:cubicBezTo>
                  <a:cubicBezTo>
                    <a:pt x="325" y="359"/>
                    <a:pt x="325" y="359"/>
                    <a:pt x="325" y="359"/>
                  </a:cubicBezTo>
                  <a:cubicBezTo>
                    <a:pt x="328" y="356"/>
                    <a:pt x="330" y="353"/>
                    <a:pt x="333" y="350"/>
                  </a:cubicBezTo>
                  <a:lnTo>
                    <a:pt x="329" y="347"/>
                  </a:lnTo>
                  <a:close/>
                  <a:moveTo>
                    <a:pt x="346" y="329"/>
                  </a:moveTo>
                  <a:cubicBezTo>
                    <a:pt x="343" y="332"/>
                    <a:pt x="340" y="335"/>
                    <a:pt x="337" y="338"/>
                  </a:cubicBezTo>
                  <a:cubicBezTo>
                    <a:pt x="341" y="342"/>
                    <a:pt x="341" y="342"/>
                    <a:pt x="341" y="342"/>
                  </a:cubicBezTo>
                  <a:cubicBezTo>
                    <a:pt x="344" y="339"/>
                    <a:pt x="347" y="336"/>
                    <a:pt x="350" y="333"/>
                  </a:cubicBezTo>
                  <a:lnTo>
                    <a:pt x="346" y="329"/>
                  </a:lnTo>
                  <a:close/>
                  <a:moveTo>
                    <a:pt x="363" y="313"/>
                  </a:moveTo>
                  <a:cubicBezTo>
                    <a:pt x="360" y="315"/>
                    <a:pt x="357" y="318"/>
                    <a:pt x="354" y="321"/>
                  </a:cubicBezTo>
                  <a:cubicBezTo>
                    <a:pt x="358" y="325"/>
                    <a:pt x="358" y="325"/>
                    <a:pt x="358" y="325"/>
                  </a:cubicBezTo>
                  <a:cubicBezTo>
                    <a:pt x="361" y="322"/>
                    <a:pt x="364" y="319"/>
                    <a:pt x="367" y="316"/>
                  </a:cubicBezTo>
                  <a:lnTo>
                    <a:pt x="363" y="313"/>
                  </a:lnTo>
                  <a:close/>
                  <a:moveTo>
                    <a:pt x="380" y="296"/>
                  </a:moveTo>
                  <a:cubicBezTo>
                    <a:pt x="377" y="299"/>
                    <a:pt x="374" y="301"/>
                    <a:pt x="372" y="304"/>
                  </a:cubicBezTo>
                  <a:cubicBezTo>
                    <a:pt x="375" y="308"/>
                    <a:pt x="375" y="308"/>
                    <a:pt x="375" y="308"/>
                  </a:cubicBezTo>
                  <a:cubicBezTo>
                    <a:pt x="378" y="305"/>
                    <a:pt x="381" y="303"/>
                    <a:pt x="384" y="300"/>
                  </a:cubicBezTo>
                  <a:lnTo>
                    <a:pt x="380" y="296"/>
                  </a:lnTo>
                  <a:close/>
                  <a:moveTo>
                    <a:pt x="398" y="280"/>
                  </a:moveTo>
                  <a:cubicBezTo>
                    <a:pt x="395" y="282"/>
                    <a:pt x="392" y="285"/>
                    <a:pt x="389" y="288"/>
                  </a:cubicBezTo>
                  <a:cubicBezTo>
                    <a:pt x="393" y="292"/>
                    <a:pt x="393" y="292"/>
                    <a:pt x="393" y="292"/>
                  </a:cubicBezTo>
                  <a:cubicBezTo>
                    <a:pt x="396" y="289"/>
                    <a:pt x="399" y="286"/>
                    <a:pt x="402" y="284"/>
                  </a:cubicBezTo>
                  <a:lnTo>
                    <a:pt x="398" y="280"/>
                  </a:lnTo>
                  <a:close/>
                  <a:moveTo>
                    <a:pt x="416" y="264"/>
                  </a:moveTo>
                  <a:cubicBezTo>
                    <a:pt x="413" y="267"/>
                    <a:pt x="410" y="269"/>
                    <a:pt x="407" y="272"/>
                  </a:cubicBezTo>
                  <a:cubicBezTo>
                    <a:pt x="411" y="276"/>
                    <a:pt x="411" y="276"/>
                    <a:pt x="411" y="276"/>
                  </a:cubicBezTo>
                  <a:cubicBezTo>
                    <a:pt x="414" y="273"/>
                    <a:pt x="417" y="271"/>
                    <a:pt x="420" y="268"/>
                  </a:cubicBezTo>
                  <a:lnTo>
                    <a:pt x="416" y="264"/>
                  </a:lnTo>
                  <a:close/>
                  <a:moveTo>
                    <a:pt x="435" y="249"/>
                  </a:moveTo>
                  <a:cubicBezTo>
                    <a:pt x="432" y="251"/>
                    <a:pt x="428" y="254"/>
                    <a:pt x="425" y="256"/>
                  </a:cubicBezTo>
                  <a:cubicBezTo>
                    <a:pt x="429" y="260"/>
                    <a:pt x="429" y="260"/>
                    <a:pt x="429" y="260"/>
                  </a:cubicBezTo>
                  <a:cubicBezTo>
                    <a:pt x="432" y="258"/>
                    <a:pt x="435" y="255"/>
                    <a:pt x="438" y="253"/>
                  </a:cubicBezTo>
                  <a:lnTo>
                    <a:pt x="435" y="249"/>
                  </a:lnTo>
                  <a:close/>
                  <a:moveTo>
                    <a:pt x="453" y="234"/>
                  </a:moveTo>
                  <a:cubicBezTo>
                    <a:pt x="450" y="236"/>
                    <a:pt x="447" y="239"/>
                    <a:pt x="444" y="241"/>
                  </a:cubicBezTo>
                  <a:cubicBezTo>
                    <a:pt x="447" y="245"/>
                    <a:pt x="447" y="245"/>
                    <a:pt x="447" y="245"/>
                  </a:cubicBezTo>
                  <a:cubicBezTo>
                    <a:pt x="451" y="243"/>
                    <a:pt x="454" y="240"/>
                    <a:pt x="457" y="238"/>
                  </a:cubicBezTo>
                  <a:lnTo>
                    <a:pt x="453" y="234"/>
                  </a:lnTo>
                  <a:close/>
                  <a:moveTo>
                    <a:pt x="473" y="219"/>
                  </a:moveTo>
                  <a:cubicBezTo>
                    <a:pt x="469" y="221"/>
                    <a:pt x="466" y="224"/>
                    <a:pt x="463" y="226"/>
                  </a:cubicBezTo>
                  <a:cubicBezTo>
                    <a:pt x="466" y="231"/>
                    <a:pt x="466" y="231"/>
                    <a:pt x="466" y="231"/>
                  </a:cubicBezTo>
                  <a:cubicBezTo>
                    <a:pt x="469" y="228"/>
                    <a:pt x="473" y="226"/>
                    <a:pt x="476" y="223"/>
                  </a:cubicBezTo>
                  <a:lnTo>
                    <a:pt x="473" y="219"/>
                  </a:lnTo>
                  <a:close/>
                  <a:moveTo>
                    <a:pt x="492" y="205"/>
                  </a:moveTo>
                  <a:cubicBezTo>
                    <a:pt x="489" y="207"/>
                    <a:pt x="486" y="210"/>
                    <a:pt x="482" y="212"/>
                  </a:cubicBezTo>
                  <a:cubicBezTo>
                    <a:pt x="485" y="216"/>
                    <a:pt x="485" y="216"/>
                    <a:pt x="485" y="216"/>
                  </a:cubicBezTo>
                  <a:cubicBezTo>
                    <a:pt x="489" y="214"/>
                    <a:pt x="492" y="212"/>
                    <a:pt x="495" y="209"/>
                  </a:cubicBezTo>
                  <a:lnTo>
                    <a:pt x="492" y="205"/>
                  </a:lnTo>
                  <a:close/>
                  <a:moveTo>
                    <a:pt x="512" y="191"/>
                  </a:moveTo>
                  <a:cubicBezTo>
                    <a:pt x="509" y="193"/>
                    <a:pt x="505" y="196"/>
                    <a:pt x="502" y="198"/>
                  </a:cubicBezTo>
                  <a:cubicBezTo>
                    <a:pt x="505" y="202"/>
                    <a:pt x="505" y="202"/>
                    <a:pt x="505" y="202"/>
                  </a:cubicBezTo>
                  <a:cubicBezTo>
                    <a:pt x="508" y="200"/>
                    <a:pt x="512" y="198"/>
                    <a:pt x="515" y="196"/>
                  </a:cubicBezTo>
                  <a:lnTo>
                    <a:pt x="512" y="191"/>
                  </a:lnTo>
                  <a:close/>
                  <a:moveTo>
                    <a:pt x="532" y="178"/>
                  </a:moveTo>
                  <a:cubicBezTo>
                    <a:pt x="529" y="180"/>
                    <a:pt x="525" y="182"/>
                    <a:pt x="522" y="184"/>
                  </a:cubicBezTo>
                  <a:cubicBezTo>
                    <a:pt x="525" y="189"/>
                    <a:pt x="525" y="189"/>
                    <a:pt x="525" y="189"/>
                  </a:cubicBezTo>
                  <a:cubicBezTo>
                    <a:pt x="528" y="187"/>
                    <a:pt x="531" y="184"/>
                    <a:pt x="535" y="182"/>
                  </a:cubicBezTo>
                  <a:lnTo>
                    <a:pt x="532" y="178"/>
                  </a:lnTo>
                  <a:close/>
                  <a:moveTo>
                    <a:pt x="552" y="165"/>
                  </a:moveTo>
                  <a:cubicBezTo>
                    <a:pt x="549" y="167"/>
                    <a:pt x="545" y="169"/>
                    <a:pt x="542" y="171"/>
                  </a:cubicBezTo>
                  <a:cubicBezTo>
                    <a:pt x="545" y="176"/>
                    <a:pt x="545" y="176"/>
                    <a:pt x="545" y="176"/>
                  </a:cubicBezTo>
                  <a:cubicBezTo>
                    <a:pt x="548" y="174"/>
                    <a:pt x="552" y="172"/>
                    <a:pt x="555" y="169"/>
                  </a:cubicBezTo>
                  <a:cubicBezTo>
                    <a:pt x="552" y="165"/>
                    <a:pt x="552" y="165"/>
                    <a:pt x="552" y="165"/>
                  </a:cubicBezTo>
                  <a:close/>
                  <a:moveTo>
                    <a:pt x="573" y="152"/>
                  </a:moveTo>
                  <a:cubicBezTo>
                    <a:pt x="569" y="155"/>
                    <a:pt x="566" y="157"/>
                    <a:pt x="563" y="159"/>
                  </a:cubicBezTo>
                  <a:cubicBezTo>
                    <a:pt x="565" y="163"/>
                    <a:pt x="565" y="163"/>
                    <a:pt x="565" y="163"/>
                  </a:cubicBezTo>
                  <a:cubicBezTo>
                    <a:pt x="569" y="161"/>
                    <a:pt x="572" y="159"/>
                    <a:pt x="576" y="157"/>
                  </a:cubicBezTo>
                  <a:lnTo>
                    <a:pt x="573" y="152"/>
                  </a:lnTo>
                  <a:close/>
                  <a:moveTo>
                    <a:pt x="594" y="141"/>
                  </a:moveTo>
                  <a:cubicBezTo>
                    <a:pt x="590" y="142"/>
                    <a:pt x="587" y="144"/>
                    <a:pt x="583" y="146"/>
                  </a:cubicBezTo>
                  <a:cubicBezTo>
                    <a:pt x="586" y="151"/>
                    <a:pt x="586" y="151"/>
                    <a:pt x="586" y="151"/>
                  </a:cubicBezTo>
                  <a:cubicBezTo>
                    <a:pt x="590" y="149"/>
                    <a:pt x="593" y="147"/>
                    <a:pt x="597" y="145"/>
                  </a:cubicBezTo>
                  <a:lnTo>
                    <a:pt x="594" y="141"/>
                  </a:lnTo>
                  <a:close/>
                  <a:moveTo>
                    <a:pt x="615" y="129"/>
                  </a:moveTo>
                  <a:cubicBezTo>
                    <a:pt x="612" y="131"/>
                    <a:pt x="608" y="133"/>
                    <a:pt x="604" y="135"/>
                  </a:cubicBezTo>
                  <a:cubicBezTo>
                    <a:pt x="607" y="139"/>
                    <a:pt x="607" y="139"/>
                    <a:pt x="607" y="139"/>
                  </a:cubicBezTo>
                  <a:cubicBezTo>
                    <a:pt x="611" y="137"/>
                    <a:pt x="614" y="136"/>
                    <a:pt x="618" y="134"/>
                  </a:cubicBezTo>
                  <a:lnTo>
                    <a:pt x="615" y="129"/>
                  </a:lnTo>
                  <a:close/>
                  <a:moveTo>
                    <a:pt x="637" y="118"/>
                  </a:moveTo>
                  <a:cubicBezTo>
                    <a:pt x="633" y="120"/>
                    <a:pt x="629" y="122"/>
                    <a:pt x="626" y="123"/>
                  </a:cubicBezTo>
                  <a:cubicBezTo>
                    <a:pt x="628" y="128"/>
                    <a:pt x="628" y="128"/>
                    <a:pt x="628" y="128"/>
                  </a:cubicBezTo>
                  <a:cubicBezTo>
                    <a:pt x="632" y="126"/>
                    <a:pt x="635" y="125"/>
                    <a:pt x="639" y="123"/>
                  </a:cubicBezTo>
                  <a:lnTo>
                    <a:pt x="637" y="118"/>
                  </a:lnTo>
                  <a:close/>
                  <a:moveTo>
                    <a:pt x="658" y="107"/>
                  </a:moveTo>
                  <a:cubicBezTo>
                    <a:pt x="655" y="109"/>
                    <a:pt x="651" y="111"/>
                    <a:pt x="647" y="113"/>
                  </a:cubicBezTo>
                  <a:cubicBezTo>
                    <a:pt x="650" y="117"/>
                    <a:pt x="650" y="117"/>
                    <a:pt x="650" y="117"/>
                  </a:cubicBezTo>
                  <a:cubicBezTo>
                    <a:pt x="653" y="116"/>
                    <a:pt x="657" y="114"/>
                    <a:pt x="661" y="112"/>
                  </a:cubicBezTo>
                  <a:lnTo>
                    <a:pt x="658" y="107"/>
                  </a:lnTo>
                  <a:close/>
                  <a:moveTo>
                    <a:pt x="680" y="97"/>
                  </a:moveTo>
                  <a:cubicBezTo>
                    <a:pt x="677" y="99"/>
                    <a:pt x="673" y="101"/>
                    <a:pt x="669" y="102"/>
                  </a:cubicBezTo>
                  <a:cubicBezTo>
                    <a:pt x="671" y="107"/>
                    <a:pt x="671" y="107"/>
                    <a:pt x="671" y="107"/>
                  </a:cubicBezTo>
                  <a:cubicBezTo>
                    <a:pt x="675" y="105"/>
                    <a:pt x="679" y="104"/>
                    <a:pt x="682" y="102"/>
                  </a:cubicBezTo>
                  <a:lnTo>
                    <a:pt x="680" y="97"/>
                  </a:lnTo>
                  <a:close/>
                  <a:moveTo>
                    <a:pt x="702" y="88"/>
                  </a:moveTo>
                  <a:cubicBezTo>
                    <a:pt x="699" y="89"/>
                    <a:pt x="695" y="91"/>
                    <a:pt x="691" y="92"/>
                  </a:cubicBezTo>
                  <a:cubicBezTo>
                    <a:pt x="693" y="97"/>
                    <a:pt x="693" y="97"/>
                    <a:pt x="693" y="97"/>
                  </a:cubicBezTo>
                  <a:cubicBezTo>
                    <a:pt x="697" y="96"/>
                    <a:pt x="701" y="94"/>
                    <a:pt x="704" y="93"/>
                  </a:cubicBezTo>
                  <a:lnTo>
                    <a:pt x="702" y="88"/>
                  </a:lnTo>
                  <a:close/>
                  <a:moveTo>
                    <a:pt x="725" y="79"/>
                  </a:moveTo>
                  <a:cubicBezTo>
                    <a:pt x="721" y="80"/>
                    <a:pt x="717" y="82"/>
                    <a:pt x="713" y="83"/>
                  </a:cubicBezTo>
                  <a:cubicBezTo>
                    <a:pt x="715" y="88"/>
                    <a:pt x="715" y="88"/>
                    <a:pt x="715" y="88"/>
                  </a:cubicBezTo>
                  <a:cubicBezTo>
                    <a:pt x="719" y="87"/>
                    <a:pt x="723" y="85"/>
                    <a:pt x="727" y="84"/>
                  </a:cubicBezTo>
                  <a:lnTo>
                    <a:pt x="725" y="79"/>
                  </a:lnTo>
                  <a:close/>
                  <a:moveTo>
                    <a:pt x="747" y="70"/>
                  </a:moveTo>
                  <a:cubicBezTo>
                    <a:pt x="743" y="71"/>
                    <a:pt x="740" y="73"/>
                    <a:pt x="736" y="74"/>
                  </a:cubicBezTo>
                  <a:cubicBezTo>
                    <a:pt x="738" y="79"/>
                    <a:pt x="738" y="79"/>
                    <a:pt x="738" y="79"/>
                  </a:cubicBezTo>
                  <a:cubicBezTo>
                    <a:pt x="741" y="78"/>
                    <a:pt x="745" y="76"/>
                    <a:pt x="749" y="75"/>
                  </a:cubicBezTo>
                  <a:lnTo>
                    <a:pt x="747" y="70"/>
                  </a:lnTo>
                  <a:close/>
                  <a:moveTo>
                    <a:pt x="770" y="62"/>
                  </a:moveTo>
                  <a:cubicBezTo>
                    <a:pt x="766" y="63"/>
                    <a:pt x="762" y="65"/>
                    <a:pt x="758" y="66"/>
                  </a:cubicBezTo>
                  <a:cubicBezTo>
                    <a:pt x="760" y="71"/>
                    <a:pt x="760" y="71"/>
                    <a:pt x="760" y="71"/>
                  </a:cubicBezTo>
                  <a:cubicBezTo>
                    <a:pt x="764" y="70"/>
                    <a:pt x="768" y="68"/>
                    <a:pt x="771" y="67"/>
                  </a:cubicBezTo>
                  <a:lnTo>
                    <a:pt x="770" y="62"/>
                  </a:lnTo>
                  <a:close/>
                  <a:moveTo>
                    <a:pt x="793" y="54"/>
                  </a:moveTo>
                  <a:cubicBezTo>
                    <a:pt x="789" y="56"/>
                    <a:pt x="785" y="57"/>
                    <a:pt x="781" y="58"/>
                  </a:cubicBezTo>
                  <a:cubicBezTo>
                    <a:pt x="783" y="63"/>
                    <a:pt x="783" y="63"/>
                    <a:pt x="783" y="63"/>
                  </a:cubicBezTo>
                  <a:cubicBezTo>
                    <a:pt x="787" y="62"/>
                    <a:pt x="790" y="61"/>
                    <a:pt x="794" y="60"/>
                  </a:cubicBezTo>
                  <a:lnTo>
                    <a:pt x="793" y="54"/>
                  </a:lnTo>
                  <a:close/>
                  <a:moveTo>
                    <a:pt x="815" y="47"/>
                  </a:moveTo>
                  <a:cubicBezTo>
                    <a:pt x="812" y="48"/>
                    <a:pt x="808" y="50"/>
                    <a:pt x="804" y="51"/>
                  </a:cubicBezTo>
                  <a:cubicBezTo>
                    <a:pt x="806" y="56"/>
                    <a:pt x="806" y="56"/>
                    <a:pt x="806" y="56"/>
                  </a:cubicBezTo>
                  <a:cubicBezTo>
                    <a:pt x="809" y="55"/>
                    <a:pt x="813" y="54"/>
                    <a:pt x="817" y="52"/>
                  </a:cubicBezTo>
                  <a:lnTo>
                    <a:pt x="815" y="47"/>
                  </a:lnTo>
                  <a:close/>
                  <a:moveTo>
                    <a:pt x="839" y="41"/>
                  </a:moveTo>
                  <a:cubicBezTo>
                    <a:pt x="835" y="42"/>
                    <a:pt x="831" y="43"/>
                    <a:pt x="827" y="44"/>
                  </a:cubicBezTo>
                  <a:cubicBezTo>
                    <a:pt x="829" y="49"/>
                    <a:pt x="829" y="49"/>
                    <a:pt x="829" y="49"/>
                  </a:cubicBezTo>
                  <a:cubicBezTo>
                    <a:pt x="832" y="48"/>
                    <a:pt x="836" y="47"/>
                    <a:pt x="840" y="46"/>
                  </a:cubicBezTo>
                  <a:lnTo>
                    <a:pt x="839" y="41"/>
                  </a:lnTo>
                  <a:close/>
                  <a:moveTo>
                    <a:pt x="862" y="35"/>
                  </a:moveTo>
                  <a:cubicBezTo>
                    <a:pt x="858" y="36"/>
                    <a:pt x="854" y="37"/>
                    <a:pt x="850" y="38"/>
                  </a:cubicBezTo>
                  <a:cubicBezTo>
                    <a:pt x="852" y="43"/>
                    <a:pt x="852" y="43"/>
                    <a:pt x="852" y="43"/>
                  </a:cubicBezTo>
                  <a:cubicBezTo>
                    <a:pt x="855" y="42"/>
                    <a:pt x="859" y="41"/>
                    <a:pt x="863" y="40"/>
                  </a:cubicBezTo>
                  <a:lnTo>
                    <a:pt x="862" y="35"/>
                  </a:lnTo>
                  <a:close/>
                  <a:moveTo>
                    <a:pt x="885" y="29"/>
                  </a:moveTo>
                  <a:cubicBezTo>
                    <a:pt x="881" y="30"/>
                    <a:pt x="877" y="31"/>
                    <a:pt x="874" y="32"/>
                  </a:cubicBezTo>
                  <a:cubicBezTo>
                    <a:pt x="875" y="37"/>
                    <a:pt x="875" y="37"/>
                    <a:pt x="875" y="37"/>
                  </a:cubicBezTo>
                  <a:cubicBezTo>
                    <a:pt x="879" y="36"/>
                    <a:pt x="883" y="35"/>
                    <a:pt x="886" y="34"/>
                  </a:cubicBezTo>
                  <a:lnTo>
                    <a:pt x="885" y="29"/>
                  </a:lnTo>
                  <a:close/>
                  <a:moveTo>
                    <a:pt x="909" y="24"/>
                  </a:moveTo>
                  <a:cubicBezTo>
                    <a:pt x="905" y="25"/>
                    <a:pt x="901" y="26"/>
                    <a:pt x="897" y="26"/>
                  </a:cubicBezTo>
                  <a:cubicBezTo>
                    <a:pt x="898" y="32"/>
                    <a:pt x="898" y="32"/>
                    <a:pt x="898" y="32"/>
                  </a:cubicBezTo>
                  <a:cubicBezTo>
                    <a:pt x="902" y="31"/>
                    <a:pt x="906" y="30"/>
                    <a:pt x="910" y="29"/>
                  </a:cubicBezTo>
                  <a:lnTo>
                    <a:pt x="909" y="24"/>
                  </a:lnTo>
                  <a:close/>
                  <a:moveTo>
                    <a:pt x="932" y="19"/>
                  </a:moveTo>
                  <a:cubicBezTo>
                    <a:pt x="928" y="20"/>
                    <a:pt x="925" y="21"/>
                    <a:pt x="921" y="22"/>
                  </a:cubicBezTo>
                  <a:cubicBezTo>
                    <a:pt x="922" y="27"/>
                    <a:pt x="922" y="27"/>
                    <a:pt x="922" y="27"/>
                  </a:cubicBezTo>
                  <a:cubicBezTo>
                    <a:pt x="926" y="26"/>
                    <a:pt x="929" y="25"/>
                    <a:pt x="933" y="25"/>
                  </a:cubicBezTo>
                  <a:lnTo>
                    <a:pt x="932" y="19"/>
                  </a:lnTo>
                  <a:close/>
                  <a:moveTo>
                    <a:pt x="956" y="15"/>
                  </a:moveTo>
                  <a:cubicBezTo>
                    <a:pt x="952" y="16"/>
                    <a:pt x="948" y="17"/>
                    <a:pt x="944" y="17"/>
                  </a:cubicBezTo>
                  <a:cubicBezTo>
                    <a:pt x="945" y="23"/>
                    <a:pt x="945" y="23"/>
                    <a:pt x="945" y="23"/>
                  </a:cubicBezTo>
                  <a:cubicBezTo>
                    <a:pt x="949" y="22"/>
                    <a:pt x="953" y="21"/>
                    <a:pt x="957" y="21"/>
                  </a:cubicBezTo>
                  <a:lnTo>
                    <a:pt x="956" y="15"/>
                  </a:lnTo>
                  <a:close/>
                  <a:moveTo>
                    <a:pt x="980" y="12"/>
                  </a:moveTo>
                  <a:cubicBezTo>
                    <a:pt x="976" y="12"/>
                    <a:pt x="972" y="13"/>
                    <a:pt x="968" y="13"/>
                  </a:cubicBezTo>
                  <a:cubicBezTo>
                    <a:pt x="969" y="19"/>
                    <a:pt x="969" y="19"/>
                    <a:pt x="969" y="19"/>
                  </a:cubicBezTo>
                  <a:cubicBezTo>
                    <a:pt x="973" y="18"/>
                    <a:pt x="977" y="18"/>
                    <a:pt x="981" y="17"/>
                  </a:cubicBezTo>
                  <a:lnTo>
                    <a:pt x="980" y="12"/>
                  </a:lnTo>
                  <a:close/>
                  <a:moveTo>
                    <a:pt x="1004" y="9"/>
                  </a:moveTo>
                  <a:cubicBezTo>
                    <a:pt x="1000" y="9"/>
                    <a:pt x="996" y="10"/>
                    <a:pt x="992" y="10"/>
                  </a:cubicBezTo>
                  <a:cubicBezTo>
                    <a:pt x="993" y="15"/>
                    <a:pt x="993" y="15"/>
                    <a:pt x="993" y="15"/>
                  </a:cubicBezTo>
                  <a:cubicBezTo>
                    <a:pt x="996" y="15"/>
                    <a:pt x="1000" y="14"/>
                    <a:pt x="1004" y="14"/>
                  </a:cubicBezTo>
                  <a:lnTo>
                    <a:pt x="1004" y="9"/>
                  </a:lnTo>
                  <a:close/>
                  <a:moveTo>
                    <a:pt x="1028" y="6"/>
                  </a:moveTo>
                  <a:cubicBezTo>
                    <a:pt x="1024" y="6"/>
                    <a:pt x="1020" y="7"/>
                    <a:pt x="1016" y="7"/>
                  </a:cubicBezTo>
                  <a:cubicBezTo>
                    <a:pt x="1016" y="13"/>
                    <a:pt x="1016" y="13"/>
                    <a:pt x="1016" y="13"/>
                  </a:cubicBezTo>
                  <a:cubicBezTo>
                    <a:pt x="1020" y="12"/>
                    <a:pt x="1024" y="12"/>
                    <a:pt x="1028" y="11"/>
                  </a:cubicBezTo>
                  <a:lnTo>
                    <a:pt x="1028" y="6"/>
                  </a:lnTo>
                  <a:close/>
                  <a:moveTo>
                    <a:pt x="1052" y="4"/>
                  </a:moveTo>
                  <a:cubicBezTo>
                    <a:pt x="1048" y="4"/>
                    <a:pt x="1044" y="5"/>
                    <a:pt x="1040" y="5"/>
                  </a:cubicBezTo>
                  <a:cubicBezTo>
                    <a:pt x="1040" y="10"/>
                    <a:pt x="1040" y="10"/>
                    <a:pt x="1040" y="10"/>
                  </a:cubicBezTo>
                  <a:cubicBezTo>
                    <a:pt x="1044" y="10"/>
                    <a:pt x="1048" y="10"/>
                    <a:pt x="1052" y="9"/>
                  </a:cubicBezTo>
                  <a:lnTo>
                    <a:pt x="1052" y="4"/>
                  </a:lnTo>
                  <a:close/>
                  <a:moveTo>
                    <a:pt x="1076" y="2"/>
                  </a:moveTo>
                  <a:cubicBezTo>
                    <a:pt x="1072" y="2"/>
                    <a:pt x="1068" y="3"/>
                    <a:pt x="1064" y="3"/>
                  </a:cubicBezTo>
                  <a:cubicBezTo>
                    <a:pt x="1064" y="8"/>
                    <a:pt x="1064" y="8"/>
                    <a:pt x="1064" y="8"/>
                  </a:cubicBezTo>
                  <a:cubicBezTo>
                    <a:pt x="1068" y="8"/>
                    <a:pt x="1072" y="8"/>
                    <a:pt x="1076" y="8"/>
                  </a:cubicBezTo>
                  <a:lnTo>
                    <a:pt x="1076" y="2"/>
                  </a:lnTo>
                  <a:close/>
                  <a:moveTo>
                    <a:pt x="1100" y="1"/>
                  </a:moveTo>
                  <a:cubicBezTo>
                    <a:pt x="1096" y="1"/>
                    <a:pt x="1092" y="1"/>
                    <a:pt x="1088" y="2"/>
                  </a:cubicBezTo>
                  <a:cubicBezTo>
                    <a:pt x="1088" y="7"/>
                    <a:pt x="1088" y="7"/>
                    <a:pt x="1088" y="7"/>
                  </a:cubicBezTo>
                  <a:cubicBezTo>
                    <a:pt x="1092" y="7"/>
                    <a:pt x="1096" y="7"/>
                    <a:pt x="1100" y="6"/>
                  </a:cubicBezTo>
                  <a:lnTo>
                    <a:pt x="1100" y="1"/>
                  </a:lnTo>
                  <a:close/>
                  <a:moveTo>
                    <a:pt x="1124" y="0"/>
                  </a:moveTo>
                  <a:cubicBezTo>
                    <a:pt x="1120" y="1"/>
                    <a:pt x="1116" y="1"/>
                    <a:pt x="1112" y="1"/>
                  </a:cubicBezTo>
                  <a:cubicBezTo>
                    <a:pt x="1112" y="6"/>
                    <a:pt x="1112" y="6"/>
                    <a:pt x="1112" y="6"/>
                  </a:cubicBezTo>
                  <a:cubicBezTo>
                    <a:pt x="1116" y="6"/>
                    <a:pt x="1120" y="6"/>
                    <a:pt x="1124" y="6"/>
                  </a:cubicBezTo>
                  <a:cubicBezTo>
                    <a:pt x="1124" y="0"/>
                    <a:pt x="1124" y="0"/>
                    <a:pt x="1124" y="0"/>
                  </a:cubicBezTo>
                  <a:close/>
                  <a:moveTo>
                    <a:pt x="1148" y="0"/>
                  </a:moveTo>
                  <a:cubicBezTo>
                    <a:pt x="1147" y="0"/>
                    <a:pt x="1146" y="0"/>
                    <a:pt x="1145" y="0"/>
                  </a:cubicBezTo>
                  <a:cubicBezTo>
                    <a:pt x="1142" y="0"/>
                    <a:pt x="1139" y="0"/>
                    <a:pt x="1136" y="0"/>
                  </a:cubicBezTo>
                  <a:cubicBezTo>
                    <a:pt x="1136" y="6"/>
                    <a:pt x="1136" y="6"/>
                    <a:pt x="1136" y="6"/>
                  </a:cubicBezTo>
                  <a:cubicBezTo>
                    <a:pt x="1139" y="6"/>
                    <a:pt x="1142" y="6"/>
                    <a:pt x="1145" y="6"/>
                  </a:cubicBezTo>
                  <a:cubicBezTo>
                    <a:pt x="1146" y="6"/>
                    <a:pt x="1147" y="6"/>
                    <a:pt x="1148" y="6"/>
                  </a:cubicBezTo>
                  <a:lnTo>
                    <a:pt x="1148" y="0"/>
                  </a:lnTo>
                  <a:close/>
                  <a:moveTo>
                    <a:pt x="1172" y="1"/>
                  </a:moveTo>
                  <a:cubicBezTo>
                    <a:pt x="1168" y="0"/>
                    <a:pt x="1164" y="0"/>
                    <a:pt x="1160" y="0"/>
                  </a:cubicBezTo>
                  <a:cubicBezTo>
                    <a:pt x="1160" y="6"/>
                    <a:pt x="1160" y="6"/>
                    <a:pt x="1160" y="6"/>
                  </a:cubicBezTo>
                  <a:cubicBezTo>
                    <a:pt x="1164" y="6"/>
                    <a:pt x="1168" y="6"/>
                    <a:pt x="1172" y="6"/>
                  </a:cubicBezTo>
                  <a:lnTo>
                    <a:pt x="1172" y="1"/>
                  </a:lnTo>
                  <a:close/>
                  <a:moveTo>
                    <a:pt x="1196" y="1"/>
                  </a:moveTo>
                  <a:cubicBezTo>
                    <a:pt x="1192" y="1"/>
                    <a:pt x="1188" y="1"/>
                    <a:pt x="1184" y="1"/>
                  </a:cubicBezTo>
                  <a:cubicBezTo>
                    <a:pt x="1184" y="6"/>
                    <a:pt x="1184" y="6"/>
                    <a:pt x="1184" y="6"/>
                  </a:cubicBezTo>
                  <a:cubicBezTo>
                    <a:pt x="1188" y="6"/>
                    <a:pt x="1192" y="6"/>
                    <a:pt x="1196" y="7"/>
                  </a:cubicBezTo>
                  <a:lnTo>
                    <a:pt x="1196" y="1"/>
                  </a:lnTo>
                  <a:close/>
                  <a:moveTo>
                    <a:pt x="1220" y="3"/>
                  </a:moveTo>
                  <a:cubicBezTo>
                    <a:pt x="1216" y="2"/>
                    <a:pt x="1212" y="2"/>
                    <a:pt x="1208" y="2"/>
                  </a:cubicBezTo>
                  <a:cubicBezTo>
                    <a:pt x="1208" y="7"/>
                    <a:pt x="1208" y="7"/>
                    <a:pt x="1208" y="7"/>
                  </a:cubicBezTo>
                  <a:cubicBezTo>
                    <a:pt x="1212" y="7"/>
                    <a:pt x="1215" y="8"/>
                    <a:pt x="1219" y="8"/>
                  </a:cubicBezTo>
                  <a:lnTo>
                    <a:pt x="1220" y="3"/>
                  </a:lnTo>
                  <a:close/>
                  <a:moveTo>
                    <a:pt x="1244" y="4"/>
                  </a:moveTo>
                  <a:cubicBezTo>
                    <a:pt x="1240" y="4"/>
                    <a:pt x="1236" y="4"/>
                    <a:pt x="1232" y="3"/>
                  </a:cubicBezTo>
                  <a:cubicBezTo>
                    <a:pt x="1231" y="9"/>
                    <a:pt x="1231" y="9"/>
                    <a:pt x="1231" y="9"/>
                  </a:cubicBezTo>
                  <a:cubicBezTo>
                    <a:pt x="1235" y="9"/>
                    <a:pt x="1239" y="9"/>
                    <a:pt x="1243" y="10"/>
                  </a:cubicBezTo>
                  <a:lnTo>
                    <a:pt x="1244" y="4"/>
                  </a:lnTo>
                  <a:close/>
                  <a:moveTo>
                    <a:pt x="1268" y="6"/>
                  </a:moveTo>
                  <a:cubicBezTo>
                    <a:pt x="1264" y="6"/>
                    <a:pt x="1260" y="6"/>
                    <a:pt x="1256" y="5"/>
                  </a:cubicBezTo>
                  <a:cubicBezTo>
                    <a:pt x="1255" y="11"/>
                    <a:pt x="1255" y="11"/>
                    <a:pt x="1255" y="11"/>
                  </a:cubicBezTo>
                  <a:cubicBezTo>
                    <a:pt x="1259" y="11"/>
                    <a:pt x="1263" y="11"/>
                    <a:pt x="1267" y="12"/>
                  </a:cubicBezTo>
                  <a:lnTo>
                    <a:pt x="1268" y="6"/>
                  </a:lnTo>
                  <a:close/>
                  <a:moveTo>
                    <a:pt x="1292" y="9"/>
                  </a:moveTo>
                  <a:cubicBezTo>
                    <a:pt x="1288" y="9"/>
                    <a:pt x="1284" y="8"/>
                    <a:pt x="1280" y="8"/>
                  </a:cubicBezTo>
                  <a:cubicBezTo>
                    <a:pt x="1279" y="13"/>
                    <a:pt x="1279" y="13"/>
                    <a:pt x="1279" y="13"/>
                  </a:cubicBezTo>
                  <a:cubicBezTo>
                    <a:pt x="1283" y="14"/>
                    <a:pt x="1287" y="14"/>
                    <a:pt x="1291" y="14"/>
                  </a:cubicBezTo>
                  <a:lnTo>
                    <a:pt x="1292" y="9"/>
                  </a:lnTo>
                  <a:close/>
                  <a:moveTo>
                    <a:pt x="1315" y="12"/>
                  </a:moveTo>
                  <a:cubicBezTo>
                    <a:pt x="1312" y="12"/>
                    <a:pt x="1308" y="11"/>
                    <a:pt x="1304" y="11"/>
                  </a:cubicBezTo>
                  <a:cubicBezTo>
                    <a:pt x="1303" y="16"/>
                    <a:pt x="1303" y="16"/>
                    <a:pt x="1303" y="16"/>
                  </a:cubicBezTo>
                  <a:cubicBezTo>
                    <a:pt x="1307" y="17"/>
                    <a:pt x="1311" y="17"/>
                    <a:pt x="1315" y="18"/>
                  </a:cubicBezTo>
                  <a:lnTo>
                    <a:pt x="1315" y="12"/>
                  </a:lnTo>
                  <a:close/>
                  <a:moveTo>
                    <a:pt x="1339" y="16"/>
                  </a:moveTo>
                  <a:cubicBezTo>
                    <a:pt x="1335" y="15"/>
                    <a:pt x="1331" y="15"/>
                    <a:pt x="1327" y="14"/>
                  </a:cubicBezTo>
                  <a:cubicBezTo>
                    <a:pt x="1327" y="19"/>
                    <a:pt x="1327" y="19"/>
                    <a:pt x="1327" y="19"/>
                  </a:cubicBezTo>
                  <a:cubicBezTo>
                    <a:pt x="1330" y="20"/>
                    <a:pt x="1334" y="21"/>
                    <a:pt x="1338" y="21"/>
                  </a:cubicBezTo>
                  <a:lnTo>
                    <a:pt x="1339" y="16"/>
                  </a:lnTo>
                  <a:close/>
                  <a:moveTo>
                    <a:pt x="1363" y="20"/>
                  </a:moveTo>
                  <a:cubicBezTo>
                    <a:pt x="1359" y="19"/>
                    <a:pt x="1355" y="19"/>
                    <a:pt x="1351" y="18"/>
                  </a:cubicBezTo>
                  <a:cubicBezTo>
                    <a:pt x="1350" y="23"/>
                    <a:pt x="1350" y="23"/>
                    <a:pt x="1350" y="23"/>
                  </a:cubicBezTo>
                  <a:cubicBezTo>
                    <a:pt x="1354" y="24"/>
                    <a:pt x="1358" y="25"/>
                    <a:pt x="1362" y="25"/>
                  </a:cubicBezTo>
                  <a:cubicBezTo>
                    <a:pt x="1363" y="20"/>
                    <a:pt x="1363" y="20"/>
                    <a:pt x="1363" y="20"/>
                  </a:cubicBezTo>
                  <a:close/>
                  <a:moveTo>
                    <a:pt x="1387" y="25"/>
                  </a:moveTo>
                  <a:cubicBezTo>
                    <a:pt x="1383" y="24"/>
                    <a:pt x="1379" y="23"/>
                    <a:pt x="1375" y="23"/>
                  </a:cubicBezTo>
                  <a:cubicBezTo>
                    <a:pt x="1374" y="28"/>
                    <a:pt x="1374" y="28"/>
                    <a:pt x="1374" y="28"/>
                  </a:cubicBezTo>
                  <a:cubicBezTo>
                    <a:pt x="1378" y="29"/>
                    <a:pt x="1382" y="29"/>
                    <a:pt x="1385" y="30"/>
                  </a:cubicBezTo>
                  <a:lnTo>
                    <a:pt x="1387" y="25"/>
                  </a:lnTo>
                  <a:close/>
                  <a:moveTo>
                    <a:pt x="1410" y="30"/>
                  </a:moveTo>
                  <a:cubicBezTo>
                    <a:pt x="1406" y="29"/>
                    <a:pt x="1402" y="28"/>
                    <a:pt x="1398" y="27"/>
                  </a:cubicBezTo>
                  <a:cubicBezTo>
                    <a:pt x="1397" y="33"/>
                    <a:pt x="1397" y="33"/>
                    <a:pt x="1397" y="33"/>
                  </a:cubicBezTo>
                  <a:cubicBezTo>
                    <a:pt x="1401" y="34"/>
                    <a:pt x="1405" y="34"/>
                    <a:pt x="1409" y="35"/>
                  </a:cubicBezTo>
                  <a:lnTo>
                    <a:pt x="1410" y="30"/>
                  </a:lnTo>
                  <a:close/>
                  <a:moveTo>
                    <a:pt x="1433" y="36"/>
                  </a:moveTo>
                  <a:cubicBezTo>
                    <a:pt x="1429" y="35"/>
                    <a:pt x="1426" y="34"/>
                    <a:pt x="1422" y="33"/>
                  </a:cubicBezTo>
                  <a:cubicBezTo>
                    <a:pt x="1420" y="38"/>
                    <a:pt x="1420" y="38"/>
                    <a:pt x="1420" y="38"/>
                  </a:cubicBezTo>
                  <a:cubicBezTo>
                    <a:pt x="1424" y="39"/>
                    <a:pt x="1428" y="40"/>
                    <a:pt x="1432" y="41"/>
                  </a:cubicBezTo>
                  <a:lnTo>
                    <a:pt x="1433" y="36"/>
                  </a:lnTo>
                  <a:close/>
                  <a:moveTo>
                    <a:pt x="1457" y="42"/>
                  </a:moveTo>
                  <a:cubicBezTo>
                    <a:pt x="1453" y="41"/>
                    <a:pt x="1449" y="40"/>
                    <a:pt x="1445" y="39"/>
                  </a:cubicBezTo>
                  <a:cubicBezTo>
                    <a:pt x="1444" y="44"/>
                    <a:pt x="1444" y="44"/>
                    <a:pt x="1444" y="44"/>
                  </a:cubicBezTo>
                  <a:cubicBezTo>
                    <a:pt x="1447" y="45"/>
                    <a:pt x="1451" y="46"/>
                    <a:pt x="1455" y="47"/>
                  </a:cubicBezTo>
                  <a:lnTo>
                    <a:pt x="1457" y="42"/>
                  </a:lnTo>
                  <a:close/>
                  <a:moveTo>
                    <a:pt x="1480" y="49"/>
                  </a:moveTo>
                  <a:cubicBezTo>
                    <a:pt x="1476" y="48"/>
                    <a:pt x="1472" y="46"/>
                    <a:pt x="1468" y="45"/>
                  </a:cubicBezTo>
                  <a:cubicBezTo>
                    <a:pt x="1467" y="50"/>
                    <a:pt x="1467" y="50"/>
                    <a:pt x="1467" y="50"/>
                  </a:cubicBezTo>
                  <a:cubicBezTo>
                    <a:pt x="1471" y="52"/>
                    <a:pt x="1474" y="53"/>
                    <a:pt x="1478" y="54"/>
                  </a:cubicBezTo>
                  <a:lnTo>
                    <a:pt x="1480" y="49"/>
                  </a:lnTo>
                  <a:close/>
                  <a:moveTo>
                    <a:pt x="1503" y="56"/>
                  </a:moveTo>
                  <a:cubicBezTo>
                    <a:pt x="1499" y="55"/>
                    <a:pt x="1495" y="53"/>
                    <a:pt x="1491" y="52"/>
                  </a:cubicBezTo>
                  <a:cubicBezTo>
                    <a:pt x="1490" y="57"/>
                    <a:pt x="1490" y="57"/>
                    <a:pt x="1490" y="57"/>
                  </a:cubicBezTo>
                  <a:cubicBezTo>
                    <a:pt x="1493" y="59"/>
                    <a:pt x="1497" y="60"/>
                    <a:pt x="1501" y="61"/>
                  </a:cubicBezTo>
                  <a:lnTo>
                    <a:pt x="1503" y="56"/>
                  </a:lnTo>
                  <a:close/>
                  <a:moveTo>
                    <a:pt x="1525" y="64"/>
                  </a:moveTo>
                  <a:cubicBezTo>
                    <a:pt x="1522" y="62"/>
                    <a:pt x="1518" y="61"/>
                    <a:pt x="1514" y="60"/>
                  </a:cubicBezTo>
                  <a:cubicBezTo>
                    <a:pt x="1512" y="65"/>
                    <a:pt x="1512" y="65"/>
                    <a:pt x="1512" y="65"/>
                  </a:cubicBezTo>
                  <a:cubicBezTo>
                    <a:pt x="1516" y="66"/>
                    <a:pt x="1520" y="67"/>
                    <a:pt x="1524" y="69"/>
                  </a:cubicBezTo>
                  <a:lnTo>
                    <a:pt x="1525" y="64"/>
                  </a:lnTo>
                  <a:close/>
                  <a:moveTo>
                    <a:pt x="1548" y="72"/>
                  </a:moveTo>
                  <a:cubicBezTo>
                    <a:pt x="1544" y="70"/>
                    <a:pt x="1541" y="69"/>
                    <a:pt x="1537" y="68"/>
                  </a:cubicBezTo>
                  <a:cubicBezTo>
                    <a:pt x="1535" y="73"/>
                    <a:pt x="1535" y="73"/>
                    <a:pt x="1535" y="73"/>
                  </a:cubicBezTo>
                  <a:cubicBezTo>
                    <a:pt x="1539" y="74"/>
                    <a:pt x="1542" y="75"/>
                    <a:pt x="1546" y="77"/>
                  </a:cubicBezTo>
                  <a:lnTo>
                    <a:pt x="1548" y="72"/>
                  </a:lnTo>
                  <a:close/>
                  <a:moveTo>
                    <a:pt x="1571" y="80"/>
                  </a:moveTo>
                  <a:cubicBezTo>
                    <a:pt x="1567" y="79"/>
                    <a:pt x="1563" y="77"/>
                    <a:pt x="1559" y="76"/>
                  </a:cubicBezTo>
                  <a:cubicBezTo>
                    <a:pt x="1557" y="81"/>
                    <a:pt x="1557" y="81"/>
                    <a:pt x="1557" y="81"/>
                  </a:cubicBezTo>
                  <a:cubicBezTo>
                    <a:pt x="1561" y="82"/>
                    <a:pt x="1565" y="84"/>
                    <a:pt x="1569" y="85"/>
                  </a:cubicBezTo>
                  <a:lnTo>
                    <a:pt x="1571" y="80"/>
                  </a:lnTo>
                  <a:close/>
                  <a:moveTo>
                    <a:pt x="1593" y="90"/>
                  </a:moveTo>
                  <a:cubicBezTo>
                    <a:pt x="1589" y="88"/>
                    <a:pt x="1585" y="86"/>
                    <a:pt x="1582" y="85"/>
                  </a:cubicBezTo>
                  <a:cubicBezTo>
                    <a:pt x="1580" y="90"/>
                    <a:pt x="1580" y="90"/>
                    <a:pt x="1580" y="90"/>
                  </a:cubicBezTo>
                  <a:cubicBezTo>
                    <a:pt x="1583" y="91"/>
                    <a:pt x="1587" y="93"/>
                    <a:pt x="1591" y="95"/>
                  </a:cubicBezTo>
                  <a:lnTo>
                    <a:pt x="1593" y="90"/>
                  </a:lnTo>
                  <a:close/>
                  <a:moveTo>
                    <a:pt x="1615" y="99"/>
                  </a:moveTo>
                  <a:cubicBezTo>
                    <a:pt x="1611" y="98"/>
                    <a:pt x="1607" y="96"/>
                    <a:pt x="1604" y="94"/>
                  </a:cubicBezTo>
                  <a:cubicBezTo>
                    <a:pt x="1602" y="99"/>
                    <a:pt x="1602" y="99"/>
                    <a:pt x="1602" y="99"/>
                  </a:cubicBezTo>
                  <a:cubicBezTo>
                    <a:pt x="1605" y="101"/>
                    <a:pt x="1609" y="103"/>
                    <a:pt x="1613" y="104"/>
                  </a:cubicBezTo>
                  <a:lnTo>
                    <a:pt x="1615" y="99"/>
                  </a:lnTo>
                  <a:close/>
                  <a:moveTo>
                    <a:pt x="1637" y="109"/>
                  </a:moveTo>
                  <a:cubicBezTo>
                    <a:pt x="1633" y="108"/>
                    <a:pt x="1629" y="106"/>
                    <a:pt x="1626" y="104"/>
                  </a:cubicBezTo>
                  <a:cubicBezTo>
                    <a:pt x="1623" y="109"/>
                    <a:pt x="1623" y="109"/>
                    <a:pt x="1623" y="109"/>
                  </a:cubicBezTo>
                  <a:cubicBezTo>
                    <a:pt x="1627" y="111"/>
                    <a:pt x="1631" y="113"/>
                    <a:pt x="1634" y="114"/>
                  </a:cubicBezTo>
                  <a:lnTo>
                    <a:pt x="1637" y="109"/>
                  </a:lnTo>
                  <a:close/>
                  <a:moveTo>
                    <a:pt x="1658" y="120"/>
                  </a:moveTo>
                  <a:cubicBezTo>
                    <a:pt x="1655" y="118"/>
                    <a:pt x="1651" y="116"/>
                    <a:pt x="1647" y="115"/>
                  </a:cubicBezTo>
                  <a:cubicBezTo>
                    <a:pt x="1645" y="119"/>
                    <a:pt x="1645" y="119"/>
                    <a:pt x="1645" y="119"/>
                  </a:cubicBezTo>
                  <a:cubicBezTo>
                    <a:pt x="1649" y="121"/>
                    <a:pt x="1652" y="123"/>
                    <a:pt x="1656" y="125"/>
                  </a:cubicBezTo>
                  <a:lnTo>
                    <a:pt x="1658" y="120"/>
                  </a:lnTo>
                  <a:close/>
                  <a:moveTo>
                    <a:pt x="1680" y="131"/>
                  </a:moveTo>
                  <a:cubicBezTo>
                    <a:pt x="1676" y="129"/>
                    <a:pt x="1672" y="127"/>
                    <a:pt x="1669" y="126"/>
                  </a:cubicBezTo>
                  <a:cubicBezTo>
                    <a:pt x="1666" y="130"/>
                    <a:pt x="1666" y="130"/>
                    <a:pt x="1666" y="130"/>
                  </a:cubicBezTo>
                  <a:cubicBezTo>
                    <a:pt x="1670" y="132"/>
                    <a:pt x="1673" y="134"/>
                    <a:pt x="1677" y="136"/>
                  </a:cubicBezTo>
                  <a:lnTo>
                    <a:pt x="1680" y="131"/>
                  </a:lnTo>
                  <a:close/>
                  <a:moveTo>
                    <a:pt x="1701" y="143"/>
                  </a:moveTo>
                  <a:cubicBezTo>
                    <a:pt x="1697" y="141"/>
                    <a:pt x="1694" y="139"/>
                    <a:pt x="1690" y="137"/>
                  </a:cubicBezTo>
                  <a:cubicBezTo>
                    <a:pt x="1688" y="142"/>
                    <a:pt x="1688" y="142"/>
                    <a:pt x="1688" y="142"/>
                  </a:cubicBezTo>
                  <a:cubicBezTo>
                    <a:pt x="1691" y="143"/>
                    <a:pt x="1695" y="145"/>
                    <a:pt x="1698" y="147"/>
                  </a:cubicBezTo>
                  <a:lnTo>
                    <a:pt x="1701" y="143"/>
                  </a:lnTo>
                  <a:close/>
                  <a:moveTo>
                    <a:pt x="1721" y="155"/>
                  </a:moveTo>
                  <a:cubicBezTo>
                    <a:pt x="1718" y="153"/>
                    <a:pt x="1715" y="151"/>
                    <a:pt x="1711" y="149"/>
                  </a:cubicBezTo>
                  <a:cubicBezTo>
                    <a:pt x="1708" y="153"/>
                    <a:pt x="1708" y="153"/>
                    <a:pt x="1708" y="153"/>
                  </a:cubicBezTo>
                  <a:cubicBezTo>
                    <a:pt x="1712" y="155"/>
                    <a:pt x="1715" y="157"/>
                    <a:pt x="1719" y="159"/>
                  </a:cubicBezTo>
                  <a:lnTo>
                    <a:pt x="1721" y="155"/>
                  </a:lnTo>
                  <a:close/>
                  <a:moveTo>
                    <a:pt x="1742" y="167"/>
                  </a:moveTo>
                  <a:cubicBezTo>
                    <a:pt x="1738" y="165"/>
                    <a:pt x="1735" y="163"/>
                    <a:pt x="1732" y="161"/>
                  </a:cubicBezTo>
                  <a:cubicBezTo>
                    <a:pt x="1729" y="165"/>
                    <a:pt x="1729" y="165"/>
                    <a:pt x="1729" y="165"/>
                  </a:cubicBezTo>
                  <a:cubicBezTo>
                    <a:pt x="1732" y="167"/>
                    <a:pt x="1736" y="170"/>
                    <a:pt x="1739" y="172"/>
                  </a:cubicBezTo>
                  <a:lnTo>
                    <a:pt x="1742" y="167"/>
                  </a:lnTo>
                  <a:close/>
                  <a:moveTo>
                    <a:pt x="1762" y="180"/>
                  </a:moveTo>
                  <a:cubicBezTo>
                    <a:pt x="1759" y="178"/>
                    <a:pt x="1755" y="176"/>
                    <a:pt x="1752" y="174"/>
                  </a:cubicBezTo>
                  <a:cubicBezTo>
                    <a:pt x="1749" y="178"/>
                    <a:pt x="1749" y="178"/>
                    <a:pt x="1749" y="178"/>
                  </a:cubicBezTo>
                  <a:cubicBezTo>
                    <a:pt x="1752" y="180"/>
                    <a:pt x="1756" y="182"/>
                    <a:pt x="1759" y="184"/>
                  </a:cubicBezTo>
                  <a:lnTo>
                    <a:pt x="1762" y="180"/>
                  </a:lnTo>
                  <a:close/>
                  <a:moveTo>
                    <a:pt x="1782" y="193"/>
                  </a:moveTo>
                  <a:cubicBezTo>
                    <a:pt x="1779" y="191"/>
                    <a:pt x="1775" y="189"/>
                    <a:pt x="1772" y="187"/>
                  </a:cubicBezTo>
                  <a:cubicBezTo>
                    <a:pt x="1769" y="191"/>
                    <a:pt x="1769" y="191"/>
                    <a:pt x="1769" y="191"/>
                  </a:cubicBezTo>
                  <a:cubicBezTo>
                    <a:pt x="1772" y="193"/>
                    <a:pt x="1776" y="196"/>
                    <a:pt x="1779" y="198"/>
                  </a:cubicBezTo>
                  <a:cubicBezTo>
                    <a:pt x="1782" y="193"/>
                    <a:pt x="1782" y="193"/>
                    <a:pt x="1782" y="193"/>
                  </a:cubicBezTo>
                  <a:close/>
                  <a:moveTo>
                    <a:pt x="1802" y="207"/>
                  </a:moveTo>
                  <a:cubicBezTo>
                    <a:pt x="1798" y="205"/>
                    <a:pt x="1795" y="202"/>
                    <a:pt x="1792" y="200"/>
                  </a:cubicBezTo>
                  <a:cubicBezTo>
                    <a:pt x="1789" y="205"/>
                    <a:pt x="1789" y="205"/>
                    <a:pt x="1789" y="205"/>
                  </a:cubicBezTo>
                  <a:cubicBezTo>
                    <a:pt x="1792" y="207"/>
                    <a:pt x="1795" y="209"/>
                    <a:pt x="1799" y="211"/>
                  </a:cubicBezTo>
                  <a:lnTo>
                    <a:pt x="1802" y="207"/>
                  </a:lnTo>
                  <a:close/>
                  <a:moveTo>
                    <a:pt x="1821" y="221"/>
                  </a:moveTo>
                  <a:cubicBezTo>
                    <a:pt x="1818" y="219"/>
                    <a:pt x="1815" y="217"/>
                    <a:pt x="1811" y="214"/>
                  </a:cubicBezTo>
                  <a:cubicBezTo>
                    <a:pt x="1808" y="218"/>
                    <a:pt x="1808" y="218"/>
                    <a:pt x="1808" y="218"/>
                  </a:cubicBezTo>
                  <a:cubicBezTo>
                    <a:pt x="1811" y="221"/>
                    <a:pt x="1815" y="223"/>
                    <a:pt x="1818" y="226"/>
                  </a:cubicBezTo>
                  <a:lnTo>
                    <a:pt x="1821" y="221"/>
                  </a:lnTo>
                  <a:close/>
                  <a:moveTo>
                    <a:pt x="1840" y="236"/>
                  </a:moveTo>
                  <a:cubicBezTo>
                    <a:pt x="1837" y="233"/>
                    <a:pt x="1834" y="231"/>
                    <a:pt x="1831" y="229"/>
                  </a:cubicBezTo>
                  <a:cubicBezTo>
                    <a:pt x="1827" y="233"/>
                    <a:pt x="1827" y="233"/>
                    <a:pt x="1827" y="233"/>
                  </a:cubicBezTo>
                  <a:cubicBezTo>
                    <a:pt x="1830" y="235"/>
                    <a:pt x="1834" y="238"/>
                    <a:pt x="1837" y="240"/>
                  </a:cubicBezTo>
                  <a:lnTo>
                    <a:pt x="1840" y="236"/>
                  </a:lnTo>
                  <a:close/>
                  <a:moveTo>
                    <a:pt x="1859" y="251"/>
                  </a:moveTo>
                  <a:cubicBezTo>
                    <a:pt x="1856" y="248"/>
                    <a:pt x="1853" y="246"/>
                    <a:pt x="1849" y="243"/>
                  </a:cubicBezTo>
                  <a:cubicBezTo>
                    <a:pt x="1846" y="248"/>
                    <a:pt x="1846" y="248"/>
                    <a:pt x="1846" y="248"/>
                  </a:cubicBezTo>
                  <a:cubicBezTo>
                    <a:pt x="1849" y="250"/>
                    <a:pt x="1852" y="253"/>
                    <a:pt x="1855" y="255"/>
                  </a:cubicBezTo>
                  <a:lnTo>
                    <a:pt x="1859" y="251"/>
                  </a:lnTo>
                  <a:close/>
                  <a:moveTo>
                    <a:pt x="1877" y="266"/>
                  </a:moveTo>
                  <a:cubicBezTo>
                    <a:pt x="1874" y="264"/>
                    <a:pt x="1871" y="261"/>
                    <a:pt x="1868" y="259"/>
                  </a:cubicBezTo>
                  <a:cubicBezTo>
                    <a:pt x="1865" y="263"/>
                    <a:pt x="1865" y="263"/>
                    <a:pt x="1865" y="263"/>
                  </a:cubicBezTo>
                  <a:cubicBezTo>
                    <a:pt x="1868" y="265"/>
                    <a:pt x="1871" y="268"/>
                    <a:pt x="1874" y="270"/>
                  </a:cubicBezTo>
                  <a:lnTo>
                    <a:pt x="1877" y="266"/>
                  </a:lnTo>
                  <a:close/>
                  <a:moveTo>
                    <a:pt x="1895" y="282"/>
                  </a:moveTo>
                  <a:cubicBezTo>
                    <a:pt x="1892" y="280"/>
                    <a:pt x="1889" y="277"/>
                    <a:pt x="1886" y="274"/>
                  </a:cubicBezTo>
                  <a:cubicBezTo>
                    <a:pt x="1883" y="278"/>
                    <a:pt x="1883" y="278"/>
                    <a:pt x="1883" y="278"/>
                  </a:cubicBezTo>
                  <a:cubicBezTo>
                    <a:pt x="1886" y="281"/>
                    <a:pt x="1889" y="284"/>
                    <a:pt x="1892" y="286"/>
                  </a:cubicBezTo>
                  <a:lnTo>
                    <a:pt x="1895" y="282"/>
                  </a:lnTo>
                  <a:close/>
                  <a:moveTo>
                    <a:pt x="1913" y="299"/>
                  </a:moveTo>
                  <a:cubicBezTo>
                    <a:pt x="1910" y="296"/>
                    <a:pt x="1907" y="293"/>
                    <a:pt x="1904" y="290"/>
                  </a:cubicBezTo>
                  <a:cubicBezTo>
                    <a:pt x="1901" y="294"/>
                    <a:pt x="1901" y="294"/>
                    <a:pt x="1901" y="294"/>
                  </a:cubicBezTo>
                  <a:cubicBezTo>
                    <a:pt x="1904" y="297"/>
                    <a:pt x="1906" y="300"/>
                    <a:pt x="1909" y="302"/>
                  </a:cubicBezTo>
                  <a:lnTo>
                    <a:pt x="1913" y="299"/>
                  </a:lnTo>
                  <a:close/>
                  <a:moveTo>
                    <a:pt x="1930" y="315"/>
                  </a:moveTo>
                  <a:cubicBezTo>
                    <a:pt x="1928" y="312"/>
                    <a:pt x="1925" y="310"/>
                    <a:pt x="1922" y="307"/>
                  </a:cubicBezTo>
                  <a:cubicBezTo>
                    <a:pt x="1918" y="311"/>
                    <a:pt x="1918" y="311"/>
                    <a:pt x="1918" y="311"/>
                  </a:cubicBezTo>
                  <a:cubicBezTo>
                    <a:pt x="1921" y="313"/>
                    <a:pt x="1924" y="316"/>
                    <a:pt x="1927" y="319"/>
                  </a:cubicBezTo>
                  <a:lnTo>
                    <a:pt x="1930" y="315"/>
                  </a:lnTo>
                  <a:close/>
                  <a:moveTo>
                    <a:pt x="1947" y="332"/>
                  </a:moveTo>
                  <a:cubicBezTo>
                    <a:pt x="1945" y="329"/>
                    <a:pt x="1942" y="326"/>
                    <a:pt x="1939" y="324"/>
                  </a:cubicBezTo>
                  <a:cubicBezTo>
                    <a:pt x="1935" y="327"/>
                    <a:pt x="1935" y="327"/>
                    <a:pt x="1935" y="327"/>
                  </a:cubicBezTo>
                  <a:cubicBezTo>
                    <a:pt x="1938" y="330"/>
                    <a:pt x="1941" y="333"/>
                    <a:pt x="1944" y="336"/>
                  </a:cubicBezTo>
                  <a:cubicBezTo>
                    <a:pt x="1947" y="332"/>
                    <a:pt x="1947" y="332"/>
                    <a:pt x="1947" y="332"/>
                  </a:cubicBezTo>
                  <a:close/>
                  <a:moveTo>
                    <a:pt x="1964" y="350"/>
                  </a:moveTo>
                  <a:cubicBezTo>
                    <a:pt x="1961" y="347"/>
                    <a:pt x="1959" y="344"/>
                    <a:pt x="1956" y="341"/>
                  </a:cubicBezTo>
                  <a:cubicBezTo>
                    <a:pt x="1952" y="344"/>
                    <a:pt x="1952" y="344"/>
                    <a:pt x="1952" y="344"/>
                  </a:cubicBezTo>
                  <a:cubicBezTo>
                    <a:pt x="1955" y="347"/>
                    <a:pt x="1957" y="350"/>
                    <a:pt x="1960" y="353"/>
                  </a:cubicBezTo>
                  <a:lnTo>
                    <a:pt x="1964" y="350"/>
                  </a:lnTo>
                  <a:close/>
                  <a:moveTo>
                    <a:pt x="1980" y="367"/>
                  </a:moveTo>
                  <a:cubicBezTo>
                    <a:pt x="1978" y="364"/>
                    <a:pt x="1975" y="361"/>
                    <a:pt x="1972" y="358"/>
                  </a:cubicBezTo>
                  <a:cubicBezTo>
                    <a:pt x="1968" y="362"/>
                    <a:pt x="1968" y="362"/>
                    <a:pt x="1968" y="362"/>
                  </a:cubicBezTo>
                  <a:cubicBezTo>
                    <a:pt x="1971" y="365"/>
                    <a:pt x="1974" y="368"/>
                    <a:pt x="1976" y="371"/>
                  </a:cubicBezTo>
                  <a:lnTo>
                    <a:pt x="1980" y="367"/>
                  </a:lnTo>
                  <a:close/>
                  <a:moveTo>
                    <a:pt x="1996" y="385"/>
                  </a:moveTo>
                  <a:cubicBezTo>
                    <a:pt x="1994" y="382"/>
                    <a:pt x="1991" y="379"/>
                    <a:pt x="1988" y="376"/>
                  </a:cubicBezTo>
                  <a:cubicBezTo>
                    <a:pt x="1984" y="380"/>
                    <a:pt x="1984" y="380"/>
                    <a:pt x="1984" y="380"/>
                  </a:cubicBezTo>
                  <a:cubicBezTo>
                    <a:pt x="1987" y="383"/>
                    <a:pt x="1990" y="386"/>
                    <a:pt x="1992" y="389"/>
                  </a:cubicBezTo>
                  <a:lnTo>
                    <a:pt x="1996" y="385"/>
                  </a:lnTo>
                  <a:close/>
                  <a:moveTo>
                    <a:pt x="2012" y="404"/>
                  </a:moveTo>
                  <a:cubicBezTo>
                    <a:pt x="2009" y="401"/>
                    <a:pt x="2007" y="398"/>
                    <a:pt x="2004" y="394"/>
                  </a:cubicBezTo>
                  <a:cubicBezTo>
                    <a:pt x="2000" y="398"/>
                    <a:pt x="2000" y="398"/>
                    <a:pt x="2000" y="398"/>
                  </a:cubicBezTo>
                  <a:cubicBezTo>
                    <a:pt x="2003" y="401"/>
                    <a:pt x="2005" y="404"/>
                    <a:pt x="2008" y="407"/>
                  </a:cubicBezTo>
                  <a:lnTo>
                    <a:pt x="2012" y="404"/>
                  </a:lnTo>
                  <a:close/>
                  <a:moveTo>
                    <a:pt x="2027" y="422"/>
                  </a:moveTo>
                  <a:cubicBezTo>
                    <a:pt x="2025" y="419"/>
                    <a:pt x="2022" y="416"/>
                    <a:pt x="2020" y="413"/>
                  </a:cubicBezTo>
                  <a:cubicBezTo>
                    <a:pt x="2015" y="416"/>
                    <a:pt x="2015" y="416"/>
                    <a:pt x="2015" y="416"/>
                  </a:cubicBezTo>
                  <a:cubicBezTo>
                    <a:pt x="2018" y="420"/>
                    <a:pt x="2020" y="423"/>
                    <a:pt x="2023" y="426"/>
                  </a:cubicBezTo>
                  <a:lnTo>
                    <a:pt x="2027" y="422"/>
                  </a:lnTo>
                  <a:close/>
                  <a:moveTo>
                    <a:pt x="2042" y="441"/>
                  </a:moveTo>
                  <a:cubicBezTo>
                    <a:pt x="2039" y="438"/>
                    <a:pt x="2037" y="435"/>
                    <a:pt x="2034" y="432"/>
                  </a:cubicBezTo>
                  <a:cubicBezTo>
                    <a:pt x="2030" y="435"/>
                    <a:pt x="2030" y="435"/>
                    <a:pt x="2030" y="435"/>
                  </a:cubicBezTo>
                  <a:cubicBezTo>
                    <a:pt x="2033" y="438"/>
                    <a:pt x="2035" y="442"/>
                    <a:pt x="2038" y="445"/>
                  </a:cubicBezTo>
                  <a:lnTo>
                    <a:pt x="2042" y="441"/>
                  </a:lnTo>
                  <a:close/>
                  <a:moveTo>
                    <a:pt x="2056" y="461"/>
                  </a:moveTo>
                  <a:cubicBezTo>
                    <a:pt x="2054" y="458"/>
                    <a:pt x="2051" y="454"/>
                    <a:pt x="2049" y="451"/>
                  </a:cubicBezTo>
                  <a:cubicBezTo>
                    <a:pt x="2045" y="454"/>
                    <a:pt x="2045" y="454"/>
                    <a:pt x="2045" y="454"/>
                  </a:cubicBezTo>
                  <a:cubicBezTo>
                    <a:pt x="2047" y="458"/>
                    <a:pt x="2050" y="461"/>
                    <a:pt x="2052" y="464"/>
                  </a:cubicBezTo>
                  <a:lnTo>
                    <a:pt x="2056" y="461"/>
                  </a:lnTo>
                  <a:close/>
                  <a:moveTo>
                    <a:pt x="2070" y="481"/>
                  </a:moveTo>
                  <a:cubicBezTo>
                    <a:pt x="2068" y="477"/>
                    <a:pt x="2066" y="474"/>
                    <a:pt x="2063" y="471"/>
                  </a:cubicBezTo>
                  <a:cubicBezTo>
                    <a:pt x="2059" y="474"/>
                    <a:pt x="2059" y="474"/>
                    <a:pt x="2059" y="474"/>
                  </a:cubicBezTo>
                  <a:cubicBezTo>
                    <a:pt x="2061" y="477"/>
                    <a:pt x="2063" y="480"/>
                    <a:pt x="2066" y="484"/>
                  </a:cubicBezTo>
                  <a:lnTo>
                    <a:pt x="2070" y="481"/>
                  </a:lnTo>
                  <a:close/>
                  <a:moveTo>
                    <a:pt x="2084" y="500"/>
                  </a:moveTo>
                  <a:cubicBezTo>
                    <a:pt x="2082" y="497"/>
                    <a:pt x="2079" y="494"/>
                    <a:pt x="2077" y="490"/>
                  </a:cubicBezTo>
                  <a:cubicBezTo>
                    <a:pt x="2073" y="493"/>
                    <a:pt x="2073" y="493"/>
                    <a:pt x="2073" y="493"/>
                  </a:cubicBezTo>
                  <a:cubicBezTo>
                    <a:pt x="2075" y="497"/>
                    <a:pt x="2077" y="500"/>
                    <a:pt x="2079" y="503"/>
                  </a:cubicBezTo>
                  <a:lnTo>
                    <a:pt x="2084" y="500"/>
                  </a:lnTo>
                  <a:close/>
                  <a:moveTo>
                    <a:pt x="2097" y="521"/>
                  </a:moveTo>
                  <a:cubicBezTo>
                    <a:pt x="2095" y="517"/>
                    <a:pt x="2093" y="514"/>
                    <a:pt x="2090" y="511"/>
                  </a:cubicBezTo>
                  <a:cubicBezTo>
                    <a:pt x="2086" y="513"/>
                    <a:pt x="2086" y="513"/>
                    <a:pt x="2086" y="513"/>
                  </a:cubicBezTo>
                  <a:cubicBezTo>
                    <a:pt x="2088" y="517"/>
                    <a:pt x="2090" y="520"/>
                    <a:pt x="2092" y="524"/>
                  </a:cubicBezTo>
                  <a:lnTo>
                    <a:pt x="2097" y="521"/>
                  </a:lnTo>
                  <a:close/>
                  <a:moveTo>
                    <a:pt x="2110" y="541"/>
                  </a:moveTo>
                  <a:cubicBezTo>
                    <a:pt x="2108" y="538"/>
                    <a:pt x="2105" y="534"/>
                    <a:pt x="2103" y="531"/>
                  </a:cubicBezTo>
                  <a:cubicBezTo>
                    <a:pt x="2099" y="534"/>
                    <a:pt x="2099" y="534"/>
                    <a:pt x="2099" y="534"/>
                  </a:cubicBezTo>
                  <a:cubicBezTo>
                    <a:pt x="2101" y="537"/>
                    <a:pt x="2103" y="541"/>
                    <a:pt x="2105" y="544"/>
                  </a:cubicBezTo>
                  <a:lnTo>
                    <a:pt x="2110" y="541"/>
                  </a:lnTo>
                  <a:close/>
                  <a:moveTo>
                    <a:pt x="2122" y="562"/>
                  </a:moveTo>
                  <a:cubicBezTo>
                    <a:pt x="2120" y="558"/>
                    <a:pt x="2118" y="555"/>
                    <a:pt x="2116" y="552"/>
                  </a:cubicBezTo>
                  <a:cubicBezTo>
                    <a:pt x="2111" y="554"/>
                    <a:pt x="2111" y="554"/>
                    <a:pt x="2111" y="554"/>
                  </a:cubicBezTo>
                  <a:cubicBezTo>
                    <a:pt x="2113" y="558"/>
                    <a:pt x="2115" y="561"/>
                    <a:pt x="2117" y="565"/>
                  </a:cubicBezTo>
                  <a:lnTo>
                    <a:pt x="2122" y="562"/>
                  </a:lnTo>
                  <a:close/>
                  <a:moveTo>
                    <a:pt x="2134" y="583"/>
                  </a:moveTo>
                  <a:cubicBezTo>
                    <a:pt x="2132" y="579"/>
                    <a:pt x="2130" y="576"/>
                    <a:pt x="2128" y="572"/>
                  </a:cubicBezTo>
                  <a:cubicBezTo>
                    <a:pt x="2123" y="575"/>
                    <a:pt x="2123" y="575"/>
                    <a:pt x="2123" y="575"/>
                  </a:cubicBezTo>
                  <a:cubicBezTo>
                    <a:pt x="2125" y="579"/>
                    <a:pt x="2127" y="582"/>
                    <a:pt x="2129" y="586"/>
                  </a:cubicBezTo>
                  <a:lnTo>
                    <a:pt x="2134" y="583"/>
                  </a:lnTo>
                  <a:close/>
                  <a:moveTo>
                    <a:pt x="2145" y="604"/>
                  </a:moveTo>
                  <a:cubicBezTo>
                    <a:pt x="2143" y="601"/>
                    <a:pt x="2142" y="597"/>
                    <a:pt x="2140" y="594"/>
                  </a:cubicBezTo>
                  <a:cubicBezTo>
                    <a:pt x="2135" y="596"/>
                    <a:pt x="2135" y="596"/>
                    <a:pt x="2135" y="596"/>
                  </a:cubicBezTo>
                  <a:cubicBezTo>
                    <a:pt x="2137" y="600"/>
                    <a:pt x="2139" y="603"/>
                    <a:pt x="2141" y="607"/>
                  </a:cubicBezTo>
                  <a:lnTo>
                    <a:pt x="2145" y="604"/>
                  </a:lnTo>
                  <a:close/>
                  <a:moveTo>
                    <a:pt x="2156" y="626"/>
                  </a:moveTo>
                  <a:cubicBezTo>
                    <a:pt x="2155" y="622"/>
                    <a:pt x="2153" y="618"/>
                    <a:pt x="2151" y="615"/>
                  </a:cubicBezTo>
                  <a:cubicBezTo>
                    <a:pt x="2146" y="617"/>
                    <a:pt x="2146" y="617"/>
                    <a:pt x="2146" y="617"/>
                  </a:cubicBezTo>
                  <a:cubicBezTo>
                    <a:pt x="2148" y="621"/>
                    <a:pt x="2150" y="624"/>
                    <a:pt x="2152" y="628"/>
                  </a:cubicBezTo>
                  <a:lnTo>
                    <a:pt x="2156" y="626"/>
                  </a:lnTo>
                  <a:close/>
                  <a:moveTo>
                    <a:pt x="2167" y="647"/>
                  </a:moveTo>
                  <a:cubicBezTo>
                    <a:pt x="2165" y="644"/>
                    <a:pt x="2164" y="640"/>
                    <a:pt x="2162" y="636"/>
                  </a:cubicBezTo>
                  <a:cubicBezTo>
                    <a:pt x="2157" y="639"/>
                    <a:pt x="2157" y="639"/>
                    <a:pt x="2157" y="639"/>
                  </a:cubicBezTo>
                  <a:cubicBezTo>
                    <a:pt x="2159" y="642"/>
                    <a:pt x="2160" y="646"/>
                    <a:pt x="2162" y="650"/>
                  </a:cubicBezTo>
                  <a:lnTo>
                    <a:pt x="2167" y="647"/>
                  </a:lnTo>
                  <a:close/>
                  <a:moveTo>
                    <a:pt x="2177" y="669"/>
                  </a:moveTo>
                  <a:cubicBezTo>
                    <a:pt x="2175" y="665"/>
                    <a:pt x="2174" y="662"/>
                    <a:pt x="2172" y="658"/>
                  </a:cubicBezTo>
                  <a:cubicBezTo>
                    <a:pt x="2167" y="660"/>
                    <a:pt x="2167" y="660"/>
                    <a:pt x="2167" y="660"/>
                  </a:cubicBezTo>
                  <a:cubicBezTo>
                    <a:pt x="2169" y="664"/>
                    <a:pt x="2171" y="668"/>
                    <a:pt x="2172" y="671"/>
                  </a:cubicBezTo>
                  <a:cubicBezTo>
                    <a:pt x="2177" y="669"/>
                    <a:pt x="2177" y="669"/>
                    <a:pt x="2177" y="669"/>
                  </a:cubicBezTo>
                  <a:close/>
                  <a:moveTo>
                    <a:pt x="2187" y="691"/>
                  </a:moveTo>
                  <a:cubicBezTo>
                    <a:pt x="2185" y="687"/>
                    <a:pt x="2184" y="684"/>
                    <a:pt x="2182" y="680"/>
                  </a:cubicBezTo>
                  <a:cubicBezTo>
                    <a:pt x="2177" y="682"/>
                    <a:pt x="2177" y="682"/>
                    <a:pt x="2177" y="682"/>
                  </a:cubicBezTo>
                  <a:cubicBezTo>
                    <a:pt x="2179" y="686"/>
                    <a:pt x="2180" y="689"/>
                    <a:pt x="2182" y="693"/>
                  </a:cubicBezTo>
                  <a:cubicBezTo>
                    <a:pt x="2187" y="691"/>
                    <a:pt x="2187" y="691"/>
                    <a:pt x="2187" y="691"/>
                  </a:cubicBezTo>
                  <a:close/>
                  <a:moveTo>
                    <a:pt x="2196" y="713"/>
                  </a:moveTo>
                  <a:cubicBezTo>
                    <a:pt x="2195" y="709"/>
                    <a:pt x="2193" y="706"/>
                    <a:pt x="2192" y="702"/>
                  </a:cubicBezTo>
                  <a:cubicBezTo>
                    <a:pt x="2187" y="704"/>
                    <a:pt x="2187" y="704"/>
                    <a:pt x="2187" y="704"/>
                  </a:cubicBezTo>
                  <a:cubicBezTo>
                    <a:pt x="2188" y="708"/>
                    <a:pt x="2190" y="712"/>
                    <a:pt x="2191" y="715"/>
                  </a:cubicBezTo>
                  <a:lnTo>
                    <a:pt x="2196" y="713"/>
                  </a:lnTo>
                  <a:close/>
                  <a:moveTo>
                    <a:pt x="2205" y="736"/>
                  </a:moveTo>
                  <a:cubicBezTo>
                    <a:pt x="2204" y="732"/>
                    <a:pt x="2202" y="728"/>
                    <a:pt x="2201" y="724"/>
                  </a:cubicBezTo>
                  <a:cubicBezTo>
                    <a:pt x="2196" y="726"/>
                    <a:pt x="2196" y="726"/>
                    <a:pt x="2196" y="726"/>
                  </a:cubicBezTo>
                  <a:cubicBezTo>
                    <a:pt x="2197" y="730"/>
                    <a:pt x="2199" y="734"/>
                    <a:pt x="2200" y="737"/>
                  </a:cubicBezTo>
                  <a:lnTo>
                    <a:pt x="2205" y="736"/>
                  </a:lnTo>
                  <a:close/>
                  <a:moveTo>
                    <a:pt x="2213" y="758"/>
                  </a:moveTo>
                  <a:cubicBezTo>
                    <a:pt x="2212" y="754"/>
                    <a:pt x="2211" y="751"/>
                    <a:pt x="2209" y="747"/>
                  </a:cubicBezTo>
                  <a:cubicBezTo>
                    <a:pt x="2204" y="749"/>
                    <a:pt x="2204" y="749"/>
                    <a:pt x="2204" y="749"/>
                  </a:cubicBezTo>
                  <a:cubicBezTo>
                    <a:pt x="2206" y="752"/>
                    <a:pt x="2207" y="756"/>
                    <a:pt x="2208" y="760"/>
                  </a:cubicBezTo>
                  <a:lnTo>
                    <a:pt x="2213" y="758"/>
                  </a:lnTo>
                  <a:close/>
                  <a:moveTo>
                    <a:pt x="2221" y="781"/>
                  </a:moveTo>
                  <a:cubicBezTo>
                    <a:pt x="2220" y="777"/>
                    <a:pt x="2219" y="773"/>
                    <a:pt x="2217" y="769"/>
                  </a:cubicBezTo>
                  <a:cubicBezTo>
                    <a:pt x="2212" y="771"/>
                    <a:pt x="2212" y="771"/>
                    <a:pt x="2212" y="771"/>
                  </a:cubicBezTo>
                  <a:cubicBezTo>
                    <a:pt x="2214" y="775"/>
                    <a:pt x="2215" y="779"/>
                    <a:pt x="2216" y="783"/>
                  </a:cubicBezTo>
                  <a:lnTo>
                    <a:pt x="2221" y="781"/>
                  </a:lnTo>
                  <a:close/>
                  <a:moveTo>
                    <a:pt x="2229" y="804"/>
                  </a:moveTo>
                  <a:cubicBezTo>
                    <a:pt x="2228" y="800"/>
                    <a:pt x="2226" y="796"/>
                    <a:pt x="2225" y="792"/>
                  </a:cubicBezTo>
                  <a:cubicBezTo>
                    <a:pt x="2220" y="794"/>
                    <a:pt x="2220" y="794"/>
                    <a:pt x="2220" y="794"/>
                  </a:cubicBezTo>
                  <a:cubicBezTo>
                    <a:pt x="2221" y="798"/>
                    <a:pt x="2223" y="801"/>
                    <a:pt x="2224" y="805"/>
                  </a:cubicBezTo>
                  <a:lnTo>
                    <a:pt x="2229" y="804"/>
                  </a:lnTo>
                  <a:close/>
                  <a:moveTo>
                    <a:pt x="2236" y="827"/>
                  </a:moveTo>
                  <a:cubicBezTo>
                    <a:pt x="2235" y="823"/>
                    <a:pt x="2234" y="819"/>
                    <a:pt x="2233" y="815"/>
                  </a:cubicBezTo>
                  <a:cubicBezTo>
                    <a:pt x="2227" y="817"/>
                    <a:pt x="2227" y="817"/>
                    <a:pt x="2227" y="817"/>
                  </a:cubicBezTo>
                  <a:cubicBezTo>
                    <a:pt x="2229" y="820"/>
                    <a:pt x="2230" y="824"/>
                    <a:pt x="2231" y="828"/>
                  </a:cubicBezTo>
                  <a:lnTo>
                    <a:pt x="2236" y="827"/>
                  </a:lnTo>
                  <a:close/>
                  <a:moveTo>
                    <a:pt x="2243" y="850"/>
                  </a:moveTo>
                  <a:cubicBezTo>
                    <a:pt x="2242" y="846"/>
                    <a:pt x="2241" y="842"/>
                    <a:pt x="2239" y="838"/>
                  </a:cubicBezTo>
                  <a:cubicBezTo>
                    <a:pt x="2234" y="840"/>
                    <a:pt x="2234" y="840"/>
                    <a:pt x="2234" y="840"/>
                  </a:cubicBezTo>
                  <a:cubicBezTo>
                    <a:pt x="2235" y="843"/>
                    <a:pt x="2237" y="847"/>
                    <a:pt x="2238" y="851"/>
                  </a:cubicBezTo>
                  <a:lnTo>
                    <a:pt x="2243" y="850"/>
                  </a:lnTo>
                  <a:close/>
                  <a:moveTo>
                    <a:pt x="2249" y="873"/>
                  </a:moveTo>
                  <a:cubicBezTo>
                    <a:pt x="2248" y="869"/>
                    <a:pt x="2247" y="865"/>
                    <a:pt x="2246" y="861"/>
                  </a:cubicBezTo>
                  <a:cubicBezTo>
                    <a:pt x="2241" y="863"/>
                    <a:pt x="2241" y="863"/>
                    <a:pt x="2241" y="863"/>
                  </a:cubicBezTo>
                  <a:cubicBezTo>
                    <a:pt x="2242" y="867"/>
                    <a:pt x="2243" y="870"/>
                    <a:pt x="2244" y="874"/>
                  </a:cubicBezTo>
                  <a:lnTo>
                    <a:pt x="2249" y="873"/>
                  </a:lnTo>
                  <a:close/>
                  <a:moveTo>
                    <a:pt x="2255" y="896"/>
                  </a:moveTo>
                  <a:cubicBezTo>
                    <a:pt x="2254" y="892"/>
                    <a:pt x="2253" y="888"/>
                    <a:pt x="2252" y="885"/>
                  </a:cubicBezTo>
                  <a:cubicBezTo>
                    <a:pt x="2247" y="886"/>
                    <a:pt x="2247" y="886"/>
                    <a:pt x="2247" y="886"/>
                  </a:cubicBezTo>
                  <a:cubicBezTo>
                    <a:pt x="2248" y="890"/>
                    <a:pt x="2249" y="894"/>
                    <a:pt x="2250" y="898"/>
                  </a:cubicBezTo>
                  <a:cubicBezTo>
                    <a:pt x="2255" y="896"/>
                    <a:pt x="2255" y="896"/>
                    <a:pt x="2255" y="896"/>
                  </a:cubicBezTo>
                  <a:close/>
                  <a:moveTo>
                    <a:pt x="2260" y="920"/>
                  </a:moveTo>
                  <a:cubicBezTo>
                    <a:pt x="2259" y="916"/>
                    <a:pt x="2258" y="912"/>
                    <a:pt x="2258" y="908"/>
                  </a:cubicBezTo>
                  <a:cubicBezTo>
                    <a:pt x="2252" y="909"/>
                    <a:pt x="2252" y="909"/>
                    <a:pt x="2252" y="909"/>
                  </a:cubicBezTo>
                  <a:cubicBezTo>
                    <a:pt x="2253" y="913"/>
                    <a:pt x="2254" y="917"/>
                    <a:pt x="2255" y="921"/>
                  </a:cubicBezTo>
                  <a:lnTo>
                    <a:pt x="2260" y="920"/>
                  </a:lnTo>
                  <a:close/>
                  <a:moveTo>
                    <a:pt x="2265" y="943"/>
                  </a:moveTo>
                  <a:cubicBezTo>
                    <a:pt x="2264" y="939"/>
                    <a:pt x="2263" y="935"/>
                    <a:pt x="2263" y="931"/>
                  </a:cubicBezTo>
                  <a:cubicBezTo>
                    <a:pt x="2257" y="933"/>
                    <a:pt x="2257" y="933"/>
                    <a:pt x="2257" y="933"/>
                  </a:cubicBezTo>
                  <a:cubicBezTo>
                    <a:pt x="2258" y="936"/>
                    <a:pt x="2259" y="940"/>
                    <a:pt x="2260" y="944"/>
                  </a:cubicBezTo>
                  <a:lnTo>
                    <a:pt x="2265" y="943"/>
                  </a:lnTo>
                  <a:close/>
                  <a:moveTo>
                    <a:pt x="2270" y="967"/>
                  </a:moveTo>
                  <a:cubicBezTo>
                    <a:pt x="2269" y="963"/>
                    <a:pt x="2268" y="959"/>
                    <a:pt x="2267" y="955"/>
                  </a:cubicBezTo>
                  <a:cubicBezTo>
                    <a:pt x="2262" y="956"/>
                    <a:pt x="2262" y="956"/>
                    <a:pt x="2262" y="956"/>
                  </a:cubicBezTo>
                  <a:cubicBezTo>
                    <a:pt x="2263" y="960"/>
                    <a:pt x="2264" y="964"/>
                    <a:pt x="2264" y="968"/>
                  </a:cubicBezTo>
                  <a:lnTo>
                    <a:pt x="2270" y="967"/>
                  </a:lnTo>
                  <a:close/>
                  <a:moveTo>
                    <a:pt x="2274" y="991"/>
                  </a:moveTo>
                  <a:cubicBezTo>
                    <a:pt x="2273" y="987"/>
                    <a:pt x="2272" y="983"/>
                    <a:pt x="2272" y="979"/>
                  </a:cubicBezTo>
                  <a:cubicBezTo>
                    <a:pt x="2266" y="980"/>
                    <a:pt x="2266" y="980"/>
                    <a:pt x="2266" y="980"/>
                  </a:cubicBezTo>
                  <a:cubicBezTo>
                    <a:pt x="2267" y="984"/>
                    <a:pt x="2268" y="987"/>
                    <a:pt x="2268" y="991"/>
                  </a:cubicBezTo>
                  <a:lnTo>
                    <a:pt x="2274" y="991"/>
                  </a:lnTo>
                  <a:close/>
                  <a:moveTo>
                    <a:pt x="2277" y="1014"/>
                  </a:moveTo>
                  <a:cubicBezTo>
                    <a:pt x="2277" y="1010"/>
                    <a:pt x="2276" y="1006"/>
                    <a:pt x="2275" y="1002"/>
                  </a:cubicBezTo>
                  <a:cubicBezTo>
                    <a:pt x="2270" y="1003"/>
                    <a:pt x="2270" y="1003"/>
                    <a:pt x="2270" y="1003"/>
                  </a:cubicBezTo>
                  <a:cubicBezTo>
                    <a:pt x="2271" y="1007"/>
                    <a:pt x="2271" y="1011"/>
                    <a:pt x="2272" y="1015"/>
                  </a:cubicBezTo>
                  <a:lnTo>
                    <a:pt x="2277" y="1014"/>
                  </a:lnTo>
                  <a:close/>
                  <a:moveTo>
                    <a:pt x="2280" y="1038"/>
                  </a:moveTo>
                  <a:cubicBezTo>
                    <a:pt x="2280" y="1034"/>
                    <a:pt x="2279" y="1030"/>
                    <a:pt x="2279" y="1026"/>
                  </a:cubicBezTo>
                  <a:cubicBezTo>
                    <a:pt x="2274" y="1027"/>
                    <a:pt x="2274" y="1027"/>
                    <a:pt x="2274" y="1027"/>
                  </a:cubicBezTo>
                  <a:cubicBezTo>
                    <a:pt x="2274" y="1031"/>
                    <a:pt x="2275" y="1035"/>
                    <a:pt x="2275" y="1039"/>
                  </a:cubicBezTo>
                  <a:lnTo>
                    <a:pt x="2280" y="1038"/>
                  </a:lnTo>
                  <a:close/>
                  <a:moveTo>
                    <a:pt x="2283" y="1062"/>
                  </a:moveTo>
                  <a:cubicBezTo>
                    <a:pt x="2283" y="1058"/>
                    <a:pt x="2282" y="1054"/>
                    <a:pt x="2282" y="1050"/>
                  </a:cubicBezTo>
                  <a:cubicBezTo>
                    <a:pt x="2277" y="1051"/>
                    <a:pt x="2277" y="1051"/>
                    <a:pt x="2277" y="1051"/>
                  </a:cubicBezTo>
                  <a:cubicBezTo>
                    <a:pt x="2277" y="1055"/>
                    <a:pt x="2277" y="1059"/>
                    <a:pt x="2278" y="1063"/>
                  </a:cubicBezTo>
                  <a:lnTo>
                    <a:pt x="2283" y="1062"/>
                  </a:lnTo>
                  <a:close/>
                  <a:moveTo>
                    <a:pt x="2286" y="1086"/>
                  </a:moveTo>
                  <a:cubicBezTo>
                    <a:pt x="2285" y="1082"/>
                    <a:pt x="2285" y="1078"/>
                    <a:pt x="2284" y="1074"/>
                  </a:cubicBezTo>
                  <a:cubicBezTo>
                    <a:pt x="2279" y="1075"/>
                    <a:pt x="2279" y="1075"/>
                    <a:pt x="2279" y="1075"/>
                  </a:cubicBezTo>
                  <a:cubicBezTo>
                    <a:pt x="2279" y="1079"/>
                    <a:pt x="2280" y="1083"/>
                    <a:pt x="2280" y="1086"/>
                  </a:cubicBezTo>
                  <a:lnTo>
                    <a:pt x="2286" y="1086"/>
                  </a:lnTo>
                  <a:close/>
                  <a:moveTo>
                    <a:pt x="2287" y="1110"/>
                  </a:moveTo>
                  <a:cubicBezTo>
                    <a:pt x="2287" y="1106"/>
                    <a:pt x="2287" y="1102"/>
                    <a:pt x="2287" y="1098"/>
                  </a:cubicBezTo>
                  <a:cubicBezTo>
                    <a:pt x="2281" y="1098"/>
                    <a:pt x="2281" y="1098"/>
                    <a:pt x="2281" y="1098"/>
                  </a:cubicBezTo>
                  <a:cubicBezTo>
                    <a:pt x="2281" y="1102"/>
                    <a:pt x="2282" y="1106"/>
                    <a:pt x="2282" y="1110"/>
                  </a:cubicBezTo>
                  <a:lnTo>
                    <a:pt x="2287" y="1110"/>
                  </a:lnTo>
                  <a:close/>
                  <a:moveTo>
                    <a:pt x="2289" y="1134"/>
                  </a:moveTo>
                  <a:cubicBezTo>
                    <a:pt x="2289" y="1130"/>
                    <a:pt x="2288" y="1126"/>
                    <a:pt x="2288" y="1122"/>
                  </a:cubicBezTo>
                  <a:cubicBezTo>
                    <a:pt x="2283" y="1122"/>
                    <a:pt x="2283" y="1122"/>
                    <a:pt x="2283" y="1122"/>
                  </a:cubicBezTo>
                  <a:cubicBezTo>
                    <a:pt x="2283" y="1126"/>
                    <a:pt x="2283" y="1130"/>
                    <a:pt x="2284" y="1134"/>
                  </a:cubicBezTo>
                  <a:lnTo>
                    <a:pt x="2289" y="1134"/>
                  </a:lnTo>
                  <a:close/>
                  <a:moveTo>
                    <a:pt x="2290" y="1158"/>
                  </a:moveTo>
                  <a:cubicBezTo>
                    <a:pt x="2290" y="1154"/>
                    <a:pt x="2290" y="1150"/>
                    <a:pt x="2289" y="1146"/>
                  </a:cubicBezTo>
                  <a:cubicBezTo>
                    <a:pt x="2284" y="1146"/>
                    <a:pt x="2284" y="1146"/>
                    <a:pt x="2284" y="1146"/>
                  </a:cubicBezTo>
                  <a:cubicBezTo>
                    <a:pt x="2284" y="1150"/>
                    <a:pt x="2284" y="1154"/>
                    <a:pt x="2285" y="1158"/>
                  </a:cubicBezTo>
                  <a:lnTo>
                    <a:pt x="2290" y="1158"/>
                  </a:lnTo>
                  <a:close/>
                  <a:moveTo>
                    <a:pt x="2291" y="1182"/>
                  </a:moveTo>
                  <a:cubicBezTo>
                    <a:pt x="2290" y="1178"/>
                    <a:pt x="2290" y="1174"/>
                    <a:pt x="2290" y="1170"/>
                  </a:cubicBezTo>
                  <a:cubicBezTo>
                    <a:pt x="2285" y="1170"/>
                    <a:pt x="2285" y="1170"/>
                    <a:pt x="2285" y="1170"/>
                  </a:cubicBezTo>
                  <a:cubicBezTo>
                    <a:pt x="2285" y="1174"/>
                    <a:pt x="2285" y="1178"/>
                    <a:pt x="2285" y="1182"/>
                  </a:cubicBezTo>
                  <a:lnTo>
                    <a:pt x="2291" y="1182"/>
                  </a:lnTo>
                  <a:close/>
                  <a:moveTo>
                    <a:pt x="2291" y="1206"/>
                  </a:moveTo>
                  <a:cubicBezTo>
                    <a:pt x="2291" y="1202"/>
                    <a:pt x="2291" y="1198"/>
                    <a:pt x="2291" y="1194"/>
                  </a:cubicBezTo>
                  <a:cubicBezTo>
                    <a:pt x="2285" y="1194"/>
                    <a:pt x="2285" y="1194"/>
                    <a:pt x="2285" y="1194"/>
                  </a:cubicBezTo>
                  <a:cubicBezTo>
                    <a:pt x="2285" y="1198"/>
                    <a:pt x="2285" y="1202"/>
                    <a:pt x="2285" y="1206"/>
                  </a:cubicBezTo>
                  <a:lnTo>
                    <a:pt x="2291" y="1206"/>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6" name="Freeform 49"/>
            <p:cNvSpPr>
              <a:spLocks noEditPoints="1"/>
            </p:cNvSpPr>
            <p:nvPr/>
          </p:nvSpPr>
          <p:spPr bwMode="auto">
            <a:xfrm>
              <a:off x="10416891" y="3366997"/>
              <a:ext cx="605746" cy="277348"/>
            </a:xfrm>
            <a:custGeom>
              <a:avLst/>
              <a:gdLst>
                <a:gd name="T0" fmla="*/ 795 w 795"/>
                <a:gd name="T1" fmla="*/ 16 h 364"/>
                <a:gd name="T2" fmla="*/ 778 w 795"/>
                <a:gd name="T3" fmla="*/ 5 h 364"/>
                <a:gd name="T4" fmla="*/ 733 w 795"/>
                <a:gd name="T5" fmla="*/ 45 h 364"/>
                <a:gd name="T6" fmla="*/ 752 w 795"/>
                <a:gd name="T7" fmla="*/ 14 h 364"/>
                <a:gd name="T8" fmla="*/ 733 w 795"/>
                <a:gd name="T9" fmla="*/ 45 h 364"/>
                <a:gd name="T10" fmla="*/ 707 w 795"/>
                <a:gd name="T11" fmla="*/ 54 h 364"/>
                <a:gd name="T12" fmla="*/ 674 w 795"/>
                <a:gd name="T13" fmla="*/ 49 h 364"/>
                <a:gd name="T14" fmla="*/ 629 w 795"/>
                <a:gd name="T15" fmla="*/ 90 h 364"/>
                <a:gd name="T16" fmla="*/ 648 w 795"/>
                <a:gd name="T17" fmla="*/ 61 h 364"/>
                <a:gd name="T18" fmla="*/ 629 w 795"/>
                <a:gd name="T19" fmla="*/ 90 h 364"/>
                <a:gd name="T20" fmla="*/ 603 w 795"/>
                <a:gd name="T21" fmla="*/ 102 h 364"/>
                <a:gd name="T22" fmla="*/ 570 w 795"/>
                <a:gd name="T23" fmla="*/ 94 h 364"/>
                <a:gd name="T24" fmla="*/ 527 w 795"/>
                <a:gd name="T25" fmla="*/ 135 h 364"/>
                <a:gd name="T26" fmla="*/ 544 w 795"/>
                <a:gd name="T27" fmla="*/ 106 h 364"/>
                <a:gd name="T28" fmla="*/ 527 w 795"/>
                <a:gd name="T29" fmla="*/ 135 h 364"/>
                <a:gd name="T30" fmla="*/ 501 w 795"/>
                <a:gd name="T31" fmla="*/ 146 h 364"/>
                <a:gd name="T32" fmla="*/ 466 w 795"/>
                <a:gd name="T33" fmla="*/ 142 h 364"/>
                <a:gd name="T34" fmla="*/ 423 w 795"/>
                <a:gd name="T35" fmla="*/ 182 h 364"/>
                <a:gd name="T36" fmla="*/ 440 w 795"/>
                <a:gd name="T37" fmla="*/ 154 h 364"/>
                <a:gd name="T38" fmla="*/ 423 w 795"/>
                <a:gd name="T39" fmla="*/ 182 h 364"/>
                <a:gd name="T40" fmla="*/ 397 w 795"/>
                <a:gd name="T41" fmla="*/ 194 h 364"/>
                <a:gd name="T42" fmla="*/ 362 w 795"/>
                <a:gd name="T43" fmla="*/ 187 h 364"/>
                <a:gd name="T44" fmla="*/ 319 w 795"/>
                <a:gd name="T45" fmla="*/ 227 h 364"/>
                <a:gd name="T46" fmla="*/ 336 w 795"/>
                <a:gd name="T47" fmla="*/ 198 h 364"/>
                <a:gd name="T48" fmla="*/ 319 w 795"/>
                <a:gd name="T49" fmla="*/ 227 h 364"/>
                <a:gd name="T50" fmla="*/ 293 w 795"/>
                <a:gd name="T51" fmla="*/ 239 h 364"/>
                <a:gd name="T52" fmla="*/ 260 w 795"/>
                <a:gd name="T53" fmla="*/ 232 h 364"/>
                <a:gd name="T54" fmla="*/ 215 w 795"/>
                <a:gd name="T55" fmla="*/ 272 h 364"/>
                <a:gd name="T56" fmla="*/ 234 w 795"/>
                <a:gd name="T57" fmla="*/ 243 h 364"/>
                <a:gd name="T58" fmla="*/ 215 w 795"/>
                <a:gd name="T59" fmla="*/ 272 h 364"/>
                <a:gd name="T60" fmla="*/ 189 w 795"/>
                <a:gd name="T61" fmla="*/ 284 h 364"/>
                <a:gd name="T62" fmla="*/ 156 w 795"/>
                <a:gd name="T63" fmla="*/ 279 h 364"/>
                <a:gd name="T64" fmla="*/ 111 w 795"/>
                <a:gd name="T65" fmla="*/ 319 h 364"/>
                <a:gd name="T66" fmla="*/ 130 w 795"/>
                <a:gd name="T67" fmla="*/ 291 h 364"/>
                <a:gd name="T68" fmla="*/ 111 w 795"/>
                <a:gd name="T69" fmla="*/ 319 h 364"/>
                <a:gd name="T70" fmla="*/ 85 w 795"/>
                <a:gd name="T71" fmla="*/ 331 h 364"/>
                <a:gd name="T72" fmla="*/ 52 w 795"/>
                <a:gd name="T73" fmla="*/ 324 h 364"/>
                <a:gd name="T74" fmla="*/ 7 w 795"/>
                <a:gd name="T75" fmla="*/ 364 h 364"/>
                <a:gd name="T76" fmla="*/ 26 w 795"/>
                <a:gd name="T77" fmla="*/ 336 h 364"/>
                <a:gd name="T78" fmla="*/ 7 w 795"/>
                <a:gd name="T79" fmla="*/ 36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5" h="364">
                  <a:moveTo>
                    <a:pt x="785" y="21"/>
                  </a:moveTo>
                  <a:lnTo>
                    <a:pt x="795" y="16"/>
                  </a:lnTo>
                  <a:lnTo>
                    <a:pt x="785" y="0"/>
                  </a:lnTo>
                  <a:lnTo>
                    <a:pt x="778" y="5"/>
                  </a:lnTo>
                  <a:lnTo>
                    <a:pt x="785" y="21"/>
                  </a:lnTo>
                  <a:close/>
                  <a:moveTo>
                    <a:pt x="733" y="45"/>
                  </a:moveTo>
                  <a:lnTo>
                    <a:pt x="759" y="33"/>
                  </a:lnTo>
                  <a:lnTo>
                    <a:pt x="752" y="14"/>
                  </a:lnTo>
                  <a:lnTo>
                    <a:pt x="726" y="26"/>
                  </a:lnTo>
                  <a:lnTo>
                    <a:pt x="733" y="45"/>
                  </a:lnTo>
                  <a:close/>
                  <a:moveTo>
                    <a:pt x="681" y="66"/>
                  </a:moveTo>
                  <a:lnTo>
                    <a:pt x="707" y="54"/>
                  </a:lnTo>
                  <a:lnTo>
                    <a:pt x="700" y="38"/>
                  </a:lnTo>
                  <a:lnTo>
                    <a:pt x="674" y="49"/>
                  </a:lnTo>
                  <a:lnTo>
                    <a:pt x="681" y="66"/>
                  </a:lnTo>
                  <a:close/>
                  <a:moveTo>
                    <a:pt x="629" y="90"/>
                  </a:moveTo>
                  <a:lnTo>
                    <a:pt x="655" y="78"/>
                  </a:lnTo>
                  <a:lnTo>
                    <a:pt x="648" y="61"/>
                  </a:lnTo>
                  <a:lnTo>
                    <a:pt x="622" y="73"/>
                  </a:lnTo>
                  <a:lnTo>
                    <a:pt x="629" y="90"/>
                  </a:lnTo>
                  <a:close/>
                  <a:moveTo>
                    <a:pt x="579" y="113"/>
                  </a:moveTo>
                  <a:lnTo>
                    <a:pt x="603" y="102"/>
                  </a:lnTo>
                  <a:lnTo>
                    <a:pt x="596" y="83"/>
                  </a:lnTo>
                  <a:lnTo>
                    <a:pt x="570" y="94"/>
                  </a:lnTo>
                  <a:lnTo>
                    <a:pt x="579" y="113"/>
                  </a:lnTo>
                  <a:close/>
                  <a:moveTo>
                    <a:pt x="527" y="135"/>
                  </a:moveTo>
                  <a:lnTo>
                    <a:pt x="553" y="123"/>
                  </a:lnTo>
                  <a:lnTo>
                    <a:pt x="544" y="106"/>
                  </a:lnTo>
                  <a:lnTo>
                    <a:pt x="518" y="118"/>
                  </a:lnTo>
                  <a:lnTo>
                    <a:pt x="527" y="135"/>
                  </a:lnTo>
                  <a:close/>
                  <a:moveTo>
                    <a:pt x="475" y="158"/>
                  </a:moveTo>
                  <a:lnTo>
                    <a:pt x="501" y="146"/>
                  </a:lnTo>
                  <a:lnTo>
                    <a:pt x="492" y="130"/>
                  </a:lnTo>
                  <a:lnTo>
                    <a:pt x="466" y="142"/>
                  </a:lnTo>
                  <a:lnTo>
                    <a:pt x="475" y="158"/>
                  </a:lnTo>
                  <a:close/>
                  <a:moveTo>
                    <a:pt x="423" y="182"/>
                  </a:moveTo>
                  <a:lnTo>
                    <a:pt x="449" y="170"/>
                  </a:lnTo>
                  <a:lnTo>
                    <a:pt x="440" y="154"/>
                  </a:lnTo>
                  <a:lnTo>
                    <a:pt x="414" y="163"/>
                  </a:lnTo>
                  <a:lnTo>
                    <a:pt x="423" y="182"/>
                  </a:lnTo>
                  <a:close/>
                  <a:moveTo>
                    <a:pt x="371" y="203"/>
                  </a:moveTo>
                  <a:lnTo>
                    <a:pt x="397" y="194"/>
                  </a:lnTo>
                  <a:lnTo>
                    <a:pt x="388" y="175"/>
                  </a:lnTo>
                  <a:lnTo>
                    <a:pt x="362" y="187"/>
                  </a:lnTo>
                  <a:lnTo>
                    <a:pt x="371" y="203"/>
                  </a:lnTo>
                  <a:close/>
                  <a:moveTo>
                    <a:pt x="319" y="227"/>
                  </a:moveTo>
                  <a:lnTo>
                    <a:pt x="345" y="215"/>
                  </a:lnTo>
                  <a:lnTo>
                    <a:pt x="336" y="198"/>
                  </a:lnTo>
                  <a:lnTo>
                    <a:pt x="312" y="210"/>
                  </a:lnTo>
                  <a:lnTo>
                    <a:pt x="319" y="227"/>
                  </a:lnTo>
                  <a:close/>
                  <a:moveTo>
                    <a:pt x="267" y="251"/>
                  </a:moveTo>
                  <a:lnTo>
                    <a:pt x="293" y="239"/>
                  </a:lnTo>
                  <a:lnTo>
                    <a:pt x="286" y="222"/>
                  </a:lnTo>
                  <a:lnTo>
                    <a:pt x="260" y="232"/>
                  </a:lnTo>
                  <a:lnTo>
                    <a:pt x="267" y="251"/>
                  </a:lnTo>
                  <a:close/>
                  <a:moveTo>
                    <a:pt x="215" y="272"/>
                  </a:moveTo>
                  <a:lnTo>
                    <a:pt x="241" y="262"/>
                  </a:lnTo>
                  <a:lnTo>
                    <a:pt x="234" y="243"/>
                  </a:lnTo>
                  <a:lnTo>
                    <a:pt x="208" y="255"/>
                  </a:lnTo>
                  <a:lnTo>
                    <a:pt x="215" y="272"/>
                  </a:lnTo>
                  <a:close/>
                  <a:moveTo>
                    <a:pt x="163" y="295"/>
                  </a:moveTo>
                  <a:lnTo>
                    <a:pt x="189" y="284"/>
                  </a:lnTo>
                  <a:lnTo>
                    <a:pt x="182" y="267"/>
                  </a:lnTo>
                  <a:lnTo>
                    <a:pt x="156" y="279"/>
                  </a:lnTo>
                  <a:lnTo>
                    <a:pt x="163" y="295"/>
                  </a:lnTo>
                  <a:close/>
                  <a:moveTo>
                    <a:pt x="111" y="319"/>
                  </a:moveTo>
                  <a:lnTo>
                    <a:pt x="137" y="307"/>
                  </a:lnTo>
                  <a:lnTo>
                    <a:pt x="130" y="291"/>
                  </a:lnTo>
                  <a:lnTo>
                    <a:pt x="104" y="303"/>
                  </a:lnTo>
                  <a:lnTo>
                    <a:pt x="111" y="319"/>
                  </a:lnTo>
                  <a:close/>
                  <a:moveTo>
                    <a:pt x="59" y="343"/>
                  </a:moveTo>
                  <a:lnTo>
                    <a:pt x="85" y="331"/>
                  </a:lnTo>
                  <a:lnTo>
                    <a:pt x="78" y="312"/>
                  </a:lnTo>
                  <a:lnTo>
                    <a:pt x="52" y="324"/>
                  </a:lnTo>
                  <a:lnTo>
                    <a:pt x="59" y="343"/>
                  </a:lnTo>
                  <a:close/>
                  <a:moveTo>
                    <a:pt x="7" y="364"/>
                  </a:moveTo>
                  <a:lnTo>
                    <a:pt x="33" y="352"/>
                  </a:lnTo>
                  <a:lnTo>
                    <a:pt x="26" y="336"/>
                  </a:lnTo>
                  <a:lnTo>
                    <a:pt x="0" y="347"/>
                  </a:lnTo>
                  <a:lnTo>
                    <a:pt x="7" y="364"/>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7" name="Freeform 50"/>
            <p:cNvSpPr/>
            <p:nvPr/>
          </p:nvSpPr>
          <p:spPr bwMode="auto">
            <a:xfrm>
              <a:off x="10389461" y="3606248"/>
              <a:ext cx="61718" cy="61718"/>
            </a:xfrm>
            <a:custGeom>
              <a:avLst/>
              <a:gdLst>
                <a:gd name="T0" fmla="*/ 23 w 34"/>
                <a:gd name="T1" fmla="*/ 31 h 34"/>
                <a:gd name="T2" fmla="*/ 3 w 34"/>
                <a:gd name="T3" fmla="*/ 23 h 34"/>
                <a:gd name="T4" fmla="*/ 11 w 34"/>
                <a:gd name="T5" fmla="*/ 4 h 34"/>
                <a:gd name="T6" fmla="*/ 31 w 34"/>
                <a:gd name="T7" fmla="*/ 11 h 34"/>
                <a:gd name="T8" fmla="*/ 23 w 34"/>
                <a:gd name="T9" fmla="*/ 31 h 34"/>
              </a:gdLst>
              <a:ahLst/>
              <a:cxnLst>
                <a:cxn ang="0">
                  <a:pos x="T0" y="T1"/>
                </a:cxn>
                <a:cxn ang="0">
                  <a:pos x="T2" y="T3"/>
                </a:cxn>
                <a:cxn ang="0">
                  <a:pos x="T4" y="T5"/>
                </a:cxn>
                <a:cxn ang="0">
                  <a:pos x="T6" y="T7"/>
                </a:cxn>
                <a:cxn ang="0">
                  <a:pos x="T8" y="T9"/>
                </a:cxn>
              </a:cxnLst>
              <a:rect l="0" t="0" r="r" b="b"/>
              <a:pathLst>
                <a:path w="34" h="34">
                  <a:moveTo>
                    <a:pt x="23" y="31"/>
                  </a:moveTo>
                  <a:cubicBezTo>
                    <a:pt x="16" y="34"/>
                    <a:pt x="7" y="31"/>
                    <a:pt x="3" y="23"/>
                  </a:cubicBezTo>
                  <a:cubicBezTo>
                    <a:pt x="0" y="16"/>
                    <a:pt x="3" y="7"/>
                    <a:pt x="11" y="4"/>
                  </a:cubicBezTo>
                  <a:cubicBezTo>
                    <a:pt x="19" y="0"/>
                    <a:pt x="27" y="4"/>
                    <a:pt x="31" y="11"/>
                  </a:cubicBezTo>
                  <a:cubicBezTo>
                    <a:pt x="34" y="19"/>
                    <a:pt x="31" y="28"/>
                    <a:pt x="23" y="31"/>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8" name="Freeform 51"/>
            <p:cNvSpPr/>
            <p:nvPr/>
          </p:nvSpPr>
          <p:spPr bwMode="auto">
            <a:xfrm>
              <a:off x="10995207" y="3344901"/>
              <a:ext cx="70099" cy="65528"/>
            </a:xfrm>
            <a:custGeom>
              <a:avLst/>
              <a:gdLst>
                <a:gd name="T0" fmla="*/ 38 w 92"/>
                <a:gd name="T1" fmla="*/ 86 h 86"/>
                <a:gd name="T2" fmla="*/ 92 w 92"/>
                <a:gd name="T3" fmla="*/ 10 h 86"/>
                <a:gd name="T4" fmla="*/ 0 w 92"/>
                <a:gd name="T5" fmla="*/ 0 h 86"/>
                <a:gd name="T6" fmla="*/ 38 w 92"/>
                <a:gd name="T7" fmla="*/ 86 h 86"/>
              </a:gdLst>
              <a:ahLst/>
              <a:cxnLst>
                <a:cxn ang="0">
                  <a:pos x="T0" y="T1"/>
                </a:cxn>
                <a:cxn ang="0">
                  <a:pos x="T2" y="T3"/>
                </a:cxn>
                <a:cxn ang="0">
                  <a:pos x="T4" y="T5"/>
                </a:cxn>
                <a:cxn ang="0">
                  <a:pos x="T6" y="T7"/>
                </a:cxn>
              </a:cxnLst>
              <a:rect l="0" t="0" r="r" b="b"/>
              <a:pathLst>
                <a:path w="92" h="86">
                  <a:moveTo>
                    <a:pt x="38" y="86"/>
                  </a:moveTo>
                  <a:lnTo>
                    <a:pt x="92" y="10"/>
                  </a:lnTo>
                  <a:lnTo>
                    <a:pt x="0" y="0"/>
                  </a:lnTo>
                  <a:lnTo>
                    <a:pt x="38" y="86"/>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9" name="Freeform 52"/>
            <p:cNvSpPr>
              <a:spLocks noEditPoints="1"/>
            </p:cNvSpPr>
            <p:nvPr/>
          </p:nvSpPr>
          <p:spPr bwMode="auto">
            <a:xfrm>
              <a:off x="9560465" y="2134170"/>
              <a:ext cx="278110" cy="605746"/>
            </a:xfrm>
            <a:custGeom>
              <a:avLst/>
              <a:gdLst>
                <a:gd name="T0" fmla="*/ 365 w 365"/>
                <a:gd name="T1" fmla="*/ 7 h 795"/>
                <a:gd name="T2" fmla="*/ 343 w 365"/>
                <a:gd name="T3" fmla="*/ 10 h 795"/>
                <a:gd name="T4" fmla="*/ 339 w 365"/>
                <a:gd name="T5" fmla="*/ 69 h 795"/>
                <a:gd name="T6" fmla="*/ 332 w 365"/>
                <a:gd name="T7" fmla="*/ 33 h 795"/>
                <a:gd name="T8" fmla="*/ 339 w 365"/>
                <a:gd name="T9" fmla="*/ 69 h 795"/>
                <a:gd name="T10" fmla="*/ 327 w 365"/>
                <a:gd name="T11" fmla="*/ 95 h 795"/>
                <a:gd name="T12" fmla="*/ 298 w 365"/>
                <a:gd name="T13" fmla="*/ 111 h 795"/>
                <a:gd name="T14" fmla="*/ 291 w 365"/>
                <a:gd name="T15" fmla="*/ 173 h 795"/>
                <a:gd name="T16" fmla="*/ 287 w 365"/>
                <a:gd name="T17" fmla="*/ 137 h 795"/>
                <a:gd name="T18" fmla="*/ 291 w 365"/>
                <a:gd name="T19" fmla="*/ 173 h 795"/>
                <a:gd name="T20" fmla="*/ 282 w 365"/>
                <a:gd name="T21" fmla="*/ 199 h 795"/>
                <a:gd name="T22" fmla="*/ 251 w 365"/>
                <a:gd name="T23" fmla="*/ 215 h 795"/>
                <a:gd name="T24" fmla="*/ 246 w 365"/>
                <a:gd name="T25" fmla="*/ 275 h 795"/>
                <a:gd name="T26" fmla="*/ 242 w 365"/>
                <a:gd name="T27" fmla="*/ 241 h 795"/>
                <a:gd name="T28" fmla="*/ 246 w 365"/>
                <a:gd name="T29" fmla="*/ 275 h 795"/>
                <a:gd name="T30" fmla="*/ 235 w 365"/>
                <a:gd name="T31" fmla="*/ 301 h 795"/>
                <a:gd name="T32" fmla="*/ 206 w 365"/>
                <a:gd name="T33" fmla="*/ 319 h 795"/>
                <a:gd name="T34" fmla="*/ 202 w 365"/>
                <a:gd name="T35" fmla="*/ 379 h 795"/>
                <a:gd name="T36" fmla="*/ 194 w 365"/>
                <a:gd name="T37" fmla="*/ 345 h 795"/>
                <a:gd name="T38" fmla="*/ 202 w 365"/>
                <a:gd name="T39" fmla="*/ 379 h 795"/>
                <a:gd name="T40" fmla="*/ 190 w 365"/>
                <a:gd name="T41" fmla="*/ 405 h 795"/>
                <a:gd name="T42" fmla="*/ 161 w 365"/>
                <a:gd name="T43" fmla="*/ 424 h 795"/>
                <a:gd name="T44" fmla="*/ 154 w 365"/>
                <a:gd name="T45" fmla="*/ 483 h 795"/>
                <a:gd name="T46" fmla="*/ 149 w 365"/>
                <a:gd name="T47" fmla="*/ 450 h 795"/>
                <a:gd name="T48" fmla="*/ 154 w 365"/>
                <a:gd name="T49" fmla="*/ 483 h 795"/>
                <a:gd name="T50" fmla="*/ 142 w 365"/>
                <a:gd name="T51" fmla="*/ 509 h 795"/>
                <a:gd name="T52" fmla="*/ 114 w 365"/>
                <a:gd name="T53" fmla="*/ 528 h 795"/>
                <a:gd name="T54" fmla="*/ 109 w 365"/>
                <a:gd name="T55" fmla="*/ 587 h 795"/>
                <a:gd name="T56" fmla="*/ 102 w 365"/>
                <a:gd name="T57" fmla="*/ 554 h 795"/>
                <a:gd name="T58" fmla="*/ 109 w 365"/>
                <a:gd name="T59" fmla="*/ 587 h 795"/>
                <a:gd name="T60" fmla="*/ 97 w 365"/>
                <a:gd name="T61" fmla="*/ 613 h 795"/>
                <a:gd name="T62" fmla="*/ 69 w 365"/>
                <a:gd name="T63" fmla="*/ 632 h 795"/>
                <a:gd name="T64" fmla="*/ 62 w 365"/>
                <a:gd name="T65" fmla="*/ 691 h 795"/>
                <a:gd name="T66" fmla="*/ 57 w 365"/>
                <a:gd name="T67" fmla="*/ 658 h 795"/>
                <a:gd name="T68" fmla="*/ 62 w 365"/>
                <a:gd name="T69" fmla="*/ 691 h 795"/>
                <a:gd name="T70" fmla="*/ 50 w 365"/>
                <a:gd name="T71" fmla="*/ 717 h 795"/>
                <a:gd name="T72" fmla="*/ 22 w 365"/>
                <a:gd name="T73" fmla="*/ 736 h 795"/>
                <a:gd name="T74" fmla="*/ 17 w 365"/>
                <a:gd name="T75" fmla="*/ 795 h 795"/>
                <a:gd name="T76" fmla="*/ 10 w 365"/>
                <a:gd name="T77" fmla="*/ 762 h 795"/>
                <a:gd name="T78" fmla="*/ 17 w 365"/>
                <a:gd name="T79" fmla="*/ 795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795">
                  <a:moveTo>
                    <a:pt x="362" y="17"/>
                  </a:moveTo>
                  <a:lnTo>
                    <a:pt x="365" y="7"/>
                  </a:lnTo>
                  <a:lnTo>
                    <a:pt x="348" y="0"/>
                  </a:lnTo>
                  <a:lnTo>
                    <a:pt x="343" y="10"/>
                  </a:lnTo>
                  <a:lnTo>
                    <a:pt x="362" y="17"/>
                  </a:lnTo>
                  <a:close/>
                  <a:moveTo>
                    <a:pt x="339" y="69"/>
                  </a:moveTo>
                  <a:lnTo>
                    <a:pt x="351" y="43"/>
                  </a:lnTo>
                  <a:lnTo>
                    <a:pt x="332" y="33"/>
                  </a:lnTo>
                  <a:lnTo>
                    <a:pt x="322" y="59"/>
                  </a:lnTo>
                  <a:lnTo>
                    <a:pt x="339" y="69"/>
                  </a:lnTo>
                  <a:close/>
                  <a:moveTo>
                    <a:pt x="315" y="121"/>
                  </a:moveTo>
                  <a:lnTo>
                    <a:pt x="327" y="95"/>
                  </a:lnTo>
                  <a:lnTo>
                    <a:pt x="310" y="85"/>
                  </a:lnTo>
                  <a:lnTo>
                    <a:pt x="298" y="111"/>
                  </a:lnTo>
                  <a:lnTo>
                    <a:pt x="315" y="121"/>
                  </a:lnTo>
                  <a:close/>
                  <a:moveTo>
                    <a:pt x="291" y="173"/>
                  </a:moveTo>
                  <a:lnTo>
                    <a:pt x="303" y="147"/>
                  </a:lnTo>
                  <a:lnTo>
                    <a:pt x="287" y="137"/>
                  </a:lnTo>
                  <a:lnTo>
                    <a:pt x="275" y="163"/>
                  </a:lnTo>
                  <a:lnTo>
                    <a:pt x="291" y="173"/>
                  </a:lnTo>
                  <a:close/>
                  <a:moveTo>
                    <a:pt x="270" y="225"/>
                  </a:moveTo>
                  <a:lnTo>
                    <a:pt x="282" y="199"/>
                  </a:lnTo>
                  <a:lnTo>
                    <a:pt x="263" y="189"/>
                  </a:lnTo>
                  <a:lnTo>
                    <a:pt x="251" y="215"/>
                  </a:lnTo>
                  <a:lnTo>
                    <a:pt x="270" y="225"/>
                  </a:lnTo>
                  <a:close/>
                  <a:moveTo>
                    <a:pt x="246" y="275"/>
                  </a:moveTo>
                  <a:lnTo>
                    <a:pt x="258" y="249"/>
                  </a:lnTo>
                  <a:lnTo>
                    <a:pt x="242" y="241"/>
                  </a:lnTo>
                  <a:lnTo>
                    <a:pt x="230" y="267"/>
                  </a:lnTo>
                  <a:lnTo>
                    <a:pt x="246" y="275"/>
                  </a:lnTo>
                  <a:close/>
                  <a:moveTo>
                    <a:pt x="223" y="327"/>
                  </a:moveTo>
                  <a:lnTo>
                    <a:pt x="235" y="301"/>
                  </a:lnTo>
                  <a:lnTo>
                    <a:pt x="218" y="293"/>
                  </a:lnTo>
                  <a:lnTo>
                    <a:pt x="206" y="319"/>
                  </a:lnTo>
                  <a:lnTo>
                    <a:pt x="223" y="327"/>
                  </a:lnTo>
                  <a:close/>
                  <a:moveTo>
                    <a:pt x="202" y="379"/>
                  </a:moveTo>
                  <a:lnTo>
                    <a:pt x="211" y="353"/>
                  </a:lnTo>
                  <a:lnTo>
                    <a:pt x="194" y="345"/>
                  </a:lnTo>
                  <a:lnTo>
                    <a:pt x="183" y="371"/>
                  </a:lnTo>
                  <a:lnTo>
                    <a:pt x="202" y="379"/>
                  </a:lnTo>
                  <a:close/>
                  <a:moveTo>
                    <a:pt x="178" y="431"/>
                  </a:moveTo>
                  <a:lnTo>
                    <a:pt x="190" y="405"/>
                  </a:lnTo>
                  <a:lnTo>
                    <a:pt x="171" y="397"/>
                  </a:lnTo>
                  <a:lnTo>
                    <a:pt x="161" y="424"/>
                  </a:lnTo>
                  <a:lnTo>
                    <a:pt x="178" y="431"/>
                  </a:lnTo>
                  <a:close/>
                  <a:moveTo>
                    <a:pt x="154" y="483"/>
                  </a:moveTo>
                  <a:lnTo>
                    <a:pt x="166" y="457"/>
                  </a:lnTo>
                  <a:lnTo>
                    <a:pt x="149" y="450"/>
                  </a:lnTo>
                  <a:lnTo>
                    <a:pt x="138" y="476"/>
                  </a:lnTo>
                  <a:lnTo>
                    <a:pt x="154" y="483"/>
                  </a:lnTo>
                  <a:close/>
                  <a:moveTo>
                    <a:pt x="131" y="535"/>
                  </a:moveTo>
                  <a:lnTo>
                    <a:pt x="142" y="509"/>
                  </a:lnTo>
                  <a:lnTo>
                    <a:pt x="126" y="502"/>
                  </a:lnTo>
                  <a:lnTo>
                    <a:pt x="114" y="528"/>
                  </a:lnTo>
                  <a:lnTo>
                    <a:pt x="131" y="535"/>
                  </a:lnTo>
                  <a:close/>
                  <a:moveTo>
                    <a:pt x="109" y="587"/>
                  </a:moveTo>
                  <a:lnTo>
                    <a:pt x="121" y="561"/>
                  </a:lnTo>
                  <a:lnTo>
                    <a:pt x="102" y="554"/>
                  </a:lnTo>
                  <a:lnTo>
                    <a:pt x="90" y="580"/>
                  </a:lnTo>
                  <a:lnTo>
                    <a:pt x="109" y="587"/>
                  </a:lnTo>
                  <a:close/>
                  <a:moveTo>
                    <a:pt x="86" y="639"/>
                  </a:moveTo>
                  <a:lnTo>
                    <a:pt x="97" y="613"/>
                  </a:lnTo>
                  <a:lnTo>
                    <a:pt x="81" y="606"/>
                  </a:lnTo>
                  <a:lnTo>
                    <a:pt x="69" y="632"/>
                  </a:lnTo>
                  <a:lnTo>
                    <a:pt x="86" y="639"/>
                  </a:lnTo>
                  <a:close/>
                  <a:moveTo>
                    <a:pt x="62" y="691"/>
                  </a:moveTo>
                  <a:lnTo>
                    <a:pt x="74" y="665"/>
                  </a:lnTo>
                  <a:lnTo>
                    <a:pt x="57" y="658"/>
                  </a:lnTo>
                  <a:lnTo>
                    <a:pt x="45" y="684"/>
                  </a:lnTo>
                  <a:lnTo>
                    <a:pt x="62" y="691"/>
                  </a:lnTo>
                  <a:close/>
                  <a:moveTo>
                    <a:pt x="41" y="743"/>
                  </a:moveTo>
                  <a:lnTo>
                    <a:pt x="50" y="717"/>
                  </a:lnTo>
                  <a:lnTo>
                    <a:pt x="34" y="710"/>
                  </a:lnTo>
                  <a:lnTo>
                    <a:pt x="22" y="736"/>
                  </a:lnTo>
                  <a:lnTo>
                    <a:pt x="41" y="743"/>
                  </a:lnTo>
                  <a:close/>
                  <a:moveTo>
                    <a:pt x="17" y="795"/>
                  </a:moveTo>
                  <a:lnTo>
                    <a:pt x="29" y="769"/>
                  </a:lnTo>
                  <a:lnTo>
                    <a:pt x="10" y="762"/>
                  </a:lnTo>
                  <a:lnTo>
                    <a:pt x="0" y="788"/>
                  </a:lnTo>
                  <a:lnTo>
                    <a:pt x="17" y="79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0" name="Freeform 53"/>
            <p:cNvSpPr/>
            <p:nvPr/>
          </p:nvSpPr>
          <p:spPr bwMode="auto">
            <a:xfrm>
              <a:off x="9535320" y="2704104"/>
              <a:ext cx="63241" cy="62480"/>
            </a:xfrm>
            <a:custGeom>
              <a:avLst/>
              <a:gdLst>
                <a:gd name="T0" fmla="*/ 31 w 35"/>
                <a:gd name="T1" fmla="*/ 24 h 35"/>
                <a:gd name="T2" fmla="*/ 11 w 35"/>
                <a:gd name="T3" fmla="*/ 31 h 35"/>
                <a:gd name="T4" fmla="*/ 4 w 35"/>
                <a:gd name="T5" fmla="*/ 11 h 35"/>
                <a:gd name="T6" fmla="*/ 24 w 35"/>
                <a:gd name="T7" fmla="*/ 4 h 35"/>
                <a:gd name="T8" fmla="*/ 31 w 35"/>
                <a:gd name="T9" fmla="*/ 24 h 35"/>
              </a:gdLst>
              <a:ahLst/>
              <a:cxnLst>
                <a:cxn ang="0">
                  <a:pos x="T0" y="T1"/>
                </a:cxn>
                <a:cxn ang="0">
                  <a:pos x="T2" y="T3"/>
                </a:cxn>
                <a:cxn ang="0">
                  <a:pos x="T4" y="T5"/>
                </a:cxn>
                <a:cxn ang="0">
                  <a:pos x="T6" y="T7"/>
                </a:cxn>
                <a:cxn ang="0">
                  <a:pos x="T8" y="T9"/>
                </a:cxn>
              </a:cxnLst>
              <a:rect l="0" t="0" r="r" b="b"/>
              <a:pathLst>
                <a:path w="35" h="35">
                  <a:moveTo>
                    <a:pt x="31" y="24"/>
                  </a:moveTo>
                  <a:cubicBezTo>
                    <a:pt x="28" y="31"/>
                    <a:pt x="19" y="35"/>
                    <a:pt x="11" y="31"/>
                  </a:cubicBezTo>
                  <a:cubicBezTo>
                    <a:pt x="4" y="28"/>
                    <a:pt x="0" y="19"/>
                    <a:pt x="4" y="11"/>
                  </a:cubicBezTo>
                  <a:cubicBezTo>
                    <a:pt x="7" y="4"/>
                    <a:pt x="16" y="0"/>
                    <a:pt x="24" y="4"/>
                  </a:cubicBezTo>
                  <a:cubicBezTo>
                    <a:pt x="31" y="7"/>
                    <a:pt x="35" y="16"/>
                    <a:pt x="31" y="24"/>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1" name="Freeform 54"/>
            <p:cNvSpPr/>
            <p:nvPr/>
          </p:nvSpPr>
          <p:spPr bwMode="auto">
            <a:xfrm>
              <a:off x="9795144" y="2089215"/>
              <a:ext cx="64765" cy="72385"/>
            </a:xfrm>
            <a:custGeom>
              <a:avLst/>
              <a:gdLst>
                <a:gd name="T0" fmla="*/ 85 w 85"/>
                <a:gd name="T1" fmla="*/ 95 h 95"/>
                <a:gd name="T2" fmla="*/ 76 w 85"/>
                <a:gd name="T3" fmla="*/ 0 h 95"/>
                <a:gd name="T4" fmla="*/ 0 w 85"/>
                <a:gd name="T5" fmla="*/ 57 h 95"/>
                <a:gd name="T6" fmla="*/ 85 w 85"/>
                <a:gd name="T7" fmla="*/ 95 h 95"/>
              </a:gdLst>
              <a:ahLst/>
              <a:cxnLst>
                <a:cxn ang="0">
                  <a:pos x="T0" y="T1"/>
                </a:cxn>
                <a:cxn ang="0">
                  <a:pos x="T2" y="T3"/>
                </a:cxn>
                <a:cxn ang="0">
                  <a:pos x="T4" y="T5"/>
                </a:cxn>
                <a:cxn ang="0">
                  <a:pos x="T6" y="T7"/>
                </a:cxn>
              </a:cxnLst>
              <a:rect l="0" t="0" r="r" b="b"/>
              <a:pathLst>
                <a:path w="85" h="95">
                  <a:moveTo>
                    <a:pt x="85" y="95"/>
                  </a:moveTo>
                  <a:lnTo>
                    <a:pt x="76" y="0"/>
                  </a:lnTo>
                  <a:lnTo>
                    <a:pt x="0" y="57"/>
                  </a:lnTo>
                  <a:lnTo>
                    <a:pt x="85" y="9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2" name="Freeform 55"/>
            <p:cNvSpPr>
              <a:spLocks noEditPoints="1"/>
            </p:cNvSpPr>
            <p:nvPr/>
          </p:nvSpPr>
          <p:spPr bwMode="auto">
            <a:xfrm>
              <a:off x="6864702" y="3366997"/>
              <a:ext cx="605746" cy="277348"/>
            </a:xfrm>
            <a:custGeom>
              <a:avLst/>
              <a:gdLst>
                <a:gd name="T0" fmla="*/ 10 w 795"/>
                <a:gd name="T1" fmla="*/ 0 h 364"/>
                <a:gd name="T2" fmla="*/ 10 w 795"/>
                <a:gd name="T3" fmla="*/ 21 h 364"/>
                <a:gd name="T4" fmla="*/ 69 w 795"/>
                <a:gd name="T5" fmla="*/ 26 h 364"/>
                <a:gd name="T6" fmla="*/ 36 w 795"/>
                <a:gd name="T7" fmla="*/ 33 h 364"/>
                <a:gd name="T8" fmla="*/ 69 w 795"/>
                <a:gd name="T9" fmla="*/ 26 h 364"/>
                <a:gd name="T10" fmla="*/ 95 w 795"/>
                <a:gd name="T11" fmla="*/ 38 h 364"/>
                <a:gd name="T12" fmla="*/ 114 w 795"/>
                <a:gd name="T13" fmla="*/ 66 h 364"/>
                <a:gd name="T14" fmla="*/ 173 w 795"/>
                <a:gd name="T15" fmla="*/ 73 h 364"/>
                <a:gd name="T16" fmla="*/ 140 w 795"/>
                <a:gd name="T17" fmla="*/ 78 h 364"/>
                <a:gd name="T18" fmla="*/ 173 w 795"/>
                <a:gd name="T19" fmla="*/ 73 h 364"/>
                <a:gd name="T20" fmla="*/ 199 w 795"/>
                <a:gd name="T21" fmla="*/ 83 h 364"/>
                <a:gd name="T22" fmla="*/ 218 w 795"/>
                <a:gd name="T23" fmla="*/ 113 h 364"/>
                <a:gd name="T24" fmla="*/ 277 w 795"/>
                <a:gd name="T25" fmla="*/ 118 h 364"/>
                <a:gd name="T26" fmla="*/ 244 w 795"/>
                <a:gd name="T27" fmla="*/ 123 h 364"/>
                <a:gd name="T28" fmla="*/ 277 w 795"/>
                <a:gd name="T29" fmla="*/ 118 h 364"/>
                <a:gd name="T30" fmla="*/ 303 w 795"/>
                <a:gd name="T31" fmla="*/ 130 h 364"/>
                <a:gd name="T32" fmla="*/ 322 w 795"/>
                <a:gd name="T33" fmla="*/ 158 h 364"/>
                <a:gd name="T34" fmla="*/ 381 w 795"/>
                <a:gd name="T35" fmla="*/ 163 h 364"/>
                <a:gd name="T36" fmla="*/ 348 w 795"/>
                <a:gd name="T37" fmla="*/ 170 h 364"/>
                <a:gd name="T38" fmla="*/ 381 w 795"/>
                <a:gd name="T39" fmla="*/ 163 h 364"/>
                <a:gd name="T40" fmla="*/ 407 w 795"/>
                <a:gd name="T41" fmla="*/ 175 h 364"/>
                <a:gd name="T42" fmla="*/ 424 w 795"/>
                <a:gd name="T43" fmla="*/ 203 h 364"/>
                <a:gd name="T44" fmla="*/ 485 w 795"/>
                <a:gd name="T45" fmla="*/ 210 h 364"/>
                <a:gd name="T46" fmla="*/ 450 w 795"/>
                <a:gd name="T47" fmla="*/ 215 h 364"/>
                <a:gd name="T48" fmla="*/ 485 w 795"/>
                <a:gd name="T49" fmla="*/ 210 h 364"/>
                <a:gd name="T50" fmla="*/ 511 w 795"/>
                <a:gd name="T51" fmla="*/ 222 h 364"/>
                <a:gd name="T52" fmla="*/ 528 w 795"/>
                <a:gd name="T53" fmla="*/ 251 h 364"/>
                <a:gd name="T54" fmla="*/ 589 w 795"/>
                <a:gd name="T55" fmla="*/ 255 h 364"/>
                <a:gd name="T56" fmla="*/ 554 w 795"/>
                <a:gd name="T57" fmla="*/ 262 h 364"/>
                <a:gd name="T58" fmla="*/ 589 w 795"/>
                <a:gd name="T59" fmla="*/ 255 h 364"/>
                <a:gd name="T60" fmla="*/ 615 w 795"/>
                <a:gd name="T61" fmla="*/ 267 h 364"/>
                <a:gd name="T62" fmla="*/ 632 w 795"/>
                <a:gd name="T63" fmla="*/ 295 h 364"/>
                <a:gd name="T64" fmla="*/ 691 w 795"/>
                <a:gd name="T65" fmla="*/ 303 h 364"/>
                <a:gd name="T66" fmla="*/ 658 w 795"/>
                <a:gd name="T67" fmla="*/ 307 h 364"/>
                <a:gd name="T68" fmla="*/ 691 w 795"/>
                <a:gd name="T69" fmla="*/ 303 h 364"/>
                <a:gd name="T70" fmla="*/ 717 w 795"/>
                <a:gd name="T71" fmla="*/ 312 h 364"/>
                <a:gd name="T72" fmla="*/ 736 w 795"/>
                <a:gd name="T73" fmla="*/ 343 h 364"/>
                <a:gd name="T74" fmla="*/ 795 w 795"/>
                <a:gd name="T75" fmla="*/ 347 h 364"/>
                <a:gd name="T76" fmla="*/ 762 w 795"/>
                <a:gd name="T77" fmla="*/ 352 h 364"/>
                <a:gd name="T78" fmla="*/ 795 w 795"/>
                <a:gd name="T79" fmla="*/ 34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5" h="364">
                  <a:moveTo>
                    <a:pt x="17" y="5"/>
                  </a:moveTo>
                  <a:lnTo>
                    <a:pt x="10" y="0"/>
                  </a:lnTo>
                  <a:lnTo>
                    <a:pt x="0" y="16"/>
                  </a:lnTo>
                  <a:lnTo>
                    <a:pt x="10" y="21"/>
                  </a:lnTo>
                  <a:lnTo>
                    <a:pt x="17" y="5"/>
                  </a:lnTo>
                  <a:close/>
                  <a:moveTo>
                    <a:pt x="69" y="26"/>
                  </a:moveTo>
                  <a:lnTo>
                    <a:pt x="43" y="14"/>
                  </a:lnTo>
                  <a:lnTo>
                    <a:pt x="36" y="33"/>
                  </a:lnTo>
                  <a:lnTo>
                    <a:pt x="62" y="45"/>
                  </a:lnTo>
                  <a:lnTo>
                    <a:pt x="69" y="26"/>
                  </a:lnTo>
                  <a:close/>
                  <a:moveTo>
                    <a:pt x="121" y="49"/>
                  </a:moveTo>
                  <a:lnTo>
                    <a:pt x="95" y="38"/>
                  </a:lnTo>
                  <a:lnTo>
                    <a:pt x="88" y="54"/>
                  </a:lnTo>
                  <a:lnTo>
                    <a:pt x="114" y="66"/>
                  </a:lnTo>
                  <a:lnTo>
                    <a:pt x="121" y="49"/>
                  </a:lnTo>
                  <a:close/>
                  <a:moveTo>
                    <a:pt x="173" y="73"/>
                  </a:moveTo>
                  <a:lnTo>
                    <a:pt x="147" y="61"/>
                  </a:lnTo>
                  <a:lnTo>
                    <a:pt x="140" y="78"/>
                  </a:lnTo>
                  <a:lnTo>
                    <a:pt x="166" y="90"/>
                  </a:lnTo>
                  <a:lnTo>
                    <a:pt x="173" y="73"/>
                  </a:lnTo>
                  <a:close/>
                  <a:moveTo>
                    <a:pt x="225" y="94"/>
                  </a:moveTo>
                  <a:lnTo>
                    <a:pt x="199" y="83"/>
                  </a:lnTo>
                  <a:lnTo>
                    <a:pt x="192" y="102"/>
                  </a:lnTo>
                  <a:lnTo>
                    <a:pt x="218" y="113"/>
                  </a:lnTo>
                  <a:lnTo>
                    <a:pt x="225" y="94"/>
                  </a:lnTo>
                  <a:close/>
                  <a:moveTo>
                    <a:pt x="277" y="118"/>
                  </a:moveTo>
                  <a:lnTo>
                    <a:pt x="251" y="106"/>
                  </a:lnTo>
                  <a:lnTo>
                    <a:pt x="244" y="123"/>
                  </a:lnTo>
                  <a:lnTo>
                    <a:pt x="270" y="135"/>
                  </a:lnTo>
                  <a:lnTo>
                    <a:pt x="277" y="118"/>
                  </a:lnTo>
                  <a:close/>
                  <a:moveTo>
                    <a:pt x="329" y="142"/>
                  </a:moveTo>
                  <a:lnTo>
                    <a:pt x="303" y="130"/>
                  </a:lnTo>
                  <a:lnTo>
                    <a:pt x="296" y="146"/>
                  </a:lnTo>
                  <a:lnTo>
                    <a:pt x="322" y="158"/>
                  </a:lnTo>
                  <a:lnTo>
                    <a:pt x="329" y="142"/>
                  </a:lnTo>
                  <a:close/>
                  <a:moveTo>
                    <a:pt x="381" y="163"/>
                  </a:moveTo>
                  <a:lnTo>
                    <a:pt x="355" y="154"/>
                  </a:lnTo>
                  <a:lnTo>
                    <a:pt x="348" y="170"/>
                  </a:lnTo>
                  <a:lnTo>
                    <a:pt x="374" y="182"/>
                  </a:lnTo>
                  <a:lnTo>
                    <a:pt x="381" y="163"/>
                  </a:lnTo>
                  <a:close/>
                  <a:moveTo>
                    <a:pt x="433" y="187"/>
                  </a:moveTo>
                  <a:lnTo>
                    <a:pt x="407" y="175"/>
                  </a:lnTo>
                  <a:lnTo>
                    <a:pt x="398" y="194"/>
                  </a:lnTo>
                  <a:lnTo>
                    <a:pt x="424" y="203"/>
                  </a:lnTo>
                  <a:lnTo>
                    <a:pt x="433" y="187"/>
                  </a:lnTo>
                  <a:close/>
                  <a:moveTo>
                    <a:pt x="485" y="210"/>
                  </a:moveTo>
                  <a:lnTo>
                    <a:pt x="459" y="198"/>
                  </a:lnTo>
                  <a:lnTo>
                    <a:pt x="450" y="215"/>
                  </a:lnTo>
                  <a:lnTo>
                    <a:pt x="476" y="227"/>
                  </a:lnTo>
                  <a:lnTo>
                    <a:pt x="485" y="210"/>
                  </a:lnTo>
                  <a:close/>
                  <a:moveTo>
                    <a:pt x="537" y="232"/>
                  </a:moveTo>
                  <a:lnTo>
                    <a:pt x="511" y="222"/>
                  </a:lnTo>
                  <a:lnTo>
                    <a:pt x="502" y="239"/>
                  </a:lnTo>
                  <a:lnTo>
                    <a:pt x="528" y="251"/>
                  </a:lnTo>
                  <a:lnTo>
                    <a:pt x="537" y="232"/>
                  </a:lnTo>
                  <a:close/>
                  <a:moveTo>
                    <a:pt x="589" y="255"/>
                  </a:moveTo>
                  <a:lnTo>
                    <a:pt x="563" y="243"/>
                  </a:lnTo>
                  <a:lnTo>
                    <a:pt x="554" y="262"/>
                  </a:lnTo>
                  <a:lnTo>
                    <a:pt x="580" y="272"/>
                  </a:lnTo>
                  <a:lnTo>
                    <a:pt x="589" y="255"/>
                  </a:lnTo>
                  <a:close/>
                  <a:moveTo>
                    <a:pt x="641" y="279"/>
                  </a:moveTo>
                  <a:lnTo>
                    <a:pt x="615" y="267"/>
                  </a:lnTo>
                  <a:lnTo>
                    <a:pt x="606" y="284"/>
                  </a:lnTo>
                  <a:lnTo>
                    <a:pt x="632" y="295"/>
                  </a:lnTo>
                  <a:lnTo>
                    <a:pt x="641" y="279"/>
                  </a:lnTo>
                  <a:close/>
                  <a:moveTo>
                    <a:pt x="691" y="303"/>
                  </a:moveTo>
                  <a:lnTo>
                    <a:pt x="665" y="291"/>
                  </a:lnTo>
                  <a:lnTo>
                    <a:pt x="658" y="307"/>
                  </a:lnTo>
                  <a:lnTo>
                    <a:pt x="684" y="319"/>
                  </a:lnTo>
                  <a:lnTo>
                    <a:pt x="691" y="303"/>
                  </a:lnTo>
                  <a:close/>
                  <a:moveTo>
                    <a:pt x="743" y="324"/>
                  </a:moveTo>
                  <a:lnTo>
                    <a:pt x="717" y="312"/>
                  </a:lnTo>
                  <a:lnTo>
                    <a:pt x="710" y="331"/>
                  </a:lnTo>
                  <a:lnTo>
                    <a:pt x="736" y="343"/>
                  </a:lnTo>
                  <a:lnTo>
                    <a:pt x="743" y="324"/>
                  </a:lnTo>
                  <a:close/>
                  <a:moveTo>
                    <a:pt x="795" y="347"/>
                  </a:moveTo>
                  <a:lnTo>
                    <a:pt x="769" y="336"/>
                  </a:lnTo>
                  <a:lnTo>
                    <a:pt x="762" y="352"/>
                  </a:lnTo>
                  <a:lnTo>
                    <a:pt x="788" y="364"/>
                  </a:lnTo>
                  <a:lnTo>
                    <a:pt x="795" y="347"/>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3" name="Freeform 56"/>
            <p:cNvSpPr/>
            <p:nvPr/>
          </p:nvSpPr>
          <p:spPr bwMode="auto">
            <a:xfrm>
              <a:off x="7436161" y="3606248"/>
              <a:ext cx="60955" cy="61718"/>
            </a:xfrm>
            <a:custGeom>
              <a:avLst/>
              <a:gdLst>
                <a:gd name="T0" fmla="*/ 23 w 34"/>
                <a:gd name="T1" fmla="*/ 4 h 34"/>
                <a:gd name="T2" fmla="*/ 31 w 34"/>
                <a:gd name="T3" fmla="*/ 23 h 34"/>
                <a:gd name="T4" fmla="*/ 11 w 34"/>
                <a:gd name="T5" fmla="*/ 31 h 34"/>
                <a:gd name="T6" fmla="*/ 3 w 34"/>
                <a:gd name="T7" fmla="*/ 11 h 34"/>
                <a:gd name="T8" fmla="*/ 23 w 34"/>
                <a:gd name="T9" fmla="*/ 4 h 34"/>
              </a:gdLst>
              <a:ahLst/>
              <a:cxnLst>
                <a:cxn ang="0">
                  <a:pos x="T0" y="T1"/>
                </a:cxn>
                <a:cxn ang="0">
                  <a:pos x="T2" y="T3"/>
                </a:cxn>
                <a:cxn ang="0">
                  <a:pos x="T4" y="T5"/>
                </a:cxn>
                <a:cxn ang="0">
                  <a:pos x="T6" y="T7"/>
                </a:cxn>
                <a:cxn ang="0">
                  <a:pos x="T8" y="T9"/>
                </a:cxn>
              </a:cxnLst>
              <a:rect l="0" t="0" r="r" b="b"/>
              <a:pathLst>
                <a:path w="34" h="34">
                  <a:moveTo>
                    <a:pt x="23" y="4"/>
                  </a:moveTo>
                  <a:cubicBezTo>
                    <a:pt x="31" y="7"/>
                    <a:pt x="34" y="16"/>
                    <a:pt x="31" y="23"/>
                  </a:cubicBezTo>
                  <a:cubicBezTo>
                    <a:pt x="27" y="31"/>
                    <a:pt x="19" y="34"/>
                    <a:pt x="11" y="31"/>
                  </a:cubicBezTo>
                  <a:cubicBezTo>
                    <a:pt x="3" y="28"/>
                    <a:pt x="0" y="19"/>
                    <a:pt x="3" y="11"/>
                  </a:cubicBezTo>
                  <a:cubicBezTo>
                    <a:pt x="7" y="4"/>
                    <a:pt x="16" y="0"/>
                    <a:pt x="23" y="4"/>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4" name="Freeform 57"/>
            <p:cNvSpPr/>
            <p:nvPr/>
          </p:nvSpPr>
          <p:spPr bwMode="auto">
            <a:xfrm>
              <a:off x="6821271" y="3344901"/>
              <a:ext cx="70861" cy="65528"/>
            </a:xfrm>
            <a:custGeom>
              <a:avLst/>
              <a:gdLst>
                <a:gd name="T0" fmla="*/ 93 w 93"/>
                <a:gd name="T1" fmla="*/ 0 h 86"/>
                <a:gd name="T2" fmla="*/ 0 w 93"/>
                <a:gd name="T3" fmla="*/ 10 h 86"/>
                <a:gd name="T4" fmla="*/ 55 w 93"/>
                <a:gd name="T5" fmla="*/ 86 h 86"/>
                <a:gd name="T6" fmla="*/ 93 w 93"/>
                <a:gd name="T7" fmla="*/ 0 h 86"/>
              </a:gdLst>
              <a:ahLst/>
              <a:cxnLst>
                <a:cxn ang="0">
                  <a:pos x="T0" y="T1"/>
                </a:cxn>
                <a:cxn ang="0">
                  <a:pos x="T2" y="T3"/>
                </a:cxn>
                <a:cxn ang="0">
                  <a:pos x="T4" y="T5"/>
                </a:cxn>
                <a:cxn ang="0">
                  <a:pos x="T6" y="T7"/>
                </a:cxn>
              </a:cxnLst>
              <a:rect l="0" t="0" r="r" b="b"/>
              <a:pathLst>
                <a:path w="93" h="86">
                  <a:moveTo>
                    <a:pt x="93" y="0"/>
                  </a:moveTo>
                  <a:lnTo>
                    <a:pt x="0" y="10"/>
                  </a:lnTo>
                  <a:lnTo>
                    <a:pt x="55" y="86"/>
                  </a:lnTo>
                  <a:lnTo>
                    <a:pt x="93" y="0"/>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5" name="Freeform 58"/>
            <p:cNvSpPr>
              <a:spLocks noEditPoints="1"/>
            </p:cNvSpPr>
            <p:nvPr/>
          </p:nvSpPr>
          <p:spPr bwMode="auto">
            <a:xfrm>
              <a:off x="8048766" y="2134170"/>
              <a:ext cx="279634" cy="605746"/>
            </a:xfrm>
            <a:custGeom>
              <a:avLst/>
              <a:gdLst>
                <a:gd name="T0" fmla="*/ 17 w 367"/>
                <a:gd name="T1" fmla="*/ 0 h 795"/>
                <a:gd name="T2" fmla="*/ 5 w 367"/>
                <a:gd name="T3" fmla="*/ 17 h 795"/>
                <a:gd name="T4" fmla="*/ 45 w 367"/>
                <a:gd name="T5" fmla="*/ 59 h 795"/>
                <a:gd name="T6" fmla="*/ 14 w 367"/>
                <a:gd name="T7" fmla="*/ 43 h 795"/>
                <a:gd name="T8" fmla="*/ 45 w 367"/>
                <a:gd name="T9" fmla="*/ 59 h 795"/>
                <a:gd name="T10" fmla="*/ 55 w 367"/>
                <a:gd name="T11" fmla="*/ 85 h 795"/>
                <a:gd name="T12" fmla="*/ 50 w 367"/>
                <a:gd name="T13" fmla="*/ 121 h 795"/>
                <a:gd name="T14" fmla="*/ 90 w 367"/>
                <a:gd name="T15" fmla="*/ 163 h 795"/>
                <a:gd name="T16" fmla="*/ 62 w 367"/>
                <a:gd name="T17" fmla="*/ 147 h 795"/>
                <a:gd name="T18" fmla="*/ 90 w 367"/>
                <a:gd name="T19" fmla="*/ 163 h 795"/>
                <a:gd name="T20" fmla="*/ 102 w 367"/>
                <a:gd name="T21" fmla="*/ 189 h 795"/>
                <a:gd name="T22" fmla="*/ 95 w 367"/>
                <a:gd name="T23" fmla="*/ 225 h 795"/>
                <a:gd name="T24" fmla="*/ 135 w 367"/>
                <a:gd name="T25" fmla="*/ 267 h 795"/>
                <a:gd name="T26" fmla="*/ 107 w 367"/>
                <a:gd name="T27" fmla="*/ 249 h 795"/>
                <a:gd name="T28" fmla="*/ 135 w 367"/>
                <a:gd name="T29" fmla="*/ 267 h 795"/>
                <a:gd name="T30" fmla="*/ 147 w 367"/>
                <a:gd name="T31" fmla="*/ 293 h 795"/>
                <a:gd name="T32" fmla="*/ 142 w 367"/>
                <a:gd name="T33" fmla="*/ 327 h 795"/>
                <a:gd name="T34" fmla="*/ 182 w 367"/>
                <a:gd name="T35" fmla="*/ 371 h 795"/>
                <a:gd name="T36" fmla="*/ 154 w 367"/>
                <a:gd name="T37" fmla="*/ 353 h 795"/>
                <a:gd name="T38" fmla="*/ 182 w 367"/>
                <a:gd name="T39" fmla="*/ 371 h 795"/>
                <a:gd name="T40" fmla="*/ 194 w 367"/>
                <a:gd name="T41" fmla="*/ 397 h 795"/>
                <a:gd name="T42" fmla="*/ 187 w 367"/>
                <a:gd name="T43" fmla="*/ 431 h 795"/>
                <a:gd name="T44" fmla="*/ 227 w 367"/>
                <a:gd name="T45" fmla="*/ 476 h 795"/>
                <a:gd name="T46" fmla="*/ 199 w 367"/>
                <a:gd name="T47" fmla="*/ 457 h 795"/>
                <a:gd name="T48" fmla="*/ 227 w 367"/>
                <a:gd name="T49" fmla="*/ 476 h 795"/>
                <a:gd name="T50" fmla="*/ 239 w 367"/>
                <a:gd name="T51" fmla="*/ 502 h 795"/>
                <a:gd name="T52" fmla="*/ 234 w 367"/>
                <a:gd name="T53" fmla="*/ 535 h 795"/>
                <a:gd name="T54" fmla="*/ 274 w 367"/>
                <a:gd name="T55" fmla="*/ 580 h 795"/>
                <a:gd name="T56" fmla="*/ 246 w 367"/>
                <a:gd name="T57" fmla="*/ 561 h 795"/>
                <a:gd name="T58" fmla="*/ 274 w 367"/>
                <a:gd name="T59" fmla="*/ 580 h 795"/>
                <a:gd name="T60" fmla="*/ 286 w 367"/>
                <a:gd name="T61" fmla="*/ 606 h 795"/>
                <a:gd name="T62" fmla="*/ 279 w 367"/>
                <a:gd name="T63" fmla="*/ 639 h 795"/>
                <a:gd name="T64" fmla="*/ 319 w 367"/>
                <a:gd name="T65" fmla="*/ 684 h 795"/>
                <a:gd name="T66" fmla="*/ 291 w 367"/>
                <a:gd name="T67" fmla="*/ 665 h 795"/>
                <a:gd name="T68" fmla="*/ 319 w 367"/>
                <a:gd name="T69" fmla="*/ 684 h 795"/>
                <a:gd name="T70" fmla="*/ 331 w 367"/>
                <a:gd name="T71" fmla="*/ 710 h 795"/>
                <a:gd name="T72" fmla="*/ 327 w 367"/>
                <a:gd name="T73" fmla="*/ 743 h 795"/>
                <a:gd name="T74" fmla="*/ 367 w 367"/>
                <a:gd name="T75" fmla="*/ 788 h 795"/>
                <a:gd name="T76" fmla="*/ 336 w 367"/>
                <a:gd name="T77" fmla="*/ 769 h 795"/>
                <a:gd name="T78" fmla="*/ 367 w 367"/>
                <a:gd name="T79" fmla="*/ 78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7" h="795">
                  <a:moveTo>
                    <a:pt x="21" y="10"/>
                  </a:moveTo>
                  <a:lnTo>
                    <a:pt x="17" y="0"/>
                  </a:lnTo>
                  <a:lnTo>
                    <a:pt x="0" y="7"/>
                  </a:lnTo>
                  <a:lnTo>
                    <a:pt x="5" y="17"/>
                  </a:lnTo>
                  <a:lnTo>
                    <a:pt x="21" y="10"/>
                  </a:lnTo>
                  <a:close/>
                  <a:moveTo>
                    <a:pt x="45" y="59"/>
                  </a:moveTo>
                  <a:lnTo>
                    <a:pt x="33" y="33"/>
                  </a:lnTo>
                  <a:lnTo>
                    <a:pt x="14" y="43"/>
                  </a:lnTo>
                  <a:lnTo>
                    <a:pt x="26" y="69"/>
                  </a:lnTo>
                  <a:lnTo>
                    <a:pt x="45" y="59"/>
                  </a:lnTo>
                  <a:close/>
                  <a:moveTo>
                    <a:pt x="66" y="111"/>
                  </a:moveTo>
                  <a:lnTo>
                    <a:pt x="55" y="85"/>
                  </a:lnTo>
                  <a:lnTo>
                    <a:pt x="38" y="95"/>
                  </a:lnTo>
                  <a:lnTo>
                    <a:pt x="50" y="121"/>
                  </a:lnTo>
                  <a:lnTo>
                    <a:pt x="66" y="111"/>
                  </a:lnTo>
                  <a:close/>
                  <a:moveTo>
                    <a:pt x="90" y="163"/>
                  </a:moveTo>
                  <a:lnTo>
                    <a:pt x="78" y="137"/>
                  </a:lnTo>
                  <a:lnTo>
                    <a:pt x="62" y="147"/>
                  </a:lnTo>
                  <a:lnTo>
                    <a:pt x="73" y="173"/>
                  </a:lnTo>
                  <a:lnTo>
                    <a:pt x="90" y="163"/>
                  </a:lnTo>
                  <a:close/>
                  <a:moveTo>
                    <a:pt x="114" y="215"/>
                  </a:moveTo>
                  <a:lnTo>
                    <a:pt x="102" y="189"/>
                  </a:lnTo>
                  <a:lnTo>
                    <a:pt x="85" y="199"/>
                  </a:lnTo>
                  <a:lnTo>
                    <a:pt x="95" y="225"/>
                  </a:lnTo>
                  <a:lnTo>
                    <a:pt x="114" y="215"/>
                  </a:lnTo>
                  <a:close/>
                  <a:moveTo>
                    <a:pt x="135" y="267"/>
                  </a:moveTo>
                  <a:lnTo>
                    <a:pt x="125" y="241"/>
                  </a:lnTo>
                  <a:lnTo>
                    <a:pt x="107" y="249"/>
                  </a:lnTo>
                  <a:lnTo>
                    <a:pt x="118" y="275"/>
                  </a:lnTo>
                  <a:lnTo>
                    <a:pt x="135" y="267"/>
                  </a:lnTo>
                  <a:close/>
                  <a:moveTo>
                    <a:pt x="159" y="319"/>
                  </a:moveTo>
                  <a:lnTo>
                    <a:pt x="147" y="293"/>
                  </a:lnTo>
                  <a:lnTo>
                    <a:pt x="130" y="301"/>
                  </a:lnTo>
                  <a:lnTo>
                    <a:pt x="142" y="327"/>
                  </a:lnTo>
                  <a:lnTo>
                    <a:pt x="159" y="319"/>
                  </a:lnTo>
                  <a:close/>
                  <a:moveTo>
                    <a:pt x="182" y="371"/>
                  </a:moveTo>
                  <a:lnTo>
                    <a:pt x="170" y="345"/>
                  </a:lnTo>
                  <a:lnTo>
                    <a:pt x="154" y="353"/>
                  </a:lnTo>
                  <a:lnTo>
                    <a:pt x="166" y="379"/>
                  </a:lnTo>
                  <a:lnTo>
                    <a:pt x="182" y="371"/>
                  </a:lnTo>
                  <a:close/>
                  <a:moveTo>
                    <a:pt x="206" y="424"/>
                  </a:moveTo>
                  <a:lnTo>
                    <a:pt x="194" y="397"/>
                  </a:lnTo>
                  <a:lnTo>
                    <a:pt x="175" y="405"/>
                  </a:lnTo>
                  <a:lnTo>
                    <a:pt x="187" y="431"/>
                  </a:lnTo>
                  <a:lnTo>
                    <a:pt x="206" y="424"/>
                  </a:lnTo>
                  <a:close/>
                  <a:moveTo>
                    <a:pt x="227" y="476"/>
                  </a:moveTo>
                  <a:lnTo>
                    <a:pt x="215" y="450"/>
                  </a:lnTo>
                  <a:lnTo>
                    <a:pt x="199" y="457"/>
                  </a:lnTo>
                  <a:lnTo>
                    <a:pt x="211" y="483"/>
                  </a:lnTo>
                  <a:lnTo>
                    <a:pt x="227" y="476"/>
                  </a:lnTo>
                  <a:close/>
                  <a:moveTo>
                    <a:pt x="251" y="528"/>
                  </a:moveTo>
                  <a:lnTo>
                    <a:pt x="239" y="502"/>
                  </a:lnTo>
                  <a:lnTo>
                    <a:pt x="222" y="509"/>
                  </a:lnTo>
                  <a:lnTo>
                    <a:pt x="234" y="535"/>
                  </a:lnTo>
                  <a:lnTo>
                    <a:pt x="251" y="528"/>
                  </a:lnTo>
                  <a:close/>
                  <a:moveTo>
                    <a:pt x="274" y="580"/>
                  </a:moveTo>
                  <a:lnTo>
                    <a:pt x="263" y="554"/>
                  </a:lnTo>
                  <a:lnTo>
                    <a:pt x="246" y="561"/>
                  </a:lnTo>
                  <a:lnTo>
                    <a:pt x="256" y="587"/>
                  </a:lnTo>
                  <a:lnTo>
                    <a:pt x="274" y="580"/>
                  </a:lnTo>
                  <a:close/>
                  <a:moveTo>
                    <a:pt x="296" y="632"/>
                  </a:moveTo>
                  <a:lnTo>
                    <a:pt x="286" y="606"/>
                  </a:lnTo>
                  <a:lnTo>
                    <a:pt x="267" y="613"/>
                  </a:lnTo>
                  <a:lnTo>
                    <a:pt x="279" y="639"/>
                  </a:lnTo>
                  <a:lnTo>
                    <a:pt x="296" y="632"/>
                  </a:lnTo>
                  <a:close/>
                  <a:moveTo>
                    <a:pt x="319" y="684"/>
                  </a:moveTo>
                  <a:lnTo>
                    <a:pt x="308" y="658"/>
                  </a:lnTo>
                  <a:lnTo>
                    <a:pt x="291" y="665"/>
                  </a:lnTo>
                  <a:lnTo>
                    <a:pt x="303" y="691"/>
                  </a:lnTo>
                  <a:lnTo>
                    <a:pt x="319" y="684"/>
                  </a:lnTo>
                  <a:close/>
                  <a:moveTo>
                    <a:pt x="343" y="736"/>
                  </a:moveTo>
                  <a:lnTo>
                    <a:pt x="331" y="710"/>
                  </a:lnTo>
                  <a:lnTo>
                    <a:pt x="315" y="717"/>
                  </a:lnTo>
                  <a:lnTo>
                    <a:pt x="327" y="743"/>
                  </a:lnTo>
                  <a:lnTo>
                    <a:pt x="343" y="736"/>
                  </a:lnTo>
                  <a:close/>
                  <a:moveTo>
                    <a:pt x="367" y="788"/>
                  </a:moveTo>
                  <a:lnTo>
                    <a:pt x="355" y="762"/>
                  </a:lnTo>
                  <a:lnTo>
                    <a:pt x="336" y="769"/>
                  </a:lnTo>
                  <a:lnTo>
                    <a:pt x="348" y="795"/>
                  </a:lnTo>
                  <a:lnTo>
                    <a:pt x="367" y="788"/>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6" name="Freeform 59"/>
            <p:cNvSpPr/>
            <p:nvPr/>
          </p:nvSpPr>
          <p:spPr bwMode="auto">
            <a:xfrm>
              <a:off x="8290302" y="2704104"/>
              <a:ext cx="60955" cy="62480"/>
            </a:xfrm>
            <a:custGeom>
              <a:avLst/>
              <a:gdLst>
                <a:gd name="T0" fmla="*/ 30 w 34"/>
                <a:gd name="T1" fmla="*/ 11 h 35"/>
                <a:gd name="T2" fmla="*/ 23 w 34"/>
                <a:gd name="T3" fmla="*/ 31 h 35"/>
                <a:gd name="T4" fmla="*/ 3 w 34"/>
                <a:gd name="T5" fmla="*/ 24 h 35"/>
                <a:gd name="T6" fmla="*/ 11 w 34"/>
                <a:gd name="T7" fmla="*/ 4 h 35"/>
                <a:gd name="T8" fmla="*/ 30 w 34"/>
                <a:gd name="T9" fmla="*/ 11 h 35"/>
              </a:gdLst>
              <a:ahLst/>
              <a:cxnLst>
                <a:cxn ang="0">
                  <a:pos x="T0" y="T1"/>
                </a:cxn>
                <a:cxn ang="0">
                  <a:pos x="T2" y="T3"/>
                </a:cxn>
                <a:cxn ang="0">
                  <a:pos x="T4" y="T5"/>
                </a:cxn>
                <a:cxn ang="0">
                  <a:pos x="T6" y="T7"/>
                </a:cxn>
                <a:cxn ang="0">
                  <a:pos x="T8" y="T9"/>
                </a:cxn>
              </a:cxnLst>
              <a:rect l="0" t="0" r="r" b="b"/>
              <a:pathLst>
                <a:path w="34" h="35">
                  <a:moveTo>
                    <a:pt x="30" y="11"/>
                  </a:moveTo>
                  <a:cubicBezTo>
                    <a:pt x="34" y="19"/>
                    <a:pt x="30" y="28"/>
                    <a:pt x="23" y="31"/>
                  </a:cubicBezTo>
                  <a:cubicBezTo>
                    <a:pt x="15" y="35"/>
                    <a:pt x="6" y="31"/>
                    <a:pt x="3" y="24"/>
                  </a:cubicBezTo>
                  <a:cubicBezTo>
                    <a:pt x="0" y="16"/>
                    <a:pt x="3" y="7"/>
                    <a:pt x="11" y="4"/>
                  </a:cubicBezTo>
                  <a:cubicBezTo>
                    <a:pt x="18" y="0"/>
                    <a:pt x="27" y="4"/>
                    <a:pt x="30" y="11"/>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17" name="Freeform 60"/>
            <p:cNvSpPr/>
            <p:nvPr/>
          </p:nvSpPr>
          <p:spPr bwMode="auto">
            <a:xfrm>
              <a:off x="8027431" y="2090739"/>
              <a:ext cx="64765" cy="70861"/>
            </a:xfrm>
            <a:custGeom>
              <a:avLst/>
              <a:gdLst>
                <a:gd name="T0" fmla="*/ 85 w 85"/>
                <a:gd name="T1" fmla="*/ 55 h 93"/>
                <a:gd name="T2" fmla="*/ 9 w 85"/>
                <a:gd name="T3" fmla="*/ 0 h 93"/>
                <a:gd name="T4" fmla="*/ 0 w 85"/>
                <a:gd name="T5" fmla="*/ 93 h 93"/>
                <a:gd name="T6" fmla="*/ 85 w 85"/>
                <a:gd name="T7" fmla="*/ 55 h 93"/>
              </a:gdLst>
              <a:ahLst/>
              <a:cxnLst>
                <a:cxn ang="0">
                  <a:pos x="T0" y="T1"/>
                </a:cxn>
                <a:cxn ang="0">
                  <a:pos x="T2" y="T3"/>
                </a:cxn>
                <a:cxn ang="0">
                  <a:pos x="T4" y="T5"/>
                </a:cxn>
                <a:cxn ang="0">
                  <a:pos x="T6" y="T7"/>
                </a:cxn>
              </a:cxnLst>
              <a:rect l="0" t="0" r="r" b="b"/>
              <a:pathLst>
                <a:path w="85" h="93">
                  <a:moveTo>
                    <a:pt x="85" y="55"/>
                  </a:moveTo>
                  <a:lnTo>
                    <a:pt x="9" y="0"/>
                  </a:lnTo>
                  <a:lnTo>
                    <a:pt x="0" y="93"/>
                  </a:lnTo>
                  <a:lnTo>
                    <a:pt x="85" y="55"/>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grpSp>
      <p:sp>
        <p:nvSpPr>
          <p:cNvPr id="18" name="Oval 4"/>
          <p:cNvSpPr/>
          <p:nvPr/>
        </p:nvSpPr>
        <p:spPr>
          <a:xfrm>
            <a:off x="1102172" y="1839934"/>
            <a:ext cx="320492" cy="3204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19" name="TextBox 6"/>
          <p:cNvSpPr txBox="1"/>
          <p:nvPr/>
        </p:nvSpPr>
        <p:spPr>
          <a:xfrm>
            <a:off x="1531846" y="1617819"/>
            <a:ext cx="1011815" cy="338554"/>
          </a:xfrm>
          <a:prstGeom prst="rect">
            <a:avLst/>
          </a:prstGeom>
          <a:noFill/>
        </p:spPr>
        <p:txBody>
          <a:bodyPr wrap="none" rtlCol="0">
            <a:spAutoFit/>
          </a:bodyPr>
          <a:lstStyle/>
          <a:p>
            <a:r>
              <a:rPr lang="zh-CN" altLang="en-US" sz="1600" b="1" dirty="0">
                <a:solidFill>
                  <a:schemeClr val="tx1">
                    <a:lumMod val="85000"/>
                    <a:lumOff val="15000"/>
                  </a:schemeClr>
                </a:solidFill>
                <a:cs typeface="+mn-ea"/>
                <a:sym typeface="+mn-lt"/>
              </a:rPr>
              <a:t>此处编辑</a:t>
            </a:r>
            <a:endParaRPr lang="en-GB" sz="1600" b="1" dirty="0">
              <a:solidFill>
                <a:schemeClr val="tx1">
                  <a:lumMod val="85000"/>
                  <a:lumOff val="15000"/>
                </a:schemeClr>
              </a:solidFill>
              <a:cs typeface="+mn-ea"/>
              <a:sym typeface="+mn-lt"/>
            </a:endParaRPr>
          </a:p>
        </p:txBody>
      </p:sp>
      <p:sp>
        <p:nvSpPr>
          <p:cNvPr id="20" name="Rectangle 7"/>
          <p:cNvSpPr/>
          <p:nvPr/>
        </p:nvSpPr>
        <p:spPr>
          <a:xfrm>
            <a:off x="1531847" y="1920875"/>
            <a:ext cx="1920590" cy="523220"/>
          </a:xfrm>
          <a:prstGeom prst="rect">
            <a:avLst/>
          </a:prstGeom>
        </p:spPr>
        <p:txBody>
          <a:bodyPr wrap="square">
            <a:spAutoFit/>
          </a:bodyPr>
          <a:lstStyle/>
          <a:p>
            <a:r>
              <a:rPr lang="zh-CN" altLang="en-US" sz="1400" dirty="0">
                <a:solidFill>
                  <a:schemeClr val="tx1">
                    <a:lumMod val="85000"/>
                    <a:lumOff val="15000"/>
                  </a:schemeClr>
                </a:solidFill>
                <a:cs typeface="+mn-ea"/>
                <a:sym typeface="+mn-lt"/>
              </a:rPr>
              <a:t>建议您在展示时采用微软雅黑字体</a:t>
            </a:r>
            <a:endParaRPr lang="en-GB" sz="1400" dirty="0">
              <a:solidFill>
                <a:schemeClr val="tx1">
                  <a:lumMod val="85000"/>
                  <a:lumOff val="15000"/>
                </a:schemeClr>
              </a:solidFill>
              <a:cs typeface="+mn-ea"/>
              <a:sym typeface="+mn-lt"/>
            </a:endParaRPr>
          </a:p>
        </p:txBody>
      </p:sp>
      <p:sp>
        <p:nvSpPr>
          <p:cNvPr id="21" name="Oval 8"/>
          <p:cNvSpPr/>
          <p:nvPr/>
        </p:nvSpPr>
        <p:spPr>
          <a:xfrm>
            <a:off x="1102172" y="2893400"/>
            <a:ext cx="320492" cy="3204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2" name="TextBox 10"/>
          <p:cNvSpPr txBox="1"/>
          <p:nvPr/>
        </p:nvSpPr>
        <p:spPr>
          <a:xfrm>
            <a:off x="1531846" y="2671285"/>
            <a:ext cx="1005403" cy="338554"/>
          </a:xfrm>
          <a:prstGeom prst="rect">
            <a:avLst/>
          </a:prstGeom>
          <a:noFill/>
        </p:spPr>
        <p:txBody>
          <a:bodyPr wrap="none" rtlCol="0">
            <a:spAutoFit/>
          </a:bodyPr>
          <a:lstStyle/>
          <a:p>
            <a:r>
              <a:rPr lang="zh-CN" altLang="en-US" sz="1600" b="1" dirty="0">
                <a:solidFill>
                  <a:schemeClr val="tx1">
                    <a:lumMod val="85000"/>
                    <a:lumOff val="15000"/>
                  </a:schemeClr>
                </a:solidFill>
                <a:cs typeface="+mn-ea"/>
                <a:sym typeface="+mn-lt"/>
              </a:rPr>
              <a:t>此处编辑</a:t>
            </a:r>
            <a:endParaRPr lang="en-GB" altLang="zh-CN" sz="1600" b="1" dirty="0">
              <a:solidFill>
                <a:schemeClr val="tx1">
                  <a:lumMod val="85000"/>
                  <a:lumOff val="15000"/>
                </a:schemeClr>
              </a:solidFill>
              <a:cs typeface="+mn-ea"/>
              <a:sym typeface="+mn-lt"/>
            </a:endParaRPr>
          </a:p>
        </p:txBody>
      </p:sp>
      <p:sp>
        <p:nvSpPr>
          <p:cNvPr id="23" name="Rectangle 11"/>
          <p:cNvSpPr/>
          <p:nvPr/>
        </p:nvSpPr>
        <p:spPr>
          <a:xfrm>
            <a:off x="1531847" y="2974341"/>
            <a:ext cx="1920590" cy="523220"/>
          </a:xfrm>
          <a:prstGeom prst="rect">
            <a:avLst/>
          </a:prstGeom>
        </p:spPr>
        <p:txBody>
          <a:bodyPr wrap="square">
            <a:spAutoFit/>
          </a:bodyPr>
          <a:lstStyle/>
          <a:p>
            <a:r>
              <a:rPr lang="zh-CN" altLang="en-US" sz="1400" dirty="0">
                <a:solidFill>
                  <a:schemeClr val="tx1">
                    <a:lumMod val="85000"/>
                    <a:lumOff val="15000"/>
                  </a:schemeClr>
                </a:solidFill>
                <a:cs typeface="+mn-ea"/>
                <a:sym typeface="+mn-lt"/>
              </a:rPr>
              <a:t>建议您在展示时采用微软雅黑字体</a:t>
            </a:r>
            <a:r>
              <a:rPr lang="en-GB" sz="1400" dirty="0">
                <a:solidFill>
                  <a:schemeClr val="tx1">
                    <a:lumMod val="85000"/>
                    <a:lumOff val="15000"/>
                  </a:schemeClr>
                </a:solidFill>
                <a:cs typeface="+mn-ea"/>
                <a:sym typeface="+mn-lt"/>
              </a:rPr>
              <a:t> </a:t>
            </a:r>
            <a:endParaRPr lang="en-GB" sz="1400" dirty="0">
              <a:solidFill>
                <a:schemeClr val="tx1">
                  <a:lumMod val="85000"/>
                  <a:lumOff val="15000"/>
                </a:schemeClr>
              </a:solidFill>
              <a:cs typeface="+mn-ea"/>
              <a:sym typeface="+mn-lt"/>
            </a:endParaRPr>
          </a:p>
        </p:txBody>
      </p:sp>
      <p:sp>
        <p:nvSpPr>
          <p:cNvPr id="24" name="Oval 12"/>
          <p:cNvSpPr/>
          <p:nvPr/>
        </p:nvSpPr>
        <p:spPr>
          <a:xfrm>
            <a:off x="3670472" y="1839934"/>
            <a:ext cx="320492" cy="3204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5" name="TextBox 14"/>
          <p:cNvSpPr txBox="1"/>
          <p:nvPr/>
        </p:nvSpPr>
        <p:spPr>
          <a:xfrm>
            <a:off x="4100146" y="1617819"/>
            <a:ext cx="1005403" cy="338554"/>
          </a:xfrm>
          <a:prstGeom prst="rect">
            <a:avLst/>
          </a:prstGeom>
          <a:noFill/>
        </p:spPr>
        <p:txBody>
          <a:bodyPr wrap="none" rtlCol="0">
            <a:spAutoFit/>
          </a:bodyPr>
          <a:lstStyle/>
          <a:p>
            <a:r>
              <a:rPr lang="zh-CN" altLang="en-US" sz="1600" b="1" dirty="0">
                <a:solidFill>
                  <a:schemeClr val="tx1">
                    <a:lumMod val="85000"/>
                    <a:lumOff val="15000"/>
                  </a:schemeClr>
                </a:solidFill>
                <a:cs typeface="+mn-ea"/>
                <a:sym typeface="+mn-lt"/>
              </a:rPr>
              <a:t>此处编辑</a:t>
            </a:r>
            <a:endParaRPr lang="en-GB" altLang="zh-CN" sz="1600" b="1" dirty="0">
              <a:solidFill>
                <a:schemeClr val="tx1">
                  <a:lumMod val="85000"/>
                  <a:lumOff val="15000"/>
                </a:schemeClr>
              </a:solidFill>
              <a:cs typeface="+mn-ea"/>
              <a:sym typeface="+mn-lt"/>
            </a:endParaRPr>
          </a:p>
        </p:txBody>
      </p:sp>
      <p:sp>
        <p:nvSpPr>
          <p:cNvPr id="26" name="Rectangle 15"/>
          <p:cNvSpPr/>
          <p:nvPr/>
        </p:nvSpPr>
        <p:spPr>
          <a:xfrm>
            <a:off x="4100147" y="1920875"/>
            <a:ext cx="1920590" cy="523220"/>
          </a:xfrm>
          <a:prstGeom prst="rect">
            <a:avLst/>
          </a:prstGeom>
        </p:spPr>
        <p:txBody>
          <a:bodyPr wrap="square">
            <a:spAutoFit/>
          </a:bodyPr>
          <a:lstStyle/>
          <a:p>
            <a:r>
              <a:rPr lang="zh-CN" altLang="en-US" sz="1400" dirty="0">
                <a:solidFill>
                  <a:schemeClr val="tx1">
                    <a:lumMod val="85000"/>
                    <a:lumOff val="15000"/>
                  </a:schemeClr>
                </a:solidFill>
                <a:cs typeface="+mn-ea"/>
                <a:sym typeface="+mn-lt"/>
              </a:rPr>
              <a:t>建议您在展示时采用微软雅黑字体</a:t>
            </a:r>
            <a:endParaRPr lang="en-GB" sz="1400" dirty="0">
              <a:solidFill>
                <a:schemeClr val="tx1">
                  <a:lumMod val="85000"/>
                  <a:lumOff val="15000"/>
                </a:schemeClr>
              </a:solidFill>
              <a:cs typeface="+mn-ea"/>
              <a:sym typeface="+mn-lt"/>
            </a:endParaRPr>
          </a:p>
        </p:txBody>
      </p:sp>
      <p:sp>
        <p:nvSpPr>
          <p:cNvPr id="27" name="Oval 16"/>
          <p:cNvSpPr/>
          <p:nvPr/>
        </p:nvSpPr>
        <p:spPr>
          <a:xfrm>
            <a:off x="3670472" y="2893400"/>
            <a:ext cx="320492" cy="3204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28" name="TextBox 18"/>
          <p:cNvSpPr txBox="1"/>
          <p:nvPr/>
        </p:nvSpPr>
        <p:spPr>
          <a:xfrm>
            <a:off x="4100146" y="2671285"/>
            <a:ext cx="1005403" cy="338554"/>
          </a:xfrm>
          <a:prstGeom prst="rect">
            <a:avLst/>
          </a:prstGeom>
          <a:noFill/>
        </p:spPr>
        <p:txBody>
          <a:bodyPr wrap="none" rtlCol="0">
            <a:spAutoFit/>
          </a:bodyPr>
          <a:lstStyle/>
          <a:p>
            <a:r>
              <a:rPr lang="zh-CN" altLang="en-US" sz="1600" b="1" dirty="0">
                <a:solidFill>
                  <a:schemeClr val="tx1">
                    <a:lumMod val="85000"/>
                    <a:lumOff val="15000"/>
                  </a:schemeClr>
                </a:solidFill>
                <a:cs typeface="+mn-ea"/>
                <a:sym typeface="+mn-lt"/>
              </a:rPr>
              <a:t>此处编辑</a:t>
            </a:r>
            <a:endParaRPr lang="en-GB" altLang="zh-CN" sz="1600" b="1" dirty="0">
              <a:solidFill>
                <a:schemeClr val="tx1">
                  <a:lumMod val="85000"/>
                  <a:lumOff val="15000"/>
                </a:schemeClr>
              </a:solidFill>
              <a:cs typeface="+mn-ea"/>
              <a:sym typeface="+mn-lt"/>
            </a:endParaRPr>
          </a:p>
        </p:txBody>
      </p:sp>
      <p:sp>
        <p:nvSpPr>
          <p:cNvPr id="29" name="Rectangle 19"/>
          <p:cNvSpPr/>
          <p:nvPr/>
        </p:nvSpPr>
        <p:spPr>
          <a:xfrm>
            <a:off x="4100147" y="2974341"/>
            <a:ext cx="1920590" cy="523220"/>
          </a:xfrm>
          <a:prstGeom prst="rect">
            <a:avLst/>
          </a:prstGeom>
        </p:spPr>
        <p:txBody>
          <a:bodyPr wrap="square">
            <a:spAutoFit/>
          </a:bodyPr>
          <a:lstStyle/>
          <a:p>
            <a:r>
              <a:rPr lang="zh-CN" altLang="en-US" sz="1400" dirty="0">
                <a:solidFill>
                  <a:schemeClr val="tx1">
                    <a:lumMod val="85000"/>
                    <a:lumOff val="15000"/>
                  </a:schemeClr>
                </a:solidFill>
                <a:cs typeface="+mn-ea"/>
                <a:sym typeface="+mn-lt"/>
              </a:rPr>
              <a:t>建议您在展示时采用微软雅黑字体</a:t>
            </a:r>
            <a:endParaRPr lang="en-GB" sz="1400" dirty="0">
              <a:solidFill>
                <a:schemeClr val="tx1">
                  <a:lumMod val="85000"/>
                  <a:lumOff val="15000"/>
                </a:schemeClr>
              </a:solidFill>
              <a:cs typeface="+mn-ea"/>
              <a:sym typeface="+mn-lt"/>
            </a:endParaRPr>
          </a:p>
        </p:txBody>
      </p:sp>
      <p:sp>
        <p:nvSpPr>
          <p:cNvPr id="30" name="Oval 20"/>
          <p:cNvSpPr/>
          <p:nvPr/>
        </p:nvSpPr>
        <p:spPr>
          <a:xfrm>
            <a:off x="1102172" y="3946866"/>
            <a:ext cx="320492" cy="3204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31" name="TextBox 22"/>
          <p:cNvSpPr txBox="1"/>
          <p:nvPr/>
        </p:nvSpPr>
        <p:spPr>
          <a:xfrm>
            <a:off x="1531846" y="3724751"/>
            <a:ext cx="1005403" cy="338554"/>
          </a:xfrm>
          <a:prstGeom prst="rect">
            <a:avLst/>
          </a:prstGeom>
          <a:noFill/>
        </p:spPr>
        <p:txBody>
          <a:bodyPr wrap="none" rtlCol="0">
            <a:spAutoFit/>
          </a:bodyPr>
          <a:lstStyle/>
          <a:p>
            <a:r>
              <a:rPr lang="zh-CN" altLang="en-US" sz="1600" b="1" dirty="0">
                <a:solidFill>
                  <a:schemeClr val="tx1">
                    <a:lumMod val="85000"/>
                    <a:lumOff val="15000"/>
                  </a:schemeClr>
                </a:solidFill>
                <a:cs typeface="+mn-ea"/>
                <a:sym typeface="+mn-lt"/>
              </a:rPr>
              <a:t>此处编辑</a:t>
            </a:r>
            <a:endParaRPr lang="en-GB" altLang="zh-CN" sz="1600" b="1" dirty="0">
              <a:solidFill>
                <a:schemeClr val="tx1">
                  <a:lumMod val="85000"/>
                  <a:lumOff val="15000"/>
                </a:schemeClr>
              </a:solidFill>
              <a:cs typeface="+mn-ea"/>
              <a:sym typeface="+mn-lt"/>
            </a:endParaRPr>
          </a:p>
        </p:txBody>
      </p:sp>
      <p:sp>
        <p:nvSpPr>
          <p:cNvPr id="32" name="Rectangle 23"/>
          <p:cNvSpPr/>
          <p:nvPr/>
        </p:nvSpPr>
        <p:spPr>
          <a:xfrm>
            <a:off x="1531847" y="4027807"/>
            <a:ext cx="1920590" cy="523220"/>
          </a:xfrm>
          <a:prstGeom prst="rect">
            <a:avLst/>
          </a:prstGeom>
        </p:spPr>
        <p:txBody>
          <a:bodyPr wrap="square">
            <a:spAutoFit/>
          </a:bodyPr>
          <a:lstStyle/>
          <a:p>
            <a:r>
              <a:rPr lang="zh-CN" altLang="en-US" sz="1400" dirty="0">
                <a:solidFill>
                  <a:schemeClr val="tx1">
                    <a:lumMod val="85000"/>
                    <a:lumOff val="15000"/>
                  </a:schemeClr>
                </a:solidFill>
                <a:cs typeface="+mn-ea"/>
                <a:sym typeface="+mn-lt"/>
              </a:rPr>
              <a:t>建议您在展示时采用微软雅黑字体</a:t>
            </a:r>
            <a:endParaRPr lang="en-GB" sz="1400" dirty="0">
              <a:solidFill>
                <a:schemeClr val="tx1">
                  <a:lumMod val="85000"/>
                  <a:lumOff val="15000"/>
                </a:schemeClr>
              </a:solidFill>
              <a:cs typeface="+mn-ea"/>
              <a:sym typeface="+mn-lt"/>
            </a:endParaRPr>
          </a:p>
        </p:txBody>
      </p:sp>
      <p:sp>
        <p:nvSpPr>
          <p:cNvPr id="33" name="Oval 39"/>
          <p:cNvSpPr>
            <a:spLocks noChangeArrowheads="1"/>
          </p:cNvSpPr>
          <p:nvPr/>
        </p:nvSpPr>
        <p:spPr bwMode="auto">
          <a:xfrm>
            <a:off x="8412975" y="1881966"/>
            <a:ext cx="1045389" cy="1045389"/>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34" name="Freeform 40"/>
          <p:cNvSpPr>
            <a:spLocks noEditPoints="1"/>
          </p:cNvSpPr>
          <p:nvPr/>
        </p:nvSpPr>
        <p:spPr bwMode="auto">
          <a:xfrm>
            <a:off x="8394689" y="1863679"/>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0 w 600"/>
              <a:gd name="T13" fmla="*/ 300 h 600"/>
              <a:gd name="T14" fmla="*/ 300 w 600"/>
              <a:gd name="T15" fmla="*/ 600 h 600"/>
              <a:gd name="T16" fmla="*/ 600 w 600"/>
              <a:gd name="T17" fmla="*/ 300 h 600"/>
              <a:gd name="T18" fmla="*/ 300 w 600"/>
              <a:gd name="T19"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600">
                <a:moveTo>
                  <a:pt x="300" y="20"/>
                </a:moveTo>
                <a:cubicBezTo>
                  <a:pt x="455" y="20"/>
                  <a:pt x="580" y="145"/>
                  <a:pt x="580" y="300"/>
                </a:cubicBezTo>
                <a:cubicBezTo>
                  <a:pt x="580" y="455"/>
                  <a:pt x="455" y="580"/>
                  <a:pt x="300" y="580"/>
                </a:cubicBezTo>
                <a:cubicBezTo>
                  <a:pt x="145" y="580"/>
                  <a:pt x="20" y="455"/>
                  <a:pt x="20" y="300"/>
                </a:cubicBezTo>
                <a:cubicBezTo>
                  <a:pt x="20" y="145"/>
                  <a:pt x="145" y="20"/>
                  <a:pt x="300" y="20"/>
                </a:cubicBezTo>
                <a:moveTo>
                  <a:pt x="300" y="0"/>
                </a:moveTo>
                <a:cubicBezTo>
                  <a:pt x="135" y="0"/>
                  <a:pt x="0" y="135"/>
                  <a:pt x="0" y="300"/>
                </a:cubicBezTo>
                <a:cubicBezTo>
                  <a:pt x="0" y="465"/>
                  <a:pt x="135" y="600"/>
                  <a:pt x="300" y="600"/>
                </a:cubicBezTo>
                <a:cubicBezTo>
                  <a:pt x="465" y="600"/>
                  <a:pt x="600" y="465"/>
                  <a:pt x="600" y="300"/>
                </a:cubicBezTo>
                <a:cubicBezTo>
                  <a:pt x="600" y="135"/>
                  <a:pt x="465" y="0"/>
                  <a:pt x="300"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35" name="Freeform 41"/>
          <p:cNvSpPr/>
          <p:nvPr/>
        </p:nvSpPr>
        <p:spPr bwMode="auto">
          <a:xfrm>
            <a:off x="9670947" y="2406184"/>
            <a:ext cx="1145966" cy="1045389"/>
          </a:xfrm>
          <a:custGeom>
            <a:avLst/>
            <a:gdLst>
              <a:gd name="T0" fmla="*/ 318 w 636"/>
              <a:gd name="T1" fmla="*/ 580 h 580"/>
              <a:gd name="T2" fmla="*/ 113 w 636"/>
              <a:gd name="T3" fmla="*/ 496 h 580"/>
              <a:gd name="T4" fmla="*/ 113 w 636"/>
              <a:gd name="T5" fmla="*/ 85 h 580"/>
              <a:gd name="T6" fmla="*/ 318 w 636"/>
              <a:gd name="T7" fmla="*/ 0 h 580"/>
              <a:gd name="T8" fmla="*/ 523 w 636"/>
              <a:gd name="T9" fmla="*/ 85 h 580"/>
              <a:gd name="T10" fmla="*/ 523 w 636"/>
              <a:gd name="T11" fmla="*/ 496 h 580"/>
              <a:gd name="T12" fmla="*/ 318 w 636"/>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636" h="580">
                <a:moveTo>
                  <a:pt x="318" y="580"/>
                </a:moveTo>
                <a:cubicBezTo>
                  <a:pt x="240" y="580"/>
                  <a:pt x="168" y="550"/>
                  <a:pt x="113" y="496"/>
                </a:cubicBezTo>
                <a:cubicBezTo>
                  <a:pt x="0" y="382"/>
                  <a:pt x="0" y="198"/>
                  <a:pt x="113" y="85"/>
                </a:cubicBezTo>
                <a:cubicBezTo>
                  <a:pt x="168" y="31"/>
                  <a:pt x="240" y="0"/>
                  <a:pt x="318" y="0"/>
                </a:cubicBezTo>
                <a:cubicBezTo>
                  <a:pt x="395" y="0"/>
                  <a:pt x="468" y="31"/>
                  <a:pt x="523" y="85"/>
                </a:cubicBezTo>
                <a:cubicBezTo>
                  <a:pt x="636" y="198"/>
                  <a:pt x="636" y="382"/>
                  <a:pt x="523" y="496"/>
                </a:cubicBezTo>
                <a:cubicBezTo>
                  <a:pt x="468" y="550"/>
                  <a:pt x="395" y="580"/>
                  <a:pt x="318" y="580"/>
                </a:cubicBezTo>
                <a:close/>
              </a:path>
            </a:pathLst>
          </a:custGeom>
          <a:solidFill>
            <a:schemeClr val="accent2"/>
          </a:solidFill>
          <a:ln>
            <a:noFill/>
          </a:ln>
        </p:spPr>
        <p:txBody>
          <a:bodyPr vert="horz" wrap="square" lIns="91440" tIns="45720" rIns="91440" bIns="45720" numCol="1" anchor="t" anchorCtr="0" compatLnSpc="1"/>
          <a:lstStyle/>
          <a:p>
            <a:endParaRPr lang="en-US" dirty="0">
              <a:cs typeface="+mn-ea"/>
              <a:sym typeface="+mn-lt"/>
            </a:endParaRPr>
          </a:p>
        </p:txBody>
      </p:sp>
      <p:sp>
        <p:nvSpPr>
          <p:cNvPr id="36" name="Freeform 42"/>
          <p:cNvSpPr>
            <a:spLocks noEditPoints="1"/>
          </p:cNvSpPr>
          <p:nvPr/>
        </p:nvSpPr>
        <p:spPr bwMode="auto">
          <a:xfrm>
            <a:off x="9651136" y="2388659"/>
            <a:ext cx="1185587" cy="1081200"/>
          </a:xfrm>
          <a:custGeom>
            <a:avLst/>
            <a:gdLst>
              <a:gd name="T0" fmla="*/ 329 w 658"/>
              <a:gd name="T1" fmla="*/ 20 h 600"/>
              <a:gd name="T2" fmla="*/ 527 w 658"/>
              <a:gd name="T3" fmla="*/ 102 h 600"/>
              <a:gd name="T4" fmla="*/ 527 w 658"/>
              <a:gd name="T5" fmla="*/ 498 h 600"/>
              <a:gd name="T6" fmla="*/ 329 w 658"/>
              <a:gd name="T7" fmla="*/ 580 h 600"/>
              <a:gd name="T8" fmla="*/ 131 w 658"/>
              <a:gd name="T9" fmla="*/ 498 h 600"/>
              <a:gd name="T10" fmla="*/ 131 w 658"/>
              <a:gd name="T11" fmla="*/ 102 h 600"/>
              <a:gd name="T12" fmla="*/ 329 w 658"/>
              <a:gd name="T13" fmla="*/ 20 h 600"/>
              <a:gd name="T14" fmla="*/ 329 w 658"/>
              <a:gd name="T15" fmla="*/ 0 h 600"/>
              <a:gd name="T16" fmla="*/ 117 w 658"/>
              <a:gd name="T17" fmla="*/ 88 h 600"/>
              <a:gd name="T18" fmla="*/ 117 w 658"/>
              <a:gd name="T19" fmla="*/ 513 h 600"/>
              <a:gd name="T20" fmla="*/ 329 w 658"/>
              <a:gd name="T21" fmla="*/ 600 h 600"/>
              <a:gd name="T22" fmla="*/ 541 w 658"/>
              <a:gd name="T23" fmla="*/ 513 h 600"/>
              <a:gd name="T24" fmla="*/ 541 w 658"/>
              <a:gd name="T25" fmla="*/ 88 h 600"/>
              <a:gd name="T26" fmla="*/ 329 w 658"/>
              <a:gd name="T27"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8" h="600">
                <a:moveTo>
                  <a:pt x="329" y="20"/>
                </a:moveTo>
                <a:cubicBezTo>
                  <a:pt x="400" y="20"/>
                  <a:pt x="472" y="48"/>
                  <a:pt x="527" y="102"/>
                </a:cubicBezTo>
                <a:cubicBezTo>
                  <a:pt x="636" y="212"/>
                  <a:pt x="636" y="389"/>
                  <a:pt x="527" y="498"/>
                </a:cubicBezTo>
                <a:cubicBezTo>
                  <a:pt x="472" y="553"/>
                  <a:pt x="400" y="580"/>
                  <a:pt x="329" y="580"/>
                </a:cubicBezTo>
                <a:cubicBezTo>
                  <a:pt x="257" y="580"/>
                  <a:pt x="185" y="553"/>
                  <a:pt x="131" y="498"/>
                </a:cubicBezTo>
                <a:cubicBezTo>
                  <a:pt x="21" y="389"/>
                  <a:pt x="21" y="212"/>
                  <a:pt x="131" y="102"/>
                </a:cubicBezTo>
                <a:cubicBezTo>
                  <a:pt x="185" y="48"/>
                  <a:pt x="257" y="20"/>
                  <a:pt x="329" y="20"/>
                </a:cubicBezTo>
                <a:moveTo>
                  <a:pt x="329" y="0"/>
                </a:moveTo>
                <a:cubicBezTo>
                  <a:pt x="249" y="0"/>
                  <a:pt x="173" y="32"/>
                  <a:pt x="117" y="88"/>
                </a:cubicBezTo>
                <a:cubicBezTo>
                  <a:pt x="0" y="205"/>
                  <a:pt x="0" y="396"/>
                  <a:pt x="117" y="513"/>
                </a:cubicBezTo>
                <a:cubicBezTo>
                  <a:pt x="173" y="569"/>
                  <a:pt x="249" y="600"/>
                  <a:pt x="329" y="600"/>
                </a:cubicBezTo>
                <a:cubicBezTo>
                  <a:pt x="409" y="600"/>
                  <a:pt x="484" y="569"/>
                  <a:pt x="541" y="513"/>
                </a:cubicBezTo>
                <a:cubicBezTo>
                  <a:pt x="658" y="396"/>
                  <a:pt x="658" y="205"/>
                  <a:pt x="541" y="88"/>
                </a:cubicBezTo>
                <a:cubicBezTo>
                  <a:pt x="484" y="32"/>
                  <a:pt x="409" y="0"/>
                  <a:pt x="329" y="0"/>
                </a:cubicBezTo>
                <a:close/>
              </a:path>
            </a:pathLst>
          </a:custGeom>
          <a:solidFill>
            <a:srgbClr val="684045"/>
          </a:solidFill>
          <a:ln>
            <a:noFill/>
          </a:ln>
        </p:spPr>
        <p:txBody>
          <a:bodyPr vert="horz" wrap="square" lIns="91440" tIns="45720" rIns="91440" bIns="45720" numCol="1" anchor="t" anchorCtr="0" compatLnSpc="1"/>
          <a:lstStyle/>
          <a:p>
            <a:endParaRPr lang="en-US">
              <a:cs typeface="+mn-ea"/>
              <a:sym typeface="+mn-lt"/>
            </a:endParaRPr>
          </a:p>
        </p:txBody>
      </p:sp>
      <p:sp>
        <p:nvSpPr>
          <p:cNvPr id="37" name="Oval 43"/>
          <p:cNvSpPr>
            <a:spLocks noChangeArrowheads="1"/>
          </p:cNvSpPr>
          <p:nvPr/>
        </p:nvSpPr>
        <p:spPr bwMode="auto">
          <a:xfrm>
            <a:off x="10275931" y="3705301"/>
            <a:ext cx="1045389" cy="1045389"/>
          </a:xfrm>
          <a:prstGeom prst="ellipse">
            <a:avLst/>
          </a:pr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38" name="Freeform 44"/>
          <p:cNvSpPr>
            <a:spLocks noEditPoints="1"/>
          </p:cNvSpPr>
          <p:nvPr/>
        </p:nvSpPr>
        <p:spPr bwMode="auto">
          <a:xfrm>
            <a:off x="10258407" y="3687776"/>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300 w 600"/>
              <a:gd name="T13" fmla="*/ 0 h 600"/>
              <a:gd name="T14" fmla="*/ 0 w 600"/>
              <a:gd name="T15" fmla="*/ 300 h 600"/>
              <a:gd name="T16" fmla="*/ 300 w 600"/>
              <a:gd name="T17" fmla="*/ 600 h 600"/>
              <a:gd name="T18" fmla="*/ 600 w 600"/>
              <a:gd name="T19" fmla="*/ 300 h 600"/>
              <a:gd name="T20" fmla="*/ 300 w 600"/>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600">
                <a:moveTo>
                  <a:pt x="300" y="20"/>
                </a:moveTo>
                <a:cubicBezTo>
                  <a:pt x="455" y="20"/>
                  <a:pt x="580" y="145"/>
                  <a:pt x="580" y="300"/>
                </a:cubicBezTo>
                <a:cubicBezTo>
                  <a:pt x="580" y="455"/>
                  <a:pt x="455" y="580"/>
                  <a:pt x="300" y="580"/>
                </a:cubicBezTo>
                <a:cubicBezTo>
                  <a:pt x="146" y="580"/>
                  <a:pt x="20" y="455"/>
                  <a:pt x="20" y="300"/>
                </a:cubicBezTo>
                <a:cubicBezTo>
                  <a:pt x="20" y="145"/>
                  <a:pt x="146" y="20"/>
                  <a:pt x="300" y="20"/>
                </a:cubicBezTo>
                <a:moveTo>
                  <a:pt x="300" y="0"/>
                </a:moveTo>
                <a:cubicBezTo>
                  <a:pt x="300" y="0"/>
                  <a:pt x="300" y="0"/>
                  <a:pt x="300" y="0"/>
                </a:cubicBezTo>
                <a:cubicBezTo>
                  <a:pt x="135" y="0"/>
                  <a:pt x="0" y="135"/>
                  <a:pt x="0" y="300"/>
                </a:cubicBezTo>
                <a:cubicBezTo>
                  <a:pt x="0" y="465"/>
                  <a:pt x="135" y="600"/>
                  <a:pt x="300" y="600"/>
                </a:cubicBezTo>
                <a:cubicBezTo>
                  <a:pt x="466" y="600"/>
                  <a:pt x="600" y="465"/>
                  <a:pt x="600" y="300"/>
                </a:cubicBezTo>
                <a:cubicBezTo>
                  <a:pt x="600" y="135"/>
                  <a:pt x="466" y="0"/>
                  <a:pt x="300" y="0"/>
                </a:cubicBezTo>
                <a:close/>
              </a:path>
            </a:pathLst>
          </a:custGeom>
          <a:solidFill>
            <a:srgbClr val="BA3A20"/>
          </a:solidFill>
          <a:ln>
            <a:noFill/>
          </a:ln>
        </p:spPr>
        <p:txBody>
          <a:bodyPr vert="horz" wrap="square" lIns="91440" tIns="45720" rIns="91440" bIns="45720" numCol="1" anchor="t" anchorCtr="0" compatLnSpc="1"/>
          <a:lstStyle/>
          <a:p>
            <a:endParaRPr lang="en-US">
              <a:cs typeface="+mn-ea"/>
              <a:sym typeface="+mn-lt"/>
            </a:endParaRPr>
          </a:p>
        </p:txBody>
      </p:sp>
      <p:sp>
        <p:nvSpPr>
          <p:cNvPr id="39" name="Freeform 45"/>
          <p:cNvSpPr/>
          <p:nvPr/>
        </p:nvSpPr>
        <p:spPr bwMode="auto">
          <a:xfrm>
            <a:off x="7054427" y="2406184"/>
            <a:ext cx="1145966" cy="1045389"/>
          </a:xfrm>
          <a:custGeom>
            <a:avLst/>
            <a:gdLst>
              <a:gd name="T0" fmla="*/ 318 w 636"/>
              <a:gd name="T1" fmla="*/ 580 h 580"/>
              <a:gd name="T2" fmla="*/ 113 w 636"/>
              <a:gd name="T3" fmla="*/ 496 h 580"/>
              <a:gd name="T4" fmla="*/ 113 w 636"/>
              <a:gd name="T5" fmla="*/ 85 h 580"/>
              <a:gd name="T6" fmla="*/ 318 w 636"/>
              <a:gd name="T7" fmla="*/ 0 h 580"/>
              <a:gd name="T8" fmla="*/ 523 w 636"/>
              <a:gd name="T9" fmla="*/ 85 h 580"/>
              <a:gd name="T10" fmla="*/ 523 w 636"/>
              <a:gd name="T11" fmla="*/ 496 h 580"/>
              <a:gd name="T12" fmla="*/ 318 w 636"/>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636" h="580">
                <a:moveTo>
                  <a:pt x="318" y="580"/>
                </a:moveTo>
                <a:cubicBezTo>
                  <a:pt x="241" y="580"/>
                  <a:pt x="168" y="550"/>
                  <a:pt x="113" y="496"/>
                </a:cubicBezTo>
                <a:cubicBezTo>
                  <a:pt x="0" y="382"/>
                  <a:pt x="0" y="198"/>
                  <a:pt x="113" y="85"/>
                </a:cubicBezTo>
                <a:cubicBezTo>
                  <a:pt x="168" y="31"/>
                  <a:pt x="241" y="0"/>
                  <a:pt x="318" y="0"/>
                </a:cubicBezTo>
                <a:cubicBezTo>
                  <a:pt x="396" y="0"/>
                  <a:pt x="468" y="31"/>
                  <a:pt x="523" y="85"/>
                </a:cubicBezTo>
                <a:cubicBezTo>
                  <a:pt x="636" y="198"/>
                  <a:pt x="636" y="382"/>
                  <a:pt x="523" y="496"/>
                </a:cubicBezTo>
                <a:cubicBezTo>
                  <a:pt x="468" y="550"/>
                  <a:pt x="396" y="580"/>
                  <a:pt x="318" y="580"/>
                </a:cubicBez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40" name="Freeform 46"/>
          <p:cNvSpPr>
            <a:spLocks noEditPoints="1"/>
          </p:cNvSpPr>
          <p:nvPr/>
        </p:nvSpPr>
        <p:spPr bwMode="auto">
          <a:xfrm>
            <a:off x="7034615" y="2388659"/>
            <a:ext cx="1185587" cy="1081200"/>
          </a:xfrm>
          <a:custGeom>
            <a:avLst/>
            <a:gdLst>
              <a:gd name="T0" fmla="*/ 329 w 658"/>
              <a:gd name="T1" fmla="*/ 20 h 600"/>
              <a:gd name="T2" fmla="*/ 527 w 658"/>
              <a:gd name="T3" fmla="*/ 102 h 600"/>
              <a:gd name="T4" fmla="*/ 527 w 658"/>
              <a:gd name="T5" fmla="*/ 498 h 600"/>
              <a:gd name="T6" fmla="*/ 329 w 658"/>
              <a:gd name="T7" fmla="*/ 580 h 600"/>
              <a:gd name="T8" fmla="*/ 131 w 658"/>
              <a:gd name="T9" fmla="*/ 498 h 600"/>
              <a:gd name="T10" fmla="*/ 131 w 658"/>
              <a:gd name="T11" fmla="*/ 102 h 600"/>
              <a:gd name="T12" fmla="*/ 329 w 658"/>
              <a:gd name="T13" fmla="*/ 20 h 600"/>
              <a:gd name="T14" fmla="*/ 329 w 658"/>
              <a:gd name="T15" fmla="*/ 0 h 600"/>
              <a:gd name="T16" fmla="*/ 117 w 658"/>
              <a:gd name="T17" fmla="*/ 88 h 600"/>
              <a:gd name="T18" fmla="*/ 117 w 658"/>
              <a:gd name="T19" fmla="*/ 513 h 600"/>
              <a:gd name="T20" fmla="*/ 329 w 658"/>
              <a:gd name="T21" fmla="*/ 600 h 600"/>
              <a:gd name="T22" fmla="*/ 541 w 658"/>
              <a:gd name="T23" fmla="*/ 513 h 600"/>
              <a:gd name="T24" fmla="*/ 541 w 658"/>
              <a:gd name="T25" fmla="*/ 88 h 600"/>
              <a:gd name="T26" fmla="*/ 329 w 658"/>
              <a:gd name="T27"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8" h="600">
                <a:moveTo>
                  <a:pt x="329" y="20"/>
                </a:moveTo>
                <a:cubicBezTo>
                  <a:pt x="401" y="20"/>
                  <a:pt x="473" y="48"/>
                  <a:pt x="527" y="102"/>
                </a:cubicBezTo>
                <a:cubicBezTo>
                  <a:pt x="637" y="212"/>
                  <a:pt x="637" y="389"/>
                  <a:pt x="527" y="498"/>
                </a:cubicBezTo>
                <a:cubicBezTo>
                  <a:pt x="473" y="553"/>
                  <a:pt x="401" y="580"/>
                  <a:pt x="329" y="580"/>
                </a:cubicBezTo>
                <a:cubicBezTo>
                  <a:pt x="258" y="580"/>
                  <a:pt x="186" y="553"/>
                  <a:pt x="131" y="498"/>
                </a:cubicBezTo>
                <a:cubicBezTo>
                  <a:pt x="22" y="389"/>
                  <a:pt x="22" y="212"/>
                  <a:pt x="131" y="102"/>
                </a:cubicBezTo>
                <a:cubicBezTo>
                  <a:pt x="186" y="48"/>
                  <a:pt x="258" y="20"/>
                  <a:pt x="329" y="20"/>
                </a:cubicBezTo>
                <a:moveTo>
                  <a:pt x="329" y="0"/>
                </a:moveTo>
                <a:cubicBezTo>
                  <a:pt x="249" y="0"/>
                  <a:pt x="174" y="32"/>
                  <a:pt x="117" y="88"/>
                </a:cubicBezTo>
                <a:cubicBezTo>
                  <a:pt x="0" y="205"/>
                  <a:pt x="0" y="396"/>
                  <a:pt x="117" y="513"/>
                </a:cubicBezTo>
                <a:cubicBezTo>
                  <a:pt x="174" y="569"/>
                  <a:pt x="249" y="600"/>
                  <a:pt x="329" y="600"/>
                </a:cubicBezTo>
                <a:cubicBezTo>
                  <a:pt x="409" y="600"/>
                  <a:pt x="485" y="569"/>
                  <a:pt x="541" y="513"/>
                </a:cubicBezTo>
                <a:cubicBezTo>
                  <a:pt x="658" y="396"/>
                  <a:pt x="658" y="205"/>
                  <a:pt x="541" y="88"/>
                </a:cubicBezTo>
                <a:cubicBezTo>
                  <a:pt x="485" y="32"/>
                  <a:pt x="409" y="0"/>
                  <a:pt x="329"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41" name="Oval 47"/>
          <p:cNvSpPr>
            <a:spLocks noChangeArrowheads="1"/>
          </p:cNvSpPr>
          <p:nvPr/>
        </p:nvSpPr>
        <p:spPr bwMode="auto">
          <a:xfrm>
            <a:off x="6549257" y="3705301"/>
            <a:ext cx="1045389" cy="1045389"/>
          </a:xfrm>
          <a:prstGeom prst="ellipse">
            <a:avLst/>
          </a:prstGeom>
          <a:solidFill>
            <a:schemeClr val="accent1"/>
          </a:solidFill>
          <a:ln>
            <a:noFill/>
          </a:ln>
        </p:spPr>
        <p:txBody>
          <a:bodyPr vert="horz" wrap="square" lIns="91440" tIns="45720" rIns="91440" bIns="45720" numCol="1" anchor="t" anchorCtr="0" compatLnSpc="1"/>
          <a:lstStyle/>
          <a:p>
            <a:endParaRPr lang="en-US" dirty="0">
              <a:cs typeface="+mn-ea"/>
              <a:sym typeface="+mn-lt"/>
            </a:endParaRPr>
          </a:p>
        </p:txBody>
      </p:sp>
      <p:sp>
        <p:nvSpPr>
          <p:cNvPr id="42" name="Freeform 48"/>
          <p:cNvSpPr>
            <a:spLocks noEditPoints="1"/>
          </p:cNvSpPr>
          <p:nvPr/>
        </p:nvSpPr>
        <p:spPr bwMode="auto">
          <a:xfrm>
            <a:off x="6531732" y="3687776"/>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300 w 600"/>
              <a:gd name="T13" fmla="*/ 0 h 600"/>
              <a:gd name="T14" fmla="*/ 0 w 600"/>
              <a:gd name="T15" fmla="*/ 300 h 600"/>
              <a:gd name="T16" fmla="*/ 300 w 600"/>
              <a:gd name="T17" fmla="*/ 600 h 600"/>
              <a:gd name="T18" fmla="*/ 600 w 600"/>
              <a:gd name="T19" fmla="*/ 300 h 600"/>
              <a:gd name="T20" fmla="*/ 300 w 600"/>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600">
                <a:moveTo>
                  <a:pt x="300" y="20"/>
                </a:moveTo>
                <a:cubicBezTo>
                  <a:pt x="454" y="20"/>
                  <a:pt x="580" y="145"/>
                  <a:pt x="580" y="300"/>
                </a:cubicBezTo>
                <a:cubicBezTo>
                  <a:pt x="580" y="455"/>
                  <a:pt x="454" y="580"/>
                  <a:pt x="300" y="580"/>
                </a:cubicBezTo>
                <a:cubicBezTo>
                  <a:pt x="145" y="580"/>
                  <a:pt x="20" y="455"/>
                  <a:pt x="20" y="300"/>
                </a:cubicBezTo>
                <a:cubicBezTo>
                  <a:pt x="20" y="145"/>
                  <a:pt x="145" y="20"/>
                  <a:pt x="300" y="20"/>
                </a:cubicBezTo>
                <a:moveTo>
                  <a:pt x="300" y="0"/>
                </a:moveTo>
                <a:cubicBezTo>
                  <a:pt x="300" y="0"/>
                  <a:pt x="300" y="0"/>
                  <a:pt x="300" y="0"/>
                </a:cubicBezTo>
                <a:cubicBezTo>
                  <a:pt x="134" y="0"/>
                  <a:pt x="0" y="135"/>
                  <a:pt x="0" y="300"/>
                </a:cubicBezTo>
                <a:cubicBezTo>
                  <a:pt x="0" y="465"/>
                  <a:pt x="134" y="600"/>
                  <a:pt x="300" y="600"/>
                </a:cubicBezTo>
                <a:cubicBezTo>
                  <a:pt x="465" y="600"/>
                  <a:pt x="600" y="465"/>
                  <a:pt x="600" y="300"/>
                </a:cubicBezTo>
                <a:cubicBezTo>
                  <a:pt x="600" y="135"/>
                  <a:pt x="465" y="0"/>
                  <a:pt x="300"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43" name="Freeform 27"/>
          <p:cNvSpPr>
            <a:spLocks noEditPoints="1"/>
          </p:cNvSpPr>
          <p:nvPr/>
        </p:nvSpPr>
        <p:spPr bwMode="auto">
          <a:xfrm>
            <a:off x="7406066" y="2673534"/>
            <a:ext cx="454880" cy="464118"/>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4" name="Freeform 28"/>
          <p:cNvSpPr>
            <a:spLocks noEditPoints="1"/>
          </p:cNvSpPr>
          <p:nvPr/>
        </p:nvSpPr>
        <p:spPr bwMode="auto">
          <a:xfrm>
            <a:off x="6845943" y="3996162"/>
            <a:ext cx="443335" cy="471043"/>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5" name="Freeform 29"/>
          <p:cNvSpPr>
            <a:spLocks noEditPoints="1"/>
          </p:cNvSpPr>
          <p:nvPr/>
        </p:nvSpPr>
        <p:spPr bwMode="auto">
          <a:xfrm>
            <a:off x="8663976" y="2129023"/>
            <a:ext cx="542623" cy="438717"/>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6" name="Freeform 30"/>
          <p:cNvSpPr>
            <a:spLocks noEditPoints="1"/>
          </p:cNvSpPr>
          <p:nvPr/>
        </p:nvSpPr>
        <p:spPr bwMode="auto">
          <a:xfrm>
            <a:off x="10091002" y="2666393"/>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7" name="Freeform 31"/>
          <p:cNvSpPr>
            <a:spLocks noEditPoints="1"/>
          </p:cNvSpPr>
          <p:nvPr/>
        </p:nvSpPr>
        <p:spPr bwMode="auto">
          <a:xfrm>
            <a:off x="10578030" y="4063055"/>
            <a:ext cx="494134" cy="323265"/>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48" name="Oval 5"/>
          <p:cNvSpPr>
            <a:spLocks noChangeArrowheads="1"/>
          </p:cNvSpPr>
          <p:nvPr/>
        </p:nvSpPr>
        <p:spPr bwMode="auto">
          <a:xfrm>
            <a:off x="8311636" y="3464526"/>
            <a:ext cx="1247305" cy="1248066"/>
          </a:xfrm>
          <a:prstGeom prst="ellipse">
            <a:avLst/>
          </a:prstGeom>
          <a:solidFill>
            <a:schemeClr val="tx2">
              <a:lumMod val="20000"/>
              <a:lumOff val="80000"/>
            </a:schemeClr>
          </a:solidFill>
          <a:ln>
            <a:noFill/>
          </a:ln>
        </p:spPr>
        <p:txBody>
          <a:bodyPr vert="horz" wrap="square" lIns="91440" tIns="45720" rIns="91440" bIns="45720" numCol="1" anchor="t" anchorCtr="0" compatLnSpc="1"/>
          <a:lstStyle/>
          <a:p>
            <a:endParaRPr lang="en-US">
              <a:cs typeface="+mn-ea"/>
              <a:sym typeface="+mn-lt"/>
            </a:endParaRPr>
          </a:p>
        </p:txBody>
      </p:sp>
      <p:grpSp>
        <p:nvGrpSpPr>
          <p:cNvPr id="49" name="组合 48"/>
          <p:cNvGrpSpPr/>
          <p:nvPr/>
        </p:nvGrpSpPr>
        <p:grpSpPr>
          <a:xfrm>
            <a:off x="8211059" y="3352520"/>
            <a:ext cx="1495699" cy="3514092"/>
            <a:chOff x="8211059" y="3352520"/>
            <a:chExt cx="1495699" cy="3514092"/>
          </a:xfrm>
        </p:grpSpPr>
        <p:sp>
          <p:nvSpPr>
            <p:cNvPr id="50" name="Freeform 9"/>
            <p:cNvSpPr>
              <a:spLocks noEditPoints="1"/>
            </p:cNvSpPr>
            <p:nvPr/>
          </p:nvSpPr>
          <p:spPr bwMode="auto">
            <a:xfrm>
              <a:off x="8211059" y="3352520"/>
              <a:ext cx="1449220" cy="1621420"/>
            </a:xfrm>
            <a:custGeom>
              <a:avLst/>
              <a:gdLst>
                <a:gd name="T0" fmla="*/ 804 w 804"/>
                <a:gd name="T1" fmla="*/ 402 h 900"/>
                <a:gd name="T2" fmla="*/ 402 w 804"/>
                <a:gd name="T3" fmla="*/ 0 h 900"/>
                <a:gd name="T4" fmla="*/ 0 w 804"/>
                <a:gd name="T5" fmla="*/ 402 h 900"/>
                <a:gd name="T6" fmla="*/ 333 w 804"/>
                <a:gd name="T7" fmla="*/ 798 h 900"/>
                <a:gd name="T8" fmla="*/ 333 w 804"/>
                <a:gd name="T9" fmla="*/ 900 h 900"/>
                <a:gd name="T10" fmla="*/ 471 w 804"/>
                <a:gd name="T11" fmla="*/ 900 h 900"/>
                <a:gd name="T12" fmla="*/ 471 w 804"/>
                <a:gd name="T13" fmla="*/ 798 h 900"/>
                <a:gd name="T14" fmla="*/ 804 w 804"/>
                <a:gd name="T15" fmla="*/ 402 h 900"/>
                <a:gd name="T16" fmla="*/ 402 w 804"/>
                <a:gd name="T17" fmla="*/ 704 h 900"/>
                <a:gd name="T18" fmla="*/ 100 w 804"/>
                <a:gd name="T19" fmla="*/ 402 h 900"/>
                <a:gd name="T20" fmla="*/ 402 w 804"/>
                <a:gd name="T21" fmla="*/ 100 h 900"/>
                <a:gd name="T22" fmla="*/ 704 w 804"/>
                <a:gd name="T23" fmla="*/ 402 h 900"/>
                <a:gd name="T24" fmla="*/ 402 w 804"/>
                <a:gd name="T25" fmla="*/ 704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4" h="900">
                  <a:moveTo>
                    <a:pt x="804" y="402"/>
                  </a:moveTo>
                  <a:cubicBezTo>
                    <a:pt x="804" y="180"/>
                    <a:pt x="624" y="0"/>
                    <a:pt x="402" y="0"/>
                  </a:cubicBezTo>
                  <a:cubicBezTo>
                    <a:pt x="180" y="0"/>
                    <a:pt x="0" y="180"/>
                    <a:pt x="0" y="402"/>
                  </a:cubicBezTo>
                  <a:cubicBezTo>
                    <a:pt x="0" y="600"/>
                    <a:pt x="144" y="765"/>
                    <a:pt x="333" y="798"/>
                  </a:cubicBezTo>
                  <a:cubicBezTo>
                    <a:pt x="333" y="900"/>
                    <a:pt x="333" y="900"/>
                    <a:pt x="333" y="900"/>
                  </a:cubicBezTo>
                  <a:cubicBezTo>
                    <a:pt x="471" y="900"/>
                    <a:pt x="471" y="900"/>
                    <a:pt x="471" y="900"/>
                  </a:cubicBezTo>
                  <a:cubicBezTo>
                    <a:pt x="471" y="798"/>
                    <a:pt x="471" y="798"/>
                    <a:pt x="471" y="798"/>
                  </a:cubicBezTo>
                  <a:cubicBezTo>
                    <a:pt x="660" y="765"/>
                    <a:pt x="804" y="600"/>
                    <a:pt x="804" y="402"/>
                  </a:cubicBezTo>
                  <a:close/>
                  <a:moveTo>
                    <a:pt x="402" y="704"/>
                  </a:moveTo>
                  <a:cubicBezTo>
                    <a:pt x="235" y="704"/>
                    <a:pt x="100" y="569"/>
                    <a:pt x="100" y="402"/>
                  </a:cubicBezTo>
                  <a:cubicBezTo>
                    <a:pt x="100" y="235"/>
                    <a:pt x="235" y="100"/>
                    <a:pt x="402" y="100"/>
                  </a:cubicBezTo>
                  <a:cubicBezTo>
                    <a:pt x="569" y="100"/>
                    <a:pt x="704" y="235"/>
                    <a:pt x="704" y="402"/>
                  </a:cubicBezTo>
                  <a:cubicBezTo>
                    <a:pt x="704" y="569"/>
                    <a:pt x="569" y="704"/>
                    <a:pt x="402" y="704"/>
                  </a:cubicBez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grpSp>
          <p:nvGrpSpPr>
            <p:cNvPr id="51" name="组合 50"/>
            <p:cNvGrpSpPr/>
            <p:nvPr/>
          </p:nvGrpSpPr>
          <p:grpSpPr>
            <a:xfrm>
              <a:off x="8221727" y="4877173"/>
              <a:ext cx="1485031" cy="1989439"/>
              <a:chOff x="8221727" y="4877173"/>
              <a:chExt cx="1485031" cy="1989439"/>
            </a:xfrm>
          </p:grpSpPr>
          <p:sp>
            <p:nvSpPr>
              <p:cNvPr id="52" name="Rectangle 10"/>
              <p:cNvSpPr>
                <a:spLocks noChangeArrowheads="1"/>
              </p:cNvSpPr>
              <p:nvPr/>
            </p:nvSpPr>
            <p:spPr bwMode="auto">
              <a:xfrm>
                <a:off x="8780233" y="5648262"/>
                <a:ext cx="668988" cy="998148"/>
              </a:xfrm>
              <a:prstGeom prst="rect">
                <a:avLst/>
              </a:prstGeom>
              <a:solidFill>
                <a:srgbClr val="F1A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3" name="Rectangle 11"/>
              <p:cNvSpPr>
                <a:spLocks noChangeArrowheads="1"/>
              </p:cNvSpPr>
              <p:nvPr/>
            </p:nvSpPr>
            <p:spPr bwMode="auto">
              <a:xfrm>
                <a:off x="8780233" y="5648262"/>
                <a:ext cx="668988" cy="998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4" name="Rectangle 12"/>
              <p:cNvSpPr>
                <a:spLocks noChangeArrowheads="1"/>
              </p:cNvSpPr>
              <p:nvPr/>
            </p:nvSpPr>
            <p:spPr bwMode="auto">
              <a:xfrm>
                <a:off x="8470883" y="6193815"/>
                <a:ext cx="970718" cy="672797"/>
              </a:xfrm>
              <a:prstGeom prst="rect">
                <a:avLst/>
              </a:pr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55" name="Rectangle 13"/>
              <p:cNvSpPr>
                <a:spLocks noChangeArrowheads="1"/>
              </p:cNvSpPr>
              <p:nvPr/>
            </p:nvSpPr>
            <p:spPr bwMode="auto">
              <a:xfrm>
                <a:off x="8470883" y="6193815"/>
                <a:ext cx="970718" cy="67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6" name="Freeform 14"/>
              <p:cNvSpPr/>
              <p:nvPr/>
            </p:nvSpPr>
            <p:spPr bwMode="auto">
              <a:xfrm>
                <a:off x="8221727" y="5121757"/>
                <a:ext cx="1227494" cy="1168062"/>
              </a:xfrm>
              <a:custGeom>
                <a:avLst/>
                <a:gdLst>
                  <a:gd name="T0" fmla="*/ 0 w 681"/>
                  <a:gd name="T1" fmla="*/ 110 h 648"/>
                  <a:gd name="T2" fmla="*/ 109 w 681"/>
                  <a:gd name="T3" fmla="*/ 0 h 648"/>
                  <a:gd name="T4" fmla="*/ 571 w 681"/>
                  <a:gd name="T5" fmla="*/ 0 h 648"/>
                  <a:gd name="T6" fmla="*/ 681 w 681"/>
                  <a:gd name="T7" fmla="*/ 110 h 648"/>
                  <a:gd name="T8" fmla="*/ 681 w 681"/>
                  <a:gd name="T9" fmla="*/ 538 h 648"/>
                  <a:gd name="T10" fmla="*/ 571 w 681"/>
                  <a:gd name="T11" fmla="*/ 648 h 648"/>
                  <a:gd name="T12" fmla="*/ 109 w 681"/>
                  <a:gd name="T13" fmla="*/ 648 h 648"/>
                  <a:gd name="T14" fmla="*/ 0 w 681"/>
                  <a:gd name="T15" fmla="*/ 538 h 648"/>
                  <a:gd name="T16" fmla="*/ 0 w 681"/>
                  <a:gd name="T17" fmla="*/ 11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648">
                    <a:moveTo>
                      <a:pt x="0" y="110"/>
                    </a:moveTo>
                    <a:cubicBezTo>
                      <a:pt x="0" y="49"/>
                      <a:pt x="49" y="0"/>
                      <a:pt x="109" y="0"/>
                    </a:cubicBezTo>
                    <a:cubicBezTo>
                      <a:pt x="571" y="0"/>
                      <a:pt x="571" y="0"/>
                      <a:pt x="571" y="0"/>
                    </a:cubicBezTo>
                    <a:cubicBezTo>
                      <a:pt x="632" y="0"/>
                      <a:pt x="681" y="49"/>
                      <a:pt x="681" y="110"/>
                    </a:cubicBezTo>
                    <a:cubicBezTo>
                      <a:pt x="681" y="538"/>
                      <a:pt x="681" y="538"/>
                      <a:pt x="681" y="538"/>
                    </a:cubicBezTo>
                    <a:cubicBezTo>
                      <a:pt x="681" y="598"/>
                      <a:pt x="632" y="648"/>
                      <a:pt x="571" y="648"/>
                    </a:cubicBezTo>
                    <a:cubicBezTo>
                      <a:pt x="109" y="648"/>
                      <a:pt x="109" y="648"/>
                      <a:pt x="109" y="648"/>
                    </a:cubicBezTo>
                    <a:cubicBezTo>
                      <a:pt x="49" y="648"/>
                      <a:pt x="0" y="598"/>
                      <a:pt x="0" y="538"/>
                    </a:cubicBezTo>
                    <a:cubicBezTo>
                      <a:pt x="0" y="110"/>
                      <a:pt x="0" y="110"/>
                      <a:pt x="0" y="11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57" name="Rectangle 15"/>
              <p:cNvSpPr>
                <a:spLocks noChangeArrowheads="1"/>
              </p:cNvSpPr>
              <p:nvPr/>
            </p:nvSpPr>
            <p:spPr bwMode="auto">
              <a:xfrm>
                <a:off x="8762708" y="4973940"/>
                <a:ext cx="371067" cy="1053009"/>
              </a:xfrm>
              <a:prstGeom prst="rect">
                <a:avLst/>
              </a:pr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58" name="Rectangle 16"/>
              <p:cNvSpPr>
                <a:spLocks noChangeArrowheads="1"/>
              </p:cNvSpPr>
              <p:nvPr/>
            </p:nvSpPr>
            <p:spPr bwMode="auto">
              <a:xfrm>
                <a:off x="8762708" y="4973940"/>
                <a:ext cx="371067" cy="105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59" name="Freeform 17"/>
              <p:cNvSpPr/>
              <p:nvPr/>
            </p:nvSpPr>
            <p:spPr bwMode="auto">
              <a:xfrm>
                <a:off x="8854142" y="4877173"/>
                <a:ext cx="793185" cy="491454"/>
              </a:xfrm>
              <a:custGeom>
                <a:avLst/>
                <a:gdLst>
                  <a:gd name="T0" fmla="*/ 425 w 440"/>
                  <a:gd name="T1" fmla="*/ 67 h 273"/>
                  <a:gd name="T2" fmla="*/ 372 w 440"/>
                  <a:gd name="T3" fmla="*/ 174 h 273"/>
                  <a:gd name="T4" fmla="*/ 121 w 440"/>
                  <a:gd name="T5" fmla="*/ 258 h 273"/>
                  <a:gd name="T6" fmla="*/ 15 w 440"/>
                  <a:gd name="T7" fmla="*/ 205 h 273"/>
                  <a:gd name="T8" fmla="*/ 68 w 440"/>
                  <a:gd name="T9" fmla="*/ 98 h 273"/>
                  <a:gd name="T10" fmla="*/ 319 w 440"/>
                  <a:gd name="T11" fmla="*/ 14 h 273"/>
                  <a:gd name="T12" fmla="*/ 425 w 440"/>
                  <a:gd name="T13" fmla="*/ 67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7"/>
                    </a:moveTo>
                    <a:cubicBezTo>
                      <a:pt x="440" y="112"/>
                      <a:pt x="416" y="159"/>
                      <a:pt x="372" y="174"/>
                    </a:cubicBezTo>
                    <a:cubicBezTo>
                      <a:pt x="121" y="258"/>
                      <a:pt x="121" y="258"/>
                      <a:pt x="121" y="258"/>
                    </a:cubicBezTo>
                    <a:cubicBezTo>
                      <a:pt x="77" y="273"/>
                      <a:pt x="29" y="249"/>
                      <a:pt x="15" y="205"/>
                    </a:cubicBezTo>
                    <a:cubicBezTo>
                      <a:pt x="0" y="161"/>
                      <a:pt x="24" y="113"/>
                      <a:pt x="68" y="98"/>
                    </a:cubicBezTo>
                    <a:cubicBezTo>
                      <a:pt x="319" y="14"/>
                      <a:pt x="319" y="14"/>
                      <a:pt x="319" y="14"/>
                    </a:cubicBezTo>
                    <a:cubicBezTo>
                      <a:pt x="363" y="0"/>
                      <a:pt x="410" y="23"/>
                      <a:pt x="425" y="67"/>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0" name="Freeform 18"/>
              <p:cNvSpPr/>
              <p:nvPr/>
            </p:nvSpPr>
            <p:spPr bwMode="auto">
              <a:xfrm>
                <a:off x="9344834" y="5689407"/>
                <a:ext cx="361924" cy="641558"/>
              </a:xfrm>
              <a:custGeom>
                <a:avLst/>
                <a:gdLst>
                  <a:gd name="T0" fmla="*/ 57 w 201"/>
                  <a:gd name="T1" fmla="*/ 356 h 356"/>
                  <a:gd name="T2" fmla="*/ 163 w 201"/>
                  <a:gd name="T3" fmla="*/ 119 h 356"/>
                  <a:gd name="T4" fmla="*/ 0 w 201"/>
                  <a:gd name="T5" fmla="*/ 164 h 356"/>
                  <a:gd name="T6" fmla="*/ 57 w 201"/>
                  <a:gd name="T7" fmla="*/ 356 h 356"/>
                </a:gdLst>
                <a:ahLst/>
                <a:cxnLst>
                  <a:cxn ang="0">
                    <a:pos x="T0" y="T1"/>
                  </a:cxn>
                  <a:cxn ang="0">
                    <a:pos x="T2" y="T3"/>
                  </a:cxn>
                  <a:cxn ang="0">
                    <a:pos x="T4" y="T5"/>
                  </a:cxn>
                  <a:cxn ang="0">
                    <a:pos x="T6" y="T7"/>
                  </a:cxn>
                </a:cxnLst>
                <a:rect l="0" t="0" r="r" b="b"/>
                <a:pathLst>
                  <a:path w="201" h="356">
                    <a:moveTo>
                      <a:pt x="57" y="356"/>
                    </a:moveTo>
                    <a:cubicBezTo>
                      <a:pt x="57" y="356"/>
                      <a:pt x="201" y="219"/>
                      <a:pt x="163" y="119"/>
                    </a:cubicBezTo>
                    <a:cubicBezTo>
                      <a:pt x="118" y="0"/>
                      <a:pt x="0" y="164"/>
                      <a:pt x="0" y="164"/>
                    </a:cubicBezTo>
                    <a:cubicBezTo>
                      <a:pt x="57" y="356"/>
                      <a:pt x="57" y="356"/>
                      <a:pt x="57" y="356"/>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1" name="Freeform 19"/>
              <p:cNvSpPr/>
              <p:nvPr/>
            </p:nvSpPr>
            <p:spPr bwMode="auto">
              <a:xfrm>
                <a:off x="8839665" y="5121757"/>
                <a:ext cx="52574" cy="0"/>
              </a:xfrm>
              <a:custGeom>
                <a:avLst/>
                <a:gdLst>
                  <a:gd name="T0" fmla="*/ 29 w 29"/>
                  <a:gd name="T1" fmla="*/ 0 w 29"/>
                  <a:gd name="T2" fmla="*/ 0 w 29"/>
                  <a:gd name="T3" fmla="*/ 29 w 29"/>
                  <a:gd name="T4" fmla="*/ 29 w 29"/>
                </a:gdLst>
                <a:ahLst/>
                <a:cxnLst>
                  <a:cxn ang="0">
                    <a:pos x="T0" y="0"/>
                  </a:cxn>
                  <a:cxn ang="0">
                    <a:pos x="T1" y="0"/>
                  </a:cxn>
                  <a:cxn ang="0">
                    <a:pos x="T2" y="0"/>
                  </a:cxn>
                  <a:cxn ang="0">
                    <a:pos x="T3" y="0"/>
                  </a:cxn>
                  <a:cxn ang="0">
                    <a:pos x="T4" y="0"/>
                  </a:cxn>
                </a:cxnLst>
                <a:rect l="0" t="0" r="r" b="b"/>
                <a:pathLst>
                  <a:path w="29">
                    <a:moveTo>
                      <a:pt x="29" y="0"/>
                    </a:moveTo>
                    <a:cubicBezTo>
                      <a:pt x="0" y="0"/>
                      <a:pt x="0" y="0"/>
                      <a:pt x="0" y="0"/>
                    </a:cubicBezTo>
                    <a:cubicBezTo>
                      <a:pt x="0" y="0"/>
                      <a:pt x="0" y="0"/>
                      <a:pt x="0" y="0"/>
                    </a:cubicBezTo>
                    <a:cubicBezTo>
                      <a:pt x="29" y="0"/>
                      <a:pt x="29" y="0"/>
                      <a:pt x="29" y="0"/>
                    </a:cubicBezTo>
                    <a:cubicBezTo>
                      <a:pt x="29" y="0"/>
                      <a:pt x="29" y="0"/>
                      <a:pt x="29" y="0"/>
                    </a:cubicBezTo>
                  </a:path>
                </a:pathLst>
              </a:custGeom>
              <a:solidFill>
                <a:srgbClr val="1397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2" name="Rectangle 20"/>
              <p:cNvSpPr>
                <a:spLocks noChangeArrowheads="1"/>
              </p:cNvSpPr>
              <p:nvPr/>
            </p:nvSpPr>
            <p:spPr bwMode="auto">
              <a:xfrm>
                <a:off x="9441601" y="6646410"/>
                <a:ext cx="7619" cy="220202"/>
              </a:xfrm>
              <a:prstGeom prst="rect">
                <a:avLst/>
              </a:prstGeom>
              <a:solidFill>
                <a:srgbClr val="FBE6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63" name="Rectangle 21"/>
              <p:cNvSpPr>
                <a:spLocks noChangeArrowheads="1"/>
              </p:cNvSpPr>
              <p:nvPr/>
            </p:nvSpPr>
            <p:spPr bwMode="auto">
              <a:xfrm>
                <a:off x="9441601" y="6646410"/>
                <a:ext cx="7619" cy="22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64" name="Freeform 22"/>
              <p:cNvSpPr/>
              <p:nvPr/>
            </p:nvSpPr>
            <p:spPr bwMode="auto">
              <a:xfrm>
                <a:off x="9441601" y="6309630"/>
                <a:ext cx="7619" cy="336780"/>
              </a:xfrm>
              <a:custGeom>
                <a:avLst/>
                <a:gdLst>
                  <a:gd name="T0" fmla="*/ 0 w 4"/>
                  <a:gd name="T1" fmla="*/ 0 h 187"/>
                  <a:gd name="T2" fmla="*/ 0 w 4"/>
                  <a:gd name="T3" fmla="*/ 187 h 187"/>
                  <a:gd name="T4" fmla="*/ 4 w 4"/>
                  <a:gd name="T5" fmla="*/ 187 h 187"/>
                  <a:gd name="T6" fmla="*/ 4 w 4"/>
                  <a:gd name="T7" fmla="*/ 12 h 187"/>
                  <a:gd name="T8" fmla="*/ 3 w 4"/>
                  <a:gd name="T9" fmla="*/ 12 h 187"/>
                  <a:gd name="T10" fmla="*/ 0 w 4"/>
                  <a:gd name="T11" fmla="*/ 0 h 187"/>
                </a:gdLst>
                <a:ahLst/>
                <a:cxnLst>
                  <a:cxn ang="0">
                    <a:pos x="T0" y="T1"/>
                  </a:cxn>
                  <a:cxn ang="0">
                    <a:pos x="T2" y="T3"/>
                  </a:cxn>
                  <a:cxn ang="0">
                    <a:pos x="T4" y="T5"/>
                  </a:cxn>
                  <a:cxn ang="0">
                    <a:pos x="T6" y="T7"/>
                  </a:cxn>
                  <a:cxn ang="0">
                    <a:pos x="T8" y="T9"/>
                  </a:cxn>
                  <a:cxn ang="0">
                    <a:pos x="T10" y="T11"/>
                  </a:cxn>
                </a:cxnLst>
                <a:rect l="0" t="0" r="r" b="b"/>
                <a:pathLst>
                  <a:path w="4" h="187">
                    <a:moveTo>
                      <a:pt x="0" y="0"/>
                    </a:moveTo>
                    <a:cubicBezTo>
                      <a:pt x="0" y="187"/>
                      <a:pt x="0" y="187"/>
                      <a:pt x="0" y="187"/>
                    </a:cubicBezTo>
                    <a:cubicBezTo>
                      <a:pt x="4" y="187"/>
                      <a:pt x="4" y="187"/>
                      <a:pt x="4" y="187"/>
                    </a:cubicBezTo>
                    <a:cubicBezTo>
                      <a:pt x="4" y="12"/>
                      <a:pt x="4" y="12"/>
                      <a:pt x="4" y="12"/>
                    </a:cubicBezTo>
                    <a:cubicBezTo>
                      <a:pt x="4" y="12"/>
                      <a:pt x="3" y="12"/>
                      <a:pt x="3" y="12"/>
                    </a:cubicBezTo>
                    <a:cubicBezTo>
                      <a:pt x="0" y="0"/>
                      <a:pt x="0" y="0"/>
                      <a:pt x="0" y="0"/>
                    </a:cubicBezTo>
                  </a:path>
                </a:pathLst>
              </a:custGeom>
              <a:solidFill>
                <a:srgbClr val="ED9B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5" name="Freeform 23"/>
              <p:cNvSpPr/>
              <p:nvPr/>
            </p:nvSpPr>
            <p:spPr bwMode="auto">
              <a:xfrm>
                <a:off x="8955480" y="6208292"/>
                <a:ext cx="486121" cy="658320"/>
              </a:xfrm>
              <a:custGeom>
                <a:avLst/>
                <a:gdLst>
                  <a:gd name="T0" fmla="*/ 253 w 270"/>
                  <a:gd name="T1" fmla="*/ 0 h 365"/>
                  <a:gd name="T2" fmla="*/ 164 w 270"/>
                  <a:gd name="T3" fmla="*/ 45 h 365"/>
                  <a:gd name="T4" fmla="*/ 0 w 270"/>
                  <a:gd name="T5" fmla="*/ 45 h 365"/>
                  <a:gd name="T6" fmla="*/ 0 w 270"/>
                  <a:gd name="T7" fmla="*/ 365 h 365"/>
                  <a:gd name="T8" fmla="*/ 270 w 270"/>
                  <a:gd name="T9" fmla="*/ 365 h 365"/>
                  <a:gd name="T10" fmla="*/ 270 w 270"/>
                  <a:gd name="T11" fmla="*/ 243 h 365"/>
                  <a:gd name="T12" fmla="*/ 270 w 270"/>
                  <a:gd name="T13" fmla="*/ 56 h 365"/>
                  <a:gd name="T14" fmla="*/ 253 w 270"/>
                  <a:gd name="T15" fmla="*/ 0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365">
                    <a:moveTo>
                      <a:pt x="253" y="0"/>
                    </a:moveTo>
                    <a:cubicBezTo>
                      <a:pt x="233" y="27"/>
                      <a:pt x="201" y="45"/>
                      <a:pt x="164" y="45"/>
                    </a:cubicBezTo>
                    <a:cubicBezTo>
                      <a:pt x="0" y="45"/>
                      <a:pt x="0" y="45"/>
                      <a:pt x="0" y="45"/>
                    </a:cubicBezTo>
                    <a:cubicBezTo>
                      <a:pt x="0" y="365"/>
                      <a:pt x="0" y="365"/>
                      <a:pt x="0" y="365"/>
                    </a:cubicBezTo>
                    <a:cubicBezTo>
                      <a:pt x="270" y="365"/>
                      <a:pt x="270" y="365"/>
                      <a:pt x="270" y="365"/>
                    </a:cubicBezTo>
                    <a:cubicBezTo>
                      <a:pt x="270" y="243"/>
                      <a:pt x="270" y="243"/>
                      <a:pt x="270" y="243"/>
                    </a:cubicBezTo>
                    <a:cubicBezTo>
                      <a:pt x="270" y="56"/>
                      <a:pt x="270" y="56"/>
                      <a:pt x="270" y="56"/>
                    </a:cubicBezTo>
                    <a:cubicBezTo>
                      <a:pt x="253" y="0"/>
                      <a:pt x="253" y="0"/>
                      <a:pt x="253"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66" name="Freeform 24"/>
              <p:cNvSpPr/>
              <p:nvPr/>
            </p:nvSpPr>
            <p:spPr bwMode="auto">
              <a:xfrm>
                <a:off x="8955480" y="6145812"/>
                <a:ext cx="455644" cy="144008"/>
              </a:xfrm>
              <a:custGeom>
                <a:avLst/>
                <a:gdLst>
                  <a:gd name="T0" fmla="*/ 243 w 253"/>
                  <a:gd name="T1" fmla="*/ 0 h 80"/>
                  <a:gd name="T2" fmla="*/ 75 w 253"/>
                  <a:gd name="T3" fmla="*/ 57 h 80"/>
                  <a:gd name="T4" fmla="*/ 48 w 253"/>
                  <a:gd name="T5" fmla="*/ 61 h 80"/>
                  <a:gd name="T6" fmla="*/ 0 w 253"/>
                  <a:gd name="T7" fmla="*/ 46 h 80"/>
                  <a:gd name="T8" fmla="*/ 0 w 253"/>
                  <a:gd name="T9" fmla="*/ 80 h 80"/>
                  <a:gd name="T10" fmla="*/ 164 w 253"/>
                  <a:gd name="T11" fmla="*/ 80 h 80"/>
                  <a:gd name="T12" fmla="*/ 253 w 253"/>
                  <a:gd name="T13" fmla="*/ 35 h 80"/>
                  <a:gd name="T14" fmla="*/ 243 w 253"/>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80">
                    <a:moveTo>
                      <a:pt x="243" y="0"/>
                    </a:moveTo>
                    <a:cubicBezTo>
                      <a:pt x="75" y="57"/>
                      <a:pt x="75" y="57"/>
                      <a:pt x="75" y="57"/>
                    </a:cubicBezTo>
                    <a:cubicBezTo>
                      <a:pt x="66" y="59"/>
                      <a:pt x="57" y="61"/>
                      <a:pt x="48" y="61"/>
                    </a:cubicBezTo>
                    <a:cubicBezTo>
                      <a:pt x="31" y="61"/>
                      <a:pt x="14" y="55"/>
                      <a:pt x="0" y="46"/>
                    </a:cubicBezTo>
                    <a:cubicBezTo>
                      <a:pt x="0" y="80"/>
                      <a:pt x="0" y="80"/>
                      <a:pt x="0" y="80"/>
                    </a:cubicBezTo>
                    <a:cubicBezTo>
                      <a:pt x="164" y="80"/>
                      <a:pt x="164" y="80"/>
                      <a:pt x="164" y="80"/>
                    </a:cubicBezTo>
                    <a:cubicBezTo>
                      <a:pt x="201" y="80"/>
                      <a:pt x="233" y="62"/>
                      <a:pt x="253" y="35"/>
                    </a:cubicBezTo>
                    <a:cubicBezTo>
                      <a:pt x="243" y="0"/>
                      <a:pt x="243" y="0"/>
                      <a:pt x="243"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67" name="Freeform 25"/>
              <p:cNvSpPr>
                <a:spLocks noEditPoints="1"/>
              </p:cNvSpPr>
              <p:nvPr/>
            </p:nvSpPr>
            <p:spPr bwMode="auto">
              <a:xfrm>
                <a:off x="8955480" y="5332816"/>
                <a:ext cx="55622" cy="645368"/>
              </a:xfrm>
              <a:custGeom>
                <a:avLst/>
                <a:gdLst>
                  <a:gd name="T0" fmla="*/ 0 w 31"/>
                  <a:gd name="T1" fmla="*/ 336 h 358"/>
                  <a:gd name="T2" fmla="*/ 0 w 31"/>
                  <a:gd name="T3" fmla="*/ 358 h 358"/>
                  <a:gd name="T4" fmla="*/ 22 w 31"/>
                  <a:gd name="T5" fmla="*/ 348 h 358"/>
                  <a:gd name="T6" fmla="*/ 31 w 31"/>
                  <a:gd name="T7" fmla="*/ 345 h 358"/>
                  <a:gd name="T8" fmla="*/ 0 w 31"/>
                  <a:gd name="T9" fmla="*/ 336 h 358"/>
                  <a:gd name="T10" fmla="*/ 0 w 31"/>
                  <a:gd name="T11" fmla="*/ 169 h 358"/>
                  <a:gd name="T12" fmla="*/ 0 w 31"/>
                  <a:gd name="T13" fmla="*/ 186 h 358"/>
                  <a:gd name="T14" fmla="*/ 12 w 31"/>
                  <a:gd name="T15" fmla="*/ 181 h 358"/>
                  <a:gd name="T16" fmla="*/ 25 w 31"/>
                  <a:gd name="T17" fmla="*/ 177 h 358"/>
                  <a:gd name="T18" fmla="*/ 0 w 31"/>
                  <a:gd name="T19" fmla="*/ 169 h 358"/>
                  <a:gd name="T20" fmla="*/ 0 w 31"/>
                  <a:gd name="T21" fmla="*/ 0 h 358"/>
                  <a:gd name="T22" fmla="*/ 0 w 31"/>
                  <a:gd name="T23" fmla="*/ 18 h 358"/>
                  <a:gd name="T24" fmla="*/ 12 w 31"/>
                  <a:gd name="T25" fmla="*/ 14 h 358"/>
                  <a:gd name="T26" fmla="*/ 27 w 31"/>
                  <a:gd name="T27" fmla="*/ 9 h 358"/>
                  <a:gd name="T28" fmla="*/ 0 w 31"/>
                  <a:gd name="T29"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58">
                    <a:moveTo>
                      <a:pt x="0" y="336"/>
                    </a:moveTo>
                    <a:cubicBezTo>
                      <a:pt x="0" y="358"/>
                      <a:pt x="0" y="358"/>
                      <a:pt x="0" y="358"/>
                    </a:cubicBezTo>
                    <a:cubicBezTo>
                      <a:pt x="7" y="354"/>
                      <a:pt x="14" y="350"/>
                      <a:pt x="22" y="348"/>
                    </a:cubicBezTo>
                    <a:cubicBezTo>
                      <a:pt x="31" y="345"/>
                      <a:pt x="31" y="345"/>
                      <a:pt x="31" y="345"/>
                    </a:cubicBezTo>
                    <a:cubicBezTo>
                      <a:pt x="20" y="344"/>
                      <a:pt x="10" y="341"/>
                      <a:pt x="0" y="336"/>
                    </a:cubicBezTo>
                    <a:moveTo>
                      <a:pt x="0" y="169"/>
                    </a:moveTo>
                    <a:cubicBezTo>
                      <a:pt x="0" y="186"/>
                      <a:pt x="0" y="186"/>
                      <a:pt x="0" y="186"/>
                    </a:cubicBezTo>
                    <a:cubicBezTo>
                      <a:pt x="4" y="184"/>
                      <a:pt x="8" y="182"/>
                      <a:pt x="12" y="181"/>
                    </a:cubicBezTo>
                    <a:cubicBezTo>
                      <a:pt x="25" y="177"/>
                      <a:pt x="25" y="177"/>
                      <a:pt x="25" y="177"/>
                    </a:cubicBezTo>
                    <a:cubicBezTo>
                      <a:pt x="16" y="175"/>
                      <a:pt x="8" y="173"/>
                      <a:pt x="0" y="169"/>
                    </a:cubicBezTo>
                    <a:moveTo>
                      <a:pt x="0" y="0"/>
                    </a:moveTo>
                    <a:cubicBezTo>
                      <a:pt x="0" y="18"/>
                      <a:pt x="0" y="18"/>
                      <a:pt x="0" y="18"/>
                    </a:cubicBezTo>
                    <a:cubicBezTo>
                      <a:pt x="4" y="17"/>
                      <a:pt x="8" y="15"/>
                      <a:pt x="12" y="14"/>
                    </a:cubicBezTo>
                    <a:cubicBezTo>
                      <a:pt x="27" y="9"/>
                      <a:pt x="27" y="9"/>
                      <a:pt x="27" y="9"/>
                    </a:cubicBezTo>
                    <a:cubicBezTo>
                      <a:pt x="18" y="7"/>
                      <a:pt x="9" y="4"/>
                      <a:pt x="0" y="0"/>
                    </a:cubicBezTo>
                  </a:path>
                </a:pathLst>
              </a:custGeom>
              <a:solidFill>
                <a:srgbClr val="1397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8" name="Freeform 26"/>
              <p:cNvSpPr>
                <a:spLocks noEditPoints="1"/>
              </p:cNvSpPr>
              <p:nvPr/>
            </p:nvSpPr>
            <p:spPr bwMode="auto">
              <a:xfrm>
                <a:off x="9465221" y="5904275"/>
                <a:ext cx="172962" cy="410689"/>
              </a:xfrm>
              <a:custGeom>
                <a:avLst/>
                <a:gdLst>
                  <a:gd name="T0" fmla="*/ 63 w 96"/>
                  <a:gd name="T1" fmla="*/ 148 h 228"/>
                  <a:gd name="T2" fmla="*/ 0 w 96"/>
                  <a:gd name="T3" fmla="*/ 228 h 228"/>
                  <a:gd name="T4" fmla="*/ 63 w 96"/>
                  <a:gd name="T5" fmla="*/ 148 h 228"/>
                  <a:gd name="T6" fmla="*/ 63 w 96"/>
                  <a:gd name="T7" fmla="*/ 148 h 228"/>
                  <a:gd name="T8" fmla="*/ 63 w 96"/>
                  <a:gd name="T9" fmla="*/ 148 h 228"/>
                  <a:gd name="T10" fmla="*/ 63 w 96"/>
                  <a:gd name="T11" fmla="*/ 148 h 228"/>
                  <a:gd name="T12" fmla="*/ 63 w 96"/>
                  <a:gd name="T13" fmla="*/ 148 h 228"/>
                  <a:gd name="T14" fmla="*/ 63 w 96"/>
                  <a:gd name="T15" fmla="*/ 148 h 228"/>
                  <a:gd name="T16" fmla="*/ 63 w 96"/>
                  <a:gd name="T17" fmla="*/ 148 h 228"/>
                  <a:gd name="T18" fmla="*/ 96 w 96"/>
                  <a:gd name="T19" fmla="*/ 1 h 228"/>
                  <a:gd name="T20" fmla="*/ 96 w 96"/>
                  <a:gd name="T21" fmla="*/ 1 h 228"/>
                  <a:gd name="T22" fmla="*/ 96 w 96"/>
                  <a:gd name="T23" fmla="*/ 1 h 228"/>
                  <a:gd name="T24" fmla="*/ 96 w 96"/>
                  <a:gd name="T25" fmla="*/ 0 h 228"/>
                  <a:gd name="T26" fmla="*/ 96 w 96"/>
                  <a:gd name="T27" fmla="*/ 0 h 228"/>
                  <a:gd name="T28" fmla="*/ 96 w 96"/>
                  <a:gd name="T29" fmla="*/ 0 h 228"/>
                  <a:gd name="T30" fmla="*/ 96 w 96"/>
                  <a:gd name="T31" fmla="*/ 0 h 228"/>
                  <a:gd name="T32" fmla="*/ 96 w 96"/>
                  <a:gd name="T33" fmla="*/ 0 h 228"/>
                  <a:gd name="T34" fmla="*/ 96 w 96"/>
                  <a:gd name="T35" fmla="*/ 0 h 228"/>
                  <a:gd name="T36" fmla="*/ 96 w 96"/>
                  <a:gd name="T37" fmla="*/ 0 h 228"/>
                  <a:gd name="T38" fmla="*/ 96 w 96"/>
                  <a:gd name="T39" fmla="*/ 0 h 228"/>
                  <a:gd name="T40" fmla="*/ 96 w 96"/>
                  <a:gd name="T41" fmla="*/ 0 h 228"/>
                  <a:gd name="T42" fmla="*/ 96 w 96"/>
                  <a:gd name="T43" fmla="*/ 0 h 228"/>
                  <a:gd name="T44" fmla="*/ 96 w 96"/>
                  <a:gd name="T45" fmla="*/ 0 h 228"/>
                  <a:gd name="T46" fmla="*/ 96 w 96"/>
                  <a:gd name="T47" fmla="*/ 0 h 228"/>
                  <a:gd name="T48" fmla="*/ 96 w 96"/>
                  <a:gd name="T4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 h="228">
                    <a:moveTo>
                      <a:pt x="63" y="148"/>
                    </a:moveTo>
                    <a:cubicBezTo>
                      <a:pt x="40" y="184"/>
                      <a:pt x="13" y="213"/>
                      <a:pt x="0" y="228"/>
                    </a:cubicBezTo>
                    <a:cubicBezTo>
                      <a:pt x="13" y="213"/>
                      <a:pt x="40" y="184"/>
                      <a:pt x="63" y="148"/>
                    </a:cubicBezTo>
                    <a:moveTo>
                      <a:pt x="63" y="148"/>
                    </a:moveTo>
                    <a:cubicBezTo>
                      <a:pt x="63" y="148"/>
                      <a:pt x="63" y="148"/>
                      <a:pt x="63" y="148"/>
                    </a:cubicBezTo>
                    <a:cubicBezTo>
                      <a:pt x="63" y="148"/>
                      <a:pt x="63" y="148"/>
                      <a:pt x="63" y="148"/>
                    </a:cubicBezTo>
                    <a:moveTo>
                      <a:pt x="63" y="148"/>
                    </a:moveTo>
                    <a:cubicBezTo>
                      <a:pt x="63" y="148"/>
                      <a:pt x="63" y="148"/>
                      <a:pt x="63" y="148"/>
                    </a:cubicBezTo>
                    <a:cubicBezTo>
                      <a:pt x="63" y="148"/>
                      <a:pt x="63" y="148"/>
                      <a:pt x="63" y="148"/>
                    </a:cubicBezTo>
                    <a:moveTo>
                      <a:pt x="96" y="1"/>
                    </a:moveTo>
                    <a:cubicBezTo>
                      <a:pt x="96" y="1"/>
                      <a:pt x="96" y="1"/>
                      <a:pt x="96" y="1"/>
                    </a:cubicBezTo>
                    <a:cubicBezTo>
                      <a:pt x="96" y="1"/>
                      <a:pt x="96" y="1"/>
                      <a:pt x="96" y="1"/>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cubicBezTo>
                      <a:pt x="96" y="0"/>
                      <a:pt x="96" y="0"/>
                      <a:pt x="96" y="0"/>
                    </a:cubicBezTo>
                  </a:path>
                </a:pathLst>
              </a:custGeom>
              <a:solidFill>
                <a:srgbClr val="FBE6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9" name="Freeform 27"/>
              <p:cNvSpPr>
                <a:spLocks noEditPoints="1"/>
              </p:cNvSpPr>
              <p:nvPr/>
            </p:nvSpPr>
            <p:spPr bwMode="auto">
              <a:xfrm>
                <a:off x="9393599" y="5853225"/>
                <a:ext cx="277348" cy="477740"/>
              </a:xfrm>
              <a:custGeom>
                <a:avLst/>
                <a:gdLst>
                  <a:gd name="T0" fmla="*/ 136 w 154"/>
                  <a:gd name="T1" fmla="*/ 28 h 265"/>
                  <a:gd name="T2" fmla="*/ 141 w 154"/>
                  <a:gd name="T3" fmla="*/ 55 h 265"/>
                  <a:gd name="T4" fmla="*/ 83 w 154"/>
                  <a:gd name="T5" fmla="*/ 135 h 265"/>
                  <a:gd name="T6" fmla="*/ 0 w 154"/>
                  <a:gd name="T7" fmla="*/ 162 h 265"/>
                  <a:gd name="T8" fmla="*/ 10 w 154"/>
                  <a:gd name="T9" fmla="*/ 197 h 265"/>
                  <a:gd name="T10" fmla="*/ 27 w 154"/>
                  <a:gd name="T11" fmla="*/ 253 h 265"/>
                  <a:gd name="T12" fmla="*/ 30 w 154"/>
                  <a:gd name="T13" fmla="*/ 265 h 265"/>
                  <a:gd name="T14" fmla="*/ 31 w 154"/>
                  <a:gd name="T15" fmla="*/ 265 h 265"/>
                  <a:gd name="T16" fmla="*/ 31 w 154"/>
                  <a:gd name="T17" fmla="*/ 265 h 265"/>
                  <a:gd name="T18" fmla="*/ 40 w 154"/>
                  <a:gd name="T19" fmla="*/ 256 h 265"/>
                  <a:gd name="T20" fmla="*/ 103 w 154"/>
                  <a:gd name="T21" fmla="*/ 176 h 265"/>
                  <a:gd name="T22" fmla="*/ 103 w 154"/>
                  <a:gd name="T23" fmla="*/ 176 h 265"/>
                  <a:gd name="T24" fmla="*/ 103 w 154"/>
                  <a:gd name="T25" fmla="*/ 176 h 265"/>
                  <a:gd name="T26" fmla="*/ 103 w 154"/>
                  <a:gd name="T27" fmla="*/ 176 h 265"/>
                  <a:gd name="T28" fmla="*/ 103 w 154"/>
                  <a:gd name="T29" fmla="*/ 176 h 265"/>
                  <a:gd name="T30" fmla="*/ 136 w 154"/>
                  <a:gd name="T31" fmla="*/ 29 h 265"/>
                  <a:gd name="T32" fmla="*/ 136 w 154"/>
                  <a:gd name="T33" fmla="*/ 29 h 265"/>
                  <a:gd name="T34" fmla="*/ 136 w 154"/>
                  <a:gd name="T35" fmla="*/ 28 h 265"/>
                  <a:gd name="T36" fmla="*/ 136 w 154"/>
                  <a:gd name="T37" fmla="*/ 28 h 265"/>
                  <a:gd name="T38" fmla="*/ 136 w 154"/>
                  <a:gd name="T39" fmla="*/ 28 h 265"/>
                  <a:gd name="T40" fmla="*/ 136 w 154"/>
                  <a:gd name="T41" fmla="*/ 28 h 265"/>
                  <a:gd name="T42" fmla="*/ 136 w 154"/>
                  <a:gd name="T43" fmla="*/ 28 h 265"/>
                  <a:gd name="T44" fmla="*/ 136 w 154"/>
                  <a:gd name="T45" fmla="*/ 28 h 265"/>
                  <a:gd name="T46" fmla="*/ 136 w 154"/>
                  <a:gd name="T47" fmla="*/ 28 h 265"/>
                  <a:gd name="T48" fmla="*/ 136 w 154"/>
                  <a:gd name="T49" fmla="*/ 28 h 265"/>
                  <a:gd name="T50" fmla="*/ 121 w 154"/>
                  <a:gd name="T51" fmla="*/ 0 h 265"/>
                  <a:gd name="T52" fmla="*/ 124 w 154"/>
                  <a:gd name="T53" fmla="*/ 4 h 265"/>
                  <a:gd name="T54" fmla="*/ 121 w 154"/>
                  <a:gd name="T5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4" h="265">
                    <a:moveTo>
                      <a:pt x="136" y="28"/>
                    </a:moveTo>
                    <a:cubicBezTo>
                      <a:pt x="139" y="37"/>
                      <a:pt x="141" y="46"/>
                      <a:pt x="141" y="55"/>
                    </a:cubicBezTo>
                    <a:cubicBezTo>
                      <a:pt x="141" y="90"/>
                      <a:pt x="118" y="123"/>
                      <a:pt x="83" y="135"/>
                    </a:cubicBezTo>
                    <a:cubicBezTo>
                      <a:pt x="0" y="162"/>
                      <a:pt x="0" y="162"/>
                      <a:pt x="0" y="162"/>
                    </a:cubicBezTo>
                    <a:cubicBezTo>
                      <a:pt x="10" y="197"/>
                      <a:pt x="10" y="197"/>
                      <a:pt x="10" y="197"/>
                    </a:cubicBezTo>
                    <a:cubicBezTo>
                      <a:pt x="27" y="253"/>
                      <a:pt x="27" y="253"/>
                      <a:pt x="27" y="253"/>
                    </a:cubicBezTo>
                    <a:cubicBezTo>
                      <a:pt x="30" y="265"/>
                      <a:pt x="30" y="265"/>
                      <a:pt x="30" y="265"/>
                    </a:cubicBezTo>
                    <a:cubicBezTo>
                      <a:pt x="30" y="265"/>
                      <a:pt x="31" y="265"/>
                      <a:pt x="31" y="265"/>
                    </a:cubicBezTo>
                    <a:cubicBezTo>
                      <a:pt x="31" y="265"/>
                      <a:pt x="31" y="265"/>
                      <a:pt x="31" y="265"/>
                    </a:cubicBezTo>
                    <a:cubicBezTo>
                      <a:pt x="32" y="264"/>
                      <a:pt x="35" y="260"/>
                      <a:pt x="40" y="256"/>
                    </a:cubicBezTo>
                    <a:cubicBezTo>
                      <a:pt x="53" y="241"/>
                      <a:pt x="80" y="212"/>
                      <a:pt x="103" y="176"/>
                    </a:cubicBezTo>
                    <a:cubicBezTo>
                      <a:pt x="103" y="176"/>
                      <a:pt x="103" y="176"/>
                      <a:pt x="103" y="176"/>
                    </a:cubicBezTo>
                    <a:cubicBezTo>
                      <a:pt x="103" y="176"/>
                      <a:pt x="103" y="176"/>
                      <a:pt x="103" y="176"/>
                    </a:cubicBezTo>
                    <a:cubicBezTo>
                      <a:pt x="103" y="176"/>
                      <a:pt x="103" y="176"/>
                      <a:pt x="103" y="176"/>
                    </a:cubicBezTo>
                    <a:cubicBezTo>
                      <a:pt x="103" y="176"/>
                      <a:pt x="103" y="176"/>
                      <a:pt x="103" y="176"/>
                    </a:cubicBezTo>
                    <a:cubicBezTo>
                      <a:pt x="131" y="130"/>
                      <a:pt x="154" y="75"/>
                      <a:pt x="136" y="29"/>
                    </a:cubicBezTo>
                    <a:cubicBezTo>
                      <a:pt x="136" y="29"/>
                      <a:pt x="136" y="29"/>
                      <a:pt x="136" y="29"/>
                    </a:cubicBezTo>
                    <a:cubicBezTo>
                      <a:pt x="136" y="29"/>
                      <a:pt x="136" y="29"/>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moveTo>
                      <a:pt x="121" y="0"/>
                    </a:moveTo>
                    <a:cubicBezTo>
                      <a:pt x="122" y="2"/>
                      <a:pt x="123" y="3"/>
                      <a:pt x="124" y="4"/>
                    </a:cubicBezTo>
                    <a:cubicBezTo>
                      <a:pt x="123" y="3"/>
                      <a:pt x="122" y="2"/>
                      <a:pt x="121"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70" name="Freeform 28"/>
              <p:cNvSpPr/>
              <p:nvPr/>
            </p:nvSpPr>
            <p:spPr bwMode="auto">
              <a:xfrm>
                <a:off x="8854142" y="4877173"/>
                <a:ext cx="793185" cy="491454"/>
              </a:xfrm>
              <a:custGeom>
                <a:avLst/>
                <a:gdLst>
                  <a:gd name="T0" fmla="*/ 425 w 440"/>
                  <a:gd name="T1" fmla="*/ 67 h 273"/>
                  <a:gd name="T2" fmla="*/ 372 w 440"/>
                  <a:gd name="T3" fmla="*/ 174 h 273"/>
                  <a:gd name="T4" fmla="*/ 121 w 440"/>
                  <a:gd name="T5" fmla="*/ 258 h 273"/>
                  <a:gd name="T6" fmla="*/ 15 w 440"/>
                  <a:gd name="T7" fmla="*/ 205 h 273"/>
                  <a:gd name="T8" fmla="*/ 68 w 440"/>
                  <a:gd name="T9" fmla="*/ 98 h 273"/>
                  <a:gd name="T10" fmla="*/ 319 w 440"/>
                  <a:gd name="T11" fmla="*/ 14 h 273"/>
                  <a:gd name="T12" fmla="*/ 425 w 440"/>
                  <a:gd name="T13" fmla="*/ 67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7"/>
                    </a:moveTo>
                    <a:cubicBezTo>
                      <a:pt x="440" y="112"/>
                      <a:pt x="416" y="159"/>
                      <a:pt x="372" y="174"/>
                    </a:cubicBezTo>
                    <a:cubicBezTo>
                      <a:pt x="121" y="258"/>
                      <a:pt x="121" y="258"/>
                      <a:pt x="121" y="258"/>
                    </a:cubicBezTo>
                    <a:cubicBezTo>
                      <a:pt x="77" y="273"/>
                      <a:pt x="29" y="249"/>
                      <a:pt x="15" y="205"/>
                    </a:cubicBezTo>
                    <a:cubicBezTo>
                      <a:pt x="0" y="161"/>
                      <a:pt x="24" y="113"/>
                      <a:pt x="68" y="98"/>
                    </a:cubicBezTo>
                    <a:cubicBezTo>
                      <a:pt x="319" y="14"/>
                      <a:pt x="319" y="14"/>
                      <a:pt x="319" y="14"/>
                    </a:cubicBezTo>
                    <a:cubicBezTo>
                      <a:pt x="363" y="0"/>
                      <a:pt x="410" y="23"/>
                      <a:pt x="425" y="67"/>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1" name="Freeform 29"/>
              <p:cNvSpPr/>
              <p:nvPr/>
            </p:nvSpPr>
            <p:spPr bwMode="auto">
              <a:xfrm>
                <a:off x="8854142" y="5179665"/>
                <a:ext cx="793185" cy="492217"/>
              </a:xfrm>
              <a:custGeom>
                <a:avLst/>
                <a:gdLst>
                  <a:gd name="T0" fmla="*/ 425 w 440"/>
                  <a:gd name="T1" fmla="*/ 68 h 273"/>
                  <a:gd name="T2" fmla="*/ 372 w 440"/>
                  <a:gd name="T3" fmla="*/ 174 h 273"/>
                  <a:gd name="T4" fmla="*/ 121 w 440"/>
                  <a:gd name="T5" fmla="*/ 258 h 273"/>
                  <a:gd name="T6" fmla="*/ 15 w 440"/>
                  <a:gd name="T7" fmla="*/ 205 h 273"/>
                  <a:gd name="T8" fmla="*/ 68 w 440"/>
                  <a:gd name="T9" fmla="*/ 99 h 273"/>
                  <a:gd name="T10" fmla="*/ 319 w 440"/>
                  <a:gd name="T11" fmla="*/ 15 h 273"/>
                  <a:gd name="T12" fmla="*/ 425 w 440"/>
                  <a:gd name="T13" fmla="*/ 68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8"/>
                    </a:moveTo>
                    <a:cubicBezTo>
                      <a:pt x="440" y="112"/>
                      <a:pt x="416" y="160"/>
                      <a:pt x="372" y="174"/>
                    </a:cubicBezTo>
                    <a:cubicBezTo>
                      <a:pt x="121" y="258"/>
                      <a:pt x="121" y="258"/>
                      <a:pt x="121" y="258"/>
                    </a:cubicBezTo>
                    <a:cubicBezTo>
                      <a:pt x="77" y="273"/>
                      <a:pt x="29" y="249"/>
                      <a:pt x="15" y="205"/>
                    </a:cubicBezTo>
                    <a:cubicBezTo>
                      <a:pt x="0" y="161"/>
                      <a:pt x="24" y="113"/>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2" name="Freeform 30"/>
              <p:cNvSpPr/>
              <p:nvPr/>
            </p:nvSpPr>
            <p:spPr bwMode="auto">
              <a:xfrm>
                <a:off x="8872428" y="5781602"/>
                <a:ext cx="793185" cy="492217"/>
              </a:xfrm>
              <a:custGeom>
                <a:avLst/>
                <a:gdLst>
                  <a:gd name="T0" fmla="*/ 425 w 440"/>
                  <a:gd name="T1" fmla="*/ 68 h 273"/>
                  <a:gd name="T2" fmla="*/ 372 w 440"/>
                  <a:gd name="T3" fmla="*/ 175 h 273"/>
                  <a:gd name="T4" fmla="*/ 121 w 440"/>
                  <a:gd name="T5" fmla="*/ 259 h 273"/>
                  <a:gd name="T6" fmla="*/ 15 w 440"/>
                  <a:gd name="T7" fmla="*/ 205 h 273"/>
                  <a:gd name="T8" fmla="*/ 68 w 440"/>
                  <a:gd name="T9" fmla="*/ 99 h 273"/>
                  <a:gd name="T10" fmla="*/ 319 w 440"/>
                  <a:gd name="T11" fmla="*/ 15 h 273"/>
                  <a:gd name="T12" fmla="*/ 425 w 440"/>
                  <a:gd name="T13" fmla="*/ 68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8"/>
                    </a:moveTo>
                    <a:cubicBezTo>
                      <a:pt x="440" y="112"/>
                      <a:pt x="416" y="160"/>
                      <a:pt x="372" y="175"/>
                    </a:cubicBezTo>
                    <a:cubicBezTo>
                      <a:pt x="121" y="259"/>
                      <a:pt x="121" y="259"/>
                      <a:pt x="121" y="259"/>
                    </a:cubicBezTo>
                    <a:cubicBezTo>
                      <a:pt x="77" y="273"/>
                      <a:pt x="29" y="249"/>
                      <a:pt x="15" y="205"/>
                    </a:cubicBezTo>
                    <a:cubicBezTo>
                      <a:pt x="0" y="161"/>
                      <a:pt x="24" y="114"/>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3" name="Freeform 31"/>
              <p:cNvSpPr/>
              <p:nvPr/>
            </p:nvSpPr>
            <p:spPr bwMode="auto">
              <a:xfrm>
                <a:off x="8854142" y="5480634"/>
                <a:ext cx="793185" cy="493741"/>
              </a:xfrm>
              <a:custGeom>
                <a:avLst/>
                <a:gdLst>
                  <a:gd name="T0" fmla="*/ 425 w 440"/>
                  <a:gd name="T1" fmla="*/ 68 h 274"/>
                  <a:gd name="T2" fmla="*/ 372 w 440"/>
                  <a:gd name="T3" fmla="*/ 175 h 274"/>
                  <a:gd name="T4" fmla="*/ 121 w 440"/>
                  <a:gd name="T5" fmla="*/ 259 h 274"/>
                  <a:gd name="T6" fmla="*/ 15 w 440"/>
                  <a:gd name="T7" fmla="*/ 206 h 274"/>
                  <a:gd name="T8" fmla="*/ 68 w 440"/>
                  <a:gd name="T9" fmla="*/ 99 h 274"/>
                  <a:gd name="T10" fmla="*/ 319 w 440"/>
                  <a:gd name="T11" fmla="*/ 15 h 274"/>
                  <a:gd name="T12" fmla="*/ 425 w 440"/>
                  <a:gd name="T13" fmla="*/ 68 h 274"/>
                </a:gdLst>
                <a:ahLst/>
                <a:cxnLst>
                  <a:cxn ang="0">
                    <a:pos x="T0" y="T1"/>
                  </a:cxn>
                  <a:cxn ang="0">
                    <a:pos x="T2" y="T3"/>
                  </a:cxn>
                  <a:cxn ang="0">
                    <a:pos x="T4" y="T5"/>
                  </a:cxn>
                  <a:cxn ang="0">
                    <a:pos x="T6" y="T7"/>
                  </a:cxn>
                  <a:cxn ang="0">
                    <a:pos x="T8" y="T9"/>
                  </a:cxn>
                  <a:cxn ang="0">
                    <a:pos x="T10" y="T11"/>
                  </a:cxn>
                  <a:cxn ang="0">
                    <a:pos x="T12" y="T13"/>
                  </a:cxn>
                </a:cxnLst>
                <a:rect l="0" t="0" r="r" b="b"/>
                <a:pathLst>
                  <a:path w="440" h="274">
                    <a:moveTo>
                      <a:pt x="425" y="68"/>
                    </a:moveTo>
                    <a:cubicBezTo>
                      <a:pt x="440" y="112"/>
                      <a:pt x="416" y="160"/>
                      <a:pt x="372" y="175"/>
                    </a:cubicBezTo>
                    <a:cubicBezTo>
                      <a:pt x="121" y="259"/>
                      <a:pt x="121" y="259"/>
                      <a:pt x="121" y="259"/>
                    </a:cubicBezTo>
                    <a:cubicBezTo>
                      <a:pt x="77" y="274"/>
                      <a:pt x="29" y="250"/>
                      <a:pt x="15" y="206"/>
                    </a:cubicBezTo>
                    <a:cubicBezTo>
                      <a:pt x="0" y="162"/>
                      <a:pt x="24" y="114"/>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74" name="Freeform 32"/>
              <p:cNvSpPr/>
              <p:nvPr/>
            </p:nvSpPr>
            <p:spPr bwMode="auto">
              <a:xfrm>
                <a:off x="8872428" y="4894698"/>
                <a:ext cx="756612" cy="454119"/>
              </a:xfrm>
              <a:custGeom>
                <a:avLst/>
                <a:gdLst>
                  <a:gd name="T0" fmla="*/ 335 w 420"/>
                  <a:gd name="T1" fmla="*/ 0 h 252"/>
                  <a:gd name="T2" fmla="*/ 309 w 420"/>
                  <a:gd name="T3" fmla="*/ 4 h 252"/>
                  <a:gd name="T4" fmla="*/ 145 w 420"/>
                  <a:gd name="T5" fmla="*/ 59 h 252"/>
                  <a:gd name="T6" fmla="*/ 58 w 420"/>
                  <a:gd name="T7" fmla="*/ 88 h 252"/>
                  <a:gd name="T8" fmla="*/ 11 w 420"/>
                  <a:gd name="T9" fmla="*/ 126 h 252"/>
                  <a:gd name="T10" fmla="*/ 0 w 420"/>
                  <a:gd name="T11" fmla="*/ 168 h 252"/>
                  <a:gd name="T12" fmla="*/ 5 w 420"/>
                  <a:gd name="T13" fmla="*/ 195 h 252"/>
                  <a:gd name="T14" fmla="*/ 73 w 420"/>
                  <a:gd name="T15" fmla="*/ 252 h 252"/>
                  <a:gd name="T16" fmla="*/ 309 w 420"/>
                  <a:gd name="T17" fmla="*/ 173 h 252"/>
                  <a:gd name="T18" fmla="*/ 335 w 420"/>
                  <a:gd name="T19" fmla="*/ 168 h 252"/>
                  <a:gd name="T20" fmla="*/ 347 w 420"/>
                  <a:gd name="T21" fmla="*/ 169 h 252"/>
                  <a:gd name="T22" fmla="*/ 362 w 420"/>
                  <a:gd name="T23" fmla="*/ 164 h 252"/>
                  <a:gd name="T24" fmla="*/ 420 w 420"/>
                  <a:gd name="T25" fmla="*/ 84 h 252"/>
                  <a:gd name="T26" fmla="*/ 415 w 420"/>
                  <a:gd name="T27" fmla="*/ 57 h 252"/>
                  <a:gd name="T28" fmla="*/ 335 w 42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2">
                    <a:moveTo>
                      <a:pt x="335" y="0"/>
                    </a:moveTo>
                    <a:cubicBezTo>
                      <a:pt x="326" y="0"/>
                      <a:pt x="317" y="1"/>
                      <a:pt x="309" y="4"/>
                    </a:cubicBezTo>
                    <a:cubicBezTo>
                      <a:pt x="145" y="59"/>
                      <a:pt x="145" y="59"/>
                      <a:pt x="145" y="59"/>
                    </a:cubicBezTo>
                    <a:cubicBezTo>
                      <a:pt x="58" y="88"/>
                      <a:pt x="58" y="88"/>
                      <a:pt x="58" y="88"/>
                    </a:cubicBezTo>
                    <a:cubicBezTo>
                      <a:pt x="37" y="95"/>
                      <a:pt x="21" y="109"/>
                      <a:pt x="11" y="126"/>
                    </a:cubicBezTo>
                    <a:cubicBezTo>
                      <a:pt x="4" y="139"/>
                      <a:pt x="0" y="153"/>
                      <a:pt x="0" y="168"/>
                    </a:cubicBezTo>
                    <a:cubicBezTo>
                      <a:pt x="0" y="177"/>
                      <a:pt x="2" y="186"/>
                      <a:pt x="5" y="195"/>
                    </a:cubicBezTo>
                    <a:cubicBezTo>
                      <a:pt x="15" y="226"/>
                      <a:pt x="42" y="247"/>
                      <a:pt x="73" y="252"/>
                    </a:cubicBezTo>
                    <a:cubicBezTo>
                      <a:pt x="309" y="173"/>
                      <a:pt x="309" y="173"/>
                      <a:pt x="309" y="173"/>
                    </a:cubicBezTo>
                    <a:cubicBezTo>
                      <a:pt x="317" y="170"/>
                      <a:pt x="326" y="168"/>
                      <a:pt x="335" y="168"/>
                    </a:cubicBezTo>
                    <a:cubicBezTo>
                      <a:pt x="339" y="168"/>
                      <a:pt x="343" y="169"/>
                      <a:pt x="347" y="169"/>
                    </a:cubicBezTo>
                    <a:cubicBezTo>
                      <a:pt x="362" y="164"/>
                      <a:pt x="362" y="164"/>
                      <a:pt x="362" y="164"/>
                    </a:cubicBezTo>
                    <a:cubicBezTo>
                      <a:pt x="397" y="152"/>
                      <a:pt x="420" y="119"/>
                      <a:pt x="420" y="84"/>
                    </a:cubicBezTo>
                    <a:cubicBezTo>
                      <a:pt x="420" y="75"/>
                      <a:pt x="418" y="66"/>
                      <a:pt x="415" y="57"/>
                    </a:cubicBezTo>
                    <a:cubicBezTo>
                      <a:pt x="403" y="22"/>
                      <a:pt x="371" y="0"/>
                      <a:pt x="335"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5" name="Freeform 33"/>
              <p:cNvSpPr/>
              <p:nvPr/>
            </p:nvSpPr>
            <p:spPr bwMode="auto">
              <a:xfrm>
                <a:off x="8872428" y="5199476"/>
                <a:ext cx="756612" cy="452596"/>
              </a:xfrm>
              <a:custGeom>
                <a:avLst/>
                <a:gdLst>
                  <a:gd name="T0" fmla="*/ 347 w 420"/>
                  <a:gd name="T1" fmla="*/ 0 h 251"/>
                  <a:gd name="T2" fmla="*/ 111 w 420"/>
                  <a:gd name="T3" fmla="*/ 79 h 251"/>
                  <a:gd name="T4" fmla="*/ 84 w 420"/>
                  <a:gd name="T5" fmla="*/ 83 h 251"/>
                  <a:gd name="T6" fmla="*/ 73 w 420"/>
                  <a:gd name="T7" fmla="*/ 83 h 251"/>
                  <a:gd name="T8" fmla="*/ 58 w 420"/>
                  <a:gd name="T9" fmla="*/ 88 h 251"/>
                  <a:gd name="T10" fmla="*/ 0 w 420"/>
                  <a:gd name="T11" fmla="*/ 168 h 251"/>
                  <a:gd name="T12" fmla="*/ 5 w 420"/>
                  <a:gd name="T13" fmla="*/ 194 h 251"/>
                  <a:gd name="T14" fmla="*/ 71 w 420"/>
                  <a:gd name="T15" fmla="*/ 251 h 251"/>
                  <a:gd name="T16" fmla="*/ 309 w 420"/>
                  <a:gd name="T17" fmla="*/ 171 h 251"/>
                  <a:gd name="T18" fmla="*/ 335 w 420"/>
                  <a:gd name="T19" fmla="*/ 167 h 251"/>
                  <a:gd name="T20" fmla="*/ 349 w 420"/>
                  <a:gd name="T21" fmla="*/ 168 h 251"/>
                  <a:gd name="T22" fmla="*/ 362 w 420"/>
                  <a:gd name="T23" fmla="*/ 163 h 251"/>
                  <a:gd name="T24" fmla="*/ 420 w 420"/>
                  <a:gd name="T25" fmla="*/ 84 h 251"/>
                  <a:gd name="T26" fmla="*/ 415 w 420"/>
                  <a:gd name="T27" fmla="*/ 57 h 251"/>
                  <a:gd name="T28" fmla="*/ 347 w 420"/>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1">
                    <a:moveTo>
                      <a:pt x="347" y="0"/>
                    </a:moveTo>
                    <a:cubicBezTo>
                      <a:pt x="111" y="79"/>
                      <a:pt x="111" y="79"/>
                      <a:pt x="111" y="79"/>
                    </a:cubicBezTo>
                    <a:cubicBezTo>
                      <a:pt x="102" y="82"/>
                      <a:pt x="93" y="83"/>
                      <a:pt x="84" y="83"/>
                    </a:cubicBezTo>
                    <a:cubicBezTo>
                      <a:pt x="81" y="83"/>
                      <a:pt x="77" y="83"/>
                      <a:pt x="73" y="83"/>
                    </a:cubicBezTo>
                    <a:cubicBezTo>
                      <a:pt x="58" y="88"/>
                      <a:pt x="58" y="88"/>
                      <a:pt x="58" y="88"/>
                    </a:cubicBezTo>
                    <a:cubicBezTo>
                      <a:pt x="23" y="100"/>
                      <a:pt x="0" y="132"/>
                      <a:pt x="0" y="168"/>
                    </a:cubicBezTo>
                    <a:cubicBezTo>
                      <a:pt x="0" y="176"/>
                      <a:pt x="2" y="185"/>
                      <a:pt x="5" y="194"/>
                    </a:cubicBezTo>
                    <a:cubicBezTo>
                      <a:pt x="15" y="225"/>
                      <a:pt x="41" y="246"/>
                      <a:pt x="71" y="251"/>
                    </a:cubicBezTo>
                    <a:cubicBezTo>
                      <a:pt x="309" y="171"/>
                      <a:pt x="309" y="171"/>
                      <a:pt x="309" y="171"/>
                    </a:cubicBezTo>
                    <a:cubicBezTo>
                      <a:pt x="317" y="168"/>
                      <a:pt x="326" y="167"/>
                      <a:pt x="335" y="167"/>
                    </a:cubicBezTo>
                    <a:cubicBezTo>
                      <a:pt x="340" y="167"/>
                      <a:pt x="344" y="167"/>
                      <a:pt x="349" y="168"/>
                    </a:cubicBezTo>
                    <a:cubicBezTo>
                      <a:pt x="362" y="163"/>
                      <a:pt x="362" y="163"/>
                      <a:pt x="362" y="163"/>
                    </a:cubicBezTo>
                    <a:cubicBezTo>
                      <a:pt x="397" y="152"/>
                      <a:pt x="420" y="119"/>
                      <a:pt x="420" y="84"/>
                    </a:cubicBezTo>
                    <a:cubicBezTo>
                      <a:pt x="420" y="75"/>
                      <a:pt x="418" y="66"/>
                      <a:pt x="415" y="57"/>
                    </a:cubicBezTo>
                    <a:cubicBezTo>
                      <a:pt x="405" y="25"/>
                      <a:pt x="377" y="4"/>
                      <a:pt x="347"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6" name="Freeform 34"/>
              <p:cNvSpPr/>
              <p:nvPr/>
            </p:nvSpPr>
            <p:spPr bwMode="auto">
              <a:xfrm>
                <a:off x="9004245" y="5197951"/>
                <a:ext cx="493741" cy="150866"/>
              </a:xfrm>
              <a:custGeom>
                <a:avLst/>
                <a:gdLst>
                  <a:gd name="T0" fmla="*/ 262 w 274"/>
                  <a:gd name="T1" fmla="*/ 0 h 84"/>
                  <a:gd name="T2" fmla="*/ 236 w 274"/>
                  <a:gd name="T3" fmla="*/ 5 h 84"/>
                  <a:gd name="T4" fmla="*/ 0 w 274"/>
                  <a:gd name="T5" fmla="*/ 84 h 84"/>
                  <a:gd name="T6" fmla="*/ 11 w 274"/>
                  <a:gd name="T7" fmla="*/ 84 h 84"/>
                  <a:gd name="T8" fmla="*/ 38 w 274"/>
                  <a:gd name="T9" fmla="*/ 80 h 84"/>
                  <a:gd name="T10" fmla="*/ 274 w 274"/>
                  <a:gd name="T11" fmla="*/ 1 h 84"/>
                  <a:gd name="T12" fmla="*/ 262 w 274"/>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274" h="84">
                    <a:moveTo>
                      <a:pt x="262" y="0"/>
                    </a:moveTo>
                    <a:cubicBezTo>
                      <a:pt x="253" y="0"/>
                      <a:pt x="244" y="2"/>
                      <a:pt x="236" y="5"/>
                    </a:cubicBezTo>
                    <a:cubicBezTo>
                      <a:pt x="0" y="84"/>
                      <a:pt x="0" y="84"/>
                      <a:pt x="0" y="84"/>
                    </a:cubicBezTo>
                    <a:cubicBezTo>
                      <a:pt x="4" y="84"/>
                      <a:pt x="8" y="84"/>
                      <a:pt x="11" y="84"/>
                    </a:cubicBezTo>
                    <a:cubicBezTo>
                      <a:pt x="20" y="84"/>
                      <a:pt x="29" y="83"/>
                      <a:pt x="38" y="80"/>
                    </a:cubicBezTo>
                    <a:cubicBezTo>
                      <a:pt x="274" y="1"/>
                      <a:pt x="274" y="1"/>
                      <a:pt x="274" y="1"/>
                    </a:cubicBezTo>
                    <a:cubicBezTo>
                      <a:pt x="270" y="1"/>
                      <a:pt x="266" y="0"/>
                      <a:pt x="262"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77" name="Freeform 35"/>
              <p:cNvSpPr/>
              <p:nvPr/>
            </p:nvSpPr>
            <p:spPr bwMode="auto">
              <a:xfrm>
                <a:off x="8890714" y="5801412"/>
                <a:ext cx="756612" cy="454119"/>
              </a:xfrm>
              <a:custGeom>
                <a:avLst/>
                <a:gdLst>
                  <a:gd name="T0" fmla="*/ 343 w 420"/>
                  <a:gd name="T1" fmla="*/ 0 h 252"/>
                  <a:gd name="T2" fmla="*/ 101 w 420"/>
                  <a:gd name="T3" fmla="*/ 81 h 252"/>
                  <a:gd name="T4" fmla="*/ 74 w 420"/>
                  <a:gd name="T5" fmla="*/ 85 h 252"/>
                  <a:gd name="T6" fmla="*/ 67 w 420"/>
                  <a:gd name="T7" fmla="*/ 85 h 252"/>
                  <a:gd name="T8" fmla="*/ 58 w 420"/>
                  <a:gd name="T9" fmla="*/ 88 h 252"/>
                  <a:gd name="T10" fmla="*/ 0 w 420"/>
                  <a:gd name="T11" fmla="*/ 168 h 252"/>
                  <a:gd name="T12" fmla="*/ 5 w 420"/>
                  <a:gd name="T13" fmla="*/ 194 h 252"/>
                  <a:gd name="T14" fmla="*/ 84 w 420"/>
                  <a:gd name="T15" fmla="*/ 252 h 252"/>
                  <a:gd name="T16" fmla="*/ 111 w 420"/>
                  <a:gd name="T17" fmla="*/ 248 h 252"/>
                  <a:gd name="T18" fmla="*/ 362 w 420"/>
                  <a:gd name="T19" fmla="*/ 164 h 252"/>
                  <a:gd name="T20" fmla="*/ 420 w 420"/>
                  <a:gd name="T21" fmla="*/ 84 h 252"/>
                  <a:gd name="T22" fmla="*/ 415 w 420"/>
                  <a:gd name="T23" fmla="*/ 57 h 252"/>
                  <a:gd name="T24" fmla="*/ 343 w 420"/>
                  <a:gd name="T25"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0" h="252">
                    <a:moveTo>
                      <a:pt x="343" y="0"/>
                    </a:moveTo>
                    <a:cubicBezTo>
                      <a:pt x="101" y="81"/>
                      <a:pt x="101" y="81"/>
                      <a:pt x="101" y="81"/>
                    </a:cubicBezTo>
                    <a:cubicBezTo>
                      <a:pt x="92" y="84"/>
                      <a:pt x="83" y="85"/>
                      <a:pt x="74" y="85"/>
                    </a:cubicBezTo>
                    <a:cubicBezTo>
                      <a:pt x="72" y="85"/>
                      <a:pt x="69" y="85"/>
                      <a:pt x="67" y="85"/>
                    </a:cubicBezTo>
                    <a:cubicBezTo>
                      <a:pt x="58" y="88"/>
                      <a:pt x="58" y="88"/>
                      <a:pt x="58" y="88"/>
                    </a:cubicBezTo>
                    <a:cubicBezTo>
                      <a:pt x="22" y="100"/>
                      <a:pt x="0" y="132"/>
                      <a:pt x="0" y="168"/>
                    </a:cubicBezTo>
                    <a:cubicBezTo>
                      <a:pt x="0" y="177"/>
                      <a:pt x="2" y="186"/>
                      <a:pt x="5" y="194"/>
                    </a:cubicBezTo>
                    <a:cubicBezTo>
                      <a:pt x="16" y="230"/>
                      <a:pt x="49" y="252"/>
                      <a:pt x="84" y="252"/>
                    </a:cubicBezTo>
                    <a:cubicBezTo>
                      <a:pt x="93" y="252"/>
                      <a:pt x="102" y="250"/>
                      <a:pt x="111" y="248"/>
                    </a:cubicBezTo>
                    <a:cubicBezTo>
                      <a:pt x="362" y="164"/>
                      <a:pt x="362" y="164"/>
                      <a:pt x="362" y="164"/>
                    </a:cubicBezTo>
                    <a:cubicBezTo>
                      <a:pt x="397" y="152"/>
                      <a:pt x="420" y="119"/>
                      <a:pt x="420" y="84"/>
                    </a:cubicBezTo>
                    <a:cubicBezTo>
                      <a:pt x="420" y="75"/>
                      <a:pt x="418" y="66"/>
                      <a:pt x="415" y="57"/>
                    </a:cubicBezTo>
                    <a:cubicBezTo>
                      <a:pt x="404" y="24"/>
                      <a:pt x="375" y="3"/>
                      <a:pt x="343"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8" name="Freeform 36"/>
              <p:cNvSpPr/>
              <p:nvPr/>
            </p:nvSpPr>
            <p:spPr bwMode="auto">
              <a:xfrm>
                <a:off x="8872428" y="5501968"/>
                <a:ext cx="756612" cy="452596"/>
              </a:xfrm>
              <a:custGeom>
                <a:avLst/>
                <a:gdLst>
                  <a:gd name="T0" fmla="*/ 349 w 420"/>
                  <a:gd name="T1" fmla="*/ 0 h 251"/>
                  <a:gd name="T2" fmla="*/ 111 w 420"/>
                  <a:gd name="T3" fmla="*/ 79 h 251"/>
                  <a:gd name="T4" fmla="*/ 84 w 420"/>
                  <a:gd name="T5" fmla="*/ 84 h 251"/>
                  <a:gd name="T6" fmla="*/ 71 w 420"/>
                  <a:gd name="T7" fmla="*/ 83 h 251"/>
                  <a:gd name="T8" fmla="*/ 58 w 420"/>
                  <a:gd name="T9" fmla="*/ 87 h 251"/>
                  <a:gd name="T10" fmla="*/ 0 w 420"/>
                  <a:gd name="T11" fmla="*/ 167 h 251"/>
                  <a:gd name="T12" fmla="*/ 5 w 420"/>
                  <a:gd name="T13" fmla="*/ 194 h 251"/>
                  <a:gd name="T14" fmla="*/ 77 w 420"/>
                  <a:gd name="T15" fmla="*/ 251 h 251"/>
                  <a:gd name="T16" fmla="*/ 319 w 420"/>
                  <a:gd name="T17" fmla="*/ 170 h 251"/>
                  <a:gd name="T18" fmla="*/ 345 w 420"/>
                  <a:gd name="T19" fmla="*/ 165 h 251"/>
                  <a:gd name="T20" fmla="*/ 353 w 420"/>
                  <a:gd name="T21" fmla="*/ 166 h 251"/>
                  <a:gd name="T22" fmla="*/ 362 w 420"/>
                  <a:gd name="T23" fmla="*/ 163 h 251"/>
                  <a:gd name="T24" fmla="*/ 420 w 420"/>
                  <a:gd name="T25" fmla="*/ 83 h 251"/>
                  <a:gd name="T26" fmla="*/ 415 w 420"/>
                  <a:gd name="T27" fmla="*/ 56 h 251"/>
                  <a:gd name="T28" fmla="*/ 349 w 420"/>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1">
                    <a:moveTo>
                      <a:pt x="349" y="0"/>
                    </a:moveTo>
                    <a:cubicBezTo>
                      <a:pt x="111" y="79"/>
                      <a:pt x="111" y="79"/>
                      <a:pt x="111" y="79"/>
                    </a:cubicBezTo>
                    <a:cubicBezTo>
                      <a:pt x="102" y="82"/>
                      <a:pt x="93" y="84"/>
                      <a:pt x="84" y="84"/>
                    </a:cubicBezTo>
                    <a:cubicBezTo>
                      <a:pt x="80" y="84"/>
                      <a:pt x="75" y="83"/>
                      <a:pt x="71" y="83"/>
                    </a:cubicBezTo>
                    <a:cubicBezTo>
                      <a:pt x="58" y="87"/>
                      <a:pt x="58" y="87"/>
                      <a:pt x="58" y="87"/>
                    </a:cubicBezTo>
                    <a:cubicBezTo>
                      <a:pt x="23" y="99"/>
                      <a:pt x="0" y="132"/>
                      <a:pt x="0" y="167"/>
                    </a:cubicBezTo>
                    <a:cubicBezTo>
                      <a:pt x="0" y="176"/>
                      <a:pt x="2" y="185"/>
                      <a:pt x="5" y="194"/>
                    </a:cubicBezTo>
                    <a:cubicBezTo>
                      <a:pt x="16" y="226"/>
                      <a:pt x="44" y="248"/>
                      <a:pt x="77" y="251"/>
                    </a:cubicBezTo>
                    <a:cubicBezTo>
                      <a:pt x="319" y="170"/>
                      <a:pt x="319" y="170"/>
                      <a:pt x="319" y="170"/>
                    </a:cubicBezTo>
                    <a:cubicBezTo>
                      <a:pt x="327" y="167"/>
                      <a:pt x="336" y="165"/>
                      <a:pt x="345" y="165"/>
                    </a:cubicBezTo>
                    <a:cubicBezTo>
                      <a:pt x="348" y="165"/>
                      <a:pt x="351" y="166"/>
                      <a:pt x="353" y="166"/>
                    </a:cubicBezTo>
                    <a:cubicBezTo>
                      <a:pt x="362" y="163"/>
                      <a:pt x="362" y="163"/>
                      <a:pt x="362" y="163"/>
                    </a:cubicBezTo>
                    <a:cubicBezTo>
                      <a:pt x="397" y="151"/>
                      <a:pt x="420" y="118"/>
                      <a:pt x="420" y="83"/>
                    </a:cubicBezTo>
                    <a:cubicBezTo>
                      <a:pt x="420" y="74"/>
                      <a:pt x="418" y="65"/>
                      <a:pt x="415" y="56"/>
                    </a:cubicBezTo>
                    <a:cubicBezTo>
                      <a:pt x="405" y="26"/>
                      <a:pt x="379" y="5"/>
                      <a:pt x="349" y="0"/>
                    </a:cubicBezTo>
                  </a:path>
                </a:pathLst>
              </a:custGeom>
              <a:solidFill>
                <a:srgbClr val="FDCF9D"/>
              </a:solidFill>
              <a:ln>
                <a:noFill/>
              </a:ln>
            </p:spPr>
            <p:txBody>
              <a:bodyPr vert="horz" wrap="square" lIns="91440" tIns="45720" rIns="91440" bIns="45720" numCol="1" anchor="t" anchorCtr="0" compatLnSpc="1"/>
              <a:lstStyle/>
              <a:p>
                <a:endParaRPr lang="en-US">
                  <a:cs typeface="+mn-ea"/>
                  <a:sym typeface="+mn-lt"/>
                </a:endParaRPr>
              </a:p>
            </p:txBody>
          </p:sp>
          <p:sp>
            <p:nvSpPr>
              <p:cNvPr id="79" name="Freeform 37"/>
              <p:cNvSpPr/>
              <p:nvPr/>
            </p:nvSpPr>
            <p:spPr bwMode="auto">
              <a:xfrm>
                <a:off x="9000435" y="5500444"/>
                <a:ext cx="500598" cy="153151"/>
              </a:xfrm>
              <a:custGeom>
                <a:avLst/>
                <a:gdLst>
                  <a:gd name="T0" fmla="*/ 264 w 278"/>
                  <a:gd name="T1" fmla="*/ 0 h 85"/>
                  <a:gd name="T2" fmla="*/ 238 w 278"/>
                  <a:gd name="T3" fmla="*/ 4 h 85"/>
                  <a:gd name="T4" fmla="*/ 0 w 278"/>
                  <a:gd name="T5" fmla="*/ 84 h 85"/>
                  <a:gd name="T6" fmla="*/ 13 w 278"/>
                  <a:gd name="T7" fmla="*/ 85 h 85"/>
                  <a:gd name="T8" fmla="*/ 40 w 278"/>
                  <a:gd name="T9" fmla="*/ 80 h 85"/>
                  <a:gd name="T10" fmla="*/ 278 w 278"/>
                  <a:gd name="T11" fmla="*/ 1 h 85"/>
                  <a:gd name="T12" fmla="*/ 264 w 278"/>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278" h="85">
                    <a:moveTo>
                      <a:pt x="264" y="0"/>
                    </a:moveTo>
                    <a:cubicBezTo>
                      <a:pt x="255" y="0"/>
                      <a:pt x="246" y="1"/>
                      <a:pt x="238" y="4"/>
                    </a:cubicBezTo>
                    <a:cubicBezTo>
                      <a:pt x="0" y="84"/>
                      <a:pt x="0" y="84"/>
                      <a:pt x="0" y="84"/>
                    </a:cubicBezTo>
                    <a:cubicBezTo>
                      <a:pt x="4" y="84"/>
                      <a:pt x="9" y="85"/>
                      <a:pt x="13" y="85"/>
                    </a:cubicBezTo>
                    <a:cubicBezTo>
                      <a:pt x="22" y="85"/>
                      <a:pt x="31" y="83"/>
                      <a:pt x="40" y="80"/>
                    </a:cubicBezTo>
                    <a:cubicBezTo>
                      <a:pt x="278" y="1"/>
                      <a:pt x="278" y="1"/>
                      <a:pt x="278" y="1"/>
                    </a:cubicBezTo>
                    <a:cubicBezTo>
                      <a:pt x="273" y="0"/>
                      <a:pt x="269" y="0"/>
                      <a:pt x="264"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0" name="Freeform 38"/>
              <p:cNvSpPr/>
              <p:nvPr/>
            </p:nvSpPr>
            <p:spPr bwMode="auto">
              <a:xfrm>
                <a:off x="9011102" y="5799889"/>
                <a:ext cx="497550" cy="154675"/>
              </a:xfrm>
              <a:custGeom>
                <a:avLst/>
                <a:gdLst>
                  <a:gd name="T0" fmla="*/ 268 w 276"/>
                  <a:gd name="T1" fmla="*/ 0 h 86"/>
                  <a:gd name="T2" fmla="*/ 242 w 276"/>
                  <a:gd name="T3" fmla="*/ 5 h 86"/>
                  <a:gd name="T4" fmla="*/ 0 w 276"/>
                  <a:gd name="T5" fmla="*/ 86 h 86"/>
                  <a:gd name="T6" fmla="*/ 7 w 276"/>
                  <a:gd name="T7" fmla="*/ 86 h 86"/>
                  <a:gd name="T8" fmla="*/ 34 w 276"/>
                  <a:gd name="T9" fmla="*/ 82 h 86"/>
                  <a:gd name="T10" fmla="*/ 276 w 276"/>
                  <a:gd name="T11" fmla="*/ 1 h 86"/>
                  <a:gd name="T12" fmla="*/ 268 w 276"/>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76" h="86">
                    <a:moveTo>
                      <a:pt x="268" y="0"/>
                    </a:moveTo>
                    <a:cubicBezTo>
                      <a:pt x="259" y="0"/>
                      <a:pt x="250" y="2"/>
                      <a:pt x="242" y="5"/>
                    </a:cubicBezTo>
                    <a:cubicBezTo>
                      <a:pt x="0" y="86"/>
                      <a:pt x="0" y="86"/>
                      <a:pt x="0" y="86"/>
                    </a:cubicBezTo>
                    <a:cubicBezTo>
                      <a:pt x="2" y="86"/>
                      <a:pt x="5" y="86"/>
                      <a:pt x="7" y="86"/>
                    </a:cubicBezTo>
                    <a:cubicBezTo>
                      <a:pt x="16" y="86"/>
                      <a:pt x="25" y="85"/>
                      <a:pt x="34" y="82"/>
                    </a:cubicBezTo>
                    <a:cubicBezTo>
                      <a:pt x="276" y="1"/>
                      <a:pt x="276" y="1"/>
                      <a:pt x="276" y="1"/>
                    </a:cubicBezTo>
                    <a:cubicBezTo>
                      <a:pt x="274" y="1"/>
                      <a:pt x="271" y="0"/>
                      <a:pt x="268" y="0"/>
                    </a:cubicBezTo>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1" name="Rectangle 39"/>
              <p:cNvSpPr>
                <a:spLocks noChangeArrowheads="1"/>
              </p:cNvSpPr>
              <p:nvPr/>
            </p:nvSpPr>
            <p:spPr bwMode="auto">
              <a:xfrm>
                <a:off x="8394689" y="6531356"/>
                <a:ext cx="1108631" cy="335256"/>
              </a:xfrm>
              <a:prstGeom prst="rect">
                <a:avLst/>
              </a:prstGeom>
              <a:solidFill>
                <a:schemeClr val="tx2">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82" name="Freeform 40"/>
              <p:cNvSpPr/>
              <p:nvPr/>
            </p:nvSpPr>
            <p:spPr bwMode="auto">
              <a:xfrm>
                <a:off x="8886905" y="5687882"/>
                <a:ext cx="154675" cy="236203"/>
              </a:xfrm>
              <a:custGeom>
                <a:avLst/>
                <a:gdLst>
                  <a:gd name="T0" fmla="*/ 54 w 86"/>
                  <a:gd name="T1" fmla="*/ 0 h 131"/>
                  <a:gd name="T2" fmla="*/ 9 w 86"/>
                  <a:gd name="T3" fmla="*/ 78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8"/>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3" name="Freeform 41"/>
              <p:cNvSpPr/>
              <p:nvPr/>
            </p:nvSpPr>
            <p:spPr bwMode="auto">
              <a:xfrm>
                <a:off x="8917383" y="5994185"/>
                <a:ext cx="155437" cy="236203"/>
              </a:xfrm>
              <a:custGeom>
                <a:avLst/>
                <a:gdLst>
                  <a:gd name="T0" fmla="*/ 54 w 86"/>
                  <a:gd name="T1" fmla="*/ 0 h 131"/>
                  <a:gd name="T2" fmla="*/ 9 w 86"/>
                  <a:gd name="T3" fmla="*/ 77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7"/>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4" name="Freeform 42"/>
              <p:cNvSpPr/>
              <p:nvPr/>
            </p:nvSpPr>
            <p:spPr bwMode="auto">
              <a:xfrm>
                <a:off x="8905191" y="5085946"/>
                <a:ext cx="154675" cy="236203"/>
              </a:xfrm>
              <a:custGeom>
                <a:avLst/>
                <a:gdLst>
                  <a:gd name="T0" fmla="*/ 54 w 86"/>
                  <a:gd name="T1" fmla="*/ 0 h 131"/>
                  <a:gd name="T2" fmla="*/ 9 w 86"/>
                  <a:gd name="T3" fmla="*/ 77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7"/>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85" name="Freeform 43"/>
              <p:cNvSpPr/>
              <p:nvPr/>
            </p:nvSpPr>
            <p:spPr bwMode="auto">
              <a:xfrm>
                <a:off x="8221727" y="5121757"/>
                <a:ext cx="778708" cy="304778"/>
              </a:xfrm>
              <a:custGeom>
                <a:avLst/>
                <a:gdLst>
                  <a:gd name="T0" fmla="*/ 432 w 432"/>
                  <a:gd name="T1" fmla="*/ 84 h 169"/>
                  <a:gd name="T2" fmla="*/ 348 w 432"/>
                  <a:gd name="T3" fmla="*/ 169 h 169"/>
                  <a:gd name="T4" fmla="*/ 84 w 432"/>
                  <a:gd name="T5" fmla="*/ 169 h 169"/>
                  <a:gd name="T6" fmla="*/ 0 w 432"/>
                  <a:gd name="T7" fmla="*/ 84 h 169"/>
                  <a:gd name="T8" fmla="*/ 84 w 432"/>
                  <a:gd name="T9" fmla="*/ 0 h 169"/>
                  <a:gd name="T10" fmla="*/ 348 w 432"/>
                  <a:gd name="T11" fmla="*/ 0 h 169"/>
                  <a:gd name="T12" fmla="*/ 432 w 432"/>
                  <a:gd name="T13" fmla="*/ 84 h 169"/>
                </a:gdLst>
                <a:ahLst/>
                <a:cxnLst>
                  <a:cxn ang="0">
                    <a:pos x="T0" y="T1"/>
                  </a:cxn>
                  <a:cxn ang="0">
                    <a:pos x="T2" y="T3"/>
                  </a:cxn>
                  <a:cxn ang="0">
                    <a:pos x="T4" y="T5"/>
                  </a:cxn>
                  <a:cxn ang="0">
                    <a:pos x="T6" y="T7"/>
                  </a:cxn>
                  <a:cxn ang="0">
                    <a:pos x="T8" y="T9"/>
                  </a:cxn>
                  <a:cxn ang="0">
                    <a:pos x="T10" y="T11"/>
                  </a:cxn>
                  <a:cxn ang="0">
                    <a:pos x="T12" y="T13"/>
                  </a:cxn>
                </a:cxnLst>
                <a:rect l="0" t="0" r="r" b="b"/>
                <a:pathLst>
                  <a:path w="432" h="169">
                    <a:moveTo>
                      <a:pt x="432" y="84"/>
                    </a:moveTo>
                    <a:cubicBezTo>
                      <a:pt x="432" y="131"/>
                      <a:pt x="395" y="169"/>
                      <a:pt x="348" y="169"/>
                    </a:cubicBezTo>
                    <a:cubicBezTo>
                      <a:pt x="84" y="169"/>
                      <a:pt x="84" y="169"/>
                      <a:pt x="84" y="169"/>
                    </a:cubicBezTo>
                    <a:cubicBezTo>
                      <a:pt x="37" y="169"/>
                      <a:pt x="0" y="131"/>
                      <a:pt x="0" y="84"/>
                    </a:cubicBezTo>
                    <a:cubicBezTo>
                      <a:pt x="0" y="38"/>
                      <a:pt x="37" y="0"/>
                      <a:pt x="84" y="0"/>
                    </a:cubicBezTo>
                    <a:cubicBezTo>
                      <a:pt x="348" y="0"/>
                      <a:pt x="348" y="0"/>
                      <a:pt x="348" y="0"/>
                    </a:cubicBezTo>
                    <a:cubicBezTo>
                      <a:pt x="395" y="0"/>
                      <a:pt x="432" y="38"/>
                      <a:pt x="432" y="84"/>
                    </a:cubicBezTo>
                    <a:close/>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6" name="Freeform 44"/>
              <p:cNvSpPr/>
              <p:nvPr/>
            </p:nvSpPr>
            <p:spPr bwMode="auto">
              <a:xfrm>
                <a:off x="8704800" y="5105757"/>
                <a:ext cx="531838" cy="566126"/>
              </a:xfrm>
              <a:custGeom>
                <a:avLst/>
                <a:gdLst>
                  <a:gd name="T0" fmla="*/ 258 w 295"/>
                  <a:gd name="T1" fmla="*/ 283 h 314"/>
                  <a:gd name="T2" fmla="*/ 139 w 295"/>
                  <a:gd name="T3" fmla="*/ 277 h 314"/>
                  <a:gd name="T4" fmla="*/ 31 w 295"/>
                  <a:gd name="T5" fmla="*/ 150 h 314"/>
                  <a:gd name="T6" fmla="*/ 37 w 295"/>
                  <a:gd name="T7" fmla="*/ 31 h 314"/>
                  <a:gd name="T8" fmla="*/ 156 w 295"/>
                  <a:gd name="T9" fmla="*/ 37 h 314"/>
                  <a:gd name="T10" fmla="*/ 264 w 295"/>
                  <a:gd name="T11" fmla="*/ 164 h 314"/>
                  <a:gd name="T12" fmla="*/ 258 w 295"/>
                  <a:gd name="T13" fmla="*/ 283 h 314"/>
                </a:gdLst>
                <a:ahLst/>
                <a:cxnLst>
                  <a:cxn ang="0">
                    <a:pos x="T0" y="T1"/>
                  </a:cxn>
                  <a:cxn ang="0">
                    <a:pos x="T2" y="T3"/>
                  </a:cxn>
                  <a:cxn ang="0">
                    <a:pos x="T4" y="T5"/>
                  </a:cxn>
                  <a:cxn ang="0">
                    <a:pos x="T6" y="T7"/>
                  </a:cxn>
                  <a:cxn ang="0">
                    <a:pos x="T8" y="T9"/>
                  </a:cxn>
                  <a:cxn ang="0">
                    <a:pos x="T10" y="T11"/>
                  </a:cxn>
                  <a:cxn ang="0">
                    <a:pos x="T12" y="T13"/>
                  </a:cxn>
                </a:cxnLst>
                <a:rect l="0" t="0" r="r" b="b"/>
                <a:pathLst>
                  <a:path w="295" h="314">
                    <a:moveTo>
                      <a:pt x="258" y="283"/>
                    </a:moveTo>
                    <a:cubicBezTo>
                      <a:pt x="223" y="314"/>
                      <a:pt x="170" y="311"/>
                      <a:pt x="139" y="277"/>
                    </a:cubicBezTo>
                    <a:cubicBezTo>
                      <a:pt x="31" y="150"/>
                      <a:pt x="31" y="150"/>
                      <a:pt x="31" y="150"/>
                    </a:cubicBezTo>
                    <a:cubicBezTo>
                      <a:pt x="0" y="115"/>
                      <a:pt x="3" y="62"/>
                      <a:pt x="37" y="31"/>
                    </a:cubicBezTo>
                    <a:cubicBezTo>
                      <a:pt x="72" y="0"/>
                      <a:pt x="125" y="2"/>
                      <a:pt x="156" y="37"/>
                    </a:cubicBezTo>
                    <a:cubicBezTo>
                      <a:pt x="264" y="164"/>
                      <a:pt x="264" y="164"/>
                      <a:pt x="264" y="164"/>
                    </a:cubicBezTo>
                    <a:cubicBezTo>
                      <a:pt x="295" y="199"/>
                      <a:pt x="292" y="252"/>
                      <a:pt x="258" y="283"/>
                    </a:cubicBezTo>
                    <a:close/>
                  </a:path>
                </a:pathLst>
              </a:custGeom>
              <a:solidFill>
                <a:srgbClr val="F0C495"/>
              </a:solidFill>
              <a:ln>
                <a:noFill/>
              </a:ln>
            </p:spPr>
            <p:txBody>
              <a:bodyPr vert="horz" wrap="square" lIns="91440" tIns="45720" rIns="91440" bIns="45720" numCol="1" anchor="t" anchorCtr="0" compatLnSpc="1"/>
              <a:lstStyle/>
              <a:p>
                <a:endParaRPr lang="en-US">
                  <a:cs typeface="+mn-ea"/>
                  <a:sym typeface="+mn-lt"/>
                </a:endParaRPr>
              </a:p>
            </p:txBody>
          </p:sp>
          <p:sp>
            <p:nvSpPr>
              <p:cNvPr id="87" name="Freeform 45"/>
              <p:cNvSpPr/>
              <p:nvPr/>
            </p:nvSpPr>
            <p:spPr bwMode="auto">
              <a:xfrm>
                <a:off x="8967671" y="5426535"/>
                <a:ext cx="225536" cy="191249"/>
              </a:xfrm>
              <a:custGeom>
                <a:avLst/>
                <a:gdLst>
                  <a:gd name="T0" fmla="*/ 0 w 125"/>
                  <a:gd name="T1" fmla="*/ 68 h 106"/>
                  <a:gd name="T2" fmla="*/ 87 w 125"/>
                  <a:gd name="T3" fmla="*/ 87 h 106"/>
                  <a:gd name="T4" fmla="*/ 106 w 125"/>
                  <a:gd name="T5" fmla="*/ 0 h 106"/>
                  <a:gd name="T6" fmla="*/ 0 w 125"/>
                  <a:gd name="T7" fmla="*/ 68 h 106"/>
                </a:gdLst>
                <a:ahLst/>
                <a:cxnLst>
                  <a:cxn ang="0">
                    <a:pos x="T0" y="T1"/>
                  </a:cxn>
                  <a:cxn ang="0">
                    <a:pos x="T2" y="T3"/>
                  </a:cxn>
                  <a:cxn ang="0">
                    <a:pos x="T4" y="T5"/>
                  </a:cxn>
                  <a:cxn ang="0">
                    <a:pos x="T6" y="T7"/>
                  </a:cxn>
                </a:cxnLst>
                <a:rect l="0" t="0" r="r" b="b"/>
                <a:pathLst>
                  <a:path w="125" h="106">
                    <a:moveTo>
                      <a:pt x="0" y="68"/>
                    </a:moveTo>
                    <a:cubicBezTo>
                      <a:pt x="19" y="97"/>
                      <a:pt x="58" y="106"/>
                      <a:pt x="87" y="87"/>
                    </a:cubicBezTo>
                    <a:cubicBezTo>
                      <a:pt x="117" y="68"/>
                      <a:pt x="125" y="29"/>
                      <a:pt x="106" y="0"/>
                    </a:cubicBezTo>
                    <a:lnTo>
                      <a:pt x="0" y="68"/>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grpSp>
      <p:grpSp>
        <p:nvGrpSpPr>
          <p:cNvPr id="88" name="组合 87"/>
          <p:cNvGrpSpPr/>
          <p:nvPr/>
        </p:nvGrpSpPr>
        <p:grpSpPr>
          <a:xfrm>
            <a:off x="8535064" y="3870066"/>
            <a:ext cx="839294" cy="419646"/>
            <a:chOff x="8535064" y="3870066"/>
            <a:chExt cx="839294" cy="419646"/>
          </a:xfrm>
        </p:grpSpPr>
        <p:sp>
          <p:nvSpPr>
            <p:cNvPr id="89" name="Freeform 226"/>
            <p:cNvSpPr/>
            <p:nvPr/>
          </p:nvSpPr>
          <p:spPr bwMode="auto">
            <a:xfrm>
              <a:off x="8535064" y="3870066"/>
              <a:ext cx="221573" cy="419646"/>
            </a:xfrm>
            <a:custGeom>
              <a:avLst/>
              <a:gdLst>
                <a:gd name="T0" fmla="*/ 0 w 66"/>
                <a:gd name="T1" fmla="*/ 121 h 126"/>
                <a:gd name="T2" fmla="*/ 0 w 66"/>
                <a:gd name="T3" fmla="*/ 82 h 126"/>
                <a:gd name="T4" fmla="*/ 22 w 66"/>
                <a:gd name="T5" fmla="*/ 96 h 126"/>
                <a:gd name="T6" fmla="*/ 29 w 66"/>
                <a:gd name="T7" fmla="*/ 94 h 126"/>
                <a:gd name="T8" fmla="*/ 32 w 66"/>
                <a:gd name="T9" fmla="*/ 88 h 126"/>
                <a:gd name="T10" fmla="*/ 26 w 66"/>
                <a:gd name="T11" fmla="*/ 78 h 126"/>
                <a:gd name="T12" fmla="*/ 20 w 66"/>
                <a:gd name="T13" fmla="*/ 74 h 126"/>
                <a:gd name="T14" fmla="*/ 11 w 66"/>
                <a:gd name="T15" fmla="*/ 66 h 126"/>
                <a:gd name="T16" fmla="*/ 4 w 66"/>
                <a:gd name="T17" fmla="*/ 58 h 126"/>
                <a:gd name="T18" fmla="*/ 1 w 66"/>
                <a:gd name="T19" fmla="*/ 49 h 126"/>
                <a:gd name="T20" fmla="*/ 0 w 66"/>
                <a:gd name="T21" fmla="*/ 40 h 126"/>
                <a:gd name="T22" fmla="*/ 4 w 66"/>
                <a:gd name="T23" fmla="*/ 22 h 126"/>
                <a:gd name="T24" fmla="*/ 9 w 66"/>
                <a:gd name="T25" fmla="*/ 14 h 126"/>
                <a:gd name="T26" fmla="*/ 15 w 66"/>
                <a:gd name="T27" fmla="*/ 8 h 126"/>
                <a:gd name="T28" fmla="*/ 38 w 66"/>
                <a:gd name="T29" fmla="*/ 0 h 126"/>
                <a:gd name="T30" fmla="*/ 63 w 66"/>
                <a:gd name="T31" fmla="*/ 6 h 126"/>
                <a:gd name="T32" fmla="*/ 63 w 66"/>
                <a:gd name="T33" fmla="*/ 44 h 126"/>
                <a:gd name="T34" fmla="*/ 53 w 66"/>
                <a:gd name="T35" fmla="*/ 34 h 126"/>
                <a:gd name="T36" fmla="*/ 43 w 66"/>
                <a:gd name="T37" fmla="*/ 30 h 126"/>
                <a:gd name="T38" fmla="*/ 36 w 66"/>
                <a:gd name="T39" fmla="*/ 32 h 126"/>
                <a:gd name="T40" fmla="*/ 34 w 66"/>
                <a:gd name="T41" fmla="*/ 37 h 126"/>
                <a:gd name="T42" fmla="*/ 41 w 66"/>
                <a:gd name="T43" fmla="*/ 47 h 126"/>
                <a:gd name="T44" fmla="*/ 46 w 66"/>
                <a:gd name="T45" fmla="*/ 51 h 126"/>
                <a:gd name="T46" fmla="*/ 62 w 66"/>
                <a:gd name="T47" fmla="*/ 66 h 126"/>
                <a:gd name="T48" fmla="*/ 66 w 66"/>
                <a:gd name="T49" fmla="*/ 85 h 126"/>
                <a:gd name="T50" fmla="*/ 55 w 66"/>
                <a:gd name="T51" fmla="*/ 114 h 126"/>
                <a:gd name="T52" fmla="*/ 26 w 66"/>
                <a:gd name="T53" fmla="*/ 126 h 126"/>
                <a:gd name="T54" fmla="*/ 0 w 66"/>
                <a:gd name="T55" fmla="*/ 12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126">
                  <a:moveTo>
                    <a:pt x="0" y="121"/>
                  </a:moveTo>
                  <a:cubicBezTo>
                    <a:pt x="0" y="82"/>
                    <a:pt x="0" y="82"/>
                    <a:pt x="0" y="82"/>
                  </a:cubicBezTo>
                  <a:cubicBezTo>
                    <a:pt x="7" y="91"/>
                    <a:pt x="14" y="96"/>
                    <a:pt x="22" y="96"/>
                  </a:cubicBezTo>
                  <a:cubicBezTo>
                    <a:pt x="25" y="96"/>
                    <a:pt x="27" y="95"/>
                    <a:pt x="29" y="94"/>
                  </a:cubicBezTo>
                  <a:cubicBezTo>
                    <a:pt x="31" y="92"/>
                    <a:pt x="32" y="90"/>
                    <a:pt x="32" y="88"/>
                  </a:cubicBezTo>
                  <a:cubicBezTo>
                    <a:pt x="32" y="85"/>
                    <a:pt x="30" y="82"/>
                    <a:pt x="26" y="78"/>
                  </a:cubicBezTo>
                  <a:cubicBezTo>
                    <a:pt x="20" y="74"/>
                    <a:pt x="20" y="74"/>
                    <a:pt x="20" y="74"/>
                  </a:cubicBezTo>
                  <a:cubicBezTo>
                    <a:pt x="17" y="72"/>
                    <a:pt x="14" y="69"/>
                    <a:pt x="11" y="66"/>
                  </a:cubicBezTo>
                  <a:cubicBezTo>
                    <a:pt x="8" y="64"/>
                    <a:pt x="6" y="61"/>
                    <a:pt x="4" y="58"/>
                  </a:cubicBezTo>
                  <a:cubicBezTo>
                    <a:pt x="3" y="55"/>
                    <a:pt x="2" y="52"/>
                    <a:pt x="1" y="49"/>
                  </a:cubicBezTo>
                  <a:cubicBezTo>
                    <a:pt x="0" y="46"/>
                    <a:pt x="0" y="43"/>
                    <a:pt x="0" y="40"/>
                  </a:cubicBezTo>
                  <a:cubicBezTo>
                    <a:pt x="0" y="34"/>
                    <a:pt x="1" y="28"/>
                    <a:pt x="4" y="22"/>
                  </a:cubicBezTo>
                  <a:cubicBezTo>
                    <a:pt x="5" y="19"/>
                    <a:pt x="7" y="16"/>
                    <a:pt x="9" y="14"/>
                  </a:cubicBezTo>
                  <a:cubicBezTo>
                    <a:pt x="10" y="12"/>
                    <a:pt x="12" y="9"/>
                    <a:pt x="15" y="8"/>
                  </a:cubicBezTo>
                  <a:cubicBezTo>
                    <a:pt x="21" y="2"/>
                    <a:pt x="29" y="0"/>
                    <a:pt x="38" y="0"/>
                  </a:cubicBezTo>
                  <a:cubicBezTo>
                    <a:pt x="46" y="0"/>
                    <a:pt x="55" y="2"/>
                    <a:pt x="63" y="6"/>
                  </a:cubicBezTo>
                  <a:cubicBezTo>
                    <a:pt x="63" y="44"/>
                    <a:pt x="63" y="44"/>
                    <a:pt x="63" y="44"/>
                  </a:cubicBezTo>
                  <a:cubicBezTo>
                    <a:pt x="60" y="40"/>
                    <a:pt x="57" y="36"/>
                    <a:pt x="53" y="34"/>
                  </a:cubicBezTo>
                  <a:cubicBezTo>
                    <a:pt x="50" y="31"/>
                    <a:pt x="46" y="30"/>
                    <a:pt x="43" y="30"/>
                  </a:cubicBezTo>
                  <a:cubicBezTo>
                    <a:pt x="40" y="30"/>
                    <a:pt x="38" y="31"/>
                    <a:pt x="36" y="32"/>
                  </a:cubicBezTo>
                  <a:cubicBezTo>
                    <a:pt x="35" y="34"/>
                    <a:pt x="34" y="35"/>
                    <a:pt x="34" y="37"/>
                  </a:cubicBezTo>
                  <a:cubicBezTo>
                    <a:pt x="34" y="41"/>
                    <a:pt x="36" y="44"/>
                    <a:pt x="41" y="47"/>
                  </a:cubicBezTo>
                  <a:cubicBezTo>
                    <a:pt x="46" y="51"/>
                    <a:pt x="46" y="51"/>
                    <a:pt x="46" y="51"/>
                  </a:cubicBezTo>
                  <a:cubicBezTo>
                    <a:pt x="53" y="56"/>
                    <a:pt x="58" y="61"/>
                    <a:pt x="62" y="66"/>
                  </a:cubicBezTo>
                  <a:cubicBezTo>
                    <a:pt x="65" y="72"/>
                    <a:pt x="66" y="78"/>
                    <a:pt x="66" y="85"/>
                  </a:cubicBezTo>
                  <a:cubicBezTo>
                    <a:pt x="66" y="97"/>
                    <a:pt x="62" y="107"/>
                    <a:pt x="55" y="114"/>
                  </a:cubicBezTo>
                  <a:cubicBezTo>
                    <a:pt x="47" y="122"/>
                    <a:pt x="38" y="126"/>
                    <a:pt x="26" y="126"/>
                  </a:cubicBezTo>
                  <a:cubicBezTo>
                    <a:pt x="18" y="126"/>
                    <a:pt x="9" y="124"/>
                    <a:pt x="0" y="121"/>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90" name="Freeform 227"/>
            <p:cNvSpPr/>
            <p:nvPr/>
          </p:nvSpPr>
          <p:spPr bwMode="auto">
            <a:xfrm>
              <a:off x="8801960" y="3870066"/>
              <a:ext cx="211502" cy="419646"/>
            </a:xfrm>
            <a:custGeom>
              <a:avLst/>
              <a:gdLst>
                <a:gd name="T0" fmla="*/ 0 w 126"/>
                <a:gd name="T1" fmla="*/ 250 h 250"/>
                <a:gd name="T2" fmla="*/ 0 w 126"/>
                <a:gd name="T3" fmla="*/ 0 h 250"/>
                <a:gd name="T4" fmla="*/ 126 w 126"/>
                <a:gd name="T5" fmla="*/ 0 h 250"/>
                <a:gd name="T6" fmla="*/ 126 w 126"/>
                <a:gd name="T7" fmla="*/ 59 h 250"/>
                <a:gd name="T8" fmla="*/ 68 w 126"/>
                <a:gd name="T9" fmla="*/ 59 h 250"/>
                <a:gd name="T10" fmla="*/ 68 w 126"/>
                <a:gd name="T11" fmla="*/ 91 h 250"/>
                <a:gd name="T12" fmla="*/ 120 w 126"/>
                <a:gd name="T13" fmla="*/ 91 h 250"/>
                <a:gd name="T14" fmla="*/ 120 w 126"/>
                <a:gd name="T15" fmla="*/ 151 h 250"/>
                <a:gd name="T16" fmla="*/ 68 w 126"/>
                <a:gd name="T17" fmla="*/ 151 h 250"/>
                <a:gd name="T18" fmla="*/ 68 w 126"/>
                <a:gd name="T19" fmla="*/ 191 h 250"/>
                <a:gd name="T20" fmla="*/ 126 w 126"/>
                <a:gd name="T21" fmla="*/ 191 h 250"/>
                <a:gd name="T22" fmla="*/ 126 w 126"/>
                <a:gd name="T23" fmla="*/ 250 h 250"/>
                <a:gd name="T24" fmla="*/ 0 w 126"/>
                <a:gd name="T2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6" h="250">
                  <a:moveTo>
                    <a:pt x="0" y="250"/>
                  </a:moveTo>
                  <a:lnTo>
                    <a:pt x="0" y="0"/>
                  </a:lnTo>
                  <a:lnTo>
                    <a:pt x="126" y="0"/>
                  </a:lnTo>
                  <a:lnTo>
                    <a:pt x="126" y="59"/>
                  </a:lnTo>
                  <a:lnTo>
                    <a:pt x="68" y="59"/>
                  </a:lnTo>
                  <a:lnTo>
                    <a:pt x="68" y="91"/>
                  </a:lnTo>
                  <a:lnTo>
                    <a:pt x="120" y="91"/>
                  </a:lnTo>
                  <a:lnTo>
                    <a:pt x="120" y="151"/>
                  </a:lnTo>
                  <a:lnTo>
                    <a:pt x="68" y="151"/>
                  </a:lnTo>
                  <a:lnTo>
                    <a:pt x="68" y="191"/>
                  </a:lnTo>
                  <a:lnTo>
                    <a:pt x="126" y="191"/>
                  </a:lnTo>
                  <a:lnTo>
                    <a:pt x="126" y="250"/>
                  </a:lnTo>
                  <a:lnTo>
                    <a:pt x="0" y="250"/>
                  </a:ln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sp>
          <p:nvSpPr>
            <p:cNvPr id="91" name="Freeform 228"/>
            <p:cNvSpPr>
              <a:spLocks noEditPoints="1"/>
            </p:cNvSpPr>
            <p:nvPr/>
          </p:nvSpPr>
          <p:spPr bwMode="auto">
            <a:xfrm>
              <a:off x="9053748" y="3870066"/>
              <a:ext cx="320610" cy="419646"/>
            </a:xfrm>
            <a:custGeom>
              <a:avLst/>
              <a:gdLst>
                <a:gd name="T0" fmla="*/ 96 w 96"/>
                <a:gd name="T1" fmla="*/ 63 h 126"/>
                <a:gd name="T2" fmla="*/ 83 w 96"/>
                <a:gd name="T3" fmla="*/ 109 h 126"/>
                <a:gd name="T4" fmla="*/ 48 w 96"/>
                <a:gd name="T5" fmla="*/ 126 h 126"/>
                <a:gd name="T6" fmla="*/ 16 w 96"/>
                <a:gd name="T7" fmla="*/ 113 h 126"/>
                <a:gd name="T8" fmla="*/ 0 w 96"/>
                <a:gd name="T9" fmla="*/ 62 h 126"/>
                <a:gd name="T10" fmla="*/ 17 w 96"/>
                <a:gd name="T11" fmla="*/ 12 h 126"/>
                <a:gd name="T12" fmla="*/ 48 w 96"/>
                <a:gd name="T13" fmla="*/ 0 h 126"/>
                <a:gd name="T14" fmla="*/ 83 w 96"/>
                <a:gd name="T15" fmla="*/ 17 h 126"/>
                <a:gd name="T16" fmla="*/ 96 w 96"/>
                <a:gd name="T17" fmla="*/ 63 h 126"/>
                <a:gd name="T18" fmla="*/ 60 w 96"/>
                <a:gd name="T19" fmla="*/ 64 h 126"/>
                <a:gd name="T20" fmla="*/ 48 w 96"/>
                <a:gd name="T21" fmla="*/ 30 h 126"/>
                <a:gd name="T22" fmla="*/ 38 w 96"/>
                <a:gd name="T23" fmla="*/ 39 h 126"/>
                <a:gd name="T24" fmla="*/ 35 w 96"/>
                <a:gd name="T25" fmla="*/ 63 h 126"/>
                <a:gd name="T26" fmla="*/ 38 w 96"/>
                <a:gd name="T27" fmla="*/ 87 h 126"/>
                <a:gd name="T28" fmla="*/ 47 w 96"/>
                <a:gd name="T29" fmla="*/ 96 h 126"/>
                <a:gd name="T30" fmla="*/ 57 w 96"/>
                <a:gd name="T31" fmla="*/ 87 h 126"/>
                <a:gd name="T32" fmla="*/ 60 w 96"/>
                <a:gd name="T33" fmla="*/ 6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6">
                  <a:moveTo>
                    <a:pt x="96" y="63"/>
                  </a:moveTo>
                  <a:cubicBezTo>
                    <a:pt x="96" y="82"/>
                    <a:pt x="91" y="97"/>
                    <a:pt x="83" y="109"/>
                  </a:cubicBezTo>
                  <a:cubicBezTo>
                    <a:pt x="74" y="120"/>
                    <a:pt x="62" y="126"/>
                    <a:pt x="48" y="126"/>
                  </a:cubicBezTo>
                  <a:cubicBezTo>
                    <a:pt x="36" y="126"/>
                    <a:pt x="25" y="122"/>
                    <a:pt x="16" y="113"/>
                  </a:cubicBezTo>
                  <a:cubicBezTo>
                    <a:pt x="5" y="102"/>
                    <a:pt x="0" y="85"/>
                    <a:pt x="0" y="62"/>
                  </a:cubicBezTo>
                  <a:cubicBezTo>
                    <a:pt x="0" y="40"/>
                    <a:pt x="5" y="24"/>
                    <a:pt x="17" y="12"/>
                  </a:cubicBezTo>
                  <a:cubicBezTo>
                    <a:pt x="26" y="4"/>
                    <a:pt x="36" y="0"/>
                    <a:pt x="48" y="0"/>
                  </a:cubicBezTo>
                  <a:cubicBezTo>
                    <a:pt x="63" y="0"/>
                    <a:pt x="74" y="5"/>
                    <a:pt x="83" y="17"/>
                  </a:cubicBezTo>
                  <a:cubicBezTo>
                    <a:pt x="91" y="28"/>
                    <a:pt x="96" y="44"/>
                    <a:pt x="96" y="63"/>
                  </a:cubicBezTo>
                  <a:close/>
                  <a:moveTo>
                    <a:pt x="60" y="64"/>
                  </a:moveTo>
                  <a:cubicBezTo>
                    <a:pt x="60" y="41"/>
                    <a:pt x="56" y="30"/>
                    <a:pt x="48" y="30"/>
                  </a:cubicBezTo>
                  <a:cubicBezTo>
                    <a:pt x="44" y="30"/>
                    <a:pt x="41" y="33"/>
                    <a:pt x="38" y="39"/>
                  </a:cubicBezTo>
                  <a:cubicBezTo>
                    <a:pt x="36" y="44"/>
                    <a:pt x="35" y="52"/>
                    <a:pt x="35" y="63"/>
                  </a:cubicBezTo>
                  <a:cubicBezTo>
                    <a:pt x="35" y="73"/>
                    <a:pt x="36" y="81"/>
                    <a:pt x="38" y="87"/>
                  </a:cubicBezTo>
                  <a:cubicBezTo>
                    <a:pt x="40" y="93"/>
                    <a:pt x="44" y="96"/>
                    <a:pt x="47" y="96"/>
                  </a:cubicBezTo>
                  <a:cubicBezTo>
                    <a:pt x="52" y="96"/>
                    <a:pt x="55" y="93"/>
                    <a:pt x="57" y="87"/>
                  </a:cubicBezTo>
                  <a:cubicBezTo>
                    <a:pt x="59" y="82"/>
                    <a:pt x="60" y="74"/>
                    <a:pt x="60" y="64"/>
                  </a:cubicBezTo>
                  <a:close/>
                </a:path>
              </a:pathLst>
            </a:custGeom>
            <a:solidFill>
              <a:schemeClr val="tx2"/>
            </a:solidFill>
            <a:ln>
              <a:noFill/>
            </a:ln>
          </p:spPr>
          <p:txBody>
            <a:bodyPr vert="horz" wrap="square" lIns="91440" tIns="45720" rIns="91440" bIns="45720" numCol="1" anchor="t" anchorCtr="0" compatLnSpc="1"/>
            <a:lstStyle/>
            <a:p>
              <a:endParaRPr lang="en-US">
                <a:cs typeface="+mn-ea"/>
                <a:sym typeface="+mn-lt"/>
              </a:endParaRPr>
            </a:p>
          </p:txBody>
        </p:sp>
      </p:grpSp>
      <p:sp>
        <p:nvSpPr>
          <p:cNvPr id="92" name="Rectangle 100"/>
          <p:cNvSpPr/>
          <p:nvPr/>
        </p:nvSpPr>
        <p:spPr>
          <a:xfrm>
            <a:off x="1102172" y="4930380"/>
            <a:ext cx="4915787" cy="12299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93" name="Rectangle 101"/>
          <p:cNvSpPr/>
          <p:nvPr/>
        </p:nvSpPr>
        <p:spPr>
          <a:xfrm>
            <a:off x="2709896" y="5081582"/>
            <a:ext cx="3175836" cy="954107"/>
          </a:xfrm>
          <a:prstGeom prst="rect">
            <a:avLst/>
          </a:prstGeom>
        </p:spPr>
        <p:txBody>
          <a:bodyPr wrap="square">
            <a:spAutoFit/>
          </a:bodyPr>
          <a:lstStyle/>
          <a:p>
            <a:r>
              <a:rPr lang="zh-CN" altLang="en-US" sz="1400" dirty="0">
                <a:solidFill>
                  <a:schemeClr val="tx1">
                    <a:lumMod val="85000"/>
                    <a:lumOff val="15000"/>
                  </a:schemeClr>
                </a:solidFill>
                <a:cs typeface="+mn-ea"/>
                <a:sym typeface="+mn-lt"/>
              </a:rPr>
              <a:t>单击此处编辑您要的内容，建议您在展示时采用微软雅黑字体，本模版所有图形线条及其相应素材均可自由编辑、改色、替换。</a:t>
            </a:r>
            <a:endParaRPr lang="en-US" altLang="zh-CN" sz="1400" dirty="0">
              <a:solidFill>
                <a:schemeClr val="tx1">
                  <a:lumMod val="85000"/>
                  <a:lumOff val="15000"/>
                </a:schemeClr>
              </a:solidFill>
              <a:cs typeface="+mn-ea"/>
              <a:sym typeface="+mn-lt"/>
            </a:endParaRPr>
          </a:p>
        </p:txBody>
      </p:sp>
      <p:sp>
        <p:nvSpPr>
          <p:cNvPr id="94" name="TextBox 102"/>
          <p:cNvSpPr txBox="1"/>
          <p:nvPr/>
        </p:nvSpPr>
        <p:spPr>
          <a:xfrm>
            <a:off x="1412556" y="5109611"/>
            <a:ext cx="1212191" cy="707886"/>
          </a:xfrm>
          <a:prstGeom prst="rect">
            <a:avLst/>
          </a:prstGeom>
          <a:noFill/>
        </p:spPr>
        <p:txBody>
          <a:bodyPr wrap="none" rtlCol="0">
            <a:spAutoFit/>
          </a:bodyPr>
          <a:lstStyle/>
          <a:p>
            <a:r>
              <a:rPr lang="en-US" sz="4000" b="1" dirty="0">
                <a:solidFill>
                  <a:schemeClr val="accent1"/>
                </a:solidFill>
                <a:cs typeface="+mn-ea"/>
                <a:sym typeface="+mn-lt"/>
              </a:rPr>
              <a:t>85%</a:t>
            </a:r>
            <a:endParaRPr lang="en-GB" sz="4000" b="1" dirty="0">
              <a:solidFill>
                <a:schemeClr val="accent1"/>
              </a:solidFill>
              <a:cs typeface="+mn-ea"/>
              <a:sym typeface="+mn-lt"/>
            </a:endParaRPr>
          </a:p>
        </p:txBody>
      </p:sp>
      <p:sp>
        <p:nvSpPr>
          <p:cNvPr id="95" name="TextBox 103"/>
          <p:cNvSpPr txBox="1"/>
          <p:nvPr/>
        </p:nvSpPr>
        <p:spPr>
          <a:xfrm>
            <a:off x="1412778" y="5688669"/>
            <a:ext cx="1132041" cy="338554"/>
          </a:xfrm>
          <a:prstGeom prst="rect">
            <a:avLst/>
          </a:prstGeom>
          <a:noFill/>
        </p:spPr>
        <p:txBody>
          <a:bodyPr wrap="none" rtlCol="0">
            <a:spAutoFit/>
          </a:bodyPr>
          <a:lstStyle/>
          <a:p>
            <a:r>
              <a:rPr lang="en-US" sz="1600" i="1" dirty="0">
                <a:solidFill>
                  <a:schemeClr val="bg1">
                    <a:lumMod val="50000"/>
                  </a:schemeClr>
                </a:solidFill>
                <a:cs typeface="+mn-ea"/>
                <a:sym typeface="+mn-lt"/>
              </a:rPr>
              <a:t>Per/Month</a:t>
            </a:r>
            <a:endParaRPr lang="en-GB" sz="1600" i="1" dirty="0">
              <a:solidFill>
                <a:schemeClr val="bg1">
                  <a:lumMod val="50000"/>
                </a:schemeClr>
              </a:solidFill>
              <a:cs typeface="+mn-ea"/>
              <a:sym typeface="+mn-lt"/>
            </a:endParaRPr>
          </a:p>
        </p:txBody>
      </p:sp>
      <p:sp>
        <p:nvSpPr>
          <p:cNvPr id="96" name="文本框 95"/>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四、研究结论</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0845" y="4201533"/>
            <a:ext cx="2773606" cy="273305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2400" dirty="0">
                <a:solidFill>
                  <a:srgbClr val="E2534F"/>
                </a:solidFill>
                <a:cs typeface="+mn-ea"/>
                <a:sym typeface="+mn-lt"/>
              </a:rPr>
              <a:t>单击此处编辑您要的内容，建议您在展示时采用微软雅黑字体单击此处添加简短说明，添加简短文字。</a:t>
            </a:r>
            <a:endParaRPr lang="en-US" altLang="zh-CN" sz="2400" dirty="0">
              <a:solidFill>
                <a:srgbClr val="E2534F"/>
              </a:solidFill>
              <a:cs typeface="+mn-ea"/>
              <a:sym typeface="+mn-lt"/>
            </a:endParaRPr>
          </a:p>
          <a:p>
            <a:pPr defTabSz="1216660">
              <a:lnSpc>
                <a:spcPct val="120000"/>
              </a:lnSpc>
              <a:spcBef>
                <a:spcPct val="20000"/>
              </a:spcBef>
            </a:pPr>
            <a:endParaRPr lang="en-US" altLang="zh-CN" sz="2400" dirty="0">
              <a:solidFill>
                <a:srgbClr val="E2534F"/>
              </a:solidFill>
              <a:cs typeface="+mn-ea"/>
              <a:sym typeface="+mn-lt"/>
            </a:endParaRPr>
          </a:p>
        </p:txBody>
      </p:sp>
      <p:sp>
        <p:nvSpPr>
          <p:cNvPr id="3" name="矩形 2"/>
          <p:cNvSpPr/>
          <p:nvPr/>
        </p:nvSpPr>
        <p:spPr>
          <a:xfrm>
            <a:off x="4300114" y="4305705"/>
            <a:ext cx="3096109" cy="2347950"/>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85000"/>
                    <a:lumOff val="15000"/>
                  </a:schemeClr>
                </a:solidFill>
                <a:cs typeface="+mn-ea"/>
                <a:sym typeface="+mn-lt"/>
              </a:rPr>
              <a:t>毕业论文，泛指专科毕业论文、本科毕业论文（学士学位毕业论文）、硕士研究生毕业论文（硕士学位论文）毕业论文，泛指专科毕业论文、本科毕业论文（学士学位毕业论文）、硕士研究生毕业论文（硕士学位论文）毕业论文，泛指专科毕业论文、本科毕业论文（学士学位毕业论文）、硕士研究生毕业论文</a:t>
            </a:r>
            <a:endParaRPr lang="en-US" altLang="zh-CN" sz="1400" dirty="0">
              <a:solidFill>
                <a:schemeClr val="tx1">
                  <a:lumMod val="85000"/>
                  <a:lumOff val="15000"/>
                </a:schemeClr>
              </a:solidFill>
              <a:cs typeface="+mn-ea"/>
              <a:sym typeface="+mn-lt"/>
            </a:endParaRPr>
          </a:p>
          <a:p>
            <a:pPr defTabSz="1216660">
              <a:lnSpc>
                <a:spcPct val="120000"/>
              </a:lnSpc>
              <a:spcBef>
                <a:spcPct val="20000"/>
              </a:spcBef>
            </a:pPr>
            <a:endParaRPr lang="en-US" altLang="zh-CN" sz="1400" dirty="0">
              <a:solidFill>
                <a:schemeClr val="tx1">
                  <a:lumMod val="85000"/>
                  <a:lumOff val="15000"/>
                </a:schemeClr>
              </a:solidFill>
              <a:cs typeface="+mn-ea"/>
              <a:sym typeface="+mn-lt"/>
            </a:endParaRPr>
          </a:p>
        </p:txBody>
      </p:sp>
      <p:sp>
        <p:nvSpPr>
          <p:cNvPr id="4" name="矩形 3"/>
          <p:cNvSpPr/>
          <p:nvPr/>
        </p:nvSpPr>
        <p:spPr>
          <a:xfrm>
            <a:off x="8236960" y="4305705"/>
            <a:ext cx="3096109" cy="2347950"/>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85000"/>
                    <a:lumOff val="15000"/>
                  </a:schemeClr>
                </a:solidFill>
                <a:cs typeface="+mn-ea"/>
                <a:sym typeface="+mn-lt"/>
              </a:rPr>
              <a:t>毕业论文，泛指专科毕业论文、本科毕业论文（学士学位毕业论文）、硕士研究生毕业论文（硕士学位论文）毕业论文，泛指专科毕业论文、本科毕业论文（学士学位毕业论文）、硕士研究生毕业论文（硕士学位论文）毕业论文，泛指专科毕业论文、本科毕业论文（学士学位毕业论文）、硕士研究生毕业论文</a:t>
            </a:r>
            <a:endParaRPr lang="en-US" altLang="zh-CN" sz="1400" dirty="0">
              <a:solidFill>
                <a:schemeClr val="tx1">
                  <a:lumMod val="85000"/>
                  <a:lumOff val="15000"/>
                </a:schemeClr>
              </a:solidFill>
              <a:cs typeface="+mn-ea"/>
              <a:sym typeface="+mn-lt"/>
            </a:endParaRPr>
          </a:p>
          <a:p>
            <a:pPr defTabSz="1216660">
              <a:lnSpc>
                <a:spcPct val="120000"/>
              </a:lnSpc>
              <a:spcBef>
                <a:spcPct val="20000"/>
              </a:spcBef>
            </a:pPr>
            <a:endParaRPr lang="en-US" altLang="zh-CN" sz="1400" dirty="0">
              <a:solidFill>
                <a:schemeClr val="tx1">
                  <a:lumMod val="85000"/>
                  <a:lumOff val="15000"/>
                </a:schemeClr>
              </a:solidFill>
              <a:cs typeface="+mn-ea"/>
              <a:sym typeface="+mn-lt"/>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rcRect t="46184" b="14028"/>
          <a:stretch>
            <a:fillRect/>
          </a:stretch>
        </p:blipFill>
        <p:spPr>
          <a:xfrm>
            <a:off x="846868" y="1109364"/>
            <a:ext cx="10486201" cy="2728686"/>
          </a:xfrm>
          <a:custGeom>
            <a:avLst/>
            <a:gdLst>
              <a:gd name="connsiteX0" fmla="*/ 0 w 10486201"/>
              <a:gd name="connsiteY0" fmla="*/ 0 h 2728686"/>
              <a:gd name="connsiteX1" fmla="*/ 10486201 w 10486201"/>
              <a:gd name="connsiteY1" fmla="*/ 0 h 2728686"/>
              <a:gd name="connsiteX2" fmla="*/ 10486201 w 10486201"/>
              <a:gd name="connsiteY2" fmla="*/ 2728686 h 2728686"/>
              <a:gd name="connsiteX3" fmla="*/ 0 w 10486201"/>
              <a:gd name="connsiteY3" fmla="*/ 2728686 h 2728686"/>
            </a:gdLst>
            <a:ahLst/>
            <a:cxnLst>
              <a:cxn ang="0">
                <a:pos x="connsiteX0" y="connsiteY0"/>
              </a:cxn>
              <a:cxn ang="0">
                <a:pos x="connsiteX1" y="connsiteY1"/>
              </a:cxn>
              <a:cxn ang="0">
                <a:pos x="connsiteX2" y="connsiteY2"/>
              </a:cxn>
              <a:cxn ang="0">
                <a:pos x="connsiteX3" y="connsiteY3"/>
              </a:cxn>
            </a:cxnLst>
            <a:rect l="l" t="t" r="r" b="b"/>
            <a:pathLst>
              <a:path w="10486201" h="2728686">
                <a:moveTo>
                  <a:pt x="0" y="0"/>
                </a:moveTo>
                <a:lnTo>
                  <a:pt x="10486201" y="0"/>
                </a:lnTo>
                <a:lnTo>
                  <a:pt x="10486201" y="2728686"/>
                </a:lnTo>
                <a:lnTo>
                  <a:pt x="0" y="2728686"/>
                </a:lnTo>
                <a:close/>
              </a:path>
            </a:pathLst>
          </a:custGeom>
        </p:spPr>
      </p:pic>
      <p:sp>
        <p:nvSpPr>
          <p:cNvPr id="6" name="文本框 5"/>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四、研究结论</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EAE9E9"/>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9" name="组合 8"/>
          <p:cNvGrpSpPr/>
          <p:nvPr/>
        </p:nvGrpSpPr>
        <p:grpSpPr>
          <a:xfrm rot="19800000">
            <a:off x="3245523" y="3164889"/>
            <a:ext cx="896821" cy="862008"/>
            <a:chOff x="3848580" y="1597308"/>
            <a:chExt cx="1105384" cy="1062475"/>
          </a:xfrm>
        </p:grpSpPr>
        <p:sp>
          <p:nvSpPr>
            <p:cNvPr id="4" name="六边形 3"/>
            <p:cNvSpPr/>
            <p:nvPr/>
          </p:nvSpPr>
          <p:spPr>
            <a:xfrm>
              <a:off x="3848580" y="1863525"/>
              <a:ext cx="596097" cy="513876"/>
            </a:xfrm>
            <a:prstGeom prst="hexagon">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4357867" y="1597308"/>
              <a:ext cx="596097" cy="513876"/>
            </a:xfrm>
            <a:prstGeom prst="hexagon">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4346291" y="2145907"/>
              <a:ext cx="596097" cy="513876"/>
            </a:xfrm>
            <a:prstGeom prst="hexagon">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4052038" y="2998427"/>
            <a:ext cx="5745480" cy="836911"/>
            <a:chOff x="5700983" y="2483535"/>
            <a:chExt cx="5745480" cy="836911"/>
          </a:xfrm>
        </p:grpSpPr>
        <p:sp>
          <p:nvSpPr>
            <p:cNvPr id="10" name="文本框 9"/>
            <p:cNvSpPr txBox="1"/>
            <p:nvPr/>
          </p:nvSpPr>
          <p:spPr>
            <a:xfrm>
              <a:off x="7654243" y="2483535"/>
              <a:ext cx="1838960" cy="461665"/>
            </a:xfrm>
            <a:prstGeom prst="rect">
              <a:avLst/>
            </a:prstGeom>
            <a:noFill/>
          </p:spPr>
          <p:txBody>
            <a:bodyPr wrap="square" rtlCol="0">
              <a:spAutoFit/>
            </a:bodyPr>
            <a:lstStyle/>
            <a:p>
              <a:pPr algn="ctr"/>
              <a:r>
                <a:rPr lang="zh-CN" altLang="en-US" sz="2400" b="1" spc="300" dirty="0">
                  <a:solidFill>
                    <a:srgbClr val="E2534F"/>
                  </a:solidFill>
                  <a:latin typeface="造字工房朗倩（非商用）细体" pitchFamily="50" charset="-122"/>
                  <a:ea typeface="造字工房朗倩（非商用）细体" pitchFamily="50" charset="-122"/>
                </a:rPr>
                <a:t>致谢</a:t>
              </a:r>
              <a:endParaRPr lang="zh-CN" altLang="en-US" sz="2400" b="1" spc="300" dirty="0">
                <a:solidFill>
                  <a:srgbClr val="E2534F"/>
                </a:solidFill>
                <a:latin typeface="造字工房朗倩（非商用）细体" pitchFamily="50" charset="-122"/>
                <a:ea typeface="造字工房朗倩（非商用）细体" pitchFamily="50" charset="-122"/>
              </a:endParaRPr>
            </a:p>
          </p:txBody>
        </p:sp>
        <p:sp>
          <p:nvSpPr>
            <p:cNvPr id="11" name="文本框 10"/>
            <p:cNvSpPr txBox="1"/>
            <p:nvPr/>
          </p:nvSpPr>
          <p:spPr>
            <a:xfrm>
              <a:off x="5700983" y="2951114"/>
              <a:ext cx="5745480" cy="369332"/>
            </a:xfrm>
            <a:prstGeom prst="rect">
              <a:avLst/>
            </a:prstGeom>
            <a:noFill/>
          </p:spPr>
          <p:txBody>
            <a:bodyPr wrap="square" rtlCol="0">
              <a:spAutoFit/>
            </a:bodyPr>
            <a:lstStyle/>
            <a:p>
              <a:pPr algn="ctr"/>
              <a:r>
                <a:rPr lang="zh-CN" altLang="en-US" dirty="0">
                  <a:solidFill>
                    <a:srgbClr val="202020"/>
                  </a:solidFill>
                  <a:latin typeface="微软雅黑 Light" panose="020B0502040204020203" pitchFamily="34" charset="-122"/>
                  <a:ea typeface="微软雅黑 Light" panose="020B0502040204020203" pitchFamily="34" charset="-122"/>
                </a:rPr>
                <a:t>语大义之方， 论万物之理 。受益终身</a:t>
              </a:r>
              <a:r>
                <a:rPr lang="en-US" altLang="zh-CN" dirty="0">
                  <a:solidFill>
                    <a:srgbClr val="202020"/>
                  </a:solidFill>
                  <a:latin typeface="微软雅黑 Light" panose="020B0502040204020203" pitchFamily="34" charset="-122"/>
                  <a:ea typeface="微软雅黑 Light" panose="020B0502040204020203" pitchFamily="34" charset="-122"/>
                </a:rPr>
                <a:t>! </a:t>
              </a:r>
              <a:endParaRPr lang="zh-CN" altLang="en-US" dirty="0">
                <a:solidFill>
                  <a:srgbClr val="202020"/>
                </a:solidFill>
                <a:latin typeface="微软雅黑 Light" panose="020B0502040204020203" pitchFamily="34"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405114" y="-1"/>
            <a:ext cx="12871048" cy="324092"/>
            <a:chOff x="-405114" y="-1"/>
            <a:chExt cx="12871048" cy="324092"/>
          </a:xfrm>
        </p:grpSpPr>
        <p:sp>
          <p:nvSpPr>
            <p:cNvPr id="6" name="平行四边形 5"/>
            <p:cNvSpPr/>
            <p:nvPr/>
          </p:nvSpPr>
          <p:spPr>
            <a:xfrm>
              <a:off x="-405114" y="0"/>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2812648" y="-1"/>
              <a:ext cx="3217762" cy="324091"/>
            </a:xfrm>
            <a:prstGeom prst="parallelogram">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6030410" y="-1"/>
              <a:ext cx="3217762" cy="324091"/>
            </a:xfrm>
            <a:prstGeom prst="parallelogram">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a:off x="9248172" y="-1"/>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05114" y="6545483"/>
            <a:ext cx="12871048" cy="324092"/>
            <a:chOff x="-405114" y="-1"/>
            <a:chExt cx="12871048" cy="324092"/>
          </a:xfrm>
        </p:grpSpPr>
        <p:sp>
          <p:nvSpPr>
            <p:cNvPr id="18" name="平行四边形 17"/>
            <p:cNvSpPr/>
            <p:nvPr/>
          </p:nvSpPr>
          <p:spPr>
            <a:xfrm>
              <a:off x="-405114" y="0"/>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2812648" y="-1"/>
              <a:ext cx="3217762" cy="324091"/>
            </a:xfrm>
            <a:prstGeom prst="parallelogram">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6030410" y="-1"/>
              <a:ext cx="3217762" cy="324091"/>
            </a:xfrm>
            <a:prstGeom prst="parallelogram">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9248172" y="-1"/>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平行四边形 21"/>
          <p:cNvSpPr/>
          <p:nvPr/>
        </p:nvSpPr>
        <p:spPr>
          <a:xfrm>
            <a:off x="-324091" y="2767797"/>
            <a:ext cx="5317467" cy="1322407"/>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5400000">
            <a:off x="711375" y="3087322"/>
            <a:ext cx="792694" cy="683357"/>
          </a:xfrm>
          <a:prstGeom prst="hexag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p:cNvSpPr txBox="1"/>
          <p:nvPr/>
        </p:nvSpPr>
        <p:spPr>
          <a:xfrm>
            <a:off x="882016" y="3167390"/>
            <a:ext cx="451413" cy="523220"/>
          </a:xfrm>
          <a:prstGeom prst="rect">
            <a:avLst/>
          </a:prstGeom>
          <a:noFill/>
        </p:spPr>
        <p:txBody>
          <a:bodyPr wrap="square" rtlCol="0">
            <a:spAutoFit/>
          </a:bodyPr>
          <a:lstStyle/>
          <a:p>
            <a:pPr algn="ctr"/>
            <a:r>
              <a:rPr lang="en-US" altLang="zh-CN" sz="2800" b="1" dirty="0">
                <a:solidFill>
                  <a:srgbClr val="E2534F"/>
                </a:solidFill>
              </a:rPr>
              <a:t>1</a:t>
            </a:r>
            <a:endParaRPr lang="zh-CN" altLang="en-US" sz="2800" b="1" dirty="0">
              <a:solidFill>
                <a:srgbClr val="E2534F"/>
              </a:solidFill>
            </a:endParaRPr>
          </a:p>
        </p:txBody>
      </p:sp>
      <p:sp>
        <p:nvSpPr>
          <p:cNvPr id="25" name="文本框 24"/>
          <p:cNvSpPr txBox="1"/>
          <p:nvPr/>
        </p:nvSpPr>
        <p:spPr>
          <a:xfrm>
            <a:off x="1710900" y="3203954"/>
            <a:ext cx="2710629" cy="461665"/>
          </a:xfrm>
          <a:prstGeom prst="rect">
            <a:avLst/>
          </a:prstGeom>
          <a:noFill/>
        </p:spPr>
        <p:txBody>
          <a:bodyPr wrap="square" rtlCol="0">
            <a:spAutoFit/>
          </a:bodyPr>
          <a:lstStyle/>
          <a:p>
            <a:pPr algn="r"/>
            <a:r>
              <a:rPr lang="zh-CN" altLang="en-US" sz="2400" b="1" spc="300" dirty="0">
                <a:solidFill>
                  <a:srgbClr val="FFFFFF"/>
                </a:solidFill>
                <a:latin typeface="微软雅黑" panose="020B0503020204020204" pitchFamily="34" charset="-122"/>
                <a:ea typeface="微软雅黑" panose="020B0503020204020204" pitchFamily="34" charset="-122"/>
              </a:rPr>
              <a:t>研究背景及意义</a:t>
            </a:r>
            <a:endParaRPr lang="zh-CN" altLang="en-US" sz="2400" b="1" spc="300" dirty="0">
              <a:solidFill>
                <a:srgbClr val="FFFFFF"/>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flipH="1">
            <a:off x="6106446" y="2767797"/>
            <a:ext cx="317206" cy="1310832"/>
          </a:xfrm>
          <a:prstGeom prst="line">
            <a:avLst/>
          </a:prstGeom>
          <a:ln w="57150">
            <a:solidFill>
              <a:srgbClr val="784A4F"/>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407798" y="3041202"/>
            <a:ext cx="3680748" cy="775597"/>
          </a:xfrm>
          <a:prstGeom prst="rect">
            <a:avLst/>
          </a:prstGeom>
          <a:solidFill>
            <a:srgbClr val="FFFFFF"/>
          </a:solidFill>
        </p:spPr>
        <p:txBody>
          <a:bodyPr wrap="square" lIns="0" tIns="0" rIns="0" bIns="0" rtlCol="0" anchor="t" anchorCtr="0">
            <a:spAutoFit/>
          </a:bodyPr>
          <a:lstStyle/>
          <a:p>
            <a:pPr defTabSz="1216660">
              <a:lnSpc>
                <a:spcPct val="120000"/>
              </a:lnSpc>
              <a:spcBef>
                <a:spcPct val="20000"/>
              </a:spcBef>
            </a:pPr>
            <a:r>
              <a:rPr lang="zh-CN" altLang="en-US" sz="1400" dirty="0">
                <a:solidFill>
                  <a:srgbClr val="784A4F"/>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rgbClr val="784A4F"/>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一、研究背景及意义</a:t>
            </a:r>
            <a:endParaRPr lang="zh-CN" altLang="en-US" sz="2400" b="1" spc="300" dirty="0">
              <a:cs typeface="+mn-ea"/>
              <a:sym typeface="+mn-lt"/>
            </a:endParaRPr>
          </a:p>
        </p:txBody>
      </p:sp>
      <p:sp>
        <p:nvSpPr>
          <p:cNvPr id="3" name="矩形 2"/>
          <p:cNvSpPr/>
          <p:nvPr/>
        </p:nvSpPr>
        <p:spPr>
          <a:xfrm>
            <a:off x="8082761" y="1843313"/>
            <a:ext cx="4107543" cy="3860800"/>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399809" y="2734346"/>
            <a:ext cx="3617711" cy="2160591"/>
          </a:xfrm>
          <a:prstGeom prst="rect">
            <a:avLst/>
          </a:prstGeom>
          <a:noFill/>
        </p:spPr>
        <p:txBody>
          <a:bodyPr wrap="square" rtlCol="0">
            <a:spAutoFit/>
          </a:bodyPr>
          <a:lstStyle>
            <a:defPPr>
              <a:defRPr lang="zh-CN"/>
            </a:defPPr>
            <a:lvl1pPr algn="ctr">
              <a:defRPr sz="1600">
                <a:solidFill>
                  <a:schemeClr val="tx1">
                    <a:lumMod val="65000"/>
                    <a:lumOff val="35000"/>
                  </a:schemeClr>
                </a:solidFill>
                <a:latin typeface="+mj-lt"/>
              </a:defRPr>
            </a:lvl1pPr>
          </a:lstStyle>
          <a:p>
            <a:pPr algn="l" defTabSz="1216660">
              <a:lnSpc>
                <a:spcPct val="120000"/>
              </a:lnSpc>
              <a:spcBef>
                <a:spcPct val="20000"/>
              </a:spcBef>
            </a:pPr>
            <a:r>
              <a:rPr lang="zh-CN" altLang="en-US" dirty="0">
                <a:solidFill>
                  <a:schemeClr val="bg1"/>
                </a:solidFill>
                <a:latin typeface="+mn-lt"/>
                <a:cs typeface="+mn-ea"/>
                <a:sym typeface="+mn-lt"/>
              </a:rPr>
              <a:t>单击此处编辑您要的内容，建议您在展示时采用微软雅黑字体，本模版所有图形线条及其相应素材均可自由编辑、改色、替换。更多使用说明和作品请详阅模版最末的使用手册</a:t>
            </a:r>
            <a:r>
              <a:rPr lang="zh-CN" altLang="en-US" dirty="0" smtClean="0">
                <a:solidFill>
                  <a:schemeClr val="bg1"/>
                </a:solidFill>
                <a:latin typeface="+mn-lt"/>
                <a:cs typeface="+mn-ea"/>
                <a:sym typeface="+mn-lt"/>
              </a:rPr>
              <a:t>。更多模板：亮亮图文旗舰店</a:t>
            </a:r>
            <a:r>
              <a:rPr lang="en-US" altLang="zh-CN" dirty="0" smtClean="0">
                <a:solidFill>
                  <a:schemeClr val="bg1"/>
                </a:solidFill>
                <a:latin typeface="+mn-lt"/>
                <a:cs typeface="+mn-ea"/>
                <a:sym typeface="+mn-lt"/>
              </a:rPr>
              <a:t>https://liangliangtuwen.tmall.com</a:t>
            </a:r>
            <a:endParaRPr lang="en-US" altLang="zh-CN" dirty="0">
              <a:solidFill>
                <a:schemeClr val="bg1"/>
              </a:solidFill>
              <a:latin typeface="+mn-lt"/>
              <a:cs typeface="+mn-ea"/>
              <a:sym typeface="+mn-lt"/>
            </a:endParaRPr>
          </a:p>
        </p:txBody>
      </p:sp>
      <p:sp>
        <p:nvSpPr>
          <p:cNvPr id="5" name="矩形 4"/>
          <p:cNvSpPr/>
          <p:nvPr/>
        </p:nvSpPr>
        <p:spPr>
          <a:xfrm>
            <a:off x="8399809" y="2157204"/>
            <a:ext cx="2031325" cy="461665"/>
          </a:xfrm>
          <a:prstGeom prst="rect">
            <a:avLst/>
          </a:prstGeom>
        </p:spPr>
        <p:txBody>
          <a:bodyPr wrap="none">
            <a:spAutoFit/>
          </a:bodyPr>
          <a:lstStyle/>
          <a:p>
            <a:r>
              <a:rPr lang="zh-CN" altLang="en-US" sz="2400" b="1" dirty="0">
                <a:solidFill>
                  <a:schemeClr val="bg1"/>
                </a:solidFill>
                <a:cs typeface="+mn-ea"/>
                <a:sym typeface="+mn-lt"/>
              </a:rPr>
              <a:t>点击编辑内容</a:t>
            </a:r>
            <a:endParaRPr lang="zh-CN" altLang="en-US" sz="2400" b="1" dirty="0">
              <a:solidFill>
                <a:schemeClr val="bg1"/>
              </a:solidFill>
              <a:cs typeface="+mn-ea"/>
              <a:sym typeface="+mn-lt"/>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rcRect r="21388" b="43704"/>
          <a:stretch>
            <a:fillRect/>
          </a:stretch>
        </p:blipFill>
        <p:spPr>
          <a:xfrm>
            <a:off x="0" y="1843313"/>
            <a:ext cx="8082761" cy="3860800"/>
          </a:xfrm>
          <a:custGeom>
            <a:avLst/>
            <a:gdLst>
              <a:gd name="connsiteX0" fmla="*/ 0 w 8082761"/>
              <a:gd name="connsiteY0" fmla="*/ 0 h 3860800"/>
              <a:gd name="connsiteX1" fmla="*/ 8082761 w 8082761"/>
              <a:gd name="connsiteY1" fmla="*/ 0 h 3860800"/>
              <a:gd name="connsiteX2" fmla="*/ 8082761 w 8082761"/>
              <a:gd name="connsiteY2" fmla="*/ 3860800 h 3860800"/>
              <a:gd name="connsiteX3" fmla="*/ 0 w 8082761"/>
              <a:gd name="connsiteY3" fmla="*/ 3860800 h 3860800"/>
            </a:gdLst>
            <a:ahLst/>
            <a:cxnLst>
              <a:cxn ang="0">
                <a:pos x="connsiteX0" y="connsiteY0"/>
              </a:cxn>
              <a:cxn ang="0">
                <a:pos x="connsiteX1" y="connsiteY1"/>
              </a:cxn>
              <a:cxn ang="0">
                <a:pos x="connsiteX2" y="connsiteY2"/>
              </a:cxn>
              <a:cxn ang="0">
                <a:pos x="connsiteX3" y="connsiteY3"/>
              </a:cxn>
            </a:cxnLst>
            <a:rect l="l" t="t" r="r" b="b"/>
            <a:pathLst>
              <a:path w="8082761" h="3860800">
                <a:moveTo>
                  <a:pt x="0" y="0"/>
                </a:moveTo>
                <a:lnTo>
                  <a:pt x="8082761" y="0"/>
                </a:lnTo>
                <a:lnTo>
                  <a:pt x="8082761" y="3860800"/>
                </a:lnTo>
                <a:lnTo>
                  <a:pt x="0" y="3860800"/>
                </a:lnTo>
                <a:close/>
              </a:path>
            </a:pathLst>
          </a:cu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095500" y="4799013"/>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3" name="椭圆 2"/>
          <p:cNvSpPr/>
          <p:nvPr/>
        </p:nvSpPr>
        <p:spPr>
          <a:xfrm>
            <a:off x="4457700" y="4799013"/>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4" name="椭圆 3"/>
          <p:cNvSpPr/>
          <p:nvPr/>
        </p:nvSpPr>
        <p:spPr>
          <a:xfrm>
            <a:off x="6819900" y="4799013"/>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5" name="椭圆 4"/>
          <p:cNvSpPr/>
          <p:nvPr/>
        </p:nvSpPr>
        <p:spPr>
          <a:xfrm>
            <a:off x="9182100" y="4799013"/>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6" name="任意多边形 5"/>
          <p:cNvSpPr/>
          <p:nvPr/>
        </p:nvSpPr>
        <p:spPr>
          <a:xfrm>
            <a:off x="1563688" y="1781175"/>
            <a:ext cx="1979612" cy="2827338"/>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7" name="任意多边形 6"/>
          <p:cNvSpPr/>
          <p:nvPr/>
        </p:nvSpPr>
        <p:spPr>
          <a:xfrm>
            <a:off x="3925888" y="1781175"/>
            <a:ext cx="1979612" cy="2827338"/>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8" name="任意多边形 7"/>
          <p:cNvSpPr/>
          <p:nvPr/>
        </p:nvSpPr>
        <p:spPr>
          <a:xfrm>
            <a:off x="6286500" y="1781175"/>
            <a:ext cx="1979613" cy="2827338"/>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9" name="任意多边形 8"/>
          <p:cNvSpPr/>
          <p:nvPr/>
        </p:nvSpPr>
        <p:spPr>
          <a:xfrm>
            <a:off x="8648700" y="1781175"/>
            <a:ext cx="1979613" cy="2827338"/>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grpSp>
        <p:nvGrpSpPr>
          <p:cNvPr id="10" name="Group 4"/>
          <p:cNvGrpSpPr>
            <a:grpSpLocks noChangeAspect="1"/>
          </p:cNvGrpSpPr>
          <p:nvPr/>
        </p:nvGrpSpPr>
        <p:grpSpPr bwMode="auto">
          <a:xfrm>
            <a:off x="4645149" y="4989436"/>
            <a:ext cx="540000" cy="534809"/>
            <a:chOff x="3684" y="2007"/>
            <a:chExt cx="312" cy="309"/>
          </a:xfrm>
          <a:solidFill>
            <a:schemeClr val="bg1"/>
          </a:solidFill>
        </p:grpSpPr>
        <p:sp>
          <p:nvSpPr>
            <p:cNvPr id="11" name="Freeform 5"/>
            <p:cNvSpPr>
              <a:spLocks noEditPoints="1"/>
            </p:cNvSpPr>
            <p:nvPr/>
          </p:nvSpPr>
          <p:spPr bwMode="auto">
            <a:xfrm>
              <a:off x="3684" y="2036"/>
              <a:ext cx="283" cy="280"/>
            </a:xfrm>
            <a:custGeom>
              <a:avLst/>
              <a:gdLst>
                <a:gd name="T0" fmla="*/ 84 w 117"/>
                <a:gd name="T1" fmla="*/ 3 h 116"/>
                <a:gd name="T2" fmla="*/ 76 w 117"/>
                <a:gd name="T3" fmla="*/ 0 h 116"/>
                <a:gd name="T4" fmla="*/ 69 w 117"/>
                <a:gd name="T5" fmla="*/ 3 h 116"/>
                <a:gd name="T6" fmla="*/ 64 w 117"/>
                <a:gd name="T7" fmla="*/ 9 h 116"/>
                <a:gd name="T8" fmla="*/ 61 w 117"/>
                <a:gd name="T9" fmla="*/ 16 h 116"/>
                <a:gd name="T10" fmla="*/ 62 w 117"/>
                <a:gd name="T11" fmla="*/ 21 h 116"/>
                <a:gd name="T12" fmla="*/ 8 w 117"/>
                <a:gd name="T13" fmla="*/ 43 h 116"/>
                <a:gd name="T14" fmla="*/ 1 w 117"/>
                <a:gd name="T15" fmla="*/ 51 h 116"/>
                <a:gd name="T16" fmla="*/ 4 w 117"/>
                <a:gd name="T17" fmla="*/ 62 h 116"/>
                <a:gd name="T18" fmla="*/ 55 w 117"/>
                <a:gd name="T19" fmla="*/ 113 h 116"/>
                <a:gd name="T20" fmla="*/ 63 w 117"/>
                <a:gd name="T21" fmla="*/ 116 h 116"/>
                <a:gd name="T22" fmla="*/ 64 w 117"/>
                <a:gd name="T23" fmla="*/ 116 h 116"/>
                <a:gd name="T24" fmla="*/ 66 w 117"/>
                <a:gd name="T25" fmla="*/ 116 h 116"/>
                <a:gd name="T26" fmla="*/ 75 w 117"/>
                <a:gd name="T27" fmla="*/ 109 h 116"/>
                <a:gd name="T28" fmla="*/ 96 w 117"/>
                <a:gd name="T29" fmla="*/ 55 h 116"/>
                <a:gd name="T30" fmla="*/ 102 w 117"/>
                <a:gd name="T31" fmla="*/ 57 h 116"/>
                <a:gd name="T32" fmla="*/ 109 w 117"/>
                <a:gd name="T33" fmla="*/ 54 h 116"/>
                <a:gd name="T34" fmla="*/ 114 w 117"/>
                <a:gd name="T35" fmla="*/ 48 h 116"/>
                <a:gd name="T36" fmla="*/ 117 w 117"/>
                <a:gd name="T37" fmla="*/ 41 h 116"/>
                <a:gd name="T38" fmla="*/ 114 w 117"/>
                <a:gd name="T39" fmla="*/ 34 h 116"/>
                <a:gd name="T40" fmla="*/ 84 w 117"/>
                <a:gd name="T41" fmla="*/ 3 h 116"/>
                <a:gd name="T42" fmla="*/ 67 w 117"/>
                <a:gd name="T43" fmla="*/ 106 h 116"/>
                <a:gd name="T44" fmla="*/ 65 w 117"/>
                <a:gd name="T45" fmla="*/ 108 h 116"/>
                <a:gd name="T46" fmla="*/ 64 w 117"/>
                <a:gd name="T47" fmla="*/ 108 h 116"/>
                <a:gd name="T48" fmla="*/ 61 w 117"/>
                <a:gd name="T49" fmla="*/ 107 h 116"/>
                <a:gd name="T50" fmla="*/ 10 w 117"/>
                <a:gd name="T51" fmla="*/ 57 h 116"/>
                <a:gd name="T52" fmla="*/ 9 w 117"/>
                <a:gd name="T53" fmla="*/ 53 h 116"/>
                <a:gd name="T54" fmla="*/ 11 w 117"/>
                <a:gd name="T55" fmla="*/ 50 h 116"/>
                <a:gd name="T56" fmla="*/ 36 w 117"/>
                <a:gd name="T57" fmla="*/ 40 h 116"/>
                <a:gd name="T58" fmla="*/ 86 w 117"/>
                <a:gd name="T59" fmla="*/ 58 h 116"/>
                <a:gd name="T60" fmla="*/ 67 w 117"/>
                <a:gd name="T61" fmla="*/ 106 h 116"/>
                <a:gd name="T62" fmla="*/ 109 w 117"/>
                <a:gd name="T63" fmla="*/ 42 h 116"/>
                <a:gd name="T64" fmla="*/ 103 w 117"/>
                <a:gd name="T65" fmla="*/ 48 h 116"/>
                <a:gd name="T66" fmla="*/ 100 w 117"/>
                <a:gd name="T67" fmla="*/ 48 h 116"/>
                <a:gd name="T68" fmla="*/ 93 w 117"/>
                <a:gd name="T69" fmla="*/ 41 h 116"/>
                <a:gd name="T70" fmla="*/ 87 w 117"/>
                <a:gd name="T71" fmla="*/ 55 h 116"/>
                <a:gd name="T72" fmla="*/ 88 w 117"/>
                <a:gd name="T73" fmla="*/ 54 h 116"/>
                <a:gd name="T74" fmla="*/ 53 w 117"/>
                <a:gd name="T75" fmla="*/ 39 h 116"/>
                <a:gd name="T76" fmla="*/ 42 w 117"/>
                <a:gd name="T77" fmla="*/ 38 h 116"/>
                <a:gd name="T78" fmla="*/ 76 w 117"/>
                <a:gd name="T79" fmla="*/ 24 h 116"/>
                <a:gd name="T80" fmla="*/ 69 w 117"/>
                <a:gd name="T81" fmla="*/ 17 h 116"/>
                <a:gd name="T82" fmla="*/ 69 w 117"/>
                <a:gd name="T83" fmla="*/ 14 h 116"/>
                <a:gd name="T84" fmla="*/ 75 w 117"/>
                <a:gd name="T85" fmla="*/ 9 h 116"/>
                <a:gd name="T86" fmla="*/ 78 w 117"/>
                <a:gd name="T87" fmla="*/ 9 h 116"/>
                <a:gd name="T88" fmla="*/ 109 w 117"/>
                <a:gd name="T89" fmla="*/ 40 h 116"/>
                <a:gd name="T90" fmla="*/ 109 w 117"/>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7" h="116">
                  <a:moveTo>
                    <a:pt x="84" y="3"/>
                  </a:moveTo>
                  <a:cubicBezTo>
                    <a:pt x="82" y="1"/>
                    <a:pt x="79" y="0"/>
                    <a:pt x="76" y="0"/>
                  </a:cubicBezTo>
                  <a:cubicBezTo>
                    <a:pt x="74" y="0"/>
                    <a:pt x="71" y="1"/>
                    <a:pt x="69" y="3"/>
                  </a:cubicBezTo>
                  <a:cubicBezTo>
                    <a:pt x="64" y="9"/>
                    <a:pt x="64" y="9"/>
                    <a:pt x="64" y="9"/>
                  </a:cubicBezTo>
                  <a:cubicBezTo>
                    <a:pt x="62" y="11"/>
                    <a:pt x="61" y="13"/>
                    <a:pt x="61" y="16"/>
                  </a:cubicBezTo>
                  <a:cubicBezTo>
                    <a:pt x="61" y="18"/>
                    <a:pt x="61" y="19"/>
                    <a:pt x="62" y="21"/>
                  </a:cubicBezTo>
                  <a:cubicBezTo>
                    <a:pt x="8" y="43"/>
                    <a:pt x="8" y="43"/>
                    <a:pt x="8" y="43"/>
                  </a:cubicBezTo>
                  <a:cubicBezTo>
                    <a:pt x="4" y="44"/>
                    <a:pt x="2" y="48"/>
                    <a:pt x="1" y="51"/>
                  </a:cubicBezTo>
                  <a:cubicBezTo>
                    <a:pt x="0" y="55"/>
                    <a:pt x="1" y="59"/>
                    <a:pt x="4" y="62"/>
                  </a:cubicBezTo>
                  <a:cubicBezTo>
                    <a:pt x="55" y="113"/>
                    <a:pt x="55" y="113"/>
                    <a:pt x="55" y="113"/>
                  </a:cubicBezTo>
                  <a:cubicBezTo>
                    <a:pt x="57" y="115"/>
                    <a:pt x="60" y="116"/>
                    <a:pt x="63" y="116"/>
                  </a:cubicBezTo>
                  <a:cubicBezTo>
                    <a:pt x="63" y="116"/>
                    <a:pt x="64" y="116"/>
                    <a:pt x="64" y="116"/>
                  </a:cubicBezTo>
                  <a:cubicBezTo>
                    <a:pt x="65" y="116"/>
                    <a:pt x="65" y="116"/>
                    <a:pt x="66" y="116"/>
                  </a:cubicBezTo>
                  <a:cubicBezTo>
                    <a:pt x="70" y="115"/>
                    <a:pt x="73" y="112"/>
                    <a:pt x="75" y="109"/>
                  </a:cubicBezTo>
                  <a:cubicBezTo>
                    <a:pt x="96" y="55"/>
                    <a:pt x="96" y="55"/>
                    <a:pt x="96" y="55"/>
                  </a:cubicBezTo>
                  <a:cubicBezTo>
                    <a:pt x="98" y="56"/>
                    <a:pt x="100" y="57"/>
                    <a:pt x="102" y="57"/>
                  </a:cubicBezTo>
                  <a:cubicBezTo>
                    <a:pt x="104" y="57"/>
                    <a:pt x="107" y="56"/>
                    <a:pt x="109" y="54"/>
                  </a:cubicBezTo>
                  <a:cubicBezTo>
                    <a:pt x="114" y="48"/>
                    <a:pt x="114" y="48"/>
                    <a:pt x="114" y="48"/>
                  </a:cubicBezTo>
                  <a:cubicBezTo>
                    <a:pt x="116" y="46"/>
                    <a:pt x="117" y="44"/>
                    <a:pt x="117" y="41"/>
                  </a:cubicBezTo>
                  <a:cubicBezTo>
                    <a:pt x="117" y="38"/>
                    <a:pt x="116" y="36"/>
                    <a:pt x="114" y="34"/>
                  </a:cubicBezTo>
                  <a:lnTo>
                    <a:pt x="84" y="3"/>
                  </a:lnTo>
                  <a:close/>
                  <a:moveTo>
                    <a:pt x="67" y="106"/>
                  </a:moveTo>
                  <a:cubicBezTo>
                    <a:pt x="67" y="107"/>
                    <a:pt x="66" y="108"/>
                    <a:pt x="65" y="108"/>
                  </a:cubicBezTo>
                  <a:cubicBezTo>
                    <a:pt x="64" y="108"/>
                    <a:pt x="64" y="108"/>
                    <a:pt x="64" y="108"/>
                  </a:cubicBezTo>
                  <a:cubicBezTo>
                    <a:pt x="63" y="108"/>
                    <a:pt x="62" y="108"/>
                    <a:pt x="61" y="107"/>
                  </a:cubicBezTo>
                  <a:cubicBezTo>
                    <a:pt x="10" y="57"/>
                    <a:pt x="10" y="57"/>
                    <a:pt x="10" y="57"/>
                  </a:cubicBezTo>
                  <a:cubicBezTo>
                    <a:pt x="9" y="56"/>
                    <a:pt x="9" y="54"/>
                    <a:pt x="9" y="53"/>
                  </a:cubicBezTo>
                  <a:cubicBezTo>
                    <a:pt x="9" y="52"/>
                    <a:pt x="10" y="51"/>
                    <a:pt x="11" y="50"/>
                  </a:cubicBezTo>
                  <a:cubicBezTo>
                    <a:pt x="36" y="40"/>
                    <a:pt x="36" y="40"/>
                    <a:pt x="36" y="40"/>
                  </a:cubicBezTo>
                  <a:cubicBezTo>
                    <a:pt x="53" y="46"/>
                    <a:pt x="70" y="40"/>
                    <a:pt x="86" y="58"/>
                  </a:cubicBezTo>
                  <a:lnTo>
                    <a:pt x="67" y="106"/>
                  </a:lnTo>
                  <a:close/>
                  <a:moveTo>
                    <a:pt x="109" y="42"/>
                  </a:moveTo>
                  <a:cubicBezTo>
                    <a:pt x="103" y="48"/>
                    <a:pt x="103" y="48"/>
                    <a:pt x="103" y="48"/>
                  </a:cubicBezTo>
                  <a:cubicBezTo>
                    <a:pt x="102" y="49"/>
                    <a:pt x="101" y="49"/>
                    <a:pt x="100" y="48"/>
                  </a:cubicBezTo>
                  <a:cubicBezTo>
                    <a:pt x="93" y="41"/>
                    <a:pt x="93" y="41"/>
                    <a:pt x="93" y="41"/>
                  </a:cubicBezTo>
                  <a:cubicBezTo>
                    <a:pt x="87" y="55"/>
                    <a:pt x="87" y="55"/>
                    <a:pt x="87" y="55"/>
                  </a:cubicBezTo>
                  <a:cubicBezTo>
                    <a:pt x="88" y="54"/>
                    <a:pt x="88" y="54"/>
                    <a:pt x="88" y="54"/>
                  </a:cubicBezTo>
                  <a:cubicBezTo>
                    <a:pt x="76" y="42"/>
                    <a:pt x="64" y="41"/>
                    <a:pt x="53" y="39"/>
                  </a:cubicBezTo>
                  <a:cubicBezTo>
                    <a:pt x="49" y="39"/>
                    <a:pt x="46" y="38"/>
                    <a:pt x="42" y="38"/>
                  </a:cubicBezTo>
                  <a:cubicBezTo>
                    <a:pt x="76" y="24"/>
                    <a:pt x="76" y="24"/>
                    <a:pt x="76" y="24"/>
                  </a:cubicBezTo>
                  <a:cubicBezTo>
                    <a:pt x="69" y="17"/>
                    <a:pt x="69" y="17"/>
                    <a:pt x="69" y="17"/>
                  </a:cubicBezTo>
                  <a:cubicBezTo>
                    <a:pt x="69" y="16"/>
                    <a:pt x="69" y="15"/>
                    <a:pt x="69" y="14"/>
                  </a:cubicBezTo>
                  <a:cubicBezTo>
                    <a:pt x="75" y="9"/>
                    <a:pt x="75" y="9"/>
                    <a:pt x="75" y="9"/>
                  </a:cubicBezTo>
                  <a:cubicBezTo>
                    <a:pt x="76" y="8"/>
                    <a:pt x="77" y="8"/>
                    <a:pt x="78" y="9"/>
                  </a:cubicBezTo>
                  <a:cubicBezTo>
                    <a:pt x="109" y="40"/>
                    <a:pt x="109" y="40"/>
                    <a:pt x="109" y="40"/>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12" name="Freeform 6"/>
            <p:cNvSpPr>
              <a:spLocks noEditPoints="1"/>
            </p:cNvSpPr>
            <p:nvPr/>
          </p:nvSpPr>
          <p:spPr bwMode="auto">
            <a:xfrm>
              <a:off x="3822" y="2161"/>
              <a:ext cx="48" cy="49"/>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5" y="20"/>
                    <a:pt x="20" y="16"/>
                    <a:pt x="20" y="10"/>
                  </a:cubicBezTo>
                  <a:cubicBezTo>
                    <a:pt x="20" y="5"/>
                    <a:pt x="15" y="0"/>
                    <a:pt x="10" y="0"/>
                  </a:cubicBezTo>
                  <a:cubicBezTo>
                    <a:pt x="4" y="0"/>
                    <a:pt x="0" y="5"/>
                    <a:pt x="0" y="10"/>
                  </a:cubicBezTo>
                  <a:cubicBezTo>
                    <a:pt x="0" y="16"/>
                    <a:pt x="4" y="20"/>
                    <a:pt x="10" y="20"/>
                  </a:cubicBezTo>
                  <a:close/>
                  <a:moveTo>
                    <a:pt x="10" y="4"/>
                  </a:moveTo>
                  <a:cubicBezTo>
                    <a:pt x="13" y="4"/>
                    <a:pt x="16" y="7"/>
                    <a:pt x="16" y="10"/>
                  </a:cubicBezTo>
                  <a:cubicBezTo>
                    <a:pt x="16" y="13"/>
                    <a:pt x="13" y="16"/>
                    <a:pt x="10" y="16"/>
                  </a:cubicBezTo>
                  <a:cubicBezTo>
                    <a:pt x="6" y="16"/>
                    <a:pt x="4" y="13"/>
                    <a:pt x="4" y="10"/>
                  </a:cubicBezTo>
                  <a:cubicBezTo>
                    <a:pt x="4" y="7"/>
                    <a:pt x="6"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13" name="Freeform 7"/>
            <p:cNvSpPr>
              <a:spLocks noEditPoints="1"/>
            </p:cNvSpPr>
            <p:nvPr/>
          </p:nvSpPr>
          <p:spPr bwMode="auto">
            <a:xfrm>
              <a:off x="3948" y="2007"/>
              <a:ext cx="48" cy="48"/>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5"/>
                    <a:pt x="0" y="10"/>
                  </a:cubicBezTo>
                  <a:cubicBezTo>
                    <a:pt x="0" y="16"/>
                    <a:pt x="4" y="20"/>
                    <a:pt x="10" y="20"/>
                  </a:cubicBezTo>
                  <a:cubicBezTo>
                    <a:pt x="15" y="20"/>
                    <a:pt x="20" y="16"/>
                    <a:pt x="20" y="10"/>
                  </a:cubicBezTo>
                  <a:cubicBezTo>
                    <a:pt x="20" y="5"/>
                    <a:pt x="15" y="0"/>
                    <a:pt x="10" y="0"/>
                  </a:cubicBezTo>
                  <a:close/>
                  <a:moveTo>
                    <a:pt x="10" y="16"/>
                  </a:moveTo>
                  <a:cubicBezTo>
                    <a:pt x="6" y="16"/>
                    <a:pt x="4" y="13"/>
                    <a:pt x="4" y="10"/>
                  </a:cubicBezTo>
                  <a:cubicBezTo>
                    <a:pt x="4" y="7"/>
                    <a:pt x="6"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14" name="Freeform 8"/>
            <p:cNvSpPr>
              <a:spLocks noEditPoints="1"/>
            </p:cNvSpPr>
            <p:nvPr/>
          </p:nvSpPr>
          <p:spPr bwMode="auto">
            <a:xfrm>
              <a:off x="3764" y="2152"/>
              <a:ext cx="39" cy="38"/>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3" y="16"/>
                    <a:pt x="8" y="16"/>
                  </a:cubicBezTo>
                  <a:cubicBezTo>
                    <a:pt x="12" y="16"/>
                    <a:pt x="16" y="12"/>
                    <a:pt x="16" y="8"/>
                  </a:cubicBezTo>
                  <a:cubicBezTo>
                    <a:pt x="16" y="4"/>
                    <a:pt x="12" y="0"/>
                    <a:pt x="8" y="0"/>
                  </a:cubicBezTo>
                  <a:cubicBezTo>
                    <a:pt x="3"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15" name="Oval 9"/>
            <p:cNvSpPr>
              <a:spLocks noChangeArrowheads="1"/>
            </p:cNvSpPr>
            <p:nvPr/>
          </p:nvSpPr>
          <p:spPr bwMode="auto">
            <a:xfrm>
              <a:off x="3803" y="2219"/>
              <a:ext cx="19"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16" name="Oval 10"/>
            <p:cNvSpPr>
              <a:spLocks noChangeArrowheads="1"/>
            </p:cNvSpPr>
            <p:nvPr/>
          </p:nvSpPr>
          <p:spPr bwMode="auto">
            <a:xfrm>
              <a:off x="3957" y="2074"/>
              <a:ext cx="20"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grpSp>
      <p:sp>
        <p:nvSpPr>
          <p:cNvPr id="17" name="Freeform 5"/>
          <p:cNvSpPr>
            <a:spLocks noChangeAspect="1" noEditPoints="1"/>
          </p:cNvSpPr>
          <p:nvPr/>
        </p:nvSpPr>
        <p:spPr bwMode="auto">
          <a:xfrm>
            <a:off x="2346325" y="5005388"/>
            <a:ext cx="414338" cy="503237"/>
          </a:xfrm>
          <a:custGeom>
            <a:avLst/>
            <a:gdLst>
              <a:gd name="T0" fmla="*/ 2147483646 w 1518"/>
              <a:gd name="T1" fmla="*/ 2147483646 h 1847"/>
              <a:gd name="T2" fmla="*/ 2147483646 w 1518"/>
              <a:gd name="T3" fmla="*/ 2147483646 h 1847"/>
              <a:gd name="T4" fmla="*/ 2147483646 w 1518"/>
              <a:gd name="T5" fmla="*/ 2147483646 h 1847"/>
              <a:gd name="T6" fmla="*/ 2147483646 w 1518"/>
              <a:gd name="T7" fmla="*/ 2147483646 h 1847"/>
              <a:gd name="T8" fmla="*/ 2147483646 w 1518"/>
              <a:gd name="T9" fmla="*/ 2147483646 h 1847"/>
              <a:gd name="T10" fmla="*/ 2147483646 w 1518"/>
              <a:gd name="T11" fmla="*/ 2147483646 h 1847"/>
              <a:gd name="T12" fmla="*/ 2147483646 w 1518"/>
              <a:gd name="T13" fmla="*/ 2147483646 h 1847"/>
              <a:gd name="T14" fmla="*/ 2147483646 w 1518"/>
              <a:gd name="T15" fmla="*/ 2147483646 h 1847"/>
              <a:gd name="T16" fmla="*/ 2147483646 w 1518"/>
              <a:gd name="T17" fmla="*/ 2147483646 h 1847"/>
              <a:gd name="T18" fmla="*/ 2147483646 w 1518"/>
              <a:gd name="T19" fmla="*/ 2147483646 h 1847"/>
              <a:gd name="T20" fmla="*/ 2147483646 w 1518"/>
              <a:gd name="T21" fmla="*/ 2147483646 h 1847"/>
              <a:gd name="T22" fmla="*/ 2147483646 w 1518"/>
              <a:gd name="T23" fmla="*/ 2147483646 h 1847"/>
              <a:gd name="T24" fmla="*/ 2147483646 w 1518"/>
              <a:gd name="T25" fmla="*/ 2147483646 h 1847"/>
              <a:gd name="T26" fmla="*/ 2147483646 w 1518"/>
              <a:gd name="T27" fmla="*/ 2147483646 h 1847"/>
              <a:gd name="T28" fmla="*/ 0 w 1518"/>
              <a:gd name="T29" fmla="*/ 2147483646 h 1847"/>
              <a:gd name="T30" fmla="*/ 2147483646 w 1518"/>
              <a:gd name="T31" fmla="*/ 2147483646 h 1847"/>
              <a:gd name="T32" fmla="*/ 2147483646 w 1518"/>
              <a:gd name="T33" fmla="*/ 2147483646 h 1847"/>
              <a:gd name="T34" fmla="*/ 2147483646 w 1518"/>
              <a:gd name="T35" fmla="*/ 2147483646 h 1847"/>
              <a:gd name="T36" fmla="*/ 2147483646 w 1518"/>
              <a:gd name="T37" fmla="*/ 2147483646 h 1847"/>
              <a:gd name="T38" fmla="*/ 2147483646 w 1518"/>
              <a:gd name="T39" fmla="*/ 2147483646 h 1847"/>
              <a:gd name="T40" fmla="*/ 2147483646 w 1518"/>
              <a:gd name="T41" fmla="*/ 2147483646 h 1847"/>
              <a:gd name="T42" fmla="*/ 2147483646 w 1518"/>
              <a:gd name="T43" fmla="*/ 2147483646 h 1847"/>
              <a:gd name="T44" fmla="*/ 2147483646 w 1518"/>
              <a:gd name="T45" fmla="*/ 2147483646 h 1847"/>
              <a:gd name="T46" fmla="*/ 2147483646 w 1518"/>
              <a:gd name="T47" fmla="*/ 2147483646 h 1847"/>
              <a:gd name="T48" fmla="*/ 2147483646 w 1518"/>
              <a:gd name="T49" fmla="*/ 2147483646 h 1847"/>
              <a:gd name="T50" fmla="*/ 2147483646 w 1518"/>
              <a:gd name="T51" fmla="*/ 2147483646 h 1847"/>
              <a:gd name="T52" fmla="*/ 2147483646 w 1518"/>
              <a:gd name="T53" fmla="*/ 2147483646 h 1847"/>
              <a:gd name="T54" fmla="*/ 2147483646 w 1518"/>
              <a:gd name="T55" fmla="*/ 2147483646 h 1847"/>
              <a:gd name="T56" fmla="*/ 2147483646 w 1518"/>
              <a:gd name="T57" fmla="*/ 2147483646 h 1847"/>
              <a:gd name="T58" fmla="*/ 2147483646 w 1518"/>
              <a:gd name="T59" fmla="*/ 2147483646 h 1847"/>
              <a:gd name="T60" fmla="*/ 2147483646 w 1518"/>
              <a:gd name="T61" fmla="*/ 2147483646 h 1847"/>
              <a:gd name="T62" fmla="*/ 2147483646 w 1518"/>
              <a:gd name="T63" fmla="*/ 2147483646 h 1847"/>
              <a:gd name="T64" fmla="*/ 2147483646 w 1518"/>
              <a:gd name="T65" fmla="*/ 2147483646 h 1847"/>
              <a:gd name="T66" fmla="*/ 2147483646 w 1518"/>
              <a:gd name="T67" fmla="*/ 2147483646 h 18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18" h="1847">
                <a:moveTo>
                  <a:pt x="1480" y="1602"/>
                </a:moveTo>
                <a:cubicBezTo>
                  <a:pt x="1403" y="1602"/>
                  <a:pt x="1403" y="1602"/>
                  <a:pt x="1403" y="1602"/>
                </a:cubicBezTo>
                <a:cubicBezTo>
                  <a:pt x="1403" y="1209"/>
                  <a:pt x="1403" y="1209"/>
                  <a:pt x="1403" y="1209"/>
                </a:cubicBezTo>
                <a:cubicBezTo>
                  <a:pt x="1403" y="1198"/>
                  <a:pt x="1395" y="1190"/>
                  <a:pt x="1384" y="1190"/>
                </a:cubicBezTo>
                <a:cubicBezTo>
                  <a:pt x="1297" y="1190"/>
                  <a:pt x="1297" y="1190"/>
                  <a:pt x="1297" y="1190"/>
                </a:cubicBezTo>
                <a:cubicBezTo>
                  <a:pt x="1297" y="890"/>
                  <a:pt x="1297" y="890"/>
                  <a:pt x="1297" y="890"/>
                </a:cubicBezTo>
                <a:cubicBezTo>
                  <a:pt x="1306" y="894"/>
                  <a:pt x="1306" y="894"/>
                  <a:pt x="1306" y="894"/>
                </a:cubicBezTo>
                <a:cubicBezTo>
                  <a:pt x="1311" y="896"/>
                  <a:pt x="1316" y="897"/>
                  <a:pt x="1320" y="897"/>
                </a:cubicBezTo>
                <a:cubicBezTo>
                  <a:pt x="1335" y="897"/>
                  <a:pt x="1349" y="888"/>
                  <a:pt x="1355" y="873"/>
                </a:cubicBezTo>
                <a:cubicBezTo>
                  <a:pt x="1408" y="745"/>
                  <a:pt x="1408" y="745"/>
                  <a:pt x="1408" y="745"/>
                </a:cubicBezTo>
                <a:cubicBezTo>
                  <a:pt x="1412" y="735"/>
                  <a:pt x="1412" y="725"/>
                  <a:pt x="1408" y="716"/>
                </a:cubicBezTo>
                <a:cubicBezTo>
                  <a:pt x="1405" y="707"/>
                  <a:pt x="1397" y="699"/>
                  <a:pt x="1388" y="696"/>
                </a:cubicBezTo>
                <a:cubicBezTo>
                  <a:pt x="578" y="360"/>
                  <a:pt x="578" y="360"/>
                  <a:pt x="578" y="360"/>
                </a:cubicBezTo>
                <a:cubicBezTo>
                  <a:pt x="608" y="304"/>
                  <a:pt x="634" y="246"/>
                  <a:pt x="657" y="189"/>
                </a:cubicBezTo>
                <a:cubicBezTo>
                  <a:pt x="665" y="170"/>
                  <a:pt x="656" y="148"/>
                  <a:pt x="637" y="141"/>
                </a:cubicBezTo>
                <a:cubicBezTo>
                  <a:pt x="317" y="8"/>
                  <a:pt x="317" y="8"/>
                  <a:pt x="317" y="8"/>
                </a:cubicBezTo>
                <a:cubicBezTo>
                  <a:pt x="298" y="0"/>
                  <a:pt x="276" y="9"/>
                  <a:pt x="268" y="28"/>
                </a:cubicBezTo>
                <a:cubicBezTo>
                  <a:pt x="189" y="214"/>
                  <a:pt x="137" y="420"/>
                  <a:pt x="107" y="679"/>
                </a:cubicBezTo>
                <a:cubicBezTo>
                  <a:pt x="105" y="695"/>
                  <a:pt x="114" y="711"/>
                  <a:pt x="130" y="718"/>
                </a:cubicBezTo>
                <a:cubicBezTo>
                  <a:pt x="267" y="775"/>
                  <a:pt x="267" y="775"/>
                  <a:pt x="267" y="775"/>
                </a:cubicBezTo>
                <a:cubicBezTo>
                  <a:pt x="283" y="781"/>
                  <a:pt x="300" y="776"/>
                  <a:pt x="311" y="763"/>
                </a:cubicBezTo>
                <a:cubicBezTo>
                  <a:pt x="370" y="688"/>
                  <a:pt x="422" y="617"/>
                  <a:pt x="468" y="547"/>
                </a:cubicBezTo>
                <a:cubicBezTo>
                  <a:pt x="630" y="614"/>
                  <a:pt x="630" y="614"/>
                  <a:pt x="630" y="614"/>
                </a:cubicBezTo>
                <a:cubicBezTo>
                  <a:pt x="622" y="669"/>
                  <a:pt x="622" y="669"/>
                  <a:pt x="622" y="669"/>
                </a:cubicBezTo>
                <a:cubicBezTo>
                  <a:pt x="598" y="836"/>
                  <a:pt x="598" y="836"/>
                  <a:pt x="598" y="836"/>
                </a:cubicBezTo>
                <a:cubicBezTo>
                  <a:pt x="487" y="1602"/>
                  <a:pt x="487" y="1602"/>
                  <a:pt x="487" y="1602"/>
                </a:cubicBezTo>
                <a:cubicBezTo>
                  <a:pt x="228" y="1602"/>
                  <a:pt x="228" y="1602"/>
                  <a:pt x="228" y="1602"/>
                </a:cubicBezTo>
                <a:cubicBezTo>
                  <a:pt x="38" y="1602"/>
                  <a:pt x="38" y="1602"/>
                  <a:pt x="38" y="1602"/>
                </a:cubicBezTo>
                <a:cubicBezTo>
                  <a:pt x="17" y="1602"/>
                  <a:pt x="0" y="1618"/>
                  <a:pt x="0" y="1639"/>
                </a:cubicBezTo>
                <a:cubicBezTo>
                  <a:pt x="0" y="1809"/>
                  <a:pt x="0" y="1809"/>
                  <a:pt x="0" y="1809"/>
                </a:cubicBezTo>
                <a:cubicBezTo>
                  <a:pt x="0" y="1830"/>
                  <a:pt x="17" y="1847"/>
                  <a:pt x="38" y="1847"/>
                </a:cubicBezTo>
                <a:cubicBezTo>
                  <a:pt x="1480" y="1847"/>
                  <a:pt x="1480" y="1847"/>
                  <a:pt x="1480" y="1847"/>
                </a:cubicBezTo>
                <a:cubicBezTo>
                  <a:pt x="1501" y="1847"/>
                  <a:pt x="1518" y="1830"/>
                  <a:pt x="1518" y="1809"/>
                </a:cubicBezTo>
                <a:cubicBezTo>
                  <a:pt x="1518" y="1639"/>
                  <a:pt x="1518" y="1639"/>
                  <a:pt x="1518" y="1639"/>
                </a:cubicBezTo>
                <a:cubicBezTo>
                  <a:pt x="1518" y="1618"/>
                  <a:pt x="1501" y="1602"/>
                  <a:pt x="1480" y="1602"/>
                </a:cubicBezTo>
                <a:close/>
                <a:moveTo>
                  <a:pt x="1222" y="1190"/>
                </a:moveTo>
                <a:cubicBezTo>
                  <a:pt x="1135" y="1190"/>
                  <a:pt x="1135" y="1190"/>
                  <a:pt x="1135" y="1190"/>
                </a:cubicBezTo>
                <a:cubicBezTo>
                  <a:pt x="1124" y="1190"/>
                  <a:pt x="1116" y="1198"/>
                  <a:pt x="1116" y="1209"/>
                </a:cubicBezTo>
                <a:cubicBezTo>
                  <a:pt x="1116" y="1602"/>
                  <a:pt x="1116" y="1602"/>
                  <a:pt x="1116" y="1602"/>
                </a:cubicBezTo>
                <a:cubicBezTo>
                  <a:pt x="1031" y="1602"/>
                  <a:pt x="1031" y="1602"/>
                  <a:pt x="1031" y="1602"/>
                </a:cubicBezTo>
                <a:cubicBezTo>
                  <a:pt x="920" y="836"/>
                  <a:pt x="920" y="836"/>
                  <a:pt x="920" y="836"/>
                </a:cubicBezTo>
                <a:cubicBezTo>
                  <a:pt x="905" y="727"/>
                  <a:pt x="905" y="727"/>
                  <a:pt x="905" y="727"/>
                </a:cubicBezTo>
                <a:cubicBezTo>
                  <a:pt x="1222" y="859"/>
                  <a:pt x="1222" y="859"/>
                  <a:pt x="1222" y="859"/>
                </a:cubicBezTo>
                <a:cubicBezTo>
                  <a:pt x="1222" y="1190"/>
                  <a:pt x="1222" y="1190"/>
                  <a:pt x="1222" y="1190"/>
                </a:cubicBezTo>
                <a:close/>
                <a:moveTo>
                  <a:pt x="852" y="936"/>
                </a:moveTo>
                <a:cubicBezTo>
                  <a:pt x="720" y="838"/>
                  <a:pt x="720" y="838"/>
                  <a:pt x="720" y="838"/>
                </a:cubicBezTo>
                <a:cubicBezTo>
                  <a:pt x="825" y="749"/>
                  <a:pt x="825" y="749"/>
                  <a:pt x="825" y="749"/>
                </a:cubicBezTo>
                <a:lnTo>
                  <a:pt x="852" y="936"/>
                </a:lnTo>
                <a:close/>
                <a:moveTo>
                  <a:pt x="808" y="1006"/>
                </a:moveTo>
                <a:cubicBezTo>
                  <a:pt x="641" y="1112"/>
                  <a:pt x="641" y="1112"/>
                  <a:pt x="641" y="1112"/>
                </a:cubicBezTo>
                <a:cubicBezTo>
                  <a:pt x="671" y="904"/>
                  <a:pt x="671" y="904"/>
                  <a:pt x="671" y="904"/>
                </a:cubicBezTo>
                <a:lnTo>
                  <a:pt x="808" y="1006"/>
                </a:lnTo>
                <a:close/>
                <a:moveTo>
                  <a:pt x="870" y="1064"/>
                </a:moveTo>
                <a:cubicBezTo>
                  <a:pt x="910" y="1342"/>
                  <a:pt x="910" y="1342"/>
                  <a:pt x="910" y="1342"/>
                </a:cubicBezTo>
                <a:cubicBezTo>
                  <a:pt x="694" y="1176"/>
                  <a:pt x="694" y="1176"/>
                  <a:pt x="694" y="1176"/>
                </a:cubicBezTo>
                <a:lnTo>
                  <a:pt x="870" y="1064"/>
                </a:lnTo>
                <a:close/>
                <a:moveTo>
                  <a:pt x="709" y="1602"/>
                </a:moveTo>
                <a:cubicBezTo>
                  <a:pt x="925" y="1445"/>
                  <a:pt x="925" y="1445"/>
                  <a:pt x="925" y="1445"/>
                </a:cubicBezTo>
                <a:cubicBezTo>
                  <a:pt x="948" y="1602"/>
                  <a:pt x="948" y="1602"/>
                  <a:pt x="948" y="1602"/>
                </a:cubicBezTo>
                <a:lnTo>
                  <a:pt x="709" y="1602"/>
                </a:lnTo>
                <a:close/>
                <a:moveTo>
                  <a:pt x="783" y="677"/>
                </a:moveTo>
                <a:cubicBezTo>
                  <a:pt x="693" y="754"/>
                  <a:pt x="693" y="754"/>
                  <a:pt x="693" y="754"/>
                </a:cubicBezTo>
                <a:cubicBezTo>
                  <a:pt x="708" y="646"/>
                  <a:pt x="708" y="646"/>
                  <a:pt x="708" y="646"/>
                </a:cubicBezTo>
                <a:lnTo>
                  <a:pt x="783" y="677"/>
                </a:lnTo>
                <a:close/>
                <a:moveTo>
                  <a:pt x="624" y="1226"/>
                </a:moveTo>
                <a:cubicBezTo>
                  <a:pt x="849" y="1399"/>
                  <a:pt x="849" y="1399"/>
                  <a:pt x="849" y="1399"/>
                </a:cubicBezTo>
                <a:cubicBezTo>
                  <a:pt x="570" y="1601"/>
                  <a:pt x="570" y="1601"/>
                  <a:pt x="570" y="1601"/>
                </a:cubicBezTo>
                <a:lnTo>
                  <a:pt x="624" y="12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nvGrpSpPr>
          <p:cNvPr id="18" name="Group 5"/>
          <p:cNvGrpSpPr>
            <a:grpSpLocks noChangeAspect="1"/>
          </p:cNvGrpSpPr>
          <p:nvPr/>
        </p:nvGrpSpPr>
        <p:grpSpPr bwMode="auto">
          <a:xfrm>
            <a:off x="7006852" y="4963947"/>
            <a:ext cx="540000" cy="502711"/>
            <a:chOff x="1577" y="314"/>
            <a:chExt cx="782" cy="728"/>
          </a:xfrm>
          <a:solidFill>
            <a:schemeClr val="bg1"/>
          </a:solidFill>
        </p:grpSpPr>
        <p:sp>
          <p:nvSpPr>
            <p:cNvPr id="19" name="Freeform 6"/>
            <p:cNvSpPr>
              <a:spLocks noEditPoints="1"/>
            </p:cNvSpPr>
            <p:nvPr/>
          </p:nvSpPr>
          <p:spPr bwMode="auto">
            <a:xfrm>
              <a:off x="1577" y="314"/>
              <a:ext cx="389" cy="649"/>
            </a:xfrm>
            <a:custGeom>
              <a:avLst/>
              <a:gdLst>
                <a:gd name="T0" fmla="*/ 22 w 163"/>
                <a:gd name="T1" fmla="*/ 234 h 272"/>
                <a:gd name="T2" fmla="*/ 37 w 163"/>
                <a:gd name="T3" fmla="*/ 219 h 272"/>
                <a:gd name="T4" fmla="*/ 81 w 163"/>
                <a:gd name="T5" fmla="*/ 107 h 272"/>
                <a:gd name="T6" fmla="*/ 125 w 163"/>
                <a:gd name="T7" fmla="*/ 219 h 272"/>
                <a:gd name="T8" fmla="*/ 141 w 163"/>
                <a:gd name="T9" fmla="*/ 234 h 272"/>
                <a:gd name="T10" fmla="*/ 163 w 163"/>
                <a:gd name="T11" fmla="*/ 272 h 272"/>
                <a:gd name="T12" fmla="*/ 153 w 163"/>
                <a:gd name="T13" fmla="*/ 229 h 272"/>
                <a:gd name="T14" fmla="*/ 155 w 163"/>
                <a:gd name="T15" fmla="*/ 209 h 272"/>
                <a:gd name="T16" fmla="*/ 129 w 163"/>
                <a:gd name="T17" fmla="*/ 138 h 272"/>
                <a:gd name="T18" fmla="*/ 143 w 163"/>
                <a:gd name="T19" fmla="*/ 138 h 272"/>
                <a:gd name="T20" fmla="*/ 143 w 163"/>
                <a:gd name="T21" fmla="*/ 149 h 272"/>
                <a:gd name="T22" fmla="*/ 150 w 163"/>
                <a:gd name="T23" fmla="*/ 149 h 272"/>
                <a:gd name="T24" fmla="*/ 150 w 163"/>
                <a:gd name="T25" fmla="*/ 120 h 272"/>
                <a:gd name="T26" fmla="*/ 143 w 163"/>
                <a:gd name="T27" fmla="*/ 120 h 272"/>
                <a:gd name="T28" fmla="*/ 143 w 163"/>
                <a:gd name="T29" fmla="*/ 131 h 272"/>
                <a:gd name="T30" fmla="*/ 126 w 163"/>
                <a:gd name="T31" fmla="*/ 131 h 272"/>
                <a:gd name="T32" fmla="*/ 109 w 163"/>
                <a:gd name="T33" fmla="*/ 85 h 272"/>
                <a:gd name="T34" fmla="*/ 112 w 163"/>
                <a:gd name="T35" fmla="*/ 72 h 272"/>
                <a:gd name="T36" fmla="*/ 84 w 163"/>
                <a:gd name="T37" fmla="*/ 39 h 272"/>
                <a:gd name="T38" fmla="*/ 84 w 163"/>
                <a:gd name="T39" fmla="*/ 0 h 272"/>
                <a:gd name="T40" fmla="*/ 75 w 163"/>
                <a:gd name="T41" fmla="*/ 0 h 272"/>
                <a:gd name="T42" fmla="*/ 75 w 163"/>
                <a:gd name="T43" fmla="*/ 39 h 272"/>
                <a:gd name="T44" fmla="*/ 46 w 163"/>
                <a:gd name="T45" fmla="*/ 72 h 272"/>
                <a:gd name="T46" fmla="*/ 52 w 163"/>
                <a:gd name="T47" fmla="*/ 90 h 272"/>
                <a:gd name="T48" fmla="*/ 37 w 163"/>
                <a:gd name="T49" fmla="*/ 131 h 272"/>
                <a:gd name="T50" fmla="*/ 19 w 163"/>
                <a:gd name="T51" fmla="*/ 131 h 272"/>
                <a:gd name="T52" fmla="*/ 19 w 163"/>
                <a:gd name="T53" fmla="*/ 120 h 272"/>
                <a:gd name="T54" fmla="*/ 12 w 163"/>
                <a:gd name="T55" fmla="*/ 120 h 272"/>
                <a:gd name="T56" fmla="*/ 12 w 163"/>
                <a:gd name="T57" fmla="*/ 149 h 272"/>
                <a:gd name="T58" fmla="*/ 19 w 163"/>
                <a:gd name="T59" fmla="*/ 149 h 272"/>
                <a:gd name="T60" fmla="*/ 19 w 163"/>
                <a:gd name="T61" fmla="*/ 138 h 272"/>
                <a:gd name="T62" fmla="*/ 34 w 163"/>
                <a:gd name="T63" fmla="*/ 138 h 272"/>
                <a:gd name="T64" fmla="*/ 8 w 163"/>
                <a:gd name="T65" fmla="*/ 209 h 272"/>
                <a:gd name="T66" fmla="*/ 10 w 163"/>
                <a:gd name="T67" fmla="*/ 229 h 272"/>
                <a:gd name="T68" fmla="*/ 0 w 163"/>
                <a:gd name="T69" fmla="*/ 272 h 272"/>
                <a:gd name="T70" fmla="*/ 22 w 163"/>
                <a:gd name="T71" fmla="*/ 234 h 272"/>
                <a:gd name="T72" fmla="*/ 80 w 163"/>
                <a:gd name="T73" fmla="*/ 49 h 272"/>
                <a:gd name="T74" fmla="*/ 103 w 163"/>
                <a:gd name="T75" fmla="*/ 72 h 272"/>
                <a:gd name="T76" fmla="*/ 80 w 163"/>
                <a:gd name="T77" fmla="*/ 95 h 272"/>
                <a:gd name="T78" fmla="*/ 57 w 163"/>
                <a:gd name="T79" fmla="*/ 72 h 272"/>
                <a:gd name="T80" fmla="*/ 80 w 163"/>
                <a:gd name="T81" fmla="*/ 4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3" h="272">
                  <a:moveTo>
                    <a:pt x="22" y="234"/>
                  </a:moveTo>
                  <a:cubicBezTo>
                    <a:pt x="37" y="219"/>
                    <a:pt x="37" y="219"/>
                    <a:pt x="37" y="219"/>
                  </a:cubicBezTo>
                  <a:cubicBezTo>
                    <a:pt x="81" y="107"/>
                    <a:pt x="81" y="107"/>
                    <a:pt x="81" y="107"/>
                  </a:cubicBezTo>
                  <a:cubicBezTo>
                    <a:pt x="125" y="219"/>
                    <a:pt x="125" y="219"/>
                    <a:pt x="125" y="219"/>
                  </a:cubicBezTo>
                  <a:cubicBezTo>
                    <a:pt x="141" y="234"/>
                    <a:pt x="141" y="234"/>
                    <a:pt x="141" y="234"/>
                  </a:cubicBezTo>
                  <a:cubicBezTo>
                    <a:pt x="163" y="272"/>
                    <a:pt x="163" y="272"/>
                    <a:pt x="163" y="272"/>
                  </a:cubicBezTo>
                  <a:cubicBezTo>
                    <a:pt x="153" y="229"/>
                    <a:pt x="153" y="229"/>
                    <a:pt x="153" y="229"/>
                  </a:cubicBezTo>
                  <a:cubicBezTo>
                    <a:pt x="155" y="209"/>
                    <a:pt x="155" y="209"/>
                    <a:pt x="155" y="209"/>
                  </a:cubicBezTo>
                  <a:cubicBezTo>
                    <a:pt x="129" y="138"/>
                    <a:pt x="129" y="138"/>
                    <a:pt x="129" y="138"/>
                  </a:cubicBezTo>
                  <a:cubicBezTo>
                    <a:pt x="143" y="138"/>
                    <a:pt x="143" y="138"/>
                    <a:pt x="143" y="138"/>
                  </a:cubicBezTo>
                  <a:cubicBezTo>
                    <a:pt x="143" y="149"/>
                    <a:pt x="143" y="149"/>
                    <a:pt x="143" y="149"/>
                  </a:cubicBezTo>
                  <a:cubicBezTo>
                    <a:pt x="150" y="149"/>
                    <a:pt x="150" y="149"/>
                    <a:pt x="150" y="149"/>
                  </a:cubicBezTo>
                  <a:cubicBezTo>
                    <a:pt x="150" y="120"/>
                    <a:pt x="150" y="120"/>
                    <a:pt x="150" y="120"/>
                  </a:cubicBezTo>
                  <a:cubicBezTo>
                    <a:pt x="143" y="120"/>
                    <a:pt x="143" y="120"/>
                    <a:pt x="143" y="120"/>
                  </a:cubicBezTo>
                  <a:cubicBezTo>
                    <a:pt x="143" y="131"/>
                    <a:pt x="143" y="131"/>
                    <a:pt x="143" y="131"/>
                  </a:cubicBezTo>
                  <a:cubicBezTo>
                    <a:pt x="126" y="131"/>
                    <a:pt x="126" y="131"/>
                    <a:pt x="126" y="131"/>
                  </a:cubicBezTo>
                  <a:cubicBezTo>
                    <a:pt x="109" y="85"/>
                    <a:pt x="109" y="85"/>
                    <a:pt x="109" y="85"/>
                  </a:cubicBezTo>
                  <a:cubicBezTo>
                    <a:pt x="111" y="81"/>
                    <a:pt x="112" y="77"/>
                    <a:pt x="112" y="72"/>
                  </a:cubicBezTo>
                  <a:cubicBezTo>
                    <a:pt x="112" y="55"/>
                    <a:pt x="100" y="42"/>
                    <a:pt x="84" y="39"/>
                  </a:cubicBezTo>
                  <a:cubicBezTo>
                    <a:pt x="84" y="0"/>
                    <a:pt x="84" y="0"/>
                    <a:pt x="84" y="0"/>
                  </a:cubicBezTo>
                  <a:cubicBezTo>
                    <a:pt x="75" y="0"/>
                    <a:pt x="75" y="0"/>
                    <a:pt x="75" y="0"/>
                  </a:cubicBezTo>
                  <a:cubicBezTo>
                    <a:pt x="75" y="39"/>
                    <a:pt x="75" y="39"/>
                    <a:pt x="75" y="39"/>
                  </a:cubicBezTo>
                  <a:cubicBezTo>
                    <a:pt x="59" y="42"/>
                    <a:pt x="46" y="55"/>
                    <a:pt x="46" y="72"/>
                  </a:cubicBezTo>
                  <a:cubicBezTo>
                    <a:pt x="46" y="79"/>
                    <a:pt x="48" y="85"/>
                    <a:pt x="52" y="90"/>
                  </a:cubicBezTo>
                  <a:cubicBezTo>
                    <a:pt x="37" y="131"/>
                    <a:pt x="37" y="131"/>
                    <a:pt x="37" y="131"/>
                  </a:cubicBezTo>
                  <a:cubicBezTo>
                    <a:pt x="19" y="131"/>
                    <a:pt x="19" y="131"/>
                    <a:pt x="19" y="131"/>
                  </a:cubicBezTo>
                  <a:cubicBezTo>
                    <a:pt x="19" y="120"/>
                    <a:pt x="19" y="120"/>
                    <a:pt x="19" y="120"/>
                  </a:cubicBezTo>
                  <a:cubicBezTo>
                    <a:pt x="12" y="120"/>
                    <a:pt x="12" y="120"/>
                    <a:pt x="12" y="120"/>
                  </a:cubicBezTo>
                  <a:cubicBezTo>
                    <a:pt x="12" y="149"/>
                    <a:pt x="12" y="149"/>
                    <a:pt x="12" y="149"/>
                  </a:cubicBezTo>
                  <a:cubicBezTo>
                    <a:pt x="19" y="149"/>
                    <a:pt x="19" y="149"/>
                    <a:pt x="19" y="149"/>
                  </a:cubicBezTo>
                  <a:cubicBezTo>
                    <a:pt x="19" y="138"/>
                    <a:pt x="19" y="138"/>
                    <a:pt x="19" y="138"/>
                  </a:cubicBezTo>
                  <a:cubicBezTo>
                    <a:pt x="34" y="138"/>
                    <a:pt x="34" y="138"/>
                    <a:pt x="34" y="138"/>
                  </a:cubicBezTo>
                  <a:cubicBezTo>
                    <a:pt x="8" y="209"/>
                    <a:pt x="8" y="209"/>
                    <a:pt x="8" y="209"/>
                  </a:cubicBezTo>
                  <a:cubicBezTo>
                    <a:pt x="10" y="229"/>
                    <a:pt x="10" y="229"/>
                    <a:pt x="10" y="229"/>
                  </a:cubicBezTo>
                  <a:cubicBezTo>
                    <a:pt x="0" y="272"/>
                    <a:pt x="0" y="272"/>
                    <a:pt x="0" y="272"/>
                  </a:cubicBezTo>
                  <a:lnTo>
                    <a:pt x="22" y="234"/>
                  </a:lnTo>
                  <a:close/>
                  <a:moveTo>
                    <a:pt x="80" y="49"/>
                  </a:moveTo>
                  <a:cubicBezTo>
                    <a:pt x="92" y="49"/>
                    <a:pt x="103" y="59"/>
                    <a:pt x="103" y="72"/>
                  </a:cubicBezTo>
                  <a:cubicBezTo>
                    <a:pt x="103" y="84"/>
                    <a:pt x="92" y="95"/>
                    <a:pt x="80" y="95"/>
                  </a:cubicBezTo>
                  <a:cubicBezTo>
                    <a:pt x="67" y="95"/>
                    <a:pt x="57" y="84"/>
                    <a:pt x="57" y="72"/>
                  </a:cubicBezTo>
                  <a:cubicBezTo>
                    <a:pt x="57" y="59"/>
                    <a:pt x="67" y="49"/>
                    <a:pt x="8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20" name="Oval 7"/>
            <p:cNvSpPr>
              <a:spLocks noChangeArrowheads="1"/>
            </p:cNvSpPr>
            <p:nvPr/>
          </p:nvSpPr>
          <p:spPr bwMode="auto">
            <a:xfrm>
              <a:off x="1742" y="460"/>
              <a:ext cx="52" cy="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21" name="Freeform 8"/>
            <p:cNvSpPr/>
            <p:nvPr/>
          </p:nvSpPr>
          <p:spPr bwMode="auto">
            <a:xfrm>
              <a:off x="1599" y="965"/>
              <a:ext cx="345" cy="77"/>
            </a:xfrm>
            <a:custGeom>
              <a:avLst/>
              <a:gdLst>
                <a:gd name="T0" fmla="*/ 3 w 145"/>
                <a:gd name="T1" fmla="*/ 0 h 32"/>
                <a:gd name="T2" fmla="*/ 0 w 145"/>
                <a:gd name="T3" fmla="*/ 5 h 32"/>
                <a:gd name="T4" fmla="*/ 74 w 145"/>
                <a:gd name="T5" fmla="*/ 20 h 32"/>
                <a:gd name="T6" fmla="*/ 145 w 145"/>
                <a:gd name="T7" fmla="*/ 5 h 32"/>
                <a:gd name="T8" fmla="*/ 142 w 145"/>
                <a:gd name="T9" fmla="*/ 0 h 32"/>
                <a:gd name="T10" fmla="*/ 3 w 145"/>
                <a:gd name="T11" fmla="*/ 0 h 32"/>
              </a:gdLst>
              <a:ahLst/>
              <a:cxnLst>
                <a:cxn ang="0">
                  <a:pos x="T0" y="T1"/>
                </a:cxn>
                <a:cxn ang="0">
                  <a:pos x="T2" y="T3"/>
                </a:cxn>
                <a:cxn ang="0">
                  <a:pos x="T4" y="T5"/>
                </a:cxn>
                <a:cxn ang="0">
                  <a:pos x="T6" y="T7"/>
                </a:cxn>
                <a:cxn ang="0">
                  <a:pos x="T8" y="T9"/>
                </a:cxn>
                <a:cxn ang="0">
                  <a:pos x="T10" y="T11"/>
                </a:cxn>
              </a:cxnLst>
              <a:rect l="0" t="0" r="r" b="b"/>
              <a:pathLst>
                <a:path w="145" h="32">
                  <a:moveTo>
                    <a:pt x="3" y="0"/>
                  </a:moveTo>
                  <a:cubicBezTo>
                    <a:pt x="0" y="5"/>
                    <a:pt x="0" y="5"/>
                    <a:pt x="0" y="5"/>
                  </a:cubicBezTo>
                  <a:cubicBezTo>
                    <a:pt x="1" y="5"/>
                    <a:pt x="32" y="20"/>
                    <a:pt x="74" y="20"/>
                  </a:cubicBezTo>
                  <a:cubicBezTo>
                    <a:pt x="96" y="20"/>
                    <a:pt x="120" y="16"/>
                    <a:pt x="145" y="5"/>
                  </a:cubicBezTo>
                  <a:cubicBezTo>
                    <a:pt x="142" y="0"/>
                    <a:pt x="142" y="0"/>
                    <a:pt x="142" y="0"/>
                  </a:cubicBezTo>
                  <a:cubicBezTo>
                    <a:pt x="71" y="32"/>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22" name="Freeform 9"/>
            <p:cNvSpPr/>
            <p:nvPr/>
          </p:nvSpPr>
          <p:spPr bwMode="auto">
            <a:xfrm>
              <a:off x="1944" y="751"/>
              <a:ext cx="341" cy="150"/>
            </a:xfrm>
            <a:custGeom>
              <a:avLst/>
              <a:gdLst>
                <a:gd name="T0" fmla="*/ 70 w 143"/>
                <a:gd name="T1" fmla="*/ 7 h 63"/>
                <a:gd name="T2" fmla="*/ 54 w 143"/>
                <a:gd name="T3" fmla="*/ 8 h 63"/>
                <a:gd name="T4" fmla="*/ 61 w 143"/>
                <a:gd name="T5" fmla="*/ 1 h 63"/>
                <a:gd name="T6" fmla="*/ 70 w 143"/>
                <a:gd name="T7" fmla="*/ 0 h 63"/>
                <a:gd name="T8" fmla="*/ 142 w 143"/>
                <a:gd name="T9" fmla="*/ 59 h 63"/>
                <a:gd name="T10" fmla="*/ 143 w 143"/>
                <a:gd name="T11" fmla="*/ 63 h 63"/>
                <a:gd name="T12" fmla="*/ 0 w 143"/>
                <a:gd name="T13" fmla="*/ 63 h 63"/>
                <a:gd name="T14" fmla="*/ 6 w 143"/>
                <a:gd name="T15" fmla="*/ 57 h 63"/>
                <a:gd name="T16" fmla="*/ 135 w 143"/>
                <a:gd name="T17" fmla="*/ 57 h 63"/>
                <a:gd name="T18" fmla="*/ 70 w 143"/>
                <a:gd name="T19"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63">
                  <a:moveTo>
                    <a:pt x="70" y="7"/>
                  </a:moveTo>
                  <a:cubicBezTo>
                    <a:pt x="64" y="7"/>
                    <a:pt x="59" y="7"/>
                    <a:pt x="54" y="8"/>
                  </a:cubicBezTo>
                  <a:cubicBezTo>
                    <a:pt x="61" y="1"/>
                    <a:pt x="61" y="1"/>
                    <a:pt x="61" y="1"/>
                  </a:cubicBezTo>
                  <a:cubicBezTo>
                    <a:pt x="64" y="1"/>
                    <a:pt x="67" y="0"/>
                    <a:pt x="70" y="0"/>
                  </a:cubicBezTo>
                  <a:cubicBezTo>
                    <a:pt x="104" y="0"/>
                    <a:pt x="135" y="25"/>
                    <a:pt x="142" y="59"/>
                  </a:cubicBezTo>
                  <a:cubicBezTo>
                    <a:pt x="143" y="63"/>
                    <a:pt x="143" y="63"/>
                    <a:pt x="143" y="63"/>
                  </a:cubicBezTo>
                  <a:cubicBezTo>
                    <a:pt x="0" y="63"/>
                    <a:pt x="0" y="63"/>
                    <a:pt x="0" y="63"/>
                  </a:cubicBezTo>
                  <a:cubicBezTo>
                    <a:pt x="6" y="57"/>
                    <a:pt x="6" y="57"/>
                    <a:pt x="6" y="57"/>
                  </a:cubicBezTo>
                  <a:cubicBezTo>
                    <a:pt x="135" y="57"/>
                    <a:pt x="135" y="57"/>
                    <a:pt x="135" y="57"/>
                  </a:cubicBezTo>
                  <a:cubicBezTo>
                    <a:pt x="127" y="27"/>
                    <a:pt x="100" y="7"/>
                    <a:pt x="7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23" name="Freeform 10"/>
            <p:cNvSpPr/>
            <p:nvPr/>
          </p:nvSpPr>
          <p:spPr bwMode="auto">
            <a:xfrm>
              <a:off x="1873" y="684"/>
              <a:ext cx="486" cy="288"/>
            </a:xfrm>
            <a:custGeom>
              <a:avLst/>
              <a:gdLst>
                <a:gd name="T0" fmla="*/ 14 w 204"/>
                <a:gd name="T1" fmla="*/ 115 h 121"/>
                <a:gd name="T2" fmla="*/ 15 w 204"/>
                <a:gd name="T3" fmla="*/ 106 h 121"/>
                <a:gd name="T4" fmla="*/ 16 w 204"/>
                <a:gd name="T5" fmla="*/ 115 h 121"/>
                <a:gd name="T6" fmla="*/ 22 w 204"/>
                <a:gd name="T7" fmla="*/ 106 h 121"/>
                <a:gd name="T8" fmla="*/ 24 w 204"/>
                <a:gd name="T9" fmla="*/ 115 h 121"/>
                <a:gd name="T10" fmla="*/ 29 w 204"/>
                <a:gd name="T11" fmla="*/ 97 h 121"/>
                <a:gd name="T12" fmla="*/ 31 w 204"/>
                <a:gd name="T13" fmla="*/ 115 h 121"/>
                <a:gd name="T14" fmla="*/ 36 w 204"/>
                <a:gd name="T15" fmla="*/ 106 h 121"/>
                <a:gd name="T16" fmla="*/ 38 w 204"/>
                <a:gd name="T17" fmla="*/ 115 h 121"/>
                <a:gd name="T18" fmla="*/ 45 w 204"/>
                <a:gd name="T19" fmla="*/ 106 h 121"/>
                <a:gd name="T20" fmla="*/ 47 w 204"/>
                <a:gd name="T21" fmla="*/ 115 h 121"/>
                <a:gd name="T22" fmla="*/ 52 w 204"/>
                <a:gd name="T23" fmla="*/ 106 h 121"/>
                <a:gd name="T24" fmla="*/ 55 w 204"/>
                <a:gd name="T25" fmla="*/ 115 h 121"/>
                <a:gd name="T26" fmla="*/ 60 w 204"/>
                <a:gd name="T27" fmla="*/ 97 h 121"/>
                <a:gd name="T28" fmla="*/ 62 w 204"/>
                <a:gd name="T29" fmla="*/ 115 h 121"/>
                <a:gd name="T30" fmla="*/ 68 w 204"/>
                <a:gd name="T31" fmla="*/ 106 h 121"/>
                <a:gd name="T32" fmla="*/ 70 w 204"/>
                <a:gd name="T33" fmla="*/ 115 h 121"/>
                <a:gd name="T34" fmla="*/ 76 w 204"/>
                <a:gd name="T35" fmla="*/ 106 h 121"/>
                <a:gd name="T36" fmla="*/ 79 w 204"/>
                <a:gd name="T37" fmla="*/ 115 h 121"/>
                <a:gd name="T38" fmla="*/ 84 w 204"/>
                <a:gd name="T39" fmla="*/ 106 h 121"/>
                <a:gd name="T40" fmla="*/ 86 w 204"/>
                <a:gd name="T41" fmla="*/ 115 h 121"/>
                <a:gd name="T42" fmla="*/ 92 w 204"/>
                <a:gd name="T43" fmla="*/ 97 h 121"/>
                <a:gd name="T44" fmla="*/ 94 w 204"/>
                <a:gd name="T45" fmla="*/ 115 h 121"/>
                <a:gd name="T46" fmla="*/ 99 w 204"/>
                <a:gd name="T47" fmla="*/ 106 h 121"/>
                <a:gd name="T48" fmla="*/ 102 w 204"/>
                <a:gd name="T49" fmla="*/ 115 h 121"/>
                <a:gd name="T50" fmla="*/ 108 w 204"/>
                <a:gd name="T51" fmla="*/ 106 h 121"/>
                <a:gd name="T52" fmla="*/ 110 w 204"/>
                <a:gd name="T53" fmla="*/ 115 h 121"/>
                <a:gd name="T54" fmla="*/ 116 w 204"/>
                <a:gd name="T55" fmla="*/ 106 h 121"/>
                <a:gd name="T56" fmla="*/ 118 w 204"/>
                <a:gd name="T57" fmla="*/ 115 h 121"/>
                <a:gd name="T58" fmla="*/ 123 w 204"/>
                <a:gd name="T59" fmla="*/ 97 h 121"/>
                <a:gd name="T60" fmla="*/ 125 w 204"/>
                <a:gd name="T61" fmla="*/ 115 h 121"/>
                <a:gd name="T62" fmla="*/ 130 w 204"/>
                <a:gd name="T63" fmla="*/ 106 h 121"/>
                <a:gd name="T64" fmla="*/ 132 w 204"/>
                <a:gd name="T65" fmla="*/ 115 h 121"/>
                <a:gd name="T66" fmla="*/ 138 w 204"/>
                <a:gd name="T67" fmla="*/ 106 h 121"/>
                <a:gd name="T68" fmla="*/ 141 w 204"/>
                <a:gd name="T69" fmla="*/ 115 h 121"/>
                <a:gd name="T70" fmla="*/ 146 w 204"/>
                <a:gd name="T71" fmla="*/ 106 h 121"/>
                <a:gd name="T72" fmla="*/ 148 w 204"/>
                <a:gd name="T73" fmla="*/ 115 h 121"/>
                <a:gd name="T74" fmla="*/ 154 w 204"/>
                <a:gd name="T75" fmla="*/ 97 h 121"/>
                <a:gd name="T76" fmla="*/ 156 w 204"/>
                <a:gd name="T77" fmla="*/ 115 h 121"/>
                <a:gd name="T78" fmla="*/ 162 w 204"/>
                <a:gd name="T79" fmla="*/ 106 h 121"/>
                <a:gd name="T80" fmla="*/ 164 w 204"/>
                <a:gd name="T81" fmla="*/ 115 h 121"/>
                <a:gd name="T82" fmla="*/ 170 w 204"/>
                <a:gd name="T83" fmla="*/ 106 h 121"/>
                <a:gd name="T84" fmla="*/ 172 w 204"/>
                <a:gd name="T85" fmla="*/ 115 h 121"/>
                <a:gd name="T86" fmla="*/ 178 w 204"/>
                <a:gd name="T87" fmla="*/ 106 h 121"/>
                <a:gd name="T88" fmla="*/ 180 w 204"/>
                <a:gd name="T89" fmla="*/ 115 h 121"/>
                <a:gd name="T90" fmla="*/ 186 w 204"/>
                <a:gd name="T91" fmla="*/ 97 h 121"/>
                <a:gd name="T92" fmla="*/ 188 w 204"/>
                <a:gd name="T93" fmla="*/ 115 h 121"/>
                <a:gd name="T94" fmla="*/ 198 w 204"/>
                <a:gd name="T95" fmla="*/ 103 h 121"/>
                <a:gd name="T96" fmla="*/ 120 w 204"/>
                <a:gd name="T97" fmla="*/ 0 h 121"/>
                <a:gd name="T98" fmla="*/ 204 w 204"/>
                <a:gd name="T99" fmla="*/ 121 h 121"/>
                <a:gd name="T100" fmla="*/ 8 w 204"/>
                <a:gd name="T101" fmla="*/ 11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 h="121">
                  <a:moveTo>
                    <a:pt x="8" y="115"/>
                  </a:moveTo>
                  <a:cubicBezTo>
                    <a:pt x="14" y="115"/>
                    <a:pt x="14" y="115"/>
                    <a:pt x="14" y="115"/>
                  </a:cubicBezTo>
                  <a:cubicBezTo>
                    <a:pt x="14" y="106"/>
                    <a:pt x="14" y="106"/>
                    <a:pt x="14" y="106"/>
                  </a:cubicBezTo>
                  <a:cubicBezTo>
                    <a:pt x="15" y="106"/>
                    <a:pt x="15" y="106"/>
                    <a:pt x="15" y="106"/>
                  </a:cubicBezTo>
                  <a:cubicBezTo>
                    <a:pt x="16" y="106"/>
                    <a:pt x="16" y="106"/>
                    <a:pt x="16" y="106"/>
                  </a:cubicBezTo>
                  <a:cubicBezTo>
                    <a:pt x="16" y="115"/>
                    <a:pt x="16" y="115"/>
                    <a:pt x="16" y="115"/>
                  </a:cubicBezTo>
                  <a:cubicBezTo>
                    <a:pt x="22" y="115"/>
                    <a:pt x="22" y="115"/>
                    <a:pt x="22" y="115"/>
                  </a:cubicBezTo>
                  <a:cubicBezTo>
                    <a:pt x="22" y="106"/>
                    <a:pt x="22" y="106"/>
                    <a:pt x="22" y="106"/>
                  </a:cubicBezTo>
                  <a:cubicBezTo>
                    <a:pt x="24" y="106"/>
                    <a:pt x="24" y="106"/>
                    <a:pt x="24" y="106"/>
                  </a:cubicBezTo>
                  <a:cubicBezTo>
                    <a:pt x="24" y="115"/>
                    <a:pt x="24" y="115"/>
                    <a:pt x="24" y="115"/>
                  </a:cubicBezTo>
                  <a:cubicBezTo>
                    <a:pt x="29" y="115"/>
                    <a:pt x="29" y="115"/>
                    <a:pt x="29" y="115"/>
                  </a:cubicBezTo>
                  <a:cubicBezTo>
                    <a:pt x="29" y="97"/>
                    <a:pt x="29" y="97"/>
                    <a:pt x="29" y="97"/>
                  </a:cubicBezTo>
                  <a:cubicBezTo>
                    <a:pt x="31" y="97"/>
                    <a:pt x="31" y="97"/>
                    <a:pt x="31" y="97"/>
                  </a:cubicBezTo>
                  <a:cubicBezTo>
                    <a:pt x="31" y="115"/>
                    <a:pt x="31" y="115"/>
                    <a:pt x="31" y="115"/>
                  </a:cubicBezTo>
                  <a:cubicBezTo>
                    <a:pt x="36" y="115"/>
                    <a:pt x="36" y="115"/>
                    <a:pt x="36" y="115"/>
                  </a:cubicBezTo>
                  <a:cubicBezTo>
                    <a:pt x="36" y="106"/>
                    <a:pt x="36" y="106"/>
                    <a:pt x="36" y="106"/>
                  </a:cubicBezTo>
                  <a:cubicBezTo>
                    <a:pt x="38" y="106"/>
                    <a:pt x="38" y="106"/>
                    <a:pt x="38" y="106"/>
                  </a:cubicBezTo>
                  <a:cubicBezTo>
                    <a:pt x="38" y="115"/>
                    <a:pt x="38" y="115"/>
                    <a:pt x="38" y="115"/>
                  </a:cubicBezTo>
                  <a:cubicBezTo>
                    <a:pt x="45" y="115"/>
                    <a:pt x="45" y="115"/>
                    <a:pt x="45" y="115"/>
                  </a:cubicBezTo>
                  <a:cubicBezTo>
                    <a:pt x="45" y="106"/>
                    <a:pt x="45" y="106"/>
                    <a:pt x="45" y="106"/>
                  </a:cubicBezTo>
                  <a:cubicBezTo>
                    <a:pt x="47" y="106"/>
                    <a:pt x="47" y="106"/>
                    <a:pt x="47" y="106"/>
                  </a:cubicBezTo>
                  <a:cubicBezTo>
                    <a:pt x="47" y="115"/>
                    <a:pt x="47" y="115"/>
                    <a:pt x="47" y="115"/>
                  </a:cubicBezTo>
                  <a:cubicBezTo>
                    <a:pt x="52" y="115"/>
                    <a:pt x="52" y="115"/>
                    <a:pt x="52" y="115"/>
                  </a:cubicBezTo>
                  <a:cubicBezTo>
                    <a:pt x="52" y="106"/>
                    <a:pt x="52" y="106"/>
                    <a:pt x="52" y="106"/>
                  </a:cubicBezTo>
                  <a:cubicBezTo>
                    <a:pt x="55" y="106"/>
                    <a:pt x="55" y="106"/>
                    <a:pt x="55" y="106"/>
                  </a:cubicBezTo>
                  <a:cubicBezTo>
                    <a:pt x="55" y="115"/>
                    <a:pt x="55" y="115"/>
                    <a:pt x="55" y="115"/>
                  </a:cubicBezTo>
                  <a:cubicBezTo>
                    <a:pt x="60" y="115"/>
                    <a:pt x="60" y="115"/>
                    <a:pt x="60" y="115"/>
                  </a:cubicBezTo>
                  <a:cubicBezTo>
                    <a:pt x="60" y="97"/>
                    <a:pt x="60" y="97"/>
                    <a:pt x="60" y="97"/>
                  </a:cubicBezTo>
                  <a:cubicBezTo>
                    <a:pt x="62" y="97"/>
                    <a:pt x="62" y="97"/>
                    <a:pt x="62" y="97"/>
                  </a:cubicBezTo>
                  <a:cubicBezTo>
                    <a:pt x="62" y="115"/>
                    <a:pt x="62" y="115"/>
                    <a:pt x="62" y="115"/>
                  </a:cubicBezTo>
                  <a:cubicBezTo>
                    <a:pt x="68" y="115"/>
                    <a:pt x="68" y="115"/>
                    <a:pt x="68" y="115"/>
                  </a:cubicBezTo>
                  <a:cubicBezTo>
                    <a:pt x="68" y="106"/>
                    <a:pt x="68" y="106"/>
                    <a:pt x="68" y="106"/>
                  </a:cubicBezTo>
                  <a:cubicBezTo>
                    <a:pt x="70" y="106"/>
                    <a:pt x="70" y="106"/>
                    <a:pt x="70" y="106"/>
                  </a:cubicBezTo>
                  <a:cubicBezTo>
                    <a:pt x="70" y="115"/>
                    <a:pt x="70" y="115"/>
                    <a:pt x="70" y="115"/>
                  </a:cubicBezTo>
                  <a:cubicBezTo>
                    <a:pt x="76" y="115"/>
                    <a:pt x="76" y="115"/>
                    <a:pt x="76" y="115"/>
                  </a:cubicBezTo>
                  <a:cubicBezTo>
                    <a:pt x="76" y="106"/>
                    <a:pt x="76" y="106"/>
                    <a:pt x="76" y="106"/>
                  </a:cubicBezTo>
                  <a:cubicBezTo>
                    <a:pt x="79" y="106"/>
                    <a:pt x="79" y="106"/>
                    <a:pt x="79" y="106"/>
                  </a:cubicBezTo>
                  <a:cubicBezTo>
                    <a:pt x="79" y="115"/>
                    <a:pt x="79" y="115"/>
                    <a:pt x="79" y="115"/>
                  </a:cubicBezTo>
                  <a:cubicBezTo>
                    <a:pt x="84" y="115"/>
                    <a:pt x="84" y="115"/>
                    <a:pt x="84" y="115"/>
                  </a:cubicBezTo>
                  <a:cubicBezTo>
                    <a:pt x="84" y="106"/>
                    <a:pt x="84" y="106"/>
                    <a:pt x="84" y="106"/>
                  </a:cubicBezTo>
                  <a:cubicBezTo>
                    <a:pt x="86" y="106"/>
                    <a:pt x="86" y="106"/>
                    <a:pt x="86" y="106"/>
                  </a:cubicBezTo>
                  <a:cubicBezTo>
                    <a:pt x="86" y="115"/>
                    <a:pt x="86" y="115"/>
                    <a:pt x="86" y="115"/>
                  </a:cubicBezTo>
                  <a:cubicBezTo>
                    <a:pt x="92" y="115"/>
                    <a:pt x="92" y="115"/>
                    <a:pt x="92" y="115"/>
                  </a:cubicBezTo>
                  <a:cubicBezTo>
                    <a:pt x="92" y="97"/>
                    <a:pt x="92" y="97"/>
                    <a:pt x="92" y="97"/>
                  </a:cubicBezTo>
                  <a:cubicBezTo>
                    <a:pt x="94" y="97"/>
                    <a:pt x="94" y="97"/>
                    <a:pt x="94" y="97"/>
                  </a:cubicBezTo>
                  <a:cubicBezTo>
                    <a:pt x="94" y="115"/>
                    <a:pt x="94" y="115"/>
                    <a:pt x="94" y="115"/>
                  </a:cubicBezTo>
                  <a:cubicBezTo>
                    <a:pt x="99" y="115"/>
                    <a:pt x="99" y="115"/>
                    <a:pt x="99" y="115"/>
                  </a:cubicBezTo>
                  <a:cubicBezTo>
                    <a:pt x="99" y="106"/>
                    <a:pt x="99" y="106"/>
                    <a:pt x="99" y="106"/>
                  </a:cubicBezTo>
                  <a:cubicBezTo>
                    <a:pt x="102" y="106"/>
                    <a:pt x="102" y="106"/>
                    <a:pt x="102" y="106"/>
                  </a:cubicBezTo>
                  <a:cubicBezTo>
                    <a:pt x="102" y="115"/>
                    <a:pt x="102" y="115"/>
                    <a:pt x="102" y="115"/>
                  </a:cubicBezTo>
                  <a:cubicBezTo>
                    <a:pt x="108" y="115"/>
                    <a:pt x="108" y="115"/>
                    <a:pt x="108" y="115"/>
                  </a:cubicBezTo>
                  <a:cubicBezTo>
                    <a:pt x="108" y="106"/>
                    <a:pt x="108" y="106"/>
                    <a:pt x="108" y="106"/>
                  </a:cubicBezTo>
                  <a:cubicBezTo>
                    <a:pt x="110" y="106"/>
                    <a:pt x="110" y="106"/>
                    <a:pt x="110" y="106"/>
                  </a:cubicBezTo>
                  <a:cubicBezTo>
                    <a:pt x="110" y="115"/>
                    <a:pt x="110" y="115"/>
                    <a:pt x="110" y="115"/>
                  </a:cubicBezTo>
                  <a:cubicBezTo>
                    <a:pt x="116" y="115"/>
                    <a:pt x="116" y="115"/>
                    <a:pt x="116" y="115"/>
                  </a:cubicBezTo>
                  <a:cubicBezTo>
                    <a:pt x="116" y="106"/>
                    <a:pt x="116" y="106"/>
                    <a:pt x="116" y="106"/>
                  </a:cubicBezTo>
                  <a:cubicBezTo>
                    <a:pt x="118" y="106"/>
                    <a:pt x="118" y="106"/>
                    <a:pt x="118" y="106"/>
                  </a:cubicBezTo>
                  <a:cubicBezTo>
                    <a:pt x="118" y="115"/>
                    <a:pt x="118" y="115"/>
                    <a:pt x="118" y="115"/>
                  </a:cubicBezTo>
                  <a:cubicBezTo>
                    <a:pt x="123" y="115"/>
                    <a:pt x="123" y="115"/>
                    <a:pt x="123" y="115"/>
                  </a:cubicBezTo>
                  <a:cubicBezTo>
                    <a:pt x="123" y="97"/>
                    <a:pt x="123" y="97"/>
                    <a:pt x="123" y="97"/>
                  </a:cubicBezTo>
                  <a:cubicBezTo>
                    <a:pt x="125" y="97"/>
                    <a:pt x="125" y="97"/>
                    <a:pt x="125" y="97"/>
                  </a:cubicBezTo>
                  <a:cubicBezTo>
                    <a:pt x="125" y="115"/>
                    <a:pt x="125" y="115"/>
                    <a:pt x="125" y="115"/>
                  </a:cubicBezTo>
                  <a:cubicBezTo>
                    <a:pt x="130" y="115"/>
                    <a:pt x="130" y="115"/>
                    <a:pt x="130" y="115"/>
                  </a:cubicBezTo>
                  <a:cubicBezTo>
                    <a:pt x="130" y="106"/>
                    <a:pt x="130" y="106"/>
                    <a:pt x="130" y="106"/>
                  </a:cubicBezTo>
                  <a:cubicBezTo>
                    <a:pt x="132" y="106"/>
                    <a:pt x="132" y="106"/>
                    <a:pt x="132" y="106"/>
                  </a:cubicBezTo>
                  <a:cubicBezTo>
                    <a:pt x="132" y="115"/>
                    <a:pt x="132" y="115"/>
                    <a:pt x="132" y="115"/>
                  </a:cubicBezTo>
                  <a:cubicBezTo>
                    <a:pt x="138" y="115"/>
                    <a:pt x="138" y="115"/>
                    <a:pt x="138" y="115"/>
                  </a:cubicBezTo>
                  <a:cubicBezTo>
                    <a:pt x="138" y="106"/>
                    <a:pt x="138" y="106"/>
                    <a:pt x="138" y="106"/>
                  </a:cubicBezTo>
                  <a:cubicBezTo>
                    <a:pt x="141" y="106"/>
                    <a:pt x="141" y="106"/>
                    <a:pt x="141" y="106"/>
                  </a:cubicBezTo>
                  <a:cubicBezTo>
                    <a:pt x="141" y="115"/>
                    <a:pt x="141" y="115"/>
                    <a:pt x="141" y="115"/>
                  </a:cubicBezTo>
                  <a:cubicBezTo>
                    <a:pt x="146" y="115"/>
                    <a:pt x="146" y="115"/>
                    <a:pt x="146" y="115"/>
                  </a:cubicBezTo>
                  <a:cubicBezTo>
                    <a:pt x="146" y="106"/>
                    <a:pt x="146" y="106"/>
                    <a:pt x="146" y="106"/>
                  </a:cubicBezTo>
                  <a:cubicBezTo>
                    <a:pt x="148" y="106"/>
                    <a:pt x="148" y="106"/>
                    <a:pt x="148" y="106"/>
                  </a:cubicBezTo>
                  <a:cubicBezTo>
                    <a:pt x="148" y="115"/>
                    <a:pt x="148" y="115"/>
                    <a:pt x="148" y="115"/>
                  </a:cubicBezTo>
                  <a:cubicBezTo>
                    <a:pt x="154" y="115"/>
                    <a:pt x="154" y="115"/>
                    <a:pt x="154" y="115"/>
                  </a:cubicBezTo>
                  <a:cubicBezTo>
                    <a:pt x="154" y="97"/>
                    <a:pt x="154" y="97"/>
                    <a:pt x="154" y="97"/>
                  </a:cubicBezTo>
                  <a:cubicBezTo>
                    <a:pt x="156" y="97"/>
                    <a:pt x="156" y="97"/>
                    <a:pt x="156" y="97"/>
                  </a:cubicBezTo>
                  <a:cubicBezTo>
                    <a:pt x="156" y="115"/>
                    <a:pt x="156" y="115"/>
                    <a:pt x="156" y="115"/>
                  </a:cubicBezTo>
                  <a:cubicBezTo>
                    <a:pt x="162" y="115"/>
                    <a:pt x="162" y="115"/>
                    <a:pt x="162" y="115"/>
                  </a:cubicBezTo>
                  <a:cubicBezTo>
                    <a:pt x="162" y="106"/>
                    <a:pt x="162" y="106"/>
                    <a:pt x="162" y="106"/>
                  </a:cubicBezTo>
                  <a:cubicBezTo>
                    <a:pt x="164" y="106"/>
                    <a:pt x="164" y="106"/>
                    <a:pt x="164" y="106"/>
                  </a:cubicBezTo>
                  <a:cubicBezTo>
                    <a:pt x="164" y="115"/>
                    <a:pt x="164" y="115"/>
                    <a:pt x="164" y="115"/>
                  </a:cubicBezTo>
                  <a:cubicBezTo>
                    <a:pt x="170" y="115"/>
                    <a:pt x="170" y="115"/>
                    <a:pt x="170" y="115"/>
                  </a:cubicBezTo>
                  <a:cubicBezTo>
                    <a:pt x="170" y="106"/>
                    <a:pt x="170" y="106"/>
                    <a:pt x="170" y="106"/>
                  </a:cubicBezTo>
                  <a:cubicBezTo>
                    <a:pt x="172" y="106"/>
                    <a:pt x="172" y="106"/>
                    <a:pt x="172" y="106"/>
                  </a:cubicBezTo>
                  <a:cubicBezTo>
                    <a:pt x="172" y="115"/>
                    <a:pt x="172" y="115"/>
                    <a:pt x="172" y="115"/>
                  </a:cubicBezTo>
                  <a:cubicBezTo>
                    <a:pt x="178" y="115"/>
                    <a:pt x="178" y="115"/>
                    <a:pt x="178" y="115"/>
                  </a:cubicBezTo>
                  <a:cubicBezTo>
                    <a:pt x="178" y="106"/>
                    <a:pt x="178" y="106"/>
                    <a:pt x="178" y="106"/>
                  </a:cubicBezTo>
                  <a:cubicBezTo>
                    <a:pt x="180" y="106"/>
                    <a:pt x="180" y="106"/>
                    <a:pt x="180" y="106"/>
                  </a:cubicBezTo>
                  <a:cubicBezTo>
                    <a:pt x="180" y="115"/>
                    <a:pt x="180" y="115"/>
                    <a:pt x="180" y="115"/>
                  </a:cubicBezTo>
                  <a:cubicBezTo>
                    <a:pt x="186" y="115"/>
                    <a:pt x="186" y="115"/>
                    <a:pt x="186" y="115"/>
                  </a:cubicBezTo>
                  <a:cubicBezTo>
                    <a:pt x="186" y="97"/>
                    <a:pt x="186" y="97"/>
                    <a:pt x="186" y="97"/>
                  </a:cubicBezTo>
                  <a:cubicBezTo>
                    <a:pt x="188" y="97"/>
                    <a:pt x="188" y="97"/>
                    <a:pt x="188" y="97"/>
                  </a:cubicBezTo>
                  <a:cubicBezTo>
                    <a:pt x="188" y="115"/>
                    <a:pt x="188" y="115"/>
                    <a:pt x="188" y="115"/>
                  </a:cubicBezTo>
                  <a:cubicBezTo>
                    <a:pt x="198" y="115"/>
                    <a:pt x="198" y="115"/>
                    <a:pt x="198" y="115"/>
                  </a:cubicBezTo>
                  <a:cubicBezTo>
                    <a:pt x="198" y="103"/>
                    <a:pt x="198" y="103"/>
                    <a:pt x="198" y="103"/>
                  </a:cubicBezTo>
                  <a:cubicBezTo>
                    <a:pt x="198" y="54"/>
                    <a:pt x="162" y="13"/>
                    <a:pt x="115" y="6"/>
                  </a:cubicBezTo>
                  <a:cubicBezTo>
                    <a:pt x="120" y="0"/>
                    <a:pt x="120" y="0"/>
                    <a:pt x="120" y="0"/>
                  </a:cubicBezTo>
                  <a:cubicBezTo>
                    <a:pt x="168" y="10"/>
                    <a:pt x="204" y="52"/>
                    <a:pt x="204" y="103"/>
                  </a:cubicBezTo>
                  <a:cubicBezTo>
                    <a:pt x="204" y="121"/>
                    <a:pt x="204" y="121"/>
                    <a:pt x="204" y="121"/>
                  </a:cubicBezTo>
                  <a:cubicBezTo>
                    <a:pt x="0" y="121"/>
                    <a:pt x="0" y="121"/>
                    <a:pt x="0" y="121"/>
                  </a:cubicBezTo>
                  <a:cubicBezTo>
                    <a:pt x="8" y="113"/>
                    <a:pt x="8" y="113"/>
                    <a:pt x="8" y="113"/>
                  </a:cubicBezTo>
                  <a:cubicBezTo>
                    <a:pt x="8" y="115"/>
                    <a:pt x="8" y="115"/>
                    <a:pt x="8"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24" name="Freeform 11"/>
            <p:cNvSpPr/>
            <p:nvPr/>
          </p:nvSpPr>
          <p:spPr bwMode="auto">
            <a:xfrm>
              <a:off x="1839" y="415"/>
              <a:ext cx="189" cy="367"/>
            </a:xfrm>
            <a:custGeom>
              <a:avLst/>
              <a:gdLst>
                <a:gd name="T0" fmla="*/ 74 w 79"/>
                <a:gd name="T1" fmla="*/ 78 h 154"/>
                <a:gd name="T2" fmla="*/ 67 w 79"/>
                <a:gd name="T3" fmla="*/ 80 h 154"/>
                <a:gd name="T4" fmla="*/ 70 w 79"/>
                <a:gd name="T5" fmla="*/ 74 h 154"/>
                <a:gd name="T6" fmla="*/ 63 w 79"/>
                <a:gd name="T7" fmla="*/ 76 h 154"/>
                <a:gd name="T8" fmla="*/ 66 w 79"/>
                <a:gd name="T9" fmla="*/ 70 h 154"/>
                <a:gd name="T10" fmla="*/ 60 w 79"/>
                <a:gd name="T11" fmla="*/ 72 h 154"/>
                <a:gd name="T12" fmla="*/ 63 w 79"/>
                <a:gd name="T13" fmla="*/ 67 h 154"/>
                <a:gd name="T14" fmla="*/ 51 w 79"/>
                <a:gd name="T15" fmla="*/ 72 h 154"/>
                <a:gd name="T16" fmla="*/ 59 w 79"/>
                <a:gd name="T17" fmla="*/ 63 h 154"/>
                <a:gd name="T18" fmla="*/ 53 w 79"/>
                <a:gd name="T19" fmla="*/ 65 h 154"/>
                <a:gd name="T20" fmla="*/ 56 w 79"/>
                <a:gd name="T21" fmla="*/ 60 h 154"/>
                <a:gd name="T22" fmla="*/ 49 w 79"/>
                <a:gd name="T23" fmla="*/ 61 h 154"/>
                <a:gd name="T24" fmla="*/ 52 w 79"/>
                <a:gd name="T25" fmla="*/ 56 h 154"/>
                <a:gd name="T26" fmla="*/ 45 w 79"/>
                <a:gd name="T27" fmla="*/ 57 h 154"/>
                <a:gd name="T28" fmla="*/ 48 w 79"/>
                <a:gd name="T29" fmla="*/ 52 h 154"/>
                <a:gd name="T30" fmla="*/ 37 w 79"/>
                <a:gd name="T31" fmla="*/ 58 h 154"/>
                <a:gd name="T32" fmla="*/ 45 w 79"/>
                <a:gd name="T33" fmla="*/ 49 h 154"/>
                <a:gd name="T34" fmla="*/ 38 w 79"/>
                <a:gd name="T35" fmla="*/ 51 h 154"/>
                <a:gd name="T36" fmla="*/ 41 w 79"/>
                <a:gd name="T37" fmla="*/ 45 h 154"/>
                <a:gd name="T38" fmla="*/ 34 w 79"/>
                <a:gd name="T39" fmla="*/ 47 h 154"/>
                <a:gd name="T40" fmla="*/ 37 w 79"/>
                <a:gd name="T41" fmla="*/ 41 h 154"/>
                <a:gd name="T42" fmla="*/ 30 w 79"/>
                <a:gd name="T43" fmla="*/ 43 h 154"/>
                <a:gd name="T44" fmla="*/ 34 w 79"/>
                <a:gd name="T45" fmla="*/ 38 h 154"/>
                <a:gd name="T46" fmla="*/ 22 w 79"/>
                <a:gd name="T47" fmla="*/ 43 h 154"/>
                <a:gd name="T48" fmla="*/ 30 w 79"/>
                <a:gd name="T49" fmla="*/ 34 h 154"/>
                <a:gd name="T50" fmla="*/ 23 w 79"/>
                <a:gd name="T51" fmla="*/ 35 h 154"/>
                <a:gd name="T52" fmla="*/ 26 w 79"/>
                <a:gd name="T53" fmla="*/ 30 h 154"/>
                <a:gd name="T54" fmla="*/ 19 w 79"/>
                <a:gd name="T55" fmla="*/ 31 h 154"/>
                <a:gd name="T56" fmla="*/ 22 w 79"/>
                <a:gd name="T57" fmla="*/ 26 h 154"/>
                <a:gd name="T58" fmla="*/ 15 w 79"/>
                <a:gd name="T59" fmla="*/ 28 h 154"/>
                <a:gd name="T60" fmla="*/ 18 w 79"/>
                <a:gd name="T61" fmla="*/ 22 h 154"/>
                <a:gd name="T62" fmla="*/ 7 w 79"/>
                <a:gd name="T63" fmla="*/ 28 h 154"/>
                <a:gd name="T64" fmla="*/ 15 w 79"/>
                <a:gd name="T65" fmla="*/ 19 h 154"/>
                <a:gd name="T66" fmla="*/ 5 w 79"/>
                <a:gd name="T67" fmla="*/ 148 h 154"/>
                <a:gd name="T68" fmla="*/ 0 w 79"/>
                <a:gd name="T69" fmla="*/ 3 h 154"/>
                <a:gd name="T70" fmla="*/ 4 w 79"/>
                <a:gd name="T71" fmla="*/ 1 h 154"/>
                <a:gd name="T72" fmla="*/ 66 w 79"/>
                <a:gd name="T73" fmla="*/ 8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9" h="154">
                  <a:moveTo>
                    <a:pt x="66" y="87"/>
                  </a:moveTo>
                  <a:cubicBezTo>
                    <a:pt x="74" y="78"/>
                    <a:pt x="74" y="78"/>
                    <a:pt x="74" y="78"/>
                  </a:cubicBezTo>
                  <a:cubicBezTo>
                    <a:pt x="71" y="75"/>
                    <a:pt x="71" y="75"/>
                    <a:pt x="71" y="75"/>
                  </a:cubicBezTo>
                  <a:cubicBezTo>
                    <a:pt x="67" y="80"/>
                    <a:pt x="67" y="80"/>
                    <a:pt x="67" y="80"/>
                  </a:cubicBezTo>
                  <a:cubicBezTo>
                    <a:pt x="66" y="79"/>
                    <a:pt x="66" y="79"/>
                    <a:pt x="66" y="79"/>
                  </a:cubicBezTo>
                  <a:cubicBezTo>
                    <a:pt x="70" y="74"/>
                    <a:pt x="70" y="74"/>
                    <a:pt x="70" y="74"/>
                  </a:cubicBezTo>
                  <a:cubicBezTo>
                    <a:pt x="67" y="71"/>
                    <a:pt x="67" y="71"/>
                    <a:pt x="67" y="71"/>
                  </a:cubicBezTo>
                  <a:cubicBezTo>
                    <a:pt x="63" y="76"/>
                    <a:pt x="63" y="76"/>
                    <a:pt x="63" y="76"/>
                  </a:cubicBezTo>
                  <a:cubicBezTo>
                    <a:pt x="62" y="75"/>
                    <a:pt x="62" y="75"/>
                    <a:pt x="62" y="75"/>
                  </a:cubicBezTo>
                  <a:cubicBezTo>
                    <a:pt x="66" y="70"/>
                    <a:pt x="66" y="70"/>
                    <a:pt x="66" y="70"/>
                  </a:cubicBezTo>
                  <a:cubicBezTo>
                    <a:pt x="64" y="68"/>
                    <a:pt x="64" y="68"/>
                    <a:pt x="64" y="68"/>
                  </a:cubicBezTo>
                  <a:cubicBezTo>
                    <a:pt x="60" y="72"/>
                    <a:pt x="60" y="72"/>
                    <a:pt x="60" y="72"/>
                  </a:cubicBezTo>
                  <a:cubicBezTo>
                    <a:pt x="58" y="71"/>
                    <a:pt x="58" y="71"/>
                    <a:pt x="58" y="71"/>
                  </a:cubicBezTo>
                  <a:cubicBezTo>
                    <a:pt x="63" y="67"/>
                    <a:pt x="63" y="67"/>
                    <a:pt x="63" y="67"/>
                  </a:cubicBezTo>
                  <a:cubicBezTo>
                    <a:pt x="60" y="64"/>
                    <a:pt x="60" y="64"/>
                    <a:pt x="60" y="64"/>
                  </a:cubicBezTo>
                  <a:cubicBezTo>
                    <a:pt x="51" y="72"/>
                    <a:pt x="51" y="72"/>
                    <a:pt x="51" y="72"/>
                  </a:cubicBezTo>
                  <a:cubicBezTo>
                    <a:pt x="50" y="71"/>
                    <a:pt x="50" y="71"/>
                    <a:pt x="50" y="71"/>
                  </a:cubicBezTo>
                  <a:cubicBezTo>
                    <a:pt x="59" y="63"/>
                    <a:pt x="59" y="63"/>
                    <a:pt x="59" y="63"/>
                  </a:cubicBezTo>
                  <a:cubicBezTo>
                    <a:pt x="57" y="61"/>
                    <a:pt x="57" y="61"/>
                    <a:pt x="57" y="61"/>
                  </a:cubicBezTo>
                  <a:cubicBezTo>
                    <a:pt x="53" y="65"/>
                    <a:pt x="53" y="65"/>
                    <a:pt x="53" y="65"/>
                  </a:cubicBezTo>
                  <a:cubicBezTo>
                    <a:pt x="52" y="64"/>
                    <a:pt x="52" y="64"/>
                    <a:pt x="52" y="64"/>
                  </a:cubicBezTo>
                  <a:cubicBezTo>
                    <a:pt x="56" y="60"/>
                    <a:pt x="56" y="60"/>
                    <a:pt x="56" y="60"/>
                  </a:cubicBezTo>
                  <a:cubicBezTo>
                    <a:pt x="53" y="57"/>
                    <a:pt x="53" y="57"/>
                    <a:pt x="53" y="57"/>
                  </a:cubicBezTo>
                  <a:cubicBezTo>
                    <a:pt x="49" y="61"/>
                    <a:pt x="49" y="61"/>
                    <a:pt x="49" y="61"/>
                  </a:cubicBezTo>
                  <a:cubicBezTo>
                    <a:pt x="48" y="60"/>
                    <a:pt x="48" y="60"/>
                    <a:pt x="48" y="60"/>
                  </a:cubicBezTo>
                  <a:cubicBezTo>
                    <a:pt x="52" y="56"/>
                    <a:pt x="52" y="56"/>
                    <a:pt x="52" y="56"/>
                  </a:cubicBezTo>
                  <a:cubicBezTo>
                    <a:pt x="49" y="53"/>
                    <a:pt x="49" y="53"/>
                    <a:pt x="49" y="53"/>
                  </a:cubicBezTo>
                  <a:cubicBezTo>
                    <a:pt x="45" y="57"/>
                    <a:pt x="45" y="57"/>
                    <a:pt x="45" y="57"/>
                  </a:cubicBezTo>
                  <a:cubicBezTo>
                    <a:pt x="44" y="56"/>
                    <a:pt x="44" y="56"/>
                    <a:pt x="44" y="56"/>
                  </a:cubicBezTo>
                  <a:cubicBezTo>
                    <a:pt x="48" y="52"/>
                    <a:pt x="48" y="52"/>
                    <a:pt x="48" y="52"/>
                  </a:cubicBezTo>
                  <a:cubicBezTo>
                    <a:pt x="46" y="50"/>
                    <a:pt x="46" y="50"/>
                    <a:pt x="46" y="50"/>
                  </a:cubicBezTo>
                  <a:cubicBezTo>
                    <a:pt x="37" y="58"/>
                    <a:pt x="37" y="58"/>
                    <a:pt x="37" y="58"/>
                  </a:cubicBezTo>
                  <a:cubicBezTo>
                    <a:pt x="36" y="57"/>
                    <a:pt x="36" y="57"/>
                    <a:pt x="36" y="57"/>
                  </a:cubicBezTo>
                  <a:cubicBezTo>
                    <a:pt x="45" y="49"/>
                    <a:pt x="45" y="49"/>
                    <a:pt x="45" y="49"/>
                  </a:cubicBezTo>
                  <a:cubicBezTo>
                    <a:pt x="42" y="46"/>
                    <a:pt x="42" y="46"/>
                    <a:pt x="42" y="46"/>
                  </a:cubicBezTo>
                  <a:cubicBezTo>
                    <a:pt x="38" y="51"/>
                    <a:pt x="38" y="51"/>
                    <a:pt x="38" y="51"/>
                  </a:cubicBezTo>
                  <a:cubicBezTo>
                    <a:pt x="37" y="50"/>
                    <a:pt x="37" y="50"/>
                    <a:pt x="37" y="50"/>
                  </a:cubicBezTo>
                  <a:cubicBezTo>
                    <a:pt x="41" y="45"/>
                    <a:pt x="41" y="45"/>
                    <a:pt x="41" y="45"/>
                  </a:cubicBezTo>
                  <a:cubicBezTo>
                    <a:pt x="38" y="42"/>
                    <a:pt x="38" y="42"/>
                    <a:pt x="38" y="42"/>
                  </a:cubicBezTo>
                  <a:cubicBezTo>
                    <a:pt x="34" y="47"/>
                    <a:pt x="34" y="47"/>
                    <a:pt x="34" y="47"/>
                  </a:cubicBezTo>
                  <a:cubicBezTo>
                    <a:pt x="33" y="46"/>
                    <a:pt x="33" y="46"/>
                    <a:pt x="33" y="46"/>
                  </a:cubicBezTo>
                  <a:cubicBezTo>
                    <a:pt x="37" y="41"/>
                    <a:pt x="37" y="41"/>
                    <a:pt x="37" y="41"/>
                  </a:cubicBezTo>
                  <a:cubicBezTo>
                    <a:pt x="35" y="39"/>
                    <a:pt x="35" y="39"/>
                    <a:pt x="35" y="39"/>
                  </a:cubicBezTo>
                  <a:cubicBezTo>
                    <a:pt x="30" y="43"/>
                    <a:pt x="30" y="43"/>
                    <a:pt x="30" y="43"/>
                  </a:cubicBezTo>
                  <a:cubicBezTo>
                    <a:pt x="29" y="42"/>
                    <a:pt x="29" y="42"/>
                    <a:pt x="29" y="42"/>
                  </a:cubicBezTo>
                  <a:cubicBezTo>
                    <a:pt x="34" y="38"/>
                    <a:pt x="34" y="38"/>
                    <a:pt x="34" y="38"/>
                  </a:cubicBezTo>
                  <a:cubicBezTo>
                    <a:pt x="31" y="35"/>
                    <a:pt x="31" y="35"/>
                    <a:pt x="31" y="35"/>
                  </a:cubicBezTo>
                  <a:cubicBezTo>
                    <a:pt x="22" y="43"/>
                    <a:pt x="22" y="43"/>
                    <a:pt x="22" y="43"/>
                  </a:cubicBezTo>
                  <a:cubicBezTo>
                    <a:pt x="21" y="42"/>
                    <a:pt x="21" y="42"/>
                    <a:pt x="21" y="42"/>
                  </a:cubicBezTo>
                  <a:cubicBezTo>
                    <a:pt x="30" y="34"/>
                    <a:pt x="30" y="34"/>
                    <a:pt x="30" y="34"/>
                  </a:cubicBezTo>
                  <a:cubicBezTo>
                    <a:pt x="27" y="31"/>
                    <a:pt x="27" y="31"/>
                    <a:pt x="27" y="31"/>
                  </a:cubicBezTo>
                  <a:cubicBezTo>
                    <a:pt x="23" y="35"/>
                    <a:pt x="23" y="35"/>
                    <a:pt x="23" y="35"/>
                  </a:cubicBezTo>
                  <a:cubicBezTo>
                    <a:pt x="22" y="34"/>
                    <a:pt x="22" y="34"/>
                    <a:pt x="22" y="34"/>
                  </a:cubicBezTo>
                  <a:cubicBezTo>
                    <a:pt x="26" y="30"/>
                    <a:pt x="26" y="30"/>
                    <a:pt x="26" y="30"/>
                  </a:cubicBezTo>
                  <a:cubicBezTo>
                    <a:pt x="23" y="27"/>
                    <a:pt x="23" y="27"/>
                    <a:pt x="23" y="27"/>
                  </a:cubicBezTo>
                  <a:cubicBezTo>
                    <a:pt x="19" y="31"/>
                    <a:pt x="19" y="31"/>
                    <a:pt x="19" y="31"/>
                  </a:cubicBezTo>
                  <a:cubicBezTo>
                    <a:pt x="18" y="30"/>
                    <a:pt x="18" y="30"/>
                    <a:pt x="18" y="30"/>
                  </a:cubicBezTo>
                  <a:cubicBezTo>
                    <a:pt x="22" y="26"/>
                    <a:pt x="22" y="26"/>
                    <a:pt x="22" y="26"/>
                  </a:cubicBezTo>
                  <a:cubicBezTo>
                    <a:pt x="19" y="23"/>
                    <a:pt x="19" y="23"/>
                    <a:pt x="19" y="23"/>
                  </a:cubicBezTo>
                  <a:cubicBezTo>
                    <a:pt x="15" y="28"/>
                    <a:pt x="15" y="28"/>
                    <a:pt x="15" y="28"/>
                  </a:cubicBezTo>
                  <a:cubicBezTo>
                    <a:pt x="14" y="27"/>
                    <a:pt x="14" y="27"/>
                    <a:pt x="14" y="27"/>
                  </a:cubicBezTo>
                  <a:cubicBezTo>
                    <a:pt x="18" y="22"/>
                    <a:pt x="18" y="22"/>
                    <a:pt x="18" y="22"/>
                  </a:cubicBezTo>
                  <a:cubicBezTo>
                    <a:pt x="16" y="20"/>
                    <a:pt x="16" y="20"/>
                    <a:pt x="16" y="20"/>
                  </a:cubicBezTo>
                  <a:cubicBezTo>
                    <a:pt x="7" y="28"/>
                    <a:pt x="7" y="28"/>
                    <a:pt x="7" y="28"/>
                  </a:cubicBezTo>
                  <a:cubicBezTo>
                    <a:pt x="6" y="27"/>
                    <a:pt x="6" y="27"/>
                    <a:pt x="6" y="27"/>
                  </a:cubicBezTo>
                  <a:cubicBezTo>
                    <a:pt x="15" y="19"/>
                    <a:pt x="15" y="19"/>
                    <a:pt x="15" y="19"/>
                  </a:cubicBezTo>
                  <a:cubicBezTo>
                    <a:pt x="5" y="9"/>
                    <a:pt x="5" y="9"/>
                    <a:pt x="5" y="9"/>
                  </a:cubicBezTo>
                  <a:cubicBezTo>
                    <a:pt x="5" y="148"/>
                    <a:pt x="5" y="148"/>
                    <a:pt x="5" y="148"/>
                  </a:cubicBezTo>
                  <a:cubicBezTo>
                    <a:pt x="0" y="154"/>
                    <a:pt x="0" y="154"/>
                    <a:pt x="0" y="154"/>
                  </a:cubicBezTo>
                  <a:cubicBezTo>
                    <a:pt x="0" y="3"/>
                    <a:pt x="0" y="3"/>
                    <a:pt x="0" y="3"/>
                  </a:cubicBezTo>
                  <a:cubicBezTo>
                    <a:pt x="0" y="1"/>
                    <a:pt x="0" y="0"/>
                    <a:pt x="1" y="0"/>
                  </a:cubicBezTo>
                  <a:cubicBezTo>
                    <a:pt x="2" y="0"/>
                    <a:pt x="4" y="0"/>
                    <a:pt x="4" y="1"/>
                  </a:cubicBezTo>
                  <a:cubicBezTo>
                    <a:pt x="79" y="75"/>
                    <a:pt x="79" y="75"/>
                    <a:pt x="79" y="75"/>
                  </a:cubicBezTo>
                  <a:cubicBezTo>
                    <a:pt x="66" y="87"/>
                    <a:pt x="66" y="87"/>
                    <a:pt x="66"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25" name="Freeform 12"/>
            <p:cNvSpPr/>
            <p:nvPr/>
          </p:nvSpPr>
          <p:spPr bwMode="auto">
            <a:xfrm>
              <a:off x="1892" y="541"/>
              <a:ext cx="97" cy="188"/>
            </a:xfrm>
            <a:custGeom>
              <a:avLst/>
              <a:gdLst>
                <a:gd name="T0" fmla="*/ 0 w 41"/>
                <a:gd name="T1" fmla="*/ 79 h 79"/>
                <a:gd name="T2" fmla="*/ 0 w 41"/>
                <a:gd name="T3" fmla="*/ 3 h 79"/>
                <a:gd name="T4" fmla="*/ 2 w 41"/>
                <a:gd name="T5" fmla="*/ 0 h 79"/>
                <a:gd name="T6" fmla="*/ 5 w 41"/>
                <a:gd name="T7" fmla="*/ 1 h 79"/>
                <a:gd name="T8" fmla="*/ 41 w 41"/>
                <a:gd name="T9" fmla="*/ 38 h 79"/>
                <a:gd name="T10" fmla="*/ 37 w 41"/>
                <a:gd name="T11" fmla="*/ 41 h 79"/>
                <a:gd name="T12" fmla="*/ 5 w 41"/>
                <a:gd name="T13" fmla="*/ 10 h 79"/>
                <a:gd name="T14" fmla="*/ 5 w 41"/>
                <a:gd name="T15" fmla="*/ 73 h 79"/>
                <a:gd name="T16" fmla="*/ 0 w 41"/>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9">
                  <a:moveTo>
                    <a:pt x="0" y="79"/>
                  </a:moveTo>
                  <a:cubicBezTo>
                    <a:pt x="0" y="3"/>
                    <a:pt x="0" y="3"/>
                    <a:pt x="0" y="3"/>
                  </a:cubicBezTo>
                  <a:cubicBezTo>
                    <a:pt x="0" y="2"/>
                    <a:pt x="1" y="1"/>
                    <a:pt x="2" y="0"/>
                  </a:cubicBezTo>
                  <a:cubicBezTo>
                    <a:pt x="3" y="0"/>
                    <a:pt x="4" y="0"/>
                    <a:pt x="5" y="1"/>
                  </a:cubicBezTo>
                  <a:cubicBezTo>
                    <a:pt x="41" y="38"/>
                    <a:pt x="41" y="38"/>
                    <a:pt x="41" y="38"/>
                  </a:cubicBezTo>
                  <a:cubicBezTo>
                    <a:pt x="37" y="41"/>
                    <a:pt x="37" y="41"/>
                    <a:pt x="37" y="41"/>
                  </a:cubicBezTo>
                  <a:cubicBezTo>
                    <a:pt x="5" y="10"/>
                    <a:pt x="5" y="10"/>
                    <a:pt x="5" y="10"/>
                  </a:cubicBezTo>
                  <a:cubicBezTo>
                    <a:pt x="5" y="73"/>
                    <a:pt x="5" y="73"/>
                    <a:pt x="5" y="73"/>
                  </a:cubicBezTo>
                  <a:lnTo>
                    <a:pt x="0"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sp>
          <p:nvSpPr>
            <p:cNvPr id="26" name="Freeform 13"/>
            <p:cNvSpPr>
              <a:spLocks noEditPoints="1"/>
            </p:cNvSpPr>
            <p:nvPr/>
          </p:nvSpPr>
          <p:spPr bwMode="auto">
            <a:xfrm>
              <a:off x="1754" y="529"/>
              <a:ext cx="447" cy="446"/>
            </a:xfrm>
            <a:custGeom>
              <a:avLst/>
              <a:gdLst>
                <a:gd name="T0" fmla="*/ 2 w 188"/>
                <a:gd name="T1" fmla="*/ 151 h 187"/>
                <a:gd name="T2" fmla="*/ 36 w 188"/>
                <a:gd name="T3" fmla="*/ 185 h 187"/>
                <a:gd name="T4" fmla="*/ 43 w 188"/>
                <a:gd name="T5" fmla="*/ 185 h 187"/>
                <a:gd name="T6" fmla="*/ 186 w 188"/>
                <a:gd name="T7" fmla="*/ 43 h 187"/>
                <a:gd name="T8" fmla="*/ 186 w 188"/>
                <a:gd name="T9" fmla="*/ 36 h 187"/>
                <a:gd name="T10" fmla="*/ 152 w 188"/>
                <a:gd name="T11" fmla="*/ 2 h 187"/>
                <a:gd name="T12" fmla="*/ 145 w 188"/>
                <a:gd name="T13" fmla="*/ 2 h 187"/>
                <a:gd name="T14" fmla="*/ 2 w 188"/>
                <a:gd name="T15" fmla="*/ 144 h 187"/>
                <a:gd name="T16" fmla="*/ 2 w 188"/>
                <a:gd name="T17" fmla="*/ 151 h 187"/>
                <a:gd name="T18" fmla="*/ 6 w 188"/>
                <a:gd name="T19" fmla="*/ 148 h 187"/>
                <a:gd name="T20" fmla="*/ 148 w 188"/>
                <a:gd name="T21" fmla="*/ 5 h 187"/>
                <a:gd name="T22" fmla="*/ 182 w 188"/>
                <a:gd name="T23" fmla="*/ 39 h 187"/>
                <a:gd name="T24" fmla="*/ 173 w 188"/>
                <a:gd name="T25" fmla="*/ 48 h 187"/>
                <a:gd name="T26" fmla="*/ 148 w 188"/>
                <a:gd name="T27" fmla="*/ 23 h 187"/>
                <a:gd name="T28" fmla="*/ 145 w 188"/>
                <a:gd name="T29" fmla="*/ 26 h 187"/>
                <a:gd name="T30" fmla="*/ 170 w 188"/>
                <a:gd name="T31" fmla="*/ 51 h 187"/>
                <a:gd name="T32" fmla="*/ 162 w 188"/>
                <a:gd name="T33" fmla="*/ 59 h 187"/>
                <a:gd name="T34" fmla="*/ 149 w 188"/>
                <a:gd name="T35" fmla="*/ 47 h 187"/>
                <a:gd name="T36" fmla="*/ 146 w 188"/>
                <a:gd name="T37" fmla="*/ 50 h 187"/>
                <a:gd name="T38" fmla="*/ 159 w 188"/>
                <a:gd name="T39" fmla="*/ 62 h 187"/>
                <a:gd name="T40" fmla="*/ 151 w 188"/>
                <a:gd name="T41" fmla="*/ 70 h 187"/>
                <a:gd name="T42" fmla="*/ 138 w 188"/>
                <a:gd name="T43" fmla="*/ 58 h 187"/>
                <a:gd name="T44" fmla="*/ 135 w 188"/>
                <a:gd name="T45" fmla="*/ 61 h 187"/>
                <a:gd name="T46" fmla="*/ 148 w 188"/>
                <a:gd name="T47" fmla="*/ 73 h 187"/>
                <a:gd name="T48" fmla="*/ 139 w 188"/>
                <a:gd name="T49" fmla="*/ 82 h 187"/>
                <a:gd name="T50" fmla="*/ 127 w 188"/>
                <a:gd name="T51" fmla="*/ 69 h 187"/>
                <a:gd name="T52" fmla="*/ 124 w 188"/>
                <a:gd name="T53" fmla="*/ 72 h 187"/>
                <a:gd name="T54" fmla="*/ 136 w 188"/>
                <a:gd name="T55" fmla="*/ 85 h 187"/>
                <a:gd name="T56" fmla="*/ 128 w 188"/>
                <a:gd name="T57" fmla="*/ 93 h 187"/>
                <a:gd name="T58" fmla="*/ 103 w 188"/>
                <a:gd name="T59" fmla="*/ 68 h 187"/>
                <a:gd name="T60" fmla="*/ 100 w 188"/>
                <a:gd name="T61" fmla="*/ 71 h 187"/>
                <a:gd name="T62" fmla="*/ 125 w 188"/>
                <a:gd name="T63" fmla="*/ 96 h 187"/>
                <a:gd name="T64" fmla="*/ 117 w 188"/>
                <a:gd name="T65" fmla="*/ 104 h 187"/>
                <a:gd name="T66" fmla="*/ 104 w 188"/>
                <a:gd name="T67" fmla="*/ 92 h 187"/>
                <a:gd name="T68" fmla="*/ 101 w 188"/>
                <a:gd name="T69" fmla="*/ 95 h 187"/>
                <a:gd name="T70" fmla="*/ 114 w 188"/>
                <a:gd name="T71" fmla="*/ 107 h 187"/>
                <a:gd name="T72" fmla="*/ 106 w 188"/>
                <a:gd name="T73" fmla="*/ 115 h 187"/>
                <a:gd name="T74" fmla="*/ 93 w 188"/>
                <a:gd name="T75" fmla="*/ 103 h 187"/>
                <a:gd name="T76" fmla="*/ 90 w 188"/>
                <a:gd name="T77" fmla="*/ 105 h 187"/>
                <a:gd name="T78" fmla="*/ 103 w 188"/>
                <a:gd name="T79" fmla="*/ 118 h 187"/>
                <a:gd name="T80" fmla="*/ 94 w 188"/>
                <a:gd name="T81" fmla="*/ 127 h 187"/>
                <a:gd name="T82" fmla="*/ 82 w 188"/>
                <a:gd name="T83" fmla="*/ 114 h 187"/>
                <a:gd name="T84" fmla="*/ 79 w 188"/>
                <a:gd name="T85" fmla="*/ 117 h 187"/>
                <a:gd name="T86" fmla="*/ 91 w 188"/>
                <a:gd name="T87" fmla="*/ 130 h 187"/>
                <a:gd name="T88" fmla="*/ 84 w 188"/>
                <a:gd name="T89" fmla="*/ 137 h 187"/>
                <a:gd name="T90" fmla="*/ 59 w 188"/>
                <a:gd name="T91" fmla="*/ 111 h 187"/>
                <a:gd name="T92" fmla="*/ 56 w 188"/>
                <a:gd name="T93" fmla="*/ 114 h 187"/>
                <a:gd name="T94" fmla="*/ 81 w 188"/>
                <a:gd name="T95" fmla="*/ 140 h 187"/>
                <a:gd name="T96" fmla="*/ 74 w 188"/>
                <a:gd name="T97" fmla="*/ 147 h 187"/>
                <a:gd name="T98" fmla="*/ 61 w 188"/>
                <a:gd name="T99" fmla="*/ 135 h 187"/>
                <a:gd name="T100" fmla="*/ 58 w 188"/>
                <a:gd name="T101" fmla="*/ 138 h 187"/>
                <a:gd name="T102" fmla="*/ 71 w 188"/>
                <a:gd name="T103" fmla="*/ 150 h 187"/>
                <a:gd name="T104" fmla="*/ 63 w 188"/>
                <a:gd name="T105" fmla="*/ 158 h 187"/>
                <a:gd name="T106" fmla="*/ 50 w 188"/>
                <a:gd name="T107" fmla="*/ 146 h 187"/>
                <a:gd name="T108" fmla="*/ 47 w 188"/>
                <a:gd name="T109" fmla="*/ 149 h 187"/>
                <a:gd name="T110" fmla="*/ 60 w 188"/>
                <a:gd name="T111" fmla="*/ 161 h 187"/>
                <a:gd name="T112" fmla="*/ 51 w 188"/>
                <a:gd name="T113" fmla="*/ 170 h 187"/>
                <a:gd name="T114" fmla="*/ 38 w 188"/>
                <a:gd name="T115" fmla="*/ 158 h 187"/>
                <a:gd name="T116" fmla="*/ 35 w 188"/>
                <a:gd name="T117" fmla="*/ 161 h 187"/>
                <a:gd name="T118" fmla="*/ 48 w 188"/>
                <a:gd name="T119" fmla="*/ 173 h 187"/>
                <a:gd name="T120" fmla="*/ 40 w 188"/>
                <a:gd name="T121" fmla="*/ 182 h 187"/>
                <a:gd name="T122" fmla="*/ 6 w 188"/>
                <a:gd name="T123" fmla="*/ 14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 h="187">
                  <a:moveTo>
                    <a:pt x="2" y="151"/>
                  </a:moveTo>
                  <a:cubicBezTo>
                    <a:pt x="36" y="185"/>
                    <a:pt x="36" y="185"/>
                    <a:pt x="36" y="185"/>
                  </a:cubicBezTo>
                  <a:cubicBezTo>
                    <a:pt x="38" y="187"/>
                    <a:pt x="41" y="187"/>
                    <a:pt x="43" y="185"/>
                  </a:cubicBezTo>
                  <a:cubicBezTo>
                    <a:pt x="186" y="43"/>
                    <a:pt x="186" y="43"/>
                    <a:pt x="186" y="43"/>
                  </a:cubicBezTo>
                  <a:cubicBezTo>
                    <a:pt x="188" y="41"/>
                    <a:pt x="188" y="37"/>
                    <a:pt x="186" y="36"/>
                  </a:cubicBezTo>
                  <a:cubicBezTo>
                    <a:pt x="152" y="2"/>
                    <a:pt x="152" y="2"/>
                    <a:pt x="152" y="2"/>
                  </a:cubicBezTo>
                  <a:cubicBezTo>
                    <a:pt x="150" y="0"/>
                    <a:pt x="147" y="0"/>
                    <a:pt x="145" y="2"/>
                  </a:cubicBezTo>
                  <a:cubicBezTo>
                    <a:pt x="2" y="144"/>
                    <a:pt x="2" y="144"/>
                    <a:pt x="2" y="144"/>
                  </a:cubicBezTo>
                  <a:cubicBezTo>
                    <a:pt x="0" y="146"/>
                    <a:pt x="0" y="150"/>
                    <a:pt x="2" y="151"/>
                  </a:cubicBezTo>
                  <a:close/>
                  <a:moveTo>
                    <a:pt x="6" y="148"/>
                  </a:moveTo>
                  <a:cubicBezTo>
                    <a:pt x="148" y="5"/>
                    <a:pt x="148" y="5"/>
                    <a:pt x="148" y="5"/>
                  </a:cubicBezTo>
                  <a:cubicBezTo>
                    <a:pt x="182" y="39"/>
                    <a:pt x="182" y="39"/>
                    <a:pt x="182" y="39"/>
                  </a:cubicBezTo>
                  <a:cubicBezTo>
                    <a:pt x="173" y="48"/>
                    <a:pt x="173" y="48"/>
                    <a:pt x="173" y="48"/>
                  </a:cubicBezTo>
                  <a:cubicBezTo>
                    <a:pt x="148" y="23"/>
                    <a:pt x="148" y="23"/>
                    <a:pt x="148" y="23"/>
                  </a:cubicBezTo>
                  <a:cubicBezTo>
                    <a:pt x="145" y="26"/>
                    <a:pt x="145" y="26"/>
                    <a:pt x="145" y="26"/>
                  </a:cubicBezTo>
                  <a:cubicBezTo>
                    <a:pt x="170" y="51"/>
                    <a:pt x="170" y="51"/>
                    <a:pt x="170" y="51"/>
                  </a:cubicBezTo>
                  <a:cubicBezTo>
                    <a:pt x="162" y="59"/>
                    <a:pt x="162" y="59"/>
                    <a:pt x="162" y="59"/>
                  </a:cubicBezTo>
                  <a:cubicBezTo>
                    <a:pt x="149" y="47"/>
                    <a:pt x="149" y="47"/>
                    <a:pt x="149" y="47"/>
                  </a:cubicBezTo>
                  <a:cubicBezTo>
                    <a:pt x="146" y="50"/>
                    <a:pt x="146" y="50"/>
                    <a:pt x="146" y="50"/>
                  </a:cubicBezTo>
                  <a:cubicBezTo>
                    <a:pt x="159" y="62"/>
                    <a:pt x="159" y="62"/>
                    <a:pt x="159" y="62"/>
                  </a:cubicBezTo>
                  <a:cubicBezTo>
                    <a:pt x="151" y="70"/>
                    <a:pt x="151" y="70"/>
                    <a:pt x="151" y="70"/>
                  </a:cubicBezTo>
                  <a:cubicBezTo>
                    <a:pt x="138" y="58"/>
                    <a:pt x="138" y="58"/>
                    <a:pt x="138" y="58"/>
                  </a:cubicBezTo>
                  <a:cubicBezTo>
                    <a:pt x="135" y="61"/>
                    <a:pt x="135" y="61"/>
                    <a:pt x="135" y="61"/>
                  </a:cubicBezTo>
                  <a:cubicBezTo>
                    <a:pt x="148" y="73"/>
                    <a:pt x="148" y="73"/>
                    <a:pt x="148" y="73"/>
                  </a:cubicBezTo>
                  <a:cubicBezTo>
                    <a:pt x="139" y="82"/>
                    <a:pt x="139" y="82"/>
                    <a:pt x="139" y="82"/>
                  </a:cubicBezTo>
                  <a:cubicBezTo>
                    <a:pt x="127" y="69"/>
                    <a:pt x="127" y="69"/>
                    <a:pt x="127" y="69"/>
                  </a:cubicBezTo>
                  <a:cubicBezTo>
                    <a:pt x="124" y="72"/>
                    <a:pt x="124" y="72"/>
                    <a:pt x="124" y="72"/>
                  </a:cubicBezTo>
                  <a:cubicBezTo>
                    <a:pt x="136" y="85"/>
                    <a:pt x="136" y="85"/>
                    <a:pt x="136" y="85"/>
                  </a:cubicBezTo>
                  <a:cubicBezTo>
                    <a:pt x="128" y="93"/>
                    <a:pt x="128" y="93"/>
                    <a:pt x="128" y="93"/>
                  </a:cubicBezTo>
                  <a:cubicBezTo>
                    <a:pt x="103" y="68"/>
                    <a:pt x="103" y="68"/>
                    <a:pt x="103" y="68"/>
                  </a:cubicBezTo>
                  <a:cubicBezTo>
                    <a:pt x="100" y="71"/>
                    <a:pt x="100" y="71"/>
                    <a:pt x="100" y="71"/>
                  </a:cubicBezTo>
                  <a:cubicBezTo>
                    <a:pt x="125" y="96"/>
                    <a:pt x="125" y="96"/>
                    <a:pt x="125" y="96"/>
                  </a:cubicBezTo>
                  <a:cubicBezTo>
                    <a:pt x="117" y="104"/>
                    <a:pt x="117" y="104"/>
                    <a:pt x="117" y="104"/>
                  </a:cubicBezTo>
                  <a:cubicBezTo>
                    <a:pt x="104" y="92"/>
                    <a:pt x="104" y="92"/>
                    <a:pt x="104" y="92"/>
                  </a:cubicBezTo>
                  <a:cubicBezTo>
                    <a:pt x="101" y="95"/>
                    <a:pt x="101" y="95"/>
                    <a:pt x="101" y="95"/>
                  </a:cubicBezTo>
                  <a:cubicBezTo>
                    <a:pt x="114" y="107"/>
                    <a:pt x="114" y="107"/>
                    <a:pt x="114" y="107"/>
                  </a:cubicBezTo>
                  <a:cubicBezTo>
                    <a:pt x="106" y="115"/>
                    <a:pt x="106" y="115"/>
                    <a:pt x="106" y="115"/>
                  </a:cubicBezTo>
                  <a:cubicBezTo>
                    <a:pt x="93" y="103"/>
                    <a:pt x="93" y="103"/>
                    <a:pt x="93" y="103"/>
                  </a:cubicBezTo>
                  <a:cubicBezTo>
                    <a:pt x="90" y="105"/>
                    <a:pt x="90" y="105"/>
                    <a:pt x="90" y="105"/>
                  </a:cubicBezTo>
                  <a:cubicBezTo>
                    <a:pt x="103" y="118"/>
                    <a:pt x="103" y="118"/>
                    <a:pt x="103" y="118"/>
                  </a:cubicBezTo>
                  <a:cubicBezTo>
                    <a:pt x="94" y="127"/>
                    <a:pt x="94" y="127"/>
                    <a:pt x="94" y="127"/>
                  </a:cubicBezTo>
                  <a:cubicBezTo>
                    <a:pt x="82" y="114"/>
                    <a:pt x="82" y="114"/>
                    <a:pt x="82" y="114"/>
                  </a:cubicBezTo>
                  <a:cubicBezTo>
                    <a:pt x="79" y="117"/>
                    <a:pt x="79" y="117"/>
                    <a:pt x="79" y="117"/>
                  </a:cubicBezTo>
                  <a:cubicBezTo>
                    <a:pt x="91" y="130"/>
                    <a:pt x="91" y="130"/>
                    <a:pt x="91" y="130"/>
                  </a:cubicBezTo>
                  <a:cubicBezTo>
                    <a:pt x="84" y="137"/>
                    <a:pt x="84" y="137"/>
                    <a:pt x="84" y="137"/>
                  </a:cubicBezTo>
                  <a:cubicBezTo>
                    <a:pt x="59" y="111"/>
                    <a:pt x="59" y="111"/>
                    <a:pt x="59" y="111"/>
                  </a:cubicBezTo>
                  <a:cubicBezTo>
                    <a:pt x="56" y="114"/>
                    <a:pt x="56" y="114"/>
                    <a:pt x="56" y="114"/>
                  </a:cubicBezTo>
                  <a:cubicBezTo>
                    <a:pt x="81" y="140"/>
                    <a:pt x="81" y="140"/>
                    <a:pt x="81" y="140"/>
                  </a:cubicBezTo>
                  <a:cubicBezTo>
                    <a:pt x="74" y="147"/>
                    <a:pt x="74" y="147"/>
                    <a:pt x="74" y="147"/>
                  </a:cubicBezTo>
                  <a:cubicBezTo>
                    <a:pt x="61" y="135"/>
                    <a:pt x="61" y="135"/>
                    <a:pt x="61" y="135"/>
                  </a:cubicBezTo>
                  <a:cubicBezTo>
                    <a:pt x="58" y="138"/>
                    <a:pt x="58" y="138"/>
                    <a:pt x="58" y="138"/>
                  </a:cubicBezTo>
                  <a:cubicBezTo>
                    <a:pt x="71" y="150"/>
                    <a:pt x="71" y="150"/>
                    <a:pt x="71" y="150"/>
                  </a:cubicBezTo>
                  <a:cubicBezTo>
                    <a:pt x="63" y="158"/>
                    <a:pt x="63" y="158"/>
                    <a:pt x="63" y="158"/>
                  </a:cubicBezTo>
                  <a:cubicBezTo>
                    <a:pt x="50" y="146"/>
                    <a:pt x="50" y="146"/>
                    <a:pt x="50" y="146"/>
                  </a:cubicBezTo>
                  <a:cubicBezTo>
                    <a:pt x="47" y="149"/>
                    <a:pt x="47" y="149"/>
                    <a:pt x="47" y="149"/>
                  </a:cubicBezTo>
                  <a:cubicBezTo>
                    <a:pt x="60" y="161"/>
                    <a:pt x="60" y="161"/>
                    <a:pt x="60" y="161"/>
                  </a:cubicBezTo>
                  <a:cubicBezTo>
                    <a:pt x="51" y="170"/>
                    <a:pt x="51" y="170"/>
                    <a:pt x="51" y="170"/>
                  </a:cubicBezTo>
                  <a:cubicBezTo>
                    <a:pt x="38" y="158"/>
                    <a:pt x="38" y="158"/>
                    <a:pt x="38" y="158"/>
                  </a:cubicBezTo>
                  <a:cubicBezTo>
                    <a:pt x="35" y="161"/>
                    <a:pt x="35" y="161"/>
                    <a:pt x="35" y="161"/>
                  </a:cubicBezTo>
                  <a:cubicBezTo>
                    <a:pt x="48" y="173"/>
                    <a:pt x="48" y="173"/>
                    <a:pt x="48" y="173"/>
                  </a:cubicBezTo>
                  <a:cubicBezTo>
                    <a:pt x="40" y="182"/>
                    <a:pt x="40" y="182"/>
                    <a:pt x="40" y="182"/>
                  </a:cubicBezTo>
                  <a:lnTo>
                    <a:pt x="6" y="1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cs typeface="+mn-ea"/>
                <a:sym typeface="+mn-lt"/>
              </a:endParaRPr>
            </a:p>
          </p:txBody>
        </p:sp>
      </p:grpSp>
      <p:sp>
        <p:nvSpPr>
          <p:cNvPr id="27" name="Freeform 5"/>
          <p:cNvSpPr>
            <a:spLocks noChangeAspect="1" noEditPoints="1"/>
          </p:cNvSpPr>
          <p:nvPr/>
        </p:nvSpPr>
        <p:spPr bwMode="auto">
          <a:xfrm>
            <a:off x="9367838" y="5064125"/>
            <a:ext cx="541337" cy="400050"/>
          </a:xfrm>
          <a:custGeom>
            <a:avLst/>
            <a:gdLst>
              <a:gd name="T0" fmla="*/ 2147483646 w 263"/>
              <a:gd name="T1" fmla="*/ 2147483646 h 194"/>
              <a:gd name="T2" fmla="*/ 2147483646 w 263"/>
              <a:gd name="T3" fmla="*/ 2147483646 h 194"/>
              <a:gd name="T4" fmla="*/ 2147483646 w 263"/>
              <a:gd name="T5" fmla="*/ 2147483646 h 194"/>
              <a:gd name="T6" fmla="*/ 2147483646 w 263"/>
              <a:gd name="T7" fmla="*/ 2147483646 h 194"/>
              <a:gd name="T8" fmla="*/ 2147483646 w 263"/>
              <a:gd name="T9" fmla="*/ 2147483646 h 194"/>
              <a:gd name="T10" fmla="*/ 2147483646 w 263"/>
              <a:gd name="T11" fmla="*/ 2147483646 h 194"/>
              <a:gd name="T12" fmla="*/ 2147483646 w 263"/>
              <a:gd name="T13" fmla="*/ 2147483646 h 194"/>
              <a:gd name="T14" fmla="*/ 2147483646 w 263"/>
              <a:gd name="T15" fmla="*/ 2147483646 h 194"/>
              <a:gd name="T16" fmla="*/ 2147483646 w 263"/>
              <a:gd name="T17" fmla="*/ 2147483646 h 194"/>
              <a:gd name="T18" fmla="*/ 2147483646 w 263"/>
              <a:gd name="T19" fmla="*/ 2147483646 h 194"/>
              <a:gd name="T20" fmla="*/ 2147483646 w 263"/>
              <a:gd name="T21" fmla="*/ 2147483646 h 194"/>
              <a:gd name="T22" fmla="*/ 2147483646 w 263"/>
              <a:gd name="T23" fmla="*/ 2147483646 h 194"/>
              <a:gd name="T24" fmla="*/ 2147483646 w 263"/>
              <a:gd name="T25" fmla="*/ 2147483646 h 194"/>
              <a:gd name="T26" fmla="*/ 2147483646 w 263"/>
              <a:gd name="T27" fmla="*/ 2147483646 h 194"/>
              <a:gd name="T28" fmla="*/ 2147483646 w 263"/>
              <a:gd name="T29" fmla="*/ 2147483646 h 194"/>
              <a:gd name="T30" fmla="*/ 2147483646 w 263"/>
              <a:gd name="T31" fmla="*/ 2147483646 h 194"/>
              <a:gd name="T32" fmla="*/ 2147483646 w 263"/>
              <a:gd name="T33" fmla="*/ 2147483646 h 194"/>
              <a:gd name="T34" fmla="*/ 2147483646 w 263"/>
              <a:gd name="T35" fmla="*/ 2147483646 h 194"/>
              <a:gd name="T36" fmla="*/ 2147483646 w 263"/>
              <a:gd name="T37" fmla="*/ 2147483646 h 194"/>
              <a:gd name="T38" fmla="*/ 2147483646 w 263"/>
              <a:gd name="T39" fmla="*/ 2147483646 h 194"/>
              <a:gd name="T40" fmla="*/ 2147483646 w 263"/>
              <a:gd name="T41" fmla="*/ 2147483646 h 194"/>
              <a:gd name="T42" fmla="*/ 2147483646 w 263"/>
              <a:gd name="T43" fmla="*/ 2147483646 h 194"/>
              <a:gd name="T44" fmla="*/ 2147483646 w 263"/>
              <a:gd name="T45" fmla="*/ 2147483646 h 194"/>
              <a:gd name="T46" fmla="*/ 2147483646 w 263"/>
              <a:gd name="T47" fmla="*/ 2147483646 h 194"/>
              <a:gd name="T48" fmla="*/ 2147483646 w 263"/>
              <a:gd name="T49" fmla="*/ 2147483646 h 194"/>
              <a:gd name="T50" fmla="*/ 2147483646 w 263"/>
              <a:gd name="T51" fmla="*/ 2147483646 h 194"/>
              <a:gd name="T52" fmla="*/ 2147483646 w 263"/>
              <a:gd name="T53" fmla="*/ 2147483646 h 194"/>
              <a:gd name="T54" fmla="*/ 2147483646 w 263"/>
              <a:gd name="T55" fmla="*/ 2147483646 h 194"/>
              <a:gd name="T56" fmla="*/ 2147483646 w 263"/>
              <a:gd name="T57" fmla="*/ 2147483646 h 194"/>
              <a:gd name="T58" fmla="*/ 2147483646 w 263"/>
              <a:gd name="T59" fmla="*/ 2147483646 h 194"/>
              <a:gd name="T60" fmla="*/ 2147483646 w 263"/>
              <a:gd name="T61" fmla="*/ 2147483646 h 194"/>
              <a:gd name="T62" fmla="*/ 2147483646 w 263"/>
              <a:gd name="T63" fmla="*/ 2147483646 h 194"/>
              <a:gd name="T64" fmla="*/ 2147483646 w 263"/>
              <a:gd name="T65" fmla="*/ 2147483646 h 194"/>
              <a:gd name="T66" fmla="*/ 2147483646 w 263"/>
              <a:gd name="T67" fmla="*/ 2147483646 h 194"/>
              <a:gd name="T68" fmla="*/ 2147483646 w 263"/>
              <a:gd name="T69" fmla="*/ 2147483646 h 194"/>
              <a:gd name="T70" fmla="*/ 2147483646 w 263"/>
              <a:gd name="T71" fmla="*/ 2147483646 h 194"/>
              <a:gd name="T72" fmla="*/ 2147483646 w 263"/>
              <a:gd name="T73" fmla="*/ 2147483646 h 194"/>
              <a:gd name="T74" fmla="*/ 2147483646 w 263"/>
              <a:gd name="T75" fmla="*/ 2147483646 h 194"/>
              <a:gd name="T76" fmla="*/ 2147483646 w 263"/>
              <a:gd name="T77" fmla="*/ 2147483646 h 194"/>
              <a:gd name="T78" fmla="*/ 2147483646 w 263"/>
              <a:gd name="T79" fmla="*/ 2147483646 h 194"/>
              <a:gd name="T80" fmla="*/ 2147483646 w 263"/>
              <a:gd name="T81" fmla="*/ 2147483646 h 194"/>
              <a:gd name="T82" fmla="*/ 2147483646 w 263"/>
              <a:gd name="T83" fmla="*/ 2147483646 h 194"/>
              <a:gd name="T84" fmla="*/ 2147483646 w 263"/>
              <a:gd name="T85" fmla="*/ 2147483646 h 194"/>
              <a:gd name="T86" fmla="*/ 2147483646 w 263"/>
              <a:gd name="T87" fmla="*/ 2147483646 h 1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63" h="194">
                <a:moveTo>
                  <a:pt x="238" y="59"/>
                </a:moveTo>
                <a:cubicBezTo>
                  <a:pt x="237" y="51"/>
                  <a:pt x="236" y="38"/>
                  <a:pt x="243" y="34"/>
                </a:cubicBezTo>
                <a:cubicBezTo>
                  <a:pt x="244" y="34"/>
                  <a:pt x="244" y="34"/>
                  <a:pt x="244" y="33"/>
                </a:cubicBezTo>
                <a:cubicBezTo>
                  <a:pt x="249" y="32"/>
                  <a:pt x="253" y="29"/>
                  <a:pt x="250" y="26"/>
                </a:cubicBezTo>
                <a:cubicBezTo>
                  <a:pt x="166" y="0"/>
                  <a:pt x="166" y="0"/>
                  <a:pt x="166" y="0"/>
                </a:cubicBezTo>
                <a:cubicBezTo>
                  <a:pt x="29" y="19"/>
                  <a:pt x="29" y="19"/>
                  <a:pt x="29" y="19"/>
                </a:cubicBezTo>
                <a:cubicBezTo>
                  <a:pt x="29" y="19"/>
                  <a:pt x="13" y="21"/>
                  <a:pt x="15" y="46"/>
                </a:cubicBezTo>
                <a:cubicBezTo>
                  <a:pt x="15" y="59"/>
                  <a:pt x="20" y="65"/>
                  <a:pt x="23" y="69"/>
                </a:cubicBezTo>
                <a:cubicBezTo>
                  <a:pt x="12" y="72"/>
                  <a:pt x="12" y="72"/>
                  <a:pt x="12" y="72"/>
                </a:cubicBezTo>
                <a:cubicBezTo>
                  <a:pt x="9" y="76"/>
                  <a:pt x="13" y="78"/>
                  <a:pt x="19" y="80"/>
                </a:cubicBezTo>
                <a:cubicBezTo>
                  <a:pt x="19" y="80"/>
                  <a:pt x="19" y="80"/>
                  <a:pt x="19" y="80"/>
                </a:cubicBezTo>
                <a:cubicBezTo>
                  <a:pt x="26" y="85"/>
                  <a:pt x="26" y="98"/>
                  <a:pt x="25" y="105"/>
                </a:cubicBezTo>
                <a:cubicBezTo>
                  <a:pt x="0" y="112"/>
                  <a:pt x="9" y="115"/>
                  <a:pt x="9" y="115"/>
                </a:cubicBezTo>
                <a:cubicBezTo>
                  <a:pt x="14" y="116"/>
                  <a:pt x="14" y="116"/>
                  <a:pt x="14" y="116"/>
                </a:cubicBezTo>
                <a:cubicBezTo>
                  <a:pt x="10" y="119"/>
                  <a:pt x="6" y="126"/>
                  <a:pt x="7" y="139"/>
                </a:cubicBezTo>
                <a:cubicBezTo>
                  <a:pt x="9" y="163"/>
                  <a:pt x="21" y="165"/>
                  <a:pt x="21" y="165"/>
                </a:cubicBezTo>
                <a:cubicBezTo>
                  <a:pt x="111" y="194"/>
                  <a:pt x="111" y="194"/>
                  <a:pt x="111" y="194"/>
                </a:cubicBezTo>
                <a:cubicBezTo>
                  <a:pt x="246" y="161"/>
                  <a:pt x="246" y="161"/>
                  <a:pt x="246" y="161"/>
                </a:cubicBezTo>
                <a:cubicBezTo>
                  <a:pt x="246" y="161"/>
                  <a:pt x="255" y="159"/>
                  <a:pt x="230" y="152"/>
                </a:cubicBezTo>
                <a:cubicBezTo>
                  <a:pt x="229" y="144"/>
                  <a:pt x="229" y="131"/>
                  <a:pt x="236" y="127"/>
                </a:cubicBezTo>
                <a:cubicBezTo>
                  <a:pt x="236" y="127"/>
                  <a:pt x="236" y="127"/>
                  <a:pt x="236" y="126"/>
                </a:cubicBezTo>
                <a:cubicBezTo>
                  <a:pt x="242" y="125"/>
                  <a:pt x="246" y="122"/>
                  <a:pt x="243" y="119"/>
                </a:cubicBezTo>
                <a:cubicBezTo>
                  <a:pt x="237" y="117"/>
                  <a:pt x="237" y="117"/>
                  <a:pt x="237" y="117"/>
                </a:cubicBezTo>
                <a:cubicBezTo>
                  <a:pt x="241" y="114"/>
                  <a:pt x="247" y="108"/>
                  <a:pt x="248" y="92"/>
                </a:cubicBezTo>
                <a:cubicBezTo>
                  <a:pt x="248" y="81"/>
                  <a:pt x="245" y="75"/>
                  <a:pt x="242" y="71"/>
                </a:cubicBezTo>
                <a:cubicBezTo>
                  <a:pt x="254" y="68"/>
                  <a:pt x="254" y="68"/>
                  <a:pt x="254" y="68"/>
                </a:cubicBezTo>
                <a:cubicBezTo>
                  <a:pt x="254" y="68"/>
                  <a:pt x="263" y="66"/>
                  <a:pt x="238" y="59"/>
                </a:cubicBezTo>
                <a:close/>
                <a:moveTo>
                  <a:pt x="124" y="58"/>
                </a:moveTo>
                <a:cubicBezTo>
                  <a:pt x="147" y="54"/>
                  <a:pt x="147" y="54"/>
                  <a:pt x="147" y="54"/>
                </a:cubicBezTo>
                <a:cubicBezTo>
                  <a:pt x="224" y="38"/>
                  <a:pt x="224" y="38"/>
                  <a:pt x="224" y="38"/>
                </a:cubicBezTo>
                <a:cubicBezTo>
                  <a:pt x="235" y="36"/>
                  <a:pt x="235" y="36"/>
                  <a:pt x="235" y="36"/>
                </a:cubicBezTo>
                <a:cubicBezTo>
                  <a:pt x="232" y="42"/>
                  <a:pt x="232" y="51"/>
                  <a:pt x="233" y="57"/>
                </a:cubicBezTo>
                <a:cubicBezTo>
                  <a:pt x="233" y="59"/>
                  <a:pt x="233" y="60"/>
                  <a:pt x="233" y="61"/>
                </a:cubicBezTo>
                <a:cubicBezTo>
                  <a:pt x="220" y="64"/>
                  <a:pt x="220" y="64"/>
                  <a:pt x="220" y="64"/>
                </a:cubicBezTo>
                <a:cubicBezTo>
                  <a:pt x="123" y="88"/>
                  <a:pt x="123" y="88"/>
                  <a:pt x="123" y="88"/>
                </a:cubicBezTo>
                <a:lnTo>
                  <a:pt x="124" y="58"/>
                </a:lnTo>
                <a:close/>
                <a:moveTo>
                  <a:pt x="27" y="82"/>
                </a:moveTo>
                <a:cubicBezTo>
                  <a:pt x="38" y="84"/>
                  <a:pt x="38" y="84"/>
                  <a:pt x="38" y="84"/>
                </a:cubicBezTo>
                <a:cubicBezTo>
                  <a:pt x="112" y="100"/>
                  <a:pt x="112" y="100"/>
                  <a:pt x="112" y="100"/>
                </a:cubicBezTo>
                <a:cubicBezTo>
                  <a:pt x="118" y="101"/>
                  <a:pt x="118" y="101"/>
                  <a:pt x="118" y="101"/>
                </a:cubicBezTo>
                <a:cubicBezTo>
                  <a:pt x="118" y="101"/>
                  <a:pt x="118" y="101"/>
                  <a:pt x="118" y="101"/>
                </a:cubicBezTo>
                <a:cubicBezTo>
                  <a:pt x="118" y="101"/>
                  <a:pt x="118" y="101"/>
                  <a:pt x="118" y="101"/>
                </a:cubicBezTo>
                <a:cubicBezTo>
                  <a:pt x="138" y="105"/>
                  <a:pt x="138" y="105"/>
                  <a:pt x="138" y="105"/>
                </a:cubicBezTo>
                <a:cubicBezTo>
                  <a:pt x="139" y="134"/>
                  <a:pt x="139" y="134"/>
                  <a:pt x="139" y="134"/>
                </a:cubicBezTo>
                <a:cubicBezTo>
                  <a:pt x="39" y="110"/>
                  <a:pt x="39" y="110"/>
                  <a:pt x="39" y="110"/>
                </a:cubicBezTo>
                <a:cubicBezTo>
                  <a:pt x="29" y="107"/>
                  <a:pt x="29" y="107"/>
                  <a:pt x="29" y="107"/>
                </a:cubicBezTo>
                <a:cubicBezTo>
                  <a:pt x="29" y="106"/>
                  <a:pt x="30" y="105"/>
                  <a:pt x="30" y="104"/>
                </a:cubicBezTo>
                <a:cubicBezTo>
                  <a:pt x="30" y="98"/>
                  <a:pt x="30" y="89"/>
                  <a:pt x="27" y="82"/>
                </a:cubicBezTo>
                <a:close/>
                <a:moveTo>
                  <a:pt x="22" y="45"/>
                </a:moveTo>
                <a:cubicBezTo>
                  <a:pt x="22" y="38"/>
                  <a:pt x="23" y="33"/>
                  <a:pt x="26" y="31"/>
                </a:cubicBezTo>
                <a:cubicBezTo>
                  <a:pt x="27" y="30"/>
                  <a:pt x="29" y="29"/>
                  <a:pt x="30" y="29"/>
                </a:cubicBezTo>
                <a:cubicBezTo>
                  <a:pt x="31" y="29"/>
                  <a:pt x="31" y="29"/>
                  <a:pt x="31" y="29"/>
                </a:cubicBezTo>
                <a:cubicBezTo>
                  <a:pt x="90" y="49"/>
                  <a:pt x="90" y="49"/>
                  <a:pt x="90" y="49"/>
                </a:cubicBezTo>
                <a:cubicBezTo>
                  <a:pt x="120" y="58"/>
                  <a:pt x="120" y="58"/>
                  <a:pt x="120" y="58"/>
                </a:cubicBezTo>
                <a:cubicBezTo>
                  <a:pt x="119" y="88"/>
                  <a:pt x="119" y="88"/>
                  <a:pt x="119" y="88"/>
                </a:cubicBezTo>
                <a:cubicBezTo>
                  <a:pt x="36" y="65"/>
                  <a:pt x="36" y="65"/>
                  <a:pt x="36" y="65"/>
                </a:cubicBezTo>
                <a:cubicBezTo>
                  <a:pt x="32" y="64"/>
                  <a:pt x="32" y="64"/>
                  <a:pt x="32" y="64"/>
                </a:cubicBezTo>
                <a:cubicBezTo>
                  <a:pt x="32" y="64"/>
                  <a:pt x="31" y="64"/>
                  <a:pt x="31" y="63"/>
                </a:cubicBezTo>
                <a:cubicBezTo>
                  <a:pt x="31" y="63"/>
                  <a:pt x="23" y="63"/>
                  <a:pt x="22" y="45"/>
                </a:cubicBezTo>
                <a:close/>
                <a:moveTo>
                  <a:pt x="111" y="181"/>
                </a:moveTo>
                <a:cubicBezTo>
                  <a:pt x="24" y="157"/>
                  <a:pt x="24" y="157"/>
                  <a:pt x="24" y="157"/>
                </a:cubicBezTo>
                <a:cubicBezTo>
                  <a:pt x="24" y="157"/>
                  <a:pt x="24" y="157"/>
                  <a:pt x="24" y="156"/>
                </a:cubicBezTo>
                <a:cubicBezTo>
                  <a:pt x="23" y="156"/>
                  <a:pt x="15" y="156"/>
                  <a:pt x="15" y="138"/>
                </a:cubicBezTo>
                <a:cubicBezTo>
                  <a:pt x="15" y="131"/>
                  <a:pt x="16" y="126"/>
                  <a:pt x="18" y="124"/>
                </a:cubicBezTo>
                <a:cubicBezTo>
                  <a:pt x="20" y="123"/>
                  <a:pt x="21" y="122"/>
                  <a:pt x="23" y="122"/>
                </a:cubicBezTo>
                <a:cubicBezTo>
                  <a:pt x="23" y="122"/>
                  <a:pt x="24" y="122"/>
                  <a:pt x="24" y="122"/>
                </a:cubicBezTo>
                <a:cubicBezTo>
                  <a:pt x="24" y="122"/>
                  <a:pt x="24" y="122"/>
                  <a:pt x="24" y="122"/>
                </a:cubicBezTo>
                <a:cubicBezTo>
                  <a:pt x="112" y="151"/>
                  <a:pt x="112" y="151"/>
                  <a:pt x="112" y="151"/>
                </a:cubicBezTo>
                <a:lnTo>
                  <a:pt x="111" y="181"/>
                </a:lnTo>
                <a:close/>
                <a:moveTo>
                  <a:pt x="225" y="150"/>
                </a:moveTo>
                <a:cubicBezTo>
                  <a:pt x="225" y="152"/>
                  <a:pt x="225" y="153"/>
                  <a:pt x="225" y="154"/>
                </a:cubicBezTo>
                <a:cubicBezTo>
                  <a:pt x="116" y="181"/>
                  <a:pt x="116" y="181"/>
                  <a:pt x="116" y="181"/>
                </a:cubicBezTo>
                <a:cubicBezTo>
                  <a:pt x="117" y="151"/>
                  <a:pt x="117" y="151"/>
                  <a:pt x="117" y="151"/>
                </a:cubicBezTo>
                <a:cubicBezTo>
                  <a:pt x="140" y="147"/>
                  <a:pt x="140" y="147"/>
                  <a:pt x="140" y="147"/>
                </a:cubicBezTo>
                <a:cubicBezTo>
                  <a:pt x="144" y="147"/>
                  <a:pt x="144" y="147"/>
                  <a:pt x="144" y="147"/>
                </a:cubicBezTo>
                <a:cubicBezTo>
                  <a:pt x="157" y="143"/>
                  <a:pt x="157" y="143"/>
                  <a:pt x="157" y="143"/>
                </a:cubicBezTo>
                <a:cubicBezTo>
                  <a:pt x="216" y="131"/>
                  <a:pt x="216" y="131"/>
                  <a:pt x="216" y="131"/>
                </a:cubicBezTo>
                <a:cubicBezTo>
                  <a:pt x="228" y="129"/>
                  <a:pt x="228" y="129"/>
                  <a:pt x="228" y="129"/>
                </a:cubicBezTo>
                <a:cubicBezTo>
                  <a:pt x="224" y="135"/>
                  <a:pt x="224" y="144"/>
                  <a:pt x="225" y="150"/>
                </a:cubicBezTo>
                <a:close/>
                <a:moveTo>
                  <a:pt x="231" y="110"/>
                </a:moveTo>
                <a:cubicBezTo>
                  <a:pt x="231" y="110"/>
                  <a:pt x="231" y="110"/>
                  <a:pt x="230" y="110"/>
                </a:cubicBezTo>
                <a:cubicBezTo>
                  <a:pt x="222" y="112"/>
                  <a:pt x="222" y="112"/>
                  <a:pt x="222" y="112"/>
                </a:cubicBezTo>
                <a:cubicBezTo>
                  <a:pt x="144" y="134"/>
                  <a:pt x="144" y="134"/>
                  <a:pt x="144" y="134"/>
                </a:cubicBezTo>
                <a:cubicBezTo>
                  <a:pt x="143" y="105"/>
                  <a:pt x="143" y="105"/>
                  <a:pt x="143" y="105"/>
                </a:cubicBezTo>
                <a:cubicBezTo>
                  <a:pt x="168" y="96"/>
                  <a:pt x="168" y="96"/>
                  <a:pt x="168" y="96"/>
                </a:cubicBezTo>
                <a:cubicBezTo>
                  <a:pt x="231" y="76"/>
                  <a:pt x="231" y="76"/>
                  <a:pt x="231" y="76"/>
                </a:cubicBezTo>
                <a:cubicBezTo>
                  <a:pt x="231" y="76"/>
                  <a:pt x="234" y="75"/>
                  <a:pt x="237" y="78"/>
                </a:cubicBezTo>
                <a:cubicBezTo>
                  <a:pt x="239" y="80"/>
                  <a:pt x="240" y="85"/>
                  <a:pt x="240" y="91"/>
                </a:cubicBezTo>
                <a:cubicBezTo>
                  <a:pt x="239" y="109"/>
                  <a:pt x="231" y="110"/>
                  <a:pt x="231" y="1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sp>
        <p:nvSpPr>
          <p:cNvPr id="28" name="文本框 33"/>
          <p:cNvSpPr txBox="1">
            <a:spLocks noChangeArrowheads="1"/>
          </p:cNvSpPr>
          <p:nvPr/>
        </p:nvSpPr>
        <p:spPr bwMode="auto">
          <a:xfrm>
            <a:off x="2050793" y="1982788"/>
            <a:ext cx="1005403" cy="37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eaLnBrk="1" hangingPunct="1">
              <a:spcBef>
                <a:spcPct val="0"/>
              </a:spcBef>
              <a:spcAft>
                <a:spcPts val="1000"/>
              </a:spcAft>
              <a:buFontTx/>
              <a:buNone/>
            </a:pPr>
            <a:r>
              <a:rPr lang="zh-CN" altLang="en-US" sz="1600" b="1" dirty="0">
                <a:solidFill>
                  <a:schemeClr val="bg1"/>
                </a:solidFill>
                <a:latin typeface="+mn-lt"/>
                <a:ea typeface="+mn-ea"/>
                <a:cs typeface="+mn-ea"/>
                <a:sym typeface="+mn-lt"/>
              </a:rPr>
              <a:t>点击编辑</a:t>
            </a:r>
            <a:endParaRPr lang="zh-CN" altLang="en-US" sz="1600" b="1" dirty="0">
              <a:solidFill>
                <a:schemeClr val="bg1"/>
              </a:solidFill>
              <a:latin typeface="+mn-lt"/>
              <a:ea typeface="+mn-ea"/>
              <a:cs typeface="+mn-ea"/>
              <a:sym typeface="+mn-lt"/>
            </a:endParaRPr>
          </a:p>
        </p:txBody>
      </p:sp>
      <p:sp>
        <p:nvSpPr>
          <p:cNvPr id="29" name="文本框 34"/>
          <p:cNvSpPr txBox="1">
            <a:spLocks noChangeArrowheads="1"/>
          </p:cNvSpPr>
          <p:nvPr/>
        </p:nvSpPr>
        <p:spPr bwMode="auto">
          <a:xfrm>
            <a:off x="4412992" y="1982788"/>
            <a:ext cx="1005403" cy="37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a:spcBef>
                <a:spcPct val="0"/>
              </a:spcBef>
              <a:spcAft>
                <a:spcPts val="1000"/>
              </a:spcAft>
              <a:buNone/>
            </a:pPr>
            <a:r>
              <a:rPr lang="zh-CN" altLang="en-US" sz="1600" b="1" dirty="0">
                <a:solidFill>
                  <a:schemeClr val="bg1"/>
                </a:solidFill>
                <a:latin typeface="+mn-lt"/>
                <a:ea typeface="+mn-ea"/>
                <a:cs typeface="+mn-ea"/>
                <a:sym typeface="+mn-lt"/>
              </a:rPr>
              <a:t>点击编辑</a:t>
            </a:r>
            <a:endParaRPr lang="zh-CN" altLang="en-US" sz="1600" b="1" dirty="0">
              <a:solidFill>
                <a:schemeClr val="bg1"/>
              </a:solidFill>
              <a:latin typeface="+mn-lt"/>
              <a:ea typeface="+mn-ea"/>
              <a:cs typeface="+mn-ea"/>
              <a:sym typeface="+mn-lt"/>
            </a:endParaRPr>
          </a:p>
        </p:txBody>
      </p:sp>
      <p:sp>
        <p:nvSpPr>
          <p:cNvPr id="30" name="文本框 35"/>
          <p:cNvSpPr txBox="1">
            <a:spLocks noChangeArrowheads="1"/>
          </p:cNvSpPr>
          <p:nvPr/>
        </p:nvSpPr>
        <p:spPr bwMode="auto">
          <a:xfrm>
            <a:off x="6772811" y="1982788"/>
            <a:ext cx="1005403" cy="37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a:spcBef>
                <a:spcPct val="0"/>
              </a:spcBef>
              <a:spcAft>
                <a:spcPts val="1000"/>
              </a:spcAft>
              <a:buNone/>
            </a:pPr>
            <a:r>
              <a:rPr lang="zh-CN" altLang="en-US" sz="1600" b="1" dirty="0">
                <a:solidFill>
                  <a:schemeClr val="bg1"/>
                </a:solidFill>
                <a:latin typeface="+mn-lt"/>
                <a:ea typeface="+mn-ea"/>
                <a:cs typeface="+mn-ea"/>
                <a:sym typeface="+mn-lt"/>
              </a:rPr>
              <a:t>点击编辑</a:t>
            </a:r>
            <a:endParaRPr lang="zh-CN" altLang="en-US" sz="1600" b="1" dirty="0">
              <a:solidFill>
                <a:schemeClr val="bg1"/>
              </a:solidFill>
              <a:latin typeface="+mn-lt"/>
              <a:ea typeface="+mn-ea"/>
              <a:cs typeface="+mn-ea"/>
              <a:sym typeface="+mn-lt"/>
            </a:endParaRPr>
          </a:p>
        </p:txBody>
      </p:sp>
      <p:sp>
        <p:nvSpPr>
          <p:cNvPr id="31" name="文本框 36"/>
          <p:cNvSpPr txBox="1">
            <a:spLocks noChangeArrowheads="1"/>
          </p:cNvSpPr>
          <p:nvPr/>
        </p:nvSpPr>
        <p:spPr bwMode="auto">
          <a:xfrm>
            <a:off x="9135805" y="1982788"/>
            <a:ext cx="1005403" cy="37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a:spcBef>
                <a:spcPct val="0"/>
              </a:spcBef>
              <a:spcAft>
                <a:spcPts val="1000"/>
              </a:spcAft>
              <a:buNone/>
            </a:pPr>
            <a:r>
              <a:rPr lang="zh-CN" altLang="en-US" sz="1600" b="1" dirty="0">
                <a:solidFill>
                  <a:schemeClr val="bg1"/>
                </a:solidFill>
                <a:latin typeface="+mn-lt"/>
                <a:ea typeface="+mn-ea"/>
                <a:cs typeface="+mn-ea"/>
                <a:sym typeface="+mn-lt"/>
              </a:rPr>
              <a:t>点击编辑</a:t>
            </a:r>
            <a:endParaRPr lang="zh-CN" altLang="en-US" sz="1600" b="1" dirty="0">
              <a:solidFill>
                <a:schemeClr val="bg1"/>
              </a:solidFill>
              <a:latin typeface="+mn-lt"/>
              <a:ea typeface="+mn-ea"/>
              <a:cs typeface="+mn-ea"/>
              <a:sym typeface="+mn-lt"/>
            </a:endParaRPr>
          </a:p>
        </p:txBody>
      </p:sp>
      <p:sp>
        <p:nvSpPr>
          <p:cNvPr id="32" name="文本框 37"/>
          <p:cNvSpPr txBox="1">
            <a:spLocks noChangeArrowheads="1"/>
          </p:cNvSpPr>
          <p:nvPr/>
        </p:nvSpPr>
        <p:spPr bwMode="auto">
          <a:xfrm>
            <a:off x="1720897" y="2544865"/>
            <a:ext cx="1663606"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20000"/>
              </a:spcBef>
              <a:buNone/>
            </a:pPr>
            <a:r>
              <a:rPr lang="zh-CN" altLang="en-US" sz="1400" dirty="0">
                <a:solidFill>
                  <a:schemeClr val="bg1"/>
                </a:solidFill>
                <a:latin typeface="+mn-lt"/>
                <a:ea typeface="+mn-ea"/>
                <a:cs typeface="+mn-ea"/>
                <a:sym typeface="+mn-lt"/>
              </a:rPr>
              <a:t>点击输入简要文字内容，文字内容需概括精炼，不用多余的文字修饰，言简意赅的说明该项内容</a:t>
            </a:r>
            <a:endParaRPr lang="en-US" altLang="zh-CN" sz="1400" dirty="0">
              <a:solidFill>
                <a:schemeClr val="bg1"/>
              </a:solidFill>
              <a:latin typeface="+mn-lt"/>
              <a:ea typeface="+mn-ea"/>
              <a:cs typeface="+mn-ea"/>
              <a:sym typeface="+mn-lt"/>
            </a:endParaRPr>
          </a:p>
        </p:txBody>
      </p:sp>
      <p:sp>
        <p:nvSpPr>
          <p:cNvPr id="33" name="文本框 32"/>
          <p:cNvSpPr txBox="1">
            <a:spLocks noChangeArrowheads="1"/>
          </p:cNvSpPr>
          <p:nvPr/>
        </p:nvSpPr>
        <p:spPr bwMode="auto">
          <a:xfrm>
            <a:off x="4083097" y="2544865"/>
            <a:ext cx="1663606"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20000"/>
              </a:spcBef>
              <a:buNone/>
            </a:pPr>
            <a:r>
              <a:rPr lang="zh-CN" altLang="en-US" sz="1400" dirty="0">
                <a:solidFill>
                  <a:schemeClr val="bg1"/>
                </a:solidFill>
                <a:latin typeface="+mn-lt"/>
                <a:ea typeface="+mn-ea"/>
                <a:cs typeface="+mn-ea"/>
                <a:sym typeface="+mn-lt"/>
              </a:rPr>
              <a:t>点击输入简要文字内容，文字内容需概括精炼，不用多余的文字修饰，言简意赅的说明该项内容</a:t>
            </a:r>
            <a:endParaRPr lang="en-US" altLang="zh-CN" sz="1400" dirty="0">
              <a:solidFill>
                <a:schemeClr val="bg1"/>
              </a:solidFill>
              <a:latin typeface="+mn-lt"/>
              <a:ea typeface="+mn-ea"/>
              <a:cs typeface="+mn-ea"/>
              <a:sym typeface="+mn-lt"/>
            </a:endParaRPr>
          </a:p>
        </p:txBody>
      </p:sp>
      <p:sp>
        <p:nvSpPr>
          <p:cNvPr id="34" name="文本框 33"/>
          <p:cNvSpPr txBox="1">
            <a:spLocks noChangeArrowheads="1"/>
          </p:cNvSpPr>
          <p:nvPr/>
        </p:nvSpPr>
        <p:spPr bwMode="auto">
          <a:xfrm>
            <a:off x="6459550" y="2544865"/>
            <a:ext cx="1663606" cy="110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20000"/>
              </a:spcBef>
              <a:buNone/>
            </a:pPr>
            <a:r>
              <a:rPr lang="zh-CN" altLang="en-US" sz="1400" dirty="0" smtClean="0">
                <a:solidFill>
                  <a:schemeClr val="bg1"/>
                </a:solidFill>
                <a:latin typeface="+mn-lt"/>
                <a:ea typeface="+mn-ea"/>
                <a:cs typeface="+mn-ea"/>
                <a:sym typeface="+mn-lt"/>
              </a:rPr>
              <a:t>更多模板：亮亮图文旗舰店</a:t>
            </a:r>
            <a:r>
              <a:rPr lang="en-US" altLang="zh-CN" sz="1400" dirty="0" smtClean="0">
                <a:solidFill>
                  <a:schemeClr val="bg1"/>
                </a:solidFill>
                <a:latin typeface="+mn-lt"/>
                <a:ea typeface="+mn-ea"/>
                <a:cs typeface="+mn-ea"/>
                <a:sym typeface="+mn-lt"/>
              </a:rPr>
              <a:t>https://liangliangtuwen.tmall.com</a:t>
            </a:r>
            <a:endParaRPr lang="en-US" altLang="zh-CN" sz="1400" dirty="0">
              <a:solidFill>
                <a:schemeClr val="bg1"/>
              </a:solidFill>
              <a:latin typeface="+mn-lt"/>
              <a:ea typeface="+mn-ea"/>
              <a:cs typeface="+mn-ea"/>
              <a:sym typeface="+mn-lt"/>
            </a:endParaRPr>
          </a:p>
        </p:txBody>
      </p:sp>
      <p:sp>
        <p:nvSpPr>
          <p:cNvPr id="35" name="文本框 34"/>
          <p:cNvSpPr txBox="1">
            <a:spLocks noChangeArrowheads="1"/>
          </p:cNvSpPr>
          <p:nvPr/>
        </p:nvSpPr>
        <p:spPr bwMode="auto">
          <a:xfrm>
            <a:off x="8806703" y="2544865"/>
            <a:ext cx="1663606"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20000"/>
              </a:spcBef>
              <a:buNone/>
            </a:pPr>
            <a:r>
              <a:rPr lang="zh-CN" altLang="en-US" sz="1400" dirty="0">
                <a:solidFill>
                  <a:schemeClr val="bg1"/>
                </a:solidFill>
                <a:latin typeface="+mn-lt"/>
                <a:ea typeface="+mn-ea"/>
                <a:cs typeface="+mn-ea"/>
                <a:sym typeface="+mn-lt"/>
              </a:rPr>
              <a:t>点击输入简要文字内容，文字内容需概括精炼，不用多余的文字修饰，言简意赅的说明该项内容</a:t>
            </a:r>
            <a:endParaRPr lang="en-US" altLang="zh-CN" sz="1400" dirty="0">
              <a:solidFill>
                <a:schemeClr val="bg1"/>
              </a:solidFill>
              <a:latin typeface="+mn-lt"/>
              <a:ea typeface="+mn-ea"/>
              <a:cs typeface="+mn-ea"/>
              <a:sym typeface="+mn-lt"/>
            </a:endParaRPr>
          </a:p>
        </p:txBody>
      </p:sp>
      <p:sp>
        <p:nvSpPr>
          <p:cNvPr id="36" name="文本框 35"/>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一、研究背景及意义</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483041" y="3266123"/>
            <a:ext cx="2360236" cy="2360236"/>
          </a:xfrm>
          <a:prstGeom prst="leftCircularArrow">
            <a:avLst>
              <a:gd name="adj1" fmla="val 2872"/>
              <a:gd name="adj2" fmla="val 351158"/>
              <a:gd name="adj3" fmla="val 2126668"/>
              <a:gd name="adj4" fmla="val 9024489"/>
              <a:gd name="adj5" fmla="val 3351"/>
            </a:avLst>
          </a:prstGeom>
          <a:solidFill>
            <a:schemeClr val="accent1"/>
          </a:solidFill>
          <a:ln>
            <a:no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3" name="Freeform 3"/>
          <p:cNvSpPr/>
          <p:nvPr/>
        </p:nvSpPr>
        <p:spPr>
          <a:xfrm>
            <a:off x="1396834" y="2903403"/>
            <a:ext cx="1937153" cy="1597745"/>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E2534F"/>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algn="l" defTabSz="977900">
              <a:lnSpc>
                <a:spcPct val="90000"/>
              </a:lnSpc>
              <a:spcBef>
                <a:spcPct val="0"/>
              </a:spcBef>
              <a:spcAft>
                <a:spcPct val="15000"/>
              </a:spcAft>
              <a:buFont typeface="+mj-lt"/>
              <a:buAutoNum type="arabicPeriod"/>
            </a:pPr>
            <a:endParaRPr lang="en-US" kern="1200" dirty="0">
              <a:cs typeface="+mn-ea"/>
              <a:sym typeface="+mn-lt"/>
            </a:endParaRPr>
          </a:p>
        </p:txBody>
      </p:sp>
      <p:sp>
        <p:nvSpPr>
          <p:cNvPr id="4" name="Freeform 4"/>
          <p:cNvSpPr/>
          <p:nvPr/>
        </p:nvSpPr>
        <p:spPr>
          <a:xfrm>
            <a:off x="1827313" y="4152193"/>
            <a:ext cx="1721914" cy="684748"/>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1"/>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lvl="0" algn="ctr" defTabSz="1111250">
              <a:lnSpc>
                <a:spcPct val="90000"/>
              </a:lnSpc>
              <a:spcBef>
                <a:spcPct val="0"/>
              </a:spcBef>
              <a:spcAft>
                <a:spcPct val="35000"/>
              </a:spcAft>
            </a:pPr>
            <a:endParaRPr lang="en-US" sz="2400" kern="1200" dirty="0">
              <a:cs typeface="+mn-ea"/>
              <a:sym typeface="+mn-lt"/>
            </a:endParaRPr>
          </a:p>
        </p:txBody>
      </p:sp>
      <p:sp>
        <p:nvSpPr>
          <p:cNvPr id="5" name="Circular Arrow 5"/>
          <p:cNvSpPr/>
          <p:nvPr/>
        </p:nvSpPr>
        <p:spPr>
          <a:xfrm>
            <a:off x="4806597" y="1612318"/>
            <a:ext cx="2641470" cy="2641470"/>
          </a:xfrm>
          <a:prstGeom prst="circularArrow">
            <a:avLst>
              <a:gd name="adj1" fmla="val 2567"/>
              <a:gd name="adj2" fmla="val 311540"/>
              <a:gd name="adj3" fmla="val 19512949"/>
              <a:gd name="adj4" fmla="val 12575511"/>
              <a:gd name="adj5" fmla="val 2994"/>
            </a:avLst>
          </a:prstGeom>
          <a:solidFill>
            <a:schemeClr val="accent2"/>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6" name="Freeform 7"/>
          <p:cNvSpPr/>
          <p:nvPr/>
        </p:nvSpPr>
        <p:spPr>
          <a:xfrm>
            <a:off x="3864961" y="2902421"/>
            <a:ext cx="1937153" cy="1597748"/>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784A4F"/>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292662" rIns="66227" bIns="66226" numCol="1" spcCol="1270" anchor="b" anchorCtr="0">
            <a:noAutofit/>
          </a:bodyPr>
          <a:lstStyle/>
          <a:p>
            <a:pPr marL="228600" lvl="1" indent="-228600" defTabSz="977900">
              <a:lnSpc>
                <a:spcPct val="90000"/>
              </a:lnSpc>
              <a:spcBef>
                <a:spcPct val="0"/>
              </a:spcBef>
              <a:spcAft>
                <a:spcPct val="15000"/>
              </a:spcAft>
              <a:buFont typeface="+mj-lt"/>
              <a:buAutoNum type="arabicPeriod" startAt="3"/>
            </a:pPr>
            <a:endParaRPr lang="en-US" kern="1200" dirty="0">
              <a:cs typeface="+mn-ea"/>
              <a:sym typeface="+mn-lt"/>
            </a:endParaRPr>
          </a:p>
        </p:txBody>
      </p:sp>
      <p:sp>
        <p:nvSpPr>
          <p:cNvPr id="7" name="Freeform 8"/>
          <p:cNvSpPr/>
          <p:nvPr/>
        </p:nvSpPr>
        <p:spPr>
          <a:xfrm>
            <a:off x="4295440" y="2559812"/>
            <a:ext cx="1721914"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8" name="Freeform 10"/>
          <p:cNvSpPr/>
          <p:nvPr/>
        </p:nvSpPr>
        <p:spPr>
          <a:xfrm>
            <a:off x="6316666" y="2921364"/>
            <a:ext cx="1937153" cy="1597746"/>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E2534F"/>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66227" rIns="66227" bIns="292661" numCol="1" spcCol="1270" anchor="t" anchorCtr="0">
            <a:noAutofit/>
          </a:bodyPr>
          <a:lstStyle/>
          <a:p>
            <a:pPr marL="228600" lvl="1" indent="-228600" defTabSz="977900">
              <a:lnSpc>
                <a:spcPct val="90000"/>
              </a:lnSpc>
              <a:spcBef>
                <a:spcPct val="0"/>
              </a:spcBef>
              <a:spcAft>
                <a:spcPct val="15000"/>
              </a:spcAft>
              <a:buFont typeface="+mj-lt"/>
              <a:buAutoNum type="arabicPeriod" startAt="5"/>
            </a:pPr>
            <a:endParaRPr lang="en-US" kern="1200" dirty="0">
              <a:cs typeface="+mn-ea"/>
              <a:sym typeface="+mn-lt"/>
            </a:endParaRPr>
          </a:p>
        </p:txBody>
      </p:sp>
      <p:sp>
        <p:nvSpPr>
          <p:cNvPr id="9" name="Freeform 11"/>
          <p:cNvSpPr/>
          <p:nvPr/>
        </p:nvSpPr>
        <p:spPr>
          <a:xfrm>
            <a:off x="6747145" y="4174644"/>
            <a:ext cx="1721914"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1"/>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10" name="Shape 16"/>
          <p:cNvSpPr/>
          <p:nvPr/>
        </p:nvSpPr>
        <p:spPr>
          <a:xfrm>
            <a:off x="7283066" y="3256441"/>
            <a:ext cx="2360236" cy="2360236"/>
          </a:xfrm>
          <a:prstGeom prst="leftCircularArrow">
            <a:avLst>
              <a:gd name="adj1" fmla="val 2872"/>
              <a:gd name="adj2" fmla="val 351158"/>
              <a:gd name="adj3" fmla="val 2126668"/>
              <a:gd name="adj4" fmla="val 9024489"/>
              <a:gd name="adj5" fmla="val 3351"/>
            </a:avLst>
          </a:prstGeom>
          <a:solidFill>
            <a:schemeClr val="accent1"/>
          </a:solidFill>
          <a:ln>
            <a:no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11" name="Freeform 18"/>
          <p:cNvSpPr/>
          <p:nvPr/>
        </p:nvSpPr>
        <p:spPr>
          <a:xfrm>
            <a:off x="8768372" y="2920384"/>
            <a:ext cx="1937152" cy="1597747"/>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rgbClr val="784A4F"/>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292662" rIns="66227" bIns="66226" numCol="1" spcCol="1270" anchor="b" anchorCtr="0">
            <a:noAutofit/>
          </a:bodyPr>
          <a:lstStyle/>
          <a:p>
            <a:pPr marL="228600" lvl="1" indent="-228600" defTabSz="977900">
              <a:lnSpc>
                <a:spcPct val="90000"/>
              </a:lnSpc>
              <a:spcBef>
                <a:spcPct val="0"/>
              </a:spcBef>
              <a:spcAft>
                <a:spcPct val="15000"/>
              </a:spcAft>
              <a:buFont typeface="+mj-lt"/>
              <a:buAutoNum type="arabicPeriod" startAt="7"/>
            </a:pPr>
            <a:endParaRPr lang="en-US" kern="1200" dirty="0">
              <a:cs typeface="+mn-ea"/>
              <a:sym typeface="+mn-lt"/>
            </a:endParaRPr>
          </a:p>
        </p:txBody>
      </p:sp>
      <p:sp>
        <p:nvSpPr>
          <p:cNvPr id="12" name="Freeform 19"/>
          <p:cNvSpPr/>
          <p:nvPr/>
        </p:nvSpPr>
        <p:spPr>
          <a:xfrm>
            <a:off x="9198851" y="2571693"/>
            <a:ext cx="1721912"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13" name="文本框 12"/>
          <p:cNvSpPr txBox="1"/>
          <p:nvPr/>
        </p:nvSpPr>
        <p:spPr>
          <a:xfrm>
            <a:off x="2055729" y="4263735"/>
            <a:ext cx="1265082" cy="461665"/>
          </a:xfrm>
          <a:prstGeom prst="rect">
            <a:avLst/>
          </a:prstGeom>
          <a:noFill/>
        </p:spPr>
        <p:txBody>
          <a:bodyPr wrap="square" rtlCol="0">
            <a:spAutoFit/>
          </a:bodyPr>
          <a:lstStyle/>
          <a:p>
            <a:pPr algn="ctr"/>
            <a:r>
              <a:rPr lang="zh-CN" altLang="en-US" sz="2400" b="1" dirty="0">
                <a:solidFill>
                  <a:schemeClr val="bg1"/>
                </a:solidFill>
                <a:cs typeface="+mn-ea"/>
                <a:sym typeface="+mn-lt"/>
              </a:rPr>
              <a:t>标题一</a:t>
            </a:r>
            <a:endParaRPr lang="zh-CN" altLang="en-US" sz="2400" b="1" dirty="0">
              <a:solidFill>
                <a:schemeClr val="bg1"/>
              </a:solidFill>
              <a:cs typeface="+mn-ea"/>
              <a:sym typeface="+mn-lt"/>
            </a:endParaRPr>
          </a:p>
        </p:txBody>
      </p:sp>
      <p:sp>
        <p:nvSpPr>
          <p:cNvPr id="14" name="文本框 13"/>
          <p:cNvSpPr txBox="1"/>
          <p:nvPr/>
        </p:nvSpPr>
        <p:spPr>
          <a:xfrm>
            <a:off x="4560472" y="2671354"/>
            <a:ext cx="1191850" cy="461665"/>
          </a:xfrm>
          <a:prstGeom prst="rect">
            <a:avLst/>
          </a:prstGeom>
          <a:noFill/>
        </p:spPr>
        <p:txBody>
          <a:bodyPr wrap="square" rtlCol="0">
            <a:spAutoFit/>
          </a:bodyPr>
          <a:lstStyle/>
          <a:p>
            <a:pPr algn="ctr"/>
            <a:r>
              <a:rPr lang="zh-CN" altLang="en-US" sz="2400" b="1" dirty="0">
                <a:solidFill>
                  <a:schemeClr val="bg1"/>
                </a:solidFill>
                <a:cs typeface="+mn-ea"/>
                <a:sym typeface="+mn-lt"/>
              </a:rPr>
              <a:t>标题二</a:t>
            </a:r>
            <a:endParaRPr lang="zh-CN" altLang="en-US" sz="2400" b="1" dirty="0">
              <a:solidFill>
                <a:schemeClr val="bg1"/>
              </a:solidFill>
              <a:cs typeface="+mn-ea"/>
              <a:sym typeface="+mn-lt"/>
            </a:endParaRPr>
          </a:p>
        </p:txBody>
      </p:sp>
      <p:sp>
        <p:nvSpPr>
          <p:cNvPr id="15" name="文本框 14"/>
          <p:cNvSpPr txBox="1"/>
          <p:nvPr/>
        </p:nvSpPr>
        <p:spPr>
          <a:xfrm>
            <a:off x="6993550" y="4286186"/>
            <a:ext cx="1229104" cy="461665"/>
          </a:xfrm>
          <a:prstGeom prst="rect">
            <a:avLst/>
          </a:prstGeom>
          <a:noFill/>
        </p:spPr>
        <p:txBody>
          <a:bodyPr wrap="square" rtlCol="0">
            <a:spAutoFit/>
          </a:bodyPr>
          <a:lstStyle/>
          <a:p>
            <a:pPr algn="ctr"/>
            <a:r>
              <a:rPr lang="zh-CN" altLang="en-US" sz="2400" b="1" dirty="0">
                <a:solidFill>
                  <a:schemeClr val="bg1"/>
                </a:solidFill>
                <a:cs typeface="+mn-ea"/>
                <a:sym typeface="+mn-lt"/>
              </a:rPr>
              <a:t>标题三</a:t>
            </a:r>
            <a:endParaRPr lang="zh-CN" altLang="en-US" sz="2400" b="1" dirty="0">
              <a:solidFill>
                <a:schemeClr val="bg1"/>
              </a:solidFill>
              <a:cs typeface="+mn-ea"/>
              <a:sym typeface="+mn-lt"/>
            </a:endParaRPr>
          </a:p>
        </p:txBody>
      </p:sp>
      <p:sp>
        <p:nvSpPr>
          <p:cNvPr id="16" name="文本框 15"/>
          <p:cNvSpPr txBox="1"/>
          <p:nvPr/>
        </p:nvSpPr>
        <p:spPr>
          <a:xfrm>
            <a:off x="9386488" y="2683235"/>
            <a:ext cx="1346639" cy="461665"/>
          </a:xfrm>
          <a:prstGeom prst="rect">
            <a:avLst/>
          </a:prstGeom>
          <a:noFill/>
        </p:spPr>
        <p:txBody>
          <a:bodyPr wrap="square" rtlCol="0">
            <a:spAutoFit/>
          </a:bodyPr>
          <a:lstStyle/>
          <a:p>
            <a:pPr algn="ctr"/>
            <a:r>
              <a:rPr lang="zh-CN" altLang="en-US" sz="2400" b="1" dirty="0">
                <a:solidFill>
                  <a:schemeClr val="bg1"/>
                </a:solidFill>
                <a:cs typeface="+mn-ea"/>
                <a:sym typeface="+mn-lt"/>
              </a:rPr>
              <a:t>标题四</a:t>
            </a:r>
            <a:endParaRPr lang="zh-CN" altLang="en-US" sz="2400" b="1" dirty="0">
              <a:solidFill>
                <a:schemeClr val="bg1"/>
              </a:solidFill>
              <a:cs typeface="+mn-ea"/>
              <a:sym typeface="+mn-lt"/>
            </a:endParaRPr>
          </a:p>
        </p:txBody>
      </p:sp>
      <p:sp>
        <p:nvSpPr>
          <p:cNvPr id="17" name="矩形 16"/>
          <p:cNvSpPr/>
          <p:nvPr/>
        </p:nvSpPr>
        <p:spPr>
          <a:xfrm>
            <a:off x="1579212" y="3431181"/>
            <a:ext cx="1601924" cy="465329"/>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2.</a:t>
            </a:r>
            <a:r>
              <a:rPr lang="zh-CN" altLang="en-US" sz="1400" dirty="0">
                <a:cs typeface="+mn-ea"/>
                <a:sym typeface="+mn-lt"/>
              </a:rPr>
              <a:t>单击此处添加简短说明，添加简短文字</a:t>
            </a:r>
            <a:endParaRPr lang="en-US" altLang="zh-CN" sz="1400" dirty="0">
              <a:cs typeface="+mn-ea"/>
              <a:sym typeface="+mn-lt"/>
            </a:endParaRPr>
          </a:p>
        </p:txBody>
      </p:sp>
      <p:sp>
        <p:nvSpPr>
          <p:cNvPr id="18" name="矩形 17"/>
          <p:cNvSpPr/>
          <p:nvPr/>
        </p:nvSpPr>
        <p:spPr>
          <a:xfrm>
            <a:off x="1579211" y="3127434"/>
            <a:ext cx="1612700" cy="258532"/>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1.</a:t>
            </a:r>
            <a:r>
              <a:rPr lang="zh-CN" altLang="en-US" sz="1400" dirty="0">
                <a:cs typeface="+mn-ea"/>
                <a:sym typeface="+mn-lt"/>
              </a:rPr>
              <a:t>具体文字添加此处</a:t>
            </a:r>
            <a:endParaRPr lang="en-US" altLang="zh-CN" sz="1400" dirty="0">
              <a:cs typeface="+mn-ea"/>
              <a:sym typeface="+mn-lt"/>
            </a:endParaRPr>
          </a:p>
        </p:txBody>
      </p:sp>
      <p:sp>
        <p:nvSpPr>
          <p:cNvPr id="19" name="矩形 18"/>
          <p:cNvSpPr/>
          <p:nvPr/>
        </p:nvSpPr>
        <p:spPr>
          <a:xfrm>
            <a:off x="4097327" y="3731624"/>
            <a:ext cx="1601924" cy="465329"/>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4.</a:t>
            </a:r>
            <a:r>
              <a:rPr lang="zh-CN" altLang="en-US" sz="1400" dirty="0">
                <a:cs typeface="+mn-ea"/>
                <a:sym typeface="+mn-lt"/>
              </a:rPr>
              <a:t>单击此处添加简短说明，添加简短文字</a:t>
            </a:r>
            <a:endParaRPr lang="en-US" altLang="zh-CN" sz="1400" dirty="0">
              <a:cs typeface="+mn-ea"/>
              <a:sym typeface="+mn-lt"/>
            </a:endParaRPr>
          </a:p>
        </p:txBody>
      </p:sp>
      <p:sp>
        <p:nvSpPr>
          <p:cNvPr id="20" name="矩形 19"/>
          <p:cNvSpPr/>
          <p:nvPr/>
        </p:nvSpPr>
        <p:spPr>
          <a:xfrm>
            <a:off x="4097325" y="3427878"/>
            <a:ext cx="1577117" cy="258532"/>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3.</a:t>
            </a:r>
            <a:r>
              <a:rPr lang="zh-CN" altLang="en-US" sz="1400" dirty="0">
                <a:cs typeface="+mn-ea"/>
                <a:sym typeface="+mn-lt"/>
              </a:rPr>
              <a:t>具体文字添加此处</a:t>
            </a:r>
            <a:endParaRPr lang="en-US" altLang="zh-CN" sz="1400" dirty="0">
              <a:cs typeface="+mn-ea"/>
              <a:sym typeface="+mn-lt"/>
            </a:endParaRPr>
          </a:p>
        </p:txBody>
      </p:sp>
      <p:sp>
        <p:nvSpPr>
          <p:cNvPr id="21" name="矩形 20"/>
          <p:cNvSpPr/>
          <p:nvPr/>
        </p:nvSpPr>
        <p:spPr>
          <a:xfrm>
            <a:off x="6519193" y="3431181"/>
            <a:ext cx="1601924" cy="465329"/>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6.</a:t>
            </a:r>
            <a:r>
              <a:rPr lang="zh-CN" altLang="en-US" sz="1400" dirty="0">
                <a:cs typeface="+mn-ea"/>
                <a:sym typeface="+mn-lt"/>
              </a:rPr>
              <a:t>单击此处添加简短说明，添加简短文字</a:t>
            </a:r>
            <a:endParaRPr lang="en-US" altLang="zh-CN" sz="1400" dirty="0">
              <a:cs typeface="+mn-ea"/>
              <a:sym typeface="+mn-lt"/>
            </a:endParaRPr>
          </a:p>
        </p:txBody>
      </p:sp>
      <p:sp>
        <p:nvSpPr>
          <p:cNvPr id="22" name="矩形 21"/>
          <p:cNvSpPr/>
          <p:nvPr/>
        </p:nvSpPr>
        <p:spPr>
          <a:xfrm>
            <a:off x="6519191" y="3127434"/>
            <a:ext cx="1601925" cy="258532"/>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5.</a:t>
            </a:r>
            <a:r>
              <a:rPr lang="zh-CN" altLang="en-US" sz="1400" dirty="0">
                <a:cs typeface="+mn-ea"/>
                <a:sym typeface="+mn-lt"/>
              </a:rPr>
              <a:t>具体文字添加此处</a:t>
            </a:r>
            <a:endParaRPr lang="en-US" altLang="zh-CN" sz="1400" dirty="0">
              <a:cs typeface="+mn-ea"/>
              <a:sym typeface="+mn-lt"/>
            </a:endParaRPr>
          </a:p>
        </p:txBody>
      </p:sp>
      <p:sp>
        <p:nvSpPr>
          <p:cNvPr id="23" name="矩形 22"/>
          <p:cNvSpPr/>
          <p:nvPr/>
        </p:nvSpPr>
        <p:spPr>
          <a:xfrm>
            <a:off x="8993805" y="3731624"/>
            <a:ext cx="1601924" cy="465329"/>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8.</a:t>
            </a:r>
            <a:r>
              <a:rPr lang="zh-CN" altLang="en-US" sz="1400" dirty="0">
                <a:cs typeface="+mn-ea"/>
                <a:sym typeface="+mn-lt"/>
              </a:rPr>
              <a:t>单击此处添加简短说明，添加简短文字</a:t>
            </a:r>
            <a:endParaRPr lang="en-US" altLang="zh-CN" sz="1400" dirty="0">
              <a:cs typeface="+mn-ea"/>
              <a:sym typeface="+mn-lt"/>
            </a:endParaRPr>
          </a:p>
        </p:txBody>
      </p:sp>
      <p:sp>
        <p:nvSpPr>
          <p:cNvPr id="24" name="矩形 23"/>
          <p:cNvSpPr/>
          <p:nvPr/>
        </p:nvSpPr>
        <p:spPr>
          <a:xfrm>
            <a:off x="8993804" y="3427878"/>
            <a:ext cx="1567102" cy="517065"/>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7.</a:t>
            </a:r>
            <a:r>
              <a:rPr lang="zh-CN" altLang="en-US" sz="1400" dirty="0">
                <a:cs typeface="+mn-ea"/>
                <a:sym typeface="+mn-lt"/>
              </a:rPr>
              <a:t>具体文字添加此处</a:t>
            </a:r>
            <a:endParaRPr lang="en-US" altLang="zh-CN" sz="1400" dirty="0">
              <a:cs typeface="+mn-ea"/>
              <a:sym typeface="+mn-lt"/>
            </a:endParaRPr>
          </a:p>
        </p:txBody>
      </p:sp>
      <p:sp>
        <p:nvSpPr>
          <p:cNvPr id="25" name="文本框 24"/>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一、研究背景及意义</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6"/>
          <p:cNvSpPr/>
          <p:nvPr/>
        </p:nvSpPr>
        <p:spPr>
          <a:xfrm>
            <a:off x="10233122" y="4949952"/>
            <a:ext cx="838200" cy="841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 name="Oval 41"/>
          <p:cNvSpPr/>
          <p:nvPr/>
        </p:nvSpPr>
        <p:spPr>
          <a:xfrm>
            <a:off x="10233121" y="2968752"/>
            <a:ext cx="838200" cy="841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 name="Oval 35"/>
          <p:cNvSpPr/>
          <p:nvPr/>
        </p:nvSpPr>
        <p:spPr>
          <a:xfrm>
            <a:off x="1317721" y="3959352"/>
            <a:ext cx="838200" cy="841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 name="Oval 3"/>
          <p:cNvSpPr/>
          <p:nvPr/>
        </p:nvSpPr>
        <p:spPr>
          <a:xfrm>
            <a:off x="1317720" y="1971923"/>
            <a:ext cx="838200" cy="841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Rectangle 11"/>
          <p:cNvSpPr/>
          <p:nvPr/>
        </p:nvSpPr>
        <p:spPr>
          <a:xfrm>
            <a:off x="2265641" y="1981201"/>
            <a:ext cx="7848413" cy="822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7" name="Rectangle 21"/>
          <p:cNvSpPr/>
          <p:nvPr/>
        </p:nvSpPr>
        <p:spPr>
          <a:xfrm>
            <a:off x="2265641" y="2183000"/>
            <a:ext cx="639857" cy="41909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Rectangle 13"/>
          <p:cNvSpPr/>
          <p:nvPr/>
        </p:nvSpPr>
        <p:spPr>
          <a:xfrm>
            <a:off x="2265641" y="2978030"/>
            <a:ext cx="7848413" cy="822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Rectangle 14"/>
          <p:cNvSpPr/>
          <p:nvPr/>
        </p:nvSpPr>
        <p:spPr>
          <a:xfrm>
            <a:off x="2265641" y="3968630"/>
            <a:ext cx="7848413" cy="822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0" name="Rectangle 15"/>
          <p:cNvSpPr/>
          <p:nvPr/>
        </p:nvSpPr>
        <p:spPr>
          <a:xfrm>
            <a:off x="2265641" y="4949953"/>
            <a:ext cx="7848413" cy="822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 name="Content Placeholder 4"/>
          <p:cNvSpPr txBox="1"/>
          <p:nvPr/>
        </p:nvSpPr>
        <p:spPr>
          <a:xfrm>
            <a:off x="2280768" y="2255139"/>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bg1"/>
                </a:solidFill>
                <a:cs typeface="+mn-ea"/>
                <a:sym typeface="+mn-lt"/>
              </a:rPr>
              <a:t>01</a:t>
            </a:r>
            <a:endParaRPr lang="en-US" sz="1600" b="1" dirty="0">
              <a:solidFill>
                <a:schemeClr val="bg1"/>
              </a:solidFill>
              <a:cs typeface="+mn-ea"/>
              <a:sym typeface="+mn-lt"/>
            </a:endParaRPr>
          </a:p>
        </p:txBody>
      </p:sp>
      <p:sp>
        <p:nvSpPr>
          <p:cNvPr id="12" name="Content Placeholder 4"/>
          <p:cNvSpPr txBox="1"/>
          <p:nvPr/>
        </p:nvSpPr>
        <p:spPr>
          <a:xfrm>
            <a:off x="9489324" y="3236978"/>
            <a:ext cx="609600" cy="30479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1200" dirty="0">
              <a:solidFill>
                <a:schemeClr val="bg1"/>
              </a:solidFill>
              <a:cs typeface="+mn-ea"/>
              <a:sym typeface="+mn-lt"/>
            </a:endParaRPr>
          </a:p>
        </p:txBody>
      </p:sp>
      <p:sp>
        <p:nvSpPr>
          <p:cNvPr id="13" name="Shape 4483"/>
          <p:cNvSpPr/>
          <p:nvPr/>
        </p:nvSpPr>
        <p:spPr>
          <a:xfrm>
            <a:off x="10533773" y="3169951"/>
            <a:ext cx="236896" cy="438850"/>
          </a:xfrm>
          <a:custGeom>
            <a:avLst/>
            <a:gdLst/>
            <a:ahLst/>
            <a:cxnLst>
              <a:cxn ang="0">
                <a:pos x="wd2" y="hd2"/>
              </a:cxn>
              <a:cxn ang="5400000">
                <a:pos x="wd2" y="hd2"/>
              </a:cxn>
              <a:cxn ang="10800000">
                <a:pos x="wd2" y="hd2"/>
              </a:cxn>
              <a:cxn ang="16200000">
                <a:pos x="wd2" y="hd2"/>
              </a:cxn>
            </a:cxnLst>
            <a:rect l="0" t="0" r="r" b="b"/>
            <a:pathLst>
              <a:path w="21600" h="21600" extrusionOk="0">
                <a:moveTo>
                  <a:pt x="10800" y="19440"/>
                </a:moveTo>
                <a:cubicBezTo>
                  <a:pt x="7045" y="19440"/>
                  <a:pt x="3998" y="17796"/>
                  <a:pt x="3998" y="15769"/>
                </a:cubicBezTo>
                <a:cubicBezTo>
                  <a:pt x="3998" y="14090"/>
                  <a:pt x="6086" y="12679"/>
                  <a:pt x="8933" y="12239"/>
                </a:cubicBezTo>
                <a:lnTo>
                  <a:pt x="8933" y="4320"/>
                </a:lnTo>
                <a:lnTo>
                  <a:pt x="12934" y="4320"/>
                </a:lnTo>
                <a:lnTo>
                  <a:pt x="12934" y="12283"/>
                </a:lnTo>
                <a:cubicBezTo>
                  <a:pt x="15644" y="12767"/>
                  <a:pt x="17602" y="14143"/>
                  <a:pt x="17602" y="15769"/>
                </a:cubicBezTo>
                <a:cubicBezTo>
                  <a:pt x="17602" y="17796"/>
                  <a:pt x="14555" y="19440"/>
                  <a:pt x="10800" y="19440"/>
                </a:cubicBezTo>
                <a:close/>
                <a:moveTo>
                  <a:pt x="16000" y="10656"/>
                </a:moveTo>
                <a:lnTo>
                  <a:pt x="16000" y="1079"/>
                </a:lnTo>
                <a:cubicBezTo>
                  <a:pt x="16000" y="484"/>
                  <a:pt x="15107" y="0"/>
                  <a:pt x="14001" y="0"/>
                </a:cubicBezTo>
                <a:lnTo>
                  <a:pt x="7199" y="0"/>
                </a:lnTo>
                <a:cubicBezTo>
                  <a:pt x="6094" y="0"/>
                  <a:pt x="5600" y="484"/>
                  <a:pt x="5600" y="1079"/>
                </a:cubicBezTo>
                <a:lnTo>
                  <a:pt x="5600" y="10656"/>
                </a:lnTo>
                <a:cubicBezTo>
                  <a:pt x="2262" y="11649"/>
                  <a:pt x="0" y="13566"/>
                  <a:pt x="0" y="15769"/>
                </a:cubicBezTo>
                <a:cubicBezTo>
                  <a:pt x="0" y="18989"/>
                  <a:pt x="4836" y="21600"/>
                  <a:pt x="10800" y="21600"/>
                </a:cubicBezTo>
                <a:cubicBezTo>
                  <a:pt x="16766" y="21600"/>
                  <a:pt x="21600" y="18989"/>
                  <a:pt x="21600" y="15769"/>
                </a:cubicBezTo>
                <a:cubicBezTo>
                  <a:pt x="21600" y="13566"/>
                  <a:pt x="19338" y="11649"/>
                  <a:pt x="16000" y="10656"/>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cs typeface="+mn-ea"/>
              <a:sym typeface="+mn-lt"/>
            </a:endParaRPr>
          </a:p>
        </p:txBody>
      </p:sp>
      <p:sp>
        <p:nvSpPr>
          <p:cNvPr id="14" name="Shape 4403"/>
          <p:cNvSpPr/>
          <p:nvPr/>
        </p:nvSpPr>
        <p:spPr>
          <a:xfrm>
            <a:off x="1610717" y="2282184"/>
            <a:ext cx="252208" cy="220729"/>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a:cs typeface="+mn-ea"/>
              <a:sym typeface="+mn-lt"/>
            </a:endParaRPr>
          </a:p>
        </p:txBody>
      </p:sp>
      <p:sp>
        <p:nvSpPr>
          <p:cNvPr id="15" name="Shape 4401"/>
          <p:cNvSpPr/>
          <p:nvPr/>
        </p:nvSpPr>
        <p:spPr>
          <a:xfrm>
            <a:off x="1610718" y="4238068"/>
            <a:ext cx="252207" cy="283816"/>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cs typeface="+mn-ea"/>
              <a:sym typeface="+mn-lt"/>
            </a:endParaRPr>
          </a:p>
        </p:txBody>
      </p:sp>
      <p:sp>
        <p:nvSpPr>
          <p:cNvPr id="16" name="Shape 4416"/>
          <p:cNvSpPr/>
          <p:nvPr/>
        </p:nvSpPr>
        <p:spPr>
          <a:xfrm>
            <a:off x="10530555" y="5236889"/>
            <a:ext cx="243334" cy="248820"/>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sz="3000" dirty="0">
              <a:cs typeface="+mn-ea"/>
              <a:sym typeface="+mn-lt"/>
            </a:endParaRPr>
          </a:p>
        </p:txBody>
      </p:sp>
      <p:sp>
        <p:nvSpPr>
          <p:cNvPr id="17" name="Rectangle 36"/>
          <p:cNvSpPr/>
          <p:nvPr/>
        </p:nvSpPr>
        <p:spPr>
          <a:xfrm>
            <a:off x="9491937" y="3169951"/>
            <a:ext cx="639857" cy="41909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8" name="Rectangle 39"/>
          <p:cNvSpPr/>
          <p:nvPr/>
        </p:nvSpPr>
        <p:spPr>
          <a:xfrm>
            <a:off x="2265641" y="4170429"/>
            <a:ext cx="639857" cy="41909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9" name="Rectangle 43"/>
          <p:cNvSpPr/>
          <p:nvPr/>
        </p:nvSpPr>
        <p:spPr>
          <a:xfrm>
            <a:off x="9474196" y="5151752"/>
            <a:ext cx="639857" cy="41909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 name="Content Placeholder 4"/>
          <p:cNvSpPr txBox="1"/>
          <p:nvPr/>
        </p:nvSpPr>
        <p:spPr>
          <a:xfrm>
            <a:off x="2280768" y="4233227"/>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bg1"/>
                </a:solidFill>
                <a:cs typeface="+mn-ea"/>
                <a:sym typeface="+mn-lt"/>
              </a:rPr>
              <a:t>03</a:t>
            </a:r>
            <a:endParaRPr lang="en-US" sz="1600" b="1" dirty="0">
              <a:solidFill>
                <a:schemeClr val="bg1"/>
              </a:solidFill>
              <a:cs typeface="+mn-ea"/>
              <a:sym typeface="+mn-lt"/>
            </a:endParaRPr>
          </a:p>
        </p:txBody>
      </p:sp>
      <p:sp>
        <p:nvSpPr>
          <p:cNvPr id="21" name="Content Placeholder 4"/>
          <p:cNvSpPr txBox="1"/>
          <p:nvPr/>
        </p:nvSpPr>
        <p:spPr>
          <a:xfrm>
            <a:off x="9489324" y="3265552"/>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bg1"/>
                </a:solidFill>
                <a:cs typeface="+mn-ea"/>
                <a:sym typeface="+mn-lt"/>
              </a:rPr>
              <a:t>02</a:t>
            </a:r>
            <a:endParaRPr lang="en-US" sz="1600" b="1" dirty="0">
              <a:solidFill>
                <a:schemeClr val="bg1"/>
              </a:solidFill>
              <a:cs typeface="+mn-ea"/>
              <a:sym typeface="+mn-lt"/>
            </a:endParaRPr>
          </a:p>
        </p:txBody>
      </p:sp>
      <p:sp>
        <p:nvSpPr>
          <p:cNvPr id="22" name="Content Placeholder 4"/>
          <p:cNvSpPr txBox="1"/>
          <p:nvPr/>
        </p:nvSpPr>
        <p:spPr>
          <a:xfrm>
            <a:off x="9489324" y="5198662"/>
            <a:ext cx="609600" cy="30479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bg1"/>
                </a:solidFill>
                <a:cs typeface="+mn-ea"/>
                <a:sym typeface="+mn-lt"/>
              </a:rPr>
              <a:t>04</a:t>
            </a:r>
            <a:endParaRPr lang="en-US" sz="1600" b="1" dirty="0">
              <a:solidFill>
                <a:schemeClr val="bg1"/>
              </a:solidFill>
              <a:cs typeface="+mn-ea"/>
              <a:sym typeface="+mn-lt"/>
            </a:endParaRPr>
          </a:p>
        </p:txBody>
      </p:sp>
      <p:sp>
        <p:nvSpPr>
          <p:cNvPr id="23" name="矩形 22"/>
          <p:cNvSpPr/>
          <p:nvPr/>
        </p:nvSpPr>
        <p:spPr>
          <a:xfrm>
            <a:off x="3141847" y="2149023"/>
            <a:ext cx="6096000" cy="523220"/>
          </a:xfrm>
          <a:prstGeom prst="rect">
            <a:avLst/>
          </a:prstGeom>
        </p:spPr>
        <p:txBody>
          <a:bodyPr>
            <a:spAutoFit/>
          </a:bodyPr>
          <a:lstStyle/>
          <a:p>
            <a:r>
              <a:rPr lang="zh-CN" altLang="en-US" sz="1400" dirty="0">
                <a:solidFill>
                  <a:schemeClr val="bg1"/>
                </a:solidFill>
                <a:cs typeface="+mn-ea"/>
                <a:sym typeface="+mn-lt"/>
              </a:rPr>
              <a:t>单击此处编辑您要的内容，建议您在展示时采用微软雅黑字体，本模版所有图形线条及其相应素材均可自由编辑、改色、替换。</a:t>
            </a:r>
            <a:endParaRPr lang="zh-CN" altLang="en-US" sz="1400" dirty="0">
              <a:solidFill>
                <a:schemeClr val="bg1"/>
              </a:solidFill>
              <a:cs typeface="+mn-ea"/>
              <a:sym typeface="+mn-lt"/>
            </a:endParaRPr>
          </a:p>
        </p:txBody>
      </p:sp>
      <p:sp>
        <p:nvSpPr>
          <p:cNvPr id="24" name="矩形 23"/>
          <p:cNvSpPr/>
          <p:nvPr/>
        </p:nvSpPr>
        <p:spPr>
          <a:xfrm>
            <a:off x="3141847" y="3136068"/>
            <a:ext cx="6096000" cy="523220"/>
          </a:xfrm>
          <a:prstGeom prst="rect">
            <a:avLst/>
          </a:prstGeom>
        </p:spPr>
        <p:txBody>
          <a:bodyPr>
            <a:spAutoFit/>
          </a:bodyPr>
          <a:lstStyle/>
          <a:p>
            <a:r>
              <a:rPr lang="zh-CN" altLang="en-US" sz="1400" dirty="0">
                <a:solidFill>
                  <a:schemeClr val="bg1"/>
                </a:solidFill>
                <a:cs typeface="+mn-ea"/>
                <a:sym typeface="+mn-lt"/>
              </a:rPr>
              <a:t>单击此处编辑您要的内容，建议您在展示时采用微软雅黑字体，本模版所有图形线条及其相应素材均可自由编辑、改色、替换。</a:t>
            </a:r>
            <a:endParaRPr lang="zh-CN" altLang="en-US" sz="1400" dirty="0">
              <a:solidFill>
                <a:schemeClr val="bg1"/>
              </a:solidFill>
              <a:cs typeface="+mn-ea"/>
              <a:sym typeface="+mn-lt"/>
            </a:endParaRPr>
          </a:p>
        </p:txBody>
      </p:sp>
      <p:sp>
        <p:nvSpPr>
          <p:cNvPr id="25" name="矩形 24"/>
          <p:cNvSpPr/>
          <p:nvPr/>
        </p:nvSpPr>
        <p:spPr>
          <a:xfrm>
            <a:off x="3141847" y="4118366"/>
            <a:ext cx="6096000" cy="523220"/>
          </a:xfrm>
          <a:prstGeom prst="rect">
            <a:avLst/>
          </a:prstGeom>
        </p:spPr>
        <p:txBody>
          <a:bodyPr>
            <a:spAutoFit/>
          </a:bodyPr>
          <a:lstStyle/>
          <a:p>
            <a:r>
              <a:rPr lang="zh-CN" altLang="en-US" sz="1400" dirty="0">
                <a:solidFill>
                  <a:schemeClr val="bg1"/>
                </a:solidFill>
                <a:cs typeface="+mn-ea"/>
                <a:sym typeface="+mn-lt"/>
              </a:rPr>
              <a:t>单击此处编辑您要的内容，建议您在展示时采用微软雅黑字体，本模版所有图形线条及其相应素材均可自由编辑、改色、替换。</a:t>
            </a:r>
            <a:endParaRPr lang="zh-CN" altLang="en-US" sz="1400" dirty="0">
              <a:solidFill>
                <a:schemeClr val="bg1"/>
              </a:solidFill>
              <a:cs typeface="+mn-ea"/>
              <a:sym typeface="+mn-lt"/>
            </a:endParaRPr>
          </a:p>
        </p:txBody>
      </p:sp>
      <p:sp>
        <p:nvSpPr>
          <p:cNvPr id="26" name="矩形 25"/>
          <p:cNvSpPr/>
          <p:nvPr/>
        </p:nvSpPr>
        <p:spPr>
          <a:xfrm>
            <a:off x="3141847" y="5089451"/>
            <a:ext cx="6096000" cy="523220"/>
          </a:xfrm>
          <a:prstGeom prst="rect">
            <a:avLst/>
          </a:prstGeom>
        </p:spPr>
        <p:txBody>
          <a:bodyPr>
            <a:spAutoFit/>
          </a:bodyPr>
          <a:lstStyle/>
          <a:p>
            <a:r>
              <a:rPr lang="zh-CN" altLang="en-US" sz="1400" dirty="0">
                <a:solidFill>
                  <a:schemeClr val="bg1"/>
                </a:solidFill>
                <a:cs typeface="+mn-ea"/>
                <a:sym typeface="+mn-lt"/>
              </a:rPr>
              <a:t>单击此处编辑您要的内容，建议您在展示时采用微软雅黑字体，本模版所有图形线条及其相应素材均可自由编辑、改色、替换。</a:t>
            </a:r>
            <a:endParaRPr lang="zh-CN" altLang="en-US" sz="1400" dirty="0">
              <a:solidFill>
                <a:schemeClr val="bg1"/>
              </a:solidFill>
              <a:cs typeface="+mn-ea"/>
              <a:sym typeface="+mn-lt"/>
            </a:endParaRPr>
          </a:p>
        </p:txBody>
      </p:sp>
      <p:sp>
        <p:nvSpPr>
          <p:cNvPr id="27" name="文本框 26"/>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一、研究背景及意义</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4"/>
          <p:cNvSpPr/>
          <p:nvPr/>
        </p:nvSpPr>
        <p:spPr>
          <a:xfrm>
            <a:off x="1071343" y="2390639"/>
            <a:ext cx="2737926" cy="27379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3" name="Oval 15"/>
          <p:cNvSpPr/>
          <p:nvPr/>
        </p:nvSpPr>
        <p:spPr>
          <a:xfrm>
            <a:off x="1377395" y="2412460"/>
            <a:ext cx="501098" cy="5010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4" name="TextBox 7"/>
          <p:cNvSpPr txBox="1"/>
          <p:nvPr/>
        </p:nvSpPr>
        <p:spPr>
          <a:xfrm>
            <a:off x="1381242" y="2512930"/>
            <a:ext cx="507611" cy="338554"/>
          </a:xfrm>
          <a:prstGeom prst="rect">
            <a:avLst/>
          </a:prstGeom>
          <a:noFill/>
        </p:spPr>
        <p:txBody>
          <a:bodyPr wrap="square" rtlCol="0">
            <a:spAutoFit/>
          </a:bodyPr>
          <a:lstStyle/>
          <a:p>
            <a:pPr algn="ctr"/>
            <a:r>
              <a:rPr lang="en-US" sz="1600" dirty="0">
                <a:solidFill>
                  <a:srgbClr val="FFFFFF"/>
                </a:solidFill>
                <a:cs typeface="+mn-ea"/>
                <a:sym typeface="+mn-lt"/>
              </a:rPr>
              <a:t>01</a:t>
            </a:r>
            <a:endParaRPr lang="en-US" sz="1600" dirty="0">
              <a:solidFill>
                <a:srgbClr val="FFFFFF"/>
              </a:solidFill>
              <a:cs typeface="+mn-ea"/>
              <a:sym typeface="+mn-lt"/>
            </a:endParaRPr>
          </a:p>
        </p:txBody>
      </p:sp>
      <p:sp>
        <p:nvSpPr>
          <p:cNvPr id="5" name="Oval 47"/>
          <p:cNvSpPr/>
          <p:nvPr/>
        </p:nvSpPr>
        <p:spPr>
          <a:xfrm>
            <a:off x="3508473" y="2399996"/>
            <a:ext cx="2737926" cy="27379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6" name="Oval 48"/>
          <p:cNvSpPr/>
          <p:nvPr/>
        </p:nvSpPr>
        <p:spPr>
          <a:xfrm>
            <a:off x="3814528" y="2412460"/>
            <a:ext cx="501099" cy="5010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7" name="TextBox 49"/>
          <p:cNvSpPr txBox="1"/>
          <p:nvPr/>
        </p:nvSpPr>
        <p:spPr>
          <a:xfrm>
            <a:off x="3818377" y="2512927"/>
            <a:ext cx="507612" cy="338554"/>
          </a:xfrm>
          <a:prstGeom prst="rect">
            <a:avLst/>
          </a:prstGeom>
          <a:noFill/>
        </p:spPr>
        <p:txBody>
          <a:bodyPr wrap="square" rtlCol="0">
            <a:spAutoFit/>
          </a:bodyPr>
          <a:lstStyle/>
          <a:p>
            <a:pPr algn="ctr"/>
            <a:r>
              <a:rPr lang="en-US" sz="1600" dirty="0">
                <a:solidFill>
                  <a:srgbClr val="FFFFFF"/>
                </a:solidFill>
                <a:cs typeface="+mn-ea"/>
                <a:sym typeface="+mn-lt"/>
              </a:rPr>
              <a:t>02</a:t>
            </a:r>
            <a:endParaRPr lang="en-US" sz="1600" dirty="0">
              <a:solidFill>
                <a:srgbClr val="FFFFFF"/>
              </a:solidFill>
              <a:cs typeface="+mn-ea"/>
              <a:sym typeface="+mn-lt"/>
            </a:endParaRPr>
          </a:p>
        </p:txBody>
      </p:sp>
      <p:sp>
        <p:nvSpPr>
          <p:cNvPr id="8" name="Oval 51"/>
          <p:cNvSpPr/>
          <p:nvPr/>
        </p:nvSpPr>
        <p:spPr>
          <a:xfrm>
            <a:off x="5945602" y="2399996"/>
            <a:ext cx="2737926" cy="27379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9" name="Oval 52"/>
          <p:cNvSpPr/>
          <p:nvPr/>
        </p:nvSpPr>
        <p:spPr>
          <a:xfrm>
            <a:off x="6251654" y="2412460"/>
            <a:ext cx="501098" cy="5010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TextBox 53"/>
          <p:cNvSpPr txBox="1"/>
          <p:nvPr/>
        </p:nvSpPr>
        <p:spPr>
          <a:xfrm>
            <a:off x="6255501" y="2512930"/>
            <a:ext cx="507611" cy="338554"/>
          </a:xfrm>
          <a:prstGeom prst="rect">
            <a:avLst/>
          </a:prstGeom>
        </p:spPr>
        <p:txBody>
          <a:bodyPr wrap="square" rtlCol="0">
            <a:spAutoFit/>
          </a:bodyPr>
          <a:lstStyle/>
          <a:p>
            <a:pPr algn="ctr"/>
            <a:r>
              <a:rPr lang="en-US" sz="1600" dirty="0">
                <a:solidFill>
                  <a:srgbClr val="FFFFFF"/>
                </a:solidFill>
                <a:cs typeface="+mn-ea"/>
                <a:sym typeface="+mn-lt"/>
              </a:rPr>
              <a:t>03</a:t>
            </a:r>
            <a:endParaRPr lang="en-US" sz="1600" dirty="0">
              <a:solidFill>
                <a:srgbClr val="FFFFFF"/>
              </a:solidFill>
              <a:cs typeface="+mn-ea"/>
              <a:sym typeface="+mn-lt"/>
            </a:endParaRPr>
          </a:p>
        </p:txBody>
      </p:sp>
      <p:sp>
        <p:nvSpPr>
          <p:cNvPr id="11" name="Oval 55"/>
          <p:cNvSpPr/>
          <p:nvPr/>
        </p:nvSpPr>
        <p:spPr>
          <a:xfrm>
            <a:off x="8382731" y="2399996"/>
            <a:ext cx="2737926" cy="27379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2" name="Oval 56"/>
          <p:cNvSpPr/>
          <p:nvPr/>
        </p:nvSpPr>
        <p:spPr>
          <a:xfrm>
            <a:off x="8688782" y="2412460"/>
            <a:ext cx="501098" cy="5010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3" name="TextBox 57"/>
          <p:cNvSpPr txBox="1"/>
          <p:nvPr/>
        </p:nvSpPr>
        <p:spPr>
          <a:xfrm>
            <a:off x="8692630" y="2512930"/>
            <a:ext cx="507611" cy="338554"/>
          </a:xfrm>
          <a:prstGeom prst="rect">
            <a:avLst/>
          </a:prstGeom>
        </p:spPr>
        <p:txBody>
          <a:bodyPr wrap="square" rtlCol="0">
            <a:spAutoFit/>
          </a:bodyPr>
          <a:lstStyle/>
          <a:p>
            <a:pPr algn="ctr"/>
            <a:r>
              <a:rPr lang="en-US" sz="1600" dirty="0">
                <a:solidFill>
                  <a:srgbClr val="FFFFFF"/>
                </a:solidFill>
                <a:cs typeface="+mn-ea"/>
                <a:sym typeface="+mn-lt"/>
              </a:rPr>
              <a:t>04</a:t>
            </a:r>
            <a:endParaRPr lang="en-US" sz="1600" dirty="0">
              <a:solidFill>
                <a:srgbClr val="FFFFFF"/>
              </a:solidFill>
              <a:cs typeface="+mn-ea"/>
              <a:sym typeface="+mn-lt"/>
            </a:endParaRPr>
          </a:p>
        </p:txBody>
      </p:sp>
      <p:sp>
        <p:nvSpPr>
          <p:cNvPr id="14" name="TextBox 8"/>
          <p:cNvSpPr txBox="1"/>
          <p:nvPr/>
        </p:nvSpPr>
        <p:spPr>
          <a:xfrm>
            <a:off x="1702751" y="3100451"/>
            <a:ext cx="1420257" cy="338554"/>
          </a:xfrm>
          <a:prstGeom prst="rect">
            <a:avLst/>
          </a:prstGeom>
          <a:noFill/>
        </p:spPr>
        <p:txBody>
          <a:bodyPr wrap="square" rtlCol="0">
            <a:spAutoFit/>
          </a:bodyPr>
          <a:lstStyle/>
          <a:p>
            <a:r>
              <a:rPr lang="zh-CN" altLang="en-US" sz="1600" b="1" dirty="0">
                <a:solidFill>
                  <a:schemeClr val="bg1"/>
                </a:solidFill>
                <a:cs typeface="+mn-ea"/>
                <a:sym typeface="+mn-lt"/>
              </a:rPr>
              <a:t>单击此处编辑</a:t>
            </a:r>
            <a:endParaRPr lang="en-US" sz="1600" b="1" dirty="0">
              <a:solidFill>
                <a:schemeClr val="bg1"/>
              </a:solidFill>
              <a:cs typeface="+mn-ea"/>
              <a:sym typeface="+mn-lt"/>
            </a:endParaRPr>
          </a:p>
        </p:txBody>
      </p:sp>
      <p:sp>
        <p:nvSpPr>
          <p:cNvPr id="15" name="矩形 14"/>
          <p:cNvSpPr/>
          <p:nvPr/>
        </p:nvSpPr>
        <p:spPr>
          <a:xfrm>
            <a:off x="1702751" y="3563235"/>
            <a:ext cx="1475111" cy="1034129"/>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cs typeface="+mn-ea"/>
                <a:sym typeface="+mn-lt"/>
              </a:rPr>
              <a:t>本模版所有图形线条及其相应素材均可自由编辑、改色、替换。</a:t>
            </a:r>
            <a:endParaRPr lang="en-US" altLang="zh-CN" sz="1400" dirty="0">
              <a:solidFill>
                <a:schemeClr val="bg1"/>
              </a:solidFill>
              <a:cs typeface="+mn-ea"/>
              <a:sym typeface="+mn-lt"/>
            </a:endParaRPr>
          </a:p>
        </p:txBody>
      </p:sp>
      <p:sp>
        <p:nvSpPr>
          <p:cNvPr id="16" name="TextBox 8"/>
          <p:cNvSpPr txBox="1"/>
          <p:nvPr/>
        </p:nvSpPr>
        <p:spPr>
          <a:xfrm>
            <a:off x="4139880" y="3100451"/>
            <a:ext cx="1420257" cy="338554"/>
          </a:xfrm>
          <a:prstGeom prst="rect">
            <a:avLst/>
          </a:prstGeom>
          <a:noFill/>
        </p:spPr>
        <p:txBody>
          <a:bodyPr wrap="square" rtlCol="0">
            <a:spAutoFit/>
          </a:bodyPr>
          <a:lstStyle/>
          <a:p>
            <a:r>
              <a:rPr lang="zh-CN" altLang="en-US" sz="1600" b="1" dirty="0">
                <a:solidFill>
                  <a:schemeClr val="bg1"/>
                </a:solidFill>
                <a:cs typeface="+mn-ea"/>
                <a:sym typeface="+mn-lt"/>
              </a:rPr>
              <a:t>单击此处编辑</a:t>
            </a:r>
            <a:endParaRPr lang="en-US" sz="1600" b="1" dirty="0">
              <a:solidFill>
                <a:schemeClr val="bg1"/>
              </a:solidFill>
              <a:cs typeface="+mn-ea"/>
              <a:sym typeface="+mn-lt"/>
            </a:endParaRPr>
          </a:p>
        </p:txBody>
      </p:sp>
      <p:sp>
        <p:nvSpPr>
          <p:cNvPr id="17" name="矩形 16"/>
          <p:cNvSpPr/>
          <p:nvPr/>
        </p:nvSpPr>
        <p:spPr>
          <a:xfrm>
            <a:off x="4139880" y="3563235"/>
            <a:ext cx="1475111" cy="1034129"/>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cs typeface="+mn-ea"/>
                <a:sym typeface="+mn-lt"/>
              </a:rPr>
              <a:t>本模版所有图形线条及其相应素材均可自由编辑、改色、替换。</a:t>
            </a:r>
            <a:endParaRPr lang="en-US" altLang="zh-CN" sz="1400" dirty="0">
              <a:solidFill>
                <a:schemeClr val="bg1"/>
              </a:solidFill>
              <a:cs typeface="+mn-ea"/>
              <a:sym typeface="+mn-lt"/>
            </a:endParaRPr>
          </a:p>
        </p:txBody>
      </p:sp>
      <p:sp>
        <p:nvSpPr>
          <p:cNvPr id="18" name="TextBox 8"/>
          <p:cNvSpPr txBox="1"/>
          <p:nvPr/>
        </p:nvSpPr>
        <p:spPr>
          <a:xfrm>
            <a:off x="6577010" y="3100451"/>
            <a:ext cx="1420257" cy="338554"/>
          </a:xfrm>
          <a:prstGeom prst="rect">
            <a:avLst/>
          </a:prstGeom>
          <a:noFill/>
        </p:spPr>
        <p:txBody>
          <a:bodyPr wrap="square" rtlCol="0">
            <a:spAutoFit/>
          </a:bodyPr>
          <a:lstStyle/>
          <a:p>
            <a:r>
              <a:rPr lang="zh-CN" altLang="en-US" sz="1600" b="1" dirty="0">
                <a:solidFill>
                  <a:schemeClr val="bg1"/>
                </a:solidFill>
                <a:cs typeface="+mn-ea"/>
                <a:sym typeface="+mn-lt"/>
              </a:rPr>
              <a:t>单击此处编辑</a:t>
            </a:r>
            <a:endParaRPr lang="en-US" sz="1600" b="1" dirty="0">
              <a:solidFill>
                <a:schemeClr val="bg1"/>
              </a:solidFill>
              <a:cs typeface="+mn-ea"/>
              <a:sym typeface="+mn-lt"/>
            </a:endParaRPr>
          </a:p>
        </p:txBody>
      </p:sp>
      <p:sp>
        <p:nvSpPr>
          <p:cNvPr id="19" name="矩形 18"/>
          <p:cNvSpPr/>
          <p:nvPr/>
        </p:nvSpPr>
        <p:spPr>
          <a:xfrm>
            <a:off x="6577010" y="3563235"/>
            <a:ext cx="1475111" cy="1034129"/>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cs typeface="+mn-ea"/>
                <a:sym typeface="+mn-lt"/>
              </a:rPr>
              <a:t>本模版所有图形线条及其相应素材均可自由编辑、改色、替换。</a:t>
            </a:r>
            <a:endParaRPr lang="en-US" altLang="zh-CN" sz="1400" dirty="0">
              <a:solidFill>
                <a:schemeClr val="bg1"/>
              </a:solidFill>
              <a:cs typeface="+mn-ea"/>
              <a:sym typeface="+mn-lt"/>
            </a:endParaRPr>
          </a:p>
        </p:txBody>
      </p:sp>
      <p:sp>
        <p:nvSpPr>
          <p:cNvPr id="20" name="TextBox 8"/>
          <p:cNvSpPr txBox="1"/>
          <p:nvPr/>
        </p:nvSpPr>
        <p:spPr>
          <a:xfrm>
            <a:off x="9014138" y="3100451"/>
            <a:ext cx="1420257" cy="338554"/>
          </a:xfrm>
          <a:prstGeom prst="rect">
            <a:avLst/>
          </a:prstGeom>
          <a:noFill/>
        </p:spPr>
        <p:txBody>
          <a:bodyPr wrap="square" rtlCol="0">
            <a:spAutoFit/>
          </a:bodyPr>
          <a:lstStyle/>
          <a:p>
            <a:r>
              <a:rPr lang="zh-CN" altLang="en-US" sz="1600" b="1" dirty="0">
                <a:solidFill>
                  <a:schemeClr val="bg1"/>
                </a:solidFill>
                <a:cs typeface="+mn-ea"/>
                <a:sym typeface="+mn-lt"/>
              </a:rPr>
              <a:t>单击此处编辑</a:t>
            </a:r>
            <a:endParaRPr lang="en-US" sz="1600" b="1" dirty="0">
              <a:solidFill>
                <a:schemeClr val="bg1"/>
              </a:solidFill>
              <a:cs typeface="+mn-ea"/>
              <a:sym typeface="+mn-lt"/>
            </a:endParaRPr>
          </a:p>
        </p:txBody>
      </p:sp>
      <p:sp>
        <p:nvSpPr>
          <p:cNvPr id="21" name="矩形 20"/>
          <p:cNvSpPr/>
          <p:nvPr/>
        </p:nvSpPr>
        <p:spPr>
          <a:xfrm>
            <a:off x="9014138" y="3563235"/>
            <a:ext cx="1475111" cy="1034129"/>
          </a:xfrm>
          <a:prstGeom prst="rect">
            <a:avLst/>
          </a:prstGeom>
          <a:noFill/>
        </p:spPr>
        <p:txBody>
          <a:bodyPr wrap="square" lIns="0" tIns="0" rIns="0" bIns="0" rtlCol="0" anchor="t" anchorCtr="0">
            <a:spAutoFit/>
          </a:bodyPr>
          <a:lstStyle/>
          <a:p>
            <a:pPr algn="ctr" defTabSz="1216660">
              <a:lnSpc>
                <a:spcPct val="120000"/>
              </a:lnSpc>
              <a:spcBef>
                <a:spcPct val="20000"/>
              </a:spcBef>
            </a:pPr>
            <a:r>
              <a:rPr lang="zh-CN" altLang="en-US" sz="1400" dirty="0">
                <a:solidFill>
                  <a:schemeClr val="bg1"/>
                </a:solidFill>
                <a:cs typeface="+mn-ea"/>
                <a:sym typeface="+mn-lt"/>
              </a:rPr>
              <a:t>本模版所有图形线条及其相应素材均可自由编辑、改色、替换。</a:t>
            </a:r>
            <a:endParaRPr lang="en-US" altLang="zh-CN" sz="1400" dirty="0">
              <a:solidFill>
                <a:schemeClr val="bg1"/>
              </a:solidFill>
              <a:cs typeface="+mn-ea"/>
              <a:sym typeface="+mn-lt"/>
            </a:endParaRPr>
          </a:p>
        </p:txBody>
      </p:sp>
      <p:sp>
        <p:nvSpPr>
          <p:cNvPr id="22" name="文本框 21"/>
          <p:cNvSpPr txBox="1"/>
          <p:nvPr/>
        </p:nvSpPr>
        <p:spPr>
          <a:xfrm>
            <a:off x="232228" y="217714"/>
            <a:ext cx="3614058" cy="461665"/>
          </a:xfrm>
          <a:prstGeom prst="rect">
            <a:avLst/>
          </a:prstGeom>
          <a:noFill/>
        </p:spPr>
        <p:txBody>
          <a:bodyPr wrap="square" rtlCol="0">
            <a:spAutoFit/>
          </a:bodyPr>
          <a:lstStyle/>
          <a:p>
            <a:r>
              <a:rPr lang="zh-CN" altLang="en-US" sz="2400" b="1" spc="300" dirty="0">
                <a:cs typeface="+mn-ea"/>
                <a:sym typeface="+mn-lt"/>
              </a:rPr>
              <a:t>一、研究背景及意义</a:t>
            </a:r>
            <a:endParaRPr lang="zh-CN" altLang="en-US" sz="2400" b="1" spc="3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405114" y="-1"/>
            <a:ext cx="12871048" cy="324092"/>
            <a:chOff x="-405114" y="-1"/>
            <a:chExt cx="12871048" cy="324092"/>
          </a:xfrm>
        </p:grpSpPr>
        <p:sp>
          <p:nvSpPr>
            <p:cNvPr id="6" name="平行四边形 5"/>
            <p:cNvSpPr/>
            <p:nvPr/>
          </p:nvSpPr>
          <p:spPr>
            <a:xfrm>
              <a:off x="-405114" y="0"/>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2812648" y="-1"/>
              <a:ext cx="3217762" cy="324091"/>
            </a:xfrm>
            <a:prstGeom prst="parallelogram">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6030410" y="-1"/>
              <a:ext cx="3217762" cy="324091"/>
            </a:xfrm>
            <a:prstGeom prst="parallelogram">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a:off x="9248172" y="-1"/>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405114" y="6545483"/>
            <a:ext cx="12871048" cy="324092"/>
            <a:chOff x="-405114" y="-1"/>
            <a:chExt cx="12871048" cy="324092"/>
          </a:xfrm>
        </p:grpSpPr>
        <p:sp>
          <p:nvSpPr>
            <p:cNvPr id="18" name="平行四边形 17"/>
            <p:cNvSpPr/>
            <p:nvPr/>
          </p:nvSpPr>
          <p:spPr>
            <a:xfrm>
              <a:off x="-405114" y="0"/>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2812648" y="-1"/>
              <a:ext cx="3217762" cy="324091"/>
            </a:xfrm>
            <a:prstGeom prst="parallelogram">
              <a:avLst/>
            </a:prstGeom>
            <a:solidFill>
              <a:srgbClr val="78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6030410" y="-1"/>
              <a:ext cx="3217762" cy="324091"/>
            </a:xfrm>
            <a:prstGeom prst="parallelogram">
              <a:avLst/>
            </a:prstGeom>
            <a:solidFill>
              <a:srgbClr val="56C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9248172" y="-1"/>
              <a:ext cx="3217762" cy="324091"/>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平行四边形 21"/>
          <p:cNvSpPr/>
          <p:nvPr/>
        </p:nvSpPr>
        <p:spPr>
          <a:xfrm>
            <a:off x="-324091" y="2767797"/>
            <a:ext cx="5317467" cy="1322407"/>
          </a:xfrm>
          <a:prstGeom prst="parallelogram">
            <a:avLst/>
          </a:prstGeom>
          <a:solidFill>
            <a:srgbClr val="E25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六边形 22"/>
          <p:cNvSpPr/>
          <p:nvPr/>
        </p:nvSpPr>
        <p:spPr>
          <a:xfrm rot="5400000">
            <a:off x="711375" y="3087322"/>
            <a:ext cx="792694" cy="683357"/>
          </a:xfrm>
          <a:prstGeom prst="hexag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p:cNvSpPr txBox="1"/>
          <p:nvPr/>
        </p:nvSpPr>
        <p:spPr>
          <a:xfrm>
            <a:off x="882016" y="3167390"/>
            <a:ext cx="451413" cy="523220"/>
          </a:xfrm>
          <a:prstGeom prst="rect">
            <a:avLst/>
          </a:prstGeom>
          <a:noFill/>
        </p:spPr>
        <p:txBody>
          <a:bodyPr wrap="square" rtlCol="0">
            <a:spAutoFit/>
          </a:bodyPr>
          <a:lstStyle/>
          <a:p>
            <a:pPr algn="ctr"/>
            <a:r>
              <a:rPr lang="en-US" altLang="zh-CN" sz="2800" b="1" dirty="0">
                <a:solidFill>
                  <a:srgbClr val="E2534F"/>
                </a:solidFill>
              </a:rPr>
              <a:t>2</a:t>
            </a:r>
            <a:endParaRPr lang="zh-CN" altLang="en-US" sz="2800" b="1" dirty="0">
              <a:solidFill>
                <a:srgbClr val="E2534F"/>
              </a:solidFill>
            </a:endParaRPr>
          </a:p>
        </p:txBody>
      </p:sp>
      <p:sp>
        <p:nvSpPr>
          <p:cNvPr id="25" name="文本框 24"/>
          <p:cNvSpPr txBox="1"/>
          <p:nvPr/>
        </p:nvSpPr>
        <p:spPr>
          <a:xfrm>
            <a:off x="1710900" y="3203954"/>
            <a:ext cx="2710629" cy="461665"/>
          </a:xfrm>
          <a:prstGeom prst="rect">
            <a:avLst/>
          </a:prstGeom>
          <a:noFill/>
        </p:spPr>
        <p:txBody>
          <a:bodyPr wrap="square" rtlCol="0">
            <a:spAutoFit/>
          </a:bodyPr>
          <a:lstStyle/>
          <a:p>
            <a:r>
              <a:rPr lang="zh-CN" altLang="en-US" sz="2400" b="1" spc="300" dirty="0">
                <a:solidFill>
                  <a:srgbClr val="FFFFFF"/>
                </a:solidFill>
                <a:latin typeface="微软雅黑" panose="020B0503020204020204" pitchFamily="34" charset="-122"/>
                <a:ea typeface="微软雅黑" panose="020B0503020204020204" pitchFamily="34" charset="-122"/>
              </a:rPr>
              <a:t>论文综述</a:t>
            </a:r>
            <a:endParaRPr lang="zh-CN" altLang="en-US" sz="2400" b="1" spc="300" dirty="0">
              <a:solidFill>
                <a:srgbClr val="FFFFFF"/>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flipH="1">
            <a:off x="6106446" y="2767797"/>
            <a:ext cx="317206" cy="1310832"/>
          </a:xfrm>
          <a:prstGeom prst="line">
            <a:avLst/>
          </a:prstGeom>
          <a:ln w="57150">
            <a:solidFill>
              <a:srgbClr val="784A4F"/>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407798" y="3041202"/>
            <a:ext cx="3680748" cy="1292662"/>
          </a:xfrm>
          <a:prstGeom prst="rect">
            <a:avLst/>
          </a:prstGeom>
          <a:solidFill>
            <a:srgbClr val="FFFFFF"/>
          </a:solidFill>
        </p:spPr>
        <p:txBody>
          <a:bodyPr wrap="square" lIns="0" tIns="0" rIns="0" bIns="0" rtlCol="0" anchor="t" anchorCtr="0">
            <a:spAutoFit/>
          </a:bodyPr>
          <a:lstStyle/>
          <a:p>
            <a:pPr defTabSz="1216660">
              <a:lnSpc>
                <a:spcPct val="120000"/>
              </a:lnSpc>
              <a:spcBef>
                <a:spcPct val="20000"/>
              </a:spcBef>
            </a:pPr>
            <a:r>
              <a:rPr lang="zh-CN" altLang="en-US" sz="1400" dirty="0">
                <a:solidFill>
                  <a:srgbClr val="784A4F"/>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a:t>
            </a:r>
            <a:r>
              <a:rPr lang="zh-CN" altLang="en-US" sz="1400" dirty="0" smtClean="0">
                <a:solidFill>
                  <a:srgbClr val="784A4F"/>
                </a:solidFill>
                <a:latin typeface="微软雅黑" panose="020B0503020204020204" pitchFamily="34" charset="-122"/>
                <a:ea typeface="微软雅黑" panose="020B0503020204020204" pitchFamily="34" charset="-122"/>
                <a:sym typeface="Arial" panose="020B0604020202020204" pitchFamily="34" charset="0"/>
              </a:rPr>
              <a:t>。更多模板：亮亮图文旗舰店</a:t>
            </a:r>
            <a:r>
              <a:rPr lang="en-US" altLang="zh-CN" sz="1400" dirty="0" smtClean="0">
                <a:solidFill>
                  <a:srgbClr val="784A4F"/>
                </a:solidFill>
                <a:latin typeface="微软雅黑" panose="020B0503020204020204" pitchFamily="34" charset="-122"/>
                <a:ea typeface="微软雅黑" panose="020B0503020204020204" pitchFamily="34" charset="-122"/>
                <a:sym typeface="Arial" panose="020B0604020202020204" pitchFamily="34" charset="0"/>
              </a:rPr>
              <a:t>https://liangliangtuwen.tmall.com</a:t>
            </a:r>
            <a:endParaRPr lang="en-US" altLang="zh-CN" sz="1400" dirty="0">
              <a:solidFill>
                <a:srgbClr val="784A4F"/>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med">
    <p:pull/>
  </p:transition>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fontScheme name="Docer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0.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1.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2.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3.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4.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5.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6.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7.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8.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19.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0.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1.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2.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3.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4.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5.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6.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27.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3.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4.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5.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6.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7.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8.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ppt/theme/themeOverride9.xml><?xml version="1.0" encoding="utf-8"?>
<a:themeOverride xmlns:a="http://schemas.openxmlformats.org/drawingml/2006/main">
  <a:clrScheme name="Office">
    <a:dk1>
      <a:srgbClr val="000000"/>
    </a:dk1>
    <a:lt1>
      <a:srgbClr val="FFFFFF"/>
    </a:lt1>
    <a:dk2>
      <a:srgbClr val="5E5E5E"/>
    </a:dk2>
    <a:lt2>
      <a:srgbClr val="DDDDDD"/>
    </a:lt2>
    <a:accent1>
      <a:srgbClr val="DE5753"/>
    </a:accent1>
    <a:accent2>
      <a:srgbClr val="784A4F"/>
    </a:accent2>
    <a:accent3>
      <a:srgbClr val="00B0F0"/>
    </a:accent3>
    <a:accent4>
      <a:srgbClr val="00B0F0"/>
    </a:accent4>
    <a:accent5>
      <a:srgbClr val="FEC306"/>
    </a:accent5>
    <a:accent6>
      <a:srgbClr val="DF5327"/>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0</TotalTime>
  <Words>4680</Words>
  <Application>WWO_openplatform_20200924161515-8e733aaadf</Application>
  <PresentationFormat>宽屏</PresentationFormat>
  <Paragraphs>503</Paragraphs>
  <Slides>27</Slides>
  <Notes>1</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27</vt:i4>
      </vt:variant>
    </vt:vector>
  </HeadingPairs>
  <TitlesOfParts>
    <vt:vector size="47" baseType="lpstr">
      <vt:lpstr>Arial</vt:lpstr>
      <vt:lpstr>宋体</vt:lpstr>
      <vt:lpstr>Wingdings</vt:lpstr>
      <vt:lpstr>Calibri</vt:lpstr>
      <vt:lpstr>微软雅黑</vt:lpstr>
      <vt:lpstr>汉仪旗黑KW 55S</vt:lpstr>
      <vt:lpstr>Gill Sans</vt:lpstr>
      <vt:lpstr>Segoe UI</vt:lpstr>
      <vt:lpstr>Sinkin Sans 400 Regular</vt:lpstr>
      <vt:lpstr>Lato Light</vt:lpstr>
      <vt:lpstr>MS PGothic</vt:lpstr>
      <vt:lpstr>汉仪书宋二KW</vt:lpstr>
      <vt:lpstr>Lato Light</vt:lpstr>
      <vt:lpstr>Helvetica Neue Light</vt:lpstr>
      <vt:lpstr>Source Sans Pro ExtraLight</vt:lpstr>
      <vt:lpstr>造字工房朗倩（非商用）细体</vt:lpstr>
      <vt:lpstr>微软雅黑 Light</vt:lpstr>
      <vt:lpstr>汉仪中黑KW</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魏吉鸿</dc:creator>
  <cp:lastModifiedBy>上海维湾8号机</cp:lastModifiedBy>
  <dcterms:created xsi:type="dcterms:W3CDTF">2021-12-08T10:22:25Z</dcterms:created>
  <dcterms:modified xsi:type="dcterms:W3CDTF">2021-12-08T10:22:25Z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