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7" r:id="rId3"/>
  </p:sldMasterIdLst>
  <p:notesMasterIdLst>
    <p:notesMasterId r:id="rId9"/>
  </p:notesMasterIdLst>
  <p:sldIdLst>
    <p:sldId id="259" r:id="rId4"/>
    <p:sldId id="272" r:id="rId5"/>
    <p:sldId id="299" r:id="rId6"/>
    <p:sldId id="278" r:id="rId7"/>
    <p:sldId id="281" r:id="rId8"/>
    <p:sldId id="280" r:id="rId10"/>
    <p:sldId id="295" r:id="rId11"/>
    <p:sldId id="282" r:id="rId12"/>
    <p:sldId id="283" r:id="rId13"/>
    <p:sldId id="300" r:id="rId14"/>
    <p:sldId id="284" r:id="rId15"/>
    <p:sldId id="291" r:id="rId16"/>
    <p:sldId id="287" r:id="rId17"/>
    <p:sldId id="285" r:id="rId18"/>
    <p:sldId id="286" r:id="rId19"/>
    <p:sldId id="293" r:id="rId20"/>
    <p:sldId id="301" r:id="rId21"/>
    <p:sldId id="289" r:id="rId22"/>
    <p:sldId id="294" r:id="rId23"/>
    <p:sldId id="290" r:id="rId24"/>
    <p:sldId id="292" r:id="rId25"/>
    <p:sldId id="298" r:id="rId26"/>
  </p:sldIdLst>
  <p:sldSz cx="12192000" cy="6858000"/>
  <p:notesSz cx="6858000" cy="9144000"/>
  <p:embeddedFontLst>
    <p:embeddedFont>
      <p:font typeface="Calibri Light" panose="020F0302020204030204" pitchFamily="34" charset="0"/>
      <p:regular r:id="rId30"/>
      <p:italic r:id="rId31"/>
    </p:embeddedFont>
    <p:embeddedFont>
      <p:font typeface="微软雅黑" panose="020B0503020204020204" pitchFamily="34" charset="-122"/>
      <p:regular r:id="rId32"/>
      <p:bold r:id="rId33"/>
    </p:embeddedFont>
    <p:embeddedFont>
      <p:font typeface="PMingLiU" panose="020B0604020202020204" charset="-120"/>
      <p:regular r:id="rId34"/>
    </p:embeddedFont>
    <p:embeddedFont>
      <p:font typeface="Century Gothic" panose="020B0502020202020204" pitchFamily="34" charset="0"/>
      <p:regular r:id="rId35"/>
      <p:bold r:id="rId36"/>
      <p:italic r:id="rId37"/>
      <p:boldItalic r:id="rId38"/>
    </p:embeddedFont>
    <p:embeddedFont>
      <p:font typeface="Nexa Light" panose="02000000000000000000" charset="0"/>
      <p:regular r:id="rId39"/>
    </p:embeddedFont>
    <p:embeddedFont>
      <p:font typeface="Calibri" panose="020F0502020204030204" pitchFamily="34" charset="0"/>
      <p:regular r:id="rId40"/>
      <p:bold r:id="rId41"/>
      <p:italic r:id="rId42"/>
      <p:boldItalic r:id="rId43"/>
    </p:embeddedFont>
    <p:embeddedFont>
      <p:font typeface="微软雅黑" panose="020B0503020204020204" pitchFamily="34" charset="-122"/>
      <p:regular r:id="rId44"/>
      <p:bold r:id="rId45"/>
      <p:bold r:id="rId46"/>
    </p:embeddedFont>
    <p:embeddedFont>
      <p:font typeface="Microsoft JhengHei" panose="020B0604030504040204" pitchFamily="34" charset="-120"/>
      <p:regular r:id="rId47"/>
      <p:bold r:id="rId48"/>
    </p:embeddedFont>
    <p:embeddedFont>
      <p:font typeface="方正尚酷简体" panose="02010600030101010101" charset="-122"/>
      <p:regular r:id="rId4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0170C1"/>
    <a:srgbClr val="38393B"/>
    <a:srgbClr val="BFBFBF"/>
    <a:srgbClr val="F8B901"/>
    <a:srgbClr val="D19B01"/>
    <a:srgbClr val="27272F"/>
    <a:srgbClr val="2D637B"/>
    <a:srgbClr val="0071C1"/>
    <a:srgbClr val="036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2" y="234"/>
      </p:cViewPr>
      <p:guideLst>
        <p:guide pos="3817"/>
        <p:guide orient="horz" pos="2682"/>
        <p:guide pos="393"/>
        <p:guide orient="horz" pos="2432"/>
        <p:guide orient="horz" pos="1911"/>
        <p:guide pos="7333"/>
        <p:guide pos="4974"/>
        <p:guide pos="597"/>
        <p:guide orient="horz" pos="1071"/>
        <p:guide orient="horz" pos="2863"/>
        <p:guide orient="horz" pos="37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20.fntdata"/><Relationship Id="rId48" Type="http://schemas.openxmlformats.org/officeDocument/2006/relationships/font" Target="fonts/font19.fntdata"/><Relationship Id="rId47" Type="http://schemas.openxmlformats.org/officeDocument/2006/relationships/font" Target="fonts/font18.fntdata"/><Relationship Id="rId46" Type="http://schemas.openxmlformats.org/officeDocument/2006/relationships/font" Target="fonts/font17.fntdata"/><Relationship Id="rId45" Type="http://schemas.openxmlformats.org/officeDocument/2006/relationships/font" Target="fonts/font16.fntdata"/><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B6C2E-5D0F-4CEB-8081-EB7E60CEFBB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3394C-DA51-40AE-9358-525CF57214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fld id="{A9D76026-4F0F-4F1E-B0B6-9A11DC1DF65F}" type="slidenum">
              <a:rPr lang="zh-CN" altLang="en-US" smtClean="0">
                <a:latin typeface="Calibri" panose="020F0502020204030204" pitchFamily="34" charset="0"/>
              </a:rPr>
            </a:fld>
            <a:endParaRPr lang="en-US" altLang="zh-CN"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3394C-DA51-40AE-9358-525CF57214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3394C-DA51-40AE-9358-525CF57214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B956D1A-3603-4A18-9603-5B323E22CA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7B632-7982-485C-9457-398C3FA925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56D1A-3603-4A18-9603-5B323E22CA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7B632-7982-485C-9457-398C3FA925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24100" y="2667000"/>
            <a:ext cx="7543800" cy="830997"/>
          </a:xfrm>
          <a:prstGeom prst="rect">
            <a:avLst/>
          </a:prstGeom>
          <a:noFill/>
        </p:spPr>
        <p:txBody>
          <a:bodyPr wrap="square" rtlCol="0">
            <a:spAutoFit/>
          </a:bodyPr>
          <a:lstStyle/>
          <a:p>
            <a:r>
              <a:rPr lang="zh-CN" altLang="en-US" sz="4800" dirty="0" smtClean="0">
                <a:solidFill>
                  <a:schemeClr val="tx1">
                    <a:lumMod val="75000"/>
                    <a:lumOff val="25000"/>
                  </a:schemeClr>
                </a:solidFill>
                <a:latin typeface="方正尚酷简体" panose="03000509000000000000" pitchFamily="65" charset="-122"/>
                <a:ea typeface="方正尚酷简体" panose="03000509000000000000" pitchFamily="65" charset="-122"/>
              </a:rPr>
              <a:t>极致简约时尚学术答辩模板</a:t>
            </a:r>
            <a:endParaRPr lang="zh-CN" altLang="en-US" sz="4800" dirty="0">
              <a:solidFill>
                <a:schemeClr val="tx1">
                  <a:lumMod val="75000"/>
                  <a:lumOff val="25000"/>
                </a:schemeClr>
              </a:solidFill>
              <a:latin typeface="方正尚酷简体" panose="03000509000000000000" pitchFamily="65" charset="-122"/>
              <a:ea typeface="方正尚酷简体" panose="03000509000000000000" pitchFamily="65" charset="-122"/>
            </a:endParaRPr>
          </a:p>
        </p:txBody>
      </p:sp>
      <p:sp>
        <p:nvSpPr>
          <p:cNvPr id="9" name="文本框 8"/>
          <p:cNvSpPr txBox="1"/>
          <p:nvPr/>
        </p:nvSpPr>
        <p:spPr>
          <a:xfrm>
            <a:off x="3535680" y="3672840"/>
            <a:ext cx="5120640" cy="461665"/>
          </a:xfrm>
          <a:prstGeom prst="rect">
            <a:avLst/>
          </a:prstGeom>
          <a:noFill/>
        </p:spPr>
        <p:txBody>
          <a:bodyPr wrap="square" rtlCol="0">
            <a:spAutoFit/>
          </a:bodyPr>
          <a:lstStyle/>
          <a:p>
            <a:pPr algn="ctr"/>
            <a:r>
              <a:rPr lang="zh-CN" altLang="en-US" sz="2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请填写论文副标题</a:t>
            </a:r>
            <a:r>
              <a:rPr lang="en-US" altLang="zh-CN" sz="2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补充内容</a:t>
            </a:r>
            <a:endParaRPr lang="zh-CN" altLang="en-US" sz="2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cxnSp>
        <p:nvCxnSpPr>
          <p:cNvPr id="13" name="直接连接符 12"/>
          <p:cNvCxnSpPr/>
          <p:nvPr/>
        </p:nvCxnSpPr>
        <p:spPr>
          <a:xfrm>
            <a:off x="1684020" y="4648200"/>
            <a:ext cx="882396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47060" y="4876800"/>
            <a:ext cx="2758440" cy="369332"/>
          </a:xfrm>
          <a:prstGeom prst="rect">
            <a:avLst/>
          </a:prstGeom>
          <a:noFill/>
        </p:spPr>
        <p:txBody>
          <a:bodyPr wrap="square" rtlCol="0">
            <a:spAutoFit/>
          </a:bodyPr>
          <a:lstStyle/>
          <a:p>
            <a:pPr algn="ctr"/>
            <a:r>
              <a:rPr lang="zh-CN" altLang="en-US"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指导</a:t>
            </a:r>
            <a:r>
              <a:rPr lang="zh-CN" altLang="en-US"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老师：青课</a:t>
            </a:r>
            <a:endParaRPr lang="zh-CN" altLang="en-US"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endParaRPr>
          </a:p>
        </p:txBody>
      </p:sp>
      <p:sp>
        <p:nvSpPr>
          <p:cNvPr id="15" name="文本框 14"/>
          <p:cNvSpPr txBox="1"/>
          <p:nvPr/>
        </p:nvSpPr>
        <p:spPr>
          <a:xfrm>
            <a:off x="6286500" y="4841856"/>
            <a:ext cx="2758440" cy="369332"/>
          </a:xfrm>
          <a:prstGeom prst="rect">
            <a:avLst/>
          </a:prstGeom>
          <a:noFill/>
        </p:spPr>
        <p:txBody>
          <a:bodyPr wrap="square" rtlCol="0">
            <a:spAutoFit/>
          </a:bodyPr>
          <a:lstStyle/>
          <a:p>
            <a:pPr algn="ctr"/>
            <a:r>
              <a:rPr lang="zh-CN" altLang="en-US"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汇报人：青课</a:t>
            </a:r>
            <a:endParaRPr lang="zh-CN" altLang="en-US"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endParaRPr>
          </a:p>
        </p:txBody>
      </p:sp>
      <p:sp>
        <p:nvSpPr>
          <p:cNvPr id="5" name="矩形 4"/>
          <p:cNvSpPr/>
          <p:nvPr/>
        </p:nvSpPr>
        <p:spPr>
          <a:xfrm>
            <a:off x="0" y="6429828"/>
            <a:ext cx="12192000" cy="428172"/>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96229" y="6473370"/>
            <a:ext cx="3599543" cy="369332"/>
          </a:xfrm>
          <a:prstGeom prst="rect">
            <a:avLst/>
          </a:prstGeom>
          <a:noFill/>
        </p:spPr>
        <p:txBody>
          <a:bodyPr wrap="square" rtlCol="0">
            <a:spAutoFit/>
          </a:bodyPr>
          <a:lstStyle/>
          <a:p>
            <a:pPr algn="ctr"/>
            <a:r>
              <a:rPr lang="en-US" altLang="zh-CN" dirty="0" smtClean="0">
                <a:solidFill>
                  <a:schemeClr val="bg1"/>
                </a:solidFill>
                <a:latin typeface="Century Gothic" panose="020B0502020202020204" pitchFamily="34" charset="0"/>
                <a:ea typeface="冬青黑体简体中文 W3" panose="020B0300000000000000" pitchFamily="34" charset="-122"/>
              </a:rPr>
              <a:t>20xx/5/7</a:t>
            </a:r>
            <a:endParaRPr lang="zh-CN" altLang="en-US" dirty="0">
              <a:solidFill>
                <a:schemeClr val="bg1"/>
              </a:solidFill>
              <a:latin typeface="Century Gothic" panose="020B0502020202020204" pitchFamily="34" charset="0"/>
              <a:ea typeface="冬青黑体简体中文 W3" panose="020B0300000000000000" pitchFamily="34" charset="-122"/>
            </a:endParaRPr>
          </a:p>
        </p:txBody>
      </p:sp>
      <p:grpSp>
        <p:nvGrpSpPr>
          <p:cNvPr id="2" name="组合 1"/>
          <p:cNvGrpSpPr/>
          <p:nvPr/>
        </p:nvGrpSpPr>
        <p:grpSpPr>
          <a:xfrm>
            <a:off x="0" y="-28575"/>
            <a:ext cx="12201524" cy="4173855"/>
            <a:chOff x="0" y="-28575"/>
            <a:chExt cx="12201524" cy="4173855"/>
          </a:xfrm>
        </p:grpSpPr>
        <p:sp>
          <p:nvSpPr>
            <p:cNvPr id="21" name="矩形 20"/>
            <p:cNvSpPr/>
            <p:nvPr/>
          </p:nvSpPr>
          <p:spPr>
            <a:xfrm>
              <a:off x="11003280" y="0"/>
              <a:ext cx="228600" cy="377952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梯形 21"/>
            <p:cNvSpPr/>
            <p:nvPr/>
          </p:nvSpPr>
          <p:spPr>
            <a:xfrm>
              <a:off x="10881836" y="3779520"/>
              <a:ext cx="471488" cy="365760"/>
            </a:xfrm>
            <a:prstGeom prst="trapezoid">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1" cstate="print"/>
            <a:srcRect l="3579" t="56095" r="3507"/>
            <a:stretch>
              <a:fillRect/>
            </a:stretch>
          </p:blipFill>
          <p:spPr>
            <a:xfrm>
              <a:off x="0" y="-28575"/>
              <a:ext cx="12201524" cy="214133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6" presetClass="entr" presetSubtype="37"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P spid="5"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53"/>
            <a:ext cx="250031"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1960" y="-453"/>
            <a:ext cx="1173004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553200"/>
            <a:ext cx="1219200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39771" y="1030514"/>
            <a:ext cx="3512458" cy="646331"/>
          </a:xfrm>
          <a:prstGeom prst="rect">
            <a:avLst/>
          </a:prstGeom>
          <a:noFill/>
        </p:spPr>
        <p:txBody>
          <a:bodyPr wrap="square" rtlCol="0">
            <a:spAutoFit/>
          </a:bodyPr>
          <a:lstStyle/>
          <a:p>
            <a:pPr algn="ctr"/>
            <a:r>
              <a:rPr lang="zh-CN" altLang="en-US" sz="3600" dirty="0">
                <a:solidFill>
                  <a:srgbClr val="0170C1"/>
                </a:solidFill>
                <a:latin typeface="方正尚酷简体" panose="03000509000000000000" pitchFamily="65" charset="-122"/>
                <a:ea typeface="方正尚酷简体" panose="03000509000000000000" pitchFamily="65" charset="-122"/>
              </a:rPr>
              <a:t>目录页</a:t>
            </a:r>
            <a:endParaRPr lang="zh-CN" altLang="en-US" sz="3600" dirty="0">
              <a:solidFill>
                <a:srgbClr val="0170C1"/>
              </a:solidFill>
              <a:latin typeface="方正尚酷简体" panose="03000509000000000000" pitchFamily="65" charset="-122"/>
              <a:ea typeface="方正尚酷简体" panose="03000509000000000000" pitchFamily="65" charset="-122"/>
            </a:endParaRPr>
          </a:p>
        </p:txBody>
      </p:sp>
      <p:sp>
        <p:nvSpPr>
          <p:cNvPr id="29" name="文本框 28"/>
          <p:cNvSpPr txBox="1"/>
          <p:nvPr/>
        </p:nvSpPr>
        <p:spPr>
          <a:xfrm>
            <a:off x="5580312" y="1575247"/>
            <a:ext cx="1031375" cy="461665"/>
          </a:xfrm>
          <a:prstGeom prst="rect">
            <a:avLst/>
          </a:prstGeom>
          <a:noFill/>
        </p:spPr>
        <p:txBody>
          <a:bodyPr wrap="square" rtlCol="0">
            <a:spAutoFit/>
          </a:bodyPr>
          <a:lstStyle/>
          <a:p>
            <a:pPr algn="ctr"/>
            <a:r>
              <a:rPr lang="en-US" altLang="zh-CN" sz="2400" dirty="0" smtClean="0">
                <a:solidFill>
                  <a:schemeClr val="bg1">
                    <a:lumMod val="65000"/>
                  </a:schemeClr>
                </a:solidFill>
                <a:latin typeface="Garage Gothic" pitchFamily="2" charset="0"/>
              </a:rPr>
              <a:t>CONTENTS</a:t>
            </a:r>
            <a:endParaRPr lang="zh-CN" altLang="en-US" sz="2400" dirty="0">
              <a:solidFill>
                <a:schemeClr val="bg1">
                  <a:lumMod val="65000"/>
                </a:schemeClr>
              </a:solidFill>
              <a:latin typeface="Garage Gothic" pitchFamily="2" charset="0"/>
            </a:endParaRPr>
          </a:p>
        </p:txBody>
      </p:sp>
      <p:grpSp>
        <p:nvGrpSpPr>
          <p:cNvPr id="37" name="组合 36"/>
          <p:cNvGrpSpPr/>
          <p:nvPr/>
        </p:nvGrpSpPr>
        <p:grpSpPr>
          <a:xfrm>
            <a:off x="2581921" y="3434974"/>
            <a:ext cx="1031375" cy="99734"/>
            <a:chOff x="2975428" y="3434974"/>
            <a:chExt cx="1031375" cy="99734"/>
          </a:xfrm>
          <a:solidFill>
            <a:srgbClr val="0170C1"/>
          </a:solidFill>
        </p:grpSpPr>
        <p:sp>
          <p:nvSpPr>
            <p:cNvPr id="30" name="椭圆 29"/>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31" name="椭圆 30"/>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36" name="矩形 35"/>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38" name="组合 37"/>
          <p:cNvGrpSpPr/>
          <p:nvPr/>
        </p:nvGrpSpPr>
        <p:grpSpPr>
          <a:xfrm>
            <a:off x="5580311" y="3434974"/>
            <a:ext cx="1031375" cy="99734"/>
            <a:chOff x="2975428" y="3434974"/>
            <a:chExt cx="1031375" cy="99734"/>
          </a:xfrm>
          <a:solidFill>
            <a:srgbClr val="0170C1"/>
          </a:solidFill>
        </p:grpSpPr>
        <p:sp>
          <p:nvSpPr>
            <p:cNvPr id="39" name="椭圆 38"/>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0" name="椭圆 39"/>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1" name="矩形 40"/>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42" name="组合 41"/>
          <p:cNvGrpSpPr/>
          <p:nvPr/>
        </p:nvGrpSpPr>
        <p:grpSpPr>
          <a:xfrm>
            <a:off x="8598591" y="3434974"/>
            <a:ext cx="1031375" cy="99734"/>
            <a:chOff x="2975428" y="3434974"/>
            <a:chExt cx="1031375" cy="99734"/>
          </a:xfrm>
          <a:solidFill>
            <a:srgbClr val="0170C1"/>
          </a:solidFill>
        </p:grpSpPr>
        <p:sp>
          <p:nvSpPr>
            <p:cNvPr id="43" name="椭圆 42"/>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4" name="椭圆 43"/>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5" name="矩形 44"/>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14" name="组合 13"/>
          <p:cNvGrpSpPr/>
          <p:nvPr/>
        </p:nvGrpSpPr>
        <p:grpSpPr>
          <a:xfrm>
            <a:off x="6711035" y="2699139"/>
            <a:ext cx="1822832" cy="2580020"/>
            <a:chOff x="6635968" y="2699139"/>
            <a:chExt cx="1822832" cy="2580020"/>
          </a:xfrm>
        </p:grpSpPr>
        <p:sp>
          <p:nvSpPr>
            <p:cNvPr id="20" name="文本框 19"/>
            <p:cNvSpPr txBox="1"/>
            <p:nvPr/>
          </p:nvSpPr>
          <p:spPr>
            <a:xfrm>
              <a:off x="6810630"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论文概述</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4" name="文本框 23"/>
            <p:cNvSpPr txBox="1"/>
            <p:nvPr/>
          </p:nvSpPr>
          <p:spPr>
            <a:xfrm>
              <a:off x="6810630"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Introduction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2" name="组合 11"/>
            <p:cNvGrpSpPr/>
            <p:nvPr/>
          </p:nvGrpSpPr>
          <p:grpSpPr>
            <a:xfrm>
              <a:off x="6635968" y="2699139"/>
              <a:ext cx="1822832" cy="1571404"/>
              <a:chOff x="6487027" y="2699139"/>
              <a:chExt cx="1822832" cy="1571404"/>
            </a:xfrm>
          </p:grpSpPr>
          <p:sp>
            <p:nvSpPr>
              <p:cNvPr id="9" name="六边形 8"/>
              <p:cNvSpPr/>
              <p:nvPr/>
            </p:nvSpPr>
            <p:spPr>
              <a:xfrm>
                <a:off x="6487027" y="2699139"/>
                <a:ext cx="1822832" cy="1571404"/>
              </a:xfrm>
              <a:prstGeom prst="hexagon">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ysClr val="windowText" lastClr="000000"/>
                  </a:solidFill>
                  <a:latin typeface="Garage Gothic" pitchFamily="2" charset="0"/>
                </a:endParaRPr>
              </a:p>
            </p:txBody>
          </p:sp>
          <p:grpSp>
            <p:nvGrpSpPr>
              <p:cNvPr id="52" name="Group 4"/>
              <p:cNvGrpSpPr>
                <a:grpSpLocks noChangeAspect="1"/>
              </p:cNvGrpSpPr>
              <p:nvPr/>
            </p:nvGrpSpPr>
            <p:grpSpPr bwMode="auto">
              <a:xfrm>
                <a:off x="7019349" y="2990084"/>
                <a:ext cx="786672" cy="954940"/>
                <a:chOff x="2694" y="1931"/>
                <a:chExt cx="374" cy="454"/>
              </a:xfrm>
              <a:solidFill>
                <a:schemeClr val="bg1"/>
              </a:solidFill>
            </p:grpSpPr>
            <p:sp>
              <p:nvSpPr>
                <p:cNvPr id="53"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15" name="组合 14"/>
          <p:cNvGrpSpPr/>
          <p:nvPr/>
        </p:nvGrpSpPr>
        <p:grpSpPr>
          <a:xfrm>
            <a:off x="9700456" y="2699460"/>
            <a:ext cx="1822086" cy="2579699"/>
            <a:chOff x="9700456" y="2699460"/>
            <a:chExt cx="1822086" cy="2579699"/>
          </a:xfrm>
        </p:grpSpPr>
        <p:sp>
          <p:nvSpPr>
            <p:cNvPr id="21" name="文本框 20"/>
            <p:cNvSpPr txBox="1"/>
            <p:nvPr/>
          </p:nvSpPr>
          <p:spPr>
            <a:xfrm>
              <a:off x="9824743"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相关结论</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5" name="文本框 24"/>
            <p:cNvSpPr txBox="1"/>
            <p:nvPr/>
          </p:nvSpPr>
          <p:spPr>
            <a:xfrm>
              <a:off x="9824743"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Conclusion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3" name="组合 12"/>
            <p:cNvGrpSpPr/>
            <p:nvPr/>
          </p:nvGrpSpPr>
          <p:grpSpPr>
            <a:xfrm>
              <a:off x="9700456" y="2699460"/>
              <a:ext cx="1822086" cy="1570762"/>
              <a:chOff x="9539856" y="2699460"/>
              <a:chExt cx="1822086" cy="1570762"/>
            </a:xfrm>
          </p:grpSpPr>
          <p:sp>
            <p:nvSpPr>
              <p:cNvPr id="10" name="六边形 9"/>
              <p:cNvSpPr/>
              <p:nvPr/>
            </p:nvSpPr>
            <p:spPr>
              <a:xfrm>
                <a:off x="9539856" y="2699460"/>
                <a:ext cx="1822086" cy="1570762"/>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nvGrpSpPr>
              <p:cNvPr id="60" name="组合 59"/>
              <p:cNvGrpSpPr/>
              <p:nvPr/>
            </p:nvGrpSpPr>
            <p:grpSpPr>
              <a:xfrm>
                <a:off x="9995667" y="3018670"/>
                <a:ext cx="910464" cy="932342"/>
                <a:chOff x="3598200" y="1732459"/>
                <a:chExt cx="1947600" cy="1994400"/>
              </a:xfrm>
            </p:grpSpPr>
            <p:sp>
              <p:nvSpPr>
                <p:cNvPr id="6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32" name="组合 31"/>
          <p:cNvGrpSpPr/>
          <p:nvPr/>
        </p:nvGrpSpPr>
        <p:grpSpPr>
          <a:xfrm>
            <a:off x="3672679" y="2699460"/>
            <a:ext cx="1822086" cy="2579699"/>
            <a:chOff x="3672679" y="2699460"/>
            <a:chExt cx="1822086" cy="2579699"/>
          </a:xfrm>
        </p:grpSpPr>
        <p:grpSp>
          <p:nvGrpSpPr>
            <p:cNvPr id="16" name="组合 15"/>
            <p:cNvGrpSpPr/>
            <p:nvPr/>
          </p:nvGrpSpPr>
          <p:grpSpPr>
            <a:xfrm>
              <a:off x="3672679" y="2699460"/>
              <a:ext cx="1822086" cy="2579699"/>
              <a:chOff x="3732827" y="2699460"/>
              <a:chExt cx="1822086" cy="2579699"/>
            </a:xfrm>
          </p:grpSpPr>
          <p:sp>
            <p:nvSpPr>
              <p:cNvPr id="19" name="文本框 18"/>
              <p:cNvSpPr txBox="1"/>
              <p:nvPr/>
            </p:nvSpPr>
            <p:spPr>
              <a:xfrm>
                <a:off x="3937081" y="4528457"/>
                <a:ext cx="1573511" cy="461665"/>
              </a:xfrm>
              <a:prstGeom prst="rect">
                <a:avLst/>
              </a:prstGeom>
              <a:noFill/>
            </p:spPr>
            <p:txBody>
              <a:bodyPr wrap="square" rtlCol="0">
                <a:spAutoFit/>
              </a:bodyPr>
              <a:lstStyle/>
              <a:p>
                <a:pPr algn="ctr"/>
                <a:r>
                  <a:rPr lang="zh-CN" altLang="en-US" sz="2400" dirty="0" smtClean="0">
                    <a:solidFill>
                      <a:srgbClr val="0170C1"/>
                    </a:solidFill>
                    <a:latin typeface="方正尚酷简体" panose="03000509000000000000" pitchFamily="65" charset="-122"/>
                    <a:ea typeface="方正尚酷简体" panose="03000509000000000000" pitchFamily="65" charset="-122"/>
                  </a:rPr>
                  <a:t>研究意义</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3" name="文本框 22"/>
              <p:cNvSpPr txBox="1"/>
              <p:nvPr/>
            </p:nvSpPr>
            <p:spPr>
              <a:xfrm>
                <a:off x="3937080"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M</a:t>
                </a:r>
                <a:r>
                  <a:rPr lang="en-US" altLang="zh-CN" sz="2000" dirty="0" smtClean="0">
                    <a:solidFill>
                      <a:schemeClr val="bg1">
                        <a:lumMod val="65000"/>
                      </a:schemeClr>
                    </a:solidFill>
                    <a:latin typeface="Garage Gothic" pitchFamily="2" charset="0"/>
                    <a:ea typeface="方正尚酷简体" panose="03000509000000000000" pitchFamily="65" charset="-122"/>
                  </a:rPr>
                  <a:t>eaning</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8" name="六边形 7"/>
              <p:cNvSpPr/>
              <p:nvPr/>
            </p:nvSpPr>
            <p:spPr>
              <a:xfrm>
                <a:off x="3732827" y="2699460"/>
                <a:ext cx="1822086" cy="1570762"/>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6" name="图片 25"/>
            <p:cNvPicPr>
              <a:picLocks noChangeAspect="1"/>
            </p:cNvPicPr>
            <p:nvPr/>
          </p:nvPicPr>
          <p:blipFill>
            <a:blip r:embed="rId1" cstate="print"/>
            <a:stretch>
              <a:fillRect/>
            </a:stretch>
          </p:blipFill>
          <p:spPr>
            <a:xfrm>
              <a:off x="4101028" y="3037841"/>
              <a:ext cx="975445" cy="993734"/>
            </a:xfrm>
            <a:prstGeom prst="rect">
              <a:avLst/>
            </a:prstGeom>
          </p:spPr>
        </p:pic>
      </p:grpSp>
      <p:grpSp>
        <p:nvGrpSpPr>
          <p:cNvPr id="28" name="组合 27"/>
          <p:cNvGrpSpPr/>
          <p:nvPr/>
        </p:nvGrpSpPr>
        <p:grpSpPr>
          <a:xfrm>
            <a:off x="683258" y="2699139"/>
            <a:ext cx="1822832" cy="2580020"/>
            <a:chOff x="683258" y="2699139"/>
            <a:chExt cx="1822832" cy="2580020"/>
          </a:xfrm>
        </p:grpSpPr>
        <p:grpSp>
          <p:nvGrpSpPr>
            <p:cNvPr id="17" name="组合 16"/>
            <p:cNvGrpSpPr/>
            <p:nvPr/>
          </p:nvGrpSpPr>
          <p:grpSpPr>
            <a:xfrm>
              <a:off x="683258" y="2699139"/>
              <a:ext cx="1822832" cy="2580020"/>
              <a:chOff x="683258" y="2699139"/>
              <a:chExt cx="1822832" cy="2580020"/>
            </a:xfrm>
          </p:grpSpPr>
          <p:sp>
            <p:nvSpPr>
              <p:cNvPr id="18" name="文本框 17"/>
              <p:cNvSpPr txBox="1"/>
              <p:nvPr/>
            </p:nvSpPr>
            <p:spPr>
              <a:xfrm>
                <a:off x="799039"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研究背景</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2" name="文本框 21"/>
              <p:cNvSpPr txBox="1"/>
              <p:nvPr/>
            </p:nvSpPr>
            <p:spPr>
              <a:xfrm>
                <a:off x="799039"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B</a:t>
                </a:r>
                <a:r>
                  <a:rPr lang="en-US" altLang="zh-CN" sz="2000" dirty="0" smtClean="0">
                    <a:solidFill>
                      <a:schemeClr val="bg1">
                        <a:lumMod val="65000"/>
                      </a:schemeClr>
                    </a:solidFill>
                    <a:latin typeface="Garage Gothic" pitchFamily="2" charset="0"/>
                    <a:ea typeface="方正尚酷简体" panose="03000509000000000000" pitchFamily="65" charset="-122"/>
                  </a:rPr>
                  <a:t>ackground</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7" name="六边形 6"/>
              <p:cNvSpPr/>
              <p:nvPr/>
            </p:nvSpPr>
            <p:spPr>
              <a:xfrm>
                <a:off x="683258" y="2699139"/>
                <a:ext cx="1822832" cy="1571404"/>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7" name="图片 26"/>
            <p:cNvPicPr>
              <a:picLocks noChangeAspect="1"/>
            </p:cNvPicPr>
            <p:nvPr/>
          </p:nvPicPr>
          <p:blipFill>
            <a:blip r:embed="rId2" cstate="print"/>
            <a:stretch>
              <a:fillRect/>
            </a:stretch>
          </p:blipFill>
          <p:spPr>
            <a:xfrm>
              <a:off x="1106952" y="3019768"/>
              <a:ext cx="975445" cy="99983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par>
                                <p:cTn id="24" presetID="42"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000"/>
                                        <p:tgtEl>
                                          <p:spTgt spid="32"/>
                                        </p:tgtEl>
                                      </p:cBhvr>
                                    </p:animEffect>
                                    <p:anim calcmode="lin" valueType="num">
                                      <p:cBhvr>
                                        <p:cTn id="27" dur="1000" fill="hold"/>
                                        <p:tgtEl>
                                          <p:spTgt spid="32"/>
                                        </p:tgtEl>
                                        <p:attrNameLst>
                                          <p:attrName>ppt_x</p:attrName>
                                        </p:attrNameLst>
                                      </p:cBhvr>
                                      <p:tavLst>
                                        <p:tav tm="0">
                                          <p:val>
                                            <p:strVal val="#ppt_x"/>
                                          </p:val>
                                        </p:tav>
                                        <p:tav tm="100000">
                                          <p:val>
                                            <p:strVal val="#ppt_x"/>
                                          </p:val>
                                        </p:tav>
                                      </p:tavLst>
                                    </p:anim>
                                    <p:anim calcmode="lin" valueType="num">
                                      <p:cBhvr>
                                        <p:cTn id="28" dur="1000" fill="hold"/>
                                        <p:tgtEl>
                                          <p:spTgt spid="32"/>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par>
                          <p:cTn id="33" fill="hold">
                            <p:stCondLst>
                              <p:cond delay="2000"/>
                            </p:stCondLst>
                            <p:childTnLst>
                              <p:par>
                                <p:cTn id="34" presetID="42"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3500"/>
                            </p:stCondLst>
                            <p:childTnLst>
                              <p:par>
                                <p:cTn id="44" presetID="42"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论文相关概述内容</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6" name="文本框 5"/>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11</a:t>
            </a:r>
            <a:endParaRPr lang="zh-CN" altLang="en-US" dirty="0">
              <a:solidFill>
                <a:schemeClr val="bg1"/>
              </a:solidFill>
            </a:endParaRPr>
          </a:p>
        </p:txBody>
      </p:sp>
      <p:grpSp>
        <p:nvGrpSpPr>
          <p:cNvPr id="7" name="组合 6"/>
          <p:cNvGrpSpPr/>
          <p:nvPr/>
        </p:nvGrpSpPr>
        <p:grpSpPr>
          <a:xfrm>
            <a:off x="947738" y="1729468"/>
            <a:ext cx="10416948" cy="4452257"/>
            <a:chOff x="947738" y="1729468"/>
            <a:chExt cx="10416948" cy="4452257"/>
          </a:xfrm>
        </p:grpSpPr>
        <p:sp>
          <p:nvSpPr>
            <p:cNvPr id="9" name="任意多边形 8"/>
            <p:cNvSpPr/>
            <p:nvPr/>
          </p:nvSpPr>
          <p:spPr>
            <a:xfrm>
              <a:off x="1205592" y="1941852"/>
              <a:ext cx="3879850"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rgbClr val="0170C1"/>
              </a:solidFill>
              <a:prstDash val="solid"/>
              <a:miter lim="800000"/>
            </a:ln>
            <a:effectLst/>
          </p:spPr>
          <p:txBody>
            <a:bodyPr anchor="ctr"/>
            <a:lstStyle/>
            <a:p>
              <a:pPr algn="ctr">
                <a:defRPr/>
              </a:pPr>
              <a:endParaRPr lang="zh-CN" altLang="en-US" kern="0">
                <a:solidFill>
                  <a:srgbClr val="FFFFFF"/>
                </a:solidFill>
                <a:latin typeface="Arial" panose="020B0604020202020204"/>
                <a:ea typeface="宋体"/>
              </a:endParaRPr>
            </a:p>
          </p:txBody>
        </p:sp>
        <p:sp>
          <p:nvSpPr>
            <p:cNvPr id="10" name="任意多边形 9"/>
            <p:cNvSpPr/>
            <p:nvPr/>
          </p:nvSpPr>
          <p:spPr>
            <a:xfrm>
              <a:off x="947738" y="1729468"/>
              <a:ext cx="10416948" cy="4452257"/>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rgbClr val="0170C1"/>
              </a:solidFill>
              <a:prstDash val="solid"/>
              <a:miter lim="800000"/>
            </a:ln>
            <a:effectLst/>
          </p:spPr>
          <p:txBody>
            <a:bodyPr lIns="612000" tIns="180000" rIns="324000" bIns="0"/>
            <a:lstStyle/>
            <a:p>
              <a:pPr>
                <a:lnSpc>
                  <a:spcPct val="120000"/>
                </a:lnSpc>
                <a:defRPr/>
              </a:pPr>
              <a:endParaRPr lang="zh-CN" altLang="en-US" kern="0" dirty="0">
                <a:latin typeface="+mn-ea"/>
              </a:endParaRPr>
            </a:p>
          </p:txBody>
        </p:sp>
      </p:grpSp>
      <p:sp>
        <p:nvSpPr>
          <p:cNvPr id="11" name="KSO_Shape"/>
          <p:cNvSpPr/>
          <p:nvPr/>
        </p:nvSpPr>
        <p:spPr bwMode="auto">
          <a:xfrm>
            <a:off x="7896225" y="3955596"/>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rgbClr val="0170C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kern="0">
              <a:solidFill>
                <a:srgbClr val="FFFFFF"/>
              </a:solidFill>
              <a:latin typeface="Arial" panose="020B0604020202020204"/>
              <a:ea typeface="宋体"/>
            </a:endParaRPr>
          </a:p>
        </p:txBody>
      </p:sp>
      <p:sp>
        <p:nvSpPr>
          <p:cNvPr id="12" name="文本框 11"/>
          <p:cNvSpPr txBox="1"/>
          <p:nvPr/>
        </p:nvSpPr>
        <p:spPr>
          <a:xfrm>
            <a:off x="1506492" y="2414238"/>
            <a:ext cx="9651371" cy="1754326"/>
          </a:xfrm>
          <a:prstGeom prst="rect">
            <a:avLst/>
          </a:prstGeom>
          <a:noFill/>
        </p:spPr>
        <p:txBody>
          <a:bodyPr wrap="square" rtlCol="0">
            <a:spAutoFit/>
          </a:bodyPr>
          <a:lstStyle/>
          <a:p>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关键词，简约</a:t>
            </a: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有力具有</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感染力。</a:t>
            </a: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dirty="0"/>
          </a:p>
        </p:txBody>
      </p:sp>
      <p:sp>
        <p:nvSpPr>
          <p:cNvPr id="13" name="文本框 12"/>
          <p:cNvSpPr txBox="1"/>
          <p:nvPr/>
        </p:nvSpPr>
        <p:spPr>
          <a:xfrm>
            <a:off x="1596572" y="2018166"/>
            <a:ext cx="1190169" cy="369332"/>
          </a:xfrm>
          <a:prstGeom prst="rect">
            <a:avLst/>
          </a:prstGeom>
          <a:solidFill>
            <a:srgbClr val="0170C1"/>
          </a:solidFill>
        </p:spPr>
        <p:txBody>
          <a:bodyPr wrap="square" rtlCol="0">
            <a:spAutoFit/>
          </a:bodyPr>
          <a:lstStyle/>
          <a:p>
            <a:r>
              <a:rPr lang="zh-CN" altLang="en-US" dirty="0" smtClean="0">
                <a:solidFill>
                  <a:schemeClr val="bg1"/>
                </a:solidFill>
                <a:latin typeface="方正尚酷简体" panose="03000509000000000000" pitchFamily="65" charset="-122"/>
                <a:ea typeface="方正尚酷简体" panose="03000509000000000000" pitchFamily="65" charset="-122"/>
              </a:rPr>
              <a:t>文章摘要</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
        <p:nvSpPr>
          <p:cNvPr id="14" name="文本框 13"/>
          <p:cNvSpPr txBox="1"/>
          <p:nvPr/>
        </p:nvSpPr>
        <p:spPr>
          <a:xfrm>
            <a:off x="1596572" y="4270162"/>
            <a:ext cx="1190169" cy="369332"/>
          </a:xfrm>
          <a:prstGeom prst="rect">
            <a:avLst/>
          </a:prstGeom>
          <a:solidFill>
            <a:srgbClr val="0170C1"/>
          </a:solidFill>
        </p:spPr>
        <p:txBody>
          <a:bodyPr wrap="square" rtlCol="0">
            <a:spAutoFit/>
          </a:bodyPr>
          <a:lstStyle/>
          <a:p>
            <a:r>
              <a:rPr lang="zh-CN" altLang="en-US" dirty="0" smtClean="0">
                <a:solidFill>
                  <a:schemeClr val="bg1"/>
                </a:solidFill>
                <a:latin typeface="方正尚酷简体" panose="03000509000000000000" pitchFamily="65" charset="-122"/>
                <a:ea typeface="方正尚酷简体" panose="03000509000000000000" pitchFamily="65" charset="-122"/>
              </a:rPr>
              <a:t>关键词一</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
        <p:nvSpPr>
          <p:cNvPr id="15" name="文本框 14"/>
          <p:cNvSpPr txBox="1"/>
          <p:nvPr/>
        </p:nvSpPr>
        <p:spPr>
          <a:xfrm>
            <a:off x="3145517" y="4270162"/>
            <a:ext cx="1190169" cy="369332"/>
          </a:xfrm>
          <a:prstGeom prst="rect">
            <a:avLst/>
          </a:prstGeom>
          <a:solidFill>
            <a:srgbClr val="0170C1"/>
          </a:solidFill>
        </p:spPr>
        <p:txBody>
          <a:bodyPr wrap="square" rtlCol="0">
            <a:spAutoFit/>
          </a:bodyPr>
          <a:lstStyle/>
          <a:p>
            <a:r>
              <a:rPr lang="zh-CN" altLang="en-US" dirty="0" smtClean="0">
                <a:solidFill>
                  <a:schemeClr val="bg1"/>
                </a:solidFill>
                <a:latin typeface="方正尚酷简体" panose="03000509000000000000" pitchFamily="65" charset="-122"/>
                <a:ea typeface="方正尚酷简体" panose="03000509000000000000" pitchFamily="65" charset="-122"/>
              </a:rPr>
              <a:t>关键词二</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
        <p:nvSpPr>
          <p:cNvPr id="16" name="文本框 15"/>
          <p:cNvSpPr txBox="1"/>
          <p:nvPr/>
        </p:nvSpPr>
        <p:spPr>
          <a:xfrm>
            <a:off x="4694462" y="4270162"/>
            <a:ext cx="1190169" cy="369332"/>
          </a:xfrm>
          <a:prstGeom prst="rect">
            <a:avLst/>
          </a:prstGeom>
          <a:solidFill>
            <a:srgbClr val="0170C1"/>
          </a:solidFill>
        </p:spPr>
        <p:txBody>
          <a:bodyPr wrap="square" rtlCol="0">
            <a:spAutoFit/>
          </a:bodyPr>
          <a:lstStyle/>
          <a:p>
            <a:r>
              <a:rPr lang="zh-CN" altLang="en-US" dirty="0" smtClean="0">
                <a:solidFill>
                  <a:schemeClr val="bg1"/>
                </a:solidFill>
                <a:latin typeface="方正尚酷简体" panose="03000509000000000000" pitchFamily="65" charset="-122"/>
                <a:ea typeface="方正尚酷简体" panose="03000509000000000000" pitchFamily="65" charset="-122"/>
              </a:rPr>
              <a:t>关键词三</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
        <p:nvSpPr>
          <p:cNvPr id="17" name="文本框 16"/>
          <p:cNvSpPr txBox="1"/>
          <p:nvPr/>
        </p:nvSpPr>
        <p:spPr>
          <a:xfrm>
            <a:off x="6243407" y="4270162"/>
            <a:ext cx="1190169" cy="369332"/>
          </a:xfrm>
          <a:prstGeom prst="rect">
            <a:avLst/>
          </a:prstGeom>
          <a:solidFill>
            <a:srgbClr val="0170C1"/>
          </a:solidFill>
        </p:spPr>
        <p:txBody>
          <a:bodyPr wrap="square" rtlCol="0">
            <a:spAutoFit/>
          </a:bodyPr>
          <a:lstStyle/>
          <a:p>
            <a:r>
              <a:rPr lang="zh-CN" altLang="en-US" dirty="0" smtClean="0">
                <a:solidFill>
                  <a:schemeClr val="bg1"/>
                </a:solidFill>
                <a:latin typeface="方正尚酷简体" panose="03000509000000000000" pitchFamily="65" charset="-122"/>
                <a:ea typeface="方正尚酷简体" panose="03000509000000000000" pitchFamily="65" charset="-122"/>
              </a:rPr>
              <a:t>关键词四</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750"/>
                                        <p:tgtEl>
                                          <p:spTgt spid="11"/>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论文相关概述内容</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13" name="文本框 12"/>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12</a:t>
            </a:r>
            <a:endParaRPr lang="zh-CN" altLang="en-US" dirty="0">
              <a:solidFill>
                <a:schemeClr val="bg1"/>
              </a:solidFill>
            </a:endParaRPr>
          </a:p>
        </p:txBody>
      </p:sp>
      <p:grpSp>
        <p:nvGrpSpPr>
          <p:cNvPr id="2" name="组合 1"/>
          <p:cNvGrpSpPr/>
          <p:nvPr/>
        </p:nvGrpSpPr>
        <p:grpSpPr>
          <a:xfrm>
            <a:off x="1924559" y="1322090"/>
            <a:ext cx="2371241" cy="3034603"/>
            <a:chOff x="1924559" y="1322090"/>
            <a:chExt cx="2371241" cy="3034603"/>
          </a:xfrm>
        </p:grpSpPr>
        <p:cxnSp>
          <p:nvCxnSpPr>
            <p:cNvPr id="28" name="直接连接符 27"/>
            <p:cNvCxnSpPr/>
            <p:nvPr/>
          </p:nvCxnSpPr>
          <p:spPr>
            <a:xfrm>
              <a:off x="3107667" y="3702050"/>
              <a:ext cx="0" cy="63862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十角星 13"/>
            <p:cNvSpPr/>
            <p:nvPr/>
          </p:nvSpPr>
          <p:spPr>
            <a:xfrm>
              <a:off x="1924559" y="1322090"/>
              <a:ext cx="2371241" cy="2371241"/>
            </a:xfrm>
            <a:prstGeom prst="star10">
              <a:avLst>
                <a:gd name="adj" fmla="val 45147"/>
                <a:gd name="hf" fmla="val 105146"/>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135560" y="2402210"/>
              <a:ext cx="2016224" cy="461665"/>
            </a:xfrm>
            <a:prstGeom prst="rect">
              <a:avLst/>
            </a:prstGeom>
            <a:noFill/>
          </p:spPr>
          <p:txBody>
            <a:bodyPr wrap="square" rtlCol="0">
              <a:spAutoFit/>
            </a:bodyPr>
            <a:lstStyle/>
            <a:p>
              <a:pPr algn="ctr"/>
              <a:r>
                <a:rPr lang="zh-CN" altLang="en-US" sz="2400" dirty="0" smtClean="0">
                  <a:solidFill>
                    <a:schemeClr val="bg1">
                      <a:lumMod val="95000"/>
                    </a:schemeClr>
                  </a:solidFill>
                  <a:latin typeface="方正尚酷简体" panose="03000509000000000000" pitchFamily="65" charset="-122"/>
                  <a:ea typeface="方正尚酷简体" panose="03000509000000000000" pitchFamily="65" charset="-122"/>
                </a:rPr>
                <a:t>输入关键词</a:t>
              </a:r>
              <a:endParaRPr lang="zh-CN" altLang="en-US" sz="2400" dirty="0">
                <a:solidFill>
                  <a:schemeClr val="bg1">
                    <a:lumMod val="95000"/>
                  </a:schemeClr>
                </a:solidFill>
                <a:latin typeface="方正尚酷简体" panose="03000509000000000000" pitchFamily="65" charset="-122"/>
                <a:ea typeface="方正尚酷简体" panose="03000509000000000000" pitchFamily="65" charset="-122"/>
              </a:endParaRPr>
            </a:p>
          </p:txBody>
        </p:sp>
        <p:sp>
          <p:nvSpPr>
            <p:cNvPr id="18" name="矩形 17"/>
            <p:cNvSpPr/>
            <p:nvPr/>
          </p:nvSpPr>
          <p:spPr>
            <a:xfrm>
              <a:off x="2495600" y="1682130"/>
              <a:ext cx="1224136" cy="646331"/>
            </a:xfrm>
            <a:prstGeom prst="rect">
              <a:avLst/>
            </a:prstGeom>
          </p:spPr>
          <p:txBody>
            <a:bodyPr wrap="square">
              <a:spAutoFit/>
            </a:bodyPr>
            <a:lstStyle/>
            <a:p>
              <a:pPr algn="dist"/>
              <a:r>
                <a:rPr lang="en-US" altLang="zh-CN" sz="3600" dirty="0" smtClean="0">
                  <a:solidFill>
                    <a:schemeClr val="bg1">
                      <a:lumMod val="95000"/>
                    </a:schemeClr>
                  </a:solidFill>
                  <a:latin typeface="方正尚酷简体" panose="03000509000000000000" pitchFamily="65" charset="-122"/>
                  <a:ea typeface="方正尚酷简体" panose="03000509000000000000" pitchFamily="65" charset="-122"/>
                </a:rPr>
                <a:t>1</a:t>
              </a:r>
              <a:endParaRPr lang="zh-CN" altLang="en-US" sz="3600" dirty="0">
                <a:solidFill>
                  <a:schemeClr val="bg1">
                    <a:lumMod val="95000"/>
                  </a:schemeClr>
                </a:solidFill>
                <a:latin typeface="方正尚酷简体" panose="03000509000000000000" pitchFamily="65" charset="-122"/>
                <a:ea typeface="方正尚酷简体" panose="03000509000000000000" pitchFamily="65" charset="-122"/>
              </a:endParaRPr>
            </a:p>
          </p:txBody>
        </p:sp>
        <p:sp>
          <p:nvSpPr>
            <p:cNvPr id="23" name="椭圆 22"/>
            <p:cNvSpPr/>
            <p:nvPr/>
          </p:nvSpPr>
          <p:spPr>
            <a:xfrm>
              <a:off x="3024526" y="4190410"/>
              <a:ext cx="166283" cy="166283"/>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4876887" y="1322090"/>
            <a:ext cx="2371241" cy="3034603"/>
            <a:chOff x="4876887" y="1322090"/>
            <a:chExt cx="2371241" cy="3034603"/>
          </a:xfrm>
        </p:grpSpPr>
        <p:cxnSp>
          <p:nvCxnSpPr>
            <p:cNvPr id="30" name="直接连接符 29"/>
            <p:cNvCxnSpPr/>
            <p:nvPr/>
          </p:nvCxnSpPr>
          <p:spPr>
            <a:xfrm>
              <a:off x="6095999" y="3702050"/>
              <a:ext cx="0" cy="63862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6" name="十角星 15"/>
            <p:cNvSpPr/>
            <p:nvPr/>
          </p:nvSpPr>
          <p:spPr>
            <a:xfrm>
              <a:off x="4876887" y="1322090"/>
              <a:ext cx="2371241" cy="2371241"/>
            </a:xfrm>
            <a:prstGeom prst="star10">
              <a:avLst>
                <a:gd name="adj" fmla="val 45147"/>
                <a:gd name="hf" fmla="val 105146"/>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087888" y="2402210"/>
              <a:ext cx="2016224" cy="461665"/>
            </a:xfrm>
            <a:prstGeom prst="rect">
              <a:avLst/>
            </a:prstGeom>
            <a:noFill/>
          </p:spPr>
          <p:txBody>
            <a:bodyPr wrap="square" rtlCol="0">
              <a:spAutoFit/>
            </a:bodyPr>
            <a:lstStyle/>
            <a:p>
              <a:pPr lvl="0" algn="ctr"/>
              <a:r>
                <a:rPr lang="zh-CN" altLang="en-US" sz="2400" dirty="0">
                  <a:solidFill>
                    <a:prstClr val="white">
                      <a:lumMod val="95000"/>
                    </a:prstClr>
                  </a:solidFill>
                  <a:latin typeface="方正尚酷简体" panose="03000509000000000000" pitchFamily="65" charset="-122"/>
                  <a:ea typeface="方正尚酷简体" panose="03000509000000000000" pitchFamily="65" charset="-122"/>
                </a:rPr>
                <a:t>输入关键词</a:t>
              </a:r>
              <a:endParaRPr lang="zh-CN" altLang="en-US" sz="2400" dirty="0">
                <a:solidFill>
                  <a:prstClr val="white">
                    <a:lumMod val="95000"/>
                  </a:prstClr>
                </a:solidFill>
                <a:latin typeface="方正尚酷简体" panose="03000509000000000000" pitchFamily="65" charset="-122"/>
                <a:ea typeface="方正尚酷简体" panose="03000509000000000000" pitchFamily="65" charset="-122"/>
              </a:endParaRPr>
            </a:p>
          </p:txBody>
        </p:sp>
        <p:sp>
          <p:nvSpPr>
            <p:cNvPr id="20" name="矩形 19"/>
            <p:cNvSpPr/>
            <p:nvPr/>
          </p:nvSpPr>
          <p:spPr>
            <a:xfrm>
              <a:off x="5447928" y="1682130"/>
              <a:ext cx="1224136" cy="646331"/>
            </a:xfrm>
            <a:prstGeom prst="rect">
              <a:avLst/>
            </a:prstGeom>
          </p:spPr>
          <p:txBody>
            <a:bodyPr wrap="square">
              <a:spAutoFit/>
            </a:bodyPr>
            <a:lstStyle/>
            <a:p>
              <a:pPr algn="dist"/>
              <a:r>
                <a:rPr lang="en-US" altLang="zh-CN" sz="3600" dirty="0" smtClean="0">
                  <a:solidFill>
                    <a:schemeClr val="bg1">
                      <a:lumMod val="95000"/>
                    </a:schemeClr>
                  </a:solidFill>
                  <a:latin typeface="方正尚酷简体" panose="03000509000000000000" pitchFamily="65" charset="-122"/>
                  <a:ea typeface="方正尚酷简体" panose="03000509000000000000" pitchFamily="65" charset="-122"/>
                </a:rPr>
                <a:t>2</a:t>
              </a:r>
              <a:endParaRPr lang="zh-CN" altLang="en-US" sz="3600" dirty="0">
                <a:solidFill>
                  <a:schemeClr val="bg1">
                    <a:lumMod val="95000"/>
                  </a:schemeClr>
                </a:solidFill>
                <a:latin typeface="方正尚酷简体" panose="03000509000000000000" pitchFamily="65" charset="-122"/>
                <a:ea typeface="方正尚酷简体" panose="03000509000000000000" pitchFamily="65" charset="-122"/>
              </a:endParaRPr>
            </a:p>
          </p:txBody>
        </p:sp>
        <p:sp>
          <p:nvSpPr>
            <p:cNvPr id="26" name="椭圆 25"/>
            <p:cNvSpPr/>
            <p:nvPr/>
          </p:nvSpPr>
          <p:spPr>
            <a:xfrm>
              <a:off x="6012858" y="4190410"/>
              <a:ext cx="166283" cy="166283"/>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7829215" y="1322090"/>
            <a:ext cx="2371241" cy="3034603"/>
            <a:chOff x="7829215" y="1322090"/>
            <a:chExt cx="2371241" cy="3034603"/>
          </a:xfrm>
        </p:grpSpPr>
        <p:cxnSp>
          <p:nvCxnSpPr>
            <p:cNvPr id="31" name="直接连接符 30"/>
            <p:cNvCxnSpPr/>
            <p:nvPr/>
          </p:nvCxnSpPr>
          <p:spPr>
            <a:xfrm>
              <a:off x="9019752" y="3702050"/>
              <a:ext cx="0" cy="63862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7" name="十角星 16"/>
            <p:cNvSpPr/>
            <p:nvPr/>
          </p:nvSpPr>
          <p:spPr>
            <a:xfrm>
              <a:off x="7829215" y="1322090"/>
              <a:ext cx="2371241" cy="2371241"/>
            </a:xfrm>
            <a:prstGeom prst="star10">
              <a:avLst>
                <a:gd name="adj" fmla="val 45147"/>
                <a:gd name="hf" fmla="val 105146"/>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040216" y="2402210"/>
              <a:ext cx="2016224" cy="461665"/>
            </a:xfrm>
            <a:prstGeom prst="rect">
              <a:avLst/>
            </a:prstGeom>
            <a:noFill/>
          </p:spPr>
          <p:txBody>
            <a:bodyPr wrap="square" rtlCol="0">
              <a:spAutoFit/>
            </a:bodyPr>
            <a:lstStyle/>
            <a:p>
              <a:pPr lvl="0" algn="ctr"/>
              <a:r>
                <a:rPr lang="zh-CN" altLang="en-US" sz="2400" dirty="0">
                  <a:solidFill>
                    <a:prstClr val="white">
                      <a:lumMod val="95000"/>
                    </a:prstClr>
                  </a:solidFill>
                  <a:latin typeface="方正尚酷简体" panose="03000509000000000000" pitchFamily="65" charset="-122"/>
                  <a:ea typeface="方正尚酷简体" panose="03000509000000000000" pitchFamily="65" charset="-122"/>
                </a:rPr>
                <a:t>输入关键词</a:t>
              </a:r>
              <a:endParaRPr lang="zh-CN" altLang="en-US" sz="2400" dirty="0">
                <a:solidFill>
                  <a:prstClr val="white">
                    <a:lumMod val="95000"/>
                  </a:prstClr>
                </a:solidFill>
                <a:latin typeface="方正尚酷简体" panose="03000509000000000000" pitchFamily="65" charset="-122"/>
                <a:ea typeface="方正尚酷简体" panose="03000509000000000000" pitchFamily="65" charset="-122"/>
              </a:endParaRPr>
            </a:p>
          </p:txBody>
        </p:sp>
        <p:sp>
          <p:nvSpPr>
            <p:cNvPr id="22" name="矩形 21"/>
            <p:cNvSpPr/>
            <p:nvPr/>
          </p:nvSpPr>
          <p:spPr>
            <a:xfrm>
              <a:off x="8400256" y="1682130"/>
              <a:ext cx="1224136" cy="646331"/>
            </a:xfrm>
            <a:prstGeom prst="rect">
              <a:avLst/>
            </a:prstGeom>
          </p:spPr>
          <p:txBody>
            <a:bodyPr wrap="square">
              <a:spAutoFit/>
            </a:bodyPr>
            <a:lstStyle/>
            <a:p>
              <a:pPr algn="dist"/>
              <a:r>
                <a:rPr lang="en-US" altLang="zh-CN" sz="3600" dirty="0" smtClean="0">
                  <a:solidFill>
                    <a:schemeClr val="bg1">
                      <a:lumMod val="95000"/>
                    </a:schemeClr>
                  </a:solidFill>
                  <a:latin typeface="方正尚酷简体" panose="03000509000000000000" pitchFamily="65" charset="-122"/>
                  <a:ea typeface="方正尚酷简体" panose="03000509000000000000" pitchFamily="65" charset="-122"/>
                </a:rPr>
                <a:t>3</a:t>
              </a:r>
              <a:endParaRPr lang="zh-CN" altLang="en-US" sz="3600" dirty="0">
                <a:solidFill>
                  <a:schemeClr val="bg1">
                    <a:lumMod val="95000"/>
                  </a:schemeClr>
                </a:solidFill>
                <a:latin typeface="方正尚酷简体" panose="03000509000000000000" pitchFamily="65" charset="-122"/>
                <a:ea typeface="方正尚酷简体" panose="03000509000000000000" pitchFamily="65" charset="-122"/>
              </a:endParaRPr>
            </a:p>
          </p:txBody>
        </p:sp>
        <p:sp>
          <p:nvSpPr>
            <p:cNvPr id="27" name="椭圆 26"/>
            <p:cNvSpPr/>
            <p:nvPr/>
          </p:nvSpPr>
          <p:spPr>
            <a:xfrm>
              <a:off x="8929182" y="4190410"/>
              <a:ext cx="166283" cy="166283"/>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p:cNvSpPr/>
          <p:nvPr/>
        </p:nvSpPr>
        <p:spPr>
          <a:xfrm>
            <a:off x="1692617" y="4356056"/>
            <a:ext cx="2830099" cy="1477328"/>
          </a:xfrm>
          <a:prstGeom prst="rect">
            <a:avLst/>
          </a:prstGeom>
        </p:spPr>
        <p:txBody>
          <a:bodyPr wrap="square">
            <a:spAutoFit/>
          </a:bodyPr>
          <a:lstStyle/>
          <a:p>
            <a:pPr algn="ct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点击插入炫酷叼炸天的一些句子来解释这个关键词，简约有力具有感染力。点击插入炫酷叼炸天的一些句子来</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解释</a:t>
            </a:r>
            <a:endParaRPr lang="zh-CN" altLang="en-US" dirty="0"/>
          </a:p>
        </p:txBody>
      </p:sp>
      <p:sp>
        <p:nvSpPr>
          <p:cNvPr id="34" name="矩形 33"/>
          <p:cNvSpPr/>
          <p:nvPr/>
        </p:nvSpPr>
        <p:spPr>
          <a:xfrm>
            <a:off x="4680950" y="4356056"/>
            <a:ext cx="2830099" cy="1477328"/>
          </a:xfrm>
          <a:prstGeom prst="rect">
            <a:avLst/>
          </a:prstGeom>
        </p:spPr>
        <p:txBody>
          <a:bodyPr wrap="square">
            <a:spAutoFit/>
          </a:bodyPr>
          <a:lstStyle/>
          <a:p>
            <a:pPr algn="ct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点击插入炫酷叼炸天的一些句子来解释这个关键词，简约有力具有感染力。点击插入炫酷叼炸天的一些句子来</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解释</a:t>
            </a:r>
            <a:endParaRPr lang="zh-CN" altLang="en-US" dirty="0"/>
          </a:p>
        </p:txBody>
      </p:sp>
      <p:sp>
        <p:nvSpPr>
          <p:cNvPr id="35" name="矩形 34"/>
          <p:cNvSpPr/>
          <p:nvPr/>
        </p:nvSpPr>
        <p:spPr>
          <a:xfrm>
            <a:off x="7604702" y="4356056"/>
            <a:ext cx="2830099" cy="1477328"/>
          </a:xfrm>
          <a:prstGeom prst="rect">
            <a:avLst/>
          </a:prstGeom>
        </p:spPr>
        <p:txBody>
          <a:bodyPr wrap="square">
            <a:spAutoFit/>
          </a:bodyPr>
          <a:lstStyle/>
          <a:p>
            <a:pPr algn="ctr"/>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点击插入炫酷叼炸天的一些句子来解释这个关键词，简约有力具有感染力。点击插入炫酷叼炸天的一些句子来</a:t>
            </a:r>
            <a:r>
              <a:rPr lang="zh-CN" altLang="en-US"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解释</a:t>
            </a:r>
            <a:endParaRPr lang="zh-CN" altLang="en-US" dirty="0"/>
          </a:p>
        </p:txBody>
      </p:sp>
      <p:grpSp>
        <p:nvGrpSpPr>
          <p:cNvPr id="5" name="组合 4"/>
          <p:cNvGrpSpPr/>
          <p:nvPr/>
        </p:nvGrpSpPr>
        <p:grpSpPr>
          <a:xfrm>
            <a:off x="947738" y="5984875"/>
            <a:ext cx="10728325" cy="663575"/>
            <a:chOff x="947738" y="5984875"/>
            <a:chExt cx="10728325" cy="663575"/>
          </a:xfrm>
        </p:grpSpPr>
        <p:sp>
          <p:nvSpPr>
            <p:cNvPr id="32" name="矩形 31"/>
            <p:cNvSpPr/>
            <p:nvPr/>
          </p:nvSpPr>
          <p:spPr>
            <a:xfrm>
              <a:off x="947738" y="5984875"/>
              <a:ext cx="10728325" cy="663575"/>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046163" y="6055052"/>
              <a:ext cx="10629900" cy="523220"/>
            </a:xfrm>
            <a:prstGeom prst="rect">
              <a:avLst/>
            </a:prstGeom>
            <a:noFill/>
          </p:spPr>
          <p:txBody>
            <a:bodyPr wrap="square" rtlCol="0">
              <a:spAutoFit/>
            </a:bodyPr>
            <a:lstStyle/>
            <a:p>
              <a:r>
                <a:rPr lang="zh-CN" altLang="en-US" sz="2800" dirty="0" smtClean="0">
                  <a:solidFill>
                    <a:schemeClr val="bg1"/>
                  </a:solidFill>
                  <a:latin typeface="方正尚酷简体" panose="03000509000000000000" pitchFamily="65" charset="-122"/>
                  <a:ea typeface="方正尚酷简体" panose="03000509000000000000" pitchFamily="65" charset="-122"/>
                </a:rPr>
                <a:t>点击这里插入一些相关的总结性的句子，让你的答辩演示更加霸气。</a:t>
              </a:r>
              <a:endParaRPr lang="zh-CN" altLang="en-US" sz="2800" dirty="0">
                <a:solidFill>
                  <a:schemeClr val="bg1"/>
                </a:solidFill>
                <a:latin typeface="方正尚酷简体" panose="03000509000000000000" pitchFamily="65" charset="-122"/>
                <a:ea typeface="方正尚酷简体" panose="03000509000000000000" pitchFamily="65"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16" presetClass="entr" presetSubtype="21"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论文相关概述内容</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6" name="文本框 5"/>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13</a:t>
            </a:r>
            <a:endParaRPr lang="zh-CN" altLang="en-US" dirty="0">
              <a:solidFill>
                <a:schemeClr val="bg1"/>
              </a:solidFill>
            </a:endParaRPr>
          </a:p>
        </p:txBody>
      </p:sp>
      <p:grpSp>
        <p:nvGrpSpPr>
          <p:cNvPr id="12" name="组合 11"/>
          <p:cNvGrpSpPr/>
          <p:nvPr/>
        </p:nvGrpSpPr>
        <p:grpSpPr>
          <a:xfrm>
            <a:off x="695999" y="2072640"/>
            <a:ext cx="10793904" cy="976313"/>
            <a:chOff x="695999" y="2072640"/>
            <a:chExt cx="10793904" cy="976313"/>
          </a:xfrm>
        </p:grpSpPr>
        <p:sp>
          <p:nvSpPr>
            <p:cNvPr id="10" name="圆角矩形 9"/>
            <p:cNvSpPr/>
            <p:nvPr/>
          </p:nvSpPr>
          <p:spPr>
            <a:xfrm>
              <a:off x="695999" y="2072640"/>
              <a:ext cx="1628101" cy="976313"/>
            </a:xfrm>
            <a:prstGeom prst="roundRect">
              <a:avLst/>
            </a:prstGeom>
            <a:solidFill>
              <a:srgbClr val="017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490511" y="2364648"/>
              <a:ext cx="365760" cy="404958"/>
            </a:xfrm>
            <a:prstGeom prst="right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2981999" y="2072640"/>
              <a:ext cx="1628101" cy="976313"/>
            </a:xfrm>
            <a:prstGeom prst="roundRect">
              <a:avLst/>
            </a:prstGeom>
            <a:solidFill>
              <a:srgbClr val="017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4776511" y="2364648"/>
              <a:ext cx="365760" cy="404958"/>
            </a:xfrm>
            <a:prstGeom prst="right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281706" y="2072640"/>
              <a:ext cx="1628101" cy="976313"/>
            </a:xfrm>
            <a:prstGeom prst="roundRect">
              <a:avLst/>
            </a:prstGeom>
            <a:solidFill>
              <a:srgbClr val="017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7076218" y="2364648"/>
              <a:ext cx="365760" cy="404958"/>
            </a:xfrm>
            <a:prstGeom prst="right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608389" y="2072640"/>
              <a:ext cx="1628101" cy="976313"/>
            </a:xfrm>
            <a:prstGeom prst="roundRect">
              <a:avLst/>
            </a:prstGeom>
            <a:solidFill>
              <a:srgbClr val="017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9402901" y="2364648"/>
              <a:ext cx="365760" cy="404958"/>
            </a:xfrm>
            <a:prstGeom prst="right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9861802" y="2072640"/>
              <a:ext cx="1628101" cy="976313"/>
            </a:xfrm>
            <a:prstGeom prst="roundRect">
              <a:avLst/>
            </a:prstGeom>
            <a:solidFill>
              <a:srgbClr val="017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323109" y="2250440"/>
              <a:ext cx="9594648" cy="626110"/>
              <a:chOff x="1323109" y="2250440"/>
              <a:chExt cx="9594648" cy="626110"/>
            </a:xfrm>
          </p:grpSpPr>
          <p:sp>
            <p:nvSpPr>
              <p:cNvPr id="88" name="Freeform 166"/>
              <p:cNvSpPr>
                <a:spLocks noEditPoints="1"/>
              </p:cNvSpPr>
              <p:nvPr/>
            </p:nvSpPr>
            <p:spPr bwMode="auto">
              <a:xfrm>
                <a:off x="1323109" y="2250440"/>
                <a:ext cx="413340" cy="607561"/>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9" name="Freeform 197"/>
              <p:cNvSpPr>
                <a:spLocks noEditPoints="1"/>
              </p:cNvSpPr>
              <p:nvPr/>
            </p:nvSpPr>
            <p:spPr bwMode="auto">
              <a:xfrm>
                <a:off x="3545113" y="2338834"/>
                <a:ext cx="560250" cy="430772"/>
              </a:xfrm>
              <a:custGeom>
                <a:avLst/>
                <a:gdLst>
                  <a:gd name="T0" fmla="*/ 21 w 104"/>
                  <a:gd name="T1" fmla="*/ 44 h 80"/>
                  <a:gd name="T2" fmla="*/ 13 w 104"/>
                  <a:gd name="T3" fmla="*/ 73 h 80"/>
                  <a:gd name="T4" fmla="*/ 33 w 104"/>
                  <a:gd name="T5" fmla="*/ 73 h 80"/>
                  <a:gd name="T6" fmla="*/ 51 w 104"/>
                  <a:gd name="T7" fmla="*/ 80 h 80"/>
                  <a:gd name="T8" fmla="*/ 69 w 104"/>
                  <a:gd name="T9" fmla="*/ 73 h 80"/>
                  <a:gd name="T10" fmla="*/ 87 w 104"/>
                  <a:gd name="T11" fmla="*/ 73 h 80"/>
                  <a:gd name="T12" fmla="*/ 81 w 104"/>
                  <a:gd name="T13" fmla="*/ 44 h 80"/>
                  <a:gd name="T14" fmla="*/ 86 w 104"/>
                  <a:gd name="T15" fmla="*/ 44 h 80"/>
                  <a:gd name="T16" fmla="*/ 86 w 104"/>
                  <a:gd name="T17" fmla="*/ 28 h 80"/>
                  <a:gd name="T18" fmla="*/ 97 w 104"/>
                  <a:gd name="T19" fmla="*/ 25 h 80"/>
                  <a:gd name="T20" fmla="*/ 97 w 104"/>
                  <a:gd name="T21" fmla="*/ 34 h 80"/>
                  <a:gd name="T22" fmla="*/ 95 w 104"/>
                  <a:gd name="T23" fmla="*/ 51 h 80"/>
                  <a:gd name="T24" fmla="*/ 103 w 104"/>
                  <a:gd name="T25" fmla="*/ 51 h 80"/>
                  <a:gd name="T26" fmla="*/ 101 w 104"/>
                  <a:gd name="T27" fmla="*/ 34 h 80"/>
                  <a:gd name="T28" fmla="*/ 101 w 104"/>
                  <a:gd name="T29" fmla="*/ 23 h 80"/>
                  <a:gd name="T30" fmla="*/ 104 w 104"/>
                  <a:gd name="T31" fmla="*/ 22 h 80"/>
                  <a:gd name="T32" fmla="*/ 104 w 104"/>
                  <a:gd name="T33" fmla="*/ 15 h 80"/>
                  <a:gd name="T34" fmla="*/ 52 w 104"/>
                  <a:gd name="T35" fmla="*/ 0 h 80"/>
                  <a:gd name="T36" fmla="*/ 0 w 104"/>
                  <a:gd name="T37" fmla="*/ 15 h 80"/>
                  <a:gd name="T38" fmla="*/ 0 w 104"/>
                  <a:gd name="T39" fmla="*/ 22 h 80"/>
                  <a:gd name="T40" fmla="*/ 19 w 104"/>
                  <a:gd name="T41" fmla="*/ 28 h 80"/>
                  <a:gd name="T42" fmla="*/ 19 w 104"/>
                  <a:gd name="T43" fmla="*/ 44 h 80"/>
                  <a:gd name="T44" fmla="*/ 21 w 104"/>
                  <a:gd name="T45" fmla="*/ 44 h 80"/>
                  <a:gd name="T46" fmla="*/ 71 w 104"/>
                  <a:gd name="T47" fmla="*/ 44 h 80"/>
                  <a:gd name="T48" fmla="*/ 72 w 104"/>
                  <a:gd name="T49" fmla="*/ 48 h 80"/>
                  <a:gd name="T50" fmla="*/ 65 w 104"/>
                  <a:gd name="T51" fmla="*/ 66 h 80"/>
                  <a:gd name="T52" fmla="*/ 51 w 104"/>
                  <a:gd name="T53" fmla="*/ 73 h 80"/>
                  <a:gd name="T54" fmla="*/ 37 w 104"/>
                  <a:gd name="T55" fmla="*/ 66 h 80"/>
                  <a:gd name="T56" fmla="*/ 31 w 104"/>
                  <a:gd name="T57" fmla="*/ 48 h 80"/>
                  <a:gd name="T58" fmla="*/ 31 w 104"/>
                  <a:gd name="T59" fmla="*/ 44 h 80"/>
                  <a:gd name="T60" fmla="*/ 71 w 104"/>
                  <a:gd name="T6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0" name="Freeform 36"/>
              <p:cNvSpPr>
                <a:spLocks noEditPoints="1"/>
              </p:cNvSpPr>
              <p:nvPr/>
            </p:nvSpPr>
            <p:spPr bwMode="auto">
              <a:xfrm>
                <a:off x="5822510" y="2364648"/>
                <a:ext cx="536630" cy="404958"/>
              </a:xfrm>
              <a:custGeom>
                <a:avLst/>
                <a:gdLst>
                  <a:gd name="T0" fmla="*/ 89 w 286"/>
                  <a:gd name="T1" fmla="*/ 53 h 217"/>
                  <a:gd name="T2" fmla="*/ 197 w 286"/>
                  <a:gd name="T3" fmla="*/ 51 h 217"/>
                  <a:gd name="T4" fmla="*/ 187 w 286"/>
                  <a:gd name="T5" fmla="*/ 60 h 217"/>
                  <a:gd name="T6" fmla="*/ 100 w 286"/>
                  <a:gd name="T7" fmla="*/ 62 h 217"/>
                  <a:gd name="T8" fmla="*/ 120 w 286"/>
                  <a:gd name="T9" fmla="*/ 80 h 217"/>
                  <a:gd name="T10" fmla="*/ 166 w 286"/>
                  <a:gd name="T11" fmla="*/ 78 h 217"/>
                  <a:gd name="T12" fmla="*/ 144 w 286"/>
                  <a:gd name="T13" fmla="*/ 55 h 217"/>
                  <a:gd name="T14" fmla="*/ 144 w 286"/>
                  <a:gd name="T15" fmla="*/ 82 h 217"/>
                  <a:gd name="T16" fmla="*/ 144 w 286"/>
                  <a:gd name="T17" fmla="*/ 115 h 217"/>
                  <a:gd name="T18" fmla="*/ 144 w 286"/>
                  <a:gd name="T19" fmla="*/ 82 h 217"/>
                  <a:gd name="T20" fmla="*/ 11 w 286"/>
                  <a:gd name="T21" fmla="*/ 206 h 217"/>
                  <a:gd name="T22" fmla="*/ 11 w 286"/>
                  <a:gd name="T23" fmla="*/ 217 h 217"/>
                  <a:gd name="T24" fmla="*/ 284 w 286"/>
                  <a:gd name="T25" fmla="*/ 204 h 217"/>
                  <a:gd name="T26" fmla="*/ 282 w 286"/>
                  <a:gd name="T27" fmla="*/ 177 h 217"/>
                  <a:gd name="T28" fmla="*/ 255 w 286"/>
                  <a:gd name="T29" fmla="*/ 21 h 217"/>
                  <a:gd name="T30" fmla="*/ 52 w 286"/>
                  <a:gd name="T31" fmla="*/ 0 h 217"/>
                  <a:gd name="T32" fmla="*/ 31 w 286"/>
                  <a:gd name="T33" fmla="*/ 134 h 217"/>
                  <a:gd name="T34" fmla="*/ 2 w 286"/>
                  <a:gd name="T35" fmla="*/ 189 h 217"/>
                  <a:gd name="T36" fmla="*/ 275 w 286"/>
                  <a:gd name="T37" fmla="*/ 194 h 217"/>
                  <a:gd name="T38" fmla="*/ 282 w 286"/>
                  <a:gd name="T39" fmla="*/ 177 h 217"/>
                  <a:gd name="T40" fmla="*/ 49 w 286"/>
                  <a:gd name="T41" fmla="*/ 17 h 217"/>
                  <a:gd name="T42" fmla="*/ 230 w 286"/>
                  <a:gd name="T43" fmla="*/ 14 h 217"/>
                  <a:gd name="T44" fmla="*/ 240 w 286"/>
                  <a:gd name="T45" fmla="*/ 24 h 217"/>
                  <a:gd name="T46" fmla="*/ 237 w 286"/>
                  <a:gd name="T47" fmla="*/ 127 h 217"/>
                  <a:gd name="T48" fmla="*/ 56 w 286"/>
                  <a:gd name="T49" fmla="*/ 130 h 217"/>
                  <a:gd name="T50" fmla="*/ 46 w 286"/>
                  <a:gd name="T51" fmla="*/ 120 h 217"/>
                  <a:gd name="T52" fmla="*/ 43 w 286"/>
                  <a:gd name="T53" fmla="*/ 143 h 217"/>
                  <a:gd name="T54" fmla="*/ 248 w 286"/>
                  <a:gd name="T55" fmla="*/ 151 h 217"/>
                  <a:gd name="T56" fmla="*/ 43 w 286"/>
                  <a:gd name="T57" fmla="*/ 143 h 217"/>
                  <a:gd name="T58" fmla="*/ 252 w 286"/>
                  <a:gd name="T59" fmla="*/ 157 h 217"/>
                  <a:gd name="T60" fmla="*/ 29 w 286"/>
                  <a:gd name="T61" fmla="*/ 165 h 217"/>
                  <a:gd name="T62" fmla="*/ 97 w 286"/>
                  <a:gd name="T63" fmla="*/ 179 h 217"/>
                  <a:gd name="T64" fmla="*/ 25 w 286"/>
                  <a:gd name="T65" fmla="*/ 171 h 217"/>
                  <a:gd name="T66" fmla="*/ 97 w 286"/>
                  <a:gd name="T67" fmla="*/ 179 h 217"/>
                  <a:gd name="T68" fmla="*/ 186 w 286"/>
                  <a:gd name="T69" fmla="*/ 171 h 217"/>
                  <a:gd name="T70" fmla="*/ 266 w 286"/>
                  <a:gd name="T71" fmla="*/ 17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1" name="Freeform 118"/>
              <p:cNvSpPr>
                <a:spLocks noEditPoints="1"/>
              </p:cNvSpPr>
              <p:nvPr/>
            </p:nvSpPr>
            <p:spPr bwMode="auto">
              <a:xfrm>
                <a:off x="8162563" y="2326384"/>
                <a:ext cx="455670" cy="455672"/>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2" name="Freeform 133"/>
              <p:cNvSpPr>
                <a:spLocks noEditPoints="1"/>
              </p:cNvSpPr>
              <p:nvPr/>
            </p:nvSpPr>
            <p:spPr bwMode="auto">
              <a:xfrm>
                <a:off x="10416341" y="2326384"/>
                <a:ext cx="501416" cy="550166"/>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rgbClr val="FEFEFE"/>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94" name="矩形 93"/>
          <p:cNvSpPr/>
          <p:nvPr/>
        </p:nvSpPr>
        <p:spPr>
          <a:xfrm>
            <a:off x="477127" y="3860800"/>
            <a:ext cx="2105304" cy="2554545"/>
          </a:xfrm>
          <a:prstGeom prst="rect">
            <a:avLst/>
          </a:prstGeom>
        </p:spPr>
        <p:txBody>
          <a:bodyPr wrap="square">
            <a:spAutoFit/>
          </a:bodyPr>
          <a:lstStyle/>
          <a:p>
            <a:pPr algn="ct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关键词简约有力具有感染力。酷</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r>
              <a:rPr lang="en-US" altLang="zh-CN"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95" name="矩形 94"/>
          <p:cNvSpPr/>
          <p:nvPr/>
        </p:nvSpPr>
        <p:spPr>
          <a:xfrm>
            <a:off x="2772586" y="3860800"/>
            <a:ext cx="2105304" cy="2554545"/>
          </a:xfrm>
          <a:prstGeom prst="rect">
            <a:avLst/>
          </a:prstGeom>
        </p:spPr>
        <p:txBody>
          <a:bodyPr wrap="square">
            <a:spAutoFit/>
          </a:bodyPr>
          <a:lstStyle/>
          <a:p>
            <a:pPr algn="ct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关键词简约有力具有感染力。酷</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r>
              <a:rPr lang="en-US" altLang="zh-CN"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96" name="矩形 95"/>
          <p:cNvSpPr/>
          <p:nvPr/>
        </p:nvSpPr>
        <p:spPr>
          <a:xfrm>
            <a:off x="5068045" y="3860800"/>
            <a:ext cx="2105304" cy="2554545"/>
          </a:xfrm>
          <a:prstGeom prst="rect">
            <a:avLst/>
          </a:prstGeom>
        </p:spPr>
        <p:txBody>
          <a:bodyPr wrap="square">
            <a:spAutoFit/>
          </a:bodyPr>
          <a:lstStyle/>
          <a:p>
            <a:pPr algn="ct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关键词简约有力具有感染力。酷</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r>
              <a:rPr lang="en-US" altLang="zh-CN"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97" name="矩形 96"/>
          <p:cNvSpPr/>
          <p:nvPr/>
        </p:nvSpPr>
        <p:spPr>
          <a:xfrm>
            <a:off x="7363504" y="3860800"/>
            <a:ext cx="2105304" cy="2554545"/>
          </a:xfrm>
          <a:prstGeom prst="rect">
            <a:avLst/>
          </a:prstGeom>
        </p:spPr>
        <p:txBody>
          <a:bodyPr wrap="square">
            <a:spAutoFit/>
          </a:bodyPr>
          <a:lstStyle/>
          <a:p>
            <a:pPr algn="ct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关键词简约有力具有感染力。酷</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r>
              <a:rPr lang="en-US" altLang="zh-CN"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98" name="矩形 97"/>
          <p:cNvSpPr/>
          <p:nvPr/>
        </p:nvSpPr>
        <p:spPr>
          <a:xfrm>
            <a:off x="9658963" y="3860800"/>
            <a:ext cx="2105304" cy="2554545"/>
          </a:xfrm>
          <a:prstGeom prst="rect">
            <a:avLst/>
          </a:prstGeom>
        </p:spPr>
        <p:txBody>
          <a:bodyPr wrap="square">
            <a:spAutoFit/>
          </a:bodyPr>
          <a:lstStyle/>
          <a:p>
            <a:pPr algn="ct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关键词简约有力具有感染力。酷</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r>
              <a:rPr lang="en-US" altLang="zh-CN"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99" name="文本框 98"/>
          <p:cNvSpPr txBox="1"/>
          <p:nvPr/>
        </p:nvSpPr>
        <p:spPr>
          <a:xfrm>
            <a:off x="947738" y="3295650"/>
            <a:ext cx="1338262" cy="400110"/>
          </a:xfrm>
          <a:prstGeom prst="rect">
            <a:avLst/>
          </a:prstGeom>
          <a:noFill/>
        </p:spPr>
        <p:txBody>
          <a:bodyPr wrap="square" rtlCol="0">
            <a:spAutoFit/>
          </a:bodyPr>
          <a:lstStyle/>
          <a:p>
            <a:r>
              <a:rPr lang="zh-CN" altLang="en-US" sz="2000" dirty="0" smtClean="0">
                <a:solidFill>
                  <a:schemeClr val="tx1">
                    <a:lumMod val="65000"/>
                    <a:lumOff val="35000"/>
                  </a:schemeClr>
                </a:solidFill>
                <a:latin typeface="方正尚酷简体" panose="03000509000000000000" pitchFamily="65" charset="-122"/>
                <a:ea typeface="方正尚酷简体" panose="03000509000000000000" pitchFamily="65" charset="-122"/>
              </a:rPr>
              <a:t>关键词一</a:t>
            </a:r>
            <a:endParaRPr lang="zh-CN" altLang="en-US" sz="2000" dirty="0">
              <a:solidFill>
                <a:schemeClr val="tx1">
                  <a:lumMod val="65000"/>
                  <a:lumOff val="35000"/>
                </a:schemeClr>
              </a:solidFill>
              <a:latin typeface="方正尚酷简体" panose="03000509000000000000" pitchFamily="65" charset="-122"/>
              <a:ea typeface="方正尚酷简体" panose="03000509000000000000" pitchFamily="65" charset="-122"/>
            </a:endParaRPr>
          </a:p>
        </p:txBody>
      </p:sp>
      <p:sp>
        <p:nvSpPr>
          <p:cNvPr id="100" name="文本框 99"/>
          <p:cNvSpPr txBox="1"/>
          <p:nvPr/>
        </p:nvSpPr>
        <p:spPr>
          <a:xfrm>
            <a:off x="3201829" y="3295650"/>
            <a:ext cx="1338262" cy="400110"/>
          </a:xfrm>
          <a:prstGeom prst="rect">
            <a:avLst/>
          </a:prstGeom>
          <a:noFill/>
        </p:spPr>
        <p:txBody>
          <a:bodyPr wrap="square" rtlCol="0">
            <a:spAutoFit/>
          </a:bodyPr>
          <a:lstStyle/>
          <a:p>
            <a:pPr algn="ctr"/>
            <a:r>
              <a:rPr lang="zh-CN" altLang="en-US" sz="2000" dirty="0" smtClean="0">
                <a:solidFill>
                  <a:schemeClr val="tx1">
                    <a:lumMod val="65000"/>
                    <a:lumOff val="35000"/>
                  </a:schemeClr>
                </a:solidFill>
                <a:latin typeface="方正尚酷简体" panose="03000509000000000000" pitchFamily="65" charset="-122"/>
                <a:ea typeface="方正尚酷简体" panose="03000509000000000000" pitchFamily="65" charset="-122"/>
              </a:rPr>
              <a:t>关键词二</a:t>
            </a:r>
            <a:endParaRPr lang="zh-CN" altLang="en-US" sz="2000" dirty="0">
              <a:solidFill>
                <a:schemeClr val="tx1">
                  <a:lumMod val="65000"/>
                  <a:lumOff val="35000"/>
                </a:schemeClr>
              </a:solidFill>
              <a:latin typeface="方正尚酷简体" panose="03000509000000000000" pitchFamily="65" charset="-122"/>
              <a:ea typeface="方正尚酷简体" panose="03000509000000000000" pitchFamily="65" charset="-122"/>
            </a:endParaRPr>
          </a:p>
        </p:txBody>
      </p:sp>
      <p:sp>
        <p:nvSpPr>
          <p:cNvPr id="101" name="文本框 100"/>
          <p:cNvSpPr txBox="1"/>
          <p:nvPr/>
        </p:nvSpPr>
        <p:spPr>
          <a:xfrm>
            <a:off x="5390357" y="3295650"/>
            <a:ext cx="1338262" cy="400110"/>
          </a:xfrm>
          <a:prstGeom prst="rect">
            <a:avLst/>
          </a:prstGeom>
          <a:noFill/>
        </p:spPr>
        <p:txBody>
          <a:bodyPr wrap="square" rtlCol="0">
            <a:spAutoFit/>
          </a:bodyPr>
          <a:lstStyle/>
          <a:p>
            <a:pPr algn="ctr"/>
            <a:r>
              <a:rPr lang="zh-CN" altLang="en-US" sz="2000" dirty="0" smtClean="0">
                <a:solidFill>
                  <a:schemeClr val="tx1">
                    <a:lumMod val="65000"/>
                    <a:lumOff val="35000"/>
                  </a:schemeClr>
                </a:solidFill>
                <a:latin typeface="方正尚酷简体" panose="03000509000000000000" pitchFamily="65" charset="-122"/>
                <a:ea typeface="方正尚酷简体" panose="03000509000000000000" pitchFamily="65" charset="-122"/>
              </a:rPr>
              <a:t>关键词三</a:t>
            </a:r>
            <a:endParaRPr lang="zh-CN" altLang="en-US" sz="2000" dirty="0">
              <a:solidFill>
                <a:schemeClr val="tx1">
                  <a:lumMod val="65000"/>
                  <a:lumOff val="35000"/>
                </a:schemeClr>
              </a:solidFill>
              <a:latin typeface="方正尚酷简体" panose="03000509000000000000" pitchFamily="65" charset="-122"/>
              <a:ea typeface="方正尚酷简体" panose="03000509000000000000" pitchFamily="65" charset="-122"/>
            </a:endParaRPr>
          </a:p>
        </p:txBody>
      </p:sp>
      <p:sp>
        <p:nvSpPr>
          <p:cNvPr id="102" name="文本框 101"/>
          <p:cNvSpPr txBox="1"/>
          <p:nvPr/>
        </p:nvSpPr>
        <p:spPr>
          <a:xfrm>
            <a:off x="7747025" y="3295650"/>
            <a:ext cx="1338262" cy="400110"/>
          </a:xfrm>
          <a:prstGeom prst="rect">
            <a:avLst/>
          </a:prstGeom>
          <a:noFill/>
        </p:spPr>
        <p:txBody>
          <a:bodyPr wrap="square" rtlCol="0">
            <a:spAutoFit/>
          </a:bodyPr>
          <a:lstStyle/>
          <a:p>
            <a:pPr algn="ctr"/>
            <a:r>
              <a:rPr lang="zh-CN" altLang="en-US" sz="2000" dirty="0" smtClean="0">
                <a:solidFill>
                  <a:schemeClr val="tx1">
                    <a:lumMod val="65000"/>
                    <a:lumOff val="35000"/>
                  </a:schemeClr>
                </a:solidFill>
                <a:latin typeface="方正尚酷简体" panose="03000509000000000000" pitchFamily="65" charset="-122"/>
                <a:ea typeface="方正尚酷简体" panose="03000509000000000000" pitchFamily="65" charset="-122"/>
              </a:rPr>
              <a:t>关键词四</a:t>
            </a:r>
            <a:endParaRPr lang="zh-CN" altLang="en-US" sz="2000" dirty="0">
              <a:solidFill>
                <a:schemeClr val="tx1">
                  <a:lumMod val="65000"/>
                  <a:lumOff val="35000"/>
                </a:schemeClr>
              </a:solidFill>
              <a:latin typeface="方正尚酷简体" panose="03000509000000000000" pitchFamily="65" charset="-122"/>
              <a:ea typeface="方正尚酷简体" panose="03000509000000000000" pitchFamily="65" charset="-122"/>
            </a:endParaRPr>
          </a:p>
        </p:txBody>
      </p:sp>
      <p:sp>
        <p:nvSpPr>
          <p:cNvPr id="103" name="文本框 102"/>
          <p:cNvSpPr txBox="1"/>
          <p:nvPr/>
        </p:nvSpPr>
        <p:spPr>
          <a:xfrm>
            <a:off x="9997918" y="3295650"/>
            <a:ext cx="1338262" cy="400110"/>
          </a:xfrm>
          <a:prstGeom prst="rect">
            <a:avLst/>
          </a:prstGeom>
          <a:noFill/>
        </p:spPr>
        <p:txBody>
          <a:bodyPr wrap="square" rtlCol="0">
            <a:spAutoFit/>
          </a:bodyPr>
          <a:lstStyle/>
          <a:p>
            <a:pPr algn="ctr"/>
            <a:r>
              <a:rPr lang="zh-CN" altLang="en-US" sz="2000" dirty="0" smtClean="0">
                <a:solidFill>
                  <a:schemeClr val="tx1">
                    <a:lumMod val="65000"/>
                    <a:lumOff val="35000"/>
                  </a:schemeClr>
                </a:solidFill>
                <a:latin typeface="方正尚酷简体" panose="03000509000000000000" pitchFamily="65" charset="-122"/>
                <a:ea typeface="方正尚酷简体" panose="03000509000000000000" pitchFamily="65" charset="-122"/>
              </a:rPr>
              <a:t>关键词</a:t>
            </a:r>
            <a:r>
              <a:rPr lang="zh-CN" altLang="en-US" sz="2000" dirty="0">
                <a:solidFill>
                  <a:schemeClr val="tx1">
                    <a:lumMod val="65000"/>
                    <a:lumOff val="35000"/>
                  </a:schemeClr>
                </a:solidFill>
                <a:latin typeface="方正尚酷简体" panose="03000509000000000000" pitchFamily="65" charset="-122"/>
                <a:ea typeface="方正尚酷简体" panose="03000509000000000000" pitchFamily="65" charset="-122"/>
              </a:rPr>
              <a:t>五</a:t>
            </a:r>
            <a:endParaRPr lang="zh-CN" altLang="en-US" sz="2000" dirty="0">
              <a:solidFill>
                <a:schemeClr val="tx1">
                  <a:lumMod val="65000"/>
                  <a:lumOff val="35000"/>
                </a:schemeClr>
              </a:solidFill>
              <a:latin typeface="方正尚酷简体" panose="03000509000000000000" pitchFamily="65" charset="-122"/>
              <a:ea typeface="方正尚酷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1000"/>
                                        <p:tgtEl>
                                          <p:spTgt spid="100"/>
                                        </p:tgtEl>
                                      </p:cBhvr>
                                    </p:animEffect>
                                    <p:anim calcmode="lin" valueType="num">
                                      <p:cBhvr>
                                        <p:cTn id="12" dur="1000" fill="hold"/>
                                        <p:tgtEl>
                                          <p:spTgt spid="100"/>
                                        </p:tgtEl>
                                        <p:attrNameLst>
                                          <p:attrName>ppt_x</p:attrName>
                                        </p:attrNameLst>
                                      </p:cBhvr>
                                      <p:tavLst>
                                        <p:tav tm="0">
                                          <p:val>
                                            <p:strVal val="#ppt_x"/>
                                          </p:val>
                                        </p:tav>
                                        <p:tav tm="100000">
                                          <p:val>
                                            <p:strVal val="#ppt_x"/>
                                          </p:val>
                                        </p:tav>
                                      </p:tavLst>
                                    </p:anim>
                                    <p:anim calcmode="lin" valueType="num">
                                      <p:cBhvr>
                                        <p:cTn id="13" dur="1000" fill="hold"/>
                                        <p:tgtEl>
                                          <p:spTgt spid="10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1000"/>
                                        <p:tgtEl>
                                          <p:spTgt spid="99"/>
                                        </p:tgtEl>
                                      </p:cBhvr>
                                    </p:animEffect>
                                    <p:anim calcmode="lin" valueType="num">
                                      <p:cBhvr>
                                        <p:cTn id="17" dur="1000" fill="hold"/>
                                        <p:tgtEl>
                                          <p:spTgt spid="99"/>
                                        </p:tgtEl>
                                        <p:attrNameLst>
                                          <p:attrName>ppt_x</p:attrName>
                                        </p:attrNameLst>
                                      </p:cBhvr>
                                      <p:tavLst>
                                        <p:tav tm="0">
                                          <p:val>
                                            <p:strVal val="#ppt_x"/>
                                          </p:val>
                                        </p:tav>
                                        <p:tav tm="100000">
                                          <p:val>
                                            <p:strVal val="#ppt_x"/>
                                          </p:val>
                                        </p:tav>
                                      </p:tavLst>
                                    </p:anim>
                                    <p:anim calcmode="lin" valueType="num">
                                      <p:cBhvr>
                                        <p:cTn id="18" dur="1000" fill="hold"/>
                                        <p:tgtEl>
                                          <p:spTgt spid="9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000"/>
                                        <p:tgtEl>
                                          <p:spTgt spid="101"/>
                                        </p:tgtEl>
                                      </p:cBhvr>
                                    </p:animEffect>
                                    <p:anim calcmode="lin" valueType="num">
                                      <p:cBhvr>
                                        <p:cTn id="22" dur="1000" fill="hold"/>
                                        <p:tgtEl>
                                          <p:spTgt spid="101"/>
                                        </p:tgtEl>
                                        <p:attrNameLst>
                                          <p:attrName>ppt_x</p:attrName>
                                        </p:attrNameLst>
                                      </p:cBhvr>
                                      <p:tavLst>
                                        <p:tav tm="0">
                                          <p:val>
                                            <p:strVal val="#ppt_x"/>
                                          </p:val>
                                        </p:tav>
                                        <p:tav tm="100000">
                                          <p:val>
                                            <p:strVal val="#ppt_x"/>
                                          </p:val>
                                        </p:tav>
                                      </p:tavLst>
                                    </p:anim>
                                    <p:anim calcmode="lin" valueType="num">
                                      <p:cBhvr>
                                        <p:cTn id="23" dur="1000" fill="hold"/>
                                        <p:tgtEl>
                                          <p:spTgt spid="10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fade">
                                      <p:cBhvr>
                                        <p:cTn id="26" dur="1000"/>
                                        <p:tgtEl>
                                          <p:spTgt spid="102"/>
                                        </p:tgtEl>
                                      </p:cBhvr>
                                    </p:animEffect>
                                    <p:anim calcmode="lin" valueType="num">
                                      <p:cBhvr>
                                        <p:cTn id="27" dur="1000" fill="hold"/>
                                        <p:tgtEl>
                                          <p:spTgt spid="102"/>
                                        </p:tgtEl>
                                        <p:attrNameLst>
                                          <p:attrName>ppt_x</p:attrName>
                                        </p:attrNameLst>
                                      </p:cBhvr>
                                      <p:tavLst>
                                        <p:tav tm="0">
                                          <p:val>
                                            <p:strVal val="#ppt_x"/>
                                          </p:val>
                                        </p:tav>
                                        <p:tav tm="100000">
                                          <p:val>
                                            <p:strVal val="#ppt_x"/>
                                          </p:val>
                                        </p:tav>
                                      </p:tavLst>
                                    </p:anim>
                                    <p:anim calcmode="lin" valueType="num">
                                      <p:cBhvr>
                                        <p:cTn id="28" dur="1000" fill="hold"/>
                                        <p:tgtEl>
                                          <p:spTgt spid="10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anim calcmode="lin" valueType="num">
                                      <p:cBhvr>
                                        <p:cTn id="32" dur="1000" fill="hold"/>
                                        <p:tgtEl>
                                          <p:spTgt spid="103"/>
                                        </p:tgtEl>
                                        <p:attrNameLst>
                                          <p:attrName>ppt_x</p:attrName>
                                        </p:attrNameLst>
                                      </p:cBhvr>
                                      <p:tavLst>
                                        <p:tav tm="0">
                                          <p:val>
                                            <p:strVal val="#ppt_x"/>
                                          </p:val>
                                        </p:tav>
                                        <p:tav tm="100000">
                                          <p:val>
                                            <p:strVal val="#ppt_x"/>
                                          </p:val>
                                        </p:tav>
                                      </p:tavLst>
                                    </p:anim>
                                    <p:anim calcmode="lin" valueType="num">
                                      <p:cBhvr>
                                        <p:cTn id="33" dur="1000" fill="hold"/>
                                        <p:tgtEl>
                                          <p:spTgt spid="10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fade">
                                      <p:cBhvr>
                                        <p:cTn id="36" dur="1000"/>
                                        <p:tgtEl>
                                          <p:spTgt spid="98"/>
                                        </p:tgtEl>
                                      </p:cBhvr>
                                    </p:animEffect>
                                    <p:anim calcmode="lin" valueType="num">
                                      <p:cBhvr>
                                        <p:cTn id="37" dur="1000" fill="hold"/>
                                        <p:tgtEl>
                                          <p:spTgt spid="98"/>
                                        </p:tgtEl>
                                        <p:attrNameLst>
                                          <p:attrName>ppt_x</p:attrName>
                                        </p:attrNameLst>
                                      </p:cBhvr>
                                      <p:tavLst>
                                        <p:tav tm="0">
                                          <p:val>
                                            <p:strVal val="#ppt_x"/>
                                          </p:val>
                                        </p:tav>
                                        <p:tav tm="100000">
                                          <p:val>
                                            <p:strVal val="#ppt_x"/>
                                          </p:val>
                                        </p:tav>
                                      </p:tavLst>
                                    </p:anim>
                                    <p:anim calcmode="lin" valueType="num">
                                      <p:cBhvr>
                                        <p:cTn id="38" dur="1000" fill="hold"/>
                                        <p:tgtEl>
                                          <p:spTgt spid="9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1000"/>
                                        <p:tgtEl>
                                          <p:spTgt spid="97"/>
                                        </p:tgtEl>
                                      </p:cBhvr>
                                    </p:animEffect>
                                    <p:anim calcmode="lin" valueType="num">
                                      <p:cBhvr>
                                        <p:cTn id="42" dur="1000" fill="hold"/>
                                        <p:tgtEl>
                                          <p:spTgt spid="97"/>
                                        </p:tgtEl>
                                        <p:attrNameLst>
                                          <p:attrName>ppt_x</p:attrName>
                                        </p:attrNameLst>
                                      </p:cBhvr>
                                      <p:tavLst>
                                        <p:tav tm="0">
                                          <p:val>
                                            <p:strVal val="#ppt_x"/>
                                          </p:val>
                                        </p:tav>
                                        <p:tav tm="100000">
                                          <p:val>
                                            <p:strVal val="#ppt_x"/>
                                          </p:val>
                                        </p:tav>
                                      </p:tavLst>
                                    </p:anim>
                                    <p:anim calcmode="lin" valueType="num">
                                      <p:cBhvr>
                                        <p:cTn id="43" dur="1000" fill="hold"/>
                                        <p:tgtEl>
                                          <p:spTgt spid="9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fade">
                                      <p:cBhvr>
                                        <p:cTn id="46" dur="1000"/>
                                        <p:tgtEl>
                                          <p:spTgt spid="96"/>
                                        </p:tgtEl>
                                      </p:cBhvr>
                                    </p:animEffect>
                                    <p:anim calcmode="lin" valueType="num">
                                      <p:cBhvr>
                                        <p:cTn id="47" dur="1000" fill="hold"/>
                                        <p:tgtEl>
                                          <p:spTgt spid="96"/>
                                        </p:tgtEl>
                                        <p:attrNameLst>
                                          <p:attrName>ppt_x</p:attrName>
                                        </p:attrNameLst>
                                      </p:cBhvr>
                                      <p:tavLst>
                                        <p:tav tm="0">
                                          <p:val>
                                            <p:strVal val="#ppt_x"/>
                                          </p:val>
                                        </p:tav>
                                        <p:tav tm="100000">
                                          <p:val>
                                            <p:strVal val="#ppt_x"/>
                                          </p:val>
                                        </p:tav>
                                      </p:tavLst>
                                    </p:anim>
                                    <p:anim calcmode="lin" valueType="num">
                                      <p:cBhvr>
                                        <p:cTn id="48" dur="1000" fill="hold"/>
                                        <p:tgtEl>
                                          <p:spTgt spid="9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fade">
                                      <p:cBhvr>
                                        <p:cTn id="51" dur="1000"/>
                                        <p:tgtEl>
                                          <p:spTgt spid="95"/>
                                        </p:tgtEl>
                                      </p:cBhvr>
                                    </p:animEffect>
                                    <p:anim calcmode="lin" valueType="num">
                                      <p:cBhvr>
                                        <p:cTn id="52" dur="1000" fill="hold"/>
                                        <p:tgtEl>
                                          <p:spTgt spid="95"/>
                                        </p:tgtEl>
                                        <p:attrNameLst>
                                          <p:attrName>ppt_x</p:attrName>
                                        </p:attrNameLst>
                                      </p:cBhvr>
                                      <p:tavLst>
                                        <p:tav tm="0">
                                          <p:val>
                                            <p:strVal val="#ppt_x"/>
                                          </p:val>
                                        </p:tav>
                                        <p:tav tm="100000">
                                          <p:val>
                                            <p:strVal val="#ppt_x"/>
                                          </p:val>
                                        </p:tav>
                                      </p:tavLst>
                                    </p:anim>
                                    <p:anim calcmode="lin" valueType="num">
                                      <p:cBhvr>
                                        <p:cTn id="53" dur="1000" fill="hold"/>
                                        <p:tgtEl>
                                          <p:spTgt spid="9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1000"/>
                                        <p:tgtEl>
                                          <p:spTgt spid="94"/>
                                        </p:tgtEl>
                                      </p:cBhvr>
                                    </p:animEffect>
                                    <p:anim calcmode="lin" valueType="num">
                                      <p:cBhvr>
                                        <p:cTn id="57" dur="1000" fill="hold"/>
                                        <p:tgtEl>
                                          <p:spTgt spid="94"/>
                                        </p:tgtEl>
                                        <p:attrNameLst>
                                          <p:attrName>ppt_x</p:attrName>
                                        </p:attrNameLst>
                                      </p:cBhvr>
                                      <p:tavLst>
                                        <p:tav tm="0">
                                          <p:val>
                                            <p:strVal val="#ppt_x"/>
                                          </p:val>
                                        </p:tav>
                                        <p:tav tm="100000">
                                          <p:val>
                                            <p:strVal val="#ppt_x"/>
                                          </p:val>
                                        </p:tav>
                                      </p:tavLst>
                                    </p:anim>
                                    <p:anim calcmode="lin" valueType="num">
                                      <p:cBhvr>
                                        <p:cTn id="58"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98" grpId="0"/>
      <p:bldP spid="99" grpId="0"/>
      <p:bldP spid="100" grpId="0"/>
      <p:bldP spid="101" grpId="0"/>
      <p:bldP spid="102" grpId="0"/>
      <p:bldP spid="1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相关数据汇总页面</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18" name="文本框 17"/>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14</a:t>
            </a:r>
            <a:endParaRPr lang="zh-CN" altLang="en-US" dirty="0">
              <a:solidFill>
                <a:schemeClr val="bg1"/>
              </a:solidFill>
            </a:endParaRPr>
          </a:p>
        </p:txBody>
      </p:sp>
      <p:sp>
        <p:nvSpPr>
          <p:cNvPr id="20" name="矩形 19"/>
          <p:cNvSpPr/>
          <p:nvPr/>
        </p:nvSpPr>
        <p:spPr>
          <a:xfrm>
            <a:off x="1461394" y="1850082"/>
            <a:ext cx="883920" cy="1982454"/>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1987046" y="3859075"/>
            <a:ext cx="384806" cy="331729"/>
          </a:xfrm>
          <a:prstGeom prst="triangle">
            <a:avLst>
              <a:gd name="adj" fmla="val 0"/>
            </a:avLst>
          </a:prstGeom>
          <a:solidFill>
            <a:srgbClr val="0A5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129665" y="2663004"/>
            <a:ext cx="883920" cy="1554338"/>
          </a:xfrm>
          <a:prstGeom prst="rect">
            <a:avLst/>
          </a:prstGeom>
          <a:solidFill>
            <a:srgbClr val="0C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169669" y="3445489"/>
            <a:ext cx="803912" cy="461665"/>
          </a:xfrm>
          <a:prstGeom prst="rect">
            <a:avLst/>
          </a:prstGeom>
          <a:noFill/>
        </p:spPr>
        <p:txBody>
          <a:bodyPr wrap="square" rtlCol="0">
            <a:spAutoFit/>
          </a:bodyPr>
          <a:lstStyle/>
          <a:p>
            <a:pPr algn="ctr"/>
            <a:r>
              <a:rPr lang="en-US" altLang="zh-CN" sz="2400" b="1" dirty="0" smtClean="0">
                <a:solidFill>
                  <a:schemeClr val="bg1"/>
                </a:solidFill>
                <a:latin typeface="Century Gothic" panose="020B0502020202020204" pitchFamily="34" charset="0"/>
              </a:rPr>
              <a:t>65</a:t>
            </a:r>
            <a:r>
              <a:rPr lang="en-US" altLang="zh-CN" b="1" dirty="0" smtClean="0">
                <a:solidFill>
                  <a:schemeClr val="bg1"/>
                </a:solidFill>
                <a:latin typeface="Century Gothic" panose="020B0502020202020204" pitchFamily="34" charset="0"/>
              </a:rPr>
              <a:t>%</a:t>
            </a:r>
            <a:endParaRPr lang="zh-CN" altLang="en-US" sz="2400" b="1" dirty="0">
              <a:solidFill>
                <a:schemeClr val="bg1"/>
              </a:solidFill>
              <a:latin typeface="Century Gothic" panose="020B0502020202020204" pitchFamily="34" charset="0"/>
            </a:endParaRPr>
          </a:p>
        </p:txBody>
      </p:sp>
      <p:sp>
        <p:nvSpPr>
          <p:cNvPr id="37" name="文本框 36"/>
          <p:cNvSpPr txBox="1"/>
          <p:nvPr/>
        </p:nvSpPr>
        <p:spPr>
          <a:xfrm>
            <a:off x="1059180" y="4427137"/>
            <a:ext cx="2962690" cy="1169551"/>
          </a:xfrm>
          <a:prstGeom prst="rect">
            <a:avLst/>
          </a:prstGeom>
          <a:noFill/>
        </p:spPr>
        <p:txBody>
          <a:bodyPr wrap="square" rtlCol="0">
            <a:spAutoFit/>
          </a:bodyPr>
          <a:lstStyle/>
          <a:p>
            <a:pPr lvl="0"/>
            <a:r>
              <a:rPr lang="zh-CN" altLang="en-US" sz="14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rPr>
              <a:t>。更多模板：亮亮图文旗舰店</a:t>
            </a:r>
            <a:r>
              <a:rPr lang="en-US" altLang="zh-CN" sz="14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rPr>
              <a:t>https://liangliangtuwen.tmall.com</a:t>
            </a:r>
            <a:endParaRPr lang="zh-CN" altLang="en-US" sz="1400" dirty="0">
              <a:solidFill>
                <a:prstClr val="black"/>
              </a:solidFill>
            </a:endParaRPr>
          </a:p>
        </p:txBody>
      </p:sp>
      <p:sp>
        <p:nvSpPr>
          <p:cNvPr id="38" name="文本框 37"/>
          <p:cNvSpPr txBox="1"/>
          <p:nvPr/>
        </p:nvSpPr>
        <p:spPr>
          <a:xfrm>
            <a:off x="4578758" y="4427137"/>
            <a:ext cx="2962690" cy="1169551"/>
          </a:xfrm>
          <a:prstGeom prst="rect">
            <a:avLst/>
          </a:prstGeom>
          <a:noFill/>
        </p:spPr>
        <p:txBody>
          <a:bodyPr wrap="square" rtlCol="0">
            <a:spAutoFit/>
          </a:bodyPr>
          <a:lstStyle/>
          <a:p>
            <a:pPr lvl="0"/>
            <a:r>
              <a:rPr lang="zh-CN" altLang="en-US" sz="14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点击插入炫酷叼炸天的一些句子来解释这个关键词，简约有力具有感染力。点击插入炫酷叼炸天的一些句子来解释这个关键词，简约有力具有感染力。</a:t>
            </a:r>
            <a:endParaRPr lang="zh-CN" altLang="en-US" sz="1400" dirty="0">
              <a:solidFill>
                <a:prstClr val="black"/>
              </a:solidFill>
            </a:endParaRPr>
          </a:p>
        </p:txBody>
      </p:sp>
      <p:sp>
        <p:nvSpPr>
          <p:cNvPr id="39" name="文本框 38"/>
          <p:cNvSpPr txBox="1"/>
          <p:nvPr/>
        </p:nvSpPr>
        <p:spPr>
          <a:xfrm>
            <a:off x="8128217" y="4427137"/>
            <a:ext cx="2962690" cy="1169551"/>
          </a:xfrm>
          <a:prstGeom prst="rect">
            <a:avLst/>
          </a:prstGeom>
          <a:noFill/>
        </p:spPr>
        <p:txBody>
          <a:bodyPr wrap="square" rtlCol="0">
            <a:spAutoFit/>
          </a:bodyPr>
          <a:lstStyle/>
          <a:p>
            <a:pPr lvl="0"/>
            <a:r>
              <a:rPr lang="zh-CN" altLang="en-US" sz="14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点击插入炫酷叼炸天的一些句子来解释这个关键词，简约有力具有感染力。点击插入炫酷叼炸天的一些句子来解释这个关键词，简约有力具有感染力。</a:t>
            </a:r>
            <a:endParaRPr lang="zh-CN" altLang="en-US" sz="1400" dirty="0">
              <a:solidFill>
                <a:prstClr val="black"/>
              </a:solidFill>
            </a:endParaRPr>
          </a:p>
        </p:txBody>
      </p:sp>
      <p:grpSp>
        <p:nvGrpSpPr>
          <p:cNvPr id="2" name="组合 1"/>
          <p:cNvGrpSpPr/>
          <p:nvPr/>
        </p:nvGrpSpPr>
        <p:grpSpPr>
          <a:xfrm>
            <a:off x="2677043" y="1850083"/>
            <a:ext cx="1339332" cy="2351785"/>
            <a:chOff x="2677043" y="1850083"/>
            <a:chExt cx="1339332" cy="2351785"/>
          </a:xfrm>
        </p:grpSpPr>
        <p:sp>
          <p:nvSpPr>
            <p:cNvPr id="24" name="矩形 23"/>
            <p:cNvSpPr/>
            <p:nvPr/>
          </p:nvSpPr>
          <p:spPr>
            <a:xfrm>
              <a:off x="3531002" y="1850083"/>
              <a:ext cx="348306" cy="34830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7043" y="2247806"/>
              <a:ext cx="1306834" cy="307777"/>
            </a:xfrm>
            <a:prstGeom prst="rect">
              <a:avLst/>
            </a:prstGeom>
            <a:noFill/>
          </p:spPr>
          <p:txBody>
            <a:bodyPr wrap="square" rtlCol="0">
              <a:spAutoFit/>
            </a:bodyPr>
            <a:lstStyle/>
            <a:p>
              <a:pPr algn="r"/>
              <a:r>
                <a:rPr lang="zh-CN" altLang="en-US" sz="1400" dirty="0" smtClean="0">
                  <a:solidFill>
                    <a:srgbClr val="0C76BD"/>
                  </a:solidFill>
                  <a:latin typeface="冬青黑体简体中文 W3" panose="020B0300000000000000" pitchFamily="34" charset="-122"/>
                  <a:ea typeface="冬青黑体简体中文 W3" panose="020B0300000000000000" pitchFamily="34" charset="-122"/>
                </a:rPr>
                <a:t>插入关键字一</a:t>
              </a:r>
              <a:endParaRPr lang="zh-CN" altLang="en-US" sz="1400" dirty="0">
                <a:solidFill>
                  <a:srgbClr val="0C76BD"/>
                </a:solidFill>
                <a:latin typeface="冬青黑体简体中文 W3" panose="020B0300000000000000" pitchFamily="34" charset="-122"/>
                <a:ea typeface="冬青黑体简体中文 W3" panose="020B0300000000000000" pitchFamily="34" charset="-122"/>
              </a:endParaRPr>
            </a:p>
          </p:txBody>
        </p:sp>
        <p:sp>
          <p:nvSpPr>
            <p:cNvPr id="26" name="矩形 25"/>
            <p:cNvSpPr/>
            <p:nvPr/>
          </p:nvSpPr>
          <p:spPr>
            <a:xfrm>
              <a:off x="3531002" y="2823277"/>
              <a:ext cx="348306" cy="348306"/>
            </a:xfrm>
            <a:prstGeom prst="rect">
              <a:avLst/>
            </a:prstGeom>
            <a:solidFill>
              <a:srgbClr val="0C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677043" y="3221000"/>
              <a:ext cx="1306834" cy="307777"/>
            </a:xfrm>
            <a:prstGeom prst="rect">
              <a:avLst/>
            </a:prstGeom>
            <a:noFill/>
          </p:spPr>
          <p:txBody>
            <a:bodyPr wrap="square" rtlCol="0">
              <a:spAutoFit/>
            </a:bodyPr>
            <a:lstStyle/>
            <a:p>
              <a:pPr algn="r"/>
              <a:r>
                <a:rPr lang="zh-CN" altLang="en-US" sz="1400" dirty="0">
                  <a:solidFill>
                    <a:srgbClr val="38393B"/>
                  </a:solidFill>
                  <a:latin typeface="冬青黑体简体中文 W3" panose="020B0300000000000000" pitchFamily="34" charset="-122"/>
                  <a:ea typeface="冬青黑体简体中文 W3" panose="020B0300000000000000" pitchFamily="34" charset="-122"/>
                </a:rPr>
                <a:t>插入</a:t>
              </a:r>
              <a:r>
                <a:rPr lang="zh-CN" altLang="en-US" sz="1400" dirty="0" smtClean="0">
                  <a:solidFill>
                    <a:srgbClr val="38393B"/>
                  </a:solidFill>
                  <a:latin typeface="冬青黑体简体中文 W3" panose="020B0300000000000000" pitchFamily="34" charset="-122"/>
                  <a:ea typeface="冬青黑体简体中文 W3" panose="020B0300000000000000" pitchFamily="34" charset="-122"/>
                </a:rPr>
                <a:t>关键字二</a:t>
              </a:r>
              <a:endParaRPr lang="zh-CN" altLang="en-US" sz="1400" dirty="0">
                <a:solidFill>
                  <a:srgbClr val="38393B"/>
                </a:solidFill>
                <a:latin typeface="冬青黑体简体中文 W3" panose="020B0300000000000000" pitchFamily="34" charset="-122"/>
                <a:ea typeface="冬青黑体简体中文 W3" panose="020B0300000000000000" pitchFamily="34" charset="-122"/>
              </a:endParaRPr>
            </a:p>
          </p:txBody>
        </p:sp>
        <p:sp>
          <p:nvSpPr>
            <p:cNvPr id="40" name="文本框 39"/>
            <p:cNvSpPr txBox="1"/>
            <p:nvPr/>
          </p:nvSpPr>
          <p:spPr>
            <a:xfrm>
              <a:off x="2692925" y="3832536"/>
              <a:ext cx="1323450" cy="369332"/>
            </a:xfrm>
            <a:prstGeom prst="rect">
              <a:avLst/>
            </a:prstGeom>
            <a:noFill/>
          </p:spPr>
          <p:txBody>
            <a:bodyPr wrap="square" rtlCol="0">
              <a:spAutoFit/>
            </a:bodyPr>
            <a:lstStyle/>
            <a:p>
              <a:r>
                <a:rPr lang="en-US" altLang="zh-CN" b="1" dirty="0" smtClean="0">
                  <a:solidFill>
                    <a:schemeClr val="tx1">
                      <a:lumMod val="85000"/>
                      <a:lumOff val="15000"/>
                    </a:schemeClr>
                  </a:solidFill>
                  <a:latin typeface="Century Gothic" panose="020B0502020202020204" pitchFamily="34" charset="0"/>
                  <a:ea typeface="微软雅黑" panose="020B0503020204020204" pitchFamily="34" charset="-122"/>
                </a:rPr>
                <a:t>20xx-20xx</a:t>
              </a:r>
              <a:endParaRPr lang="zh-CN" altLang="en-US" b="1" dirty="0">
                <a:solidFill>
                  <a:schemeClr val="tx1">
                    <a:lumMod val="85000"/>
                    <a:lumOff val="15000"/>
                  </a:schemeClr>
                </a:solidFill>
                <a:latin typeface="Century Gothic" panose="020B0502020202020204" pitchFamily="34" charset="0"/>
                <a:ea typeface="微软雅黑" panose="020B0503020204020204" pitchFamily="34" charset="-122"/>
              </a:endParaRPr>
            </a:p>
          </p:txBody>
        </p:sp>
      </p:grpSp>
      <p:grpSp>
        <p:nvGrpSpPr>
          <p:cNvPr id="3" name="组合 2"/>
          <p:cNvGrpSpPr/>
          <p:nvPr/>
        </p:nvGrpSpPr>
        <p:grpSpPr>
          <a:xfrm>
            <a:off x="947738" y="5984875"/>
            <a:ext cx="10728325" cy="663575"/>
            <a:chOff x="947738" y="5984875"/>
            <a:chExt cx="10728325" cy="663575"/>
          </a:xfrm>
        </p:grpSpPr>
        <p:sp>
          <p:nvSpPr>
            <p:cNvPr id="52" name="矩形 51"/>
            <p:cNvSpPr/>
            <p:nvPr/>
          </p:nvSpPr>
          <p:spPr>
            <a:xfrm>
              <a:off x="947738" y="5984875"/>
              <a:ext cx="10728325" cy="663575"/>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046163" y="6055052"/>
              <a:ext cx="10629900" cy="523220"/>
            </a:xfrm>
            <a:prstGeom prst="rect">
              <a:avLst/>
            </a:prstGeom>
            <a:noFill/>
          </p:spPr>
          <p:txBody>
            <a:bodyPr wrap="square" rtlCol="0">
              <a:spAutoFit/>
            </a:bodyPr>
            <a:lstStyle/>
            <a:p>
              <a:r>
                <a:rPr lang="zh-CN" altLang="en-US" sz="2800" dirty="0" smtClean="0">
                  <a:solidFill>
                    <a:schemeClr val="bg1"/>
                  </a:solidFill>
                  <a:latin typeface="方正尚酷简体" panose="03000509000000000000" pitchFamily="65" charset="-122"/>
                  <a:ea typeface="方正尚酷简体" panose="03000509000000000000" pitchFamily="65" charset="-122"/>
                </a:rPr>
                <a:t>点击这里插入一些相关的总结性的句子，让你的答辩演示更加霸气。</a:t>
              </a:r>
              <a:endParaRPr lang="zh-CN" altLang="en-US" sz="2800" dirty="0">
                <a:solidFill>
                  <a:schemeClr val="bg1"/>
                </a:solidFill>
                <a:latin typeface="方正尚酷简体" panose="03000509000000000000" pitchFamily="65" charset="-122"/>
                <a:ea typeface="方正尚酷简体" panose="03000509000000000000" pitchFamily="65" charset="-122"/>
              </a:endParaRPr>
            </a:p>
          </p:txBody>
        </p:sp>
      </p:grpSp>
      <p:sp>
        <p:nvSpPr>
          <p:cNvPr id="51" name="矩形 50"/>
          <p:cNvSpPr/>
          <p:nvPr/>
        </p:nvSpPr>
        <p:spPr>
          <a:xfrm>
            <a:off x="4956207" y="1850082"/>
            <a:ext cx="883920" cy="1982454"/>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5481859" y="3859075"/>
            <a:ext cx="384806" cy="331729"/>
          </a:xfrm>
          <a:prstGeom prst="triangle">
            <a:avLst>
              <a:gd name="adj" fmla="val 0"/>
            </a:avLst>
          </a:prstGeom>
          <a:solidFill>
            <a:srgbClr val="0A5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624478" y="2663004"/>
            <a:ext cx="883920" cy="1554338"/>
          </a:xfrm>
          <a:prstGeom prst="rect">
            <a:avLst/>
          </a:prstGeom>
          <a:solidFill>
            <a:srgbClr val="0C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664482" y="3445489"/>
            <a:ext cx="803912" cy="461665"/>
          </a:xfrm>
          <a:prstGeom prst="rect">
            <a:avLst/>
          </a:prstGeom>
          <a:noFill/>
        </p:spPr>
        <p:txBody>
          <a:bodyPr wrap="square" rtlCol="0">
            <a:spAutoFit/>
          </a:bodyPr>
          <a:lstStyle/>
          <a:p>
            <a:pPr algn="ctr"/>
            <a:r>
              <a:rPr lang="en-US" altLang="zh-CN" sz="2400" b="1" dirty="0" smtClean="0">
                <a:solidFill>
                  <a:schemeClr val="bg1"/>
                </a:solidFill>
                <a:latin typeface="Century Gothic" panose="020B0502020202020204" pitchFamily="34" charset="0"/>
              </a:rPr>
              <a:t>65</a:t>
            </a:r>
            <a:r>
              <a:rPr lang="en-US" altLang="zh-CN" b="1" dirty="0" smtClean="0">
                <a:solidFill>
                  <a:schemeClr val="bg1"/>
                </a:solidFill>
                <a:latin typeface="Century Gothic" panose="020B0502020202020204" pitchFamily="34" charset="0"/>
              </a:rPr>
              <a:t>%</a:t>
            </a:r>
            <a:endParaRPr lang="zh-CN" altLang="en-US" sz="2400" b="1" dirty="0">
              <a:solidFill>
                <a:schemeClr val="bg1"/>
              </a:solidFill>
              <a:latin typeface="Century Gothic" panose="020B0502020202020204" pitchFamily="34" charset="0"/>
            </a:endParaRPr>
          </a:p>
        </p:txBody>
      </p:sp>
      <p:grpSp>
        <p:nvGrpSpPr>
          <p:cNvPr id="57" name="组合 56"/>
          <p:cNvGrpSpPr/>
          <p:nvPr/>
        </p:nvGrpSpPr>
        <p:grpSpPr>
          <a:xfrm>
            <a:off x="6171856" y="1850083"/>
            <a:ext cx="1339332" cy="2351785"/>
            <a:chOff x="2677043" y="1850083"/>
            <a:chExt cx="1339332" cy="2351785"/>
          </a:xfrm>
        </p:grpSpPr>
        <p:sp>
          <p:nvSpPr>
            <p:cNvPr id="58" name="矩形 57"/>
            <p:cNvSpPr/>
            <p:nvPr/>
          </p:nvSpPr>
          <p:spPr>
            <a:xfrm>
              <a:off x="3531002" y="1850083"/>
              <a:ext cx="348306" cy="34830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677043" y="2247806"/>
              <a:ext cx="1306834" cy="307777"/>
            </a:xfrm>
            <a:prstGeom prst="rect">
              <a:avLst/>
            </a:prstGeom>
            <a:noFill/>
          </p:spPr>
          <p:txBody>
            <a:bodyPr wrap="square" rtlCol="0">
              <a:spAutoFit/>
            </a:bodyPr>
            <a:lstStyle/>
            <a:p>
              <a:pPr algn="r"/>
              <a:r>
                <a:rPr lang="zh-CN" altLang="en-US" sz="1400" dirty="0" smtClean="0">
                  <a:solidFill>
                    <a:srgbClr val="0C76BD"/>
                  </a:solidFill>
                  <a:latin typeface="冬青黑体简体中文 W3" panose="020B0300000000000000" pitchFamily="34" charset="-122"/>
                  <a:ea typeface="冬青黑体简体中文 W3" panose="020B0300000000000000" pitchFamily="34" charset="-122"/>
                </a:rPr>
                <a:t>插入关键字一</a:t>
              </a:r>
              <a:endParaRPr lang="zh-CN" altLang="en-US" sz="1400" dirty="0">
                <a:solidFill>
                  <a:srgbClr val="0C76BD"/>
                </a:solidFill>
                <a:latin typeface="冬青黑体简体中文 W3" panose="020B0300000000000000" pitchFamily="34" charset="-122"/>
                <a:ea typeface="冬青黑体简体中文 W3" panose="020B0300000000000000" pitchFamily="34" charset="-122"/>
              </a:endParaRPr>
            </a:p>
          </p:txBody>
        </p:sp>
        <p:sp>
          <p:nvSpPr>
            <p:cNvPr id="60" name="矩形 59"/>
            <p:cNvSpPr/>
            <p:nvPr/>
          </p:nvSpPr>
          <p:spPr>
            <a:xfrm>
              <a:off x="3531002" y="2823277"/>
              <a:ext cx="348306" cy="348306"/>
            </a:xfrm>
            <a:prstGeom prst="rect">
              <a:avLst/>
            </a:prstGeom>
            <a:solidFill>
              <a:srgbClr val="0C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2677043" y="3221000"/>
              <a:ext cx="1306834" cy="307777"/>
            </a:xfrm>
            <a:prstGeom prst="rect">
              <a:avLst/>
            </a:prstGeom>
            <a:noFill/>
          </p:spPr>
          <p:txBody>
            <a:bodyPr wrap="square" rtlCol="0">
              <a:spAutoFit/>
            </a:bodyPr>
            <a:lstStyle/>
            <a:p>
              <a:pPr algn="r"/>
              <a:r>
                <a:rPr lang="zh-CN" altLang="en-US" sz="1400" dirty="0">
                  <a:solidFill>
                    <a:srgbClr val="38393B"/>
                  </a:solidFill>
                  <a:latin typeface="冬青黑体简体中文 W3" panose="020B0300000000000000" pitchFamily="34" charset="-122"/>
                  <a:ea typeface="冬青黑体简体中文 W3" panose="020B0300000000000000" pitchFamily="34" charset="-122"/>
                </a:rPr>
                <a:t>插入</a:t>
              </a:r>
              <a:r>
                <a:rPr lang="zh-CN" altLang="en-US" sz="1400" dirty="0" smtClean="0">
                  <a:solidFill>
                    <a:srgbClr val="38393B"/>
                  </a:solidFill>
                  <a:latin typeface="冬青黑体简体中文 W3" panose="020B0300000000000000" pitchFamily="34" charset="-122"/>
                  <a:ea typeface="冬青黑体简体中文 W3" panose="020B0300000000000000" pitchFamily="34" charset="-122"/>
                </a:rPr>
                <a:t>关键字二</a:t>
              </a:r>
              <a:endParaRPr lang="zh-CN" altLang="en-US" sz="1400" dirty="0">
                <a:solidFill>
                  <a:srgbClr val="38393B"/>
                </a:solidFill>
                <a:latin typeface="冬青黑体简体中文 W3" panose="020B0300000000000000" pitchFamily="34" charset="-122"/>
                <a:ea typeface="冬青黑体简体中文 W3" panose="020B0300000000000000" pitchFamily="34" charset="-122"/>
              </a:endParaRPr>
            </a:p>
          </p:txBody>
        </p:sp>
        <p:sp>
          <p:nvSpPr>
            <p:cNvPr id="62" name="文本框 61"/>
            <p:cNvSpPr txBox="1"/>
            <p:nvPr/>
          </p:nvSpPr>
          <p:spPr>
            <a:xfrm>
              <a:off x="2692925" y="3832536"/>
              <a:ext cx="1323450" cy="369332"/>
            </a:xfrm>
            <a:prstGeom prst="rect">
              <a:avLst/>
            </a:prstGeom>
            <a:noFill/>
          </p:spPr>
          <p:txBody>
            <a:bodyPr wrap="square" rtlCol="0">
              <a:spAutoFit/>
            </a:bodyPr>
            <a:lstStyle/>
            <a:p>
              <a:r>
                <a:rPr lang="en-US" altLang="zh-CN" b="1" dirty="0" smtClean="0">
                  <a:solidFill>
                    <a:schemeClr val="tx1">
                      <a:lumMod val="85000"/>
                      <a:lumOff val="15000"/>
                    </a:schemeClr>
                  </a:solidFill>
                  <a:latin typeface="Century Gothic" panose="020B0502020202020204" pitchFamily="34" charset="0"/>
                  <a:ea typeface="微软雅黑" panose="020B0503020204020204" pitchFamily="34" charset="-122"/>
                </a:rPr>
                <a:t>20xx-20xx</a:t>
              </a:r>
              <a:endParaRPr lang="zh-CN" altLang="en-US" b="1" dirty="0">
                <a:solidFill>
                  <a:schemeClr val="tx1">
                    <a:lumMod val="85000"/>
                    <a:lumOff val="15000"/>
                  </a:schemeClr>
                </a:solidFill>
                <a:latin typeface="Century Gothic" panose="020B0502020202020204" pitchFamily="34" charset="0"/>
                <a:ea typeface="微软雅黑" panose="020B0503020204020204" pitchFamily="34" charset="-122"/>
              </a:endParaRPr>
            </a:p>
          </p:txBody>
        </p:sp>
      </p:grpSp>
      <p:sp>
        <p:nvSpPr>
          <p:cNvPr id="63" name="矩形 62"/>
          <p:cNvSpPr/>
          <p:nvPr/>
        </p:nvSpPr>
        <p:spPr>
          <a:xfrm>
            <a:off x="8467346" y="1850082"/>
            <a:ext cx="883920" cy="1982454"/>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8992998" y="3859075"/>
            <a:ext cx="384806" cy="331729"/>
          </a:xfrm>
          <a:prstGeom prst="triangle">
            <a:avLst>
              <a:gd name="adj" fmla="val 0"/>
            </a:avLst>
          </a:prstGeom>
          <a:solidFill>
            <a:srgbClr val="0A5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8135617" y="2663004"/>
            <a:ext cx="883920" cy="1554338"/>
          </a:xfrm>
          <a:prstGeom prst="rect">
            <a:avLst/>
          </a:prstGeom>
          <a:solidFill>
            <a:srgbClr val="0C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8175621" y="3445489"/>
            <a:ext cx="803912" cy="461665"/>
          </a:xfrm>
          <a:prstGeom prst="rect">
            <a:avLst/>
          </a:prstGeom>
          <a:noFill/>
        </p:spPr>
        <p:txBody>
          <a:bodyPr wrap="square" rtlCol="0">
            <a:spAutoFit/>
          </a:bodyPr>
          <a:lstStyle/>
          <a:p>
            <a:pPr algn="ctr"/>
            <a:r>
              <a:rPr lang="en-US" altLang="zh-CN" sz="2400" b="1" dirty="0" smtClean="0">
                <a:solidFill>
                  <a:schemeClr val="bg1"/>
                </a:solidFill>
                <a:latin typeface="Century Gothic" panose="020B0502020202020204" pitchFamily="34" charset="0"/>
              </a:rPr>
              <a:t>65</a:t>
            </a:r>
            <a:r>
              <a:rPr lang="en-US" altLang="zh-CN" b="1" dirty="0" smtClean="0">
                <a:solidFill>
                  <a:schemeClr val="bg1"/>
                </a:solidFill>
                <a:latin typeface="Century Gothic" panose="020B0502020202020204" pitchFamily="34" charset="0"/>
              </a:rPr>
              <a:t>%</a:t>
            </a:r>
            <a:endParaRPr lang="zh-CN" altLang="en-US" sz="2400" b="1" dirty="0">
              <a:solidFill>
                <a:schemeClr val="bg1"/>
              </a:solidFill>
              <a:latin typeface="Century Gothic" panose="020B0502020202020204" pitchFamily="34" charset="0"/>
            </a:endParaRPr>
          </a:p>
        </p:txBody>
      </p:sp>
      <p:grpSp>
        <p:nvGrpSpPr>
          <p:cNvPr id="67" name="组合 66"/>
          <p:cNvGrpSpPr/>
          <p:nvPr/>
        </p:nvGrpSpPr>
        <p:grpSpPr>
          <a:xfrm>
            <a:off x="9682995" y="1850083"/>
            <a:ext cx="1339332" cy="2351785"/>
            <a:chOff x="2677043" y="1850083"/>
            <a:chExt cx="1339332" cy="2351785"/>
          </a:xfrm>
        </p:grpSpPr>
        <p:sp>
          <p:nvSpPr>
            <p:cNvPr id="68" name="矩形 67"/>
            <p:cNvSpPr/>
            <p:nvPr/>
          </p:nvSpPr>
          <p:spPr>
            <a:xfrm>
              <a:off x="3531002" y="1850083"/>
              <a:ext cx="348306" cy="34830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2677043" y="2247806"/>
              <a:ext cx="1306834" cy="307777"/>
            </a:xfrm>
            <a:prstGeom prst="rect">
              <a:avLst/>
            </a:prstGeom>
            <a:noFill/>
          </p:spPr>
          <p:txBody>
            <a:bodyPr wrap="square" rtlCol="0">
              <a:spAutoFit/>
            </a:bodyPr>
            <a:lstStyle/>
            <a:p>
              <a:pPr algn="r"/>
              <a:r>
                <a:rPr lang="zh-CN" altLang="en-US" sz="1400" dirty="0" smtClean="0">
                  <a:solidFill>
                    <a:srgbClr val="0C76BD"/>
                  </a:solidFill>
                  <a:latin typeface="冬青黑体简体中文 W3" panose="020B0300000000000000" pitchFamily="34" charset="-122"/>
                  <a:ea typeface="冬青黑体简体中文 W3" panose="020B0300000000000000" pitchFamily="34" charset="-122"/>
                </a:rPr>
                <a:t>插入关键字一</a:t>
              </a:r>
              <a:endParaRPr lang="zh-CN" altLang="en-US" sz="1400" dirty="0">
                <a:solidFill>
                  <a:srgbClr val="0C76BD"/>
                </a:solidFill>
                <a:latin typeface="冬青黑体简体中文 W3" panose="020B0300000000000000" pitchFamily="34" charset="-122"/>
                <a:ea typeface="冬青黑体简体中文 W3" panose="020B0300000000000000" pitchFamily="34" charset="-122"/>
              </a:endParaRPr>
            </a:p>
          </p:txBody>
        </p:sp>
        <p:sp>
          <p:nvSpPr>
            <p:cNvPr id="70" name="矩形 69"/>
            <p:cNvSpPr/>
            <p:nvPr/>
          </p:nvSpPr>
          <p:spPr>
            <a:xfrm>
              <a:off x="3531002" y="2823277"/>
              <a:ext cx="348306" cy="348306"/>
            </a:xfrm>
            <a:prstGeom prst="rect">
              <a:avLst/>
            </a:prstGeom>
            <a:solidFill>
              <a:srgbClr val="0C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2677043" y="3221000"/>
              <a:ext cx="1306834" cy="307777"/>
            </a:xfrm>
            <a:prstGeom prst="rect">
              <a:avLst/>
            </a:prstGeom>
            <a:noFill/>
          </p:spPr>
          <p:txBody>
            <a:bodyPr wrap="square" rtlCol="0">
              <a:spAutoFit/>
            </a:bodyPr>
            <a:lstStyle/>
            <a:p>
              <a:pPr algn="r"/>
              <a:r>
                <a:rPr lang="zh-CN" altLang="en-US" sz="1400" dirty="0">
                  <a:solidFill>
                    <a:srgbClr val="38393B"/>
                  </a:solidFill>
                  <a:latin typeface="冬青黑体简体中文 W3" panose="020B0300000000000000" pitchFamily="34" charset="-122"/>
                  <a:ea typeface="冬青黑体简体中文 W3" panose="020B0300000000000000" pitchFamily="34" charset="-122"/>
                </a:rPr>
                <a:t>插入</a:t>
              </a:r>
              <a:r>
                <a:rPr lang="zh-CN" altLang="en-US" sz="1400" dirty="0" smtClean="0">
                  <a:solidFill>
                    <a:srgbClr val="38393B"/>
                  </a:solidFill>
                  <a:latin typeface="冬青黑体简体中文 W3" panose="020B0300000000000000" pitchFamily="34" charset="-122"/>
                  <a:ea typeface="冬青黑体简体中文 W3" panose="020B0300000000000000" pitchFamily="34" charset="-122"/>
                </a:rPr>
                <a:t>关键字二</a:t>
              </a:r>
              <a:endParaRPr lang="zh-CN" altLang="en-US" sz="1400" dirty="0">
                <a:solidFill>
                  <a:srgbClr val="38393B"/>
                </a:solidFill>
                <a:latin typeface="冬青黑体简体中文 W3" panose="020B0300000000000000" pitchFamily="34" charset="-122"/>
                <a:ea typeface="冬青黑体简体中文 W3" panose="020B0300000000000000" pitchFamily="34" charset="-122"/>
              </a:endParaRPr>
            </a:p>
          </p:txBody>
        </p:sp>
        <p:sp>
          <p:nvSpPr>
            <p:cNvPr id="72" name="文本框 71"/>
            <p:cNvSpPr txBox="1"/>
            <p:nvPr/>
          </p:nvSpPr>
          <p:spPr>
            <a:xfrm>
              <a:off x="2692925" y="3832536"/>
              <a:ext cx="1323450" cy="369332"/>
            </a:xfrm>
            <a:prstGeom prst="rect">
              <a:avLst/>
            </a:prstGeom>
            <a:noFill/>
          </p:spPr>
          <p:txBody>
            <a:bodyPr wrap="square" rtlCol="0">
              <a:spAutoFit/>
            </a:bodyPr>
            <a:lstStyle/>
            <a:p>
              <a:r>
                <a:rPr lang="en-US" altLang="zh-CN" b="1" dirty="0" smtClean="0">
                  <a:solidFill>
                    <a:schemeClr val="tx1">
                      <a:lumMod val="85000"/>
                      <a:lumOff val="15000"/>
                    </a:schemeClr>
                  </a:solidFill>
                  <a:latin typeface="Century Gothic" panose="020B0502020202020204" pitchFamily="34" charset="0"/>
                  <a:ea typeface="微软雅黑" panose="020B0503020204020204" pitchFamily="34" charset="-122"/>
                </a:rPr>
                <a:t>20xx-20xx</a:t>
              </a:r>
              <a:endParaRPr lang="zh-CN" altLang="en-US" b="1" dirty="0">
                <a:solidFill>
                  <a:schemeClr val="tx1">
                    <a:lumMod val="85000"/>
                    <a:lumOff val="15000"/>
                  </a:schemeClr>
                </a:solidFill>
                <a:latin typeface="Century Gothic" panose="020B0502020202020204"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wipe(up)">
                                      <p:cBhvr>
                                        <p:cTn id="33" dur="500"/>
                                        <p:tgtEl>
                                          <p:spTgt spid="55"/>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10" presetClass="entr" presetSubtype="0"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par>
                          <p:cTn id="56" fill="hold">
                            <p:stCondLst>
                              <p:cond delay="7000"/>
                            </p:stCondLst>
                            <p:childTnLst>
                              <p:par>
                                <p:cTn id="57" presetID="22" presetClass="entr" presetSubtype="1" fill="hold" grpId="0" nodeType="after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wipe(up)">
                                      <p:cBhvr>
                                        <p:cTn id="59" dur="500"/>
                                        <p:tgtEl>
                                          <p:spTgt spid="65"/>
                                        </p:tgtEl>
                                      </p:cBhvr>
                                    </p:animEffect>
                                  </p:childTnLst>
                                </p:cTn>
                              </p:par>
                            </p:childTnLst>
                          </p:cTn>
                        </p:par>
                        <p:par>
                          <p:cTn id="60" fill="hold">
                            <p:stCondLst>
                              <p:cond delay="7500"/>
                            </p:stCondLst>
                            <p:childTnLst>
                              <p:par>
                                <p:cTn id="61" presetID="22" presetClass="entr" presetSubtype="4" fill="hold" grpId="0" nodeType="after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down)">
                                      <p:cBhvr>
                                        <p:cTn id="63" dur="500"/>
                                        <p:tgtEl>
                                          <p:spTgt spid="64"/>
                                        </p:tgtEl>
                                      </p:cBhvr>
                                    </p:animEffect>
                                  </p:childTnLst>
                                </p:cTn>
                              </p:par>
                            </p:childTnLst>
                          </p:cTn>
                        </p:par>
                        <p:par>
                          <p:cTn id="64" fill="hold">
                            <p:stCondLst>
                              <p:cond delay="8000"/>
                            </p:stCondLst>
                            <p:childTnLst>
                              <p:par>
                                <p:cTn id="65" presetID="22" presetClass="entr" presetSubtype="4" fill="hold" grpId="0"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par>
                          <p:cTn id="68" fill="hold">
                            <p:stCondLst>
                              <p:cond delay="8500"/>
                            </p:stCondLst>
                            <p:childTnLst>
                              <p:par>
                                <p:cTn id="69" presetID="10"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childTnLst>
                          </p:cTn>
                        </p:par>
                        <p:par>
                          <p:cTn id="72" fill="hold">
                            <p:stCondLst>
                              <p:cond delay="9000"/>
                            </p:stCondLst>
                            <p:childTnLst>
                              <p:par>
                                <p:cTn id="73" presetID="42" presetClass="entr" presetSubtype="0" fill="hold"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fade">
                                      <p:cBhvr>
                                        <p:cTn id="75" dur="1000"/>
                                        <p:tgtEl>
                                          <p:spTgt spid="67"/>
                                        </p:tgtEl>
                                      </p:cBhvr>
                                    </p:animEffect>
                                    <p:anim calcmode="lin" valueType="num">
                                      <p:cBhvr>
                                        <p:cTn id="76" dur="1000" fill="hold"/>
                                        <p:tgtEl>
                                          <p:spTgt spid="67"/>
                                        </p:tgtEl>
                                        <p:attrNameLst>
                                          <p:attrName>ppt_x</p:attrName>
                                        </p:attrNameLst>
                                      </p:cBhvr>
                                      <p:tavLst>
                                        <p:tav tm="0">
                                          <p:val>
                                            <p:strVal val="#ppt_x"/>
                                          </p:val>
                                        </p:tav>
                                        <p:tav tm="100000">
                                          <p:val>
                                            <p:strVal val="#ppt_x"/>
                                          </p:val>
                                        </p:tav>
                                      </p:tavLst>
                                    </p:anim>
                                    <p:anim calcmode="lin" valueType="num">
                                      <p:cBhvr>
                                        <p:cTn id="77" dur="1000" fill="hold"/>
                                        <p:tgtEl>
                                          <p:spTgt spid="67"/>
                                        </p:tgtEl>
                                        <p:attrNameLst>
                                          <p:attrName>ppt_y</p:attrName>
                                        </p:attrNameLst>
                                      </p:cBhvr>
                                      <p:tavLst>
                                        <p:tav tm="0">
                                          <p:val>
                                            <p:strVal val="#ppt_y+.1"/>
                                          </p:val>
                                        </p:tav>
                                        <p:tav tm="100000">
                                          <p:val>
                                            <p:strVal val="#ppt_y"/>
                                          </p:val>
                                        </p:tav>
                                      </p:tavLst>
                                    </p:anim>
                                  </p:childTnLst>
                                </p:cTn>
                              </p:par>
                            </p:childTnLst>
                          </p:cTn>
                        </p:par>
                        <p:par>
                          <p:cTn id="78" fill="hold">
                            <p:stCondLst>
                              <p:cond delay="10000"/>
                            </p:stCondLst>
                            <p:childTnLst>
                              <p:par>
                                <p:cTn id="79" presetID="10" presetClass="entr" presetSubtype="0" fill="hold" grpId="0"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par>
                          <p:cTn id="82" fill="hold">
                            <p:stCondLst>
                              <p:cond delay="10500"/>
                            </p:stCondLst>
                            <p:childTnLst>
                              <p:par>
                                <p:cTn id="83" presetID="16" presetClass="entr" presetSubtype="37" fill="hold" nodeType="after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barn(outVertical)">
                                      <p:cBhvr>
                                        <p:cTn id="8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37" grpId="0"/>
      <p:bldP spid="38" grpId="0"/>
      <p:bldP spid="39" grpId="0"/>
      <p:bldP spid="51" grpId="0" animBg="1"/>
      <p:bldP spid="54" grpId="0" animBg="1"/>
      <p:bldP spid="55" grpId="0" animBg="1"/>
      <p:bldP spid="56" grpId="0"/>
      <p:bldP spid="63" grpId="0" animBg="1"/>
      <p:bldP spid="64" grpId="0" animBg="1"/>
      <p:bldP spid="65" grpId="0" animBg="1"/>
      <p:bldP spid="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相关数据汇总页面</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6" name="文本框 5"/>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15</a:t>
            </a:r>
            <a:endParaRPr lang="zh-CN" altLang="en-US" dirty="0">
              <a:solidFill>
                <a:schemeClr val="bg1"/>
              </a:solidFill>
            </a:endParaRPr>
          </a:p>
        </p:txBody>
      </p:sp>
      <p:grpSp>
        <p:nvGrpSpPr>
          <p:cNvPr id="35" name="Group 49"/>
          <p:cNvGrpSpPr/>
          <p:nvPr/>
        </p:nvGrpSpPr>
        <p:grpSpPr bwMode="auto">
          <a:xfrm>
            <a:off x="615952" y="1464733"/>
            <a:ext cx="10763249" cy="5418667"/>
            <a:chOff x="1547801" y="806450"/>
            <a:chExt cx="8072731" cy="4064000"/>
          </a:xfrm>
        </p:grpSpPr>
        <p:sp>
          <p:nvSpPr>
            <p:cNvPr id="36" name="Minus 50"/>
            <p:cNvSpPr/>
            <p:nvPr/>
          </p:nvSpPr>
          <p:spPr>
            <a:xfrm rot="21300000">
              <a:off x="1547801" y="2470150"/>
              <a:ext cx="8072731" cy="693738"/>
            </a:xfrm>
            <a:prstGeom prst="mathMinus">
              <a:avLst/>
            </a:prstGeom>
            <a:solidFill>
              <a:srgbClr val="0170C1"/>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37" name="Down Arrow 51"/>
            <p:cNvSpPr/>
            <p:nvPr/>
          </p:nvSpPr>
          <p:spPr>
            <a:xfrm>
              <a:off x="2590826" y="1009650"/>
              <a:ext cx="1828867" cy="1625600"/>
            </a:xfrm>
            <a:prstGeom prst="downArrow">
              <a:avLst/>
            </a:prstGeom>
            <a:solidFill>
              <a:srgbClr val="0170C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zh-CN" altLang="en-US" sz="2400" dirty="0">
                  <a:latin typeface="方正尚酷简体" panose="03000509000000000000" pitchFamily="65" charset="-122"/>
                  <a:ea typeface="方正尚酷简体" panose="03000509000000000000" pitchFamily="65" charset="-122"/>
                </a:rPr>
                <a:t>关键词</a:t>
              </a:r>
              <a:endParaRPr lang="en-US" sz="2400" dirty="0">
                <a:latin typeface="方正尚酷简体" panose="03000509000000000000" pitchFamily="65" charset="-122"/>
                <a:ea typeface="方正尚酷简体" panose="03000509000000000000" pitchFamily="65" charset="-122"/>
              </a:endParaRPr>
            </a:p>
          </p:txBody>
        </p:sp>
        <p:sp>
          <p:nvSpPr>
            <p:cNvPr id="38" name="Freeform 52"/>
            <p:cNvSpPr/>
            <p:nvPr/>
          </p:nvSpPr>
          <p:spPr>
            <a:xfrm>
              <a:off x="5029315" y="806450"/>
              <a:ext cx="2925870" cy="1706563"/>
            </a:xfrm>
            <a:custGeom>
              <a:avLst/>
              <a:gdLst>
                <a:gd name="connsiteX0" fmla="*/ 0 w 2926080"/>
                <a:gd name="connsiteY0" fmla="*/ 0 h 1706880"/>
                <a:gd name="connsiteX1" fmla="*/ 2926080 w 2926080"/>
                <a:gd name="connsiteY1" fmla="*/ 0 h 1706880"/>
                <a:gd name="connsiteX2" fmla="*/ 2926080 w 2926080"/>
                <a:gd name="connsiteY2" fmla="*/ 1706880 h 1706880"/>
                <a:gd name="connsiteX3" fmla="*/ 0 w 2926080"/>
                <a:gd name="connsiteY3" fmla="*/ 1706880 h 1706880"/>
                <a:gd name="connsiteX4" fmla="*/ 0 w 2926080"/>
                <a:gd name="connsiteY4" fmla="*/ 0 h 1706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6080" h="1706880">
                  <a:moveTo>
                    <a:pt x="0" y="0"/>
                  </a:moveTo>
                  <a:lnTo>
                    <a:pt x="2926080" y="0"/>
                  </a:lnTo>
                  <a:lnTo>
                    <a:pt x="2926080" y="1706880"/>
                  </a:lnTo>
                  <a:lnTo>
                    <a:pt x="0" y="1706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68960" tIns="568960" rIns="568960" bIns="568960" spcCol="1270" anchor="ctr"/>
            <a:lstStyle/>
            <a:p>
              <a:pPr algn="ctr" defTabSz="3556000">
                <a:lnSpc>
                  <a:spcPct val="90000"/>
                </a:lnSpc>
                <a:spcAft>
                  <a:spcPct val="35000"/>
                </a:spcAft>
                <a:defRPr/>
              </a:pPr>
              <a:endParaRPr lang="en-US" sz="8000"/>
            </a:p>
          </p:txBody>
        </p:sp>
        <p:sp>
          <p:nvSpPr>
            <p:cNvPr id="39" name="Up Arrow 53"/>
            <p:cNvSpPr/>
            <p:nvPr/>
          </p:nvSpPr>
          <p:spPr>
            <a:xfrm>
              <a:off x="6510507" y="3048000"/>
              <a:ext cx="1828867" cy="1625600"/>
            </a:xfrm>
            <a:prstGeom prst="upArrow">
              <a:avLst/>
            </a:prstGeom>
            <a:solidFill>
              <a:srgbClr val="0170C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zh-CN" altLang="en-US" sz="2400" dirty="0" smtClean="0">
                  <a:latin typeface="方正尚酷简体" panose="03000509000000000000" pitchFamily="65" charset="-122"/>
                  <a:ea typeface="方正尚酷简体" panose="03000509000000000000" pitchFamily="65" charset="-122"/>
                </a:rPr>
                <a:t>关键词</a:t>
              </a:r>
              <a:endParaRPr lang="en-US" sz="2400" dirty="0">
                <a:latin typeface="方正尚酷简体" panose="03000509000000000000" pitchFamily="65" charset="-122"/>
                <a:ea typeface="方正尚酷简体" panose="03000509000000000000" pitchFamily="65" charset="-122"/>
              </a:endParaRPr>
            </a:p>
          </p:txBody>
        </p:sp>
        <p:sp>
          <p:nvSpPr>
            <p:cNvPr id="40" name="Freeform 54"/>
            <p:cNvSpPr/>
            <p:nvPr/>
          </p:nvSpPr>
          <p:spPr>
            <a:xfrm>
              <a:off x="3200448" y="3163888"/>
              <a:ext cx="1951109" cy="1706562"/>
            </a:xfrm>
            <a:custGeom>
              <a:avLst/>
              <a:gdLst>
                <a:gd name="connsiteX0" fmla="*/ 0 w 1950720"/>
                <a:gd name="connsiteY0" fmla="*/ 0 h 1706880"/>
                <a:gd name="connsiteX1" fmla="*/ 1950720 w 1950720"/>
                <a:gd name="connsiteY1" fmla="*/ 0 h 1706880"/>
                <a:gd name="connsiteX2" fmla="*/ 1950720 w 1950720"/>
                <a:gd name="connsiteY2" fmla="*/ 1706880 h 1706880"/>
                <a:gd name="connsiteX3" fmla="*/ 0 w 1950720"/>
                <a:gd name="connsiteY3" fmla="*/ 1706880 h 1706880"/>
                <a:gd name="connsiteX4" fmla="*/ 0 w 1950720"/>
                <a:gd name="connsiteY4" fmla="*/ 0 h 1706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1706880">
                  <a:moveTo>
                    <a:pt x="0" y="0"/>
                  </a:moveTo>
                  <a:lnTo>
                    <a:pt x="1950720" y="0"/>
                  </a:lnTo>
                  <a:lnTo>
                    <a:pt x="1950720" y="1706880"/>
                  </a:lnTo>
                  <a:lnTo>
                    <a:pt x="0" y="1706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26720" tIns="426720" rIns="426720" bIns="426720" spcCol="1270" anchor="ctr"/>
            <a:lstStyle/>
            <a:p>
              <a:pPr algn="ctr" defTabSz="2667000">
                <a:lnSpc>
                  <a:spcPct val="90000"/>
                </a:lnSpc>
                <a:spcAft>
                  <a:spcPct val="35000"/>
                </a:spcAft>
                <a:defRPr/>
              </a:pPr>
              <a:endParaRPr lang="en-US" sz="6000"/>
            </a:p>
          </p:txBody>
        </p:sp>
      </p:grpSp>
      <p:sp>
        <p:nvSpPr>
          <p:cNvPr id="41" name="TextBox 55"/>
          <p:cNvSpPr txBox="1">
            <a:spLocks noChangeArrowheads="1"/>
          </p:cNvSpPr>
          <p:nvPr/>
        </p:nvSpPr>
        <p:spPr bwMode="auto">
          <a:xfrm>
            <a:off x="4851401" y="2080684"/>
            <a:ext cx="5221817" cy="110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Impact" panose="020B080603090205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Impact" panose="020B080603090205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Impact" panose="020B080603090205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9pPr>
          </a:lstStyle>
          <a:p>
            <a:pPr lvl="0"/>
            <a:r>
              <a:rPr lang="zh-CN" altLang="en-US" sz="20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a:t>
            </a:r>
            <a:r>
              <a:rPr lang="zh-CN" altLang="en-US" sz="20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rPr>
              <a:t>解释</a:t>
            </a:r>
            <a:endParaRPr lang="en-US" altLang="zh-CN" sz="20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a:p>
            <a:pPr lvl="0"/>
            <a:r>
              <a:rPr lang="zh-CN" altLang="en-US"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a:t>
            </a:r>
            <a:endParaRPr lang="en-US" altLang="zh-CN"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a:p>
            <a:pPr lvl="0"/>
            <a:r>
              <a:rPr lang="zh-CN" altLang="en-US"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a:t>
            </a:r>
            <a:endParaRPr lang="en-US" altLang="zh-CN"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p:txBody>
      </p:sp>
      <p:sp>
        <p:nvSpPr>
          <p:cNvPr id="42" name="TextBox 56"/>
          <p:cNvSpPr txBox="1">
            <a:spLocks noChangeArrowheads="1"/>
          </p:cNvSpPr>
          <p:nvPr/>
        </p:nvSpPr>
        <p:spPr bwMode="auto">
          <a:xfrm>
            <a:off x="2819402" y="4945202"/>
            <a:ext cx="4824664"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Font typeface="Arial" panose="020B0604020202020204" pitchFamily="34" charset="0"/>
              <a:buChar char="•"/>
              <a:defRPr sz="3200">
                <a:solidFill>
                  <a:schemeClr val="tx1"/>
                </a:solidFill>
                <a:latin typeface="Impact" panose="020B080603090205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Impact" panose="020B080603090205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Impact" panose="020B080603090205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Impact" panose="020B0806030902050204" pitchFamily="34" charset="0"/>
                <a:ea typeface="微软雅黑" panose="020B0503020204020204" pitchFamily="34" charset="-122"/>
              </a:defRPr>
            </a:lvl9pPr>
          </a:lstStyle>
          <a:p>
            <a:pPr lvl="0"/>
            <a:r>
              <a:rPr lang="zh-CN" altLang="en-US"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a:t>
            </a:r>
            <a:endParaRPr lang="en-US" altLang="zh-CN"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a:p>
            <a:pPr lvl="0"/>
            <a:r>
              <a:rPr lang="zh-CN" altLang="en-US"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a:t>
            </a:r>
            <a:endParaRPr lang="en-US" altLang="zh-CN"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a:p>
            <a:pPr lvl="0"/>
            <a:r>
              <a:rPr lang="zh-CN" altLang="en-US"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a:t>
            </a:r>
            <a:endParaRPr lang="en-US" altLang="zh-CN" sz="18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7000" y="1701800"/>
            <a:ext cx="5715000" cy="38862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701800"/>
            <a:ext cx="6477000" cy="3886200"/>
          </a:xfrm>
          <a:prstGeom prst="rect">
            <a:avLst/>
          </a:prstGeom>
        </p:spPr>
      </p:pic>
      <p:grpSp>
        <p:nvGrpSpPr>
          <p:cNvPr id="4" name="组合 3"/>
          <p:cNvGrpSpPr/>
          <p:nvPr/>
        </p:nvGrpSpPr>
        <p:grpSpPr>
          <a:xfrm>
            <a:off x="7183120" y="2163891"/>
            <a:ext cx="4855516" cy="738664"/>
            <a:chOff x="7183120" y="2163891"/>
            <a:chExt cx="4855516" cy="738664"/>
          </a:xfrm>
        </p:grpSpPr>
        <p:sp>
          <p:nvSpPr>
            <p:cNvPr id="5" name="文本框 4"/>
            <p:cNvSpPr txBox="1"/>
            <p:nvPr/>
          </p:nvSpPr>
          <p:spPr>
            <a:xfrm>
              <a:off x="7880974" y="2163891"/>
              <a:ext cx="4157662" cy="738664"/>
            </a:xfrm>
            <a:prstGeom prst="rect">
              <a:avLst/>
            </a:prstGeom>
            <a:noFill/>
          </p:spPr>
          <p:txBody>
            <a:bodyPr wrap="square" rtlCol="0">
              <a:spAutoFit/>
            </a:bodyPr>
            <a:lstStyle/>
            <a:p>
              <a:pPr lvl="0"/>
              <a:r>
                <a:rPr lang="zh-CN" altLang="en-US" sz="1400" dirty="0">
                  <a:solidFill>
                    <a:schemeClr val="bg1"/>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点击插入炫酷叼炸天的一些句子来解释这个关键词，简约有力具有感染力。点击插入炫酷叼炸天的一些句子来解释这个关键词，简约有力具有感染力。</a:t>
              </a:r>
              <a:endParaRPr lang="zh-CN" altLang="en-US" sz="1400" dirty="0">
                <a:solidFill>
                  <a:schemeClr val="bg1"/>
                </a:solidFill>
              </a:endParaRPr>
            </a:p>
          </p:txBody>
        </p:sp>
        <p:sp>
          <p:nvSpPr>
            <p:cNvPr id="6" name="KSO_Shape"/>
            <p:cNvSpPr/>
            <p:nvPr/>
          </p:nvSpPr>
          <p:spPr bwMode="auto">
            <a:xfrm>
              <a:off x="7183120" y="2221866"/>
              <a:ext cx="404790" cy="572816"/>
            </a:xfrm>
            <a:custGeom>
              <a:avLst/>
              <a:gdLst>
                <a:gd name="T0" fmla="*/ 421448 w 1895475"/>
                <a:gd name="T1" fmla="*/ 941065 h 2679701"/>
                <a:gd name="T2" fmla="*/ 442645 w 1895475"/>
                <a:gd name="T3" fmla="*/ 1051600 h 2679701"/>
                <a:gd name="T4" fmla="*/ 1207999 w 1895475"/>
                <a:gd name="T5" fmla="*/ 795180 h 2679701"/>
                <a:gd name="T6" fmla="*/ 1258950 w 1895475"/>
                <a:gd name="T7" fmla="*/ 846907 h 2679701"/>
                <a:gd name="T8" fmla="*/ 1346200 w 1895475"/>
                <a:gd name="T9" fmla="*/ 1122934 h 2679701"/>
                <a:gd name="T10" fmla="*/ 1248129 w 1895475"/>
                <a:gd name="T11" fmla="*/ 959395 h 2679701"/>
                <a:gd name="T12" fmla="*/ 1150734 w 1895475"/>
                <a:gd name="T13" fmla="*/ 861137 h 2679701"/>
                <a:gd name="T14" fmla="*/ 1166290 w 1895475"/>
                <a:gd name="T15" fmla="*/ 810314 h 2679701"/>
                <a:gd name="T16" fmla="*/ 915055 w 1895475"/>
                <a:gd name="T17" fmla="*/ 680744 h 2679701"/>
                <a:gd name="T18" fmla="*/ 1041557 w 1895475"/>
                <a:gd name="T19" fmla="*/ 724958 h 2679701"/>
                <a:gd name="T20" fmla="*/ 1127471 w 1895475"/>
                <a:gd name="T21" fmla="*/ 796467 h 2679701"/>
                <a:gd name="T22" fmla="*/ 1133785 w 1895475"/>
                <a:gd name="T23" fmla="*/ 1027011 h 2679701"/>
                <a:gd name="T24" fmla="*/ 1018106 w 1895475"/>
                <a:gd name="T25" fmla="*/ 917153 h 2679701"/>
                <a:gd name="T26" fmla="*/ 911447 w 1895475"/>
                <a:gd name="T27" fmla="*/ 1060849 h 2679701"/>
                <a:gd name="T28" fmla="*/ 697228 w 1895475"/>
                <a:gd name="T29" fmla="*/ 1038967 h 2679701"/>
                <a:gd name="T30" fmla="*/ 542990 w 1895475"/>
                <a:gd name="T31" fmla="*/ 974676 h 2679701"/>
                <a:gd name="T32" fmla="*/ 210837 w 1895475"/>
                <a:gd name="T33" fmla="*/ 1030395 h 2679701"/>
                <a:gd name="T34" fmla="*/ 224817 w 1895475"/>
                <a:gd name="T35" fmla="*/ 976030 h 2679701"/>
                <a:gd name="T36" fmla="*/ 326290 w 1895475"/>
                <a:gd name="T37" fmla="*/ 841132 h 2679701"/>
                <a:gd name="T38" fmla="*/ 419644 w 1895475"/>
                <a:gd name="T39" fmla="*/ 736011 h 2679701"/>
                <a:gd name="T40" fmla="*/ 533293 w 1895475"/>
                <a:gd name="T41" fmla="*/ 694505 h 2679701"/>
                <a:gd name="T42" fmla="*/ 786073 w 1895475"/>
                <a:gd name="T43" fmla="*/ 739621 h 2679701"/>
                <a:gd name="T44" fmla="*/ 92762 w 1895475"/>
                <a:gd name="T45" fmla="*/ 254507 h 2679701"/>
                <a:gd name="T46" fmla="*/ 91182 w 1895475"/>
                <a:gd name="T47" fmla="*/ 271895 h 2679701"/>
                <a:gd name="T48" fmla="*/ 301983 w 1895475"/>
                <a:gd name="T49" fmla="*/ 259926 h 2679701"/>
                <a:gd name="T50" fmla="*/ 794555 w 1895475"/>
                <a:gd name="T51" fmla="*/ 223228 h 2679701"/>
                <a:gd name="T52" fmla="*/ 908952 w 1895475"/>
                <a:gd name="T53" fmla="*/ 269047 h 2679701"/>
                <a:gd name="T54" fmla="*/ 906921 w 1895475"/>
                <a:gd name="T55" fmla="*/ 320961 h 2679701"/>
                <a:gd name="T56" fmla="*/ 839231 w 1895475"/>
                <a:gd name="T57" fmla="*/ 345112 h 2679701"/>
                <a:gd name="T58" fmla="*/ 857733 w 1895475"/>
                <a:gd name="T59" fmla="*/ 358429 h 2679701"/>
                <a:gd name="T60" fmla="*/ 911885 w 1895475"/>
                <a:gd name="T61" fmla="*/ 359106 h 2679701"/>
                <a:gd name="T62" fmla="*/ 922941 w 1895475"/>
                <a:gd name="T63" fmla="*/ 406054 h 2679701"/>
                <a:gd name="T64" fmla="*/ 933546 w 1895475"/>
                <a:gd name="T65" fmla="*/ 487310 h 2679701"/>
                <a:gd name="T66" fmla="*/ 918654 w 1895475"/>
                <a:gd name="T67" fmla="*/ 522972 h 2679701"/>
                <a:gd name="T68" fmla="*/ 895639 w 1895475"/>
                <a:gd name="T69" fmla="*/ 562923 h 2679701"/>
                <a:gd name="T70" fmla="*/ 832236 w 1895475"/>
                <a:gd name="T71" fmla="*/ 653433 h 2679701"/>
                <a:gd name="T72" fmla="*/ 753716 w 1895475"/>
                <a:gd name="T73" fmla="*/ 686161 h 2679701"/>
                <a:gd name="T74" fmla="*/ 682190 w 1895475"/>
                <a:gd name="T75" fmla="*/ 652530 h 2679701"/>
                <a:gd name="T76" fmla="*/ 612695 w 1895475"/>
                <a:gd name="T77" fmla="*/ 564728 h 2679701"/>
                <a:gd name="T78" fmla="*/ 584266 w 1895475"/>
                <a:gd name="T79" fmla="*/ 525906 h 2679701"/>
                <a:gd name="T80" fmla="*/ 568471 w 1895475"/>
                <a:gd name="T81" fmla="*/ 478958 h 2679701"/>
                <a:gd name="T82" fmla="*/ 581332 w 1895475"/>
                <a:gd name="T83" fmla="*/ 407860 h 2679701"/>
                <a:gd name="T84" fmla="*/ 588327 w 1895475"/>
                <a:gd name="T85" fmla="*/ 335858 h 2679701"/>
                <a:gd name="T86" fmla="*/ 573886 w 1895475"/>
                <a:gd name="T87" fmla="*/ 296359 h 2679701"/>
                <a:gd name="T88" fmla="*/ 657145 w 1895475"/>
                <a:gd name="T89" fmla="*/ 244897 h 2679701"/>
                <a:gd name="T90" fmla="*/ 755746 w 1895475"/>
                <a:gd name="T91" fmla="*/ 221648 h 2679701"/>
                <a:gd name="T92" fmla="*/ 87120 w 1895475"/>
                <a:gd name="T93" fmla="*/ 198727 h 2679701"/>
                <a:gd name="T94" fmla="*/ 423859 w 1895475"/>
                <a:gd name="T95" fmla="*/ 195566 h 2679701"/>
                <a:gd name="T96" fmla="*/ 91182 w 1895475"/>
                <a:gd name="T97" fmla="*/ 119914 h 2679701"/>
                <a:gd name="T98" fmla="*/ 92762 w 1895475"/>
                <a:gd name="T99" fmla="*/ 137303 h 2679701"/>
                <a:gd name="T100" fmla="*/ 422505 w 1895475"/>
                <a:gd name="T101" fmla="*/ 123075 h 2679701"/>
                <a:gd name="T102" fmla="*/ 406706 w 1895475"/>
                <a:gd name="T103" fmla="*/ 4065 h 2679701"/>
                <a:gd name="T104" fmla="*/ 472836 w 1895475"/>
                <a:gd name="T105" fmla="*/ 46068 h 2679701"/>
                <a:gd name="T106" fmla="*/ 501499 w 1895475"/>
                <a:gd name="T107" fmla="*/ 120140 h 2679701"/>
                <a:gd name="T108" fmla="*/ 483218 w 1895475"/>
                <a:gd name="T109" fmla="*/ 314577 h 2679701"/>
                <a:gd name="T110" fmla="*/ 424536 w 1895475"/>
                <a:gd name="T111" fmla="*/ 365388 h 2679701"/>
                <a:gd name="T112" fmla="*/ 120071 w 1895475"/>
                <a:gd name="T113" fmla="*/ 375324 h 2679701"/>
                <a:gd name="T114" fmla="*/ 46268 w 1895475"/>
                <a:gd name="T115" fmla="*/ 346418 h 2679701"/>
                <a:gd name="T116" fmla="*/ 4062 w 1895475"/>
                <a:gd name="T117" fmla="*/ 280476 h 2679701"/>
                <a:gd name="T118" fmla="*/ 7674 w 1895475"/>
                <a:gd name="T119" fmla="*/ 82878 h 2679701"/>
                <a:gd name="T120" fmla="*/ 55747 w 1895475"/>
                <a:gd name="T121" fmla="*/ 21680 h 26797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95475" h="2679701">
                  <a:moveTo>
                    <a:pt x="742950" y="1773238"/>
                  </a:moveTo>
                  <a:lnTo>
                    <a:pt x="1381125" y="1773238"/>
                  </a:lnTo>
                  <a:lnTo>
                    <a:pt x="1381125" y="2679701"/>
                  </a:lnTo>
                  <a:lnTo>
                    <a:pt x="742950" y="2679701"/>
                  </a:lnTo>
                  <a:lnTo>
                    <a:pt x="742950" y="1773238"/>
                  </a:lnTo>
                  <a:close/>
                  <a:moveTo>
                    <a:pt x="643572" y="1271090"/>
                  </a:moveTo>
                  <a:lnTo>
                    <a:pt x="641985" y="1271725"/>
                  </a:lnTo>
                  <a:lnTo>
                    <a:pt x="638492" y="1274263"/>
                  </a:lnTo>
                  <a:lnTo>
                    <a:pt x="634365" y="1278071"/>
                  </a:lnTo>
                  <a:lnTo>
                    <a:pt x="629602" y="1283148"/>
                  </a:lnTo>
                  <a:lnTo>
                    <a:pt x="623570" y="1289177"/>
                  </a:lnTo>
                  <a:lnTo>
                    <a:pt x="609917" y="1304409"/>
                  </a:lnTo>
                  <a:lnTo>
                    <a:pt x="593407" y="1323765"/>
                  </a:lnTo>
                  <a:lnTo>
                    <a:pt x="574675" y="1346294"/>
                  </a:lnTo>
                  <a:lnTo>
                    <a:pt x="553720" y="1371363"/>
                  </a:lnTo>
                  <a:lnTo>
                    <a:pt x="530225" y="1398335"/>
                  </a:lnTo>
                  <a:lnTo>
                    <a:pt x="548957" y="1421816"/>
                  </a:lnTo>
                  <a:lnTo>
                    <a:pt x="556895" y="1430701"/>
                  </a:lnTo>
                  <a:lnTo>
                    <a:pt x="564197" y="1438634"/>
                  </a:lnTo>
                  <a:lnTo>
                    <a:pt x="570865" y="1445298"/>
                  </a:lnTo>
                  <a:lnTo>
                    <a:pt x="577215" y="1451009"/>
                  </a:lnTo>
                  <a:lnTo>
                    <a:pt x="583565" y="1456404"/>
                  </a:lnTo>
                  <a:lnTo>
                    <a:pt x="589915" y="1460846"/>
                  </a:lnTo>
                  <a:lnTo>
                    <a:pt x="597217" y="1465289"/>
                  </a:lnTo>
                  <a:lnTo>
                    <a:pt x="604837" y="1469731"/>
                  </a:lnTo>
                  <a:lnTo>
                    <a:pt x="623252" y="1479251"/>
                  </a:lnTo>
                  <a:lnTo>
                    <a:pt x="647065" y="1491309"/>
                  </a:lnTo>
                  <a:lnTo>
                    <a:pt x="678815" y="1507492"/>
                  </a:lnTo>
                  <a:lnTo>
                    <a:pt x="664210" y="1288225"/>
                  </a:lnTo>
                  <a:lnTo>
                    <a:pt x="659765" y="1284418"/>
                  </a:lnTo>
                  <a:lnTo>
                    <a:pt x="655320" y="1280292"/>
                  </a:lnTo>
                  <a:lnTo>
                    <a:pt x="646112" y="1271408"/>
                  </a:lnTo>
                  <a:lnTo>
                    <a:pt x="645477" y="1271090"/>
                  </a:lnTo>
                  <a:lnTo>
                    <a:pt x="644525" y="1271090"/>
                  </a:lnTo>
                  <a:lnTo>
                    <a:pt x="643572" y="1271090"/>
                  </a:lnTo>
                  <a:close/>
                  <a:moveTo>
                    <a:pt x="1691044" y="1117600"/>
                  </a:moveTo>
                  <a:lnTo>
                    <a:pt x="1693901" y="1117600"/>
                  </a:lnTo>
                  <a:lnTo>
                    <a:pt x="1697393" y="1117918"/>
                  </a:lnTo>
                  <a:lnTo>
                    <a:pt x="1700885" y="1118553"/>
                  </a:lnTo>
                  <a:lnTo>
                    <a:pt x="1704059" y="1119507"/>
                  </a:lnTo>
                  <a:lnTo>
                    <a:pt x="1707868" y="1120777"/>
                  </a:lnTo>
                  <a:lnTo>
                    <a:pt x="1711360" y="1122684"/>
                  </a:lnTo>
                  <a:lnTo>
                    <a:pt x="1714535" y="1124590"/>
                  </a:lnTo>
                  <a:lnTo>
                    <a:pt x="1718344" y="1126815"/>
                  </a:lnTo>
                  <a:lnTo>
                    <a:pt x="1721836" y="1129674"/>
                  </a:lnTo>
                  <a:lnTo>
                    <a:pt x="1728819" y="1136029"/>
                  </a:lnTo>
                  <a:lnTo>
                    <a:pt x="1736438" y="1143019"/>
                  </a:lnTo>
                  <a:lnTo>
                    <a:pt x="1743739" y="1151280"/>
                  </a:lnTo>
                  <a:lnTo>
                    <a:pt x="1750723" y="1160177"/>
                  </a:lnTo>
                  <a:lnTo>
                    <a:pt x="1758341" y="1169709"/>
                  </a:lnTo>
                  <a:lnTo>
                    <a:pt x="1765325" y="1180513"/>
                  </a:lnTo>
                  <a:lnTo>
                    <a:pt x="1772626" y="1191316"/>
                  </a:lnTo>
                  <a:lnTo>
                    <a:pt x="1779292" y="1202437"/>
                  </a:lnTo>
                  <a:lnTo>
                    <a:pt x="1786593" y="1214193"/>
                  </a:lnTo>
                  <a:lnTo>
                    <a:pt x="1793260" y="1226267"/>
                  </a:lnTo>
                  <a:lnTo>
                    <a:pt x="1799608" y="1238341"/>
                  </a:lnTo>
                  <a:lnTo>
                    <a:pt x="1812306" y="1262807"/>
                  </a:lnTo>
                  <a:lnTo>
                    <a:pt x="1823734" y="1286638"/>
                  </a:lnTo>
                  <a:lnTo>
                    <a:pt x="1833892" y="1308562"/>
                  </a:lnTo>
                  <a:lnTo>
                    <a:pt x="1842780" y="1328579"/>
                  </a:lnTo>
                  <a:lnTo>
                    <a:pt x="1855478" y="1358447"/>
                  </a:lnTo>
                  <a:lnTo>
                    <a:pt x="1860239" y="1369885"/>
                  </a:lnTo>
                  <a:lnTo>
                    <a:pt x="1824051" y="1509691"/>
                  </a:lnTo>
                  <a:lnTo>
                    <a:pt x="1805640" y="1579594"/>
                  </a:lnTo>
                  <a:lnTo>
                    <a:pt x="1895475" y="1579594"/>
                  </a:lnTo>
                  <a:lnTo>
                    <a:pt x="1688187" y="1958975"/>
                  </a:lnTo>
                  <a:lnTo>
                    <a:pt x="1452330" y="1958975"/>
                  </a:lnTo>
                  <a:lnTo>
                    <a:pt x="1452330" y="1701924"/>
                  </a:lnTo>
                  <a:lnTo>
                    <a:pt x="671428" y="1701924"/>
                  </a:lnTo>
                  <a:lnTo>
                    <a:pt x="671428" y="1958975"/>
                  </a:lnTo>
                  <a:lnTo>
                    <a:pt x="435571" y="1958975"/>
                  </a:lnTo>
                  <a:lnTo>
                    <a:pt x="228600" y="1579594"/>
                  </a:lnTo>
                  <a:lnTo>
                    <a:pt x="1763420" y="1579594"/>
                  </a:lnTo>
                  <a:lnTo>
                    <a:pt x="1787546" y="1509691"/>
                  </a:lnTo>
                  <a:lnTo>
                    <a:pt x="1825638" y="1399435"/>
                  </a:lnTo>
                  <a:lnTo>
                    <a:pt x="1820242" y="1395940"/>
                  </a:lnTo>
                  <a:lnTo>
                    <a:pt x="1799608" y="1381006"/>
                  </a:lnTo>
                  <a:lnTo>
                    <a:pt x="1757389" y="1349550"/>
                  </a:lnTo>
                  <a:lnTo>
                    <a:pt x="1726597" y="1326037"/>
                  </a:lnTo>
                  <a:lnTo>
                    <a:pt x="1687552" y="1295852"/>
                  </a:lnTo>
                  <a:lnTo>
                    <a:pt x="1677077" y="1287591"/>
                  </a:lnTo>
                  <a:lnTo>
                    <a:pt x="1667554" y="1279330"/>
                  </a:lnTo>
                  <a:lnTo>
                    <a:pt x="1659300" y="1271386"/>
                  </a:lnTo>
                  <a:lnTo>
                    <a:pt x="1651364" y="1263443"/>
                  </a:lnTo>
                  <a:lnTo>
                    <a:pt x="1644698" y="1255499"/>
                  </a:lnTo>
                  <a:lnTo>
                    <a:pt x="1638667" y="1247873"/>
                  </a:lnTo>
                  <a:lnTo>
                    <a:pt x="1633905" y="1240248"/>
                  </a:lnTo>
                  <a:lnTo>
                    <a:pt x="1629461" y="1232622"/>
                  </a:lnTo>
                  <a:lnTo>
                    <a:pt x="1625652" y="1225632"/>
                  </a:lnTo>
                  <a:lnTo>
                    <a:pt x="1622477" y="1218324"/>
                  </a:lnTo>
                  <a:lnTo>
                    <a:pt x="1620255" y="1211333"/>
                  </a:lnTo>
                  <a:lnTo>
                    <a:pt x="1618668" y="1204343"/>
                  </a:lnTo>
                  <a:lnTo>
                    <a:pt x="1617716" y="1197988"/>
                  </a:lnTo>
                  <a:lnTo>
                    <a:pt x="1617398" y="1191316"/>
                  </a:lnTo>
                  <a:lnTo>
                    <a:pt x="1617716" y="1185279"/>
                  </a:lnTo>
                  <a:lnTo>
                    <a:pt x="1618350" y="1179242"/>
                  </a:lnTo>
                  <a:lnTo>
                    <a:pt x="1619938" y="1173522"/>
                  </a:lnTo>
                  <a:lnTo>
                    <a:pt x="1621842" y="1168121"/>
                  </a:lnTo>
                  <a:lnTo>
                    <a:pt x="1624064" y="1162719"/>
                  </a:lnTo>
                  <a:lnTo>
                    <a:pt x="1626604" y="1157318"/>
                  </a:lnTo>
                  <a:lnTo>
                    <a:pt x="1630096" y="1152551"/>
                  </a:lnTo>
                  <a:lnTo>
                    <a:pt x="1633905" y="1148103"/>
                  </a:lnTo>
                  <a:lnTo>
                    <a:pt x="1638032" y="1143972"/>
                  </a:lnTo>
                  <a:lnTo>
                    <a:pt x="1642158" y="1139842"/>
                  </a:lnTo>
                  <a:lnTo>
                    <a:pt x="1646920" y="1136029"/>
                  </a:lnTo>
                  <a:lnTo>
                    <a:pt x="1651999" y="1132534"/>
                  </a:lnTo>
                  <a:lnTo>
                    <a:pt x="1657396" y="1129356"/>
                  </a:lnTo>
                  <a:lnTo>
                    <a:pt x="1663109" y="1126497"/>
                  </a:lnTo>
                  <a:lnTo>
                    <a:pt x="1668823" y="1123955"/>
                  </a:lnTo>
                  <a:lnTo>
                    <a:pt x="1674855" y="1121731"/>
                  </a:lnTo>
                  <a:lnTo>
                    <a:pt x="1681204" y="1119824"/>
                  </a:lnTo>
                  <a:lnTo>
                    <a:pt x="1687552" y="1118236"/>
                  </a:lnTo>
                  <a:lnTo>
                    <a:pt x="1691044" y="1117600"/>
                  </a:lnTo>
                  <a:close/>
                  <a:moveTo>
                    <a:pt x="1264285" y="957263"/>
                  </a:moveTo>
                  <a:lnTo>
                    <a:pt x="1272222" y="957263"/>
                  </a:lnTo>
                  <a:lnTo>
                    <a:pt x="1280160" y="957263"/>
                  </a:lnTo>
                  <a:lnTo>
                    <a:pt x="1288415" y="957580"/>
                  </a:lnTo>
                  <a:lnTo>
                    <a:pt x="1296035" y="958215"/>
                  </a:lnTo>
                  <a:lnTo>
                    <a:pt x="1303972" y="959167"/>
                  </a:lnTo>
                  <a:lnTo>
                    <a:pt x="1319847" y="961388"/>
                  </a:lnTo>
                  <a:lnTo>
                    <a:pt x="1335722" y="964244"/>
                  </a:lnTo>
                  <a:lnTo>
                    <a:pt x="1350962" y="968052"/>
                  </a:lnTo>
                  <a:lnTo>
                    <a:pt x="1366520" y="972494"/>
                  </a:lnTo>
                  <a:lnTo>
                    <a:pt x="1381442" y="977889"/>
                  </a:lnTo>
                  <a:lnTo>
                    <a:pt x="1396682" y="983918"/>
                  </a:lnTo>
                  <a:lnTo>
                    <a:pt x="1411287" y="989947"/>
                  </a:lnTo>
                  <a:lnTo>
                    <a:pt x="1425575" y="996928"/>
                  </a:lnTo>
                  <a:lnTo>
                    <a:pt x="1439862" y="1004226"/>
                  </a:lnTo>
                  <a:lnTo>
                    <a:pt x="1453515" y="1011842"/>
                  </a:lnTo>
                  <a:lnTo>
                    <a:pt x="1466532" y="1019775"/>
                  </a:lnTo>
                  <a:lnTo>
                    <a:pt x="1479232" y="1027390"/>
                  </a:lnTo>
                  <a:lnTo>
                    <a:pt x="1491615" y="1035641"/>
                  </a:lnTo>
                  <a:lnTo>
                    <a:pt x="1503680" y="1044208"/>
                  </a:lnTo>
                  <a:lnTo>
                    <a:pt x="1515110" y="1052458"/>
                  </a:lnTo>
                  <a:lnTo>
                    <a:pt x="1525905" y="1061026"/>
                  </a:lnTo>
                  <a:lnTo>
                    <a:pt x="1536065" y="1069276"/>
                  </a:lnTo>
                  <a:lnTo>
                    <a:pt x="1545590" y="1077526"/>
                  </a:lnTo>
                  <a:lnTo>
                    <a:pt x="1554480" y="1085459"/>
                  </a:lnTo>
                  <a:lnTo>
                    <a:pt x="1562417" y="1093392"/>
                  </a:lnTo>
                  <a:lnTo>
                    <a:pt x="1570037" y="1100373"/>
                  </a:lnTo>
                  <a:lnTo>
                    <a:pt x="1576705" y="1107672"/>
                  </a:lnTo>
                  <a:lnTo>
                    <a:pt x="1582737" y="1114335"/>
                  </a:lnTo>
                  <a:lnTo>
                    <a:pt x="1587500" y="1120364"/>
                  </a:lnTo>
                  <a:lnTo>
                    <a:pt x="1591627" y="1126076"/>
                  </a:lnTo>
                  <a:lnTo>
                    <a:pt x="1595120" y="1131153"/>
                  </a:lnTo>
                  <a:lnTo>
                    <a:pt x="1597342" y="1135278"/>
                  </a:lnTo>
                  <a:lnTo>
                    <a:pt x="1598930" y="1139086"/>
                  </a:lnTo>
                  <a:lnTo>
                    <a:pt x="1599882" y="1146384"/>
                  </a:lnTo>
                  <a:lnTo>
                    <a:pt x="1600835" y="1155904"/>
                  </a:lnTo>
                  <a:lnTo>
                    <a:pt x="1601152" y="1168914"/>
                  </a:lnTo>
                  <a:lnTo>
                    <a:pt x="1601470" y="1184462"/>
                  </a:lnTo>
                  <a:lnTo>
                    <a:pt x="1601787" y="1222858"/>
                  </a:lnTo>
                  <a:lnTo>
                    <a:pt x="1601152" y="1269504"/>
                  </a:lnTo>
                  <a:lnTo>
                    <a:pt x="1599882" y="1323130"/>
                  </a:lnTo>
                  <a:lnTo>
                    <a:pt x="1598612" y="1381834"/>
                  </a:lnTo>
                  <a:lnTo>
                    <a:pt x="1596390" y="1444663"/>
                  </a:lnTo>
                  <a:lnTo>
                    <a:pt x="1593532" y="1509713"/>
                  </a:lnTo>
                  <a:lnTo>
                    <a:pt x="1435417" y="1509713"/>
                  </a:lnTo>
                  <a:lnTo>
                    <a:pt x="1436370" y="1463385"/>
                  </a:lnTo>
                  <a:lnTo>
                    <a:pt x="1437640" y="1420547"/>
                  </a:lnTo>
                  <a:lnTo>
                    <a:pt x="1437957" y="1381834"/>
                  </a:lnTo>
                  <a:lnTo>
                    <a:pt x="1437957" y="1348833"/>
                  </a:lnTo>
                  <a:lnTo>
                    <a:pt x="1437640" y="1322178"/>
                  </a:lnTo>
                  <a:lnTo>
                    <a:pt x="1437322" y="1311707"/>
                  </a:lnTo>
                  <a:lnTo>
                    <a:pt x="1436370" y="1302822"/>
                  </a:lnTo>
                  <a:lnTo>
                    <a:pt x="1435735" y="1296476"/>
                  </a:lnTo>
                  <a:lnTo>
                    <a:pt x="1434465" y="1292033"/>
                  </a:lnTo>
                  <a:lnTo>
                    <a:pt x="1433830" y="1291081"/>
                  </a:lnTo>
                  <a:lnTo>
                    <a:pt x="1433512" y="1290129"/>
                  </a:lnTo>
                  <a:lnTo>
                    <a:pt x="1432560" y="1290129"/>
                  </a:lnTo>
                  <a:lnTo>
                    <a:pt x="1431925" y="1290447"/>
                  </a:lnTo>
                  <a:lnTo>
                    <a:pt x="1429385" y="1293620"/>
                  </a:lnTo>
                  <a:lnTo>
                    <a:pt x="1429385" y="1292668"/>
                  </a:lnTo>
                  <a:lnTo>
                    <a:pt x="1427162" y="1296158"/>
                  </a:lnTo>
                  <a:lnTo>
                    <a:pt x="1424622" y="1299966"/>
                  </a:lnTo>
                  <a:lnTo>
                    <a:pt x="1410335" y="1509713"/>
                  </a:lnTo>
                  <a:lnTo>
                    <a:pt x="1332230" y="1509713"/>
                  </a:lnTo>
                  <a:lnTo>
                    <a:pt x="1332230" y="1489722"/>
                  </a:lnTo>
                  <a:lnTo>
                    <a:pt x="1326197" y="1490357"/>
                  </a:lnTo>
                  <a:lnTo>
                    <a:pt x="1309687" y="1491626"/>
                  </a:lnTo>
                  <a:lnTo>
                    <a:pt x="1297622" y="1491943"/>
                  </a:lnTo>
                  <a:lnTo>
                    <a:pt x="1283335" y="1492261"/>
                  </a:lnTo>
                  <a:lnTo>
                    <a:pt x="1266507" y="1492895"/>
                  </a:lnTo>
                  <a:lnTo>
                    <a:pt x="1247775" y="1492895"/>
                  </a:lnTo>
                  <a:lnTo>
                    <a:pt x="1226502" y="1492261"/>
                  </a:lnTo>
                  <a:lnTo>
                    <a:pt x="1203642" y="1491626"/>
                  </a:lnTo>
                  <a:lnTo>
                    <a:pt x="1178877" y="1490039"/>
                  </a:lnTo>
                  <a:lnTo>
                    <a:pt x="1152207" y="1488135"/>
                  </a:lnTo>
                  <a:lnTo>
                    <a:pt x="1123950" y="1485280"/>
                  </a:lnTo>
                  <a:lnTo>
                    <a:pt x="1093787" y="1481789"/>
                  </a:lnTo>
                  <a:lnTo>
                    <a:pt x="1062672" y="1477347"/>
                  </a:lnTo>
                  <a:lnTo>
                    <a:pt x="1029970" y="1471635"/>
                  </a:lnTo>
                  <a:lnTo>
                    <a:pt x="1013777" y="1468779"/>
                  </a:lnTo>
                  <a:lnTo>
                    <a:pt x="997585" y="1465289"/>
                  </a:lnTo>
                  <a:lnTo>
                    <a:pt x="981710" y="1461481"/>
                  </a:lnTo>
                  <a:lnTo>
                    <a:pt x="966470" y="1457356"/>
                  </a:lnTo>
                  <a:lnTo>
                    <a:pt x="951547" y="1453231"/>
                  </a:lnTo>
                  <a:lnTo>
                    <a:pt x="936625" y="1448788"/>
                  </a:lnTo>
                  <a:lnTo>
                    <a:pt x="922337" y="1444028"/>
                  </a:lnTo>
                  <a:lnTo>
                    <a:pt x="908367" y="1439269"/>
                  </a:lnTo>
                  <a:lnTo>
                    <a:pt x="895032" y="1434191"/>
                  </a:lnTo>
                  <a:lnTo>
                    <a:pt x="882332" y="1429114"/>
                  </a:lnTo>
                  <a:lnTo>
                    <a:pt x="857250" y="1418960"/>
                  </a:lnTo>
                  <a:lnTo>
                    <a:pt x="834707" y="1408489"/>
                  </a:lnTo>
                  <a:lnTo>
                    <a:pt x="813752" y="1398335"/>
                  </a:lnTo>
                  <a:lnTo>
                    <a:pt x="795020" y="1388498"/>
                  </a:lnTo>
                  <a:lnTo>
                    <a:pt x="778510" y="1379296"/>
                  </a:lnTo>
                  <a:lnTo>
                    <a:pt x="764540" y="1371045"/>
                  </a:lnTo>
                  <a:lnTo>
                    <a:pt x="752475" y="1363430"/>
                  </a:lnTo>
                  <a:lnTo>
                    <a:pt x="742950" y="1357401"/>
                  </a:lnTo>
                  <a:lnTo>
                    <a:pt x="736282" y="1352958"/>
                  </a:lnTo>
                  <a:lnTo>
                    <a:pt x="730567" y="1348833"/>
                  </a:lnTo>
                  <a:lnTo>
                    <a:pt x="752157" y="1509713"/>
                  </a:lnTo>
                  <a:lnTo>
                    <a:pt x="679132" y="1509713"/>
                  </a:lnTo>
                  <a:lnTo>
                    <a:pt x="679132" y="1508444"/>
                  </a:lnTo>
                  <a:lnTo>
                    <a:pt x="671195" y="1509713"/>
                  </a:lnTo>
                  <a:lnTo>
                    <a:pt x="307340" y="1509713"/>
                  </a:lnTo>
                  <a:lnTo>
                    <a:pt x="301942" y="1483376"/>
                  </a:lnTo>
                  <a:lnTo>
                    <a:pt x="299720" y="1471318"/>
                  </a:lnTo>
                  <a:lnTo>
                    <a:pt x="297815" y="1460529"/>
                  </a:lnTo>
                  <a:lnTo>
                    <a:pt x="296862" y="1449423"/>
                  </a:lnTo>
                  <a:lnTo>
                    <a:pt x="296862" y="1438951"/>
                  </a:lnTo>
                  <a:lnTo>
                    <a:pt x="296862" y="1433874"/>
                  </a:lnTo>
                  <a:lnTo>
                    <a:pt x="297180" y="1428797"/>
                  </a:lnTo>
                  <a:lnTo>
                    <a:pt x="297815" y="1423720"/>
                  </a:lnTo>
                  <a:lnTo>
                    <a:pt x="298767" y="1418326"/>
                  </a:lnTo>
                  <a:lnTo>
                    <a:pt x="299720" y="1412931"/>
                  </a:lnTo>
                  <a:lnTo>
                    <a:pt x="301307" y="1407854"/>
                  </a:lnTo>
                  <a:lnTo>
                    <a:pt x="302895" y="1402460"/>
                  </a:lnTo>
                  <a:lnTo>
                    <a:pt x="305117" y="1397065"/>
                  </a:lnTo>
                  <a:lnTo>
                    <a:pt x="307340" y="1391354"/>
                  </a:lnTo>
                  <a:lnTo>
                    <a:pt x="309880" y="1385325"/>
                  </a:lnTo>
                  <a:lnTo>
                    <a:pt x="313372" y="1379296"/>
                  </a:lnTo>
                  <a:lnTo>
                    <a:pt x="316547" y="1372949"/>
                  </a:lnTo>
                  <a:lnTo>
                    <a:pt x="324485" y="1359622"/>
                  </a:lnTo>
                  <a:lnTo>
                    <a:pt x="334645" y="1345660"/>
                  </a:lnTo>
                  <a:lnTo>
                    <a:pt x="346075" y="1330429"/>
                  </a:lnTo>
                  <a:lnTo>
                    <a:pt x="359410" y="1313611"/>
                  </a:lnTo>
                  <a:lnTo>
                    <a:pt x="368300" y="1302822"/>
                  </a:lnTo>
                  <a:lnTo>
                    <a:pt x="376237" y="1292668"/>
                  </a:lnTo>
                  <a:lnTo>
                    <a:pt x="390525" y="1273629"/>
                  </a:lnTo>
                  <a:lnTo>
                    <a:pt x="415607" y="1238407"/>
                  </a:lnTo>
                  <a:lnTo>
                    <a:pt x="428307" y="1220637"/>
                  </a:lnTo>
                  <a:lnTo>
                    <a:pt x="435610" y="1211752"/>
                  </a:lnTo>
                  <a:lnTo>
                    <a:pt x="442912" y="1202550"/>
                  </a:lnTo>
                  <a:lnTo>
                    <a:pt x="450850" y="1192713"/>
                  </a:lnTo>
                  <a:lnTo>
                    <a:pt x="459422" y="1183193"/>
                  </a:lnTo>
                  <a:lnTo>
                    <a:pt x="469265" y="1172722"/>
                  </a:lnTo>
                  <a:lnTo>
                    <a:pt x="479742" y="1161616"/>
                  </a:lnTo>
                  <a:lnTo>
                    <a:pt x="489267" y="1145750"/>
                  </a:lnTo>
                  <a:lnTo>
                    <a:pt x="498792" y="1131153"/>
                  </a:lnTo>
                  <a:lnTo>
                    <a:pt x="508000" y="1117826"/>
                  </a:lnTo>
                  <a:lnTo>
                    <a:pt x="517842" y="1104498"/>
                  </a:lnTo>
                  <a:lnTo>
                    <a:pt x="528002" y="1092440"/>
                  </a:lnTo>
                  <a:lnTo>
                    <a:pt x="537845" y="1081334"/>
                  </a:lnTo>
                  <a:lnTo>
                    <a:pt x="548322" y="1070863"/>
                  </a:lnTo>
                  <a:lnTo>
                    <a:pt x="558482" y="1061026"/>
                  </a:lnTo>
                  <a:lnTo>
                    <a:pt x="568960" y="1051824"/>
                  </a:lnTo>
                  <a:lnTo>
                    <a:pt x="579755" y="1043256"/>
                  </a:lnTo>
                  <a:lnTo>
                    <a:pt x="590867" y="1035323"/>
                  </a:lnTo>
                  <a:lnTo>
                    <a:pt x="601662" y="1028342"/>
                  </a:lnTo>
                  <a:lnTo>
                    <a:pt x="613092" y="1021996"/>
                  </a:lnTo>
                  <a:lnTo>
                    <a:pt x="624205" y="1015650"/>
                  </a:lnTo>
                  <a:lnTo>
                    <a:pt x="635952" y="1010255"/>
                  </a:lnTo>
                  <a:lnTo>
                    <a:pt x="648017" y="1004861"/>
                  </a:lnTo>
                  <a:lnTo>
                    <a:pt x="660082" y="1000418"/>
                  </a:lnTo>
                  <a:lnTo>
                    <a:pt x="672465" y="995976"/>
                  </a:lnTo>
                  <a:lnTo>
                    <a:pt x="684847" y="992168"/>
                  </a:lnTo>
                  <a:lnTo>
                    <a:pt x="697547" y="988360"/>
                  </a:lnTo>
                  <a:lnTo>
                    <a:pt x="710247" y="985187"/>
                  </a:lnTo>
                  <a:lnTo>
                    <a:pt x="723582" y="982014"/>
                  </a:lnTo>
                  <a:lnTo>
                    <a:pt x="736917" y="979475"/>
                  </a:lnTo>
                  <a:lnTo>
                    <a:pt x="750887" y="976937"/>
                  </a:lnTo>
                  <a:lnTo>
                    <a:pt x="779145" y="972177"/>
                  </a:lnTo>
                  <a:lnTo>
                    <a:pt x="808037" y="967735"/>
                  </a:lnTo>
                  <a:lnTo>
                    <a:pt x="870267" y="959484"/>
                  </a:lnTo>
                  <a:lnTo>
                    <a:pt x="874077" y="958850"/>
                  </a:lnTo>
                  <a:lnTo>
                    <a:pt x="878205" y="958850"/>
                  </a:lnTo>
                  <a:lnTo>
                    <a:pt x="885507" y="959167"/>
                  </a:lnTo>
                  <a:lnTo>
                    <a:pt x="991870" y="1351372"/>
                  </a:lnTo>
                  <a:lnTo>
                    <a:pt x="993775" y="1336140"/>
                  </a:lnTo>
                  <a:lnTo>
                    <a:pt x="1030605" y="1066738"/>
                  </a:lnTo>
                  <a:lnTo>
                    <a:pt x="1020127" y="1040400"/>
                  </a:lnTo>
                  <a:lnTo>
                    <a:pt x="1040765" y="1005495"/>
                  </a:lnTo>
                  <a:lnTo>
                    <a:pt x="1087120" y="1004861"/>
                  </a:lnTo>
                  <a:lnTo>
                    <a:pt x="1106805" y="1040400"/>
                  </a:lnTo>
                  <a:lnTo>
                    <a:pt x="1097597" y="1071497"/>
                  </a:lnTo>
                  <a:lnTo>
                    <a:pt x="1130300" y="1355814"/>
                  </a:lnTo>
                  <a:lnTo>
                    <a:pt x="1217612" y="971542"/>
                  </a:lnTo>
                  <a:lnTo>
                    <a:pt x="1227455" y="967100"/>
                  </a:lnTo>
                  <a:lnTo>
                    <a:pt x="1234757" y="963292"/>
                  </a:lnTo>
                  <a:lnTo>
                    <a:pt x="1239520" y="960754"/>
                  </a:lnTo>
                  <a:lnTo>
                    <a:pt x="1240155" y="959802"/>
                  </a:lnTo>
                  <a:lnTo>
                    <a:pt x="1240472" y="959484"/>
                  </a:lnTo>
                  <a:lnTo>
                    <a:pt x="1248410" y="958215"/>
                  </a:lnTo>
                  <a:lnTo>
                    <a:pt x="1256347" y="957580"/>
                  </a:lnTo>
                  <a:lnTo>
                    <a:pt x="1264285" y="957263"/>
                  </a:lnTo>
                  <a:close/>
                  <a:moveTo>
                    <a:pt x="132835" y="357689"/>
                  </a:moveTo>
                  <a:lnTo>
                    <a:pt x="130610" y="358006"/>
                  </a:lnTo>
                  <a:lnTo>
                    <a:pt x="128386" y="358959"/>
                  </a:lnTo>
                  <a:lnTo>
                    <a:pt x="126161" y="359912"/>
                  </a:lnTo>
                  <a:lnTo>
                    <a:pt x="124255" y="361501"/>
                  </a:lnTo>
                  <a:lnTo>
                    <a:pt x="122666" y="363406"/>
                  </a:lnTo>
                  <a:lnTo>
                    <a:pt x="121394" y="365630"/>
                  </a:lnTo>
                  <a:lnTo>
                    <a:pt x="120759" y="368171"/>
                  </a:lnTo>
                  <a:lnTo>
                    <a:pt x="120441" y="370395"/>
                  </a:lnTo>
                  <a:lnTo>
                    <a:pt x="120759" y="373254"/>
                  </a:lnTo>
                  <a:lnTo>
                    <a:pt x="121394" y="375795"/>
                  </a:lnTo>
                  <a:lnTo>
                    <a:pt x="122666" y="378019"/>
                  </a:lnTo>
                  <a:lnTo>
                    <a:pt x="124255" y="379925"/>
                  </a:lnTo>
                  <a:lnTo>
                    <a:pt x="126161" y="381513"/>
                  </a:lnTo>
                  <a:lnTo>
                    <a:pt x="128386" y="382466"/>
                  </a:lnTo>
                  <a:lnTo>
                    <a:pt x="130610" y="383419"/>
                  </a:lnTo>
                  <a:lnTo>
                    <a:pt x="132835" y="383737"/>
                  </a:lnTo>
                  <a:lnTo>
                    <a:pt x="414075" y="383737"/>
                  </a:lnTo>
                  <a:lnTo>
                    <a:pt x="416300" y="383419"/>
                  </a:lnTo>
                  <a:lnTo>
                    <a:pt x="418842" y="382466"/>
                  </a:lnTo>
                  <a:lnTo>
                    <a:pt x="420749" y="381513"/>
                  </a:lnTo>
                  <a:lnTo>
                    <a:pt x="422655" y="379925"/>
                  </a:lnTo>
                  <a:lnTo>
                    <a:pt x="424244" y="378019"/>
                  </a:lnTo>
                  <a:lnTo>
                    <a:pt x="425198" y="375795"/>
                  </a:lnTo>
                  <a:lnTo>
                    <a:pt x="426151" y="373254"/>
                  </a:lnTo>
                  <a:lnTo>
                    <a:pt x="426469" y="370395"/>
                  </a:lnTo>
                  <a:lnTo>
                    <a:pt x="426151" y="368171"/>
                  </a:lnTo>
                  <a:lnTo>
                    <a:pt x="425198" y="365630"/>
                  </a:lnTo>
                  <a:lnTo>
                    <a:pt x="424244" y="363406"/>
                  </a:lnTo>
                  <a:lnTo>
                    <a:pt x="422655" y="361501"/>
                  </a:lnTo>
                  <a:lnTo>
                    <a:pt x="420749" y="359912"/>
                  </a:lnTo>
                  <a:lnTo>
                    <a:pt x="418842" y="358959"/>
                  </a:lnTo>
                  <a:lnTo>
                    <a:pt x="416300" y="358006"/>
                  </a:lnTo>
                  <a:lnTo>
                    <a:pt x="414075" y="357689"/>
                  </a:lnTo>
                  <a:lnTo>
                    <a:pt x="132835" y="357689"/>
                  </a:lnTo>
                  <a:close/>
                  <a:moveTo>
                    <a:pt x="1073636" y="311150"/>
                  </a:moveTo>
                  <a:lnTo>
                    <a:pt x="1083167" y="311150"/>
                  </a:lnTo>
                  <a:lnTo>
                    <a:pt x="1092063" y="311785"/>
                  </a:lnTo>
                  <a:lnTo>
                    <a:pt x="1101594" y="312103"/>
                  </a:lnTo>
                  <a:lnTo>
                    <a:pt x="1110171" y="312738"/>
                  </a:lnTo>
                  <a:lnTo>
                    <a:pt x="1118749" y="314008"/>
                  </a:lnTo>
                  <a:lnTo>
                    <a:pt x="1135587" y="316230"/>
                  </a:lnTo>
                  <a:lnTo>
                    <a:pt x="1151789" y="319405"/>
                  </a:lnTo>
                  <a:lnTo>
                    <a:pt x="1167357" y="323215"/>
                  </a:lnTo>
                  <a:lnTo>
                    <a:pt x="1181971" y="327660"/>
                  </a:lnTo>
                  <a:lnTo>
                    <a:pt x="1195949" y="332740"/>
                  </a:lnTo>
                  <a:lnTo>
                    <a:pt x="1208975" y="337820"/>
                  </a:lnTo>
                  <a:lnTo>
                    <a:pt x="1222000" y="343535"/>
                  </a:lnTo>
                  <a:lnTo>
                    <a:pt x="1233437" y="349568"/>
                  </a:lnTo>
                  <a:lnTo>
                    <a:pt x="1244557" y="355283"/>
                  </a:lnTo>
                  <a:lnTo>
                    <a:pt x="1254088" y="361315"/>
                  </a:lnTo>
                  <a:lnTo>
                    <a:pt x="1263618" y="367348"/>
                  </a:lnTo>
                  <a:lnTo>
                    <a:pt x="1271879" y="373380"/>
                  </a:lnTo>
                  <a:lnTo>
                    <a:pt x="1279821" y="378460"/>
                  </a:lnTo>
                  <a:lnTo>
                    <a:pt x="1286175" y="383858"/>
                  </a:lnTo>
                  <a:lnTo>
                    <a:pt x="1292211" y="388620"/>
                  </a:lnTo>
                  <a:lnTo>
                    <a:pt x="1301424" y="396875"/>
                  </a:lnTo>
                  <a:lnTo>
                    <a:pt x="1306825" y="402273"/>
                  </a:lnTo>
                  <a:lnTo>
                    <a:pt x="1308731" y="404178"/>
                  </a:lnTo>
                  <a:lnTo>
                    <a:pt x="1306507" y="409893"/>
                  </a:lnTo>
                  <a:lnTo>
                    <a:pt x="1303013" y="415925"/>
                  </a:lnTo>
                  <a:lnTo>
                    <a:pt x="1298565" y="423545"/>
                  </a:lnTo>
                  <a:lnTo>
                    <a:pt x="1292529" y="432435"/>
                  </a:lnTo>
                  <a:lnTo>
                    <a:pt x="1289352" y="437198"/>
                  </a:lnTo>
                  <a:lnTo>
                    <a:pt x="1285539" y="441643"/>
                  </a:lnTo>
                  <a:lnTo>
                    <a:pt x="1281409" y="446723"/>
                  </a:lnTo>
                  <a:lnTo>
                    <a:pt x="1276962" y="451485"/>
                  </a:lnTo>
                  <a:lnTo>
                    <a:pt x="1271561" y="456565"/>
                  </a:lnTo>
                  <a:lnTo>
                    <a:pt x="1266160" y="461010"/>
                  </a:lnTo>
                  <a:lnTo>
                    <a:pt x="1260759" y="465455"/>
                  </a:lnTo>
                  <a:lnTo>
                    <a:pt x="1254723" y="469583"/>
                  </a:lnTo>
                  <a:lnTo>
                    <a:pt x="1248369" y="473393"/>
                  </a:lnTo>
                  <a:lnTo>
                    <a:pt x="1241062" y="476568"/>
                  </a:lnTo>
                  <a:lnTo>
                    <a:pt x="1234073" y="479743"/>
                  </a:lnTo>
                  <a:lnTo>
                    <a:pt x="1226448" y="482283"/>
                  </a:lnTo>
                  <a:lnTo>
                    <a:pt x="1218188" y="484188"/>
                  </a:lnTo>
                  <a:lnTo>
                    <a:pt x="1209610" y="485775"/>
                  </a:lnTo>
                  <a:lnTo>
                    <a:pt x="1200715" y="486410"/>
                  </a:lnTo>
                  <a:lnTo>
                    <a:pt x="1191501" y="486410"/>
                  </a:lnTo>
                  <a:lnTo>
                    <a:pt x="1181653" y="485458"/>
                  </a:lnTo>
                  <a:lnTo>
                    <a:pt x="1171487" y="483870"/>
                  </a:lnTo>
                  <a:lnTo>
                    <a:pt x="1160685" y="481330"/>
                  </a:lnTo>
                  <a:lnTo>
                    <a:pt x="1149566" y="477520"/>
                  </a:lnTo>
                  <a:lnTo>
                    <a:pt x="1138129" y="473075"/>
                  </a:lnTo>
                  <a:lnTo>
                    <a:pt x="1126056" y="467360"/>
                  </a:lnTo>
                  <a:lnTo>
                    <a:pt x="1112078" y="460693"/>
                  </a:lnTo>
                  <a:lnTo>
                    <a:pt x="1097781" y="454660"/>
                  </a:lnTo>
                  <a:lnTo>
                    <a:pt x="1127009" y="468313"/>
                  </a:lnTo>
                  <a:lnTo>
                    <a:pt x="1155284" y="482283"/>
                  </a:lnTo>
                  <a:lnTo>
                    <a:pt x="1168945" y="488633"/>
                  </a:lnTo>
                  <a:lnTo>
                    <a:pt x="1182288" y="494348"/>
                  </a:lnTo>
                  <a:lnTo>
                    <a:pt x="1195314" y="499745"/>
                  </a:lnTo>
                  <a:lnTo>
                    <a:pt x="1207704" y="504190"/>
                  </a:lnTo>
                  <a:lnTo>
                    <a:pt x="1219776" y="508318"/>
                  </a:lnTo>
                  <a:lnTo>
                    <a:pt x="1231213" y="510858"/>
                  </a:lnTo>
                  <a:lnTo>
                    <a:pt x="1236932" y="512128"/>
                  </a:lnTo>
                  <a:lnTo>
                    <a:pt x="1242333" y="512763"/>
                  </a:lnTo>
                  <a:lnTo>
                    <a:pt x="1247416" y="513080"/>
                  </a:lnTo>
                  <a:lnTo>
                    <a:pt x="1252817" y="513715"/>
                  </a:lnTo>
                  <a:lnTo>
                    <a:pt x="1257582" y="513080"/>
                  </a:lnTo>
                  <a:lnTo>
                    <a:pt x="1262665" y="512763"/>
                  </a:lnTo>
                  <a:lnTo>
                    <a:pt x="1267113" y="512128"/>
                  </a:lnTo>
                  <a:lnTo>
                    <a:pt x="1271561" y="510858"/>
                  </a:lnTo>
                  <a:lnTo>
                    <a:pt x="1276009" y="509270"/>
                  </a:lnTo>
                  <a:lnTo>
                    <a:pt x="1279821" y="507683"/>
                  </a:lnTo>
                  <a:lnTo>
                    <a:pt x="1283951" y="505143"/>
                  </a:lnTo>
                  <a:lnTo>
                    <a:pt x="1287763" y="502285"/>
                  </a:lnTo>
                  <a:lnTo>
                    <a:pt x="1288716" y="512445"/>
                  </a:lnTo>
                  <a:lnTo>
                    <a:pt x="1289669" y="521970"/>
                  </a:lnTo>
                  <a:lnTo>
                    <a:pt x="1289987" y="531178"/>
                  </a:lnTo>
                  <a:lnTo>
                    <a:pt x="1290305" y="539750"/>
                  </a:lnTo>
                  <a:lnTo>
                    <a:pt x="1289987" y="557213"/>
                  </a:lnTo>
                  <a:lnTo>
                    <a:pt x="1289352" y="573405"/>
                  </a:lnTo>
                  <a:lnTo>
                    <a:pt x="1290623" y="571818"/>
                  </a:lnTo>
                  <a:lnTo>
                    <a:pt x="1292211" y="570230"/>
                  </a:lnTo>
                  <a:lnTo>
                    <a:pt x="1293800" y="569595"/>
                  </a:lnTo>
                  <a:lnTo>
                    <a:pt x="1295388" y="569278"/>
                  </a:lnTo>
                  <a:lnTo>
                    <a:pt x="1297612" y="569595"/>
                  </a:lnTo>
                  <a:lnTo>
                    <a:pt x="1299518" y="571183"/>
                  </a:lnTo>
                  <a:lnTo>
                    <a:pt x="1301742" y="573088"/>
                  </a:lnTo>
                  <a:lnTo>
                    <a:pt x="1303648" y="575945"/>
                  </a:lnTo>
                  <a:lnTo>
                    <a:pt x="1304919" y="579438"/>
                  </a:lnTo>
                  <a:lnTo>
                    <a:pt x="1306825" y="583565"/>
                  </a:lnTo>
                  <a:lnTo>
                    <a:pt x="1308414" y="588328"/>
                  </a:lnTo>
                  <a:lnTo>
                    <a:pt x="1310002" y="593725"/>
                  </a:lnTo>
                  <a:lnTo>
                    <a:pt x="1310955" y="599758"/>
                  </a:lnTo>
                  <a:lnTo>
                    <a:pt x="1312226" y="606108"/>
                  </a:lnTo>
                  <a:lnTo>
                    <a:pt x="1314450" y="620395"/>
                  </a:lnTo>
                  <a:lnTo>
                    <a:pt x="1315721" y="636270"/>
                  </a:lnTo>
                  <a:lnTo>
                    <a:pt x="1316038" y="652780"/>
                  </a:lnTo>
                  <a:lnTo>
                    <a:pt x="1315721" y="669608"/>
                  </a:lnTo>
                  <a:lnTo>
                    <a:pt x="1314450" y="685483"/>
                  </a:lnTo>
                  <a:lnTo>
                    <a:pt x="1312226" y="699770"/>
                  </a:lnTo>
                  <a:lnTo>
                    <a:pt x="1310955" y="706120"/>
                  </a:lnTo>
                  <a:lnTo>
                    <a:pt x="1310002" y="711835"/>
                  </a:lnTo>
                  <a:lnTo>
                    <a:pt x="1308414" y="717233"/>
                  </a:lnTo>
                  <a:lnTo>
                    <a:pt x="1306825" y="722313"/>
                  </a:lnTo>
                  <a:lnTo>
                    <a:pt x="1304919" y="726440"/>
                  </a:lnTo>
                  <a:lnTo>
                    <a:pt x="1303648" y="729615"/>
                  </a:lnTo>
                  <a:lnTo>
                    <a:pt x="1301742" y="732790"/>
                  </a:lnTo>
                  <a:lnTo>
                    <a:pt x="1299518" y="734695"/>
                  </a:lnTo>
                  <a:lnTo>
                    <a:pt x="1297612" y="735648"/>
                  </a:lnTo>
                  <a:lnTo>
                    <a:pt x="1295388" y="736283"/>
                  </a:lnTo>
                  <a:lnTo>
                    <a:pt x="1294117" y="736283"/>
                  </a:lnTo>
                  <a:lnTo>
                    <a:pt x="1293482" y="735648"/>
                  </a:lnTo>
                  <a:lnTo>
                    <a:pt x="1291258" y="734695"/>
                  </a:lnTo>
                  <a:lnTo>
                    <a:pt x="1289352" y="732473"/>
                  </a:lnTo>
                  <a:lnTo>
                    <a:pt x="1287446" y="728980"/>
                  </a:lnTo>
                  <a:lnTo>
                    <a:pt x="1285539" y="725170"/>
                  </a:lnTo>
                  <a:lnTo>
                    <a:pt x="1283633" y="720725"/>
                  </a:lnTo>
                  <a:lnTo>
                    <a:pt x="1282045" y="715328"/>
                  </a:lnTo>
                  <a:lnTo>
                    <a:pt x="1280456" y="709930"/>
                  </a:lnTo>
                  <a:lnTo>
                    <a:pt x="1278550" y="724535"/>
                  </a:lnTo>
                  <a:lnTo>
                    <a:pt x="1276009" y="738823"/>
                  </a:lnTo>
                  <a:lnTo>
                    <a:pt x="1273149" y="752475"/>
                  </a:lnTo>
                  <a:lnTo>
                    <a:pt x="1269655" y="765810"/>
                  </a:lnTo>
                  <a:lnTo>
                    <a:pt x="1265525" y="779145"/>
                  </a:lnTo>
                  <a:lnTo>
                    <a:pt x="1261077" y="791845"/>
                  </a:lnTo>
                  <a:lnTo>
                    <a:pt x="1255994" y="804228"/>
                  </a:lnTo>
                  <a:lnTo>
                    <a:pt x="1250911" y="815975"/>
                  </a:lnTo>
                  <a:lnTo>
                    <a:pt x="1245192" y="827405"/>
                  </a:lnTo>
                  <a:lnTo>
                    <a:pt x="1239156" y="838835"/>
                  </a:lnTo>
                  <a:lnTo>
                    <a:pt x="1232802" y="849313"/>
                  </a:lnTo>
                  <a:lnTo>
                    <a:pt x="1226130" y="859790"/>
                  </a:lnTo>
                  <a:lnTo>
                    <a:pt x="1218823" y="869633"/>
                  </a:lnTo>
                  <a:lnTo>
                    <a:pt x="1211834" y="879158"/>
                  </a:lnTo>
                  <a:lnTo>
                    <a:pt x="1204209" y="888048"/>
                  </a:lnTo>
                  <a:lnTo>
                    <a:pt x="1196267" y="896303"/>
                  </a:lnTo>
                  <a:lnTo>
                    <a:pt x="1188325" y="904558"/>
                  </a:lnTo>
                  <a:lnTo>
                    <a:pt x="1180064" y="912178"/>
                  </a:lnTo>
                  <a:lnTo>
                    <a:pt x="1171804" y="919163"/>
                  </a:lnTo>
                  <a:lnTo>
                    <a:pt x="1163544" y="925513"/>
                  </a:lnTo>
                  <a:lnTo>
                    <a:pt x="1154966" y="932180"/>
                  </a:lnTo>
                  <a:lnTo>
                    <a:pt x="1146389" y="937578"/>
                  </a:lnTo>
                  <a:lnTo>
                    <a:pt x="1137493" y="942658"/>
                  </a:lnTo>
                  <a:lnTo>
                    <a:pt x="1128915" y="947420"/>
                  </a:lnTo>
                  <a:lnTo>
                    <a:pt x="1120338" y="951230"/>
                  </a:lnTo>
                  <a:lnTo>
                    <a:pt x="1111760" y="955040"/>
                  </a:lnTo>
                  <a:lnTo>
                    <a:pt x="1102864" y="957898"/>
                  </a:lnTo>
                  <a:lnTo>
                    <a:pt x="1094287" y="960755"/>
                  </a:lnTo>
                  <a:lnTo>
                    <a:pt x="1085709" y="962660"/>
                  </a:lnTo>
                  <a:lnTo>
                    <a:pt x="1077449" y="963930"/>
                  </a:lnTo>
                  <a:lnTo>
                    <a:pt x="1069189" y="964883"/>
                  </a:lnTo>
                  <a:lnTo>
                    <a:pt x="1061246" y="965200"/>
                  </a:lnTo>
                  <a:lnTo>
                    <a:pt x="1054575" y="964883"/>
                  </a:lnTo>
                  <a:lnTo>
                    <a:pt x="1047585" y="963930"/>
                  </a:lnTo>
                  <a:lnTo>
                    <a:pt x="1040596" y="962660"/>
                  </a:lnTo>
                  <a:lnTo>
                    <a:pt x="1033289" y="960120"/>
                  </a:lnTo>
                  <a:lnTo>
                    <a:pt x="1025982" y="957580"/>
                  </a:lnTo>
                  <a:lnTo>
                    <a:pt x="1018040" y="954723"/>
                  </a:lnTo>
                  <a:lnTo>
                    <a:pt x="1010097" y="950913"/>
                  </a:lnTo>
                  <a:lnTo>
                    <a:pt x="1002155" y="946468"/>
                  </a:lnTo>
                  <a:lnTo>
                    <a:pt x="993895" y="941705"/>
                  </a:lnTo>
                  <a:lnTo>
                    <a:pt x="985635" y="936625"/>
                  </a:lnTo>
                  <a:lnTo>
                    <a:pt x="977375" y="930593"/>
                  </a:lnTo>
                  <a:lnTo>
                    <a:pt x="969114" y="924560"/>
                  </a:lnTo>
                  <a:lnTo>
                    <a:pt x="960537" y="917893"/>
                  </a:lnTo>
                  <a:lnTo>
                    <a:pt x="952277" y="910590"/>
                  </a:lnTo>
                  <a:lnTo>
                    <a:pt x="943699" y="902970"/>
                  </a:lnTo>
                  <a:lnTo>
                    <a:pt x="935439" y="895350"/>
                  </a:lnTo>
                  <a:lnTo>
                    <a:pt x="927814" y="886460"/>
                  </a:lnTo>
                  <a:lnTo>
                    <a:pt x="919236" y="877888"/>
                  </a:lnTo>
                  <a:lnTo>
                    <a:pt x="911611" y="868363"/>
                  </a:lnTo>
                  <a:lnTo>
                    <a:pt x="903987" y="859155"/>
                  </a:lnTo>
                  <a:lnTo>
                    <a:pt x="896362" y="848995"/>
                  </a:lnTo>
                  <a:lnTo>
                    <a:pt x="889373" y="838835"/>
                  </a:lnTo>
                  <a:lnTo>
                    <a:pt x="882066" y="828358"/>
                  </a:lnTo>
                  <a:lnTo>
                    <a:pt x="875394" y="817245"/>
                  </a:lnTo>
                  <a:lnTo>
                    <a:pt x="869040" y="806133"/>
                  </a:lnTo>
                  <a:lnTo>
                    <a:pt x="862686" y="794385"/>
                  </a:lnTo>
                  <a:lnTo>
                    <a:pt x="856968" y="782320"/>
                  </a:lnTo>
                  <a:lnTo>
                    <a:pt x="851567" y="770255"/>
                  </a:lnTo>
                  <a:lnTo>
                    <a:pt x="846484" y="757873"/>
                  </a:lnTo>
                  <a:lnTo>
                    <a:pt x="842036" y="745173"/>
                  </a:lnTo>
                  <a:lnTo>
                    <a:pt x="837588" y="732473"/>
                  </a:lnTo>
                  <a:lnTo>
                    <a:pt x="834094" y="719138"/>
                  </a:lnTo>
                  <a:lnTo>
                    <a:pt x="832823" y="724218"/>
                  </a:lnTo>
                  <a:lnTo>
                    <a:pt x="831234" y="728028"/>
                  </a:lnTo>
                  <a:lnTo>
                    <a:pt x="829328" y="731520"/>
                  </a:lnTo>
                  <a:lnTo>
                    <a:pt x="828057" y="734695"/>
                  </a:lnTo>
                  <a:lnTo>
                    <a:pt x="826151" y="736918"/>
                  </a:lnTo>
                  <a:lnTo>
                    <a:pt x="824563" y="738823"/>
                  </a:lnTo>
                  <a:lnTo>
                    <a:pt x="822657" y="739775"/>
                  </a:lnTo>
                  <a:lnTo>
                    <a:pt x="820750" y="740410"/>
                  </a:lnTo>
                  <a:lnTo>
                    <a:pt x="818527" y="739775"/>
                  </a:lnTo>
                  <a:lnTo>
                    <a:pt x="816620" y="738823"/>
                  </a:lnTo>
                  <a:lnTo>
                    <a:pt x="814397" y="736600"/>
                  </a:lnTo>
                  <a:lnTo>
                    <a:pt x="812490" y="733743"/>
                  </a:lnTo>
                  <a:lnTo>
                    <a:pt x="810902" y="730250"/>
                  </a:lnTo>
                  <a:lnTo>
                    <a:pt x="808996" y="726123"/>
                  </a:lnTo>
                  <a:lnTo>
                    <a:pt x="807725" y="721043"/>
                  </a:lnTo>
                  <a:lnTo>
                    <a:pt x="806136" y="715963"/>
                  </a:lnTo>
                  <a:lnTo>
                    <a:pt x="804866" y="709930"/>
                  </a:lnTo>
                  <a:lnTo>
                    <a:pt x="803595" y="703580"/>
                  </a:lnTo>
                  <a:lnTo>
                    <a:pt x="801689" y="689293"/>
                  </a:lnTo>
                  <a:lnTo>
                    <a:pt x="800418" y="673735"/>
                  </a:lnTo>
                  <a:lnTo>
                    <a:pt x="800100" y="656908"/>
                  </a:lnTo>
                  <a:lnTo>
                    <a:pt x="800418" y="639763"/>
                  </a:lnTo>
                  <a:lnTo>
                    <a:pt x="801689" y="624205"/>
                  </a:lnTo>
                  <a:lnTo>
                    <a:pt x="803595" y="610235"/>
                  </a:lnTo>
                  <a:lnTo>
                    <a:pt x="804866" y="603885"/>
                  </a:lnTo>
                  <a:lnTo>
                    <a:pt x="806136" y="597853"/>
                  </a:lnTo>
                  <a:lnTo>
                    <a:pt x="807725" y="592138"/>
                  </a:lnTo>
                  <a:lnTo>
                    <a:pt x="808996" y="587693"/>
                  </a:lnTo>
                  <a:lnTo>
                    <a:pt x="810902" y="583565"/>
                  </a:lnTo>
                  <a:lnTo>
                    <a:pt x="812490" y="579755"/>
                  </a:lnTo>
                  <a:lnTo>
                    <a:pt x="814397" y="577215"/>
                  </a:lnTo>
                  <a:lnTo>
                    <a:pt x="816620" y="574993"/>
                  </a:lnTo>
                  <a:lnTo>
                    <a:pt x="818527" y="573723"/>
                  </a:lnTo>
                  <a:lnTo>
                    <a:pt x="820750" y="573405"/>
                  </a:lnTo>
                  <a:lnTo>
                    <a:pt x="822021" y="573723"/>
                  </a:lnTo>
                  <a:lnTo>
                    <a:pt x="822974" y="574040"/>
                  </a:lnTo>
                  <a:lnTo>
                    <a:pt x="823292" y="563245"/>
                  </a:lnTo>
                  <a:lnTo>
                    <a:pt x="824245" y="552133"/>
                  </a:lnTo>
                  <a:lnTo>
                    <a:pt x="825198" y="542290"/>
                  </a:lnTo>
                  <a:lnTo>
                    <a:pt x="827104" y="533083"/>
                  </a:lnTo>
                  <a:lnTo>
                    <a:pt x="826151" y="521335"/>
                  </a:lnTo>
                  <a:lnTo>
                    <a:pt x="825834" y="510540"/>
                  </a:lnTo>
                  <a:lnTo>
                    <a:pt x="825834" y="500063"/>
                  </a:lnTo>
                  <a:lnTo>
                    <a:pt x="826151" y="490220"/>
                  </a:lnTo>
                  <a:lnTo>
                    <a:pt x="826787" y="481330"/>
                  </a:lnTo>
                  <a:lnTo>
                    <a:pt x="828375" y="472440"/>
                  </a:lnTo>
                  <a:lnTo>
                    <a:pt x="830281" y="464185"/>
                  </a:lnTo>
                  <a:lnTo>
                    <a:pt x="832188" y="456883"/>
                  </a:lnTo>
                  <a:lnTo>
                    <a:pt x="834729" y="449898"/>
                  </a:lnTo>
                  <a:lnTo>
                    <a:pt x="837588" y="443230"/>
                  </a:lnTo>
                  <a:lnTo>
                    <a:pt x="841083" y="437515"/>
                  </a:lnTo>
                  <a:lnTo>
                    <a:pt x="844895" y="432118"/>
                  </a:lnTo>
                  <a:lnTo>
                    <a:pt x="849025" y="427038"/>
                  </a:lnTo>
                  <a:lnTo>
                    <a:pt x="853473" y="422593"/>
                  </a:lnTo>
                  <a:lnTo>
                    <a:pt x="858556" y="418465"/>
                  </a:lnTo>
                  <a:lnTo>
                    <a:pt x="863322" y="414973"/>
                  </a:lnTo>
                  <a:lnTo>
                    <a:pt x="840765" y="415290"/>
                  </a:lnTo>
                  <a:lnTo>
                    <a:pt x="822974" y="415925"/>
                  </a:lnTo>
                  <a:lnTo>
                    <a:pt x="808043" y="416878"/>
                  </a:lnTo>
                  <a:lnTo>
                    <a:pt x="813443" y="414338"/>
                  </a:lnTo>
                  <a:lnTo>
                    <a:pt x="818527" y="411163"/>
                  </a:lnTo>
                  <a:lnTo>
                    <a:pt x="829011" y="404495"/>
                  </a:lnTo>
                  <a:lnTo>
                    <a:pt x="840130" y="396558"/>
                  </a:lnTo>
                  <a:lnTo>
                    <a:pt x="850932" y="388620"/>
                  </a:lnTo>
                  <a:lnTo>
                    <a:pt x="861416" y="380365"/>
                  </a:lnTo>
                  <a:lnTo>
                    <a:pt x="871582" y="373063"/>
                  </a:lnTo>
                  <a:lnTo>
                    <a:pt x="881113" y="366395"/>
                  </a:lnTo>
                  <a:lnTo>
                    <a:pt x="885560" y="363538"/>
                  </a:lnTo>
                  <a:lnTo>
                    <a:pt x="890008" y="361315"/>
                  </a:lnTo>
                  <a:lnTo>
                    <a:pt x="902081" y="355283"/>
                  </a:lnTo>
                  <a:lnTo>
                    <a:pt x="913835" y="349568"/>
                  </a:lnTo>
                  <a:lnTo>
                    <a:pt x="925272" y="344488"/>
                  </a:lnTo>
                  <a:lnTo>
                    <a:pt x="937027" y="339725"/>
                  </a:lnTo>
                  <a:lnTo>
                    <a:pt x="948464" y="335280"/>
                  </a:lnTo>
                  <a:lnTo>
                    <a:pt x="959584" y="331470"/>
                  </a:lnTo>
                  <a:lnTo>
                    <a:pt x="971021" y="327660"/>
                  </a:lnTo>
                  <a:lnTo>
                    <a:pt x="981822" y="324803"/>
                  </a:lnTo>
                  <a:lnTo>
                    <a:pt x="992624" y="322263"/>
                  </a:lnTo>
                  <a:lnTo>
                    <a:pt x="1003426" y="319405"/>
                  </a:lnTo>
                  <a:lnTo>
                    <a:pt x="1013910" y="317183"/>
                  </a:lnTo>
                  <a:lnTo>
                    <a:pt x="1024393" y="315913"/>
                  </a:lnTo>
                  <a:lnTo>
                    <a:pt x="1034560" y="314325"/>
                  </a:lnTo>
                  <a:lnTo>
                    <a:pt x="1044726" y="313055"/>
                  </a:lnTo>
                  <a:lnTo>
                    <a:pt x="1054575" y="312420"/>
                  </a:lnTo>
                  <a:lnTo>
                    <a:pt x="1064105" y="311785"/>
                  </a:lnTo>
                  <a:lnTo>
                    <a:pt x="1073636" y="311150"/>
                  </a:lnTo>
                  <a:close/>
                  <a:moveTo>
                    <a:pt x="132835" y="259531"/>
                  </a:moveTo>
                  <a:lnTo>
                    <a:pt x="130610" y="259848"/>
                  </a:lnTo>
                  <a:lnTo>
                    <a:pt x="128386" y="260484"/>
                  </a:lnTo>
                  <a:lnTo>
                    <a:pt x="126161" y="261754"/>
                  </a:lnTo>
                  <a:lnTo>
                    <a:pt x="124255" y="263343"/>
                  </a:lnTo>
                  <a:lnTo>
                    <a:pt x="122666" y="265249"/>
                  </a:lnTo>
                  <a:lnTo>
                    <a:pt x="121394" y="267472"/>
                  </a:lnTo>
                  <a:lnTo>
                    <a:pt x="120759" y="269696"/>
                  </a:lnTo>
                  <a:lnTo>
                    <a:pt x="120441" y="272237"/>
                  </a:lnTo>
                  <a:lnTo>
                    <a:pt x="120759" y="275096"/>
                  </a:lnTo>
                  <a:lnTo>
                    <a:pt x="121394" y="277320"/>
                  </a:lnTo>
                  <a:lnTo>
                    <a:pt x="122666" y="279543"/>
                  </a:lnTo>
                  <a:lnTo>
                    <a:pt x="124255" y="281449"/>
                  </a:lnTo>
                  <a:lnTo>
                    <a:pt x="126161" y="283038"/>
                  </a:lnTo>
                  <a:lnTo>
                    <a:pt x="128386" y="283991"/>
                  </a:lnTo>
                  <a:lnTo>
                    <a:pt x="130610" y="284626"/>
                  </a:lnTo>
                  <a:lnTo>
                    <a:pt x="132835" y="285261"/>
                  </a:lnTo>
                  <a:lnTo>
                    <a:pt x="584408" y="285261"/>
                  </a:lnTo>
                  <a:lnTo>
                    <a:pt x="586951" y="284626"/>
                  </a:lnTo>
                  <a:lnTo>
                    <a:pt x="589175" y="283991"/>
                  </a:lnTo>
                  <a:lnTo>
                    <a:pt x="591718" y="283038"/>
                  </a:lnTo>
                  <a:lnTo>
                    <a:pt x="593624" y="281449"/>
                  </a:lnTo>
                  <a:lnTo>
                    <a:pt x="594895" y="279543"/>
                  </a:lnTo>
                  <a:lnTo>
                    <a:pt x="596167" y="277320"/>
                  </a:lnTo>
                  <a:lnTo>
                    <a:pt x="596802" y="275096"/>
                  </a:lnTo>
                  <a:lnTo>
                    <a:pt x="596802" y="272237"/>
                  </a:lnTo>
                  <a:lnTo>
                    <a:pt x="596802" y="269696"/>
                  </a:lnTo>
                  <a:lnTo>
                    <a:pt x="596167" y="267472"/>
                  </a:lnTo>
                  <a:lnTo>
                    <a:pt x="594895" y="265249"/>
                  </a:lnTo>
                  <a:lnTo>
                    <a:pt x="593624" y="263343"/>
                  </a:lnTo>
                  <a:lnTo>
                    <a:pt x="591718" y="261754"/>
                  </a:lnTo>
                  <a:lnTo>
                    <a:pt x="589175" y="260484"/>
                  </a:lnTo>
                  <a:lnTo>
                    <a:pt x="586951" y="259848"/>
                  </a:lnTo>
                  <a:lnTo>
                    <a:pt x="584408" y="259531"/>
                  </a:lnTo>
                  <a:lnTo>
                    <a:pt x="132835" y="259531"/>
                  </a:lnTo>
                  <a:close/>
                  <a:moveTo>
                    <a:pt x="132835" y="167408"/>
                  </a:moveTo>
                  <a:lnTo>
                    <a:pt x="130610" y="167726"/>
                  </a:lnTo>
                  <a:lnTo>
                    <a:pt x="128386" y="168679"/>
                  </a:lnTo>
                  <a:lnTo>
                    <a:pt x="126161" y="169632"/>
                  </a:lnTo>
                  <a:lnTo>
                    <a:pt x="124255" y="171220"/>
                  </a:lnTo>
                  <a:lnTo>
                    <a:pt x="122666" y="173126"/>
                  </a:lnTo>
                  <a:lnTo>
                    <a:pt x="121394" y="175350"/>
                  </a:lnTo>
                  <a:lnTo>
                    <a:pt x="120759" y="177891"/>
                  </a:lnTo>
                  <a:lnTo>
                    <a:pt x="120441" y="180115"/>
                  </a:lnTo>
                  <a:lnTo>
                    <a:pt x="120759" y="182974"/>
                  </a:lnTo>
                  <a:lnTo>
                    <a:pt x="121394" y="185515"/>
                  </a:lnTo>
                  <a:lnTo>
                    <a:pt x="122666" y="187739"/>
                  </a:lnTo>
                  <a:lnTo>
                    <a:pt x="124255" y="189645"/>
                  </a:lnTo>
                  <a:lnTo>
                    <a:pt x="126161" y="191233"/>
                  </a:lnTo>
                  <a:lnTo>
                    <a:pt x="128386" y="192186"/>
                  </a:lnTo>
                  <a:lnTo>
                    <a:pt x="130610" y="193139"/>
                  </a:lnTo>
                  <a:lnTo>
                    <a:pt x="132835" y="193457"/>
                  </a:lnTo>
                  <a:lnTo>
                    <a:pt x="584408" y="193457"/>
                  </a:lnTo>
                  <a:lnTo>
                    <a:pt x="586951" y="193139"/>
                  </a:lnTo>
                  <a:lnTo>
                    <a:pt x="589175" y="192186"/>
                  </a:lnTo>
                  <a:lnTo>
                    <a:pt x="591718" y="191233"/>
                  </a:lnTo>
                  <a:lnTo>
                    <a:pt x="593624" y="189645"/>
                  </a:lnTo>
                  <a:lnTo>
                    <a:pt x="594895" y="187739"/>
                  </a:lnTo>
                  <a:lnTo>
                    <a:pt x="596167" y="185515"/>
                  </a:lnTo>
                  <a:lnTo>
                    <a:pt x="596802" y="182974"/>
                  </a:lnTo>
                  <a:lnTo>
                    <a:pt x="596802" y="180115"/>
                  </a:lnTo>
                  <a:lnTo>
                    <a:pt x="596802" y="177891"/>
                  </a:lnTo>
                  <a:lnTo>
                    <a:pt x="596167" y="175350"/>
                  </a:lnTo>
                  <a:lnTo>
                    <a:pt x="594895" y="173126"/>
                  </a:lnTo>
                  <a:lnTo>
                    <a:pt x="593624" y="171220"/>
                  </a:lnTo>
                  <a:lnTo>
                    <a:pt x="591718" y="169632"/>
                  </a:lnTo>
                  <a:lnTo>
                    <a:pt x="589175" y="168679"/>
                  </a:lnTo>
                  <a:lnTo>
                    <a:pt x="586951" y="167726"/>
                  </a:lnTo>
                  <a:lnTo>
                    <a:pt x="584408" y="167408"/>
                  </a:lnTo>
                  <a:lnTo>
                    <a:pt x="132835" y="167408"/>
                  </a:lnTo>
                  <a:close/>
                  <a:moveTo>
                    <a:pt x="177960" y="0"/>
                  </a:moveTo>
                  <a:lnTo>
                    <a:pt x="528478" y="0"/>
                  </a:lnTo>
                  <a:lnTo>
                    <a:pt x="537376" y="318"/>
                  </a:lnTo>
                  <a:lnTo>
                    <a:pt x="546274" y="635"/>
                  </a:lnTo>
                  <a:lnTo>
                    <a:pt x="555490" y="2224"/>
                  </a:lnTo>
                  <a:lnTo>
                    <a:pt x="564070" y="3812"/>
                  </a:lnTo>
                  <a:lnTo>
                    <a:pt x="572650" y="5718"/>
                  </a:lnTo>
                  <a:lnTo>
                    <a:pt x="580913" y="7942"/>
                  </a:lnTo>
                  <a:lnTo>
                    <a:pt x="589175" y="10801"/>
                  </a:lnTo>
                  <a:lnTo>
                    <a:pt x="597755" y="13977"/>
                  </a:lnTo>
                  <a:lnTo>
                    <a:pt x="605382" y="17789"/>
                  </a:lnTo>
                  <a:lnTo>
                    <a:pt x="613009" y="21601"/>
                  </a:lnTo>
                  <a:lnTo>
                    <a:pt x="620636" y="26048"/>
                  </a:lnTo>
                  <a:lnTo>
                    <a:pt x="627627" y="30496"/>
                  </a:lnTo>
                  <a:lnTo>
                    <a:pt x="634936" y="35261"/>
                  </a:lnTo>
                  <a:lnTo>
                    <a:pt x="641610" y="40661"/>
                  </a:lnTo>
                  <a:lnTo>
                    <a:pt x="647966" y="46379"/>
                  </a:lnTo>
                  <a:lnTo>
                    <a:pt x="654004" y="52414"/>
                  </a:lnTo>
                  <a:lnTo>
                    <a:pt x="660041" y="58450"/>
                  </a:lnTo>
                  <a:lnTo>
                    <a:pt x="665762" y="64803"/>
                  </a:lnTo>
                  <a:lnTo>
                    <a:pt x="670846" y="71474"/>
                  </a:lnTo>
                  <a:lnTo>
                    <a:pt x="675931" y="78781"/>
                  </a:lnTo>
                  <a:lnTo>
                    <a:pt x="680380" y="85769"/>
                  </a:lnTo>
                  <a:lnTo>
                    <a:pt x="684829" y="93393"/>
                  </a:lnTo>
                  <a:lnTo>
                    <a:pt x="688642" y="100699"/>
                  </a:lnTo>
                  <a:lnTo>
                    <a:pt x="692456" y="108641"/>
                  </a:lnTo>
                  <a:lnTo>
                    <a:pt x="695316" y="116582"/>
                  </a:lnTo>
                  <a:lnTo>
                    <a:pt x="698494" y="124842"/>
                  </a:lnTo>
                  <a:lnTo>
                    <a:pt x="700718" y="133419"/>
                  </a:lnTo>
                  <a:lnTo>
                    <a:pt x="702625" y="142313"/>
                  </a:lnTo>
                  <a:lnTo>
                    <a:pt x="704214" y="150890"/>
                  </a:lnTo>
                  <a:lnTo>
                    <a:pt x="705167" y="159785"/>
                  </a:lnTo>
                  <a:lnTo>
                    <a:pt x="706120" y="168997"/>
                  </a:lnTo>
                  <a:lnTo>
                    <a:pt x="706438" y="177891"/>
                  </a:lnTo>
                  <a:lnTo>
                    <a:pt x="706438" y="349747"/>
                  </a:lnTo>
                  <a:lnTo>
                    <a:pt x="706120" y="359277"/>
                  </a:lnTo>
                  <a:lnTo>
                    <a:pt x="705167" y="368171"/>
                  </a:lnTo>
                  <a:lnTo>
                    <a:pt x="704214" y="377066"/>
                  </a:lnTo>
                  <a:lnTo>
                    <a:pt x="702625" y="385961"/>
                  </a:lnTo>
                  <a:lnTo>
                    <a:pt x="700718" y="394537"/>
                  </a:lnTo>
                  <a:lnTo>
                    <a:pt x="698494" y="402797"/>
                  </a:lnTo>
                  <a:lnTo>
                    <a:pt x="695316" y="411056"/>
                  </a:lnTo>
                  <a:lnTo>
                    <a:pt x="692456" y="419315"/>
                  </a:lnTo>
                  <a:lnTo>
                    <a:pt x="688642" y="426939"/>
                  </a:lnTo>
                  <a:lnTo>
                    <a:pt x="684829" y="434881"/>
                  </a:lnTo>
                  <a:lnTo>
                    <a:pt x="680380" y="442505"/>
                  </a:lnTo>
                  <a:lnTo>
                    <a:pt x="675931" y="449493"/>
                  </a:lnTo>
                  <a:lnTo>
                    <a:pt x="670846" y="456482"/>
                  </a:lnTo>
                  <a:lnTo>
                    <a:pt x="665762" y="463153"/>
                  </a:lnTo>
                  <a:lnTo>
                    <a:pt x="660041" y="469506"/>
                  </a:lnTo>
                  <a:lnTo>
                    <a:pt x="654004" y="475859"/>
                  </a:lnTo>
                  <a:lnTo>
                    <a:pt x="647966" y="481895"/>
                  </a:lnTo>
                  <a:lnTo>
                    <a:pt x="641610" y="487295"/>
                  </a:lnTo>
                  <a:lnTo>
                    <a:pt x="634936" y="492378"/>
                  </a:lnTo>
                  <a:lnTo>
                    <a:pt x="627627" y="497778"/>
                  </a:lnTo>
                  <a:lnTo>
                    <a:pt x="620636" y="502225"/>
                  </a:lnTo>
                  <a:lnTo>
                    <a:pt x="613009" y="506355"/>
                  </a:lnTo>
                  <a:lnTo>
                    <a:pt x="605382" y="510484"/>
                  </a:lnTo>
                  <a:lnTo>
                    <a:pt x="597755" y="513979"/>
                  </a:lnTo>
                  <a:lnTo>
                    <a:pt x="589175" y="517155"/>
                  </a:lnTo>
                  <a:lnTo>
                    <a:pt x="580913" y="520014"/>
                  </a:lnTo>
                  <a:lnTo>
                    <a:pt x="572650" y="522556"/>
                  </a:lnTo>
                  <a:lnTo>
                    <a:pt x="564070" y="524462"/>
                  </a:lnTo>
                  <a:lnTo>
                    <a:pt x="555490" y="526050"/>
                  </a:lnTo>
                  <a:lnTo>
                    <a:pt x="546274" y="527003"/>
                  </a:lnTo>
                  <a:lnTo>
                    <a:pt x="537376" y="527956"/>
                  </a:lnTo>
                  <a:lnTo>
                    <a:pt x="528478" y="527956"/>
                  </a:lnTo>
                  <a:lnTo>
                    <a:pt x="498606" y="527956"/>
                  </a:lnTo>
                  <a:lnTo>
                    <a:pt x="526571" y="619125"/>
                  </a:lnTo>
                  <a:lnTo>
                    <a:pt x="363229" y="527956"/>
                  </a:lnTo>
                  <a:lnTo>
                    <a:pt x="177960" y="527956"/>
                  </a:lnTo>
                  <a:lnTo>
                    <a:pt x="169062" y="527956"/>
                  </a:lnTo>
                  <a:lnTo>
                    <a:pt x="159847" y="527003"/>
                  </a:lnTo>
                  <a:lnTo>
                    <a:pt x="150949" y="526050"/>
                  </a:lnTo>
                  <a:lnTo>
                    <a:pt x="142368" y="524462"/>
                  </a:lnTo>
                  <a:lnTo>
                    <a:pt x="133470" y="522556"/>
                  </a:lnTo>
                  <a:lnTo>
                    <a:pt x="125208" y="520014"/>
                  </a:lnTo>
                  <a:lnTo>
                    <a:pt x="116945" y="517155"/>
                  </a:lnTo>
                  <a:lnTo>
                    <a:pt x="108683" y="513979"/>
                  </a:lnTo>
                  <a:lnTo>
                    <a:pt x="100738" y="510484"/>
                  </a:lnTo>
                  <a:lnTo>
                    <a:pt x="93429" y="506355"/>
                  </a:lnTo>
                  <a:lnTo>
                    <a:pt x="85802" y="502225"/>
                  </a:lnTo>
                  <a:lnTo>
                    <a:pt x="78493" y="497778"/>
                  </a:lnTo>
                  <a:lnTo>
                    <a:pt x="71502" y="492378"/>
                  </a:lnTo>
                  <a:lnTo>
                    <a:pt x="65146" y="487295"/>
                  </a:lnTo>
                  <a:lnTo>
                    <a:pt x="58155" y="481895"/>
                  </a:lnTo>
                  <a:lnTo>
                    <a:pt x="52435" y="475859"/>
                  </a:lnTo>
                  <a:lnTo>
                    <a:pt x="46397" y="469506"/>
                  </a:lnTo>
                  <a:lnTo>
                    <a:pt x="40677" y="463153"/>
                  </a:lnTo>
                  <a:lnTo>
                    <a:pt x="35274" y="456482"/>
                  </a:lnTo>
                  <a:lnTo>
                    <a:pt x="30508" y="449493"/>
                  </a:lnTo>
                  <a:lnTo>
                    <a:pt x="26059" y="442505"/>
                  </a:lnTo>
                  <a:lnTo>
                    <a:pt x="21292" y="434881"/>
                  </a:lnTo>
                  <a:lnTo>
                    <a:pt x="17796" y="426939"/>
                  </a:lnTo>
                  <a:lnTo>
                    <a:pt x="14301" y="419315"/>
                  </a:lnTo>
                  <a:lnTo>
                    <a:pt x="10805" y="411056"/>
                  </a:lnTo>
                  <a:lnTo>
                    <a:pt x="8263" y="402797"/>
                  </a:lnTo>
                  <a:lnTo>
                    <a:pt x="5720" y="394537"/>
                  </a:lnTo>
                  <a:lnTo>
                    <a:pt x="3814" y="385961"/>
                  </a:lnTo>
                  <a:lnTo>
                    <a:pt x="2225" y="377066"/>
                  </a:lnTo>
                  <a:lnTo>
                    <a:pt x="954" y="368171"/>
                  </a:lnTo>
                  <a:lnTo>
                    <a:pt x="318" y="359277"/>
                  </a:lnTo>
                  <a:lnTo>
                    <a:pt x="0" y="349747"/>
                  </a:lnTo>
                  <a:lnTo>
                    <a:pt x="0" y="177891"/>
                  </a:lnTo>
                  <a:lnTo>
                    <a:pt x="318" y="168997"/>
                  </a:lnTo>
                  <a:lnTo>
                    <a:pt x="954" y="159785"/>
                  </a:lnTo>
                  <a:lnTo>
                    <a:pt x="2225" y="150890"/>
                  </a:lnTo>
                  <a:lnTo>
                    <a:pt x="3814" y="142313"/>
                  </a:lnTo>
                  <a:lnTo>
                    <a:pt x="5720" y="133419"/>
                  </a:lnTo>
                  <a:lnTo>
                    <a:pt x="8263" y="124842"/>
                  </a:lnTo>
                  <a:lnTo>
                    <a:pt x="10805" y="116582"/>
                  </a:lnTo>
                  <a:lnTo>
                    <a:pt x="14301" y="108641"/>
                  </a:lnTo>
                  <a:lnTo>
                    <a:pt x="17796" y="100699"/>
                  </a:lnTo>
                  <a:lnTo>
                    <a:pt x="21292" y="93393"/>
                  </a:lnTo>
                  <a:lnTo>
                    <a:pt x="26059" y="85769"/>
                  </a:lnTo>
                  <a:lnTo>
                    <a:pt x="30508" y="78781"/>
                  </a:lnTo>
                  <a:lnTo>
                    <a:pt x="35274" y="71474"/>
                  </a:lnTo>
                  <a:lnTo>
                    <a:pt x="40677" y="64803"/>
                  </a:lnTo>
                  <a:lnTo>
                    <a:pt x="46397" y="58450"/>
                  </a:lnTo>
                  <a:lnTo>
                    <a:pt x="52435" y="52414"/>
                  </a:lnTo>
                  <a:lnTo>
                    <a:pt x="58155" y="46379"/>
                  </a:lnTo>
                  <a:lnTo>
                    <a:pt x="65146" y="40661"/>
                  </a:lnTo>
                  <a:lnTo>
                    <a:pt x="71502" y="35261"/>
                  </a:lnTo>
                  <a:lnTo>
                    <a:pt x="78493" y="30496"/>
                  </a:lnTo>
                  <a:lnTo>
                    <a:pt x="85802" y="26048"/>
                  </a:lnTo>
                  <a:lnTo>
                    <a:pt x="93429" y="21601"/>
                  </a:lnTo>
                  <a:lnTo>
                    <a:pt x="100738" y="17789"/>
                  </a:lnTo>
                  <a:lnTo>
                    <a:pt x="108683" y="13977"/>
                  </a:lnTo>
                  <a:lnTo>
                    <a:pt x="116945" y="10801"/>
                  </a:lnTo>
                  <a:lnTo>
                    <a:pt x="125208" y="7942"/>
                  </a:lnTo>
                  <a:lnTo>
                    <a:pt x="133470" y="5718"/>
                  </a:lnTo>
                  <a:lnTo>
                    <a:pt x="142368" y="3812"/>
                  </a:lnTo>
                  <a:lnTo>
                    <a:pt x="150949" y="2224"/>
                  </a:lnTo>
                  <a:lnTo>
                    <a:pt x="159847" y="635"/>
                  </a:lnTo>
                  <a:lnTo>
                    <a:pt x="169062" y="318"/>
                  </a:lnTo>
                  <a:lnTo>
                    <a:pt x="17796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7" name="组合 6"/>
          <p:cNvGrpSpPr/>
          <p:nvPr/>
        </p:nvGrpSpPr>
        <p:grpSpPr>
          <a:xfrm>
            <a:off x="7161878" y="3311288"/>
            <a:ext cx="4876758" cy="738664"/>
            <a:chOff x="7161878" y="3311288"/>
            <a:chExt cx="4876758" cy="738664"/>
          </a:xfrm>
        </p:grpSpPr>
        <p:sp>
          <p:nvSpPr>
            <p:cNvPr id="8" name="文本框 7"/>
            <p:cNvSpPr txBox="1"/>
            <p:nvPr/>
          </p:nvSpPr>
          <p:spPr>
            <a:xfrm>
              <a:off x="7880974" y="3311288"/>
              <a:ext cx="4157662" cy="738664"/>
            </a:xfrm>
            <a:prstGeom prst="rect">
              <a:avLst/>
            </a:prstGeom>
            <a:noFill/>
          </p:spPr>
          <p:txBody>
            <a:bodyPr wrap="square" rtlCol="0">
              <a:spAutoFit/>
            </a:bodyPr>
            <a:lstStyle/>
            <a:p>
              <a:pPr lvl="0"/>
              <a:r>
                <a:rPr lang="zh-CN" altLang="en-US" sz="1400" dirty="0">
                  <a:solidFill>
                    <a:schemeClr val="bg1"/>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点击插入炫酷叼炸天的一些句子来解释这个关键词，简约有力具有感染力。点击插入炫酷叼炸天的一些句子来解释这个关键词，简约有力具有感染力。</a:t>
              </a:r>
              <a:endParaRPr lang="zh-CN" altLang="en-US" sz="1400" dirty="0">
                <a:solidFill>
                  <a:schemeClr val="bg1"/>
                </a:solidFill>
              </a:endParaRPr>
            </a:p>
          </p:txBody>
        </p:sp>
        <p:sp>
          <p:nvSpPr>
            <p:cNvPr id="9" name="KSO_Shape"/>
            <p:cNvSpPr/>
            <p:nvPr/>
          </p:nvSpPr>
          <p:spPr bwMode="auto">
            <a:xfrm>
              <a:off x="7161878" y="3357563"/>
              <a:ext cx="447273" cy="595041"/>
            </a:xfrm>
            <a:custGeom>
              <a:avLst/>
              <a:gdLst>
                <a:gd name="T0" fmla="*/ 646493 w 1717675"/>
                <a:gd name="T1" fmla="*/ 1877821 h 2282826"/>
                <a:gd name="T2" fmla="*/ 632296 w 1717675"/>
                <a:gd name="T3" fmla="*/ 1902668 h 2282826"/>
                <a:gd name="T4" fmla="*/ 561643 w 1717675"/>
                <a:gd name="T5" fmla="*/ 1890245 h 2282826"/>
                <a:gd name="T6" fmla="*/ 521694 w 1717675"/>
                <a:gd name="T7" fmla="*/ 1869426 h 2282826"/>
                <a:gd name="T8" fmla="*/ 494290 w 1717675"/>
                <a:gd name="T9" fmla="*/ 1846258 h 2282826"/>
                <a:gd name="T10" fmla="*/ 343424 w 1717675"/>
                <a:gd name="T11" fmla="*/ 1841558 h 2282826"/>
                <a:gd name="T12" fmla="*/ 316294 w 1717675"/>
                <a:gd name="T13" fmla="*/ 1870770 h 2282826"/>
                <a:gd name="T14" fmla="*/ 281223 w 1717675"/>
                <a:gd name="T15" fmla="*/ 1887558 h 2282826"/>
                <a:gd name="T16" fmla="*/ 211414 w 1717675"/>
                <a:gd name="T17" fmla="*/ 1903339 h 2282826"/>
                <a:gd name="T18" fmla="*/ 188916 w 1717675"/>
                <a:gd name="T19" fmla="*/ 1880842 h 2282826"/>
                <a:gd name="T20" fmla="*/ 910172 w 1717675"/>
                <a:gd name="T21" fmla="*/ 1591032 h 2282826"/>
                <a:gd name="T22" fmla="*/ 919436 w 1717675"/>
                <a:gd name="T23" fmla="*/ 1837004 h 2282826"/>
                <a:gd name="T24" fmla="*/ 824151 w 1717675"/>
                <a:gd name="T25" fmla="*/ 1660503 h 2282826"/>
                <a:gd name="T26" fmla="*/ 824482 w 1717675"/>
                <a:gd name="T27" fmla="*/ 1624272 h 2282826"/>
                <a:gd name="T28" fmla="*/ 876757 w 1717675"/>
                <a:gd name="T29" fmla="*/ 1594689 h 2282826"/>
                <a:gd name="T30" fmla="*/ 1310359 w 1717675"/>
                <a:gd name="T31" fmla="*/ 1868582 h 2282826"/>
                <a:gd name="T32" fmla="*/ 1270941 w 1717675"/>
                <a:gd name="T33" fmla="*/ 1904007 h 2282826"/>
                <a:gd name="T34" fmla="*/ 1006609 w 1717675"/>
                <a:gd name="T35" fmla="*/ 1889771 h 2282826"/>
                <a:gd name="T36" fmla="*/ 1152025 w 1717675"/>
                <a:gd name="T37" fmla="*/ 931304 h 2282826"/>
                <a:gd name="T38" fmla="*/ 726881 w 1717675"/>
                <a:gd name="T39" fmla="*/ 867716 h 2282826"/>
                <a:gd name="T40" fmla="*/ 541604 w 1717675"/>
                <a:gd name="T41" fmla="*/ 825323 h 2282826"/>
                <a:gd name="T42" fmla="*/ 705045 w 1717675"/>
                <a:gd name="T43" fmla="*/ 716362 h 2282826"/>
                <a:gd name="T44" fmla="*/ 714308 w 1717675"/>
                <a:gd name="T45" fmla="*/ 706427 h 2282826"/>
                <a:gd name="T46" fmla="*/ 682546 w 1717675"/>
                <a:gd name="T47" fmla="*/ 491816 h 2282826"/>
                <a:gd name="T48" fmla="*/ 798014 w 1717675"/>
                <a:gd name="T49" fmla="*/ 552755 h 2282826"/>
                <a:gd name="T50" fmla="*/ 848634 w 1717675"/>
                <a:gd name="T51" fmla="*/ 615349 h 2282826"/>
                <a:gd name="T52" fmla="*/ 843672 w 1717675"/>
                <a:gd name="T53" fmla="*/ 704439 h 2282826"/>
                <a:gd name="T54" fmla="*/ 678577 w 1717675"/>
                <a:gd name="T55" fmla="*/ 998536 h 2282826"/>
                <a:gd name="T56" fmla="*/ 639536 w 1717675"/>
                <a:gd name="T57" fmla="*/ 1263155 h 2282826"/>
                <a:gd name="T58" fmla="*/ 355335 w 1717675"/>
                <a:gd name="T59" fmla="*/ 1810611 h 2282826"/>
                <a:gd name="T60" fmla="*/ 169727 w 1717675"/>
                <a:gd name="T61" fmla="*/ 1155519 h 2282826"/>
                <a:gd name="T62" fmla="*/ 74773 w 1717675"/>
                <a:gd name="T63" fmla="*/ 1019069 h 2282826"/>
                <a:gd name="T64" fmla="*/ 5956 w 1717675"/>
                <a:gd name="T65" fmla="*/ 714707 h 2282826"/>
                <a:gd name="T66" fmla="*/ 3640 w 1717675"/>
                <a:gd name="T67" fmla="*/ 610713 h 2282826"/>
                <a:gd name="T68" fmla="*/ 60546 w 1717675"/>
                <a:gd name="T69" fmla="*/ 545468 h 2282826"/>
                <a:gd name="T70" fmla="*/ 178990 w 1717675"/>
                <a:gd name="T71" fmla="*/ 498771 h 2282826"/>
                <a:gd name="T72" fmla="*/ 406617 w 1717675"/>
                <a:gd name="T73" fmla="*/ 556398 h 2282826"/>
                <a:gd name="T74" fmla="*/ 560793 w 1717675"/>
                <a:gd name="T75" fmla="*/ 477575 h 2282826"/>
                <a:gd name="T76" fmla="*/ 528293 w 1717675"/>
                <a:gd name="T77" fmla="*/ 15908 h 2282826"/>
                <a:gd name="T78" fmla="*/ 610084 w 1717675"/>
                <a:gd name="T79" fmla="*/ 67278 h 2282826"/>
                <a:gd name="T80" fmla="*/ 575977 w 1717675"/>
                <a:gd name="T81" fmla="*/ 113675 h 2282826"/>
                <a:gd name="T82" fmla="*/ 510080 w 1717675"/>
                <a:gd name="T83" fmla="*/ 126932 h 2282826"/>
                <a:gd name="T84" fmla="*/ 527630 w 1717675"/>
                <a:gd name="T85" fmla="*/ 138864 h 2282826"/>
                <a:gd name="T86" fmla="*/ 587235 w 1717675"/>
                <a:gd name="T87" fmla="*/ 146155 h 2282826"/>
                <a:gd name="T88" fmla="*/ 600150 w 1717675"/>
                <a:gd name="T89" fmla="*/ 190233 h 2282826"/>
                <a:gd name="T90" fmla="*/ 616376 w 1717675"/>
                <a:gd name="T91" fmla="*/ 239282 h 2282826"/>
                <a:gd name="T92" fmla="*/ 603130 w 1717675"/>
                <a:gd name="T93" fmla="*/ 312857 h 2282826"/>
                <a:gd name="T94" fmla="*/ 587566 w 1717675"/>
                <a:gd name="T95" fmla="*/ 315177 h 2282826"/>
                <a:gd name="T96" fmla="*/ 545181 w 1717675"/>
                <a:gd name="T97" fmla="*/ 411619 h 2282826"/>
                <a:gd name="T98" fmla="*/ 478953 w 1717675"/>
                <a:gd name="T99" fmla="*/ 468954 h 2282826"/>
                <a:gd name="T100" fmla="*/ 413718 w 1717675"/>
                <a:gd name="T101" fmla="*/ 480223 h 2282826"/>
                <a:gd name="T102" fmla="*/ 348815 w 1717675"/>
                <a:gd name="T103" fmla="*/ 442110 h 2282826"/>
                <a:gd name="T104" fmla="*/ 287554 w 1717675"/>
                <a:gd name="T105" fmla="*/ 364558 h 2282826"/>
                <a:gd name="T106" fmla="*/ 255765 w 1717675"/>
                <a:gd name="T107" fmla="*/ 313852 h 2282826"/>
                <a:gd name="T108" fmla="*/ 239207 w 1717675"/>
                <a:gd name="T109" fmla="*/ 289327 h 2282826"/>
                <a:gd name="T110" fmla="*/ 247486 w 1717675"/>
                <a:gd name="T111" fmla="*/ 195867 h 2282826"/>
                <a:gd name="T112" fmla="*/ 255433 w 1717675"/>
                <a:gd name="T113" fmla="*/ 146817 h 2282826"/>
                <a:gd name="T114" fmla="*/ 272652 w 1717675"/>
                <a:gd name="T115" fmla="*/ 85174 h 2282826"/>
                <a:gd name="T116" fmla="*/ 273977 w 1717675"/>
                <a:gd name="T117" fmla="*/ 57003 h 2282826"/>
                <a:gd name="T118" fmla="*/ 370339 w 1717675"/>
                <a:gd name="T119" fmla="*/ 9942 h 228282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17675" h="2282826">
                  <a:moveTo>
                    <a:pt x="592137" y="2193925"/>
                  </a:moveTo>
                  <a:lnTo>
                    <a:pt x="708970" y="2193925"/>
                  </a:lnTo>
                  <a:lnTo>
                    <a:pt x="714515" y="2197144"/>
                  </a:lnTo>
                  <a:lnTo>
                    <a:pt x="727980" y="2206399"/>
                  </a:lnTo>
                  <a:lnTo>
                    <a:pt x="736693" y="2212836"/>
                  </a:lnTo>
                  <a:lnTo>
                    <a:pt x="745406" y="2219677"/>
                  </a:lnTo>
                  <a:lnTo>
                    <a:pt x="754119" y="2226919"/>
                  </a:lnTo>
                  <a:lnTo>
                    <a:pt x="762436" y="2234966"/>
                  </a:lnTo>
                  <a:lnTo>
                    <a:pt x="769565" y="2242611"/>
                  </a:lnTo>
                  <a:lnTo>
                    <a:pt x="773129" y="2246635"/>
                  </a:lnTo>
                  <a:lnTo>
                    <a:pt x="775505" y="2250256"/>
                  </a:lnTo>
                  <a:lnTo>
                    <a:pt x="778278" y="2253877"/>
                  </a:lnTo>
                  <a:lnTo>
                    <a:pt x="779466" y="2257499"/>
                  </a:lnTo>
                  <a:lnTo>
                    <a:pt x="780654" y="2261120"/>
                  </a:lnTo>
                  <a:lnTo>
                    <a:pt x="781050" y="2264339"/>
                  </a:lnTo>
                  <a:lnTo>
                    <a:pt x="780654" y="2267558"/>
                  </a:lnTo>
                  <a:lnTo>
                    <a:pt x="779070" y="2269972"/>
                  </a:lnTo>
                  <a:lnTo>
                    <a:pt x="777089" y="2272386"/>
                  </a:lnTo>
                  <a:lnTo>
                    <a:pt x="773921" y="2275203"/>
                  </a:lnTo>
                  <a:lnTo>
                    <a:pt x="769565" y="2276812"/>
                  </a:lnTo>
                  <a:lnTo>
                    <a:pt x="764812" y="2278422"/>
                  </a:lnTo>
                  <a:lnTo>
                    <a:pt x="758475" y="2280031"/>
                  </a:lnTo>
                  <a:lnTo>
                    <a:pt x="750951" y="2280836"/>
                  </a:lnTo>
                  <a:lnTo>
                    <a:pt x="741446" y="2281238"/>
                  </a:lnTo>
                  <a:lnTo>
                    <a:pt x="732733" y="2281238"/>
                  </a:lnTo>
                  <a:lnTo>
                    <a:pt x="724020" y="2280434"/>
                  </a:lnTo>
                  <a:lnTo>
                    <a:pt x="715703" y="2279226"/>
                  </a:lnTo>
                  <a:lnTo>
                    <a:pt x="707782" y="2278019"/>
                  </a:lnTo>
                  <a:lnTo>
                    <a:pt x="700653" y="2276008"/>
                  </a:lnTo>
                  <a:lnTo>
                    <a:pt x="693524" y="2273996"/>
                  </a:lnTo>
                  <a:lnTo>
                    <a:pt x="686395" y="2271179"/>
                  </a:lnTo>
                  <a:lnTo>
                    <a:pt x="680059" y="2268363"/>
                  </a:lnTo>
                  <a:lnTo>
                    <a:pt x="673722" y="2265144"/>
                  </a:lnTo>
                  <a:lnTo>
                    <a:pt x="667385" y="2261925"/>
                  </a:lnTo>
                  <a:lnTo>
                    <a:pt x="661445" y="2258303"/>
                  </a:lnTo>
                  <a:lnTo>
                    <a:pt x="649959" y="2250659"/>
                  </a:lnTo>
                  <a:lnTo>
                    <a:pt x="638474" y="2242611"/>
                  </a:lnTo>
                  <a:lnTo>
                    <a:pt x="633722" y="2239392"/>
                  </a:lnTo>
                  <a:lnTo>
                    <a:pt x="630553" y="2237381"/>
                  </a:lnTo>
                  <a:lnTo>
                    <a:pt x="629365" y="2237381"/>
                  </a:lnTo>
                  <a:lnTo>
                    <a:pt x="627781" y="2237381"/>
                  </a:lnTo>
                  <a:lnTo>
                    <a:pt x="627385" y="2237783"/>
                  </a:lnTo>
                  <a:lnTo>
                    <a:pt x="626593" y="2238990"/>
                  </a:lnTo>
                  <a:lnTo>
                    <a:pt x="625801" y="2240197"/>
                  </a:lnTo>
                  <a:lnTo>
                    <a:pt x="625405" y="2241807"/>
                  </a:lnTo>
                  <a:lnTo>
                    <a:pt x="624613" y="2243014"/>
                  </a:lnTo>
                  <a:lnTo>
                    <a:pt x="623820" y="2243416"/>
                  </a:lnTo>
                  <a:lnTo>
                    <a:pt x="623028" y="2243416"/>
                  </a:lnTo>
                  <a:lnTo>
                    <a:pt x="609563" y="2243014"/>
                  </a:lnTo>
                  <a:lnTo>
                    <a:pt x="602434" y="2242209"/>
                  </a:lnTo>
                  <a:lnTo>
                    <a:pt x="599266" y="2241404"/>
                  </a:lnTo>
                  <a:lnTo>
                    <a:pt x="597682" y="2240599"/>
                  </a:lnTo>
                  <a:lnTo>
                    <a:pt x="595305" y="2229333"/>
                  </a:lnTo>
                  <a:lnTo>
                    <a:pt x="593721" y="2220079"/>
                  </a:lnTo>
                  <a:lnTo>
                    <a:pt x="592929" y="2212434"/>
                  </a:lnTo>
                  <a:lnTo>
                    <a:pt x="592929" y="2206801"/>
                  </a:lnTo>
                  <a:lnTo>
                    <a:pt x="592929" y="2202375"/>
                  </a:lnTo>
                  <a:lnTo>
                    <a:pt x="593325" y="2199558"/>
                  </a:lnTo>
                  <a:lnTo>
                    <a:pt x="593721" y="2197144"/>
                  </a:lnTo>
                  <a:lnTo>
                    <a:pt x="592137" y="2193925"/>
                  </a:lnTo>
                  <a:close/>
                  <a:moveTo>
                    <a:pt x="295275" y="2193925"/>
                  </a:moveTo>
                  <a:lnTo>
                    <a:pt x="412750" y="2193925"/>
                  </a:lnTo>
                  <a:lnTo>
                    <a:pt x="411162" y="2197144"/>
                  </a:lnTo>
                  <a:lnTo>
                    <a:pt x="411559" y="2199558"/>
                  </a:lnTo>
                  <a:lnTo>
                    <a:pt x="411956" y="2202375"/>
                  </a:lnTo>
                  <a:lnTo>
                    <a:pt x="411956" y="2206801"/>
                  </a:lnTo>
                  <a:lnTo>
                    <a:pt x="411956" y="2212434"/>
                  </a:lnTo>
                  <a:lnTo>
                    <a:pt x="411162" y="2220079"/>
                  </a:lnTo>
                  <a:lnTo>
                    <a:pt x="409575" y="2229333"/>
                  </a:lnTo>
                  <a:lnTo>
                    <a:pt x="407194" y="2240599"/>
                  </a:lnTo>
                  <a:lnTo>
                    <a:pt x="405606" y="2241404"/>
                  </a:lnTo>
                  <a:lnTo>
                    <a:pt x="402431" y="2242209"/>
                  </a:lnTo>
                  <a:lnTo>
                    <a:pt x="395287" y="2243014"/>
                  </a:lnTo>
                  <a:lnTo>
                    <a:pt x="381794" y="2243416"/>
                  </a:lnTo>
                  <a:lnTo>
                    <a:pt x="381000" y="2243416"/>
                  </a:lnTo>
                  <a:lnTo>
                    <a:pt x="380603" y="2243014"/>
                  </a:lnTo>
                  <a:lnTo>
                    <a:pt x="379412" y="2241807"/>
                  </a:lnTo>
                  <a:lnTo>
                    <a:pt x="379015" y="2240197"/>
                  </a:lnTo>
                  <a:lnTo>
                    <a:pt x="378222" y="2238990"/>
                  </a:lnTo>
                  <a:lnTo>
                    <a:pt x="377825" y="2237783"/>
                  </a:lnTo>
                  <a:lnTo>
                    <a:pt x="377031" y="2237381"/>
                  </a:lnTo>
                  <a:lnTo>
                    <a:pt x="375840" y="2237381"/>
                  </a:lnTo>
                  <a:lnTo>
                    <a:pt x="374650" y="2237381"/>
                  </a:lnTo>
                  <a:lnTo>
                    <a:pt x="371475" y="2239392"/>
                  </a:lnTo>
                  <a:lnTo>
                    <a:pt x="366315" y="2242611"/>
                  </a:lnTo>
                  <a:lnTo>
                    <a:pt x="354806" y="2250659"/>
                  </a:lnTo>
                  <a:lnTo>
                    <a:pt x="343694" y="2258303"/>
                  </a:lnTo>
                  <a:lnTo>
                    <a:pt x="337343" y="2261925"/>
                  </a:lnTo>
                  <a:lnTo>
                    <a:pt x="331390" y="2265144"/>
                  </a:lnTo>
                  <a:lnTo>
                    <a:pt x="324643" y="2268363"/>
                  </a:lnTo>
                  <a:lnTo>
                    <a:pt x="318293" y="2271179"/>
                  </a:lnTo>
                  <a:lnTo>
                    <a:pt x="311150" y="2273996"/>
                  </a:lnTo>
                  <a:lnTo>
                    <a:pt x="304006" y="2276008"/>
                  </a:lnTo>
                  <a:lnTo>
                    <a:pt x="296862" y="2278019"/>
                  </a:lnTo>
                  <a:lnTo>
                    <a:pt x="288528" y="2279226"/>
                  </a:lnTo>
                  <a:lnTo>
                    <a:pt x="280590" y="2280434"/>
                  </a:lnTo>
                  <a:lnTo>
                    <a:pt x="272256" y="2281238"/>
                  </a:lnTo>
                  <a:lnTo>
                    <a:pt x="263128" y="2281238"/>
                  </a:lnTo>
                  <a:lnTo>
                    <a:pt x="253603" y="2280836"/>
                  </a:lnTo>
                  <a:lnTo>
                    <a:pt x="246062" y="2280031"/>
                  </a:lnTo>
                  <a:lnTo>
                    <a:pt x="239712" y="2278422"/>
                  </a:lnTo>
                  <a:lnTo>
                    <a:pt x="234949" y="2276812"/>
                  </a:lnTo>
                  <a:lnTo>
                    <a:pt x="230584" y="2275203"/>
                  </a:lnTo>
                  <a:lnTo>
                    <a:pt x="227409" y="2272386"/>
                  </a:lnTo>
                  <a:lnTo>
                    <a:pt x="225424" y="2269972"/>
                  </a:lnTo>
                  <a:lnTo>
                    <a:pt x="224234" y="2267558"/>
                  </a:lnTo>
                  <a:lnTo>
                    <a:pt x="223837" y="2264339"/>
                  </a:lnTo>
                  <a:lnTo>
                    <a:pt x="223837" y="2261120"/>
                  </a:lnTo>
                  <a:lnTo>
                    <a:pt x="225028" y="2257499"/>
                  </a:lnTo>
                  <a:lnTo>
                    <a:pt x="226615" y="2253877"/>
                  </a:lnTo>
                  <a:lnTo>
                    <a:pt x="228996" y="2250256"/>
                  </a:lnTo>
                  <a:lnTo>
                    <a:pt x="231378" y="2246635"/>
                  </a:lnTo>
                  <a:lnTo>
                    <a:pt x="234949" y="2242611"/>
                  </a:lnTo>
                  <a:lnTo>
                    <a:pt x="242093" y="2234966"/>
                  </a:lnTo>
                  <a:lnTo>
                    <a:pt x="250428" y="2226919"/>
                  </a:lnTo>
                  <a:lnTo>
                    <a:pt x="259159" y="2219677"/>
                  </a:lnTo>
                  <a:lnTo>
                    <a:pt x="268684" y="2212836"/>
                  </a:lnTo>
                  <a:lnTo>
                    <a:pt x="277018" y="2206399"/>
                  </a:lnTo>
                  <a:lnTo>
                    <a:pt x="290115" y="2197144"/>
                  </a:lnTo>
                  <a:lnTo>
                    <a:pt x="295275" y="2193925"/>
                  </a:lnTo>
                  <a:close/>
                  <a:moveTo>
                    <a:pt x="1091803" y="1906588"/>
                  </a:moveTo>
                  <a:lnTo>
                    <a:pt x="1106091" y="1906588"/>
                  </a:lnTo>
                  <a:lnTo>
                    <a:pt x="1118394" y="1906588"/>
                  </a:lnTo>
                  <a:lnTo>
                    <a:pt x="1127919" y="1906987"/>
                  </a:lnTo>
                  <a:lnTo>
                    <a:pt x="1136650" y="1907385"/>
                  </a:lnTo>
                  <a:lnTo>
                    <a:pt x="1129506" y="2235201"/>
                  </a:lnTo>
                  <a:lnTo>
                    <a:pt x="1127919" y="2234006"/>
                  </a:lnTo>
                  <a:lnTo>
                    <a:pt x="1123950" y="2229625"/>
                  </a:lnTo>
                  <a:lnTo>
                    <a:pt x="1119981" y="2225243"/>
                  </a:lnTo>
                  <a:lnTo>
                    <a:pt x="1115219" y="2219667"/>
                  </a:lnTo>
                  <a:lnTo>
                    <a:pt x="1109663" y="2211302"/>
                  </a:lnTo>
                  <a:lnTo>
                    <a:pt x="1102916" y="2201344"/>
                  </a:lnTo>
                  <a:lnTo>
                    <a:pt x="1094185" y="2188598"/>
                  </a:lnTo>
                  <a:lnTo>
                    <a:pt x="1085056" y="2173064"/>
                  </a:lnTo>
                  <a:lnTo>
                    <a:pt x="1073547" y="2154343"/>
                  </a:lnTo>
                  <a:lnTo>
                    <a:pt x="1061641" y="2132435"/>
                  </a:lnTo>
                  <a:lnTo>
                    <a:pt x="1047353" y="2106943"/>
                  </a:lnTo>
                  <a:lnTo>
                    <a:pt x="1031478" y="2077467"/>
                  </a:lnTo>
                  <a:lnTo>
                    <a:pt x="1014413" y="2043610"/>
                  </a:lnTo>
                  <a:lnTo>
                    <a:pt x="994966" y="2005371"/>
                  </a:lnTo>
                  <a:lnTo>
                    <a:pt x="992188" y="1999795"/>
                  </a:lnTo>
                  <a:lnTo>
                    <a:pt x="990203" y="1995015"/>
                  </a:lnTo>
                  <a:lnTo>
                    <a:pt x="988616" y="1989837"/>
                  </a:lnTo>
                  <a:lnTo>
                    <a:pt x="987028" y="1985057"/>
                  </a:lnTo>
                  <a:lnTo>
                    <a:pt x="985838" y="1980277"/>
                  </a:lnTo>
                  <a:lnTo>
                    <a:pt x="985044" y="1976294"/>
                  </a:lnTo>
                  <a:lnTo>
                    <a:pt x="984647" y="1971514"/>
                  </a:lnTo>
                  <a:lnTo>
                    <a:pt x="984250" y="1967929"/>
                  </a:lnTo>
                  <a:lnTo>
                    <a:pt x="984250" y="1963946"/>
                  </a:lnTo>
                  <a:lnTo>
                    <a:pt x="984647" y="1959963"/>
                  </a:lnTo>
                  <a:lnTo>
                    <a:pt x="985441" y="1956378"/>
                  </a:lnTo>
                  <a:lnTo>
                    <a:pt x="986235" y="1952793"/>
                  </a:lnTo>
                  <a:lnTo>
                    <a:pt x="987822" y="1950005"/>
                  </a:lnTo>
                  <a:lnTo>
                    <a:pt x="989013" y="1946420"/>
                  </a:lnTo>
                  <a:lnTo>
                    <a:pt x="990600" y="1943632"/>
                  </a:lnTo>
                  <a:lnTo>
                    <a:pt x="992585" y="1941242"/>
                  </a:lnTo>
                  <a:lnTo>
                    <a:pt x="996950" y="1935666"/>
                  </a:lnTo>
                  <a:lnTo>
                    <a:pt x="1002110" y="1930886"/>
                  </a:lnTo>
                  <a:lnTo>
                    <a:pt x="1008063" y="1926903"/>
                  </a:lnTo>
                  <a:lnTo>
                    <a:pt x="1014413" y="1923318"/>
                  </a:lnTo>
                  <a:lnTo>
                    <a:pt x="1021160" y="1920131"/>
                  </a:lnTo>
                  <a:lnTo>
                    <a:pt x="1028700" y="1916945"/>
                  </a:lnTo>
                  <a:lnTo>
                    <a:pt x="1036241" y="1914953"/>
                  </a:lnTo>
                  <a:lnTo>
                    <a:pt x="1043781" y="1912563"/>
                  </a:lnTo>
                  <a:lnTo>
                    <a:pt x="1051719" y="1910970"/>
                  </a:lnTo>
                  <a:lnTo>
                    <a:pt x="1060053" y="1909376"/>
                  </a:lnTo>
                  <a:lnTo>
                    <a:pt x="1068388" y="1908580"/>
                  </a:lnTo>
                  <a:lnTo>
                    <a:pt x="1076325" y="1907783"/>
                  </a:lnTo>
                  <a:lnTo>
                    <a:pt x="1091803" y="1906588"/>
                  </a:lnTo>
                  <a:close/>
                  <a:moveTo>
                    <a:pt x="1381919" y="1116013"/>
                  </a:moveTo>
                  <a:lnTo>
                    <a:pt x="1717675" y="1488552"/>
                  </a:lnTo>
                  <a:lnTo>
                    <a:pt x="1574631" y="1488552"/>
                  </a:lnTo>
                  <a:lnTo>
                    <a:pt x="1574631" y="2220141"/>
                  </a:lnTo>
                  <a:lnTo>
                    <a:pt x="1574234" y="2226886"/>
                  </a:lnTo>
                  <a:lnTo>
                    <a:pt x="1573439" y="2232837"/>
                  </a:lnTo>
                  <a:lnTo>
                    <a:pt x="1571850" y="2239185"/>
                  </a:lnTo>
                  <a:lnTo>
                    <a:pt x="1569863" y="2244342"/>
                  </a:lnTo>
                  <a:lnTo>
                    <a:pt x="1567081" y="2249897"/>
                  </a:lnTo>
                  <a:lnTo>
                    <a:pt x="1563903" y="2255451"/>
                  </a:lnTo>
                  <a:lnTo>
                    <a:pt x="1560327" y="2260212"/>
                  </a:lnTo>
                  <a:lnTo>
                    <a:pt x="1556353" y="2264576"/>
                  </a:lnTo>
                  <a:lnTo>
                    <a:pt x="1551982" y="2268544"/>
                  </a:lnTo>
                  <a:lnTo>
                    <a:pt x="1546817" y="2272114"/>
                  </a:lnTo>
                  <a:lnTo>
                    <a:pt x="1541651" y="2275288"/>
                  </a:lnTo>
                  <a:lnTo>
                    <a:pt x="1536486" y="2278065"/>
                  </a:lnTo>
                  <a:lnTo>
                    <a:pt x="1530526" y="2280446"/>
                  </a:lnTo>
                  <a:lnTo>
                    <a:pt x="1524565" y="2281636"/>
                  </a:lnTo>
                  <a:lnTo>
                    <a:pt x="1518208" y="2282826"/>
                  </a:lnTo>
                  <a:lnTo>
                    <a:pt x="1511850" y="2282826"/>
                  </a:lnTo>
                  <a:lnTo>
                    <a:pt x="1252384" y="2282826"/>
                  </a:lnTo>
                  <a:lnTo>
                    <a:pt x="1245629" y="2282826"/>
                  </a:lnTo>
                  <a:lnTo>
                    <a:pt x="1239669" y="2281636"/>
                  </a:lnTo>
                  <a:lnTo>
                    <a:pt x="1233312" y="2280446"/>
                  </a:lnTo>
                  <a:lnTo>
                    <a:pt x="1227749" y="2278065"/>
                  </a:lnTo>
                  <a:lnTo>
                    <a:pt x="1222186" y="2275288"/>
                  </a:lnTo>
                  <a:lnTo>
                    <a:pt x="1217020" y="2272114"/>
                  </a:lnTo>
                  <a:lnTo>
                    <a:pt x="1212252" y="2268544"/>
                  </a:lnTo>
                  <a:lnTo>
                    <a:pt x="1207484" y="2264576"/>
                  </a:lnTo>
                  <a:lnTo>
                    <a:pt x="1203908" y="2260212"/>
                  </a:lnTo>
                  <a:lnTo>
                    <a:pt x="1199935" y="2255451"/>
                  </a:lnTo>
                  <a:lnTo>
                    <a:pt x="1197153" y="2249897"/>
                  </a:lnTo>
                  <a:lnTo>
                    <a:pt x="1193974" y="2244342"/>
                  </a:lnTo>
                  <a:lnTo>
                    <a:pt x="1191988" y="2239185"/>
                  </a:lnTo>
                  <a:lnTo>
                    <a:pt x="1190796" y="2232837"/>
                  </a:lnTo>
                  <a:lnTo>
                    <a:pt x="1189604" y="2226886"/>
                  </a:lnTo>
                  <a:lnTo>
                    <a:pt x="1189604" y="2220141"/>
                  </a:lnTo>
                  <a:lnTo>
                    <a:pt x="1189604" y="1488552"/>
                  </a:lnTo>
                  <a:lnTo>
                    <a:pt x="1046162" y="1488552"/>
                  </a:lnTo>
                  <a:lnTo>
                    <a:pt x="1381919" y="1116013"/>
                  </a:lnTo>
                  <a:close/>
                  <a:moveTo>
                    <a:pt x="871935" y="1039813"/>
                  </a:moveTo>
                  <a:lnTo>
                    <a:pt x="819150" y="1046560"/>
                  </a:lnTo>
                  <a:lnTo>
                    <a:pt x="529431" y="1083469"/>
                  </a:lnTo>
                  <a:lnTo>
                    <a:pt x="515144" y="1089422"/>
                  </a:lnTo>
                  <a:lnTo>
                    <a:pt x="486569" y="1100535"/>
                  </a:lnTo>
                  <a:lnTo>
                    <a:pt x="434975" y="1121966"/>
                  </a:lnTo>
                  <a:lnTo>
                    <a:pt x="483394" y="1115616"/>
                  </a:lnTo>
                  <a:lnTo>
                    <a:pt x="504825" y="1112441"/>
                  </a:lnTo>
                  <a:lnTo>
                    <a:pt x="892572" y="1062832"/>
                  </a:lnTo>
                  <a:lnTo>
                    <a:pt x="888207" y="1058466"/>
                  </a:lnTo>
                  <a:lnTo>
                    <a:pt x="871935" y="1039813"/>
                  </a:lnTo>
                  <a:close/>
                  <a:moveTo>
                    <a:pt x="649685" y="989013"/>
                  </a:moveTo>
                  <a:lnTo>
                    <a:pt x="509588" y="995760"/>
                  </a:lnTo>
                  <a:lnTo>
                    <a:pt x="469900" y="997744"/>
                  </a:lnTo>
                  <a:lnTo>
                    <a:pt x="447675" y="998935"/>
                  </a:lnTo>
                  <a:lnTo>
                    <a:pt x="200025" y="1021954"/>
                  </a:lnTo>
                  <a:lnTo>
                    <a:pt x="187325" y="1029891"/>
                  </a:lnTo>
                  <a:lnTo>
                    <a:pt x="112712" y="1074341"/>
                  </a:lnTo>
                  <a:lnTo>
                    <a:pt x="506413" y="1011635"/>
                  </a:lnTo>
                  <a:lnTo>
                    <a:pt x="551260" y="1004491"/>
                  </a:lnTo>
                  <a:lnTo>
                    <a:pt x="560785" y="1002904"/>
                  </a:lnTo>
                  <a:lnTo>
                    <a:pt x="649685" y="989013"/>
                  </a:lnTo>
                  <a:close/>
                  <a:moveTo>
                    <a:pt x="150813" y="851694"/>
                  </a:moveTo>
                  <a:lnTo>
                    <a:pt x="153988" y="857647"/>
                  </a:lnTo>
                  <a:lnTo>
                    <a:pt x="157163" y="865585"/>
                  </a:lnTo>
                  <a:lnTo>
                    <a:pt x="165497" y="887810"/>
                  </a:lnTo>
                  <a:lnTo>
                    <a:pt x="163909" y="862410"/>
                  </a:lnTo>
                  <a:lnTo>
                    <a:pt x="157956" y="858044"/>
                  </a:lnTo>
                  <a:lnTo>
                    <a:pt x="150813" y="851694"/>
                  </a:lnTo>
                  <a:close/>
                  <a:moveTo>
                    <a:pt x="855663" y="846138"/>
                  </a:moveTo>
                  <a:lnTo>
                    <a:pt x="854869" y="846535"/>
                  </a:lnTo>
                  <a:lnTo>
                    <a:pt x="854075" y="847328"/>
                  </a:lnTo>
                  <a:lnTo>
                    <a:pt x="845741" y="858441"/>
                  </a:lnTo>
                  <a:lnTo>
                    <a:pt x="837803" y="869553"/>
                  </a:lnTo>
                  <a:lnTo>
                    <a:pt x="835819" y="872728"/>
                  </a:lnTo>
                  <a:lnTo>
                    <a:pt x="827881" y="991394"/>
                  </a:lnTo>
                  <a:lnTo>
                    <a:pt x="833835" y="962422"/>
                  </a:lnTo>
                  <a:lnTo>
                    <a:pt x="840185" y="934641"/>
                  </a:lnTo>
                  <a:lnTo>
                    <a:pt x="851297" y="885428"/>
                  </a:lnTo>
                  <a:lnTo>
                    <a:pt x="854869" y="866775"/>
                  </a:lnTo>
                  <a:lnTo>
                    <a:pt x="856060" y="859235"/>
                  </a:lnTo>
                  <a:lnTo>
                    <a:pt x="856853" y="853282"/>
                  </a:lnTo>
                  <a:lnTo>
                    <a:pt x="857647" y="848916"/>
                  </a:lnTo>
                  <a:lnTo>
                    <a:pt x="856853" y="846535"/>
                  </a:lnTo>
                  <a:lnTo>
                    <a:pt x="856457" y="846138"/>
                  </a:lnTo>
                  <a:lnTo>
                    <a:pt x="855663" y="846138"/>
                  </a:lnTo>
                  <a:close/>
                  <a:moveTo>
                    <a:pt x="701278" y="569913"/>
                  </a:moveTo>
                  <a:lnTo>
                    <a:pt x="716360" y="569913"/>
                  </a:lnTo>
                  <a:lnTo>
                    <a:pt x="730647" y="570707"/>
                  </a:lnTo>
                  <a:lnTo>
                    <a:pt x="745331" y="572294"/>
                  </a:lnTo>
                  <a:lnTo>
                    <a:pt x="760016" y="574675"/>
                  </a:lnTo>
                  <a:lnTo>
                    <a:pt x="774700" y="577453"/>
                  </a:lnTo>
                  <a:lnTo>
                    <a:pt x="789781" y="581025"/>
                  </a:lnTo>
                  <a:lnTo>
                    <a:pt x="804466" y="584994"/>
                  </a:lnTo>
                  <a:lnTo>
                    <a:pt x="818753" y="589360"/>
                  </a:lnTo>
                  <a:lnTo>
                    <a:pt x="833041" y="594519"/>
                  </a:lnTo>
                  <a:lnTo>
                    <a:pt x="846932" y="599678"/>
                  </a:lnTo>
                  <a:lnTo>
                    <a:pt x="860822" y="605632"/>
                  </a:lnTo>
                  <a:lnTo>
                    <a:pt x="874316" y="611982"/>
                  </a:lnTo>
                  <a:lnTo>
                    <a:pt x="887810" y="618332"/>
                  </a:lnTo>
                  <a:lnTo>
                    <a:pt x="900510" y="625078"/>
                  </a:lnTo>
                  <a:lnTo>
                    <a:pt x="912813" y="632222"/>
                  </a:lnTo>
                  <a:lnTo>
                    <a:pt x="924719" y="639366"/>
                  </a:lnTo>
                  <a:lnTo>
                    <a:pt x="936228" y="646907"/>
                  </a:lnTo>
                  <a:lnTo>
                    <a:pt x="946944" y="654844"/>
                  </a:lnTo>
                  <a:lnTo>
                    <a:pt x="957263" y="662385"/>
                  </a:lnTo>
                  <a:lnTo>
                    <a:pt x="967185" y="669925"/>
                  </a:lnTo>
                  <a:lnTo>
                    <a:pt x="975916" y="677466"/>
                  </a:lnTo>
                  <a:lnTo>
                    <a:pt x="983853" y="685007"/>
                  </a:lnTo>
                  <a:lnTo>
                    <a:pt x="991394" y="692547"/>
                  </a:lnTo>
                  <a:lnTo>
                    <a:pt x="998141" y="700088"/>
                  </a:lnTo>
                  <a:lnTo>
                    <a:pt x="1003698" y="707232"/>
                  </a:lnTo>
                  <a:lnTo>
                    <a:pt x="1008857" y="714375"/>
                  </a:lnTo>
                  <a:lnTo>
                    <a:pt x="1012429" y="721122"/>
                  </a:lnTo>
                  <a:lnTo>
                    <a:pt x="1015604" y="727869"/>
                  </a:lnTo>
                  <a:lnTo>
                    <a:pt x="1017588" y="734219"/>
                  </a:lnTo>
                  <a:lnTo>
                    <a:pt x="1017985" y="737394"/>
                  </a:lnTo>
                  <a:lnTo>
                    <a:pt x="1018382" y="740172"/>
                  </a:lnTo>
                  <a:lnTo>
                    <a:pt x="1019176" y="749300"/>
                  </a:lnTo>
                  <a:lnTo>
                    <a:pt x="1020366" y="758032"/>
                  </a:lnTo>
                  <a:lnTo>
                    <a:pt x="1020763" y="767557"/>
                  </a:lnTo>
                  <a:lnTo>
                    <a:pt x="1020763" y="777478"/>
                  </a:lnTo>
                  <a:lnTo>
                    <a:pt x="1020366" y="787797"/>
                  </a:lnTo>
                  <a:lnTo>
                    <a:pt x="1019176" y="798513"/>
                  </a:lnTo>
                  <a:lnTo>
                    <a:pt x="1017985" y="809228"/>
                  </a:lnTo>
                  <a:lnTo>
                    <a:pt x="1016398" y="820341"/>
                  </a:lnTo>
                  <a:lnTo>
                    <a:pt x="1014810" y="832247"/>
                  </a:lnTo>
                  <a:lnTo>
                    <a:pt x="1012032" y="844153"/>
                  </a:lnTo>
                  <a:lnTo>
                    <a:pt x="1007269" y="867966"/>
                  </a:lnTo>
                  <a:lnTo>
                    <a:pt x="1000919" y="893366"/>
                  </a:lnTo>
                  <a:lnTo>
                    <a:pt x="993776" y="919163"/>
                  </a:lnTo>
                  <a:lnTo>
                    <a:pt x="985441" y="945754"/>
                  </a:lnTo>
                  <a:lnTo>
                    <a:pt x="977107" y="972741"/>
                  </a:lnTo>
                  <a:lnTo>
                    <a:pt x="967978" y="1000125"/>
                  </a:lnTo>
                  <a:lnTo>
                    <a:pt x="958057" y="1027510"/>
                  </a:lnTo>
                  <a:lnTo>
                    <a:pt x="937419" y="1083072"/>
                  </a:lnTo>
                  <a:lnTo>
                    <a:pt x="917178" y="1137444"/>
                  </a:lnTo>
                  <a:lnTo>
                    <a:pt x="892572" y="1213644"/>
                  </a:lnTo>
                  <a:lnTo>
                    <a:pt x="813991" y="1196579"/>
                  </a:lnTo>
                  <a:lnTo>
                    <a:pt x="809625" y="1257697"/>
                  </a:lnTo>
                  <a:lnTo>
                    <a:pt x="802481" y="1338263"/>
                  </a:lnTo>
                  <a:lnTo>
                    <a:pt x="796925" y="1400572"/>
                  </a:lnTo>
                  <a:lnTo>
                    <a:pt x="791369" y="1456929"/>
                  </a:lnTo>
                  <a:lnTo>
                    <a:pt x="790972" y="1462088"/>
                  </a:lnTo>
                  <a:lnTo>
                    <a:pt x="787797" y="1470819"/>
                  </a:lnTo>
                  <a:lnTo>
                    <a:pt x="784622" y="1479551"/>
                  </a:lnTo>
                  <a:lnTo>
                    <a:pt x="781050" y="1488282"/>
                  </a:lnTo>
                  <a:lnTo>
                    <a:pt x="777081" y="1497013"/>
                  </a:lnTo>
                  <a:lnTo>
                    <a:pt x="772319" y="1505347"/>
                  </a:lnTo>
                  <a:lnTo>
                    <a:pt x="767160" y="1513682"/>
                  </a:lnTo>
                  <a:lnTo>
                    <a:pt x="762000" y="1522413"/>
                  </a:lnTo>
                  <a:lnTo>
                    <a:pt x="756841" y="1530351"/>
                  </a:lnTo>
                  <a:lnTo>
                    <a:pt x="708819" y="2171701"/>
                  </a:lnTo>
                  <a:lnTo>
                    <a:pt x="579041" y="2171701"/>
                  </a:lnTo>
                  <a:lnTo>
                    <a:pt x="514350" y="1661716"/>
                  </a:lnTo>
                  <a:lnTo>
                    <a:pt x="506413" y="1662510"/>
                  </a:lnTo>
                  <a:lnTo>
                    <a:pt x="502047" y="1663304"/>
                  </a:lnTo>
                  <a:lnTo>
                    <a:pt x="497681" y="1663304"/>
                  </a:lnTo>
                  <a:lnTo>
                    <a:pt x="492522" y="1662510"/>
                  </a:lnTo>
                  <a:lnTo>
                    <a:pt x="486966" y="1662113"/>
                  </a:lnTo>
                  <a:lnTo>
                    <a:pt x="426244" y="2169717"/>
                  </a:lnTo>
                  <a:lnTo>
                    <a:pt x="291703" y="2171701"/>
                  </a:lnTo>
                  <a:lnTo>
                    <a:pt x="242888" y="1522016"/>
                  </a:lnTo>
                  <a:lnTo>
                    <a:pt x="232966" y="1507729"/>
                  </a:lnTo>
                  <a:lnTo>
                    <a:pt x="228997" y="1500188"/>
                  </a:lnTo>
                  <a:lnTo>
                    <a:pt x="224631" y="1492647"/>
                  </a:lnTo>
                  <a:lnTo>
                    <a:pt x="221059" y="1485504"/>
                  </a:lnTo>
                  <a:lnTo>
                    <a:pt x="217488" y="1477963"/>
                  </a:lnTo>
                  <a:lnTo>
                    <a:pt x="214313" y="1470422"/>
                  </a:lnTo>
                  <a:lnTo>
                    <a:pt x="211138" y="1462882"/>
                  </a:lnTo>
                  <a:lnTo>
                    <a:pt x="210741" y="1456929"/>
                  </a:lnTo>
                  <a:lnTo>
                    <a:pt x="203597" y="1384697"/>
                  </a:lnTo>
                  <a:lnTo>
                    <a:pt x="196453" y="1305719"/>
                  </a:lnTo>
                  <a:lnTo>
                    <a:pt x="188119" y="1205310"/>
                  </a:lnTo>
                  <a:lnTo>
                    <a:pt x="171450" y="1210072"/>
                  </a:lnTo>
                  <a:lnTo>
                    <a:pt x="154781" y="1214438"/>
                  </a:lnTo>
                  <a:lnTo>
                    <a:pt x="137319" y="1218010"/>
                  </a:lnTo>
                  <a:lnTo>
                    <a:pt x="128984" y="1219597"/>
                  </a:lnTo>
                  <a:lnTo>
                    <a:pt x="120650" y="1220391"/>
                  </a:lnTo>
                  <a:lnTo>
                    <a:pt x="112712" y="1221185"/>
                  </a:lnTo>
                  <a:lnTo>
                    <a:pt x="104378" y="1221582"/>
                  </a:lnTo>
                  <a:lnTo>
                    <a:pt x="96837" y="1221582"/>
                  </a:lnTo>
                  <a:lnTo>
                    <a:pt x="89694" y="1221185"/>
                  </a:lnTo>
                  <a:lnTo>
                    <a:pt x="82550" y="1220391"/>
                  </a:lnTo>
                  <a:lnTo>
                    <a:pt x="76200" y="1218804"/>
                  </a:lnTo>
                  <a:lnTo>
                    <a:pt x="69850" y="1216819"/>
                  </a:lnTo>
                  <a:lnTo>
                    <a:pt x="65087" y="1213644"/>
                  </a:lnTo>
                  <a:lnTo>
                    <a:pt x="55166" y="1162844"/>
                  </a:lnTo>
                  <a:lnTo>
                    <a:pt x="43656" y="1099741"/>
                  </a:lnTo>
                  <a:lnTo>
                    <a:pt x="32147" y="1029494"/>
                  </a:lnTo>
                  <a:lnTo>
                    <a:pt x="21034" y="957263"/>
                  </a:lnTo>
                  <a:lnTo>
                    <a:pt x="15875" y="922338"/>
                  </a:lnTo>
                  <a:lnTo>
                    <a:pt x="11509" y="888207"/>
                  </a:lnTo>
                  <a:lnTo>
                    <a:pt x="7144" y="856457"/>
                  </a:lnTo>
                  <a:lnTo>
                    <a:pt x="4366" y="827485"/>
                  </a:lnTo>
                  <a:lnTo>
                    <a:pt x="1587" y="801688"/>
                  </a:lnTo>
                  <a:lnTo>
                    <a:pt x="397" y="779860"/>
                  </a:lnTo>
                  <a:lnTo>
                    <a:pt x="0" y="770732"/>
                  </a:lnTo>
                  <a:lnTo>
                    <a:pt x="0" y="762794"/>
                  </a:lnTo>
                  <a:lnTo>
                    <a:pt x="397" y="756047"/>
                  </a:lnTo>
                  <a:lnTo>
                    <a:pt x="1191" y="750888"/>
                  </a:lnTo>
                  <a:lnTo>
                    <a:pt x="1587" y="745728"/>
                  </a:lnTo>
                  <a:lnTo>
                    <a:pt x="1984" y="740966"/>
                  </a:lnTo>
                  <a:lnTo>
                    <a:pt x="2778" y="736600"/>
                  </a:lnTo>
                  <a:lnTo>
                    <a:pt x="4366" y="731838"/>
                  </a:lnTo>
                  <a:lnTo>
                    <a:pt x="5556" y="727075"/>
                  </a:lnTo>
                  <a:lnTo>
                    <a:pt x="7144" y="722710"/>
                  </a:lnTo>
                  <a:lnTo>
                    <a:pt x="11509" y="713582"/>
                  </a:lnTo>
                  <a:lnTo>
                    <a:pt x="15875" y="705247"/>
                  </a:lnTo>
                  <a:lnTo>
                    <a:pt x="21828" y="697310"/>
                  </a:lnTo>
                  <a:lnTo>
                    <a:pt x="28575" y="689372"/>
                  </a:lnTo>
                  <a:lnTo>
                    <a:pt x="35719" y="681832"/>
                  </a:lnTo>
                  <a:lnTo>
                    <a:pt x="44053" y="673894"/>
                  </a:lnTo>
                  <a:lnTo>
                    <a:pt x="53181" y="666750"/>
                  </a:lnTo>
                  <a:lnTo>
                    <a:pt x="62309" y="660003"/>
                  </a:lnTo>
                  <a:lnTo>
                    <a:pt x="72628" y="653653"/>
                  </a:lnTo>
                  <a:lnTo>
                    <a:pt x="83344" y="647700"/>
                  </a:lnTo>
                  <a:lnTo>
                    <a:pt x="94853" y="641350"/>
                  </a:lnTo>
                  <a:lnTo>
                    <a:pt x="106759" y="635397"/>
                  </a:lnTo>
                  <a:lnTo>
                    <a:pt x="118666" y="629841"/>
                  </a:lnTo>
                  <a:lnTo>
                    <a:pt x="131366" y="624682"/>
                  </a:lnTo>
                  <a:lnTo>
                    <a:pt x="144463" y="619522"/>
                  </a:lnTo>
                  <a:lnTo>
                    <a:pt x="157956" y="614760"/>
                  </a:lnTo>
                  <a:lnTo>
                    <a:pt x="171847" y="609997"/>
                  </a:lnTo>
                  <a:lnTo>
                    <a:pt x="185738" y="605632"/>
                  </a:lnTo>
                  <a:lnTo>
                    <a:pt x="200025" y="601663"/>
                  </a:lnTo>
                  <a:lnTo>
                    <a:pt x="214709" y="597694"/>
                  </a:lnTo>
                  <a:lnTo>
                    <a:pt x="228997" y="594122"/>
                  </a:lnTo>
                  <a:lnTo>
                    <a:pt x="258366" y="587375"/>
                  </a:lnTo>
                  <a:lnTo>
                    <a:pt x="287734" y="581422"/>
                  </a:lnTo>
                  <a:lnTo>
                    <a:pt x="317500" y="576263"/>
                  </a:lnTo>
                  <a:lnTo>
                    <a:pt x="346075" y="571897"/>
                  </a:lnTo>
                  <a:lnTo>
                    <a:pt x="349647" y="571500"/>
                  </a:lnTo>
                  <a:lnTo>
                    <a:pt x="352822" y="571103"/>
                  </a:lnTo>
                  <a:lnTo>
                    <a:pt x="359569" y="571500"/>
                  </a:lnTo>
                  <a:lnTo>
                    <a:pt x="453628" y="918766"/>
                  </a:lnTo>
                  <a:lnTo>
                    <a:pt x="455216" y="904478"/>
                  </a:lnTo>
                  <a:lnTo>
                    <a:pt x="487760" y="666750"/>
                  </a:lnTo>
                  <a:lnTo>
                    <a:pt x="478631" y="643335"/>
                  </a:lnTo>
                  <a:lnTo>
                    <a:pt x="496491" y="612378"/>
                  </a:lnTo>
                  <a:lnTo>
                    <a:pt x="537766" y="611982"/>
                  </a:lnTo>
                  <a:lnTo>
                    <a:pt x="554831" y="643335"/>
                  </a:lnTo>
                  <a:lnTo>
                    <a:pt x="546894" y="671116"/>
                  </a:lnTo>
                  <a:lnTo>
                    <a:pt x="575866" y="922338"/>
                  </a:lnTo>
                  <a:lnTo>
                    <a:pt x="652463" y="582613"/>
                  </a:lnTo>
                  <a:lnTo>
                    <a:pt x="661591" y="578644"/>
                  </a:lnTo>
                  <a:lnTo>
                    <a:pt x="668338" y="575469"/>
                  </a:lnTo>
                  <a:lnTo>
                    <a:pt x="671910" y="572691"/>
                  </a:lnTo>
                  <a:lnTo>
                    <a:pt x="672703" y="572294"/>
                  </a:lnTo>
                  <a:lnTo>
                    <a:pt x="673100" y="571897"/>
                  </a:lnTo>
                  <a:lnTo>
                    <a:pt x="686991" y="570310"/>
                  </a:lnTo>
                  <a:lnTo>
                    <a:pt x="701278" y="569913"/>
                  </a:lnTo>
                  <a:close/>
                  <a:moveTo>
                    <a:pt x="534014" y="0"/>
                  </a:moveTo>
                  <a:lnTo>
                    <a:pt x="549903" y="794"/>
                  </a:lnTo>
                  <a:lnTo>
                    <a:pt x="565395" y="1985"/>
                  </a:lnTo>
                  <a:lnTo>
                    <a:pt x="580886" y="3971"/>
                  </a:lnTo>
                  <a:lnTo>
                    <a:pt x="594789" y="7148"/>
                  </a:lnTo>
                  <a:lnTo>
                    <a:pt x="608692" y="10326"/>
                  </a:lnTo>
                  <a:lnTo>
                    <a:pt x="621800" y="14297"/>
                  </a:lnTo>
                  <a:lnTo>
                    <a:pt x="633717" y="19063"/>
                  </a:lnTo>
                  <a:lnTo>
                    <a:pt x="645236" y="23431"/>
                  </a:lnTo>
                  <a:lnTo>
                    <a:pt x="656756" y="28594"/>
                  </a:lnTo>
                  <a:lnTo>
                    <a:pt x="666686" y="33757"/>
                  </a:lnTo>
                  <a:lnTo>
                    <a:pt x="676617" y="38920"/>
                  </a:lnTo>
                  <a:lnTo>
                    <a:pt x="685356" y="44083"/>
                  </a:lnTo>
                  <a:lnTo>
                    <a:pt x="693300" y="49246"/>
                  </a:lnTo>
                  <a:lnTo>
                    <a:pt x="700847" y="54806"/>
                  </a:lnTo>
                  <a:lnTo>
                    <a:pt x="707600" y="59572"/>
                  </a:lnTo>
                  <a:lnTo>
                    <a:pt x="718722" y="68309"/>
                  </a:lnTo>
                  <a:lnTo>
                    <a:pt x="726667" y="75458"/>
                  </a:lnTo>
                  <a:lnTo>
                    <a:pt x="731830" y="80621"/>
                  </a:lnTo>
                  <a:lnTo>
                    <a:pt x="733419" y="82209"/>
                  </a:lnTo>
                  <a:lnTo>
                    <a:pt x="731433" y="86975"/>
                  </a:lnTo>
                  <a:lnTo>
                    <a:pt x="728255" y="92138"/>
                  </a:lnTo>
                  <a:lnTo>
                    <a:pt x="724681" y="98890"/>
                  </a:lnTo>
                  <a:lnTo>
                    <a:pt x="719119" y="107230"/>
                  </a:lnTo>
                  <a:lnTo>
                    <a:pt x="712764" y="115173"/>
                  </a:lnTo>
                  <a:lnTo>
                    <a:pt x="708792" y="119541"/>
                  </a:lnTo>
                  <a:lnTo>
                    <a:pt x="705217" y="123910"/>
                  </a:lnTo>
                  <a:lnTo>
                    <a:pt x="700450" y="128278"/>
                  </a:lnTo>
                  <a:lnTo>
                    <a:pt x="696081" y="131853"/>
                  </a:lnTo>
                  <a:lnTo>
                    <a:pt x="690917" y="136221"/>
                  </a:lnTo>
                  <a:lnTo>
                    <a:pt x="685356" y="139399"/>
                  </a:lnTo>
                  <a:lnTo>
                    <a:pt x="679794" y="142973"/>
                  </a:lnTo>
                  <a:lnTo>
                    <a:pt x="673439" y="146150"/>
                  </a:lnTo>
                  <a:lnTo>
                    <a:pt x="667083" y="148930"/>
                  </a:lnTo>
                  <a:lnTo>
                    <a:pt x="660331" y="150916"/>
                  </a:lnTo>
                  <a:lnTo>
                    <a:pt x="653181" y="152505"/>
                  </a:lnTo>
                  <a:lnTo>
                    <a:pt x="645633" y="154093"/>
                  </a:lnTo>
                  <a:lnTo>
                    <a:pt x="638086" y="154887"/>
                  </a:lnTo>
                  <a:lnTo>
                    <a:pt x="629745" y="154887"/>
                  </a:lnTo>
                  <a:lnTo>
                    <a:pt x="620608" y="154093"/>
                  </a:lnTo>
                  <a:lnTo>
                    <a:pt x="611870" y="152107"/>
                  </a:lnTo>
                  <a:lnTo>
                    <a:pt x="602734" y="150122"/>
                  </a:lnTo>
                  <a:lnTo>
                    <a:pt x="592406" y="146547"/>
                  </a:lnTo>
                  <a:lnTo>
                    <a:pt x="582475" y="142576"/>
                  </a:lnTo>
                  <a:lnTo>
                    <a:pt x="571750" y="137413"/>
                  </a:lnTo>
                  <a:lnTo>
                    <a:pt x="559436" y="131853"/>
                  </a:lnTo>
                  <a:lnTo>
                    <a:pt x="547123" y="126293"/>
                  </a:lnTo>
                  <a:lnTo>
                    <a:pt x="572545" y="138604"/>
                  </a:lnTo>
                  <a:lnTo>
                    <a:pt x="597570" y="150916"/>
                  </a:lnTo>
                  <a:lnTo>
                    <a:pt x="609884" y="156476"/>
                  </a:lnTo>
                  <a:lnTo>
                    <a:pt x="621800" y="162036"/>
                  </a:lnTo>
                  <a:lnTo>
                    <a:pt x="632922" y="166405"/>
                  </a:lnTo>
                  <a:lnTo>
                    <a:pt x="644045" y="170376"/>
                  </a:lnTo>
                  <a:lnTo>
                    <a:pt x="655167" y="173553"/>
                  </a:lnTo>
                  <a:lnTo>
                    <a:pt x="665097" y="176333"/>
                  </a:lnTo>
                  <a:lnTo>
                    <a:pt x="674631" y="177922"/>
                  </a:lnTo>
                  <a:lnTo>
                    <a:pt x="679397" y="178319"/>
                  </a:lnTo>
                  <a:lnTo>
                    <a:pt x="683767" y="178319"/>
                  </a:lnTo>
                  <a:lnTo>
                    <a:pt x="688136" y="178319"/>
                  </a:lnTo>
                  <a:lnTo>
                    <a:pt x="692506" y="177922"/>
                  </a:lnTo>
                  <a:lnTo>
                    <a:pt x="696875" y="177525"/>
                  </a:lnTo>
                  <a:lnTo>
                    <a:pt x="700450" y="176333"/>
                  </a:lnTo>
                  <a:lnTo>
                    <a:pt x="704422" y="175142"/>
                  </a:lnTo>
                  <a:lnTo>
                    <a:pt x="707997" y="173156"/>
                  </a:lnTo>
                  <a:lnTo>
                    <a:pt x="711572" y="171170"/>
                  </a:lnTo>
                  <a:lnTo>
                    <a:pt x="714353" y="168788"/>
                  </a:lnTo>
                  <a:lnTo>
                    <a:pt x="715544" y="177525"/>
                  </a:lnTo>
                  <a:lnTo>
                    <a:pt x="716736" y="185865"/>
                  </a:lnTo>
                  <a:lnTo>
                    <a:pt x="717133" y="202148"/>
                  </a:lnTo>
                  <a:lnTo>
                    <a:pt x="717133" y="217240"/>
                  </a:lnTo>
                  <a:lnTo>
                    <a:pt x="716339" y="231537"/>
                  </a:lnTo>
                  <a:lnTo>
                    <a:pt x="717531" y="230345"/>
                  </a:lnTo>
                  <a:lnTo>
                    <a:pt x="718722" y="229154"/>
                  </a:lnTo>
                  <a:lnTo>
                    <a:pt x="719914" y="227963"/>
                  </a:lnTo>
                  <a:lnTo>
                    <a:pt x="721503" y="227565"/>
                  </a:lnTo>
                  <a:lnTo>
                    <a:pt x="723489" y="227963"/>
                  </a:lnTo>
                  <a:lnTo>
                    <a:pt x="725078" y="229551"/>
                  </a:lnTo>
                  <a:lnTo>
                    <a:pt x="727064" y="231140"/>
                  </a:lnTo>
                  <a:lnTo>
                    <a:pt x="728255" y="233523"/>
                  </a:lnTo>
                  <a:lnTo>
                    <a:pt x="730242" y="236700"/>
                  </a:lnTo>
                  <a:lnTo>
                    <a:pt x="731830" y="240274"/>
                  </a:lnTo>
                  <a:lnTo>
                    <a:pt x="734214" y="249806"/>
                  </a:lnTo>
                  <a:lnTo>
                    <a:pt x="736597" y="260529"/>
                  </a:lnTo>
                  <a:lnTo>
                    <a:pt x="738186" y="272840"/>
                  </a:lnTo>
                  <a:lnTo>
                    <a:pt x="739378" y="286740"/>
                  </a:lnTo>
                  <a:lnTo>
                    <a:pt x="739775" y="301435"/>
                  </a:lnTo>
                  <a:lnTo>
                    <a:pt x="739378" y="316924"/>
                  </a:lnTo>
                  <a:lnTo>
                    <a:pt x="738186" y="330427"/>
                  </a:lnTo>
                  <a:lnTo>
                    <a:pt x="736597" y="342738"/>
                  </a:lnTo>
                  <a:lnTo>
                    <a:pt x="734214" y="353858"/>
                  </a:lnTo>
                  <a:lnTo>
                    <a:pt x="731830" y="362596"/>
                  </a:lnTo>
                  <a:lnTo>
                    <a:pt x="730242" y="366567"/>
                  </a:lnTo>
                  <a:lnTo>
                    <a:pt x="728255" y="369744"/>
                  </a:lnTo>
                  <a:lnTo>
                    <a:pt x="727064" y="372524"/>
                  </a:lnTo>
                  <a:lnTo>
                    <a:pt x="725078" y="374113"/>
                  </a:lnTo>
                  <a:lnTo>
                    <a:pt x="723489" y="374907"/>
                  </a:lnTo>
                  <a:lnTo>
                    <a:pt x="721503" y="375304"/>
                  </a:lnTo>
                  <a:lnTo>
                    <a:pt x="719517" y="374907"/>
                  </a:lnTo>
                  <a:lnTo>
                    <a:pt x="717928" y="373716"/>
                  </a:lnTo>
                  <a:lnTo>
                    <a:pt x="716339" y="372127"/>
                  </a:lnTo>
                  <a:lnTo>
                    <a:pt x="714353" y="368950"/>
                  </a:lnTo>
                  <a:lnTo>
                    <a:pt x="712764" y="365773"/>
                  </a:lnTo>
                  <a:lnTo>
                    <a:pt x="711175" y="361801"/>
                  </a:lnTo>
                  <a:lnTo>
                    <a:pt x="709983" y="357433"/>
                  </a:lnTo>
                  <a:lnTo>
                    <a:pt x="708394" y="352270"/>
                  </a:lnTo>
                  <a:lnTo>
                    <a:pt x="706806" y="364979"/>
                  </a:lnTo>
                  <a:lnTo>
                    <a:pt x="704819" y="377687"/>
                  </a:lnTo>
                  <a:lnTo>
                    <a:pt x="701642" y="389602"/>
                  </a:lnTo>
                  <a:lnTo>
                    <a:pt x="698861" y="401516"/>
                  </a:lnTo>
                  <a:lnTo>
                    <a:pt x="695683" y="413431"/>
                  </a:lnTo>
                  <a:lnTo>
                    <a:pt x="691314" y="424551"/>
                  </a:lnTo>
                  <a:lnTo>
                    <a:pt x="686944" y="435274"/>
                  </a:lnTo>
                  <a:lnTo>
                    <a:pt x="682575" y="445997"/>
                  </a:lnTo>
                  <a:lnTo>
                    <a:pt x="677411" y="456323"/>
                  </a:lnTo>
                  <a:lnTo>
                    <a:pt x="671850" y="466251"/>
                  </a:lnTo>
                  <a:lnTo>
                    <a:pt x="666289" y="475386"/>
                  </a:lnTo>
                  <a:lnTo>
                    <a:pt x="659933" y="484520"/>
                  </a:lnTo>
                  <a:lnTo>
                    <a:pt x="653975" y="493257"/>
                  </a:lnTo>
                  <a:lnTo>
                    <a:pt x="647222" y="501597"/>
                  </a:lnTo>
                  <a:lnTo>
                    <a:pt x="640867" y="509540"/>
                  </a:lnTo>
                  <a:lnTo>
                    <a:pt x="633717" y="517086"/>
                  </a:lnTo>
                  <a:lnTo>
                    <a:pt x="626964" y="524235"/>
                  </a:lnTo>
                  <a:lnTo>
                    <a:pt x="619417" y="530589"/>
                  </a:lnTo>
                  <a:lnTo>
                    <a:pt x="612267" y="536944"/>
                  </a:lnTo>
                  <a:lnTo>
                    <a:pt x="604720" y="542901"/>
                  </a:lnTo>
                  <a:lnTo>
                    <a:pt x="597570" y="548461"/>
                  </a:lnTo>
                  <a:lnTo>
                    <a:pt x="590022" y="553227"/>
                  </a:lnTo>
                  <a:lnTo>
                    <a:pt x="582078" y="557992"/>
                  </a:lnTo>
                  <a:lnTo>
                    <a:pt x="574531" y="561964"/>
                  </a:lnTo>
                  <a:lnTo>
                    <a:pt x="566984" y="565538"/>
                  </a:lnTo>
                  <a:lnTo>
                    <a:pt x="559039" y="568715"/>
                  </a:lnTo>
                  <a:lnTo>
                    <a:pt x="551492" y="571495"/>
                  </a:lnTo>
                  <a:lnTo>
                    <a:pt x="543945" y="573481"/>
                  </a:lnTo>
                  <a:lnTo>
                    <a:pt x="536398" y="575467"/>
                  </a:lnTo>
                  <a:lnTo>
                    <a:pt x="528850" y="576658"/>
                  </a:lnTo>
                  <a:lnTo>
                    <a:pt x="521700" y="577453"/>
                  </a:lnTo>
                  <a:lnTo>
                    <a:pt x="514550" y="577850"/>
                  </a:lnTo>
                  <a:lnTo>
                    <a:pt x="508989" y="577453"/>
                  </a:lnTo>
                  <a:lnTo>
                    <a:pt x="502634" y="576658"/>
                  </a:lnTo>
                  <a:lnTo>
                    <a:pt x="496278" y="575467"/>
                  </a:lnTo>
                  <a:lnTo>
                    <a:pt x="489923" y="573481"/>
                  </a:lnTo>
                  <a:lnTo>
                    <a:pt x="483170" y="571098"/>
                  </a:lnTo>
                  <a:lnTo>
                    <a:pt x="476417" y="568318"/>
                  </a:lnTo>
                  <a:lnTo>
                    <a:pt x="469267" y="565141"/>
                  </a:lnTo>
                  <a:lnTo>
                    <a:pt x="462514" y="561567"/>
                  </a:lnTo>
                  <a:lnTo>
                    <a:pt x="454967" y="557198"/>
                  </a:lnTo>
                  <a:lnTo>
                    <a:pt x="447817" y="552432"/>
                  </a:lnTo>
                  <a:lnTo>
                    <a:pt x="440667" y="547667"/>
                  </a:lnTo>
                  <a:lnTo>
                    <a:pt x="433120" y="542106"/>
                  </a:lnTo>
                  <a:lnTo>
                    <a:pt x="425970" y="536149"/>
                  </a:lnTo>
                  <a:lnTo>
                    <a:pt x="418423" y="529795"/>
                  </a:lnTo>
                  <a:lnTo>
                    <a:pt x="411273" y="523043"/>
                  </a:lnTo>
                  <a:lnTo>
                    <a:pt x="403726" y="515895"/>
                  </a:lnTo>
                  <a:lnTo>
                    <a:pt x="396576" y="508349"/>
                  </a:lnTo>
                  <a:lnTo>
                    <a:pt x="389426" y="500803"/>
                  </a:lnTo>
                  <a:lnTo>
                    <a:pt x="382276" y="492860"/>
                  </a:lnTo>
                  <a:lnTo>
                    <a:pt x="375523" y="483726"/>
                  </a:lnTo>
                  <a:lnTo>
                    <a:pt x="368770" y="475386"/>
                  </a:lnTo>
                  <a:lnTo>
                    <a:pt x="362415" y="466251"/>
                  </a:lnTo>
                  <a:lnTo>
                    <a:pt x="356059" y="456720"/>
                  </a:lnTo>
                  <a:lnTo>
                    <a:pt x="350498" y="447188"/>
                  </a:lnTo>
                  <a:lnTo>
                    <a:pt x="344937" y="436862"/>
                  </a:lnTo>
                  <a:lnTo>
                    <a:pt x="339376" y="426934"/>
                  </a:lnTo>
                  <a:lnTo>
                    <a:pt x="334212" y="416211"/>
                  </a:lnTo>
                  <a:lnTo>
                    <a:pt x="329048" y="405885"/>
                  </a:lnTo>
                  <a:lnTo>
                    <a:pt x="325076" y="394765"/>
                  </a:lnTo>
                  <a:lnTo>
                    <a:pt x="320706" y="383247"/>
                  </a:lnTo>
                  <a:lnTo>
                    <a:pt x="317529" y="372127"/>
                  </a:lnTo>
                  <a:lnTo>
                    <a:pt x="313954" y="360610"/>
                  </a:lnTo>
                  <a:lnTo>
                    <a:pt x="311570" y="368156"/>
                  </a:lnTo>
                  <a:lnTo>
                    <a:pt x="310379" y="371730"/>
                  </a:lnTo>
                  <a:lnTo>
                    <a:pt x="308392" y="374113"/>
                  </a:lnTo>
                  <a:lnTo>
                    <a:pt x="306804" y="376099"/>
                  </a:lnTo>
                  <a:lnTo>
                    <a:pt x="305612" y="378084"/>
                  </a:lnTo>
                  <a:lnTo>
                    <a:pt x="304023" y="378879"/>
                  </a:lnTo>
                  <a:lnTo>
                    <a:pt x="302037" y="379276"/>
                  </a:lnTo>
                  <a:lnTo>
                    <a:pt x="300051" y="378879"/>
                  </a:lnTo>
                  <a:lnTo>
                    <a:pt x="298462" y="377687"/>
                  </a:lnTo>
                  <a:lnTo>
                    <a:pt x="296873" y="375702"/>
                  </a:lnTo>
                  <a:lnTo>
                    <a:pt x="294887" y="373319"/>
                  </a:lnTo>
                  <a:lnTo>
                    <a:pt x="293298" y="370141"/>
                  </a:lnTo>
                  <a:lnTo>
                    <a:pt x="292106" y="366567"/>
                  </a:lnTo>
                  <a:lnTo>
                    <a:pt x="289326" y="357433"/>
                  </a:lnTo>
                  <a:lnTo>
                    <a:pt x="286942" y="346710"/>
                  </a:lnTo>
                  <a:lnTo>
                    <a:pt x="285354" y="334001"/>
                  </a:lnTo>
                  <a:lnTo>
                    <a:pt x="284559" y="320101"/>
                  </a:lnTo>
                  <a:lnTo>
                    <a:pt x="284162" y="305406"/>
                  </a:lnTo>
                  <a:lnTo>
                    <a:pt x="284559" y="290315"/>
                  </a:lnTo>
                  <a:lnTo>
                    <a:pt x="285354" y="276812"/>
                  </a:lnTo>
                  <a:lnTo>
                    <a:pt x="286942" y="264103"/>
                  </a:lnTo>
                  <a:lnTo>
                    <a:pt x="289326" y="252983"/>
                  </a:lnTo>
                  <a:lnTo>
                    <a:pt x="292106" y="244246"/>
                  </a:lnTo>
                  <a:lnTo>
                    <a:pt x="293298" y="240274"/>
                  </a:lnTo>
                  <a:lnTo>
                    <a:pt x="294887" y="237097"/>
                  </a:lnTo>
                  <a:lnTo>
                    <a:pt x="296873" y="234714"/>
                  </a:lnTo>
                  <a:lnTo>
                    <a:pt x="298462" y="232728"/>
                  </a:lnTo>
                  <a:lnTo>
                    <a:pt x="300051" y="231934"/>
                  </a:lnTo>
                  <a:lnTo>
                    <a:pt x="302037" y="231537"/>
                  </a:lnTo>
                  <a:lnTo>
                    <a:pt x="303229" y="231537"/>
                  </a:lnTo>
                  <a:lnTo>
                    <a:pt x="304420" y="232331"/>
                  </a:lnTo>
                  <a:lnTo>
                    <a:pt x="304817" y="222403"/>
                  </a:lnTo>
                  <a:lnTo>
                    <a:pt x="305215" y="212871"/>
                  </a:lnTo>
                  <a:lnTo>
                    <a:pt x="306406" y="204134"/>
                  </a:lnTo>
                  <a:lnTo>
                    <a:pt x="307598" y="196191"/>
                  </a:lnTo>
                  <a:lnTo>
                    <a:pt x="306804" y="185468"/>
                  </a:lnTo>
                  <a:lnTo>
                    <a:pt x="306406" y="175936"/>
                  </a:lnTo>
                  <a:lnTo>
                    <a:pt x="306406" y="166405"/>
                  </a:lnTo>
                  <a:lnTo>
                    <a:pt x="306804" y="158065"/>
                  </a:lnTo>
                  <a:lnTo>
                    <a:pt x="307598" y="150122"/>
                  </a:lnTo>
                  <a:lnTo>
                    <a:pt x="308790" y="142179"/>
                  </a:lnTo>
                  <a:lnTo>
                    <a:pt x="310379" y="135427"/>
                  </a:lnTo>
                  <a:lnTo>
                    <a:pt x="312365" y="128676"/>
                  </a:lnTo>
                  <a:lnTo>
                    <a:pt x="314748" y="122321"/>
                  </a:lnTo>
                  <a:lnTo>
                    <a:pt x="317529" y="116761"/>
                  </a:lnTo>
                  <a:lnTo>
                    <a:pt x="320309" y="111201"/>
                  </a:lnTo>
                  <a:lnTo>
                    <a:pt x="323884" y="106833"/>
                  </a:lnTo>
                  <a:lnTo>
                    <a:pt x="327062" y="102067"/>
                  </a:lnTo>
                  <a:lnTo>
                    <a:pt x="331431" y="98095"/>
                  </a:lnTo>
                  <a:lnTo>
                    <a:pt x="335404" y="94918"/>
                  </a:lnTo>
                  <a:lnTo>
                    <a:pt x="339773" y="91344"/>
                  </a:lnTo>
                  <a:lnTo>
                    <a:pt x="319912" y="91741"/>
                  </a:lnTo>
                  <a:lnTo>
                    <a:pt x="304420" y="92138"/>
                  </a:lnTo>
                  <a:lnTo>
                    <a:pt x="290915" y="93329"/>
                  </a:lnTo>
                  <a:lnTo>
                    <a:pt x="295284" y="90549"/>
                  </a:lnTo>
                  <a:lnTo>
                    <a:pt x="300051" y="88167"/>
                  </a:lnTo>
                  <a:lnTo>
                    <a:pt x="309981" y="82209"/>
                  </a:lnTo>
                  <a:lnTo>
                    <a:pt x="319117" y="75458"/>
                  </a:lnTo>
                  <a:lnTo>
                    <a:pt x="328651" y="68309"/>
                  </a:lnTo>
                  <a:lnTo>
                    <a:pt x="346923" y="54409"/>
                  </a:lnTo>
                  <a:lnTo>
                    <a:pt x="355265" y="48452"/>
                  </a:lnTo>
                  <a:lnTo>
                    <a:pt x="363606" y="43686"/>
                  </a:lnTo>
                  <a:lnTo>
                    <a:pt x="373934" y="38920"/>
                  </a:lnTo>
                  <a:lnTo>
                    <a:pt x="384659" y="33757"/>
                  </a:lnTo>
                  <a:lnTo>
                    <a:pt x="394589" y="28992"/>
                  </a:lnTo>
                  <a:lnTo>
                    <a:pt x="405314" y="24623"/>
                  </a:lnTo>
                  <a:lnTo>
                    <a:pt x="414848" y="21049"/>
                  </a:lnTo>
                  <a:lnTo>
                    <a:pt x="425176" y="17474"/>
                  </a:lnTo>
                  <a:lnTo>
                    <a:pt x="434709" y="14694"/>
                  </a:lnTo>
                  <a:lnTo>
                    <a:pt x="444242" y="11914"/>
                  </a:lnTo>
                  <a:lnTo>
                    <a:pt x="454173" y="9134"/>
                  </a:lnTo>
                  <a:lnTo>
                    <a:pt x="463309" y="7148"/>
                  </a:lnTo>
                  <a:lnTo>
                    <a:pt x="472842" y="5560"/>
                  </a:lnTo>
                  <a:lnTo>
                    <a:pt x="481978" y="3574"/>
                  </a:lnTo>
                  <a:lnTo>
                    <a:pt x="491114" y="2383"/>
                  </a:lnTo>
                  <a:lnTo>
                    <a:pt x="500250" y="1588"/>
                  </a:lnTo>
                  <a:lnTo>
                    <a:pt x="517331" y="397"/>
                  </a:lnTo>
                  <a:lnTo>
                    <a:pt x="534014"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10" name="组合 9"/>
          <p:cNvGrpSpPr/>
          <p:nvPr/>
        </p:nvGrpSpPr>
        <p:grpSpPr>
          <a:xfrm>
            <a:off x="7192606" y="4458686"/>
            <a:ext cx="4846030" cy="738664"/>
            <a:chOff x="7192606" y="4458686"/>
            <a:chExt cx="4846030" cy="738664"/>
          </a:xfrm>
        </p:grpSpPr>
        <p:sp>
          <p:nvSpPr>
            <p:cNvPr id="11" name="文本框 10"/>
            <p:cNvSpPr txBox="1"/>
            <p:nvPr/>
          </p:nvSpPr>
          <p:spPr>
            <a:xfrm>
              <a:off x="7880974" y="4458686"/>
              <a:ext cx="4157662" cy="738664"/>
            </a:xfrm>
            <a:prstGeom prst="rect">
              <a:avLst/>
            </a:prstGeom>
            <a:noFill/>
          </p:spPr>
          <p:txBody>
            <a:bodyPr wrap="square" rtlCol="0">
              <a:spAutoFit/>
            </a:bodyPr>
            <a:lstStyle/>
            <a:p>
              <a:pPr lvl="0"/>
              <a:r>
                <a:rPr lang="zh-CN" altLang="en-US" sz="1400" dirty="0">
                  <a:solidFill>
                    <a:schemeClr val="bg1"/>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点击插入炫酷叼炸天的一些句子来解释这个关键词，简约有力具有感染力。点击插入炫酷叼炸天的一些句子来解释这个关键词，简约有力具有感染力。</a:t>
              </a:r>
              <a:endParaRPr lang="zh-CN" altLang="en-US" sz="1400" dirty="0">
                <a:solidFill>
                  <a:schemeClr val="bg1"/>
                </a:solidFill>
              </a:endParaRPr>
            </a:p>
          </p:txBody>
        </p:sp>
        <p:sp>
          <p:nvSpPr>
            <p:cNvPr id="12" name="KSO_Shape"/>
            <p:cNvSpPr/>
            <p:nvPr/>
          </p:nvSpPr>
          <p:spPr bwMode="auto">
            <a:xfrm>
              <a:off x="7192606" y="4528251"/>
              <a:ext cx="385816" cy="538348"/>
            </a:xfrm>
            <a:custGeom>
              <a:avLst/>
              <a:gdLst>
                <a:gd name="T0" fmla="*/ 1362327 w 1631950"/>
                <a:gd name="T1" fmla="*/ 1279012 h 2274888"/>
                <a:gd name="T2" fmla="*/ 1342394 w 1631950"/>
                <a:gd name="T3" fmla="*/ 1329027 h 2274888"/>
                <a:gd name="T4" fmla="*/ 1307844 w 1631950"/>
                <a:gd name="T5" fmla="*/ 1369199 h 2274888"/>
                <a:gd name="T6" fmla="*/ 1261867 w 1631950"/>
                <a:gd name="T7" fmla="*/ 1395537 h 2274888"/>
                <a:gd name="T8" fmla="*/ 1207650 w 1631950"/>
                <a:gd name="T9" fmla="*/ 1405114 h 2274888"/>
                <a:gd name="T10" fmla="*/ 141920 w 1631950"/>
                <a:gd name="T11" fmla="*/ 1404583 h 2274888"/>
                <a:gd name="T12" fmla="*/ 89564 w 1631950"/>
                <a:gd name="T13" fmla="*/ 1389684 h 2274888"/>
                <a:gd name="T14" fmla="*/ 46243 w 1631950"/>
                <a:gd name="T15" fmla="*/ 1359090 h 2274888"/>
                <a:gd name="T16" fmla="*/ 15680 w 1631950"/>
                <a:gd name="T17" fmla="*/ 1315726 h 2274888"/>
                <a:gd name="T18" fmla="*/ 797 w 1631950"/>
                <a:gd name="T19" fmla="*/ 1263316 h 2274888"/>
                <a:gd name="T20" fmla="*/ 562478 w 1631950"/>
                <a:gd name="T21" fmla="*/ 608645 h 2274888"/>
                <a:gd name="T22" fmla="*/ 625937 w 1631950"/>
                <a:gd name="T23" fmla="*/ 720923 h 2274888"/>
                <a:gd name="T24" fmla="*/ 642664 w 1631950"/>
                <a:gd name="T25" fmla="*/ 681013 h 2274888"/>
                <a:gd name="T26" fmla="*/ 658330 w 1631950"/>
                <a:gd name="T27" fmla="*/ 632590 h 2274888"/>
                <a:gd name="T28" fmla="*/ 652223 w 1631950"/>
                <a:gd name="T29" fmla="*/ 614764 h 2274888"/>
                <a:gd name="T30" fmla="*/ 638416 w 1631950"/>
                <a:gd name="T31" fmla="*/ 592416 h 2274888"/>
                <a:gd name="T32" fmla="*/ 643461 w 1631950"/>
                <a:gd name="T33" fmla="*/ 573259 h 2274888"/>
                <a:gd name="T34" fmla="*/ 671075 w 1631950"/>
                <a:gd name="T35" fmla="*/ 568470 h 2274888"/>
                <a:gd name="T36" fmla="*/ 728693 w 1631950"/>
                <a:gd name="T37" fmla="*/ 570332 h 2274888"/>
                <a:gd name="T38" fmla="*/ 740641 w 1631950"/>
                <a:gd name="T39" fmla="*/ 582305 h 2274888"/>
                <a:gd name="T40" fmla="*/ 736658 w 1631950"/>
                <a:gd name="T41" fmla="*/ 603856 h 2274888"/>
                <a:gd name="T42" fmla="*/ 721789 w 1631950"/>
                <a:gd name="T43" fmla="*/ 624076 h 2274888"/>
                <a:gd name="T44" fmla="*/ 727100 w 1631950"/>
                <a:gd name="T45" fmla="*/ 652811 h 2274888"/>
                <a:gd name="T46" fmla="*/ 740110 w 1631950"/>
                <a:gd name="T47" fmla="*/ 699904 h 2274888"/>
                <a:gd name="T48" fmla="*/ 783920 w 1631950"/>
                <a:gd name="T49" fmla="*/ 670903 h 2274888"/>
                <a:gd name="T50" fmla="*/ 884021 w 1631950"/>
                <a:gd name="T51" fmla="*/ 540800 h 2274888"/>
                <a:gd name="T52" fmla="*/ 964473 w 1631950"/>
                <a:gd name="T53" fmla="*/ 575653 h 2274888"/>
                <a:gd name="T54" fmla="*/ 1017046 w 1631950"/>
                <a:gd name="T55" fmla="*/ 612635 h 2274888"/>
                <a:gd name="T56" fmla="*/ 1052360 w 1631950"/>
                <a:gd name="T57" fmla="*/ 652811 h 2274888"/>
                <a:gd name="T58" fmla="*/ 310235 w 1631950"/>
                <a:gd name="T59" fmla="*/ 657068 h 2274888"/>
                <a:gd name="T60" fmla="*/ 346346 w 1631950"/>
                <a:gd name="T61" fmla="*/ 615562 h 2274888"/>
                <a:gd name="T62" fmla="*/ 398387 w 1631950"/>
                <a:gd name="T63" fmla="*/ 578048 h 2274888"/>
                <a:gd name="T64" fmla="*/ 478839 w 1631950"/>
                <a:gd name="T65" fmla="*/ 542130 h 2274888"/>
                <a:gd name="T66" fmla="*/ 709370 w 1631950"/>
                <a:gd name="T67" fmla="*/ 2124 h 2274888"/>
                <a:gd name="T68" fmla="*/ 770048 w 1631950"/>
                <a:gd name="T69" fmla="*/ 22301 h 2274888"/>
                <a:gd name="T70" fmla="*/ 822741 w 1631950"/>
                <a:gd name="T71" fmla="*/ 63716 h 2274888"/>
                <a:gd name="T72" fmla="*/ 860798 w 1631950"/>
                <a:gd name="T73" fmla="*/ 126634 h 2274888"/>
                <a:gd name="T74" fmla="*/ 877298 w 1631950"/>
                <a:gd name="T75" fmla="*/ 210260 h 2274888"/>
                <a:gd name="T76" fmla="*/ 884749 w 1631950"/>
                <a:gd name="T77" fmla="*/ 238666 h 2274888"/>
                <a:gd name="T78" fmla="*/ 887943 w 1631950"/>
                <a:gd name="T79" fmla="*/ 270259 h 2274888"/>
                <a:gd name="T80" fmla="*/ 873040 w 1631950"/>
                <a:gd name="T81" fmla="*/ 332115 h 2274888"/>
                <a:gd name="T82" fmla="*/ 858669 w 1631950"/>
                <a:gd name="T83" fmla="*/ 349903 h 2274888"/>
                <a:gd name="T84" fmla="*/ 836846 w 1631950"/>
                <a:gd name="T85" fmla="*/ 396095 h 2274888"/>
                <a:gd name="T86" fmla="*/ 803580 w 1631950"/>
                <a:gd name="T87" fmla="*/ 452908 h 2274888"/>
                <a:gd name="T88" fmla="*/ 764193 w 1631950"/>
                <a:gd name="T89" fmla="*/ 497508 h 2274888"/>
                <a:gd name="T90" fmla="*/ 720814 w 1631950"/>
                <a:gd name="T91" fmla="*/ 525915 h 2274888"/>
                <a:gd name="T92" fmla="*/ 675838 w 1631950"/>
                <a:gd name="T93" fmla="*/ 534410 h 2274888"/>
                <a:gd name="T94" fmla="*/ 631128 w 1631950"/>
                <a:gd name="T95" fmla="*/ 519809 h 2274888"/>
                <a:gd name="T96" fmla="*/ 588813 w 1631950"/>
                <a:gd name="T97" fmla="*/ 486093 h 2274888"/>
                <a:gd name="T98" fmla="*/ 550756 w 1631950"/>
                <a:gd name="T99" fmla="*/ 437245 h 2274888"/>
                <a:gd name="T100" fmla="*/ 519886 w 1631950"/>
                <a:gd name="T101" fmla="*/ 377246 h 2274888"/>
                <a:gd name="T102" fmla="*/ 500458 w 1631950"/>
                <a:gd name="T103" fmla="*/ 343531 h 2274888"/>
                <a:gd name="T104" fmla="*/ 485821 w 1631950"/>
                <a:gd name="T105" fmla="*/ 312204 h 2274888"/>
                <a:gd name="T106" fmla="*/ 478369 w 1631950"/>
                <a:gd name="T107" fmla="*/ 253799 h 2274888"/>
                <a:gd name="T108" fmla="*/ 485554 w 1631950"/>
                <a:gd name="T109" fmla="*/ 235215 h 2274888"/>
                <a:gd name="T110" fmla="*/ 493805 w 1631950"/>
                <a:gd name="T111" fmla="*/ 160084 h 2274888"/>
                <a:gd name="T112" fmla="*/ 523611 w 1631950"/>
                <a:gd name="T113" fmla="*/ 88139 h 2274888"/>
                <a:gd name="T114" fmla="*/ 570450 w 1631950"/>
                <a:gd name="T115" fmla="*/ 37698 h 2274888"/>
                <a:gd name="T116" fmla="*/ 628733 w 1631950"/>
                <a:gd name="T117" fmla="*/ 7965 h 22748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31950" h="2274888">
                  <a:moveTo>
                    <a:pt x="0" y="1235075"/>
                  </a:moveTo>
                  <a:lnTo>
                    <a:pt x="1631950" y="1235075"/>
                  </a:lnTo>
                  <a:lnTo>
                    <a:pt x="1631950" y="1489231"/>
                  </a:lnTo>
                  <a:lnTo>
                    <a:pt x="1631950" y="1499079"/>
                  </a:lnTo>
                  <a:lnTo>
                    <a:pt x="1631315" y="1508610"/>
                  </a:lnTo>
                  <a:lnTo>
                    <a:pt x="1629726" y="1518141"/>
                  </a:lnTo>
                  <a:lnTo>
                    <a:pt x="1628456" y="1527354"/>
                  </a:lnTo>
                  <a:lnTo>
                    <a:pt x="1626232" y="1536567"/>
                  </a:lnTo>
                  <a:lnTo>
                    <a:pt x="1623690" y="1545462"/>
                  </a:lnTo>
                  <a:lnTo>
                    <a:pt x="1620514" y="1554358"/>
                  </a:lnTo>
                  <a:lnTo>
                    <a:pt x="1617337" y="1562618"/>
                  </a:lnTo>
                  <a:lnTo>
                    <a:pt x="1613524" y="1571196"/>
                  </a:lnTo>
                  <a:lnTo>
                    <a:pt x="1609712" y="1579456"/>
                  </a:lnTo>
                  <a:lnTo>
                    <a:pt x="1604629" y="1587080"/>
                  </a:lnTo>
                  <a:lnTo>
                    <a:pt x="1599864" y="1595023"/>
                  </a:lnTo>
                  <a:lnTo>
                    <a:pt x="1594781" y="1602330"/>
                  </a:lnTo>
                  <a:lnTo>
                    <a:pt x="1588745" y="1609319"/>
                  </a:lnTo>
                  <a:lnTo>
                    <a:pt x="1583027" y="1616308"/>
                  </a:lnTo>
                  <a:lnTo>
                    <a:pt x="1576673" y="1622980"/>
                  </a:lnTo>
                  <a:lnTo>
                    <a:pt x="1570319" y="1629334"/>
                  </a:lnTo>
                  <a:lnTo>
                    <a:pt x="1563330" y="1635052"/>
                  </a:lnTo>
                  <a:lnTo>
                    <a:pt x="1556341" y="1640771"/>
                  </a:lnTo>
                  <a:lnTo>
                    <a:pt x="1549034" y="1645854"/>
                  </a:lnTo>
                  <a:lnTo>
                    <a:pt x="1541410" y="1650619"/>
                  </a:lnTo>
                  <a:lnTo>
                    <a:pt x="1533468" y="1655385"/>
                  </a:lnTo>
                  <a:lnTo>
                    <a:pt x="1525208" y="1659515"/>
                  </a:lnTo>
                  <a:lnTo>
                    <a:pt x="1516948" y="1663009"/>
                  </a:lnTo>
                  <a:lnTo>
                    <a:pt x="1508371" y="1666504"/>
                  </a:lnTo>
                  <a:lnTo>
                    <a:pt x="1499475" y="1669363"/>
                  </a:lnTo>
                  <a:lnTo>
                    <a:pt x="1490262" y="1671905"/>
                  </a:lnTo>
                  <a:lnTo>
                    <a:pt x="1481685" y="1674129"/>
                  </a:lnTo>
                  <a:lnTo>
                    <a:pt x="1472472" y="1676035"/>
                  </a:lnTo>
                  <a:lnTo>
                    <a:pt x="1462624" y="1677306"/>
                  </a:lnTo>
                  <a:lnTo>
                    <a:pt x="1453093" y="1677941"/>
                  </a:lnTo>
                  <a:lnTo>
                    <a:pt x="1443563" y="1677941"/>
                  </a:lnTo>
                  <a:lnTo>
                    <a:pt x="1246280" y="1677941"/>
                  </a:lnTo>
                  <a:lnTo>
                    <a:pt x="1246280" y="2274888"/>
                  </a:lnTo>
                  <a:lnTo>
                    <a:pt x="386305" y="2274888"/>
                  </a:lnTo>
                  <a:lnTo>
                    <a:pt x="386305" y="1677941"/>
                  </a:lnTo>
                  <a:lnTo>
                    <a:pt x="188705" y="1677941"/>
                  </a:lnTo>
                  <a:lnTo>
                    <a:pt x="179174" y="1677941"/>
                  </a:lnTo>
                  <a:lnTo>
                    <a:pt x="169644" y="1677306"/>
                  </a:lnTo>
                  <a:lnTo>
                    <a:pt x="160113" y="1676035"/>
                  </a:lnTo>
                  <a:lnTo>
                    <a:pt x="150900" y="1674129"/>
                  </a:lnTo>
                  <a:lnTo>
                    <a:pt x="141688" y="1671905"/>
                  </a:lnTo>
                  <a:lnTo>
                    <a:pt x="132792" y="1669363"/>
                  </a:lnTo>
                  <a:lnTo>
                    <a:pt x="123897" y="1666504"/>
                  </a:lnTo>
                  <a:lnTo>
                    <a:pt x="115320" y="1663009"/>
                  </a:lnTo>
                  <a:lnTo>
                    <a:pt x="107060" y="1659515"/>
                  </a:lnTo>
                  <a:lnTo>
                    <a:pt x="98800" y="1655385"/>
                  </a:lnTo>
                  <a:lnTo>
                    <a:pt x="91176" y="1650619"/>
                  </a:lnTo>
                  <a:lnTo>
                    <a:pt x="83233" y="1645854"/>
                  </a:lnTo>
                  <a:lnTo>
                    <a:pt x="75927" y="1640771"/>
                  </a:lnTo>
                  <a:lnTo>
                    <a:pt x="68938" y="1635052"/>
                  </a:lnTo>
                  <a:lnTo>
                    <a:pt x="61949" y="1629334"/>
                  </a:lnTo>
                  <a:lnTo>
                    <a:pt x="55277" y="1622980"/>
                  </a:lnTo>
                  <a:lnTo>
                    <a:pt x="48923" y="1616308"/>
                  </a:lnTo>
                  <a:lnTo>
                    <a:pt x="43205" y="1609319"/>
                  </a:lnTo>
                  <a:lnTo>
                    <a:pt x="37487" y="1602330"/>
                  </a:lnTo>
                  <a:lnTo>
                    <a:pt x="32404" y="1595023"/>
                  </a:lnTo>
                  <a:lnTo>
                    <a:pt x="27639" y="1587080"/>
                  </a:lnTo>
                  <a:lnTo>
                    <a:pt x="22873" y="1579456"/>
                  </a:lnTo>
                  <a:lnTo>
                    <a:pt x="18743" y="1571196"/>
                  </a:lnTo>
                  <a:lnTo>
                    <a:pt x="14931" y="1562618"/>
                  </a:lnTo>
                  <a:lnTo>
                    <a:pt x="11437" y="1554358"/>
                  </a:lnTo>
                  <a:lnTo>
                    <a:pt x="8577" y="1545462"/>
                  </a:lnTo>
                  <a:lnTo>
                    <a:pt x="6354" y="1536567"/>
                  </a:lnTo>
                  <a:lnTo>
                    <a:pt x="4130" y="1527354"/>
                  </a:lnTo>
                  <a:lnTo>
                    <a:pt x="2224" y="1518141"/>
                  </a:lnTo>
                  <a:lnTo>
                    <a:pt x="953" y="1508610"/>
                  </a:lnTo>
                  <a:lnTo>
                    <a:pt x="318" y="1499079"/>
                  </a:lnTo>
                  <a:lnTo>
                    <a:pt x="0" y="1489231"/>
                  </a:lnTo>
                  <a:lnTo>
                    <a:pt x="0" y="1235075"/>
                  </a:lnTo>
                  <a:close/>
                  <a:moveTo>
                    <a:pt x="625067" y="631825"/>
                  </a:moveTo>
                  <a:lnTo>
                    <a:pt x="638397" y="659149"/>
                  </a:lnTo>
                  <a:lnTo>
                    <a:pt x="654266" y="691557"/>
                  </a:lnTo>
                  <a:lnTo>
                    <a:pt x="672357" y="726824"/>
                  </a:lnTo>
                  <a:lnTo>
                    <a:pt x="691401" y="763361"/>
                  </a:lnTo>
                  <a:lnTo>
                    <a:pt x="700922" y="781154"/>
                  </a:lnTo>
                  <a:lnTo>
                    <a:pt x="710761" y="798946"/>
                  </a:lnTo>
                  <a:lnTo>
                    <a:pt x="720600" y="816103"/>
                  </a:lnTo>
                  <a:lnTo>
                    <a:pt x="730122" y="832307"/>
                  </a:lnTo>
                  <a:lnTo>
                    <a:pt x="739326" y="847240"/>
                  </a:lnTo>
                  <a:lnTo>
                    <a:pt x="748213" y="860902"/>
                  </a:lnTo>
                  <a:lnTo>
                    <a:pt x="756782" y="872657"/>
                  </a:lnTo>
                  <a:lnTo>
                    <a:pt x="764400" y="883142"/>
                  </a:lnTo>
                  <a:lnTo>
                    <a:pt x="764400" y="835802"/>
                  </a:lnTo>
                  <a:lnTo>
                    <a:pt x="764717" y="830400"/>
                  </a:lnTo>
                  <a:lnTo>
                    <a:pt x="765669" y="824681"/>
                  </a:lnTo>
                  <a:lnTo>
                    <a:pt x="766621" y="818962"/>
                  </a:lnTo>
                  <a:lnTo>
                    <a:pt x="768208" y="813243"/>
                  </a:lnTo>
                  <a:lnTo>
                    <a:pt x="771382" y="801488"/>
                  </a:lnTo>
                  <a:lnTo>
                    <a:pt x="775826" y="790050"/>
                  </a:lnTo>
                  <a:lnTo>
                    <a:pt x="779952" y="779565"/>
                  </a:lnTo>
                  <a:lnTo>
                    <a:pt x="783760" y="769080"/>
                  </a:lnTo>
                  <a:lnTo>
                    <a:pt x="785030" y="764315"/>
                  </a:lnTo>
                  <a:lnTo>
                    <a:pt x="786299" y="759866"/>
                  </a:lnTo>
                  <a:lnTo>
                    <a:pt x="786934" y="755418"/>
                  </a:lnTo>
                  <a:lnTo>
                    <a:pt x="787252" y="751923"/>
                  </a:lnTo>
                  <a:lnTo>
                    <a:pt x="786934" y="748111"/>
                  </a:lnTo>
                  <a:lnTo>
                    <a:pt x="786299" y="745251"/>
                  </a:lnTo>
                  <a:lnTo>
                    <a:pt x="784712" y="742074"/>
                  </a:lnTo>
                  <a:lnTo>
                    <a:pt x="783126" y="739215"/>
                  </a:lnTo>
                  <a:lnTo>
                    <a:pt x="781539" y="736673"/>
                  </a:lnTo>
                  <a:lnTo>
                    <a:pt x="779634" y="734131"/>
                  </a:lnTo>
                  <a:lnTo>
                    <a:pt x="775191" y="729365"/>
                  </a:lnTo>
                  <a:lnTo>
                    <a:pt x="770747" y="723964"/>
                  </a:lnTo>
                  <a:lnTo>
                    <a:pt x="768526" y="721105"/>
                  </a:lnTo>
                  <a:lnTo>
                    <a:pt x="766621" y="718245"/>
                  </a:lnTo>
                  <a:lnTo>
                    <a:pt x="765352" y="714750"/>
                  </a:lnTo>
                  <a:lnTo>
                    <a:pt x="764082" y="711573"/>
                  </a:lnTo>
                  <a:lnTo>
                    <a:pt x="763130" y="707443"/>
                  </a:lnTo>
                  <a:lnTo>
                    <a:pt x="763130" y="702995"/>
                  </a:lnTo>
                  <a:lnTo>
                    <a:pt x="763130" y="698864"/>
                  </a:lnTo>
                  <a:lnTo>
                    <a:pt x="763448" y="695369"/>
                  </a:lnTo>
                  <a:lnTo>
                    <a:pt x="764400" y="691874"/>
                  </a:lnTo>
                  <a:lnTo>
                    <a:pt x="765669" y="689015"/>
                  </a:lnTo>
                  <a:lnTo>
                    <a:pt x="766939" y="686791"/>
                  </a:lnTo>
                  <a:lnTo>
                    <a:pt x="769160" y="684567"/>
                  </a:lnTo>
                  <a:lnTo>
                    <a:pt x="771700" y="682978"/>
                  </a:lnTo>
                  <a:lnTo>
                    <a:pt x="774556" y="682025"/>
                  </a:lnTo>
                  <a:lnTo>
                    <a:pt x="777730" y="681072"/>
                  </a:lnTo>
                  <a:lnTo>
                    <a:pt x="781856" y="680119"/>
                  </a:lnTo>
                  <a:lnTo>
                    <a:pt x="785982" y="679483"/>
                  </a:lnTo>
                  <a:lnTo>
                    <a:pt x="791060" y="679166"/>
                  </a:lnTo>
                  <a:lnTo>
                    <a:pt x="802169" y="678848"/>
                  </a:lnTo>
                  <a:lnTo>
                    <a:pt x="815816" y="678848"/>
                  </a:lnTo>
                  <a:lnTo>
                    <a:pt x="833273" y="678848"/>
                  </a:lnTo>
                  <a:lnTo>
                    <a:pt x="846920" y="678848"/>
                  </a:lnTo>
                  <a:lnTo>
                    <a:pt x="858029" y="679166"/>
                  </a:lnTo>
                  <a:lnTo>
                    <a:pt x="862790" y="679483"/>
                  </a:lnTo>
                  <a:lnTo>
                    <a:pt x="867233" y="680119"/>
                  </a:lnTo>
                  <a:lnTo>
                    <a:pt x="871042" y="681072"/>
                  </a:lnTo>
                  <a:lnTo>
                    <a:pt x="874216" y="682025"/>
                  </a:lnTo>
                  <a:lnTo>
                    <a:pt x="877390" y="682978"/>
                  </a:lnTo>
                  <a:lnTo>
                    <a:pt x="879929" y="684567"/>
                  </a:lnTo>
                  <a:lnTo>
                    <a:pt x="881516" y="686791"/>
                  </a:lnTo>
                  <a:lnTo>
                    <a:pt x="883103" y="689015"/>
                  </a:lnTo>
                  <a:lnTo>
                    <a:pt x="884690" y="691874"/>
                  </a:lnTo>
                  <a:lnTo>
                    <a:pt x="885324" y="695369"/>
                  </a:lnTo>
                  <a:lnTo>
                    <a:pt x="885642" y="698864"/>
                  </a:lnTo>
                  <a:lnTo>
                    <a:pt x="885959" y="702995"/>
                  </a:lnTo>
                  <a:lnTo>
                    <a:pt x="885642" y="707443"/>
                  </a:lnTo>
                  <a:lnTo>
                    <a:pt x="885007" y="711573"/>
                  </a:lnTo>
                  <a:lnTo>
                    <a:pt x="883737" y="714750"/>
                  </a:lnTo>
                  <a:lnTo>
                    <a:pt x="882150" y="718245"/>
                  </a:lnTo>
                  <a:lnTo>
                    <a:pt x="880563" y="721105"/>
                  </a:lnTo>
                  <a:lnTo>
                    <a:pt x="878342" y="723964"/>
                  </a:lnTo>
                  <a:lnTo>
                    <a:pt x="873898" y="729365"/>
                  </a:lnTo>
                  <a:lnTo>
                    <a:pt x="869455" y="734131"/>
                  </a:lnTo>
                  <a:lnTo>
                    <a:pt x="867233" y="736673"/>
                  </a:lnTo>
                  <a:lnTo>
                    <a:pt x="865329" y="739215"/>
                  </a:lnTo>
                  <a:lnTo>
                    <a:pt x="864059" y="742074"/>
                  </a:lnTo>
                  <a:lnTo>
                    <a:pt x="862790" y="745251"/>
                  </a:lnTo>
                  <a:lnTo>
                    <a:pt x="862155" y="748111"/>
                  </a:lnTo>
                  <a:lnTo>
                    <a:pt x="861838" y="751923"/>
                  </a:lnTo>
                  <a:lnTo>
                    <a:pt x="862155" y="755418"/>
                  </a:lnTo>
                  <a:lnTo>
                    <a:pt x="862790" y="759866"/>
                  </a:lnTo>
                  <a:lnTo>
                    <a:pt x="864059" y="764315"/>
                  </a:lnTo>
                  <a:lnTo>
                    <a:pt x="865329" y="769080"/>
                  </a:lnTo>
                  <a:lnTo>
                    <a:pt x="869138" y="779565"/>
                  </a:lnTo>
                  <a:lnTo>
                    <a:pt x="873264" y="790050"/>
                  </a:lnTo>
                  <a:lnTo>
                    <a:pt x="877390" y="801488"/>
                  </a:lnTo>
                  <a:lnTo>
                    <a:pt x="880881" y="813243"/>
                  </a:lnTo>
                  <a:lnTo>
                    <a:pt x="882468" y="818962"/>
                  </a:lnTo>
                  <a:lnTo>
                    <a:pt x="883420" y="824681"/>
                  </a:lnTo>
                  <a:lnTo>
                    <a:pt x="884372" y="830400"/>
                  </a:lnTo>
                  <a:lnTo>
                    <a:pt x="884690" y="835802"/>
                  </a:lnTo>
                  <a:lnTo>
                    <a:pt x="884690" y="883142"/>
                  </a:lnTo>
                  <a:lnTo>
                    <a:pt x="892307" y="873293"/>
                  </a:lnTo>
                  <a:lnTo>
                    <a:pt x="900559" y="861219"/>
                  </a:lnTo>
                  <a:lnTo>
                    <a:pt x="909446" y="848193"/>
                  </a:lnTo>
                  <a:lnTo>
                    <a:pt x="918015" y="833260"/>
                  </a:lnTo>
                  <a:lnTo>
                    <a:pt x="927854" y="817692"/>
                  </a:lnTo>
                  <a:lnTo>
                    <a:pt x="937058" y="801170"/>
                  </a:lnTo>
                  <a:lnTo>
                    <a:pt x="956102" y="766221"/>
                  </a:lnTo>
                  <a:lnTo>
                    <a:pt x="974828" y="730319"/>
                  </a:lnTo>
                  <a:lnTo>
                    <a:pt x="992601" y="695369"/>
                  </a:lnTo>
                  <a:lnTo>
                    <a:pt x="1008788" y="663280"/>
                  </a:lnTo>
                  <a:lnTo>
                    <a:pt x="1022118" y="635956"/>
                  </a:lnTo>
                  <a:lnTo>
                    <a:pt x="1039892" y="640721"/>
                  </a:lnTo>
                  <a:lnTo>
                    <a:pt x="1056714" y="645805"/>
                  </a:lnTo>
                  <a:lnTo>
                    <a:pt x="1072900" y="651524"/>
                  </a:lnTo>
                  <a:lnTo>
                    <a:pt x="1088135" y="656925"/>
                  </a:lnTo>
                  <a:lnTo>
                    <a:pt x="1102417" y="662962"/>
                  </a:lnTo>
                  <a:lnTo>
                    <a:pt x="1116382" y="668681"/>
                  </a:lnTo>
                  <a:lnTo>
                    <a:pt x="1129395" y="675035"/>
                  </a:lnTo>
                  <a:lnTo>
                    <a:pt x="1141456" y="681390"/>
                  </a:lnTo>
                  <a:lnTo>
                    <a:pt x="1152882" y="687426"/>
                  </a:lnTo>
                  <a:lnTo>
                    <a:pt x="1163990" y="693781"/>
                  </a:lnTo>
                  <a:lnTo>
                    <a:pt x="1173830" y="700135"/>
                  </a:lnTo>
                  <a:lnTo>
                    <a:pt x="1183669" y="706807"/>
                  </a:lnTo>
                  <a:lnTo>
                    <a:pt x="1192238" y="713162"/>
                  </a:lnTo>
                  <a:lnTo>
                    <a:pt x="1200807" y="719198"/>
                  </a:lnTo>
                  <a:lnTo>
                    <a:pt x="1208107" y="725553"/>
                  </a:lnTo>
                  <a:lnTo>
                    <a:pt x="1215725" y="731589"/>
                  </a:lnTo>
                  <a:lnTo>
                    <a:pt x="1221755" y="737308"/>
                  </a:lnTo>
                  <a:lnTo>
                    <a:pt x="1227785" y="743345"/>
                  </a:lnTo>
                  <a:lnTo>
                    <a:pt x="1233181" y="748746"/>
                  </a:lnTo>
                  <a:lnTo>
                    <a:pt x="1237942" y="753830"/>
                  </a:lnTo>
                  <a:lnTo>
                    <a:pt x="1246511" y="763997"/>
                  </a:lnTo>
                  <a:lnTo>
                    <a:pt x="1253176" y="772575"/>
                  </a:lnTo>
                  <a:lnTo>
                    <a:pt x="1257937" y="779565"/>
                  </a:lnTo>
                  <a:lnTo>
                    <a:pt x="1261428" y="784649"/>
                  </a:lnTo>
                  <a:lnTo>
                    <a:pt x="1263650" y="789097"/>
                  </a:lnTo>
                  <a:lnTo>
                    <a:pt x="1263650" y="1090613"/>
                  </a:lnTo>
                  <a:lnTo>
                    <a:pt x="815816" y="1090613"/>
                  </a:lnTo>
                  <a:lnTo>
                    <a:pt x="368300" y="1090613"/>
                  </a:lnTo>
                  <a:lnTo>
                    <a:pt x="368300" y="789097"/>
                  </a:lnTo>
                  <a:lnTo>
                    <a:pt x="370839" y="784649"/>
                  </a:lnTo>
                  <a:lnTo>
                    <a:pt x="374648" y="778930"/>
                  </a:lnTo>
                  <a:lnTo>
                    <a:pt x="380043" y="771622"/>
                  </a:lnTo>
                  <a:lnTo>
                    <a:pt x="387026" y="762726"/>
                  </a:lnTo>
                  <a:lnTo>
                    <a:pt x="396230" y="752559"/>
                  </a:lnTo>
                  <a:lnTo>
                    <a:pt x="401626" y="746840"/>
                  </a:lnTo>
                  <a:lnTo>
                    <a:pt x="407656" y="741121"/>
                  </a:lnTo>
                  <a:lnTo>
                    <a:pt x="414004" y="735084"/>
                  </a:lnTo>
                  <a:lnTo>
                    <a:pt x="420986" y="729048"/>
                  </a:lnTo>
                  <a:lnTo>
                    <a:pt x="428603" y="722693"/>
                  </a:lnTo>
                  <a:lnTo>
                    <a:pt x="436856" y="716339"/>
                  </a:lnTo>
                  <a:lnTo>
                    <a:pt x="445742" y="709984"/>
                  </a:lnTo>
                  <a:lnTo>
                    <a:pt x="455264" y="703312"/>
                  </a:lnTo>
                  <a:lnTo>
                    <a:pt x="465420" y="696640"/>
                  </a:lnTo>
                  <a:lnTo>
                    <a:pt x="476212" y="690286"/>
                  </a:lnTo>
                  <a:lnTo>
                    <a:pt x="487638" y="683931"/>
                  </a:lnTo>
                  <a:lnTo>
                    <a:pt x="499698" y="677259"/>
                  </a:lnTo>
                  <a:lnTo>
                    <a:pt x="513029" y="670905"/>
                  </a:lnTo>
                  <a:lnTo>
                    <a:pt x="526676" y="664550"/>
                  </a:lnTo>
                  <a:lnTo>
                    <a:pt x="540959" y="658831"/>
                  </a:lnTo>
                  <a:lnTo>
                    <a:pt x="556193" y="652795"/>
                  </a:lnTo>
                  <a:lnTo>
                    <a:pt x="572380" y="647394"/>
                  </a:lnTo>
                  <a:lnTo>
                    <a:pt x="588884" y="641675"/>
                  </a:lnTo>
                  <a:lnTo>
                    <a:pt x="606658" y="636591"/>
                  </a:lnTo>
                  <a:lnTo>
                    <a:pt x="625067" y="631825"/>
                  </a:lnTo>
                  <a:close/>
                  <a:moveTo>
                    <a:pt x="815815" y="0"/>
                  </a:moveTo>
                  <a:lnTo>
                    <a:pt x="826313" y="317"/>
                  </a:lnTo>
                  <a:lnTo>
                    <a:pt x="837129" y="951"/>
                  </a:lnTo>
                  <a:lnTo>
                    <a:pt x="847945" y="2536"/>
                  </a:lnTo>
                  <a:lnTo>
                    <a:pt x="858443" y="4439"/>
                  </a:lnTo>
                  <a:lnTo>
                    <a:pt x="869259" y="6658"/>
                  </a:lnTo>
                  <a:lnTo>
                    <a:pt x="880075" y="9511"/>
                  </a:lnTo>
                  <a:lnTo>
                    <a:pt x="890254" y="13315"/>
                  </a:lnTo>
                  <a:lnTo>
                    <a:pt x="900752" y="16803"/>
                  </a:lnTo>
                  <a:lnTo>
                    <a:pt x="910614" y="21558"/>
                  </a:lnTo>
                  <a:lnTo>
                    <a:pt x="920476" y="26631"/>
                  </a:lnTo>
                  <a:lnTo>
                    <a:pt x="930655" y="32020"/>
                  </a:lnTo>
                  <a:lnTo>
                    <a:pt x="939881" y="38360"/>
                  </a:lnTo>
                  <a:lnTo>
                    <a:pt x="949424" y="45018"/>
                  </a:lnTo>
                  <a:lnTo>
                    <a:pt x="958332" y="51993"/>
                  </a:lnTo>
                  <a:lnTo>
                    <a:pt x="967239" y="59601"/>
                  </a:lnTo>
                  <a:lnTo>
                    <a:pt x="975192" y="67844"/>
                  </a:lnTo>
                  <a:lnTo>
                    <a:pt x="983463" y="76087"/>
                  </a:lnTo>
                  <a:lnTo>
                    <a:pt x="991098" y="85280"/>
                  </a:lnTo>
                  <a:lnTo>
                    <a:pt x="998415" y="95425"/>
                  </a:lnTo>
                  <a:lnTo>
                    <a:pt x="1005413" y="105253"/>
                  </a:lnTo>
                  <a:lnTo>
                    <a:pt x="1012094" y="116032"/>
                  </a:lnTo>
                  <a:lnTo>
                    <a:pt x="1018138" y="127445"/>
                  </a:lnTo>
                  <a:lnTo>
                    <a:pt x="1023546" y="139175"/>
                  </a:lnTo>
                  <a:lnTo>
                    <a:pt x="1028954" y="151222"/>
                  </a:lnTo>
                  <a:lnTo>
                    <a:pt x="1033408" y="163903"/>
                  </a:lnTo>
                  <a:lnTo>
                    <a:pt x="1037225" y="177218"/>
                  </a:lnTo>
                  <a:lnTo>
                    <a:pt x="1041042" y="191167"/>
                  </a:lnTo>
                  <a:lnTo>
                    <a:pt x="1043905" y="205117"/>
                  </a:lnTo>
                  <a:lnTo>
                    <a:pt x="1046132" y="219700"/>
                  </a:lnTo>
                  <a:lnTo>
                    <a:pt x="1047723" y="235234"/>
                  </a:lnTo>
                  <a:lnTo>
                    <a:pt x="1048677" y="251085"/>
                  </a:lnTo>
                  <a:lnTo>
                    <a:pt x="1049313" y="267254"/>
                  </a:lnTo>
                  <a:lnTo>
                    <a:pt x="1048677" y="278984"/>
                  </a:lnTo>
                  <a:lnTo>
                    <a:pt x="1049313" y="278667"/>
                  </a:lnTo>
                  <a:lnTo>
                    <a:pt x="1051858" y="279301"/>
                  </a:lnTo>
                  <a:lnTo>
                    <a:pt x="1054085" y="280569"/>
                  </a:lnTo>
                  <a:lnTo>
                    <a:pt x="1055676" y="282471"/>
                  </a:lnTo>
                  <a:lnTo>
                    <a:pt x="1057584" y="285007"/>
                  </a:lnTo>
                  <a:lnTo>
                    <a:pt x="1059175" y="287861"/>
                  </a:lnTo>
                  <a:lnTo>
                    <a:pt x="1060129" y="291665"/>
                  </a:lnTo>
                  <a:lnTo>
                    <a:pt x="1061084" y="296103"/>
                  </a:lnTo>
                  <a:lnTo>
                    <a:pt x="1061402" y="300859"/>
                  </a:lnTo>
                  <a:lnTo>
                    <a:pt x="1061720" y="305614"/>
                  </a:lnTo>
                  <a:lnTo>
                    <a:pt x="1062038" y="311004"/>
                  </a:lnTo>
                  <a:lnTo>
                    <a:pt x="1061402" y="322734"/>
                  </a:lnTo>
                  <a:lnTo>
                    <a:pt x="1060129" y="335415"/>
                  </a:lnTo>
                  <a:lnTo>
                    <a:pt x="1057903" y="348730"/>
                  </a:lnTo>
                  <a:lnTo>
                    <a:pt x="1055358" y="361411"/>
                  </a:lnTo>
                  <a:lnTo>
                    <a:pt x="1051858" y="374092"/>
                  </a:lnTo>
                  <a:lnTo>
                    <a:pt x="1048041" y="385822"/>
                  </a:lnTo>
                  <a:lnTo>
                    <a:pt x="1045814" y="391211"/>
                  </a:lnTo>
                  <a:lnTo>
                    <a:pt x="1043587" y="396601"/>
                  </a:lnTo>
                  <a:lnTo>
                    <a:pt x="1041360" y="401356"/>
                  </a:lnTo>
                  <a:lnTo>
                    <a:pt x="1038816" y="405478"/>
                  </a:lnTo>
                  <a:lnTo>
                    <a:pt x="1036589" y="408965"/>
                  </a:lnTo>
                  <a:lnTo>
                    <a:pt x="1034044" y="412452"/>
                  </a:lnTo>
                  <a:lnTo>
                    <a:pt x="1031499" y="414988"/>
                  </a:lnTo>
                  <a:lnTo>
                    <a:pt x="1028954" y="416891"/>
                  </a:lnTo>
                  <a:lnTo>
                    <a:pt x="1026409" y="417842"/>
                  </a:lnTo>
                  <a:lnTo>
                    <a:pt x="1023228" y="418159"/>
                  </a:lnTo>
                  <a:lnTo>
                    <a:pt x="1022592" y="418159"/>
                  </a:lnTo>
                  <a:lnTo>
                    <a:pt x="1018456" y="429572"/>
                  </a:lnTo>
                  <a:lnTo>
                    <a:pt x="1014320" y="440668"/>
                  </a:lnTo>
                  <a:lnTo>
                    <a:pt x="1009867" y="451763"/>
                  </a:lnTo>
                  <a:lnTo>
                    <a:pt x="1005095" y="462542"/>
                  </a:lnTo>
                  <a:lnTo>
                    <a:pt x="1000323" y="473004"/>
                  </a:lnTo>
                  <a:lnTo>
                    <a:pt x="995233" y="483466"/>
                  </a:lnTo>
                  <a:lnTo>
                    <a:pt x="990143" y="493611"/>
                  </a:lnTo>
                  <a:lnTo>
                    <a:pt x="984417" y="503756"/>
                  </a:lnTo>
                  <a:lnTo>
                    <a:pt x="978691" y="513267"/>
                  </a:lnTo>
                  <a:lnTo>
                    <a:pt x="972647" y="522777"/>
                  </a:lnTo>
                  <a:lnTo>
                    <a:pt x="966921" y="531971"/>
                  </a:lnTo>
                  <a:lnTo>
                    <a:pt x="960558" y="540848"/>
                  </a:lnTo>
                  <a:lnTo>
                    <a:pt x="954196" y="549725"/>
                  </a:lnTo>
                  <a:lnTo>
                    <a:pt x="947516" y="557650"/>
                  </a:lnTo>
                  <a:lnTo>
                    <a:pt x="940835" y="565893"/>
                  </a:lnTo>
                  <a:lnTo>
                    <a:pt x="934155" y="573502"/>
                  </a:lnTo>
                  <a:lnTo>
                    <a:pt x="927474" y="581110"/>
                  </a:lnTo>
                  <a:lnTo>
                    <a:pt x="920476" y="587768"/>
                  </a:lnTo>
                  <a:lnTo>
                    <a:pt x="913477" y="594108"/>
                  </a:lnTo>
                  <a:lnTo>
                    <a:pt x="906160" y="600449"/>
                  </a:lnTo>
                  <a:lnTo>
                    <a:pt x="898844" y="606156"/>
                  </a:lnTo>
                  <a:lnTo>
                    <a:pt x="891845" y="611545"/>
                  </a:lnTo>
                  <a:lnTo>
                    <a:pt x="883892" y="616300"/>
                  </a:lnTo>
                  <a:lnTo>
                    <a:pt x="876575" y="620739"/>
                  </a:lnTo>
                  <a:lnTo>
                    <a:pt x="869259" y="624860"/>
                  </a:lnTo>
                  <a:lnTo>
                    <a:pt x="861624" y="628030"/>
                  </a:lnTo>
                  <a:lnTo>
                    <a:pt x="853989" y="631518"/>
                  </a:lnTo>
                  <a:lnTo>
                    <a:pt x="846354" y="633737"/>
                  </a:lnTo>
                  <a:lnTo>
                    <a:pt x="838719" y="635956"/>
                  </a:lnTo>
                  <a:lnTo>
                    <a:pt x="830766" y="636907"/>
                  </a:lnTo>
                  <a:lnTo>
                    <a:pt x="823450" y="638175"/>
                  </a:lnTo>
                  <a:lnTo>
                    <a:pt x="815815" y="638175"/>
                  </a:lnTo>
                  <a:lnTo>
                    <a:pt x="807862" y="638175"/>
                  </a:lnTo>
                  <a:lnTo>
                    <a:pt x="800227" y="636907"/>
                  </a:lnTo>
                  <a:lnTo>
                    <a:pt x="792274" y="635639"/>
                  </a:lnTo>
                  <a:lnTo>
                    <a:pt x="784957" y="633737"/>
                  </a:lnTo>
                  <a:lnTo>
                    <a:pt x="777322" y="631201"/>
                  </a:lnTo>
                  <a:lnTo>
                    <a:pt x="769370" y="628030"/>
                  </a:lnTo>
                  <a:lnTo>
                    <a:pt x="762053" y="624860"/>
                  </a:lnTo>
                  <a:lnTo>
                    <a:pt x="754418" y="620739"/>
                  </a:lnTo>
                  <a:lnTo>
                    <a:pt x="747101" y="616300"/>
                  </a:lnTo>
                  <a:lnTo>
                    <a:pt x="739466" y="611545"/>
                  </a:lnTo>
                  <a:lnTo>
                    <a:pt x="732150" y="606156"/>
                  </a:lnTo>
                  <a:lnTo>
                    <a:pt x="724833" y="600132"/>
                  </a:lnTo>
                  <a:lnTo>
                    <a:pt x="717834" y="594108"/>
                  </a:lnTo>
                  <a:lnTo>
                    <a:pt x="710836" y="587768"/>
                  </a:lnTo>
                  <a:lnTo>
                    <a:pt x="703837" y="580476"/>
                  </a:lnTo>
                  <a:lnTo>
                    <a:pt x="696839" y="573185"/>
                  </a:lnTo>
                  <a:lnTo>
                    <a:pt x="690158" y="565576"/>
                  </a:lnTo>
                  <a:lnTo>
                    <a:pt x="683478" y="557333"/>
                  </a:lnTo>
                  <a:lnTo>
                    <a:pt x="676797" y="549091"/>
                  </a:lnTo>
                  <a:lnTo>
                    <a:pt x="670435" y="540531"/>
                  </a:lnTo>
                  <a:lnTo>
                    <a:pt x="664072" y="531654"/>
                  </a:lnTo>
                  <a:lnTo>
                    <a:pt x="658346" y="522143"/>
                  </a:lnTo>
                  <a:lnTo>
                    <a:pt x="652302" y="512950"/>
                  </a:lnTo>
                  <a:lnTo>
                    <a:pt x="646894" y="502805"/>
                  </a:lnTo>
                  <a:lnTo>
                    <a:pt x="641168" y="492977"/>
                  </a:lnTo>
                  <a:lnTo>
                    <a:pt x="635760" y="482832"/>
                  </a:lnTo>
                  <a:lnTo>
                    <a:pt x="630988" y="472370"/>
                  </a:lnTo>
                  <a:lnTo>
                    <a:pt x="625898" y="461591"/>
                  </a:lnTo>
                  <a:lnTo>
                    <a:pt x="621445" y="450495"/>
                  </a:lnTo>
                  <a:lnTo>
                    <a:pt x="616991" y="439716"/>
                  </a:lnTo>
                  <a:lnTo>
                    <a:pt x="612537" y="428621"/>
                  </a:lnTo>
                  <a:lnTo>
                    <a:pt x="608402" y="417208"/>
                  </a:lnTo>
                  <a:lnTo>
                    <a:pt x="605857" y="416256"/>
                  </a:lnTo>
                  <a:lnTo>
                    <a:pt x="603312" y="414988"/>
                  </a:lnTo>
                  <a:lnTo>
                    <a:pt x="600767" y="413086"/>
                  </a:lnTo>
                  <a:lnTo>
                    <a:pt x="598222" y="410233"/>
                  </a:lnTo>
                  <a:lnTo>
                    <a:pt x="595359" y="407063"/>
                  </a:lnTo>
                  <a:lnTo>
                    <a:pt x="592814" y="403258"/>
                  </a:lnTo>
                  <a:lnTo>
                    <a:pt x="590587" y="399137"/>
                  </a:lnTo>
                  <a:lnTo>
                    <a:pt x="588360" y="394699"/>
                  </a:lnTo>
                  <a:lnTo>
                    <a:pt x="586134" y="389626"/>
                  </a:lnTo>
                  <a:lnTo>
                    <a:pt x="584543" y="384237"/>
                  </a:lnTo>
                  <a:lnTo>
                    <a:pt x="580726" y="372824"/>
                  </a:lnTo>
                  <a:lnTo>
                    <a:pt x="577862" y="361094"/>
                  </a:lnTo>
                  <a:lnTo>
                    <a:pt x="575318" y="348730"/>
                  </a:lnTo>
                  <a:lnTo>
                    <a:pt x="573409" y="336366"/>
                  </a:lnTo>
                  <a:lnTo>
                    <a:pt x="571818" y="324319"/>
                  </a:lnTo>
                  <a:lnTo>
                    <a:pt x="571500" y="312906"/>
                  </a:lnTo>
                  <a:lnTo>
                    <a:pt x="571500" y="307833"/>
                  </a:lnTo>
                  <a:lnTo>
                    <a:pt x="571818" y="303078"/>
                  </a:lnTo>
                  <a:lnTo>
                    <a:pt x="572136" y="298322"/>
                  </a:lnTo>
                  <a:lnTo>
                    <a:pt x="573091" y="294201"/>
                  </a:lnTo>
                  <a:lnTo>
                    <a:pt x="574045" y="290397"/>
                  </a:lnTo>
                  <a:lnTo>
                    <a:pt x="575318" y="287227"/>
                  </a:lnTo>
                  <a:lnTo>
                    <a:pt x="576590" y="284373"/>
                  </a:lnTo>
                  <a:lnTo>
                    <a:pt x="578499" y="282471"/>
                  </a:lnTo>
                  <a:lnTo>
                    <a:pt x="580407" y="280886"/>
                  </a:lnTo>
                  <a:lnTo>
                    <a:pt x="582634" y="279935"/>
                  </a:lnTo>
                  <a:lnTo>
                    <a:pt x="582316" y="267254"/>
                  </a:lnTo>
                  <a:lnTo>
                    <a:pt x="582634" y="251085"/>
                  </a:lnTo>
                  <a:lnTo>
                    <a:pt x="583589" y="235234"/>
                  </a:lnTo>
                  <a:lnTo>
                    <a:pt x="585179" y="219700"/>
                  </a:lnTo>
                  <a:lnTo>
                    <a:pt x="587406" y="205117"/>
                  </a:lnTo>
                  <a:lnTo>
                    <a:pt x="590269" y="191167"/>
                  </a:lnTo>
                  <a:lnTo>
                    <a:pt x="594087" y="177218"/>
                  </a:lnTo>
                  <a:lnTo>
                    <a:pt x="598222" y="163903"/>
                  </a:lnTo>
                  <a:lnTo>
                    <a:pt x="602676" y="151222"/>
                  </a:lnTo>
                  <a:lnTo>
                    <a:pt x="607766" y="139175"/>
                  </a:lnTo>
                  <a:lnTo>
                    <a:pt x="613174" y="127445"/>
                  </a:lnTo>
                  <a:lnTo>
                    <a:pt x="619218" y="116032"/>
                  </a:lnTo>
                  <a:lnTo>
                    <a:pt x="625898" y="105253"/>
                  </a:lnTo>
                  <a:lnTo>
                    <a:pt x="632897" y="95425"/>
                  </a:lnTo>
                  <a:lnTo>
                    <a:pt x="640214" y="85280"/>
                  </a:lnTo>
                  <a:lnTo>
                    <a:pt x="647848" y="76087"/>
                  </a:lnTo>
                  <a:lnTo>
                    <a:pt x="656120" y="67844"/>
                  </a:lnTo>
                  <a:lnTo>
                    <a:pt x="664072" y="59601"/>
                  </a:lnTo>
                  <a:lnTo>
                    <a:pt x="672980" y="51993"/>
                  </a:lnTo>
                  <a:lnTo>
                    <a:pt x="681887" y="45018"/>
                  </a:lnTo>
                  <a:lnTo>
                    <a:pt x="691431" y="38360"/>
                  </a:lnTo>
                  <a:lnTo>
                    <a:pt x="700656" y="32020"/>
                  </a:lnTo>
                  <a:lnTo>
                    <a:pt x="710836" y="26631"/>
                  </a:lnTo>
                  <a:lnTo>
                    <a:pt x="720697" y="21558"/>
                  </a:lnTo>
                  <a:lnTo>
                    <a:pt x="730877" y="16803"/>
                  </a:lnTo>
                  <a:lnTo>
                    <a:pt x="741057" y="13315"/>
                  </a:lnTo>
                  <a:lnTo>
                    <a:pt x="751555" y="9511"/>
                  </a:lnTo>
                  <a:lnTo>
                    <a:pt x="762053" y="6658"/>
                  </a:lnTo>
                  <a:lnTo>
                    <a:pt x="772869" y="4439"/>
                  </a:lnTo>
                  <a:lnTo>
                    <a:pt x="783685" y="2536"/>
                  </a:lnTo>
                  <a:lnTo>
                    <a:pt x="794183" y="951"/>
                  </a:lnTo>
                  <a:lnTo>
                    <a:pt x="804999" y="317"/>
                  </a:lnTo>
                  <a:lnTo>
                    <a:pt x="81581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13" name="矩形 12"/>
          <p:cNvSpPr/>
          <p:nvPr/>
        </p:nvSpPr>
        <p:spPr>
          <a:xfrm>
            <a:off x="1799771" y="5990199"/>
            <a:ext cx="8592457" cy="584775"/>
          </a:xfrm>
          <a:prstGeom prst="rect">
            <a:avLst/>
          </a:prstGeom>
        </p:spPr>
        <p:txBody>
          <a:bodyPr wrap="square">
            <a:spAutoFit/>
          </a:bodyPr>
          <a:lstStyle/>
          <a:p>
            <a:pPr algn="ctr"/>
            <a:r>
              <a:rPr lang="zh-CN" altLang="en-US" sz="1600" dirty="0">
                <a:solidFill>
                  <a:schemeClr val="tx1">
                    <a:lumMod val="65000"/>
                    <a:lumOff val="35000"/>
                  </a:schemeClr>
                </a:solidFill>
                <a:latin typeface="Nexa Light" panose="02000000000000000000" pitchFamily="2" charset="0"/>
                <a:ea typeface="Microsoft YaHei" panose="020B0503020204020204" pitchFamily="34" charset="-122"/>
              </a:rPr>
              <a:t>点击插入炫酷叼炸天的一些句子来解释这个关键词，简约有力具有感染力。点击插入炫酷叼炸天的一些句子来解释这个关键词，简约有力具有感染力。</a:t>
            </a:r>
            <a:endParaRPr lang="zh-CN" altLang="en-US" sz="1600" dirty="0">
              <a:solidFill>
                <a:schemeClr val="tx1">
                  <a:lumMod val="65000"/>
                  <a:lumOff val="35000"/>
                </a:schemeClr>
              </a:solidFill>
              <a:latin typeface="Nexa Light" panose="02000000000000000000" pitchFamily="2" charset="0"/>
              <a:ea typeface="Microsoft YaHei" panose="020B0503020204020204" pitchFamily="34" charset="-122"/>
            </a:endParaRPr>
          </a:p>
        </p:txBody>
      </p:sp>
      <p:sp>
        <p:nvSpPr>
          <p:cNvPr id="14" name="任意多边形 13"/>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相关数据汇总页面</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18" name="文本框 17"/>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16</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ppt_x"/>
                                          </p:val>
                                        </p:tav>
                                        <p:tav tm="100000">
                                          <p:val>
                                            <p:strVal val="#ppt_x"/>
                                          </p:val>
                                        </p:tav>
                                      </p:tavLst>
                                    </p:anim>
                                    <p:anim calcmode="lin" valueType="num">
                                      <p:cBhvr additive="base">
                                        <p:cTn id="15" dur="1000" fill="hold"/>
                                        <p:tgtEl>
                                          <p:spTgt spid="10"/>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1000" fill="hold"/>
                                        <p:tgtEl>
                                          <p:spTgt spid="4"/>
                                        </p:tgtEl>
                                        <p:attrNameLst>
                                          <p:attrName>ppt_x</p:attrName>
                                        </p:attrNameLst>
                                      </p:cBhvr>
                                      <p:tavLst>
                                        <p:tav tm="0">
                                          <p:val>
                                            <p:strVal val="#ppt_x"/>
                                          </p:val>
                                        </p:tav>
                                        <p:tav tm="100000">
                                          <p:val>
                                            <p:strVal val="#ppt_x"/>
                                          </p:val>
                                        </p:tav>
                                      </p:tavLst>
                                    </p:anim>
                                    <p:anim calcmode="lin" valueType="num">
                                      <p:cBhvr additive="base">
                                        <p:cTn id="25" dur="1000" fill="hold"/>
                                        <p:tgtEl>
                                          <p:spTgt spid="4"/>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53"/>
            <a:ext cx="250031"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1960" y="-453"/>
            <a:ext cx="1173004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553200"/>
            <a:ext cx="1219200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39771" y="1030514"/>
            <a:ext cx="3512458" cy="646331"/>
          </a:xfrm>
          <a:prstGeom prst="rect">
            <a:avLst/>
          </a:prstGeom>
          <a:noFill/>
        </p:spPr>
        <p:txBody>
          <a:bodyPr wrap="square" rtlCol="0">
            <a:spAutoFit/>
          </a:bodyPr>
          <a:lstStyle/>
          <a:p>
            <a:pPr algn="ctr"/>
            <a:r>
              <a:rPr lang="zh-CN" altLang="en-US" sz="3600" dirty="0">
                <a:solidFill>
                  <a:srgbClr val="0170C1"/>
                </a:solidFill>
                <a:latin typeface="方正尚酷简体" panose="03000509000000000000" pitchFamily="65" charset="-122"/>
                <a:ea typeface="方正尚酷简体" panose="03000509000000000000" pitchFamily="65" charset="-122"/>
              </a:rPr>
              <a:t>目录页</a:t>
            </a:r>
            <a:endParaRPr lang="zh-CN" altLang="en-US" sz="3600" dirty="0">
              <a:solidFill>
                <a:srgbClr val="0170C1"/>
              </a:solidFill>
              <a:latin typeface="方正尚酷简体" panose="03000509000000000000" pitchFamily="65" charset="-122"/>
              <a:ea typeface="方正尚酷简体" panose="03000509000000000000" pitchFamily="65" charset="-122"/>
            </a:endParaRPr>
          </a:p>
        </p:txBody>
      </p:sp>
      <p:sp>
        <p:nvSpPr>
          <p:cNvPr id="29" name="文本框 28"/>
          <p:cNvSpPr txBox="1"/>
          <p:nvPr/>
        </p:nvSpPr>
        <p:spPr>
          <a:xfrm>
            <a:off x="5580312" y="1575247"/>
            <a:ext cx="1031375" cy="461665"/>
          </a:xfrm>
          <a:prstGeom prst="rect">
            <a:avLst/>
          </a:prstGeom>
          <a:noFill/>
        </p:spPr>
        <p:txBody>
          <a:bodyPr wrap="square" rtlCol="0">
            <a:spAutoFit/>
          </a:bodyPr>
          <a:lstStyle/>
          <a:p>
            <a:pPr algn="ctr"/>
            <a:r>
              <a:rPr lang="en-US" altLang="zh-CN" sz="2400" dirty="0" smtClean="0">
                <a:solidFill>
                  <a:schemeClr val="bg1">
                    <a:lumMod val="65000"/>
                  </a:schemeClr>
                </a:solidFill>
                <a:latin typeface="Garage Gothic" pitchFamily="2" charset="0"/>
              </a:rPr>
              <a:t>CONTENTS</a:t>
            </a:r>
            <a:endParaRPr lang="zh-CN" altLang="en-US" sz="2400" dirty="0">
              <a:solidFill>
                <a:schemeClr val="bg1">
                  <a:lumMod val="65000"/>
                </a:schemeClr>
              </a:solidFill>
              <a:latin typeface="Garage Gothic" pitchFamily="2" charset="0"/>
            </a:endParaRPr>
          </a:p>
        </p:txBody>
      </p:sp>
      <p:grpSp>
        <p:nvGrpSpPr>
          <p:cNvPr id="37" name="组合 36"/>
          <p:cNvGrpSpPr/>
          <p:nvPr/>
        </p:nvGrpSpPr>
        <p:grpSpPr>
          <a:xfrm>
            <a:off x="2581921" y="3434974"/>
            <a:ext cx="1031375" cy="99734"/>
            <a:chOff x="2975428" y="3434974"/>
            <a:chExt cx="1031375" cy="99734"/>
          </a:xfrm>
          <a:solidFill>
            <a:srgbClr val="0170C1"/>
          </a:solidFill>
        </p:grpSpPr>
        <p:sp>
          <p:nvSpPr>
            <p:cNvPr id="30" name="椭圆 29"/>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5580311" y="3434974"/>
            <a:ext cx="1031375" cy="99734"/>
            <a:chOff x="2975428" y="3434974"/>
            <a:chExt cx="1031375" cy="99734"/>
          </a:xfrm>
          <a:solidFill>
            <a:srgbClr val="0170C1"/>
          </a:solidFill>
        </p:grpSpPr>
        <p:sp>
          <p:nvSpPr>
            <p:cNvPr id="39" name="椭圆 38"/>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8598591" y="3434974"/>
            <a:ext cx="1031375" cy="99734"/>
            <a:chOff x="2975428" y="3434974"/>
            <a:chExt cx="1031375" cy="99734"/>
          </a:xfrm>
          <a:solidFill>
            <a:srgbClr val="0170C1"/>
          </a:solidFill>
        </p:grpSpPr>
        <p:sp>
          <p:nvSpPr>
            <p:cNvPr id="43" name="椭圆 42"/>
            <p:cNvSpPr/>
            <p:nvPr/>
          </p:nvSpPr>
          <p:spPr>
            <a:xfrm>
              <a:off x="2975428" y="3434974"/>
              <a:ext cx="99734" cy="997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907069" y="3434974"/>
              <a:ext cx="99734" cy="997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025295" y="3461981"/>
              <a:ext cx="93164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711035" y="2699139"/>
            <a:ext cx="1822832" cy="2580020"/>
            <a:chOff x="6635968" y="2699139"/>
            <a:chExt cx="1822832" cy="2580020"/>
          </a:xfrm>
        </p:grpSpPr>
        <p:sp>
          <p:nvSpPr>
            <p:cNvPr id="20" name="文本框 19"/>
            <p:cNvSpPr txBox="1"/>
            <p:nvPr/>
          </p:nvSpPr>
          <p:spPr>
            <a:xfrm>
              <a:off x="6810630"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论文概述</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4" name="文本框 23"/>
            <p:cNvSpPr txBox="1"/>
            <p:nvPr/>
          </p:nvSpPr>
          <p:spPr>
            <a:xfrm>
              <a:off x="6810630"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Introduction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2" name="组合 11"/>
            <p:cNvGrpSpPr/>
            <p:nvPr/>
          </p:nvGrpSpPr>
          <p:grpSpPr>
            <a:xfrm>
              <a:off x="6635968" y="2699139"/>
              <a:ext cx="1822832" cy="1571404"/>
              <a:chOff x="6487027" y="2699139"/>
              <a:chExt cx="1822832" cy="1571404"/>
            </a:xfrm>
          </p:grpSpPr>
          <p:sp>
            <p:nvSpPr>
              <p:cNvPr id="9" name="六边形 8"/>
              <p:cNvSpPr/>
              <p:nvPr/>
            </p:nvSpPr>
            <p:spPr>
              <a:xfrm>
                <a:off x="6487027" y="2699139"/>
                <a:ext cx="1822832" cy="1571404"/>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ysClr val="windowText" lastClr="000000"/>
                  </a:solidFill>
                  <a:latin typeface="Garage Gothic" pitchFamily="2" charset="0"/>
                </a:endParaRPr>
              </a:p>
            </p:txBody>
          </p:sp>
          <p:grpSp>
            <p:nvGrpSpPr>
              <p:cNvPr id="52" name="Group 4"/>
              <p:cNvGrpSpPr>
                <a:grpSpLocks noChangeAspect="1"/>
              </p:cNvGrpSpPr>
              <p:nvPr/>
            </p:nvGrpSpPr>
            <p:grpSpPr bwMode="auto">
              <a:xfrm>
                <a:off x="7019349" y="2990084"/>
                <a:ext cx="786672" cy="954940"/>
                <a:chOff x="2694" y="1931"/>
                <a:chExt cx="374" cy="454"/>
              </a:xfrm>
              <a:solidFill>
                <a:schemeClr val="bg1"/>
              </a:solidFill>
            </p:grpSpPr>
            <p:sp>
              <p:nvSpPr>
                <p:cNvPr id="53"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15" name="组合 14"/>
          <p:cNvGrpSpPr/>
          <p:nvPr/>
        </p:nvGrpSpPr>
        <p:grpSpPr>
          <a:xfrm>
            <a:off x="9700456" y="2699460"/>
            <a:ext cx="1822086" cy="2579699"/>
            <a:chOff x="9700456" y="2699460"/>
            <a:chExt cx="1822086" cy="2579699"/>
          </a:xfrm>
        </p:grpSpPr>
        <p:sp>
          <p:nvSpPr>
            <p:cNvPr id="21" name="文本框 20"/>
            <p:cNvSpPr txBox="1"/>
            <p:nvPr/>
          </p:nvSpPr>
          <p:spPr>
            <a:xfrm>
              <a:off x="9824743"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相关结论</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5" name="文本框 24"/>
            <p:cNvSpPr txBox="1"/>
            <p:nvPr/>
          </p:nvSpPr>
          <p:spPr>
            <a:xfrm>
              <a:off x="9824743"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Conclusion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3" name="组合 12"/>
            <p:cNvGrpSpPr/>
            <p:nvPr/>
          </p:nvGrpSpPr>
          <p:grpSpPr>
            <a:xfrm>
              <a:off x="9700456" y="2699460"/>
              <a:ext cx="1822086" cy="1570762"/>
              <a:chOff x="9539856" y="2699460"/>
              <a:chExt cx="1822086" cy="1570762"/>
            </a:xfrm>
          </p:grpSpPr>
          <p:sp>
            <p:nvSpPr>
              <p:cNvPr id="10" name="六边形 9"/>
              <p:cNvSpPr/>
              <p:nvPr/>
            </p:nvSpPr>
            <p:spPr>
              <a:xfrm>
                <a:off x="9539856" y="2699460"/>
                <a:ext cx="1822086" cy="1570762"/>
              </a:xfrm>
              <a:prstGeom prst="hexagon">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nvGrpSpPr>
              <p:cNvPr id="60" name="组合 59"/>
              <p:cNvGrpSpPr/>
              <p:nvPr/>
            </p:nvGrpSpPr>
            <p:grpSpPr>
              <a:xfrm>
                <a:off x="9995667" y="3018670"/>
                <a:ext cx="910464" cy="932342"/>
                <a:chOff x="3598200" y="1732459"/>
                <a:chExt cx="1947600" cy="1994400"/>
              </a:xfrm>
            </p:grpSpPr>
            <p:sp>
              <p:nvSpPr>
                <p:cNvPr id="6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32" name="组合 31"/>
          <p:cNvGrpSpPr/>
          <p:nvPr/>
        </p:nvGrpSpPr>
        <p:grpSpPr>
          <a:xfrm>
            <a:off x="3672679" y="2699460"/>
            <a:ext cx="1822086" cy="2579699"/>
            <a:chOff x="3672679" y="2699460"/>
            <a:chExt cx="1822086" cy="2579699"/>
          </a:xfrm>
        </p:grpSpPr>
        <p:grpSp>
          <p:nvGrpSpPr>
            <p:cNvPr id="16" name="组合 15"/>
            <p:cNvGrpSpPr/>
            <p:nvPr/>
          </p:nvGrpSpPr>
          <p:grpSpPr>
            <a:xfrm>
              <a:off x="3672679" y="2699460"/>
              <a:ext cx="1822086" cy="2579699"/>
              <a:chOff x="3732827" y="2699460"/>
              <a:chExt cx="1822086" cy="2579699"/>
            </a:xfrm>
          </p:grpSpPr>
          <p:sp>
            <p:nvSpPr>
              <p:cNvPr id="19" name="文本框 18"/>
              <p:cNvSpPr txBox="1"/>
              <p:nvPr/>
            </p:nvSpPr>
            <p:spPr>
              <a:xfrm>
                <a:off x="3937081" y="4528457"/>
                <a:ext cx="1573511" cy="461665"/>
              </a:xfrm>
              <a:prstGeom prst="rect">
                <a:avLst/>
              </a:prstGeom>
              <a:noFill/>
            </p:spPr>
            <p:txBody>
              <a:bodyPr wrap="square" rtlCol="0">
                <a:spAutoFit/>
              </a:bodyPr>
              <a:lstStyle/>
              <a:p>
                <a:pPr algn="ctr"/>
                <a:r>
                  <a:rPr lang="zh-CN" altLang="en-US" sz="2400" dirty="0" smtClean="0">
                    <a:solidFill>
                      <a:srgbClr val="0170C1"/>
                    </a:solidFill>
                    <a:latin typeface="方正尚酷简体" panose="03000509000000000000" pitchFamily="65" charset="-122"/>
                    <a:ea typeface="方正尚酷简体" panose="03000509000000000000" pitchFamily="65" charset="-122"/>
                  </a:rPr>
                  <a:t>研究意义</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3" name="文本框 22"/>
              <p:cNvSpPr txBox="1"/>
              <p:nvPr/>
            </p:nvSpPr>
            <p:spPr>
              <a:xfrm>
                <a:off x="3937080"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M</a:t>
                </a:r>
                <a:r>
                  <a:rPr lang="en-US" altLang="zh-CN" sz="2000" dirty="0" smtClean="0">
                    <a:solidFill>
                      <a:schemeClr val="bg1">
                        <a:lumMod val="65000"/>
                      </a:schemeClr>
                    </a:solidFill>
                    <a:latin typeface="Garage Gothic" pitchFamily="2" charset="0"/>
                    <a:ea typeface="方正尚酷简体" panose="03000509000000000000" pitchFamily="65" charset="-122"/>
                  </a:rPr>
                  <a:t>eaning</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8" name="六边形 7"/>
              <p:cNvSpPr/>
              <p:nvPr/>
            </p:nvSpPr>
            <p:spPr>
              <a:xfrm>
                <a:off x="3732827" y="2699460"/>
                <a:ext cx="1822086" cy="1570762"/>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6" name="图片 25"/>
            <p:cNvPicPr>
              <a:picLocks noChangeAspect="1"/>
            </p:cNvPicPr>
            <p:nvPr/>
          </p:nvPicPr>
          <p:blipFill>
            <a:blip r:embed="rId1" cstate="print"/>
            <a:stretch>
              <a:fillRect/>
            </a:stretch>
          </p:blipFill>
          <p:spPr>
            <a:xfrm>
              <a:off x="4101028" y="3037841"/>
              <a:ext cx="975445" cy="993734"/>
            </a:xfrm>
            <a:prstGeom prst="rect">
              <a:avLst/>
            </a:prstGeom>
          </p:spPr>
        </p:pic>
      </p:grpSp>
      <p:grpSp>
        <p:nvGrpSpPr>
          <p:cNvPr id="28" name="组合 27"/>
          <p:cNvGrpSpPr/>
          <p:nvPr/>
        </p:nvGrpSpPr>
        <p:grpSpPr>
          <a:xfrm>
            <a:off x="683258" y="2699139"/>
            <a:ext cx="1822832" cy="2580020"/>
            <a:chOff x="683258" y="2699139"/>
            <a:chExt cx="1822832" cy="2580020"/>
          </a:xfrm>
        </p:grpSpPr>
        <p:grpSp>
          <p:nvGrpSpPr>
            <p:cNvPr id="17" name="组合 16"/>
            <p:cNvGrpSpPr/>
            <p:nvPr/>
          </p:nvGrpSpPr>
          <p:grpSpPr>
            <a:xfrm>
              <a:off x="683258" y="2699139"/>
              <a:ext cx="1822832" cy="2580020"/>
              <a:chOff x="683258" y="2699139"/>
              <a:chExt cx="1822832" cy="2580020"/>
            </a:xfrm>
          </p:grpSpPr>
          <p:sp>
            <p:nvSpPr>
              <p:cNvPr id="18" name="文本框 17"/>
              <p:cNvSpPr txBox="1"/>
              <p:nvPr/>
            </p:nvSpPr>
            <p:spPr>
              <a:xfrm>
                <a:off x="799039"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研究背景</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2" name="文本框 21"/>
              <p:cNvSpPr txBox="1"/>
              <p:nvPr/>
            </p:nvSpPr>
            <p:spPr>
              <a:xfrm>
                <a:off x="799039"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B</a:t>
                </a:r>
                <a:r>
                  <a:rPr lang="en-US" altLang="zh-CN" sz="2000" dirty="0" smtClean="0">
                    <a:solidFill>
                      <a:schemeClr val="bg1">
                        <a:lumMod val="65000"/>
                      </a:schemeClr>
                    </a:solidFill>
                    <a:latin typeface="Garage Gothic" pitchFamily="2" charset="0"/>
                    <a:ea typeface="方正尚酷简体" panose="03000509000000000000" pitchFamily="65" charset="-122"/>
                  </a:rPr>
                  <a:t>ackground</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7" name="六边形 6"/>
              <p:cNvSpPr/>
              <p:nvPr/>
            </p:nvSpPr>
            <p:spPr>
              <a:xfrm>
                <a:off x="683258" y="2699139"/>
                <a:ext cx="1822832" cy="1571404"/>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7" name="图片 26"/>
            <p:cNvPicPr>
              <a:picLocks noChangeAspect="1"/>
            </p:cNvPicPr>
            <p:nvPr/>
          </p:nvPicPr>
          <p:blipFill>
            <a:blip r:embed="rId2" cstate="print"/>
            <a:stretch>
              <a:fillRect/>
            </a:stretch>
          </p:blipFill>
          <p:spPr>
            <a:xfrm>
              <a:off x="1106952" y="3019768"/>
              <a:ext cx="975445" cy="99983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par>
                                <p:cTn id="24" presetID="42"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000"/>
                                        <p:tgtEl>
                                          <p:spTgt spid="32"/>
                                        </p:tgtEl>
                                      </p:cBhvr>
                                    </p:animEffect>
                                    <p:anim calcmode="lin" valueType="num">
                                      <p:cBhvr>
                                        <p:cTn id="27" dur="1000" fill="hold"/>
                                        <p:tgtEl>
                                          <p:spTgt spid="32"/>
                                        </p:tgtEl>
                                        <p:attrNameLst>
                                          <p:attrName>ppt_x</p:attrName>
                                        </p:attrNameLst>
                                      </p:cBhvr>
                                      <p:tavLst>
                                        <p:tav tm="0">
                                          <p:val>
                                            <p:strVal val="#ppt_x"/>
                                          </p:val>
                                        </p:tav>
                                        <p:tav tm="100000">
                                          <p:val>
                                            <p:strVal val="#ppt_x"/>
                                          </p:val>
                                        </p:tav>
                                      </p:tavLst>
                                    </p:anim>
                                    <p:anim calcmode="lin" valueType="num">
                                      <p:cBhvr>
                                        <p:cTn id="28" dur="1000" fill="hold"/>
                                        <p:tgtEl>
                                          <p:spTgt spid="32"/>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par>
                          <p:cTn id="33" fill="hold">
                            <p:stCondLst>
                              <p:cond delay="2000"/>
                            </p:stCondLst>
                            <p:childTnLst>
                              <p:par>
                                <p:cTn id="34" presetID="42"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3500"/>
                            </p:stCondLst>
                            <p:childTnLst>
                              <p:par>
                                <p:cTn id="44" presetID="42"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论文相关最终结论</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6" name="文本框 5"/>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18</a:t>
            </a:r>
            <a:endParaRPr lang="zh-CN" altLang="en-US" dirty="0">
              <a:solidFill>
                <a:schemeClr val="bg1"/>
              </a:solidFill>
            </a:endParaRPr>
          </a:p>
        </p:txBody>
      </p:sp>
      <p:cxnSp>
        <p:nvCxnSpPr>
          <p:cNvPr id="96" name="直接连接符 95"/>
          <p:cNvCxnSpPr/>
          <p:nvPr/>
        </p:nvCxnSpPr>
        <p:spPr>
          <a:xfrm flipH="1">
            <a:off x="7950476" y="2529744"/>
            <a:ext cx="2102339" cy="634585"/>
          </a:xfrm>
          <a:prstGeom prst="line">
            <a:avLst/>
          </a:prstGeom>
          <a:ln w="38100">
            <a:solidFill>
              <a:srgbClr val="0170C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flipV="1">
            <a:off x="7076459" y="2713998"/>
            <a:ext cx="1156917" cy="603028"/>
          </a:xfrm>
          <a:prstGeom prst="line">
            <a:avLst/>
          </a:prstGeom>
          <a:ln w="38100">
            <a:solidFill>
              <a:srgbClr val="0170C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08" idx="0"/>
          </p:cNvCxnSpPr>
          <p:nvPr/>
        </p:nvCxnSpPr>
        <p:spPr>
          <a:xfrm flipV="1">
            <a:off x="6218585" y="2664050"/>
            <a:ext cx="874015" cy="1475512"/>
          </a:xfrm>
          <a:prstGeom prst="line">
            <a:avLst/>
          </a:prstGeom>
          <a:ln w="38100">
            <a:solidFill>
              <a:srgbClr val="0170C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flipV="1">
            <a:off x="2807651" y="2926375"/>
            <a:ext cx="1156917" cy="603028"/>
          </a:xfrm>
          <a:prstGeom prst="line">
            <a:avLst/>
          </a:prstGeom>
          <a:ln w="38100">
            <a:solidFill>
              <a:srgbClr val="0170C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06" idx="0"/>
          </p:cNvCxnSpPr>
          <p:nvPr/>
        </p:nvCxnSpPr>
        <p:spPr>
          <a:xfrm flipV="1">
            <a:off x="3970761" y="2305096"/>
            <a:ext cx="1163107" cy="1206054"/>
          </a:xfrm>
          <a:prstGeom prst="line">
            <a:avLst/>
          </a:prstGeom>
          <a:ln w="38100">
            <a:solidFill>
              <a:srgbClr val="0170C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810522" y="2878993"/>
            <a:ext cx="1183337" cy="1093366"/>
          </a:xfrm>
          <a:prstGeom prst="line">
            <a:avLst/>
          </a:prstGeom>
          <a:ln w="38100">
            <a:solidFill>
              <a:srgbClr val="0170C1"/>
            </a:solidFill>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157007" y="5968484"/>
            <a:ext cx="3877985" cy="584775"/>
          </a:xfrm>
          <a:prstGeom prst="rect">
            <a:avLst/>
          </a:prstGeom>
        </p:spPr>
        <p:txBody>
          <a:bodyPr wrap="none">
            <a:spAutoFit/>
          </a:bodyPr>
          <a:lstStyle/>
          <a:p>
            <a:pPr lvl="0" algn="ctr"/>
            <a:r>
              <a:rPr lang="zh-CN" altLang="en-US" sz="3200" b="1" dirty="0" smtClean="0">
                <a:solidFill>
                  <a:schemeClr val="tx1">
                    <a:lumMod val="85000"/>
                    <a:lumOff val="15000"/>
                  </a:schemeClr>
                </a:solidFill>
                <a:latin typeface="微软雅黑" panose="020B0503020204020204" pitchFamily="34" charset="-122"/>
                <a:ea typeface="微软雅黑" panose="020B0503020204020204" pitchFamily="34" charset="-122"/>
              </a:rPr>
              <a:t>论文最终结论关键词</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3" name="矩形 102"/>
          <p:cNvSpPr/>
          <p:nvPr/>
        </p:nvSpPr>
        <p:spPr>
          <a:xfrm>
            <a:off x="696277" y="5638800"/>
            <a:ext cx="10799446" cy="291584"/>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04" name="矩形 103"/>
          <p:cNvSpPr/>
          <p:nvPr/>
        </p:nvSpPr>
        <p:spPr>
          <a:xfrm>
            <a:off x="1125078" y="3972359"/>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smtClean="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smtClean="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smtClean="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05" name="矩形 104"/>
          <p:cNvSpPr/>
          <p:nvPr/>
        </p:nvSpPr>
        <p:spPr>
          <a:xfrm>
            <a:off x="2257120" y="2402192"/>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06" name="矩形 105"/>
          <p:cNvSpPr/>
          <p:nvPr/>
        </p:nvSpPr>
        <p:spPr>
          <a:xfrm>
            <a:off x="3285316" y="3511150"/>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07" name="矩形 106"/>
          <p:cNvSpPr/>
          <p:nvPr/>
        </p:nvSpPr>
        <p:spPr>
          <a:xfrm>
            <a:off x="4418347" y="1688582"/>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08" name="矩形 107"/>
          <p:cNvSpPr/>
          <p:nvPr/>
        </p:nvSpPr>
        <p:spPr>
          <a:xfrm>
            <a:off x="5533140" y="4139562"/>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09" name="矩形 108"/>
          <p:cNvSpPr/>
          <p:nvPr/>
        </p:nvSpPr>
        <p:spPr>
          <a:xfrm>
            <a:off x="6399141" y="2063151"/>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10" name="矩形 109"/>
          <p:cNvSpPr/>
          <p:nvPr/>
        </p:nvSpPr>
        <p:spPr>
          <a:xfrm>
            <a:off x="7507137" y="3176075"/>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11" name="矩形 110"/>
          <p:cNvSpPr/>
          <p:nvPr/>
        </p:nvSpPr>
        <p:spPr>
          <a:xfrm>
            <a:off x="9055478" y="1981931"/>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sp>
        <p:nvSpPr>
          <p:cNvPr id="112" name="矩形 111"/>
          <p:cNvSpPr/>
          <p:nvPr/>
        </p:nvSpPr>
        <p:spPr>
          <a:xfrm>
            <a:off x="9055478" y="4247551"/>
            <a:ext cx="1370889" cy="646331"/>
          </a:xfrm>
          <a:prstGeom prst="rect">
            <a:avLst/>
          </a:prstGeom>
          <a:solidFill>
            <a:srgbClr val="0170C1"/>
          </a:solidFill>
          <a:ln>
            <a:solidFill>
              <a:srgbClr val="0170C1"/>
            </a:solidFill>
          </a:ln>
          <a:effectLst>
            <a:outerShdw blurRad="44450" dist="27940" dir="5400000" algn="ctr">
              <a:srgbClr val="000000">
                <a:alpha val="32000"/>
              </a:srgbClr>
            </a:outerShdw>
          </a:effectLst>
        </p:spPr>
        <p:txBody>
          <a:bodyPr wrap="none">
            <a:spAutoFit/>
          </a:bodyPr>
          <a:lstStyle/>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你需要填</a:t>
            </a:r>
            <a:endParaRPr lang="en-US" altLang="zh-CN" b="1" dirty="0">
              <a:solidFill>
                <a:schemeClr val="bg1"/>
              </a:solidFill>
              <a:latin typeface="冬青黑体简体中文 W3" panose="020B0300000000000000" pitchFamily="34" charset="-122"/>
              <a:ea typeface="冬青黑体简体中文 W3" panose="020B0300000000000000" pitchFamily="34" charset="-122"/>
            </a:endParaRPr>
          </a:p>
          <a:p>
            <a:pPr lvl="0" algn="ctr"/>
            <a:r>
              <a:rPr lang="zh-CN" altLang="en-US" b="1" dirty="0">
                <a:solidFill>
                  <a:schemeClr val="bg1"/>
                </a:solidFill>
                <a:latin typeface="冬青黑体简体中文 W3" panose="020B0300000000000000" pitchFamily="34" charset="-122"/>
                <a:ea typeface="冬青黑体简体中文 W3" panose="020B0300000000000000" pitchFamily="34" charset="-122"/>
              </a:rPr>
              <a:t>写的关键词</a:t>
            </a:r>
            <a:endParaRPr lang="zh-CN" altLang="en-US" b="1" dirty="0">
              <a:solidFill>
                <a:schemeClr val="bg1"/>
              </a:solidFill>
              <a:latin typeface="冬青黑体简体中文 W3" panose="020B0300000000000000" pitchFamily="34" charset="-122"/>
              <a:ea typeface="冬青黑体简体中文 W3" panose="020B0300000000000000" pitchFamily="34" charset="-122"/>
            </a:endParaRPr>
          </a:p>
        </p:txBody>
      </p:sp>
      <p:cxnSp>
        <p:nvCxnSpPr>
          <p:cNvPr id="113" name="直接连接符 112"/>
          <p:cNvCxnSpPr>
            <a:stCxn id="108" idx="0"/>
            <a:endCxn id="107" idx="2"/>
          </p:cNvCxnSpPr>
          <p:nvPr/>
        </p:nvCxnSpPr>
        <p:spPr>
          <a:xfrm flipH="1" flipV="1">
            <a:off x="5103792" y="2334913"/>
            <a:ext cx="1114793" cy="1804649"/>
          </a:xfrm>
          <a:prstGeom prst="line">
            <a:avLst/>
          </a:prstGeom>
          <a:ln w="38100">
            <a:solidFill>
              <a:srgbClr val="0170C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12" idx="0"/>
          </p:cNvCxnSpPr>
          <p:nvPr/>
        </p:nvCxnSpPr>
        <p:spPr>
          <a:xfrm flipH="1" flipV="1">
            <a:off x="8257702" y="3822407"/>
            <a:ext cx="1483221" cy="425144"/>
          </a:xfrm>
          <a:prstGeom prst="line">
            <a:avLst/>
          </a:prstGeom>
          <a:ln w="38100">
            <a:solidFill>
              <a:srgbClr val="0170C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down)">
                                      <p:cBhvr>
                                        <p:cTn id="7" dur="500"/>
                                        <p:tgtEl>
                                          <p:spTgt spid="10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barn(outVertical)">
                                      <p:cBhvr>
                                        <p:cTn id="11" dur="500"/>
                                        <p:tgtEl>
                                          <p:spTgt spid="10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fade">
                                      <p:cBhvr>
                                        <p:cTn id="18" dur="500"/>
                                        <p:tgtEl>
                                          <p:spTgt spid="10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fade">
                                      <p:cBhvr>
                                        <p:cTn id="21" dur="500"/>
                                        <p:tgtEl>
                                          <p:spTgt spid="10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500"/>
                                        <p:tgtEl>
                                          <p:spTgt spid="10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0"/>
                                        </p:tgtEl>
                                        <p:attrNameLst>
                                          <p:attrName>style.visibility</p:attrName>
                                        </p:attrNameLst>
                                      </p:cBhvr>
                                      <p:to>
                                        <p:strVal val="visible"/>
                                      </p:to>
                                    </p:set>
                                    <p:animEffect transition="in" filter="fade">
                                      <p:cBhvr>
                                        <p:cTn id="33" dur="500"/>
                                        <p:tgtEl>
                                          <p:spTgt spid="1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fade">
                                      <p:cBhvr>
                                        <p:cTn id="39" dur="500"/>
                                        <p:tgtEl>
                                          <p:spTgt spid="112"/>
                                        </p:tgtEl>
                                      </p:cBhvr>
                                    </p:animEffect>
                                  </p:childTnLst>
                                </p:cTn>
                              </p:par>
                            </p:childTnLst>
                          </p:cTn>
                        </p:par>
                        <p:par>
                          <p:cTn id="40" fill="hold">
                            <p:stCondLst>
                              <p:cond delay="1500"/>
                            </p:stCondLst>
                            <p:childTnLst>
                              <p:par>
                                <p:cTn id="41" presetID="22" presetClass="entr" presetSubtype="4" fill="hold" nodeType="afterEffect">
                                  <p:stCondLst>
                                    <p:cond delay="0"/>
                                  </p:stCondLst>
                                  <p:childTnLst>
                                    <p:set>
                                      <p:cBhvr>
                                        <p:cTn id="42" dur="1" fill="hold">
                                          <p:stCondLst>
                                            <p:cond delay="0"/>
                                          </p:stCondLst>
                                        </p:cTn>
                                        <p:tgtEl>
                                          <p:spTgt spid="101"/>
                                        </p:tgtEl>
                                        <p:attrNameLst>
                                          <p:attrName>style.visibility</p:attrName>
                                        </p:attrNameLst>
                                      </p:cBhvr>
                                      <p:to>
                                        <p:strVal val="visible"/>
                                      </p:to>
                                    </p:set>
                                    <p:animEffect transition="in" filter="wipe(down)">
                                      <p:cBhvr>
                                        <p:cTn id="43" dur="500"/>
                                        <p:tgtEl>
                                          <p:spTgt spid="101"/>
                                        </p:tgtEl>
                                      </p:cBhvr>
                                    </p:animEffect>
                                  </p:childTnLst>
                                </p:cTn>
                              </p:par>
                              <p:par>
                                <p:cTn id="44" presetID="22" presetClass="entr" presetSubtype="4" fill="hold" nodeType="with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down)">
                                      <p:cBhvr>
                                        <p:cTn id="46" dur="500"/>
                                        <p:tgtEl>
                                          <p:spTgt spid="99"/>
                                        </p:tgtEl>
                                      </p:cBhvr>
                                    </p:animEffect>
                                  </p:childTnLst>
                                </p:cTn>
                              </p:par>
                              <p:par>
                                <p:cTn id="47" presetID="22" presetClass="entr" presetSubtype="4"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wipe(down)">
                                      <p:cBhvr>
                                        <p:cTn id="49" dur="500"/>
                                        <p:tgtEl>
                                          <p:spTgt spid="100"/>
                                        </p:tgtEl>
                                      </p:cBhvr>
                                    </p:animEffect>
                                  </p:childTnLst>
                                </p:cTn>
                              </p:par>
                              <p:par>
                                <p:cTn id="50" presetID="22" presetClass="entr" presetSubtype="4" fill="hold" nodeType="with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wipe(down)">
                                      <p:cBhvr>
                                        <p:cTn id="52" dur="500"/>
                                        <p:tgtEl>
                                          <p:spTgt spid="113"/>
                                        </p:tgtEl>
                                      </p:cBhvr>
                                    </p:animEffect>
                                  </p:childTnLst>
                                </p:cTn>
                              </p:par>
                              <p:par>
                                <p:cTn id="53" presetID="22" presetClass="entr" presetSubtype="4" fill="hold" nodeType="with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wipe(down)">
                                      <p:cBhvr>
                                        <p:cTn id="55" dur="500"/>
                                        <p:tgtEl>
                                          <p:spTgt spid="98"/>
                                        </p:tgtEl>
                                      </p:cBhvr>
                                    </p:animEffect>
                                  </p:childTnLst>
                                </p:cTn>
                              </p:par>
                              <p:par>
                                <p:cTn id="56" presetID="22" presetClass="entr" presetSubtype="4" fill="hold" nodeType="with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down)">
                                      <p:cBhvr>
                                        <p:cTn id="58" dur="500"/>
                                        <p:tgtEl>
                                          <p:spTgt spid="97"/>
                                        </p:tgtEl>
                                      </p:cBhvr>
                                    </p:animEffect>
                                  </p:childTnLst>
                                </p:cTn>
                              </p:par>
                              <p:par>
                                <p:cTn id="59" presetID="22" presetClass="entr" presetSubtype="4"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wipe(down)">
                                      <p:cBhvr>
                                        <p:cTn id="61" dur="500"/>
                                        <p:tgtEl>
                                          <p:spTgt spid="96"/>
                                        </p:tgtEl>
                                      </p:cBhvr>
                                    </p:animEffect>
                                  </p:childTnLst>
                                </p:cTn>
                              </p:par>
                              <p:par>
                                <p:cTn id="62" presetID="22" presetClass="entr" presetSubtype="4" fill="hold" nodeType="with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wipe(down)">
                                      <p:cBhvr>
                                        <p:cTn id="64"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论文相关最终结论</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6" name="文本框 5"/>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19</a:t>
            </a:r>
            <a:endParaRPr lang="zh-CN" altLang="en-US" dirty="0">
              <a:solidFill>
                <a:schemeClr val="bg1"/>
              </a:solidFill>
            </a:endParaRPr>
          </a:p>
        </p:txBody>
      </p:sp>
      <p:grpSp>
        <p:nvGrpSpPr>
          <p:cNvPr id="14" name="组合 13"/>
          <p:cNvGrpSpPr/>
          <p:nvPr/>
        </p:nvGrpSpPr>
        <p:grpSpPr>
          <a:xfrm>
            <a:off x="623888" y="1700212"/>
            <a:ext cx="11026775" cy="2557463"/>
            <a:chOff x="623888" y="1700212"/>
            <a:chExt cx="11026775" cy="2557463"/>
          </a:xfrm>
        </p:grpSpPr>
        <p:cxnSp>
          <p:nvCxnSpPr>
            <p:cNvPr id="21" name="直接连接符 20"/>
            <p:cNvCxnSpPr/>
            <p:nvPr/>
          </p:nvCxnSpPr>
          <p:spPr>
            <a:xfrm>
              <a:off x="1574005" y="4059237"/>
              <a:ext cx="9126538" cy="0"/>
            </a:xfrm>
            <a:prstGeom prst="line">
              <a:avLst/>
            </a:prstGeom>
            <a:ln>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23888" y="1700212"/>
              <a:ext cx="1900237" cy="1900237"/>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666067" y="1700212"/>
              <a:ext cx="1900237" cy="1900237"/>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708246" y="1700212"/>
              <a:ext cx="1900237" cy="1900237"/>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750426" y="1700212"/>
              <a:ext cx="1900237" cy="190023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47738" y="2388720"/>
              <a:ext cx="1338262" cy="954107"/>
            </a:xfrm>
            <a:prstGeom prst="rect">
              <a:avLst/>
            </a:prstGeom>
            <a:noFill/>
          </p:spPr>
          <p:txBody>
            <a:bodyPr wrap="square" rtlCol="0">
              <a:spAutoFit/>
            </a:bodyPr>
            <a:lstStyle/>
            <a:p>
              <a:pPr algn="ctr"/>
              <a:r>
                <a:rPr lang="zh-CN" altLang="en-US" sz="2800" dirty="0" smtClean="0">
                  <a:solidFill>
                    <a:schemeClr val="bg1"/>
                  </a:solidFill>
                  <a:latin typeface="方正尚酷简体" panose="03000509000000000000" pitchFamily="65" charset="-122"/>
                  <a:ea typeface="方正尚酷简体" panose="03000509000000000000" pitchFamily="65" charset="-122"/>
                </a:rPr>
                <a:t>关键词</a:t>
              </a:r>
              <a:endParaRPr lang="en-US" altLang="zh-CN" sz="2800" dirty="0" smtClean="0">
                <a:solidFill>
                  <a:schemeClr val="bg1"/>
                </a:solidFill>
                <a:latin typeface="方正尚酷简体" panose="03000509000000000000" pitchFamily="65" charset="-122"/>
                <a:ea typeface="方正尚酷简体" panose="03000509000000000000" pitchFamily="65" charset="-122"/>
              </a:endParaRPr>
            </a:p>
            <a:p>
              <a:pPr algn="ctr"/>
              <a:r>
                <a:rPr lang="en-US" altLang="zh-CN" sz="2800" dirty="0">
                  <a:solidFill>
                    <a:schemeClr val="bg1"/>
                  </a:solidFill>
                  <a:latin typeface="方正尚酷简体" panose="03000509000000000000" pitchFamily="65" charset="-122"/>
                  <a:ea typeface="方正尚酷简体" panose="03000509000000000000" pitchFamily="65" charset="-122"/>
                </a:rPr>
                <a:t>1</a:t>
              </a:r>
              <a:endParaRPr lang="zh-CN" altLang="en-US" sz="2800" dirty="0">
                <a:solidFill>
                  <a:schemeClr val="bg1"/>
                </a:solidFill>
                <a:latin typeface="方正尚酷简体" panose="03000509000000000000" pitchFamily="65" charset="-122"/>
                <a:ea typeface="方正尚酷简体" panose="03000509000000000000" pitchFamily="65" charset="-122"/>
              </a:endParaRPr>
            </a:p>
          </p:txBody>
        </p:sp>
        <p:sp>
          <p:nvSpPr>
            <p:cNvPr id="12" name="文本框 11"/>
            <p:cNvSpPr txBox="1"/>
            <p:nvPr/>
          </p:nvSpPr>
          <p:spPr>
            <a:xfrm>
              <a:off x="3949067" y="2388720"/>
              <a:ext cx="1338262" cy="954107"/>
            </a:xfrm>
            <a:prstGeom prst="rect">
              <a:avLst/>
            </a:prstGeom>
            <a:noFill/>
          </p:spPr>
          <p:txBody>
            <a:bodyPr wrap="square" rtlCol="0">
              <a:spAutoFit/>
            </a:bodyPr>
            <a:lstStyle/>
            <a:p>
              <a:pPr algn="ctr"/>
              <a:r>
                <a:rPr lang="zh-CN" altLang="en-US" sz="2800" dirty="0">
                  <a:solidFill>
                    <a:schemeClr val="bg1"/>
                  </a:solidFill>
                  <a:latin typeface="方正尚酷简体" panose="03000509000000000000" pitchFamily="65" charset="-122"/>
                  <a:ea typeface="方正尚酷简体" panose="03000509000000000000" pitchFamily="65" charset="-122"/>
                </a:rPr>
                <a:t>关键词</a:t>
              </a:r>
              <a:endParaRPr lang="en-US" altLang="zh-CN" sz="2800" dirty="0">
                <a:solidFill>
                  <a:schemeClr val="bg1"/>
                </a:solidFill>
                <a:latin typeface="方正尚酷简体" panose="03000509000000000000" pitchFamily="65" charset="-122"/>
                <a:ea typeface="方正尚酷简体" panose="03000509000000000000" pitchFamily="65" charset="-122"/>
              </a:endParaRPr>
            </a:p>
            <a:p>
              <a:pPr algn="ctr"/>
              <a:r>
                <a:rPr lang="en-US" altLang="zh-CN" sz="2800" dirty="0">
                  <a:solidFill>
                    <a:schemeClr val="bg1"/>
                  </a:solidFill>
                  <a:latin typeface="方正尚酷简体" panose="03000509000000000000" pitchFamily="65" charset="-122"/>
                  <a:ea typeface="方正尚酷简体" panose="03000509000000000000" pitchFamily="65" charset="-122"/>
                </a:rPr>
                <a:t>2</a:t>
              </a:r>
              <a:endParaRPr lang="zh-CN" altLang="en-US" sz="2800" dirty="0">
                <a:solidFill>
                  <a:schemeClr val="bg1"/>
                </a:solidFill>
                <a:latin typeface="方正尚酷简体" panose="03000509000000000000" pitchFamily="65" charset="-122"/>
                <a:ea typeface="方正尚酷简体" panose="03000509000000000000" pitchFamily="65" charset="-122"/>
              </a:endParaRPr>
            </a:p>
          </p:txBody>
        </p:sp>
        <p:sp>
          <p:nvSpPr>
            <p:cNvPr id="13" name="文本框 12"/>
            <p:cNvSpPr txBox="1"/>
            <p:nvPr/>
          </p:nvSpPr>
          <p:spPr>
            <a:xfrm>
              <a:off x="6989233" y="2388720"/>
              <a:ext cx="1338262" cy="954107"/>
            </a:xfrm>
            <a:prstGeom prst="rect">
              <a:avLst/>
            </a:prstGeom>
            <a:noFill/>
          </p:spPr>
          <p:txBody>
            <a:bodyPr wrap="square" rtlCol="0">
              <a:spAutoFit/>
            </a:bodyPr>
            <a:lstStyle/>
            <a:p>
              <a:pPr algn="ctr"/>
              <a:r>
                <a:rPr lang="zh-CN" altLang="en-US" sz="2800" dirty="0">
                  <a:solidFill>
                    <a:schemeClr val="bg1"/>
                  </a:solidFill>
                  <a:latin typeface="方正尚酷简体" panose="03000509000000000000" pitchFamily="65" charset="-122"/>
                  <a:ea typeface="方正尚酷简体" panose="03000509000000000000" pitchFamily="65" charset="-122"/>
                </a:rPr>
                <a:t>关键词</a:t>
              </a:r>
              <a:endParaRPr lang="en-US" altLang="zh-CN" sz="2800" dirty="0">
                <a:solidFill>
                  <a:schemeClr val="bg1"/>
                </a:solidFill>
                <a:latin typeface="方正尚酷简体" panose="03000509000000000000" pitchFamily="65" charset="-122"/>
                <a:ea typeface="方正尚酷简体" panose="03000509000000000000" pitchFamily="65" charset="-122"/>
              </a:endParaRPr>
            </a:p>
            <a:p>
              <a:pPr algn="ctr"/>
              <a:r>
                <a:rPr lang="en-US" altLang="zh-CN" sz="2800" dirty="0">
                  <a:solidFill>
                    <a:schemeClr val="bg1"/>
                  </a:solidFill>
                  <a:latin typeface="方正尚酷简体" panose="03000509000000000000" pitchFamily="65" charset="-122"/>
                  <a:ea typeface="方正尚酷简体" panose="03000509000000000000" pitchFamily="65" charset="-122"/>
                </a:rPr>
                <a:t>3</a:t>
              </a:r>
              <a:endParaRPr lang="zh-CN" altLang="en-US" sz="2800" dirty="0">
                <a:solidFill>
                  <a:schemeClr val="bg1"/>
                </a:solidFill>
                <a:latin typeface="方正尚酷简体" panose="03000509000000000000" pitchFamily="65" charset="-122"/>
                <a:ea typeface="方正尚酷简体" panose="03000509000000000000" pitchFamily="65" charset="-122"/>
              </a:endParaRPr>
            </a:p>
          </p:txBody>
        </p:sp>
        <p:sp>
          <p:nvSpPr>
            <p:cNvPr id="15" name="文本框 14"/>
            <p:cNvSpPr txBox="1"/>
            <p:nvPr/>
          </p:nvSpPr>
          <p:spPr>
            <a:xfrm>
              <a:off x="10031413" y="2388720"/>
              <a:ext cx="1338262" cy="954107"/>
            </a:xfrm>
            <a:prstGeom prst="rect">
              <a:avLst/>
            </a:prstGeom>
            <a:noFill/>
          </p:spPr>
          <p:txBody>
            <a:bodyPr wrap="square" rtlCol="0">
              <a:spAutoFit/>
            </a:bodyPr>
            <a:lstStyle/>
            <a:p>
              <a:pPr algn="ctr"/>
              <a:r>
                <a:rPr lang="zh-CN" altLang="en-US" sz="2800" dirty="0">
                  <a:solidFill>
                    <a:schemeClr val="bg1"/>
                  </a:solidFill>
                  <a:latin typeface="方正尚酷简体" panose="03000509000000000000" pitchFamily="65" charset="-122"/>
                  <a:ea typeface="方正尚酷简体" panose="03000509000000000000" pitchFamily="65" charset="-122"/>
                </a:rPr>
                <a:t>关键词</a:t>
              </a:r>
              <a:endParaRPr lang="en-US" altLang="zh-CN" sz="2800" dirty="0">
                <a:solidFill>
                  <a:schemeClr val="bg1"/>
                </a:solidFill>
                <a:latin typeface="方正尚酷简体" panose="03000509000000000000" pitchFamily="65" charset="-122"/>
                <a:ea typeface="方正尚酷简体" panose="03000509000000000000" pitchFamily="65" charset="-122"/>
              </a:endParaRPr>
            </a:p>
            <a:p>
              <a:pPr algn="ctr"/>
              <a:r>
                <a:rPr lang="en-US" altLang="zh-CN" sz="2800" dirty="0">
                  <a:solidFill>
                    <a:schemeClr val="bg1"/>
                  </a:solidFill>
                  <a:latin typeface="方正尚酷简体" panose="03000509000000000000" pitchFamily="65" charset="-122"/>
                  <a:ea typeface="方正尚酷简体" panose="03000509000000000000" pitchFamily="65" charset="-122"/>
                </a:rPr>
                <a:t>4</a:t>
              </a:r>
              <a:endParaRPr lang="zh-CN" altLang="en-US" sz="2800" dirty="0">
                <a:solidFill>
                  <a:schemeClr val="bg1"/>
                </a:solidFill>
                <a:latin typeface="方正尚酷简体" panose="03000509000000000000" pitchFamily="65" charset="-122"/>
                <a:ea typeface="方正尚酷简体" panose="03000509000000000000" pitchFamily="65" charset="-122"/>
              </a:endParaRPr>
            </a:p>
          </p:txBody>
        </p:sp>
        <p:sp>
          <p:nvSpPr>
            <p:cNvPr id="16" name="椭圆 15"/>
            <p:cNvSpPr/>
            <p:nvPr/>
          </p:nvSpPr>
          <p:spPr>
            <a:xfrm>
              <a:off x="1375568" y="3860800"/>
              <a:ext cx="396875" cy="396875"/>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417747" y="3860800"/>
              <a:ext cx="396875" cy="396875"/>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459926" y="3860800"/>
              <a:ext cx="396875" cy="396875"/>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0502106" y="3860800"/>
              <a:ext cx="396875" cy="396875"/>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612401" y="5048935"/>
            <a:ext cx="11004286" cy="1485347"/>
            <a:chOff x="612401" y="5048935"/>
            <a:chExt cx="11004286" cy="1485347"/>
          </a:xfrm>
        </p:grpSpPr>
        <p:sp>
          <p:nvSpPr>
            <p:cNvPr id="22" name="矩形 21"/>
            <p:cNvSpPr/>
            <p:nvPr/>
          </p:nvSpPr>
          <p:spPr>
            <a:xfrm>
              <a:off x="612401" y="5048935"/>
              <a:ext cx="7654132" cy="461665"/>
            </a:xfrm>
            <a:prstGeom prst="rect">
              <a:avLst/>
            </a:prstGeom>
          </p:spPr>
          <p:txBody>
            <a:bodyPr wrap="square">
              <a:spAutoFit/>
            </a:bodyPr>
            <a:lstStyle/>
            <a:p>
              <a:r>
                <a:rPr lang="zh-CN" altLang="en-US" sz="2400" dirty="0">
                  <a:solidFill>
                    <a:srgbClr val="38393B"/>
                  </a:solidFill>
                  <a:latin typeface="方正尚酷简体" panose="03000509000000000000" pitchFamily="65" charset="-122"/>
                  <a:ea typeface="方正尚酷简体" panose="03000509000000000000" pitchFamily="65" charset="-122"/>
                </a:rPr>
                <a:t>点击这里</a:t>
              </a:r>
              <a:r>
                <a:rPr lang="zh-CN" altLang="en-US" sz="2400" dirty="0" smtClean="0">
                  <a:solidFill>
                    <a:srgbClr val="38393B"/>
                  </a:solidFill>
                  <a:latin typeface="方正尚酷简体" panose="03000509000000000000" pitchFamily="65" charset="-122"/>
                  <a:ea typeface="方正尚酷简体" panose="03000509000000000000" pitchFamily="65" charset="-122"/>
                </a:rPr>
                <a:t>插入相关</a:t>
              </a:r>
              <a:r>
                <a:rPr lang="zh-CN" altLang="en-US" sz="2400" dirty="0">
                  <a:solidFill>
                    <a:srgbClr val="38393B"/>
                  </a:solidFill>
                  <a:latin typeface="方正尚酷简体" panose="03000509000000000000" pitchFamily="65" charset="-122"/>
                  <a:ea typeface="方正尚酷简体" panose="03000509000000000000" pitchFamily="65" charset="-122"/>
                </a:rPr>
                <a:t>的总结性的</a:t>
              </a:r>
              <a:r>
                <a:rPr lang="zh-CN" altLang="en-US" sz="2400" dirty="0" smtClean="0">
                  <a:solidFill>
                    <a:srgbClr val="38393B"/>
                  </a:solidFill>
                  <a:latin typeface="方正尚酷简体" panose="03000509000000000000" pitchFamily="65" charset="-122"/>
                  <a:ea typeface="方正尚酷简体" panose="03000509000000000000" pitchFamily="65" charset="-122"/>
                </a:rPr>
                <a:t>句子</a:t>
              </a:r>
              <a:endParaRPr lang="zh-CN" altLang="en-US" sz="2400" dirty="0">
                <a:solidFill>
                  <a:srgbClr val="38393B"/>
                </a:solidFill>
                <a:latin typeface="方正尚酷简体" panose="03000509000000000000" pitchFamily="65" charset="-122"/>
                <a:ea typeface="方正尚酷简体" panose="03000509000000000000" pitchFamily="65" charset="-122"/>
              </a:endParaRPr>
            </a:p>
          </p:txBody>
        </p:sp>
        <p:sp>
          <p:nvSpPr>
            <p:cNvPr id="26" name="菱形 25"/>
            <p:cNvSpPr/>
            <p:nvPr/>
          </p:nvSpPr>
          <p:spPr>
            <a:xfrm>
              <a:off x="762000" y="5753100"/>
              <a:ext cx="185738" cy="185738"/>
            </a:xfrm>
            <a:prstGeom prst="diamond">
              <a:avLst/>
            </a:prstGeom>
            <a:solidFill>
              <a:srgbClr val="383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762000" y="6208991"/>
              <a:ext cx="185738" cy="185738"/>
            </a:xfrm>
            <a:prstGeom prst="diamond">
              <a:avLst/>
            </a:prstGeom>
            <a:solidFill>
              <a:srgbClr val="383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375568" y="5706161"/>
              <a:ext cx="10241119" cy="369332"/>
            </a:xfrm>
            <a:prstGeom prst="rect">
              <a:avLst/>
            </a:prstGeom>
            <a:noFill/>
          </p:spPr>
          <p:txBody>
            <a:bodyPr wrap="square" rtlCol="0">
              <a:spAutoFit/>
            </a:bodyPr>
            <a:lstStyle/>
            <a:p>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a:t>
              </a:r>
              <a:endParaRPr lang="zh-CN" altLang="en-US" dirty="0"/>
            </a:p>
          </p:txBody>
        </p:sp>
        <p:sp>
          <p:nvSpPr>
            <p:cNvPr id="29" name="文本框 28"/>
            <p:cNvSpPr txBox="1"/>
            <p:nvPr/>
          </p:nvSpPr>
          <p:spPr>
            <a:xfrm>
              <a:off x="1375568" y="6164950"/>
              <a:ext cx="10241119" cy="369332"/>
            </a:xfrm>
            <a:prstGeom prst="rect">
              <a:avLst/>
            </a:prstGeom>
            <a:noFill/>
          </p:spPr>
          <p:txBody>
            <a:bodyPr wrap="square" rtlCol="0">
              <a:spAutoFit/>
            </a:bodyPr>
            <a:lstStyle/>
            <a:p>
              <a:r>
                <a:rPr lang="zh-CN" altLang="en-US"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点击插入炫酷叼炸天的一些句子来解释这个关键词，简约有力具有感染力。点击插入炫酷叼</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53"/>
            <a:ext cx="250031"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1960" y="-453"/>
            <a:ext cx="1173004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553200"/>
            <a:ext cx="1219200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39771" y="1030514"/>
            <a:ext cx="3512458" cy="646331"/>
          </a:xfrm>
          <a:prstGeom prst="rect">
            <a:avLst/>
          </a:prstGeom>
          <a:noFill/>
        </p:spPr>
        <p:txBody>
          <a:bodyPr wrap="square" rtlCol="0">
            <a:spAutoFit/>
          </a:bodyPr>
          <a:lstStyle/>
          <a:p>
            <a:pPr algn="ctr"/>
            <a:r>
              <a:rPr lang="zh-CN" altLang="en-US" sz="3600" dirty="0">
                <a:solidFill>
                  <a:srgbClr val="0170C1"/>
                </a:solidFill>
                <a:latin typeface="方正尚酷简体" panose="03000509000000000000" pitchFamily="65" charset="-122"/>
                <a:ea typeface="方正尚酷简体" panose="03000509000000000000" pitchFamily="65" charset="-122"/>
              </a:rPr>
              <a:t>目录页</a:t>
            </a:r>
            <a:endParaRPr lang="zh-CN" altLang="en-US" sz="3600" dirty="0">
              <a:solidFill>
                <a:srgbClr val="0170C1"/>
              </a:solidFill>
              <a:latin typeface="方正尚酷简体" panose="03000509000000000000" pitchFamily="65" charset="-122"/>
              <a:ea typeface="方正尚酷简体" panose="03000509000000000000" pitchFamily="65" charset="-122"/>
            </a:endParaRPr>
          </a:p>
        </p:txBody>
      </p:sp>
      <p:sp>
        <p:nvSpPr>
          <p:cNvPr id="29" name="文本框 28"/>
          <p:cNvSpPr txBox="1"/>
          <p:nvPr/>
        </p:nvSpPr>
        <p:spPr>
          <a:xfrm>
            <a:off x="5580312" y="1575247"/>
            <a:ext cx="1031375" cy="461665"/>
          </a:xfrm>
          <a:prstGeom prst="rect">
            <a:avLst/>
          </a:prstGeom>
          <a:noFill/>
        </p:spPr>
        <p:txBody>
          <a:bodyPr wrap="square" rtlCol="0">
            <a:spAutoFit/>
          </a:bodyPr>
          <a:lstStyle/>
          <a:p>
            <a:pPr algn="ctr"/>
            <a:r>
              <a:rPr lang="en-US" altLang="zh-CN" sz="2400" dirty="0" smtClean="0">
                <a:solidFill>
                  <a:schemeClr val="bg1">
                    <a:lumMod val="65000"/>
                  </a:schemeClr>
                </a:solidFill>
                <a:latin typeface="Garage Gothic" pitchFamily="2" charset="0"/>
              </a:rPr>
              <a:t>CONTENTS</a:t>
            </a:r>
            <a:endParaRPr lang="zh-CN" altLang="en-US" sz="2400" dirty="0">
              <a:solidFill>
                <a:schemeClr val="bg1">
                  <a:lumMod val="65000"/>
                </a:schemeClr>
              </a:solidFill>
              <a:latin typeface="Garage Gothic" pitchFamily="2" charset="0"/>
            </a:endParaRPr>
          </a:p>
        </p:txBody>
      </p:sp>
      <p:grpSp>
        <p:nvGrpSpPr>
          <p:cNvPr id="37" name="组合 36"/>
          <p:cNvGrpSpPr/>
          <p:nvPr/>
        </p:nvGrpSpPr>
        <p:grpSpPr>
          <a:xfrm>
            <a:off x="2581921" y="3434974"/>
            <a:ext cx="1031375" cy="99734"/>
            <a:chOff x="2975428" y="3434974"/>
            <a:chExt cx="1031375" cy="99734"/>
          </a:xfrm>
          <a:solidFill>
            <a:srgbClr val="0170C1"/>
          </a:solidFill>
        </p:grpSpPr>
        <p:sp>
          <p:nvSpPr>
            <p:cNvPr id="30" name="椭圆 29"/>
            <p:cNvSpPr/>
            <p:nvPr/>
          </p:nvSpPr>
          <p:spPr>
            <a:xfrm>
              <a:off x="2975428" y="3434974"/>
              <a:ext cx="99734" cy="997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907069" y="3434974"/>
              <a:ext cx="99734" cy="997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025295" y="3461981"/>
              <a:ext cx="93164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5580311" y="3434974"/>
            <a:ext cx="1031375" cy="99734"/>
            <a:chOff x="2975428" y="3434974"/>
            <a:chExt cx="1031375" cy="99734"/>
          </a:xfrm>
          <a:solidFill>
            <a:srgbClr val="0170C1"/>
          </a:solidFill>
        </p:grpSpPr>
        <p:sp>
          <p:nvSpPr>
            <p:cNvPr id="39" name="椭圆 38"/>
            <p:cNvSpPr/>
            <p:nvPr/>
          </p:nvSpPr>
          <p:spPr>
            <a:xfrm>
              <a:off x="2975428" y="3434974"/>
              <a:ext cx="99734" cy="997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907069" y="3434974"/>
              <a:ext cx="99734" cy="997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025295" y="3461981"/>
              <a:ext cx="93164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8598591" y="3434974"/>
            <a:ext cx="1031375" cy="99734"/>
            <a:chOff x="2975428" y="3434974"/>
            <a:chExt cx="1031375" cy="99734"/>
          </a:xfrm>
          <a:solidFill>
            <a:srgbClr val="0170C1"/>
          </a:solidFill>
        </p:grpSpPr>
        <p:sp>
          <p:nvSpPr>
            <p:cNvPr id="43" name="椭圆 42"/>
            <p:cNvSpPr/>
            <p:nvPr/>
          </p:nvSpPr>
          <p:spPr>
            <a:xfrm>
              <a:off x="2975428" y="3434974"/>
              <a:ext cx="99734" cy="997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907069" y="3434974"/>
              <a:ext cx="99734" cy="997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025295" y="3461981"/>
              <a:ext cx="93164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711035" y="2699139"/>
            <a:ext cx="1822832" cy="2580020"/>
            <a:chOff x="6635968" y="2699139"/>
            <a:chExt cx="1822832" cy="2580020"/>
          </a:xfrm>
        </p:grpSpPr>
        <p:sp>
          <p:nvSpPr>
            <p:cNvPr id="20" name="文本框 19"/>
            <p:cNvSpPr txBox="1"/>
            <p:nvPr/>
          </p:nvSpPr>
          <p:spPr>
            <a:xfrm>
              <a:off x="6810630"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论文概述</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4" name="文本框 23"/>
            <p:cNvSpPr txBox="1"/>
            <p:nvPr/>
          </p:nvSpPr>
          <p:spPr>
            <a:xfrm>
              <a:off x="6810630"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Introduction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2" name="组合 11"/>
            <p:cNvGrpSpPr/>
            <p:nvPr/>
          </p:nvGrpSpPr>
          <p:grpSpPr>
            <a:xfrm>
              <a:off x="6635968" y="2699139"/>
              <a:ext cx="1822832" cy="1571404"/>
              <a:chOff x="6487027" y="2699139"/>
              <a:chExt cx="1822832" cy="1571404"/>
            </a:xfrm>
          </p:grpSpPr>
          <p:sp>
            <p:nvSpPr>
              <p:cNvPr id="9" name="六边形 8"/>
              <p:cNvSpPr/>
              <p:nvPr/>
            </p:nvSpPr>
            <p:spPr>
              <a:xfrm>
                <a:off x="6487027" y="2699139"/>
                <a:ext cx="1822832" cy="1571404"/>
              </a:xfrm>
              <a:prstGeom prst="hexagon">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ysClr val="windowText" lastClr="000000"/>
                  </a:solidFill>
                  <a:latin typeface="Garage Gothic" pitchFamily="2" charset="0"/>
                </a:endParaRPr>
              </a:p>
            </p:txBody>
          </p:sp>
          <p:grpSp>
            <p:nvGrpSpPr>
              <p:cNvPr id="52" name="Group 4"/>
              <p:cNvGrpSpPr>
                <a:grpSpLocks noChangeAspect="1"/>
              </p:cNvGrpSpPr>
              <p:nvPr/>
            </p:nvGrpSpPr>
            <p:grpSpPr bwMode="auto">
              <a:xfrm>
                <a:off x="7019349" y="2990084"/>
                <a:ext cx="786672" cy="954940"/>
                <a:chOff x="2694" y="1931"/>
                <a:chExt cx="374" cy="454"/>
              </a:xfrm>
              <a:solidFill>
                <a:schemeClr val="bg1"/>
              </a:solidFill>
            </p:grpSpPr>
            <p:sp>
              <p:nvSpPr>
                <p:cNvPr id="53"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15" name="组合 14"/>
          <p:cNvGrpSpPr/>
          <p:nvPr/>
        </p:nvGrpSpPr>
        <p:grpSpPr>
          <a:xfrm>
            <a:off x="9700456" y="2699460"/>
            <a:ext cx="1822086" cy="2579699"/>
            <a:chOff x="9700456" y="2699460"/>
            <a:chExt cx="1822086" cy="2579699"/>
          </a:xfrm>
        </p:grpSpPr>
        <p:sp>
          <p:nvSpPr>
            <p:cNvPr id="21" name="文本框 20"/>
            <p:cNvSpPr txBox="1"/>
            <p:nvPr/>
          </p:nvSpPr>
          <p:spPr>
            <a:xfrm>
              <a:off x="9824743"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相关结论</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5" name="文本框 24"/>
            <p:cNvSpPr txBox="1"/>
            <p:nvPr/>
          </p:nvSpPr>
          <p:spPr>
            <a:xfrm>
              <a:off x="9824743"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Conclusion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3" name="组合 12"/>
            <p:cNvGrpSpPr/>
            <p:nvPr/>
          </p:nvGrpSpPr>
          <p:grpSpPr>
            <a:xfrm>
              <a:off x="9700456" y="2699460"/>
              <a:ext cx="1822086" cy="1570762"/>
              <a:chOff x="9539856" y="2699460"/>
              <a:chExt cx="1822086" cy="1570762"/>
            </a:xfrm>
          </p:grpSpPr>
          <p:sp>
            <p:nvSpPr>
              <p:cNvPr id="10" name="六边形 9"/>
              <p:cNvSpPr/>
              <p:nvPr/>
            </p:nvSpPr>
            <p:spPr>
              <a:xfrm>
                <a:off x="9539856" y="2699460"/>
                <a:ext cx="1822086" cy="1570762"/>
              </a:xfrm>
              <a:prstGeom prst="hexagon">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nvGrpSpPr>
              <p:cNvPr id="60" name="组合 59"/>
              <p:cNvGrpSpPr/>
              <p:nvPr/>
            </p:nvGrpSpPr>
            <p:grpSpPr>
              <a:xfrm>
                <a:off x="9995667" y="3018670"/>
                <a:ext cx="910464" cy="932342"/>
                <a:chOff x="3598200" y="1732459"/>
                <a:chExt cx="1947600" cy="1994400"/>
              </a:xfrm>
            </p:grpSpPr>
            <p:sp>
              <p:nvSpPr>
                <p:cNvPr id="6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32" name="组合 31"/>
          <p:cNvGrpSpPr/>
          <p:nvPr/>
        </p:nvGrpSpPr>
        <p:grpSpPr>
          <a:xfrm>
            <a:off x="3672679" y="2699460"/>
            <a:ext cx="1822086" cy="2579699"/>
            <a:chOff x="3672679" y="2699460"/>
            <a:chExt cx="1822086" cy="2579699"/>
          </a:xfrm>
        </p:grpSpPr>
        <p:grpSp>
          <p:nvGrpSpPr>
            <p:cNvPr id="16" name="组合 15"/>
            <p:cNvGrpSpPr/>
            <p:nvPr/>
          </p:nvGrpSpPr>
          <p:grpSpPr>
            <a:xfrm>
              <a:off x="3672679" y="2699460"/>
              <a:ext cx="1822086" cy="2579699"/>
              <a:chOff x="3732827" y="2699460"/>
              <a:chExt cx="1822086" cy="2579699"/>
            </a:xfrm>
          </p:grpSpPr>
          <p:sp>
            <p:nvSpPr>
              <p:cNvPr id="19" name="文本框 18"/>
              <p:cNvSpPr txBox="1"/>
              <p:nvPr/>
            </p:nvSpPr>
            <p:spPr>
              <a:xfrm>
                <a:off x="3937081" y="4528457"/>
                <a:ext cx="1573511" cy="461665"/>
              </a:xfrm>
              <a:prstGeom prst="rect">
                <a:avLst/>
              </a:prstGeom>
              <a:noFill/>
            </p:spPr>
            <p:txBody>
              <a:bodyPr wrap="square" rtlCol="0">
                <a:spAutoFit/>
              </a:bodyPr>
              <a:lstStyle/>
              <a:p>
                <a:pPr algn="ctr"/>
                <a:r>
                  <a:rPr lang="zh-CN" altLang="en-US" sz="2400" dirty="0" smtClean="0">
                    <a:solidFill>
                      <a:srgbClr val="0170C1"/>
                    </a:solidFill>
                    <a:latin typeface="方正尚酷简体" panose="03000509000000000000" pitchFamily="65" charset="-122"/>
                    <a:ea typeface="方正尚酷简体" panose="03000509000000000000" pitchFamily="65" charset="-122"/>
                  </a:rPr>
                  <a:t>研究意义</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3" name="文本框 22"/>
              <p:cNvSpPr txBox="1"/>
              <p:nvPr/>
            </p:nvSpPr>
            <p:spPr>
              <a:xfrm>
                <a:off x="3937080"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M</a:t>
                </a:r>
                <a:r>
                  <a:rPr lang="en-US" altLang="zh-CN" sz="2000" dirty="0" smtClean="0">
                    <a:solidFill>
                      <a:schemeClr val="bg1">
                        <a:lumMod val="65000"/>
                      </a:schemeClr>
                    </a:solidFill>
                    <a:latin typeface="Garage Gothic" pitchFamily="2" charset="0"/>
                    <a:ea typeface="方正尚酷简体" panose="03000509000000000000" pitchFamily="65" charset="-122"/>
                  </a:rPr>
                  <a:t>eaning</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8" name="六边形 7"/>
              <p:cNvSpPr/>
              <p:nvPr/>
            </p:nvSpPr>
            <p:spPr>
              <a:xfrm>
                <a:off x="3732827" y="2699460"/>
                <a:ext cx="1822086" cy="1570762"/>
              </a:xfrm>
              <a:prstGeom prst="hexagon">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6" name="图片 25"/>
            <p:cNvPicPr>
              <a:picLocks noChangeAspect="1"/>
            </p:cNvPicPr>
            <p:nvPr/>
          </p:nvPicPr>
          <p:blipFill>
            <a:blip r:embed="rId1" cstate="print"/>
            <a:stretch>
              <a:fillRect/>
            </a:stretch>
          </p:blipFill>
          <p:spPr>
            <a:xfrm>
              <a:off x="4101028" y="3037841"/>
              <a:ext cx="975445" cy="993734"/>
            </a:xfrm>
            <a:prstGeom prst="rect">
              <a:avLst/>
            </a:prstGeom>
          </p:spPr>
        </p:pic>
      </p:grpSp>
      <p:grpSp>
        <p:nvGrpSpPr>
          <p:cNvPr id="28" name="组合 27"/>
          <p:cNvGrpSpPr/>
          <p:nvPr/>
        </p:nvGrpSpPr>
        <p:grpSpPr>
          <a:xfrm>
            <a:off x="683258" y="2699139"/>
            <a:ext cx="1822832" cy="2580020"/>
            <a:chOff x="683258" y="2699139"/>
            <a:chExt cx="1822832" cy="2580020"/>
          </a:xfrm>
        </p:grpSpPr>
        <p:grpSp>
          <p:nvGrpSpPr>
            <p:cNvPr id="17" name="组合 16"/>
            <p:cNvGrpSpPr/>
            <p:nvPr/>
          </p:nvGrpSpPr>
          <p:grpSpPr>
            <a:xfrm>
              <a:off x="683258" y="2699139"/>
              <a:ext cx="1822832" cy="2580020"/>
              <a:chOff x="683258" y="2699139"/>
              <a:chExt cx="1822832" cy="2580020"/>
            </a:xfrm>
          </p:grpSpPr>
          <p:sp>
            <p:nvSpPr>
              <p:cNvPr id="18" name="文本框 17"/>
              <p:cNvSpPr txBox="1"/>
              <p:nvPr/>
            </p:nvSpPr>
            <p:spPr>
              <a:xfrm>
                <a:off x="799039"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研究背景</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2" name="文本框 21"/>
              <p:cNvSpPr txBox="1"/>
              <p:nvPr/>
            </p:nvSpPr>
            <p:spPr>
              <a:xfrm>
                <a:off x="799039"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B</a:t>
                </a:r>
                <a:r>
                  <a:rPr lang="en-US" altLang="zh-CN" sz="2000" dirty="0" smtClean="0">
                    <a:solidFill>
                      <a:schemeClr val="bg1">
                        <a:lumMod val="65000"/>
                      </a:schemeClr>
                    </a:solidFill>
                    <a:latin typeface="Garage Gothic" pitchFamily="2" charset="0"/>
                    <a:ea typeface="方正尚酷简体" panose="03000509000000000000" pitchFamily="65" charset="-122"/>
                  </a:rPr>
                  <a:t>ackground</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7" name="六边形 6"/>
              <p:cNvSpPr/>
              <p:nvPr/>
            </p:nvSpPr>
            <p:spPr>
              <a:xfrm>
                <a:off x="683258" y="2699139"/>
                <a:ext cx="1822832" cy="1571404"/>
              </a:xfrm>
              <a:prstGeom prst="hexagon">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7" name="图片 26"/>
            <p:cNvPicPr>
              <a:picLocks noChangeAspect="1"/>
            </p:cNvPicPr>
            <p:nvPr/>
          </p:nvPicPr>
          <p:blipFill>
            <a:blip r:embed="rId2" cstate="print"/>
            <a:stretch>
              <a:fillRect/>
            </a:stretch>
          </p:blipFill>
          <p:spPr>
            <a:xfrm>
              <a:off x="1106952" y="3019768"/>
              <a:ext cx="975445" cy="99983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par>
                                <p:cTn id="24" presetID="42"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000"/>
                                        <p:tgtEl>
                                          <p:spTgt spid="32"/>
                                        </p:tgtEl>
                                      </p:cBhvr>
                                    </p:animEffect>
                                    <p:anim calcmode="lin" valueType="num">
                                      <p:cBhvr>
                                        <p:cTn id="27" dur="1000" fill="hold"/>
                                        <p:tgtEl>
                                          <p:spTgt spid="32"/>
                                        </p:tgtEl>
                                        <p:attrNameLst>
                                          <p:attrName>ppt_x</p:attrName>
                                        </p:attrNameLst>
                                      </p:cBhvr>
                                      <p:tavLst>
                                        <p:tav tm="0">
                                          <p:val>
                                            <p:strVal val="#ppt_x"/>
                                          </p:val>
                                        </p:tav>
                                        <p:tav tm="100000">
                                          <p:val>
                                            <p:strVal val="#ppt_x"/>
                                          </p:val>
                                        </p:tav>
                                      </p:tavLst>
                                    </p:anim>
                                    <p:anim calcmode="lin" valueType="num">
                                      <p:cBhvr>
                                        <p:cTn id="28" dur="1000" fill="hold"/>
                                        <p:tgtEl>
                                          <p:spTgt spid="32"/>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par>
                          <p:cTn id="33" fill="hold">
                            <p:stCondLst>
                              <p:cond delay="2000"/>
                            </p:stCondLst>
                            <p:childTnLst>
                              <p:par>
                                <p:cTn id="34" presetID="42"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3500"/>
                            </p:stCondLst>
                            <p:childTnLst>
                              <p:par>
                                <p:cTn id="44" presetID="42"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a:solidFill>
                  <a:schemeClr val="bg1"/>
                </a:solidFill>
                <a:latin typeface="方正尚酷简体" panose="03000509000000000000" pitchFamily="65" charset="-122"/>
                <a:ea typeface="方正尚酷简体" panose="03000509000000000000" pitchFamily="65" charset="-122"/>
              </a:rPr>
              <a:t>论文相关最终结论</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6" name="文本框 5"/>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20</a:t>
            </a:r>
            <a:endParaRPr lang="zh-CN" altLang="en-US" dirty="0">
              <a:solidFill>
                <a:schemeClr val="bg1"/>
              </a:solidFill>
            </a:endParaRPr>
          </a:p>
        </p:txBody>
      </p:sp>
      <p:sp>
        <p:nvSpPr>
          <p:cNvPr id="7" name="Freeform 5"/>
          <p:cNvSpPr/>
          <p:nvPr/>
        </p:nvSpPr>
        <p:spPr bwMode="auto">
          <a:xfrm>
            <a:off x="4313634" y="2173946"/>
            <a:ext cx="3709987" cy="4312579"/>
          </a:xfrm>
          <a:custGeom>
            <a:avLst/>
            <a:gdLst>
              <a:gd name="T0" fmla="*/ 2880 w 5977"/>
              <a:gd name="T1" fmla="*/ 366 h 6949"/>
              <a:gd name="T2" fmla="*/ 2537 w 5977"/>
              <a:gd name="T3" fmla="*/ 1873 h 6949"/>
              <a:gd name="T4" fmla="*/ 1824 w 5977"/>
              <a:gd name="T5" fmla="*/ 603 h 6949"/>
              <a:gd name="T6" fmla="*/ 1753 w 5977"/>
              <a:gd name="T7" fmla="*/ 670 h 6949"/>
              <a:gd name="T8" fmla="*/ 2538 w 5977"/>
              <a:gd name="T9" fmla="*/ 2541 h 6949"/>
              <a:gd name="T10" fmla="*/ 2222 w 5977"/>
              <a:gd name="T11" fmla="*/ 2790 h 6949"/>
              <a:gd name="T12" fmla="*/ 535 w 5977"/>
              <a:gd name="T13" fmla="*/ 1885 h 6949"/>
              <a:gd name="T14" fmla="*/ 376 w 5977"/>
              <a:gd name="T15" fmla="*/ 1956 h 6949"/>
              <a:gd name="T16" fmla="*/ 1565 w 5977"/>
              <a:gd name="T17" fmla="*/ 2480 h 6949"/>
              <a:gd name="T18" fmla="*/ 2389 w 5977"/>
              <a:gd name="T19" fmla="*/ 3537 h 6949"/>
              <a:gd name="T20" fmla="*/ 2135 w 5977"/>
              <a:gd name="T21" fmla="*/ 4240 h 6949"/>
              <a:gd name="T22" fmla="*/ 12 w 5977"/>
              <a:gd name="T23" fmla="*/ 3875 h 6949"/>
              <a:gd name="T24" fmla="*/ 0 w 5977"/>
              <a:gd name="T25" fmla="*/ 4054 h 6949"/>
              <a:gd name="T26" fmla="*/ 2184 w 5977"/>
              <a:gd name="T27" fmla="*/ 4580 h 6949"/>
              <a:gd name="T28" fmla="*/ 2243 w 5977"/>
              <a:gd name="T29" fmla="*/ 6033 h 6949"/>
              <a:gd name="T30" fmla="*/ 1565 w 5977"/>
              <a:gd name="T31" fmla="*/ 6635 h 6949"/>
              <a:gd name="T32" fmla="*/ 908 w 5977"/>
              <a:gd name="T33" fmla="*/ 6761 h 6949"/>
              <a:gd name="T34" fmla="*/ 3978 w 5977"/>
              <a:gd name="T35" fmla="*/ 6888 h 6949"/>
              <a:gd name="T36" fmla="*/ 4444 w 5977"/>
              <a:gd name="T37" fmla="*/ 6786 h 6949"/>
              <a:gd name="T38" fmla="*/ 3990 w 5977"/>
              <a:gd name="T39" fmla="*/ 6677 h 6949"/>
              <a:gd name="T40" fmla="*/ 3121 w 5977"/>
              <a:gd name="T41" fmla="*/ 6098 h 6949"/>
              <a:gd name="T42" fmla="*/ 3103 w 5977"/>
              <a:gd name="T43" fmla="*/ 4773 h 6949"/>
              <a:gd name="T44" fmla="*/ 4614 w 5977"/>
              <a:gd name="T45" fmla="*/ 4157 h 6949"/>
              <a:gd name="T46" fmla="*/ 5977 w 5977"/>
              <a:gd name="T47" fmla="*/ 4030 h 6949"/>
              <a:gd name="T48" fmla="*/ 5970 w 5977"/>
              <a:gd name="T49" fmla="*/ 3829 h 6949"/>
              <a:gd name="T50" fmla="*/ 5710 w 5977"/>
              <a:gd name="T51" fmla="*/ 3898 h 6949"/>
              <a:gd name="T52" fmla="*/ 3071 w 5977"/>
              <a:gd name="T53" fmla="*/ 4243 h 6949"/>
              <a:gd name="T54" fmla="*/ 3308 w 5977"/>
              <a:gd name="T55" fmla="*/ 2959 h 6949"/>
              <a:gd name="T56" fmla="*/ 5462 w 5977"/>
              <a:gd name="T57" fmla="*/ 2202 h 6949"/>
              <a:gd name="T58" fmla="*/ 5391 w 5977"/>
              <a:gd name="T59" fmla="*/ 2119 h 6949"/>
              <a:gd name="T60" fmla="*/ 3824 w 5977"/>
              <a:gd name="T61" fmla="*/ 2471 h 6949"/>
              <a:gd name="T62" fmla="*/ 2916 w 5977"/>
              <a:gd name="T63" fmla="*/ 2840 h 6949"/>
              <a:gd name="T64" fmla="*/ 3083 w 5977"/>
              <a:gd name="T65" fmla="*/ 2377 h 6949"/>
              <a:gd name="T66" fmla="*/ 4059 w 5977"/>
              <a:gd name="T67" fmla="*/ 1013 h 6949"/>
              <a:gd name="T68" fmla="*/ 3418 w 5977"/>
              <a:gd name="T69" fmla="*/ 1832 h 6949"/>
              <a:gd name="T70" fmla="*/ 2806 w 5977"/>
              <a:gd name="T71" fmla="*/ 2127 h 6949"/>
              <a:gd name="T72" fmla="*/ 2979 w 5977"/>
              <a:gd name="T73" fmla="*/ 540 h 6949"/>
              <a:gd name="T74" fmla="*/ 2932 w 5977"/>
              <a:gd name="T75" fmla="*/ 1 h 6949"/>
              <a:gd name="T76" fmla="*/ 2785 w 5977"/>
              <a:gd name="T77" fmla="*/ 0 h 6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rgbClr val="A6A6A6"/>
          </a:solidFill>
          <a:ln w="0">
            <a:noFill/>
            <a:prstDash val="solid"/>
            <a:round/>
          </a:ln>
          <a:effectLst/>
        </p:spPr>
        <p:txBody>
          <a:bodyPr/>
          <a:lstStyle/>
          <a:p>
            <a:pPr>
              <a:defRPr/>
            </a:pPr>
            <a:endParaRPr lang="zh-TW" altLang="en-US"/>
          </a:p>
        </p:txBody>
      </p:sp>
      <p:grpSp>
        <p:nvGrpSpPr>
          <p:cNvPr id="24" name="组合 23"/>
          <p:cNvGrpSpPr/>
          <p:nvPr/>
        </p:nvGrpSpPr>
        <p:grpSpPr>
          <a:xfrm>
            <a:off x="3958034" y="4338639"/>
            <a:ext cx="711200" cy="712787"/>
            <a:chOff x="3958034" y="4338639"/>
            <a:chExt cx="711200" cy="712787"/>
          </a:xfrm>
        </p:grpSpPr>
        <p:sp>
          <p:nvSpPr>
            <p:cNvPr id="8" name="橢圓 3"/>
            <p:cNvSpPr/>
            <p:nvPr/>
          </p:nvSpPr>
          <p:spPr>
            <a:xfrm>
              <a:off x="3958034" y="4338639"/>
              <a:ext cx="711200" cy="712787"/>
            </a:xfrm>
            <a:prstGeom prst="ellipse">
              <a:avLst/>
            </a:prstGeom>
            <a:solidFill>
              <a:srgbClr val="0170C1"/>
            </a:solidFill>
            <a:ln w="25400" cap="flat" cmpd="sng" algn="ctr">
              <a:noFill/>
              <a:prstDash val="solid"/>
              <a:headEnd type="none" w="med" len="med"/>
              <a:tailEnd type="none" w="med" len="med"/>
            </a:ln>
            <a:effectLst/>
            <a:scene3d>
              <a:camera prst="orthographicFront">
                <a:rot lat="0" lon="0" rev="0"/>
              </a:camera>
              <a:lightRig rig="balanced" dir="t">
                <a:rot lat="0" lon="0" rev="8700000"/>
              </a:lightRig>
            </a:scene3d>
            <a:sp3d/>
          </p:spPr>
          <p:txBody>
            <a:bodyPr/>
            <a:lstStyle/>
            <a:p>
              <a:pPr marL="233680" indent="-233680">
                <a:lnSpc>
                  <a:spcPct val="95000"/>
                </a:lnSpc>
                <a:spcBef>
                  <a:spcPct val="50000"/>
                </a:spcBef>
                <a:spcAft>
                  <a:spcPct val="35000"/>
                </a:spcAft>
                <a:buClr>
                  <a:srgbClr val="678BA8"/>
                </a:buClr>
                <a:buFontTx/>
                <a:buChar char="•"/>
                <a:defRPr/>
              </a:pPr>
              <a:endParaRPr lang="zh-TW" altLang="en-US" sz="3200" kern="0">
                <a:solidFill>
                  <a:prstClr val="black"/>
                </a:solidFill>
                <a:latin typeface="Arial" panose="020B0604020202020204"/>
                <a:ea typeface="微軟正黑體"/>
              </a:endParaRPr>
            </a:p>
          </p:txBody>
        </p:sp>
        <p:sp>
          <p:nvSpPr>
            <p:cNvPr id="9" name="KSO_Shape"/>
            <p:cNvSpPr/>
            <p:nvPr/>
          </p:nvSpPr>
          <p:spPr bwMode="auto">
            <a:xfrm>
              <a:off x="4083448" y="4502151"/>
              <a:ext cx="458787" cy="385763"/>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25" name="组合 24"/>
          <p:cNvGrpSpPr/>
          <p:nvPr/>
        </p:nvGrpSpPr>
        <p:grpSpPr>
          <a:xfrm>
            <a:off x="4984352" y="2173946"/>
            <a:ext cx="712788" cy="711200"/>
            <a:chOff x="4984352" y="2173946"/>
            <a:chExt cx="712788" cy="711200"/>
          </a:xfrm>
        </p:grpSpPr>
        <p:sp>
          <p:nvSpPr>
            <p:cNvPr id="10" name="橢圓 5"/>
            <p:cNvSpPr/>
            <p:nvPr/>
          </p:nvSpPr>
          <p:spPr>
            <a:xfrm>
              <a:off x="4984352" y="2173946"/>
              <a:ext cx="712788" cy="711200"/>
            </a:xfrm>
            <a:prstGeom prst="ellipse">
              <a:avLst/>
            </a:prstGeom>
            <a:solidFill>
              <a:srgbClr val="0170C1"/>
            </a:solidFill>
            <a:ln w="25400" cap="flat" cmpd="sng" algn="ctr">
              <a:noFill/>
              <a:prstDash val="solid"/>
              <a:headEnd type="none" w="med" len="med"/>
              <a:tailEnd type="none" w="med" len="med"/>
            </a:ln>
            <a:effectLst/>
            <a:scene3d>
              <a:camera prst="orthographicFront">
                <a:rot lat="0" lon="0" rev="0"/>
              </a:camera>
              <a:lightRig rig="balanced" dir="t">
                <a:rot lat="0" lon="0" rev="8700000"/>
              </a:lightRig>
            </a:scene3d>
            <a:sp3d/>
          </p:spPr>
          <p:txBody>
            <a:bodyPr/>
            <a:lstStyle/>
            <a:p>
              <a:pPr marL="233680" indent="-233680">
                <a:lnSpc>
                  <a:spcPct val="95000"/>
                </a:lnSpc>
                <a:spcBef>
                  <a:spcPct val="50000"/>
                </a:spcBef>
                <a:spcAft>
                  <a:spcPct val="35000"/>
                </a:spcAft>
                <a:buClr>
                  <a:srgbClr val="678BA8"/>
                </a:buClr>
                <a:buFontTx/>
                <a:buChar char="•"/>
                <a:defRPr/>
              </a:pPr>
              <a:endParaRPr lang="zh-TW" altLang="en-US" sz="3200" kern="0">
                <a:solidFill>
                  <a:prstClr val="black"/>
                </a:solidFill>
                <a:latin typeface="Arial" panose="020B0604020202020204"/>
                <a:ea typeface="微軟正黑體"/>
              </a:endParaRPr>
            </a:p>
          </p:txBody>
        </p:sp>
        <p:sp>
          <p:nvSpPr>
            <p:cNvPr id="11" name="KSO_Shape"/>
            <p:cNvSpPr/>
            <p:nvPr/>
          </p:nvSpPr>
          <p:spPr bwMode="auto">
            <a:xfrm>
              <a:off x="5195491" y="2367621"/>
              <a:ext cx="288925" cy="323850"/>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FFFFFF"/>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26" name="组合 25"/>
          <p:cNvGrpSpPr/>
          <p:nvPr/>
        </p:nvGrpSpPr>
        <p:grpSpPr>
          <a:xfrm>
            <a:off x="6503986" y="2528752"/>
            <a:ext cx="712788" cy="712787"/>
            <a:chOff x="6503986" y="2528752"/>
            <a:chExt cx="712788" cy="712787"/>
          </a:xfrm>
        </p:grpSpPr>
        <p:sp>
          <p:nvSpPr>
            <p:cNvPr id="12" name="橢圓 7"/>
            <p:cNvSpPr/>
            <p:nvPr/>
          </p:nvSpPr>
          <p:spPr>
            <a:xfrm>
              <a:off x="6503986" y="2528752"/>
              <a:ext cx="712788" cy="712787"/>
            </a:xfrm>
            <a:prstGeom prst="ellipse">
              <a:avLst/>
            </a:prstGeom>
            <a:solidFill>
              <a:srgbClr val="0170C1"/>
            </a:solidFill>
            <a:ln w="25400" cap="flat" cmpd="sng" algn="ctr">
              <a:noFill/>
              <a:prstDash val="solid"/>
              <a:headEnd type="none" w="med" len="med"/>
              <a:tailEnd type="none" w="med" len="med"/>
            </a:ln>
            <a:effectLst/>
            <a:scene3d>
              <a:camera prst="orthographicFront">
                <a:rot lat="0" lon="0" rev="0"/>
              </a:camera>
              <a:lightRig rig="balanced" dir="t">
                <a:rot lat="0" lon="0" rev="8700000"/>
              </a:lightRig>
            </a:scene3d>
            <a:sp3d/>
          </p:spPr>
          <p:txBody>
            <a:bodyPr/>
            <a:lstStyle/>
            <a:p>
              <a:pPr marL="233680" indent="-233680">
                <a:lnSpc>
                  <a:spcPct val="95000"/>
                </a:lnSpc>
                <a:spcBef>
                  <a:spcPct val="50000"/>
                </a:spcBef>
                <a:spcAft>
                  <a:spcPct val="35000"/>
                </a:spcAft>
                <a:buClr>
                  <a:srgbClr val="678BA8"/>
                </a:buClr>
                <a:buFontTx/>
                <a:buChar char="•"/>
                <a:defRPr/>
              </a:pPr>
              <a:endParaRPr lang="zh-TW" altLang="en-US" sz="3200" kern="0">
                <a:solidFill>
                  <a:prstClr val="black"/>
                </a:solidFill>
                <a:latin typeface="Arial" panose="020B0604020202020204"/>
                <a:ea typeface="微軟正黑體"/>
              </a:endParaRPr>
            </a:p>
          </p:txBody>
        </p:sp>
        <p:sp>
          <p:nvSpPr>
            <p:cNvPr id="13" name="KSO_Shape"/>
            <p:cNvSpPr/>
            <p:nvPr/>
          </p:nvSpPr>
          <p:spPr bwMode="auto">
            <a:xfrm>
              <a:off x="6670675" y="2692264"/>
              <a:ext cx="414337" cy="35242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FFFFFF"/>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15" name="文本框 14"/>
          <p:cNvSpPr txBox="1"/>
          <p:nvPr/>
        </p:nvSpPr>
        <p:spPr>
          <a:xfrm>
            <a:off x="2521099" y="4530486"/>
            <a:ext cx="1178967" cy="369332"/>
          </a:xfrm>
          <a:prstGeom prst="rect">
            <a:avLst/>
          </a:prstGeom>
          <a:solidFill>
            <a:srgbClr val="0170C1"/>
          </a:solidFill>
          <a:ln>
            <a:noFill/>
          </a:ln>
          <a:effectLst/>
          <a:scene3d>
            <a:camera prst="orthographicFront">
              <a:rot lat="0" lon="0" rev="0"/>
            </a:camera>
            <a:lightRig rig="balanced" dir="t">
              <a:rot lat="0" lon="0" rev="8700000"/>
            </a:lightRig>
          </a:scene3d>
          <a:sp3d/>
        </p:spPr>
        <p:txBody>
          <a:bodyPr vert="horz" wrap="square" rtlCol="0">
            <a:spAutoFit/>
          </a:bodyPr>
          <a:lstStyle/>
          <a:p>
            <a:pPr algn="ctr"/>
            <a:r>
              <a:rPr lang="zh-CN" altLang="en-US" dirty="0" smtClean="0">
                <a:solidFill>
                  <a:schemeClr val="bg1"/>
                </a:solidFill>
                <a:latin typeface="方正尚酷简体" panose="03000509000000000000" pitchFamily="65" charset="-122"/>
                <a:ea typeface="方正尚酷简体" panose="03000509000000000000" pitchFamily="65" charset="-122"/>
              </a:rPr>
              <a:t>关键词三</a:t>
            </a:r>
            <a:endParaRPr lang="zh-CN" altLang="en-US" dirty="0">
              <a:solidFill>
                <a:schemeClr val="bg1"/>
              </a:solidFill>
              <a:latin typeface="方正尚酷简体" panose="03000509000000000000" pitchFamily="65" charset="-122"/>
              <a:ea typeface="方正尚酷简体" panose="03000509000000000000" pitchFamily="65" charset="-122"/>
            </a:endParaRPr>
          </a:p>
        </p:txBody>
      </p:sp>
      <p:sp>
        <p:nvSpPr>
          <p:cNvPr id="16" name="文本框 15"/>
          <p:cNvSpPr txBox="1"/>
          <p:nvPr/>
        </p:nvSpPr>
        <p:spPr>
          <a:xfrm>
            <a:off x="460772" y="5030272"/>
            <a:ext cx="3517130" cy="1200329"/>
          </a:xfrm>
          <a:prstGeom prst="rect">
            <a:avLst/>
          </a:prstGeom>
          <a:noFill/>
          <a:effectLst/>
        </p:spPr>
        <p:txBody>
          <a:bodyPr vert="horz" rtlCol="0">
            <a:spAutoFit/>
          </a:bodyPr>
          <a:lstStyle/>
          <a:p>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点击插入炫酷叼炸天的一些句子来解释这个关键词，简约有力具有感染力。点击插入炫酷叼炸天的一些句子来解释</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297104" y="1866180"/>
            <a:ext cx="1222509" cy="369332"/>
          </a:xfrm>
          <a:prstGeom prst="rect">
            <a:avLst/>
          </a:prstGeom>
          <a:solidFill>
            <a:srgbClr val="0170C1"/>
          </a:solidFill>
          <a:ln>
            <a:noFill/>
          </a:ln>
          <a:effectLst/>
          <a:scene3d>
            <a:camera prst="orthographicFront">
              <a:rot lat="0" lon="0" rev="0"/>
            </a:camera>
            <a:lightRig rig="balanced" dir="t">
              <a:rot lat="0" lon="0" rev="8700000"/>
            </a:lightRig>
          </a:scene3d>
          <a:sp3d/>
        </p:spPr>
        <p:txBody>
          <a:bodyPr vert="horz"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dirty="0" smtClean="0">
                <a:latin typeface="方正尚酷简体" panose="03000509000000000000" pitchFamily="65" charset="-122"/>
                <a:ea typeface="方正尚酷简体" panose="03000509000000000000" pitchFamily="65" charset="-122"/>
              </a:rPr>
              <a:t>关键词一</a:t>
            </a:r>
            <a:endParaRPr lang="zh-CN" altLang="en-US" dirty="0">
              <a:latin typeface="方正尚酷简体" panose="03000509000000000000" pitchFamily="65" charset="-122"/>
              <a:ea typeface="方正尚酷简体" panose="03000509000000000000" pitchFamily="65" charset="-122"/>
            </a:endParaRPr>
          </a:p>
        </p:txBody>
      </p:sp>
      <p:sp>
        <p:nvSpPr>
          <p:cNvPr id="18" name="文本框 17"/>
          <p:cNvSpPr txBox="1"/>
          <p:nvPr/>
        </p:nvSpPr>
        <p:spPr>
          <a:xfrm>
            <a:off x="474993" y="2365966"/>
            <a:ext cx="4167323" cy="923330"/>
          </a:xfrm>
          <a:prstGeom prst="rect">
            <a:avLst/>
          </a:prstGeom>
          <a:noFill/>
          <a:effectLst/>
        </p:spPr>
        <p:txBody>
          <a:bodyPr vert="horz" rtlCol="0">
            <a:spAutoFit/>
          </a:bodyPr>
          <a:lstStyle/>
          <a:p>
            <a:pPr algn="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点击插入炫酷叼炸天的一些句子来解释这个关键词，简约有力具有感染力。点击插入炫酷叼炸天的一些句子来解释</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702153" y="2458299"/>
            <a:ext cx="1378992" cy="369332"/>
          </a:xfrm>
          <a:prstGeom prst="rect">
            <a:avLst/>
          </a:prstGeom>
          <a:solidFill>
            <a:srgbClr val="0170C1"/>
          </a:solidFill>
          <a:ln>
            <a:noFill/>
          </a:ln>
          <a:effectLst/>
          <a:scene3d>
            <a:camera prst="orthographicFront">
              <a:rot lat="0" lon="0" rev="0"/>
            </a:camera>
            <a:lightRig rig="balanced" dir="t">
              <a:rot lat="0" lon="0" rev="8700000"/>
            </a:lightRig>
          </a:scene3d>
          <a:sp3d/>
        </p:spPr>
        <p:txBody>
          <a:bodyPr vert="horz"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dirty="0" smtClean="0">
                <a:latin typeface="方正尚酷简体" panose="03000509000000000000" pitchFamily="65" charset="-122"/>
                <a:ea typeface="方正尚酷简体" panose="03000509000000000000" pitchFamily="65" charset="-122"/>
              </a:rPr>
              <a:t>关键词二</a:t>
            </a:r>
            <a:endParaRPr lang="zh-CN" altLang="en-US" dirty="0">
              <a:latin typeface="方正尚酷简体" panose="03000509000000000000" pitchFamily="65" charset="-122"/>
              <a:ea typeface="方正尚酷简体" panose="03000509000000000000" pitchFamily="65" charset="-122"/>
            </a:endParaRPr>
          </a:p>
        </p:txBody>
      </p:sp>
      <p:sp>
        <p:nvSpPr>
          <p:cNvPr id="20" name="文本框 19"/>
          <p:cNvSpPr txBox="1"/>
          <p:nvPr/>
        </p:nvSpPr>
        <p:spPr>
          <a:xfrm>
            <a:off x="7605763" y="2868476"/>
            <a:ext cx="3517130" cy="1200329"/>
          </a:xfrm>
          <a:prstGeom prst="rect">
            <a:avLst/>
          </a:prstGeom>
          <a:noFill/>
          <a:effectLst/>
        </p:spPr>
        <p:txBody>
          <a:bodyPr vert="horz"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a:solidFill>
                  <a:schemeClr val="tx1">
                    <a:lumMod val="50000"/>
                    <a:lumOff val="50000"/>
                  </a:schemeClr>
                </a:solidFill>
              </a:rPr>
              <a:t>点击插入炫酷叼炸天的一些句子来解释这个关键词，简约有力具有感染力。点击插入炫酷叼炸天的一些句子来解释</a:t>
            </a:r>
            <a:endParaRPr lang="zh-CN" altLang="en-US" dirty="0">
              <a:solidFill>
                <a:schemeClr val="tx1">
                  <a:lumMod val="50000"/>
                  <a:lumOff val="50000"/>
                </a:schemeClr>
              </a:solidFill>
            </a:endParaRPr>
          </a:p>
        </p:txBody>
      </p:sp>
      <p:sp>
        <p:nvSpPr>
          <p:cNvPr id="21" name="文本框 20"/>
          <p:cNvSpPr txBox="1"/>
          <p:nvPr/>
        </p:nvSpPr>
        <p:spPr>
          <a:xfrm>
            <a:off x="8480322" y="4455836"/>
            <a:ext cx="1201645" cy="369332"/>
          </a:xfrm>
          <a:prstGeom prst="rect">
            <a:avLst/>
          </a:prstGeom>
          <a:solidFill>
            <a:srgbClr val="0170C1"/>
          </a:solidFill>
          <a:ln>
            <a:noFill/>
          </a:ln>
          <a:effectLst/>
          <a:scene3d>
            <a:camera prst="orthographicFront">
              <a:rot lat="0" lon="0" rev="0"/>
            </a:camera>
            <a:lightRig rig="balanced" dir="t">
              <a:rot lat="0" lon="0" rev="8700000"/>
            </a:lightRig>
          </a:scene3d>
          <a:sp3d/>
        </p:spPr>
        <p:txBody>
          <a:bodyPr vert="horz"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dirty="0" smtClean="0">
                <a:latin typeface="方正尚酷简体" panose="03000509000000000000" pitchFamily="65" charset="-122"/>
                <a:ea typeface="方正尚酷简体" panose="03000509000000000000" pitchFamily="65" charset="-122"/>
              </a:rPr>
              <a:t>关键词四</a:t>
            </a:r>
            <a:endParaRPr lang="zh-CN" altLang="en-US" dirty="0">
              <a:latin typeface="方正尚酷简体" panose="03000509000000000000" pitchFamily="65" charset="-122"/>
              <a:ea typeface="方正尚酷简体" panose="03000509000000000000" pitchFamily="65" charset="-122"/>
            </a:endParaRPr>
          </a:p>
        </p:txBody>
      </p:sp>
      <p:sp>
        <p:nvSpPr>
          <p:cNvPr id="22" name="文本框 21"/>
          <p:cNvSpPr txBox="1"/>
          <p:nvPr/>
        </p:nvSpPr>
        <p:spPr>
          <a:xfrm>
            <a:off x="8391649" y="5030272"/>
            <a:ext cx="3517130" cy="1200329"/>
          </a:xfrm>
          <a:prstGeom prst="rect">
            <a:avLst/>
          </a:prstGeom>
          <a:noFill/>
          <a:effectLst/>
        </p:spPr>
        <p:txBody>
          <a:bodyPr vert="horz"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a:solidFill>
                  <a:schemeClr val="tx1">
                    <a:lumMod val="50000"/>
                    <a:lumOff val="50000"/>
                  </a:schemeClr>
                </a:solidFill>
              </a:rPr>
              <a:t>点击插入炫酷叼炸天的一些句子来解释这个关键词，简约有力具有感染力。点击插入炫酷叼炸天的一些句子来解释</a:t>
            </a:r>
            <a:endParaRPr lang="zh-CN" altLang="en-US" dirty="0">
              <a:solidFill>
                <a:schemeClr val="tx1">
                  <a:lumMod val="50000"/>
                  <a:lumOff val="50000"/>
                </a:schemeClr>
              </a:solidFill>
            </a:endParaRPr>
          </a:p>
        </p:txBody>
      </p:sp>
      <p:grpSp>
        <p:nvGrpSpPr>
          <p:cNvPr id="27" name="组合 26"/>
          <p:cNvGrpSpPr/>
          <p:nvPr/>
        </p:nvGrpSpPr>
        <p:grpSpPr>
          <a:xfrm>
            <a:off x="7328296" y="4186239"/>
            <a:ext cx="712788" cy="712787"/>
            <a:chOff x="7328296" y="4186239"/>
            <a:chExt cx="712788" cy="712787"/>
          </a:xfrm>
        </p:grpSpPr>
        <p:sp>
          <p:nvSpPr>
            <p:cNvPr id="14" name="橢圓 7"/>
            <p:cNvSpPr/>
            <p:nvPr/>
          </p:nvSpPr>
          <p:spPr>
            <a:xfrm>
              <a:off x="7328296" y="4186239"/>
              <a:ext cx="712788" cy="712787"/>
            </a:xfrm>
            <a:prstGeom prst="ellipse">
              <a:avLst/>
            </a:prstGeom>
            <a:solidFill>
              <a:srgbClr val="0170C1"/>
            </a:solidFill>
            <a:ln w="25400" cap="flat" cmpd="sng" algn="ctr">
              <a:noFill/>
              <a:prstDash val="solid"/>
              <a:headEnd type="none" w="med" len="med"/>
              <a:tailEnd type="none" w="med" len="med"/>
            </a:ln>
            <a:effectLst/>
            <a:scene3d>
              <a:camera prst="orthographicFront">
                <a:rot lat="0" lon="0" rev="0"/>
              </a:camera>
              <a:lightRig rig="balanced" dir="t">
                <a:rot lat="0" lon="0" rev="8700000"/>
              </a:lightRig>
            </a:scene3d>
            <a:sp3d/>
          </p:spPr>
          <p:txBody>
            <a:bodyPr/>
            <a:lstStyle/>
            <a:p>
              <a:pPr marL="233680" indent="-233680">
                <a:lnSpc>
                  <a:spcPct val="95000"/>
                </a:lnSpc>
                <a:spcBef>
                  <a:spcPct val="50000"/>
                </a:spcBef>
                <a:spcAft>
                  <a:spcPct val="35000"/>
                </a:spcAft>
                <a:buClr>
                  <a:srgbClr val="678BA8"/>
                </a:buClr>
                <a:buFontTx/>
                <a:buChar char="•"/>
                <a:defRPr/>
              </a:pPr>
              <a:endParaRPr lang="zh-TW" altLang="en-US" sz="3200" kern="0">
                <a:solidFill>
                  <a:prstClr val="black"/>
                </a:solidFill>
                <a:latin typeface="Arial" panose="020B0604020202020204"/>
                <a:ea typeface="微軟正黑體"/>
              </a:endParaRPr>
            </a:p>
          </p:txBody>
        </p:sp>
        <p:sp>
          <p:nvSpPr>
            <p:cNvPr id="23" name="KSO_Shape"/>
            <p:cNvSpPr/>
            <p:nvPr/>
          </p:nvSpPr>
          <p:spPr>
            <a:xfrm>
              <a:off x="7460708" y="4324397"/>
              <a:ext cx="446375" cy="380907"/>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p:bldP spid="17" grpId="0" animBg="1"/>
      <p:bldP spid="18" grpId="0"/>
      <p:bldP spid="19" grpId="0" animBg="1"/>
      <p:bldP spid="20" grpId="0"/>
      <p:bldP spid="21"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论文相关参考文献</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
        <p:nvSpPr>
          <p:cNvPr id="6" name="文本框 5"/>
          <p:cNvSpPr txBox="1"/>
          <p:nvPr/>
        </p:nvSpPr>
        <p:spPr>
          <a:xfrm>
            <a:off x="11114322" y="371594"/>
            <a:ext cx="435769" cy="369332"/>
          </a:xfrm>
          <a:prstGeom prst="rect">
            <a:avLst/>
          </a:prstGeom>
          <a:noFill/>
        </p:spPr>
        <p:txBody>
          <a:bodyPr wrap="square" rtlCol="0">
            <a:spAutoFit/>
          </a:bodyPr>
          <a:lstStyle/>
          <a:p>
            <a:r>
              <a:rPr lang="en-US" altLang="zh-CN" dirty="0" smtClean="0">
                <a:solidFill>
                  <a:schemeClr val="bg1"/>
                </a:solidFill>
              </a:rPr>
              <a:t>21</a:t>
            </a:r>
            <a:endParaRPr lang="zh-CN" altLang="en-US" dirty="0">
              <a:solidFill>
                <a:schemeClr val="bg1"/>
              </a:solidFill>
            </a:endParaRPr>
          </a:p>
        </p:txBody>
      </p:sp>
      <p:sp>
        <p:nvSpPr>
          <p:cNvPr id="11" name="菱形 10"/>
          <p:cNvSpPr/>
          <p:nvPr/>
        </p:nvSpPr>
        <p:spPr>
          <a:xfrm>
            <a:off x="623888" y="1335088"/>
            <a:ext cx="703262" cy="703262"/>
          </a:xfrm>
          <a:prstGeom prst="diamond">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尚酷简体" panose="03000509000000000000" pitchFamily="65" charset="-122"/>
                <a:ea typeface="方正尚酷简体" panose="03000509000000000000" pitchFamily="65" charset="-122"/>
              </a:rPr>
              <a:t>1</a:t>
            </a:r>
            <a:endParaRPr lang="zh-CN" altLang="en-US" sz="2400" dirty="0">
              <a:latin typeface="方正尚酷简体" panose="03000509000000000000" pitchFamily="65" charset="-122"/>
              <a:ea typeface="方正尚酷简体" panose="03000509000000000000" pitchFamily="65" charset="-122"/>
            </a:endParaRPr>
          </a:p>
        </p:txBody>
      </p:sp>
      <p:sp>
        <p:nvSpPr>
          <p:cNvPr id="12" name="菱形 11"/>
          <p:cNvSpPr/>
          <p:nvPr/>
        </p:nvSpPr>
        <p:spPr>
          <a:xfrm>
            <a:off x="623888" y="2426097"/>
            <a:ext cx="703262" cy="703262"/>
          </a:xfrm>
          <a:prstGeom prst="diamond">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尚酷简体" panose="03000509000000000000" pitchFamily="65" charset="-122"/>
                <a:ea typeface="方正尚酷简体" panose="03000509000000000000" pitchFamily="65" charset="-122"/>
              </a:rPr>
              <a:t>2</a:t>
            </a:r>
            <a:endParaRPr lang="zh-CN" altLang="en-US" sz="2400" dirty="0">
              <a:latin typeface="方正尚酷简体" panose="03000509000000000000" pitchFamily="65" charset="-122"/>
              <a:ea typeface="方正尚酷简体" panose="03000509000000000000" pitchFamily="65" charset="-122"/>
            </a:endParaRPr>
          </a:p>
        </p:txBody>
      </p:sp>
      <p:sp>
        <p:nvSpPr>
          <p:cNvPr id="13" name="菱形 12"/>
          <p:cNvSpPr/>
          <p:nvPr/>
        </p:nvSpPr>
        <p:spPr>
          <a:xfrm>
            <a:off x="623888" y="3517106"/>
            <a:ext cx="703262" cy="703262"/>
          </a:xfrm>
          <a:prstGeom prst="diamond">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尚酷简体" panose="03000509000000000000" pitchFamily="65" charset="-122"/>
                <a:ea typeface="方正尚酷简体" panose="03000509000000000000" pitchFamily="65" charset="-122"/>
              </a:rPr>
              <a:t>3</a:t>
            </a:r>
            <a:endParaRPr lang="zh-CN" altLang="en-US" sz="2400" dirty="0">
              <a:latin typeface="方正尚酷简体" panose="03000509000000000000" pitchFamily="65" charset="-122"/>
              <a:ea typeface="方正尚酷简体" panose="03000509000000000000" pitchFamily="65" charset="-122"/>
            </a:endParaRPr>
          </a:p>
        </p:txBody>
      </p:sp>
      <p:sp>
        <p:nvSpPr>
          <p:cNvPr id="14" name="菱形 13"/>
          <p:cNvSpPr/>
          <p:nvPr/>
        </p:nvSpPr>
        <p:spPr>
          <a:xfrm>
            <a:off x="623888" y="4608115"/>
            <a:ext cx="703262" cy="703262"/>
          </a:xfrm>
          <a:prstGeom prst="diamond">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尚酷简体" panose="03000509000000000000" pitchFamily="65" charset="-122"/>
                <a:ea typeface="方正尚酷简体" panose="03000509000000000000" pitchFamily="65" charset="-122"/>
              </a:rPr>
              <a:t>4</a:t>
            </a:r>
            <a:endParaRPr lang="zh-CN" altLang="en-US" sz="2400" dirty="0">
              <a:latin typeface="方正尚酷简体" panose="03000509000000000000" pitchFamily="65" charset="-122"/>
              <a:ea typeface="方正尚酷简体" panose="03000509000000000000" pitchFamily="65" charset="-122"/>
            </a:endParaRPr>
          </a:p>
        </p:txBody>
      </p:sp>
      <p:sp>
        <p:nvSpPr>
          <p:cNvPr id="15" name="菱形 14"/>
          <p:cNvSpPr/>
          <p:nvPr/>
        </p:nvSpPr>
        <p:spPr>
          <a:xfrm>
            <a:off x="623888" y="5699125"/>
            <a:ext cx="703262" cy="703262"/>
          </a:xfrm>
          <a:prstGeom prst="diamond">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方正尚酷简体" panose="03000509000000000000" pitchFamily="65" charset="-122"/>
                <a:ea typeface="方正尚酷简体" panose="03000509000000000000" pitchFamily="65" charset="-122"/>
              </a:rPr>
              <a:t>5</a:t>
            </a:r>
            <a:endParaRPr lang="zh-CN" altLang="en-US" sz="2400" dirty="0">
              <a:latin typeface="方正尚酷简体" panose="03000509000000000000" pitchFamily="65" charset="-122"/>
              <a:ea typeface="方正尚酷简体" panose="03000509000000000000" pitchFamily="65" charset="-122"/>
            </a:endParaRPr>
          </a:p>
        </p:txBody>
      </p:sp>
      <p:sp>
        <p:nvSpPr>
          <p:cNvPr id="20" name="文本框 19"/>
          <p:cNvSpPr txBox="1"/>
          <p:nvPr/>
        </p:nvSpPr>
        <p:spPr>
          <a:xfrm>
            <a:off x="1544637" y="1335088"/>
            <a:ext cx="10005453" cy="707886"/>
          </a:xfrm>
          <a:prstGeom prst="rect">
            <a:avLst/>
          </a:prstGeom>
          <a:noFill/>
        </p:spPr>
        <p:txBody>
          <a:bodyPr wrap="square" rtlCol="0">
            <a:spAutoFit/>
          </a:bodyPr>
          <a:lstStyle/>
          <a:p>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2000" dirty="0"/>
          </a:p>
        </p:txBody>
      </p:sp>
      <p:sp>
        <p:nvSpPr>
          <p:cNvPr id="22" name="文本框 21"/>
          <p:cNvSpPr txBox="1"/>
          <p:nvPr/>
        </p:nvSpPr>
        <p:spPr>
          <a:xfrm>
            <a:off x="1544638" y="2426097"/>
            <a:ext cx="10005452" cy="707886"/>
          </a:xfrm>
          <a:prstGeom prst="rect">
            <a:avLst/>
          </a:prstGeom>
          <a:noFill/>
        </p:spPr>
        <p:txBody>
          <a:bodyPr wrap="square" rtlCol="0">
            <a:spAutoFit/>
          </a:bodyPr>
          <a:lstStyle/>
          <a:p>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2000" dirty="0"/>
          </a:p>
        </p:txBody>
      </p:sp>
      <p:sp>
        <p:nvSpPr>
          <p:cNvPr id="23" name="文本框 22"/>
          <p:cNvSpPr txBox="1"/>
          <p:nvPr/>
        </p:nvSpPr>
        <p:spPr>
          <a:xfrm>
            <a:off x="1544638" y="3517106"/>
            <a:ext cx="9866312" cy="707886"/>
          </a:xfrm>
          <a:prstGeom prst="rect">
            <a:avLst/>
          </a:prstGeom>
          <a:noFill/>
        </p:spPr>
        <p:txBody>
          <a:bodyPr wrap="square" rtlCol="0">
            <a:spAutoFit/>
          </a:bodyPr>
          <a:lstStyle/>
          <a:p>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2000" dirty="0"/>
          </a:p>
        </p:txBody>
      </p:sp>
      <p:sp>
        <p:nvSpPr>
          <p:cNvPr id="24" name="文本框 23"/>
          <p:cNvSpPr txBox="1"/>
          <p:nvPr/>
        </p:nvSpPr>
        <p:spPr>
          <a:xfrm>
            <a:off x="1544638" y="4608115"/>
            <a:ext cx="9866312" cy="707886"/>
          </a:xfrm>
          <a:prstGeom prst="rect">
            <a:avLst/>
          </a:prstGeom>
          <a:noFill/>
        </p:spPr>
        <p:txBody>
          <a:bodyPr wrap="square" rtlCol="0">
            <a:spAutoFit/>
          </a:bodyPr>
          <a:lstStyle/>
          <a:p>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2000" dirty="0"/>
          </a:p>
        </p:txBody>
      </p:sp>
      <p:sp>
        <p:nvSpPr>
          <p:cNvPr id="25" name="文本框 24"/>
          <p:cNvSpPr txBox="1"/>
          <p:nvPr/>
        </p:nvSpPr>
        <p:spPr>
          <a:xfrm>
            <a:off x="1544638" y="5699124"/>
            <a:ext cx="9866312" cy="707886"/>
          </a:xfrm>
          <a:prstGeom prst="rect">
            <a:avLst/>
          </a:prstGeom>
          <a:noFill/>
        </p:spPr>
        <p:txBody>
          <a:bodyPr wrap="square" rtlCol="0">
            <a:spAutoFit/>
          </a:bodyPr>
          <a:lstStyle/>
          <a:p>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关更多模板：亮亮图文旗舰店</a:t>
            </a:r>
            <a:r>
              <a:rPr lang="en-US" altLang="zh-CN"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https://liangliangtuwen.tmall.com</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45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22" presetClass="entr" presetSubtype="8"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20" grpId="0"/>
      <p:bldP spid="22" grpId="0"/>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24100" y="2667000"/>
            <a:ext cx="7543800" cy="830997"/>
          </a:xfrm>
          <a:prstGeom prst="rect">
            <a:avLst/>
          </a:prstGeom>
          <a:noFill/>
        </p:spPr>
        <p:txBody>
          <a:bodyPr wrap="square" rtlCol="0">
            <a:spAutoFit/>
          </a:bodyPr>
          <a:lstStyle/>
          <a:p>
            <a:pPr algn="ctr"/>
            <a:r>
              <a:rPr lang="zh-CN" altLang="en-US" sz="4800" dirty="0">
                <a:solidFill>
                  <a:schemeClr val="tx1">
                    <a:lumMod val="75000"/>
                    <a:lumOff val="25000"/>
                  </a:schemeClr>
                </a:solidFill>
                <a:latin typeface="方正尚酷简体" panose="03000509000000000000" pitchFamily="65" charset="-122"/>
                <a:ea typeface="方正尚酷简体" panose="03000509000000000000" pitchFamily="65" charset="-122"/>
              </a:rPr>
              <a:t>真诚感谢各位老师的指教</a:t>
            </a:r>
            <a:endParaRPr lang="zh-CN" altLang="en-US" sz="4800" dirty="0">
              <a:solidFill>
                <a:schemeClr val="tx1">
                  <a:lumMod val="75000"/>
                  <a:lumOff val="25000"/>
                </a:schemeClr>
              </a:solidFill>
              <a:latin typeface="方正尚酷简体" panose="03000509000000000000" pitchFamily="65" charset="-122"/>
              <a:ea typeface="方正尚酷简体" panose="03000509000000000000" pitchFamily="65" charset="-122"/>
            </a:endParaRPr>
          </a:p>
        </p:txBody>
      </p:sp>
      <p:sp>
        <p:nvSpPr>
          <p:cNvPr id="9" name="文本框 8"/>
          <p:cNvSpPr txBox="1"/>
          <p:nvPr/>
        </p:nvSpPr>
        <p:spPr>
          <a:xfrm>
            <a:off x="3535680" y="3672840"/>
            <a:ext cx="5120640" cy="461665"/>
          </a:xfrm>
          <a:prstGeom prst="rect">
            <a:avLst/>
          </a:prstGeom>
          <a:noFill/>
        </p:spPr>
        <p:txBody>
          <a:bodyPr wrap="square" rtlCol="0">
            <a:spAutoFit/>
          </a:bodyPr>
          <a:lstStyle/>
          <a:p>
            <a:pPr algn="ctr"/>
            <a:r>
              <a:rPr lang="en-US" altLang="zh-CN" sz="2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THANKS FOR ATTENTIONS</a:t>
            </a:r>
            <a:endParaRPr lang="en-US" altLang="zh-CN" sz="2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cxnSp>
        <p:nvCxnSpPr>
          <p:cNvPr id="13" name="直接连接符 12"/>
          <p:cNvCxnSpPr/>
          <p:nvPr/>
        </p:nvCxnSpPr>
        <p:spPr>
          <a:xfrm>
            <a:off x="1684020" y="4648200"/>
            <a:ext cx="882396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47060" y="4876800"/>
            <a:ext cx="2758440" cy="369332"/>
          </a:xfrm>
          <a:prstGeom prst="rect">
            <a:avLst/>
          </a:prstGeom>
          <a:noFill/>
        </p:spPr>
        <p:txBody>
          <a:bodyPr wrap="square" rtlCol="0">
            <a:spAutoFit/>
          </a:bodyPr>
          <a:lstStyle/>
          <a:p>
            <a:pPr algn="ctr"/>
            <a:r>
              <a:rPr lang="zh-CN" altLang="en-US"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指导</a:t>
            </a:r>
            <a:r>
              <a:rPr lang="zh-CN" altLang="en-US"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老师：青课</a:t>
            </a:r>
            <a:endParaRPr lang="zh-CN" altLang="en-US"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endParaRPr>
          </a:p>
        </p:txBody>
      </p:sp>
      <p:sp>
        <p:nvSpPr>
          <p:cNvPr id="15" name="文本框 14"/>
          <p:cNvSpPr txBox="1"/>
          <p:nvPr/>
        </p:nvSpPr>
        <p:spPr>
          <a:xfrm>
            <a:off x="6286500" y="4841856"/>
            <a:ext cx="2758440" cy="369332"/>
          </a:xfrm>
          <a:prstGeom prst="rect">
            <a:avLst/>
          </a:prstGeom>
          <a:noFill/>
        </p:spPr>
        <p:txBody>
          <a:bodyPr wrap="square" rtlCol="0">
            <a:spAutoFit/>
          </a:bodyPr>
          <a:lstStyle/>
          <a:p>
            <a:pPr algn="ctr"/>
            <a:r>
              <a:rPr lang="zh-CN" altLang="en-US"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汇报</a:t>
            </a:r>
            <a:r>
              <a:rPr lang="zh-CN" altLang="en-US"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人：青课</a:t>
            </a:r>
            <a:endParaRPr lang="zh-CN" altLang="en-US"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endParaRPr>
          </a:p>
        </p:txBody>
      </p:sp>
      <p:sp>
        <p:nvSpPr>
          <p:cNvPr id="5" name="矩形 4"/>
          <p:cNvSpPr/>
          <p:nvPr/>
        </p:nvSpPr>
        <p:spPr>
          <a:xfrm>
            <a:off x="0" y="6429828"/>
            <a:ext cx="12192000" cy="428172"/>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96229" y="6473370"/>
            <a:ext cx="3599543" cy="369332"/>
          </a:xfrm>
          <a:prstGeom prst="rect">
            <a:avLst/>
          </a:prstGeom>
          <a:noFill/>
        </p:spPr>
        <p:txBody>
          <a:bodyPr wrap="square" rtlCol="0">
            <a:spAutoFit/>
          </a:bodyPr>
          <a:lstStyle/>
          <a:p>
            <a:pPr algn="ctr"/>
            <a:r>
              <a:rPr lang="en-US" altLang="zh-CN" smtClean="0">
                <a:solidFill>
                  <a:schemeClr val="bg1"/>
                </a:solidFill>
                <a:latin typeface="Century Gothic" panose="020B0502020202020204" pitchFamily="34" charset="0"/>
                <a:ea typeface="冬青黑体简体中文 W3" panose="020B0300000000000000" pitchFamily="34" charset="-122"/>
              </a:rPr>
              <a:t>20xx/5/7</a:t>
            </a:r>
            <a:endParaRPr lang="zh-CN" altLang="en-US" dirty="0">
              <a:solidFill>
                <a:schemeClr val="bg1"/>
              </a:solidFill>
              <a:latin typeface="Century Gothic" panose="020B0502020202020204" pitchFamily="34" charset="0"/>
              <a:ea typeface="冬青黑体简体中文 W3" panose="020B0300000000000000" pitchFamily="34" charset="-122"/>
            </a:endParaRPr>
          </a:p>
        </p:txBody>
      </p:sp>
      <p:grpSp>
        <p:nvGrpSpPr>
          <p:cNvPr id="2" name="组合 1"/>
          <p:cNvGrpSpPr/>
          <p:nvPr/>
        </p:nvGrpSpPr>
        <p:grpSpPr>
          <a:xfrm>
            <a:off x="0" y="-28575"/>
            <a:ext cx="12201524" cy="4173855"/>
            <a:chOff x="0" y="-28575"/>
            <a:chExt cx="12201524" cy="4173855"/>
          </a:xfrm>
        </p:grpSpPr>
        <p:sp>
          <p:nvSpPr>
            <p:cNvPr id="21" name="矩形 20"/>
            <p:cNvSpPr/>
            <p:nvPr/>
          </p:nvSpPr>
          <p:spPr>
            <a:xfrm>
              <a:off x="11003280" y="0"/>
              <a:ext cx="228600" cy="377952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梯形 21"/>
            <p:cNvSpPr/>
            <p:nvPr/>
          </p:nvSpPr>
          <p:spPr>
            <a:xfrm>
              <a:off x="10881836" y="3779520"/>
              <a:ext cx="471488" cy="365760"/>
            </a:xfrm>
            <a:prstGeom prst="trapezoid">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1" cstate="print"/>
            <a:srcRect l="3579" t="56095" r="3507"/>
            <a:stretch>
              <a:fillRect/>
            </a:stretch>
          </p:blipFill>
          <p:spPr>
            <a:xfrm>
              <a:off x="0" y="-28575"/>
              <a:ext cx="12201524" cy="214133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6" presetClass="entr" presetSubtype="37"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53"/>
            <a:ext cx="250031"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1960" y="-453"/>
            <a:ext cx="1173004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553200"/>
            <a:ext cx="1219200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39771" y="1030514"/>
            <a:ext cx="3512458" cy="646331"/>
          </a:xfrm>
          <a:prstGeom prst="rect">
            <a:avLst/>
          </a:prstGeom>
          <a:noFill/>
        </p:spPr>
        <p:txBody>
          <a:bodyPr wrap="square" rtlCol="0">
            <a:spAutoFit/>
          </a:bodyPr>
          <a:lstStyle/>
          <a:p>
            <a:pPr algn="ctr"/>
            <a:r>
              <a:rPr lang="zh-CN" altLang="en-US" sz="3600" dirty="0">
                <a:solidFill>
                  <a:srgbClr val="0170C1"/>
                </a:solidFill>
                <a:latin typeface="方正尚酷简体" panose="03000509000000000000" pitchFamily="65" charset="-122"/>
                <a:ea typeface="方正尚酷简体" panose="03000509000000000000" pitchFamily="65" charset="-122"/>
              </a:rPr>
              <a:t>目录页</a:t>
            </a:r>
            <a:endParaRPr lang="zh-CN" altLang="en-US" sz="3600" dirty="0">
              <a:solidFill>
                <a:srgbClr val="0170C1"/>
              </a:solidFill>
              <a:latin typeface="方正尚酷简体" panose="03000509000000000000" pitchFamily="65" charset="-122"/>
              <a:ea typeface="方正尚酷简体" panose="03000509000000000000" pitchFamily="65" charset="-122"/>
            </a:endParaRPr>
          </a:p>
        </p:txBody>
      </p:sp>
      <p:sp>
        <p:nvSpPr>
          <p:cNvPr id="29" name="文本框 28"/>
          <p:cNvSpPr txBox="1"/>
          <p:nvPr/>
        </p:nvSpPr>
        <p:spPr>
          <a:xfrm>
            <a:off x="5580312" y="1575247"/>
            <a:ext cx="1031375" cy="461665"/>
          </a:xfrm>
          <a:prstGeom prst="rect">
            <a:avLst/>
          </a:prstGeom>
          <a:noFill/>
        </p:spPr>
        <p:txBody>
          <a:bodyPr wrap="square" rtlCol="0">
            <a:spAutoFit/>
          </a:bodyPr>
          <a:lstStyle/>
          <a:p>
            <a:pPr algn="ctr"/>
            <a:r>
              <a:rPr lang="en-US" altLang="zh-CN" sz="2400" dirty="0" smtClean="0">
                <a:solidFill>
                  <a:schemeClr val="bg1">
                    <a:lumMod val="65000"/>
                  </a:schemeClr>
                </a:solidFill>
                <a:latin typeface="Garage Gothic" pitchFamily="2" charset="0"/>
              </a:rPr>
              <a:t>CONTENTS</a:t>
            </a:r>
            <a:endParaRPr lang="zh-CN" altLang="en-US" sz="2400" dirty="0">
              <a:solidFill>
                <a:schemeClr val="bg1">
                  <a:lumMod val="65000"/>
                </a:schemeClr>
              </a:solidFill>
              <a:latin typeface="Garage Gothic" pitchFamily="2" charset="0"/>
            </a:endParaRPr>
          </a:p>
        </p:txBody>
      </p:sp>
      <p:grpSp>
        <p:nvGrpSpPr>
          <p:cNvPr id="37" name="组合 36"/>
          <p:cNvGrpSpPr/>
          <p:nvPr/>
        </p:nvGrpSpPr>
        <p:grpSpPr>
          <a:xfrm>
            <a:off x="2581921" y="3434974"/>
            <a:ext cx="1031375" cy="99734"/>
            <a:chOff x="2975428" y="3434974"/>
            <a:chExt cx="1031375" cy="99734"/>
          </a:xfrm>
          <a:solidFill>
            <a:srgbClr val="0170C1"/>
          </a:solidFill>
        </p:grpSpPr>
        <p:sp>
          <p:nvSpPr>
            <p:cNvPr id="30" name="椭圆 29"/>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31" name="椭圆 30"/>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36" name="矩形 35"/>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38" name="组合 37"/>
          <p:cNvGrpSpPr/>
          <p:nvPr/>
        </p:nvGrpSpPr>
        <p:grpSpPr>
          <a:xfrm>
            <a:off x="5580311" y="3434974"/>
            <a:ext cx="1031375" cy="99734"/>
            <a:chOff x="2975428" y="3434974"/>
            <a:chExt cx="1031375" cy="99734"/>
          </a:xfrm>
          <a:solidFill>
            <a:srgbClr val="0170C1"/>
          </a:solidFill>
        </p:grpSpPr>
        <p:sp>
          <p:nvSpPr>
            <p:cNvPr id="39" name="椭圆 38"/>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0" name="椭圆 39"/>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1" name="矩形 40"/>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42" name="组合 41"/>
          <p:cNvGrpSpPr/>
          <p:nvPr/>
        </p:nvGrpSpPr>
        <p:grpSpPr>
          <a:xfrm>
            <a:off x="8598591" y="3434974"/>
            <a:ext cx="1031375" cy="99734"/>
            <a:chOff x="2975428" y="3434974"/>
            <a:chExt cx="1031375" cy="99734"/>
          </a:xfrm>
          <a:solidFill>
            <a:srgbClr val="0170C1"/>
          </a:solidFill>
        </p:grpSpPr>
        <p:sp>
          <p:nvSpPr>
            <p:cNvPr id="43" name="椭圆 42"/>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4" name="椭圆 43"/>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5" name="矩形 44"/>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14" name="组合 13"/>
          <p:cNvGrpSpPr/>
          <p:nvPr/>
        </p:nvGrpSpPr>
        <p:grpSpPr>
          <a:xfrm>
            <a:off x="6711035" y="2699139"/>
            <a:ext cx="1822832" cy="2580020"/>
            <a:chOff x="6635968" y="2699139"/>
            <a:chExt cx="1822832" cy="2580020"/>
          </a:xfrm>
        </p:grpSpPr>
        <p:sp>
          <p:nvSpPr>
            <p:cNvPr id="20" name="文本框 19"/>
            <p:cNvSpPr txBox="1"/>
            <p:nvPr/>
          </p:nvSpPr>
          <p:spPr>
            <a:xfrm>
              <a:off x="6810630"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论文概述</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4" name="文本框 23"/>
            <p:cNvSpPr txBox="1"/>
            <p:nvPr/>
          </p:nvSpPr>
          <p:spPr>
            <a:xfrm>
              <a:off x="6810630"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Introduction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2" name="组合 11"/>
            <p:cNvGrpSpPr/>
            <p:nvPr/>
          </p:nvGrpSpPr>
          <p:grpSpPr>
            <a:xfrm>
              <a:off x="6635968" y="2699139"/>
              <a:ext cx="1822832" cy="1571404"/>
              <a:chOff x="6487027" y="2699139"/>
              <a:chExt cx="1822832" cy="1571404"/>
            </a:xfrm>
          </p:grpSpPr>
          <p:sp>
            <p:nvSpPr>
              <p:cNvPr id="9" name="六边形 8"/>
              <p:cNvSpPr/>
              <p:nvPr/>
            </p:nvSpPr>
            <p:spPr>
              <a:xfrm>
                <a:off x="6487027" y="2699139"/>
                <a:ext cx="1822832" cy="1571404"/>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nvGrpSpPr>
              <p:cNvPr id="52" name="Group 4"/>
              <p:cNvGrpSpPr>
                <a:grpSpLocks noChangeAspect="1"/>
              </p:cNvGrpSpPr>
              <p:nvPr/>
            </p:nvGrpSpPr>
            <p:grpSpPr bwMode="auto">
              <a:xfrm>
                <a:off x="7019349" y="2990084"/>
                <a:ext cx="786672" cy="954940"/>
                <a:chOff x="2694" y="1931"/>
                <a:chExt cx="374" cy="454"/>
              </a:xfrm>
              <a:solidFill>
                <a:schemeClr val="bg1"/>
              </a:solidFill>
            </p:grpSpPr>
            <p:sp>
              <p:nvSpPr>
                <p:cNvPr id="53"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15" name="组合 14"/>
          <p:cNvGrpSpPr/>
          <p:nvPr/>
        </p:nvGrpSpPr>
        <p:grpSpPr>
          <a:xfrm>
            <a:off x="9700456" y="2699460"/>
            <a:ext cx="1822086" cy="2579699"/>
            <a:chOff x="9700456" y="2699460"/>
            <a:chExt cx="1822086" cy="2579699"/>
          </a:xfrm>
        </p:grpSpPr>
        <p:sp>
          <p:nvSpPr>
            <p:cNvPr id="21" name="文本框 20"/>
            <p:cNvSpPr txBox="1"/>
            <p:nvPr/>
          </p:nvSpPr>
          <p:spPr>
            <a:xfrm>
              <a:off x="9824743"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相关结论</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5" name="文本框 24"/>
            <p:cNvSpPr txBox="1"/>
            <p:nvPr/>
          </p:nvSpPr>
          <p:spPr>
            <a:xfrm>
              <a:off x="9824743"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Conclusion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3" name="组合 12"/>
            <p:cNvGrpSpPr/>
            <p:nvPr/>
          </p:nvGrpSpPr>
          <p:grpSpPr>
            <a:xfrm>
              <a:off x="9700456" y="2699460"/>
              <a:ext cx="1822086" cy="1570762"/>
              <a:chOff x="9539856" y="2699460"/>
              <a:chExt cx="1822086" cy="1570762"/>
            </a:xfrm>
          </p:grpSpPr>
          <p:sp>
            <p:nvSpPr>
              <p:cNvPr id="10" name="六边形 9"/>
              <p:cNvSpPr/>
              <p:nvPr/>
            </p:nvSpPr>
            <p:spPr>
              <a:xfrm>
                <a:off x="9539856" y="2699460"/>
                <a:ext cx="1822086" cy="1570762"/>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nvGrpSpPr>
              <p:cNvPr id="60" name="组合 59"/>
              <p:cNvGrpSpPr/>
              <p:nvPr/>
            </p:nvGrpSpPr>
            <p:grpSpPr>
              <a:xfrm>
                <a:off x="9995667" y="3018670"/>
                <a:ext cx="910464" cy="932342"/>
                <a:chOff x="3598200" y="1732459"/>
                <a:chExt cx="1947600" cy="1994400"/>
              </a:xfrm>
            </p:grpSpPr>
            <p:sp>
              <p:nvSpPr>
                <p:cNvPr id="6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32" name="组合 31"/>
          <p:cNvGrpSpPr/>
          <p:nvPr/>
        </p:nvGrpSpPr>
        <p:grpSpPr>
          <a:xfrm>
            <a:off x="3672679" y="2699460"/>
            <a:ext cx="1822086" cy="2579699"/>
            <a:chOff x="3672679" y="2699460"/>
            <a:chExt cx="1822086" cy="2579699"/>
          </a:xfrm>
        </p:grpSpPr>
        <p:grpSp>
          <p:nvGrpSpPr>
            <p:cNvPr id="16" name="组合 15"/>
            <p:cNvGrpSpPr/>
            <p:nvPr/>
          </p:nvGrpSpPr>
          <p:grpSpPr>
            <a:xfrm>
              <a:off x="3672679" y="2699460"/>
              <a:ext cx="1822086" cy="2579699"/>
              <a:chOff x="3732827" y="2699460"/>
              <a:chExt cx="1822086" cy="2579699"/>
            </a:xfrm>
          </p:grpSpPr>
          <p:sp>
            <p:nvSpPr>
              <p:cNvPr id="19" name="文本框 18"/>
              <p:cNvSpPr txBox="1"/>
              <p:nvPr/>
            </p:nvSpPr>
            <p:spPr>
              <a:xfrm>
                <a:off x="3937081" y="4528457"/>
                <a:ext cx="1573511" cy="461665"/>
              </a:xfrm>
              <a:prstGeom prst="rect">
                <a:avLst/>
              </a:prstGeom>
              <a:noFill/>
            </p:spPr>
            <p:txBody>
              <a:bodyPr wrap="square" rtlCol="0">
                <a:spAutoFit/>
              </a:bodyPr>
              <a:lstStyle/>
              <a:p>
                <a:pPr algn="ctr"/>
                <a:r>
                  <a:rPr lang="zh-CN" altLang="en-US" sz="2400" dirty="0" smtClean="0">
                    <a:solidFill>
                      <a:srgbClr val="0170C1"/>
                    </a:solidFill>
                    <a:latin typeface="方正尚酷简体" panose="03000509000000000000" pitchFamily="65" charset="-122"/>
                    <a:ea typeface="方正尚酷简体" panose="03000509000000000000" pitchFamily="65" charset="-122"/>
                  </a:rPr>
                  <a:t>研究意义</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3" name="文本框 22"/>
              <p:cNvSpPr txBox="1"/>
              <p:nvPr/>
            </p:nvSpPr>
            <p:spPr>
              <a:xfrm>
                <a:off x="3937080"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M</a:t>
                </a:r>
                <a:r>
                  <a:rPr lang="en-US" altLang="zh-CN" sz="2000" dirty="0" smtClean="0">
                    <a:solidFill>
                      <a:schemeClr val="bg1">
                        <a:lumMod val="65000"/>
                      </a:schemeClr>
                    </a:solidFill>
                    <a:latin typeface="Garage Gothic" pitchFamily="2" charset="0"/>
                    <a:ea typeface="方正尚酷简体" panose="03000509000000000000" pitchFamily="65" charset="-122"/>
                  </a:rPr>
                  <a:t>eaning</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8" name="六边形 7"/>
              <p:cNvSpPr/>
              <p:nvPr/>
            </p:nvSpPr>
            <p:spPr>
              <a:xfrm>
                <a:off x="3732827" y="2699460"/>
                <a:ext cx="1822086" cy="1570762"/>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6" name="图片 25"/>
            <p:cNvPicPr>
              <a:picLocks noChangeAspect="1"/>
            </p:cNvPicPr>
            <p:nvPr/>
          </p:nvPicPr>
          <p:blipFill>
            <a:blip r:embed="rId1" cstate="print"/>
            <a:stretch>
              <a:fillRect/>
            </a:stretch>
          </p:blipFill>
          <p:spPr>
            <a:xfrm>
              <a:off x="4101028" y="3037841"/>
              <a:ext cx="975445" cy="993734"/>
            </a:xfrm>
            <a:prstGeom prst="rect">
              <a:avLst/>
            </a:prstGeom>
          </p:spPr>
        </p:pic>
      </p:grpSp>
      <p:grpSp>
        <p:nvGrpSpPr>
          <p:cNvPr id="28" name="组合 27"/>
          <p:cNvGrpSpPr/>
          <p:nvPr/>
        </p:nvGrpSpPr>
        <p:grpSpPr>
          <a:xfrm>
            <a:off x="683258" y="2699139"/>
            <a:ext cx="1822832" cy="2580020"/>
            <a:chOff x="683258" y="2699139"/>
            <a:chExt cx="1822832" cy="2580020"/>
          </a:xfrm>
        </p:grpSpPr>
        <p:grpSp>
          <p:nvGrpSpPr>
            <p:cNvPr id="17" name="组合 16"/>
            <p:cNvGrpSpPr/>
            <p:nvPr/>
          </p:nvGrpSpPr>
          <p:grpSpPr>
            <a:xfrm>
              <a:off x="683258" y="2699139"/>
              <a:ext cx="1822832" cy="2580020"/>
              <a:chOff x="683258" y="2699139"/>
              <a:chExt cx="1822832" cy="2580020"/>
            </a:xfrm>
          </p:grpSpPr>
          <p:sp>
            <p:nvSpPr>
              <p:cNvPr id="18" name="文本框 17"/>
              <p:cNvSpPr txBox="1"/>
              <p:nvPr/>
            </p:nvSpPr>
            <p:spPr>
              <a:xfrm>
                <a:off x="799039"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研究背景</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2" name="文本框 21"/>
              <p:cNvSpPr txBox="1"/>
              <p:nvPr/>
            </p:nvSpPr>
            <p:spPr>
              <a:xfrm>
                <a:off x="799039"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B</a:t>
                </a:r>
                <a:r>
                  <a:rPr lang="en-US" altLang="zh-CN" sz="2000" dirty="0" smtClean="0">
                    <a:solidFill>
                      <a:schemeClr val="bg1">
                        <a:lumMod val="65000"/>
                      </a:schemeClr>
                    </a:solidFill>
                    <a:latin typeface="Garage Gothic" pitchFamily="2" charset="0"/>
                    <a:ea typeface="方正尚酷简体" panose="03000509000000000000" pitchFamily="65" charset="-122"/>
                  </a:rPr>
                  <a:t>ackground</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7" name="六边形 6"/>
              <p:cNvSpPr/>
              <p:nvPr/>
            </p:nvSpPr>
            <p:spPr>
              <a:xfrm>
                <a:off x="683258" y="2699139"/>
                <a:ext cx="1822832" cy="1571404"/>
              </a:xfrm>
              <a:prstGeom prst="hexagon">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7" name="图片 26"/>
            <p:cNvPicPr>
              <a:picLocks noChangeAspect="1"/>
            </p:cNvPicPr>
            <p:nvPr/>
          </p:nvPicPr>
          <p:blipFill>
            <a:blip r:embed="rId2" cstate="print"/>
            <a:stretch>
              <a:fillRect/>
            </a:stretch>
          </p:blipFill>
          <p:spPr>
            <a:xfrm>
              <a:off x="1106952" y="3019768"/>
              <a:ext cx="975445" cy="99983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par>
                                <p:cTn id="24" presetID="42"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000"/>
                                        <p:tgtEl>
                                          <p:spTgt spid="32"/>
                                        </p:tgtEl>
                                      </p:cBhvr>
                                    </p:animEffect>
                                    <p:anim calcmode="lin" valueType="num">
                                      <p:cBhvr>
                                        <p:cTn id="27" dur="1000" fill="hold"/>
                                        <p:tgtEl>
                                          <p:spTgt spid="32"/>
                                        </p:tgtEl>
                                        <p:attrNameLst>
                                          <p:attrName>ppt_x</p:attrName>
                                        </p:attrNameLst>
                                      </p:cBhvr>
                                      <p:tavLst>
                                        <p:tav tm="0">
                                          <p:val>
                                            <p:strVal val="#ppt_x"/>
                                          </p:val>
                                        </p:tav>
                                        <p:tav tm="100000">
                                          <p:val>
                                            <p:strVal val="#ppt_x"/>
                                          </p:val>
                                        </p:tav>
                                      </p:tavLst>
                                    </p:anim>
                                    <p:anim calcmode="lin" valueType="num">
                                      <p:cBhvr>
                                        <p:cTn id="28" dur="1000" fill="hold"/>
                                        <p:tgtEl>
                                          <p:spTgt spid="32"/>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par>
                          <p:cTn id="33" fill="hold">
                            <p:stCondLst>
                              <p:cond delay="2000"/>
                            </p:stCondLst>
                            <p:childTnLst>
                              <p:par>
                                <p:cTn id="34" presetID="42"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3500"/>
                            </p:stCondLst>
                            <p:childTnLst>
                              <p:par>
                                <p:cTn id="44" presetID="42"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flipH="1">
            <a:off x="7162800" y="2121436"/>
            <a:ext cx="4392000" cy="784152"/>
          </a:xfrm>
          <a:custGeom>
            <a:avLst/>
            <a:gdLst>
              <a:gd name="connsiteX0" fmla="*/ 4389120 w 4389120"/>
              <a:gd name="connsiteY0" fmla="*/ 746760 h 746760"/>
              <a:gd name="connsiteX1" fmla="*/ 3642360 w 4389120"/>
              <a:gd name="connsiteY1" fmla="*/ 0 h 746760"/>
              <a:gd name="connsiteX2" fmla="*/ 0 w 4389120"/>
              <a:gd name="connsiteY2" fmla="*/ 0 h 746760"/>
            </a:gdLst>
            <a:ahLst/>
            <a:cxnLst>
              <a:cxn ang="0">
                <a:pos x="connsiteX0" y="connsiteY0"/>
              </a:cxn>
              <a:cxn ang="0">
                <a:pos x="connsiteX1" y="connsiteY1"/>
              </a:cxn>
              <a:cxn ang="0">
                <a:pos x="connsiteX2" y="connsiteY2"/>
              </a:cxn>
            </a:cxnLst>
            <a:rect l="l" t="t" r="r" b="b"/>
            <a:pathLst>
              <a:path w="4389120" h="746760">
                <a:moveTo>
                  <a:pt x="4389120" y="746760"/>
                </a:moveTo>
                <a:lnTo>
                  <a:pt x="3642360" y="0"/>
                </a:lnTo>
                <a:lnTo>
                  <a:pt x="0" y="0"/>
                </a:lnTo>
              </a:path>
            </a:pathLst>
          </a:custGeom>
          <a:noFill/>
          <a:ln w="57150">
            <a:solidFill>
              <a:srgbClr val="0170C1"/>
            </a:solidFill>
            <a:headEnd type="none"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818068" y="1878072"/>
            <a:ext cx="2555863" cy="4046221"/>
            <a:chOff x="4818068" y="1878072"/>
            <a:chExt cx="2555863" cy="4046221"/>
          </a:xfrm>
        </p:grpSpPr>
        <p:grpSp>
          <p:nvGrpSpPr>
            <p:cNvPr id="32" name="组合 31"/>
            <p:cNvGrpSpPr/>
            <p:nvPr/>
          </p:nvGrpSpPr>
          <p:grpSpPr>
            <a:xfrm>
              <a:off x="4818068" y="1878072"/>
              <a:ext cx="2555863" cy="4046221"/>
              <a:chOff x="4818068" y="1562099"/>
              <a:chExt cx="2555863" cy="4046221"/>
            </a:xfrm>
          </p:grpSpPr>
          <p:sp>
            <p:nvSpPr>
              <p:cNvPr id="9" name="KSO_Shape"/>
              <p:cNvSpPr/>
              <p:nvPr/>
            </p:nvSpPr>
            <p:spPr bwMode="auto">
              <a:xfrm>
                <a:off x="4818068" y="1562099"/>
                <a:ext cx="2555863" cy="4046221"/>
              </a:xfrm>
              <a:custGeom>
                <a:avLst/>
                <a:gdLst>
                  <a:gd name="T0" fmla="*/ 839696 w 1358900"/>
                  <a:gd name="T1" fmla="*/ 2086152 h 2151063"/>
                  <a:gd name="T2" fmla="*/ 752405 w 1358900"/>
                  <a:gd name="T3" fmla="*/ 2140511 h 2151063"/>
                  <a:gd name="T4" fmla="*/ 632619 w 1358900"/>
                  <a:gd name="T5" fmla="*/ 2146906 h 2151063"/>
                  <a:gd name="T6" fmla="*/ 534815 w 1358900"/>
                  <a:gd name="T7" fmla="*/ 2102140 h 2151063"/>
                  <a:gd name="T8" fmla="*/ 492444 w 1358900"/>
                  <a:gd name="T9" fmla="*/ 2023160 h 2151063"/>
                  <a:gd name="T10" fmla="*/ 978873 w 1358900"/>
                  <a:gd name="T11" fmla="*/ 1877587 h 2151063"/>
                  <a:gd name="T12" fmla="*/ 975704 w 1358900"/>
                  <a:gd name="T13" fmla="*/ 1949593 h 2151063"/>
                  <a:gd name="T14" fmla="*/ 411711 w 1358900"/>
                  <a:gd name="T15" fmla="*/ 1968795 h 2151063"/>
                  <a:gd name="T16" fmla="*/ 369887 w 1358900"/>
                  <a:gd name="T17" fmla="*/ 1911190 h 2151063"/>
                  <a:gd name="T18" fmla="*/ 411711 w 1358900"/>
                  <a:gd name="T19" fmla="*/ 1853585 h 2151063"/>
                  <a:gd name="T20" fmla="*/ 971585 w 1358900"/>
                  <a:gd name="T21" fmla="*/ 1709923 h 2151063"/>
                  <a:gd name="T22" fmla="*/ 981725 w 1358900"/>
                  <a:gd name="T23" fmla="*/ 1781479 h 2151063"/>
                  <a:gd name="T24" fmla="*/ 423435 w 1358900"/>
                  <a:gd name="T25" fmla="*/ 1812604 h 2151063"/>
                  <a:gd name="T26" fmla="*/ 370837 w 1358900"/>
                  <a:gd name="T27" fmla="*/ 1764793 h 2151063"/>
                  <a:gd name="T28" fmla="*/ 401255 w 1358900"/>
                  <a:gd name="T29" fmla="*/ 1699655 h 2151063"/>
                  <a:gd name="T30" fmla="*/ 1212263 w 1358900"/>
                  <a:gd name="T31" fmla="*/ 1027536 h 2151063"/>
                  <a:gd name="T32" fmla="*/ 1162712 w 1358900"/>
                  <a:gd name="T33" fmla="*/ 1009170 h 2151063"/>
                  <a:gd name="T34" fmla="*/ 1164344 w 1358900"/>
                  <a:gd name="T35" fmla="*/ 1001189 h 2151063"/>
                  <a:gd name="T36" fmla="*/ 686421 w 1358900"/>
                  <a:gd name="T37" fmla="*/ 65405 h 2151063"/>
                  <a:gd name="T38" fmla="*/ 812725 w 1358900"/>
                  <a:gd name="T39" fmla="*/ 98736 h 2151063"/>
                  <a:gd name="T40" fmla="*/ 977427 w 1358900"/>
                  <a:gd name="T41" fmla="*/ 180633 h 2151063"/>
                  <a:gd name="T42" fmla="*/ 1110078 w 1358900"/>
                  <a:gd name="T43" fmla="*/ 304113 h 2151063"/>
                  <a:gd name="T44" fmla="*/ 1201791 w 1358900"/>
                  <a:gd name="T45" fmla="*/ 459019 h 2151063"/>
                  <a:gd name="T46" fmla="*/ 1244633 w 1358900"/>
                  <a:gd name="T47" fmla="*/ 632970 h 2151063"/>
                  <a:gd name="T48" fmla="*/ 1235747 w 1358900"/>
                  <a:gd name="T49" fmla="*/ 811683 h 2151063"/>
                  <a:gd name="T50" fmla="*/ 1175451 w 1358900"/>
                  <a:gd name="T51" fmla="*/ 981191 h 2151063"/>
                  <a:gd name="T52" fmla="*/ 1166089 w 1358900"/>
                  <a:gd name="T53" fmla="*/ 998015 h 2151063"/>
                  <a:gd name="T54" fmla="*/ 1093258 w 1358900"/>
                  <a:gd name="T55" fmla="*/ 1114194 h 2151063"/>
                  <a:gd name="T56" fmla="*/ 995199 w 1358900"/>
                  <a:gd name="T57" fmla="*/ 1298621 h 2151063"/>
                  <a:gd name="T58" fmla="*/ 972667 w 1358900"/>
                  <a:gd name="T59" fmla="*/ 1488761 h 2151063"/>
                  <a:gd name="T60" fmla="*/ 1011066 w 1358900"/>
                  <a:gd name="T61" fmla="*/ 1334490 h 2151063"/>
                  <a:gd name="T62" fmla="*/ 1111982 w 1358900"/>
                  <a:gd name="T63" fmla="*/ 1164665 h 2151063"/>
                  <a:gd name="T64" fmla="*/ 1213215 w 1358900"/>
                  <a:gd name="T65" fmla="*/ 1025948 h 2151063"/>
                  <a:gd name="T66" fmla="*/ 1270338 w 1358900"/>
                  <a:gd name="T67" fmla="*/ 912626 h 2151063"/>
                  <a:gd name="T68" fmla="*/ 1310640 w 1358900"/>
                  <a:gd name="T69" fmla="*/ 718359 h 2151063"/>
                  <a:gd name="T70" fmla="*/ 1289061 w 1358900"/>
                  <a:gd name="T71" fmla="*/ 521235 h 2151063"/>
                  <a:gd name="T72" fmla="*/ 1207503 w 1358900"/>
                  <a:gd name="T73" fmla="*/ 340935 h 2151063"/>
                  <a:gd name="T74" fmla="*/ 1074535 w 1358900"/>
                  <a:gd name="T75" fmla="*/ 196187 h 2151063"/>
                  <a:gd name="T76" fmla="*/ 904755 w 1358900"/>
                  <a:gd name="T77" fmla="*/ 100640 h 2151063"/>
                  <a:gd name="T78" fmla="*/ 715934 w 1358900"/>
                  <a:gd name="T79" fmla="*/ 65405 h 2151063"/>
                  <a:gd name="T80" fmla="*/ 865159 w 1358900"/>
                  <a:gd name="T81" fmla="*/ 25723 h 2151063"/>
                  <a:gd name="T82" fmla="*/ 1059288 w 1358900"/>
                  <a:gd name="T83" fmla="*/ 116228 h 2151063"/>
                  <a:gd name="T84" fmla="*/ 1214019 w 1358900"/>
                  <a:gd name="T85" fmla="*/ 260084 h 2151063"/>
                  <a:gd name="T86" fmla="*/ 1317596 w 1358900"/>
                  <a:gd name="T87" fmla="*/ 445858 h 2151063"/>
                  <a:gd name="T88" fmla="*/ 1358582 w 1358900"/>
                  <a:gd name="T89" fmla="*/ 661800 h 2151063"/>
                  <a:gd name="T90" fmla="*/ 1344285 w 1358900"/>
                  <a:gd name="T91" fmla="*/ 819629 h 2151063"/>
                  <a:gd name="T92" fmla="*/ 1261359 w 1358900"/>
                  <a:gd name="T93" fmla="*/ 1030172 h 2151063"/>
                  <a:gd name="T94" fmla="*/ 1147932 w 1358900"/>
                  <a:gd name="T95" fmla="*/ 1196575 h 2151063"/>
                  <a:gd name="T96" fmla="*/ 1054839 w 1358900"/>
                  <a:gd name="T97" fmla="*/ 1399815 h 2151063"/>
                  <a:gd name="T98" fmla="*/ 1037047 w 1358900"/>
                  <a:gd name="T99" fmla="*/ 1560184 h 2151063"/>
                  <a:gd name="T100" fmla="*/ 997649 w 1358900"/>
                  <a:gd name="T101" fmla="*/ 1613217 h 2151063"/>
                  <a:gd name="T102" fmla="*/ 338057 w 1358900"/>
                  <a:gd name="T103" fmla="*/ 1599562 h 2151063"/>
                  <a:gd name="T104" fmla="*/ 318358 w 1358900"/>
                  <a:gd name="T105" fmla="*/ 1492543 h 2151063"/>
                  <a:gd name="T106" fmla="*/ 276419 w 1358900"/>
                  <a:gd name="T107" fmla="*/ 1314391 h 2151063"/>
                  <a:gd name="T108" fmla="*/ 137892 w 1358900"/>
                  <a:gd name="T109" fmla="*/ 1097178 h 2151063"/>
                  <a:gd name="T110" fmla="*/ 65133 w 1358900"/>
                  <a:gd name="T111" fmla="*/ 970471 h 2151063"/>
                  <a:gd name="T112" fmla="*/ 6354 w 1358900"/>
                  <a:gd name="T113" fmla="*/ 773900 h 2151063"/>
                  <a:gd name="T114" fmla="*/ 5084 w 1358900"/>
                  <a:gd name="T115" fmla="*/ 592571 h 2151063"/>
                  <a:gd name="T116" fmla="*/ 66722 w 1358900"/>
                  <a:gd name="T117" fmla="*/ 384886 h 2151063"/>
                  <a:gd name="T118" fmla="*/ 187456 w 1358900"/>
                  <a:gd name="T119" fmla="*/ 210861 h 2151063"/>
                  <a:gd name="T120" fmla="*/ 355532 w 1358900"/>
                  <a:gd name="T121" fmla="*/ 82249 h 2151063"/>
                  <a:gd name="T122" fmla="*/ 558874 w 1358900"/>
                  <a:gd name="T123" fmla="*/ 10797 h 215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8900" h="2151063">
                    <a:moveTo>
                      <a:pt x="492125" y="2016125"/>
                    </a:moveTo>
                    <a:lnTo>
                      <a:pt x="866775" y="2016125"/>
                    </a:lnTo>
                    <a:lnTo>
                      <a:pt x="866775" y="2023160"/>
                    </a:lnTo>
                    <a:lnTo>
                      <a:pt x="865819" y="2029875"/>
                    </a:lnTo>
                    <a:lnTo>
                      <a:pt x="864864" y="2036590"/>
                    </a:lnTo>
                    <a:lnTo>
                      <a:pt x="863271" y="2043305"/>
                    </a:lnTo>
                    <a:lnTo>
                      <a:pt x="861041" y="2050020"/>
                    </a:lnTo>
                    <a:lnTo>
                      <a:pt x="858811" y="2056415"/>
                    </a:lnTo>
                    <a:lnTo>
                      <a:pt x="855625" y="2062810"/>
                    </a:lnTo>
                    <a:lnTo>
                      <a:pt x="852120" y="2068565"/>
                    </a:lnTo>
                    <a:lnTo>
                      <a:pt x="848616" y="2074961"/>
                    </a:lnTo>
                    <a:lnTo>
                      <a:pt x="844156" y="2080397"/>
                    </a:lnTo>
                    <a:lnTo>
                      <a:pt x="839696" y="2086152"/>
                    </a:lnTo>
                    <a:lnTo>
                      <a:pt x="834917" y="2091588"/>
                    </a:lnTo>
                    <a:lnTo>
                      <a:pt x="829820" y="2097024"/>
                    </a:lnTo>
                    <a:lnTo>
                      <a:pt x="824404" y="2102140"/>
                    </a:lnTo>
                    <a:lnTo>
                      <a:pt x="818351" y="2106936"/>
                    </a:lnTo>
                    <a:lnTo>
                      <a:pt x="812298" y="2111733"/>
                    </a:lnTo>
                    <a:lnTo>
                      <a:pt x="805608" y="2116209"/>
                    </a:lnTo>
                    <a:lnTo>
                      <a:pt x="798918" y="2120366"/>
                    </a:lnTo>
                    <a:lnTo>
                      <a:pt x="791590" y="2124523"/>
                    </a:lnTo>
                    <a:lnTo>
                      <a:pt x="784263" y="2128041"/>
                    </a:lnTo>
                    <a:lnTo>
                      <a:pt x="776936" y="2131878"/>
                    </a:lnTo>
                    <a:lnTo>
                      <a:pt x="768971" y="2135075"/>
                    </a:lnTo>
                    <a:lnTo>
                      <a:pt x="760688" y="2137953"/>
                    </a:lnTo>
                    <a:lnTo>
                      <a:pt x="752405" y="2140511"/>
                    </a:lnTo>
                    <a:lnTo>
                      <a:pt x="743803" y="2142749"/>
                    </a:lnTo>
                    <a:lnTo>
                      <a:pt x="735202" y="2145307"/>
                    </a:lnTo>
                    <a:lnTo>
                      <a:pt x="726281" y="2146906"/>
                    </a:lnTo>
                    <a:lnTo>
                      <a:pt x="717361" y="2148505"/>
                    </a:lnTo>
                    <a:lnTo>
                      <a:pt x="708122" y="2149784"/>
                    </a:lnTo>
                    <a:lnTo>
                      <a:pt x="698565" y="2150424"/>
                    </a:lnTo>
                    <a:lnTo>
                      <a:pt x="689007" y="2151063"/>
                    </a:lnTo>
                    <a:lnTo>
                      <a:pt x="679769" y="2151063"/>
                    </a:lnTo>
                    <a:lnTo>
                      <a:pt x="669893" y="2151063"/>
                    </a:lnTo>
                    <a:lnTo>
                      <a:pt x="660335" y="2150424"/>
                    </a:lnTo>
                    <a:lnTo>
                      <a:pt x="650778" y="2149784"/>
                    </a:lnTo>
                    <a:lnTo>
                      <a:pt x="641539" y="2148505"/>
                    </a:lnTo>
                    <a:lnTo>
                      <a:pt x="632619" y="2146906"/>
                    </a:lnTo>
                    <a:lnTo>
                      <a:pt x="623699" y="2145307"/>
                    </a:lnTo>
                    <a:lnTo>
                      <a:pt x="615097" y="2142749"/>
                    </a:lnTo>
                    <a:lnTo>
                      <a:pt x="606495" y="2140511"/>
                    </a:lnTo>
                    <a:lnTo>
                      <a:pt x="598212" y="2137953"/>
                    </a:lnTo>
                    <a:lnTo>
                      <a:pt x="590248" y="2135075"/>
                    </a:lnTo>
                    <a:lnTo>
                      <a:pt x="582283" y="2131878"/>
                    </a:lnTo>
                    <a:lnTo>
                      <a:pt x="574637" y="2128041"/>
                    </a:lnTo>
                    <a:lnTo>
                      <a:pt x="567310" y="2124523"/>
                    </a:lnTo>
                    <a:lnTo>
                      <a:pt x="559983" y="2120366"/>
                    </a:lnTo>
                    <a:lnTo>
                      <a:pt x="553292" y="2116209"/>
                    </a:lnTo>
                    <a:lnTo>
                      <a:pt x="546921" y="2111733"/>
                    </a:lnTo>
                    <a:lnTo>
                      <a:pt x="540868" y="2106936"/>
                    </a:lnTo>
                    <a:lnTo>
                      <a:pt x="534815" y="2102140"/>
                    </a:lnTo>
                    <a:lnTo>
                      <a:pt x="529399" y="2097024"/>
                    </a:lnTo>
                    <a:lnTo>
                      <a:pt x="523983" y="2091588"/>
                    </a:lnTo>
                    <a:lnTo>
                      <a:pt x="519204" y="2086152"/>
                    </a:lnTo>
                    <a:lnTo>
                      <a:pt x="514744" y="2080397"/>
                    </a:lnTo>
                    <a:lnTo>
                      <a:pt x="510284" y="2074961"/>
                    </a:lnTo>
                    <a:lnTo>
                      <a:pt x="506780" y="2068565"/>
                    </a:lnTo>
                    <a:lnTo>
                      <a:pt x="503594" y="2062810"/>
                    </a:lnTo>
                    <a:lnTo>
                      <a:pt x="500408" y="2056415"/>
                    </a:lnTo>
                    <a:lnTo>
                      <a:pt x="497860" y="2050020"/>
                    </a:lnTo>
                    <a:lnTo>
                      <a:pt x="495629" y="2043305"/>
                    </a:lnTo>
                    <a:lnTo>
                      <a:pt x="494037" y="2036590"/>
                    </a:lnTo>
                    <a:lnTo>
                      <a:pt x="493081" y="2029875"/>
                    </a:lnTo>
                    <a:lnTo>
                      <a:pt x="492444" y="2023160"/>
                    </a:lnTo>
                    <a:lnTo>
                      <a:pt x="492125" y="2016125"/>
                    </a:lnTo>
                    <a:close/>
                    <a:moveTo>
                      <a:pt x="429455" y="1851025"/>
                    </a:moveTo>
                    <a:lnTo>
                      <a:pt x="929444" y="1851025"/>
                    </a:lnTo>
                    <a:lnTo>
                      <a:pt x="935464" y="1851345"/>
                    </a:lnTo>
                    <a:lnTo>
                      <a:pt x="941485" y="1852305"/>
                    </a:lnTo>
                    <a:lnTo>
                      <a:pt x="947188" y="1853585"/>
                    </a:lnTo>
                    <a:lnTo>
                      <a:pt x="952574" y="1855825"/>
                    </a:lnTo>
                    <a:lnTo>
                      <a:pt x="957644" y="1858066"/>
                    </a:lnTo>
                    <a:lnTo>
                      <a:pt x="963030" y="1861266"/>
                    </a:lnTo>
                    <a:lnTo>
                      <a:pt x="967466" y="1864786"/>
                    </a:lnTo>
                    <a:lnTo>
                      <a:pt x="971585" y="1868626"/>
                    </a:lnTo>
                    <a:lnTo>
                      <a:pt x="975704" y="1873107"/>
                    </a:lnTo>
                    <a:lnTo>
                      <a:pt x="978873" y="1877587"/>
                    </a:lnTo>
                    <a:lnTo>
                      <a:pt x="981725" y="1882388"/>
                    </a:lnTo>
                    <a:lnTo>
                      <a:pt x="984259" y="1887828"/>
                    </a:lnTo>
                    <a:lnTo>
                      <a:pt x="986477" y="1893268"/>
                    </a:lnTo>
                    <a:lnTo>
                      <a:pt x="988062" y="1899029"/>
                    </a:lnTo>
                    <a:lnTo>
                      <a:pt x="988695" y="1905109"/>
                    </a:lnTo>
                    <a:lnTo>
                      <a:pt x="989012" y="1911190"/>
                    </a:lnTo>
                    <a:lnTo>
                      <a:pt x="988695" y="1917270"/>
                    </a:lnTo>
                    <a:lnTo>
                      <a:pt x="988062" y="1923351"/>
                    </a:lnTo>
                    <a:lnTo>
                      <a:pt x="986477" y="1929111"/>
                    </a:lnTo>
                    <a:lnTo>
                      <a:pt x="984259" y="1934872"/>
                    </a:lnTo>
                    <a:lnTo>
                      <a:pt x="981725" y="1939992"/>
                    </a:lnTo>
                    <a:lnTo>
                      <a:pt x="978873" y="1945113"/>
                    </a:lnTo>
                    <a:lnTo>
                      <a:pt x="975704" y="1949593"/>
                    </a:lnTo>
                    <a:lnTo>
                      <a:pt x="971585" y="1953753"/>
                    </a:lnTo>
                    <a:lnTo>
                      <a:pt x="967466" y="1957914"/>
                    </a:lnTo>
                    <a:lnTo>
                      <a:pt x="963030" y="1961114"/>
                    </a:lnTo>
                    <a:lnTo>
                      <a:pt x="957644" y="1963994"/>
                    </a:lnTo>
                    <a:lnTo>
                      <a:pt x="952574" y="1966554"/>
                    </a:lnTo>
                    <a:lnTo>
                      <a:pt x="947188" y="1968795"/>
                    </a:lnTo>
                    <a:lnTo>
                      <a:pt x="941485" y="1970395"/>
                    </a:lnTo>
                    <a:lnTo>
                      <a:pt x="935464" y="1971355"/>
                    </a:lnTo>
                    <a:lnTo>
                      <a:pt x="929444" y="1971675"/>
                    </a:lnTo>
                    <a:lnTo>
                      <a:pt x="429455" y="1971675"/>
                    </a:lnTo>
                    <a:lnTo>
                      <a:pt x="423435" y="1971355"/>
                    </a:lnTo>
                    <a:lnTo>
                      <a:pt x="417414" y="1970395"/>
                    </a:lnTo>
                    <a:lnTo>
                      <a:pt x="411711" y="1968795"/>
                    </a:lnTo>
                    <a:lnTo>
                      <a:pt x="406325" y="1966554"/>
                    </a:lnTo>
                    <a:lnTo>
                      <a:pt x="401255" y="1963994"/>
                    </a:lnTo>
                    <a:lnTo>
                      <a:pt x="396185" y="1961114"/>
                    </a:lnTo>
                    <a:lnTo>
                      <a:pt x="391433" y="1957914"/>
                    </a:lnTo>
                    <a:lnTo>
                      <a:pt x="387314" y="1953753"/>
                    </a:lnTo>
                    <a:lnTo>
                      <a:pt x="383511" y="1949593"/>
                    </a:lnTo>
                    <a:lnTo>
                      <a:pt x="380026" y="1945113"/>
                    </a:lnTo>
                    <a:lnTo>
                      <a:pt x="377174" y="1939992"/>
                    </a:lnTo>
                    <a:lnTo>
                      <a:pt x="374323" y="1934872"/>
                    </a:lnTo>
                    <a:lnTo>
                      <a:pt x="372422" y="1929111"/>
                    </a:lnTo>
                    <a:lnTo>
                      <a:pt x="370837" y="1923351"/>
                    </a:lnTo>
                    <a:lnTo>
                      <a:pt x="370204" y="1917270"/>
                    </a:lnTo>
                    <a:lnTo>
                      <a:pt x="369887" y="1911190"/>
                    </a:lnTo>
                    <a:lnTo>
                      <a:pt x="370204" y="1905109"/>
                    </a:lnTo>
                    <a:lnTo>
                      <a:pt x="370837" y="1899029"/>
                    </a:lnTo>
                    <a:lnTo>
                      <a:pt x="372422" y="1893268"/>
                    </a:lnTo>
                    <a:lnTo>
                      <a:pt x="374323" y="1887828"/>
                    </a:lnTo>
                    <a:lnTo>
                      <a:pt x="377174" y="1882388"/>
                    </a:lnTo>
                    <a:lnTo>
                      <a:pt x="380026" y="1877587"/>
                    </a:lnTo>
                    <a:lnTo>
                      <a:pt x="383511" y="1873107"/>
                    </a:lnTo>
                    <a:lnTo>
                      <a:pt x="387314" y="1868626"/>
                    </a:lnTo>
                    <a:lnTo>
                      <a:pt x="391433" y="1864786"/>
                    </a:lnTo>
                    <a:lnTo>
                      <a:pt x="396185" y="1861266"/>
                    </a:lnTo>
                    <a:lnTo>
                      <a:pt x="401255" y="1858066"/>
                    </a:lnTo>
                    <a:lnTo>
                      <a:pt x="406325" y="1855825"/>
                    </a:lnTo>
                    <a:lnTo>
                      <a:pt x="411711" y="1853585"/>
                    </a:lnTo>
                    <a:lnTo>
                      <a:pt x="417414" y="1852305"/>
                    </a:lnTo>
                    <a:lnTo>
                      <a:pt x="423435" y="1851345"/>
                    </a:lnTo>
                    <a:lnTo>
                      <a:pt x="429455" y="1851025"/>
                    </a:lnTo>
                    <a:close/>
                    <a:moveTo>
                      <a:pt x="429455" y="1692275"/>
                    </a:moveTo>
                    <a:lnTo>
                      <a:pt x="929444" y="1692275"/>
                    </a:lnTo>
                    <a:lnTo>
                      <a:pt x="935464" y="1692596"/>
                    </a:lnTo>
                    <a:lnTo>
                      <a:pt x="941485" y="1693238"/>
                    </a:lnTo>
                    <a:lnTo>
                      <a:pt x="947188" y="1694842"/>
                    </a:lnTo>
                    <a:lnTo>
                      <a:pt x="952574" y="1697088"/>
                    </a:lnTo>
                    <a:lnTo>
                      <a:pt x="957644" y="1699655"/>
                    </a:lnTo>
                    <a:lnTo>
                      <a:pt x="963030" y="1702543"/>
                    </a:lnTo>
                    <a:lnTo>
                      <a:pt x="967466" y="1706073"/>
                    </a:lnTo>
                    <a:lnTo>
                      <a:pt x="971585" y="1709923"/>
                    </a:lnTo>
                    <a:lnTo>
                      <a:pt x="975704" y="1714095"/>
                    </a:lnTo>
                    <a:lnTo>
                      <a:pt x="978873" y="1718908"/>
                    </a:lnTo>
                    <a:lnTo>
                      <a:pt x="981725" y="1724042"/>
                    </a:lnTo>
                    <a:lnTo>
                      <a:pt x="984259" y="1729176"/>
                    </a:lnTo>
                    <a:lnTo>
                      <a:pt x="986477" y="1734631"/>
                    </a:lnTo>
                    <a:lnTo>
                      <a:pt x="988062" y="1740407"/>
                    </a:lnTo>
                    <a:lnTo>
                      <a:pt x="988695" y="1746503"/>
                    </a:lnTo>
                    <a:lnTo>
                      <a:pt x="989012" y="1752600"/>
                    </a:lnTo>
                    <a:lnTo>
                      <a:pt x="988695" y="1759017"/>
                    </a:lnTo>
                    <a:lnTo>
                      <a:pt x="988062" y="1764793"/>
                    </a:lnTo>
                    <a:lnTo>
                      <a:pt x="986477" y="1770569"/>
                    </a:lnTo>
                    <a:lnTo>
                      <a:pt x="984259" y="1776024"/>
                    </a:lnTo>
                    <a:lnTo>
                      <a:pt x="981725" y="1781479"/>
                    </a:lnTo>
                    <a:lnTo>
                      <a:pt x="978873" y="1786292"/>
                    </a:lnTo>
                    <a:lnTo>
                      <a:pt x="975704" y="1791426"/>
                    </a:lnTo>
                    <a:lnTo>
                      <a:pt x="971585" y="1795598"/>
                    </a:lnTo>
                    <a:lnTo>
                      <a:pt x="967466" y="1799127"/>
                    </a:lnTo>
                    <a:lnTo>
                      <a:pt x="963030" y="1802657"/>
                    </a:lnTo>
                    <a:lnTo>
                      <a:pt x="957644" y="1805866"/>
                    </a:lnTo>
                    <a:lnTo>
                      <a:pt x="952574" y="1808433"/>
                    </a:lnTo>
                    <a:lnTo>
                      <a:pt x="947188" y="1810358"/>
                    </a:lnTo>
                    <a:lnTo>
                      <a:pt x="941485" y="1811641"/>
                    </a:lnTo>
                    <a:lnTo>
                      <a:pt x="935464" y="1812604"/>
                    </a:lnTo>
                    <a:lnTo>
                      <a:pt x="929444" y="1812925"/>
                    </a:lnTo>
                    <a:lnTo>
                      <a:pt x="429455" y="1812925"/>
                    </a:lnTo>
                    <a:lnTo>
                      <a:pt x="423435" y="1812604"/>
                    </a:lnTo>
                    <a:lnTo>
                      <a:pt x="417414" y="1811641"/>
                    </a:lnTo>
                    <a:lnTo>
                      <a:pt x="411711" y="1810358"/>
                    </a:lnTo>
                    <a:lnTo>
                      <a:pt x="406325" y="1808433"/>
                    </a:lnTo>
                    <a:lnTo>
                      <a:pt x="401255" y="1805866"/>
                    </a:lnTo>
                    <a:lnTo>
                      <a:pt x="396185" y="1802657"/>
                    </a:lnTo>
                    <a:lnTo>
                      <a:pt x="391433" y="1799127"/>
                    </a:lnTo>
                    <a:lnTo>
                      <a:pt x="387314" y="1795598"/>
                    </a:lnTo>
                    <a:lnTo>
                      <a:pt x="383511" y="1791426"/>
                    </a:lnTo>
                    <a:lnTo>
                      <a:pt x="380026" y="1786292"/>
                    </a:lnTo>
                    <a:lnTo>
                      <a:pt x="377174" y="1781479"/>
                    </a:lnTo>
                    <a:lnTo>
                      <a:pt x="374323" y="1776024"/>
                    </a:lnTo>
                    <a:lnTo>
                      <a:pt x="372422" y="1770569"/>
                    </a:lnTo>
                    <a:lnTo>
                      <a:pt x="370837" y="1764793"/>
                    </a:lnTo>
                    <a:lnTo>
                      <a:pt x="370204" y="1759017"/>
                    </a:lnTo>
                    <a:lnTo>
                      <a:pt x="369887" y="1752600"/>
                    </a:lnTo>
                    <a:lnTo>
                      <a:pt x="370204" y="1746503"/>
                    </a:lnTo>
                    <a:lnTo>
                      <a:pt x="370837" y="1740407"/>
                    </a:lnTo>
                    <a:lnTo>
                      <a:pt x="372422" y="1734631"/>
                    </a:lnTo>
                    <a:lnTo>
                      <a:pt x="374323" y="1729176"/>
                    </a:lnTo>
                    <a:lnTo>
                      <a:pt x="377174" y="1724042"/>
                    </a:lnTo>
                    <a:lnTo>
                      <a:pt x="380026" y="1718908"/>
                    </a:lnTo>
                    <a:lnTo>
                      <a:pt x="383511" y="1714095"/>
                    </a:lnTo>
                    <a:lnTo>
                      <a:pt x="387314" y="1709923"/>
                    </a:lnTo>
                    <a:lnTo>
                      <a:pt x="391433" y="1706073"/>
                    </a:lnTo>
                    <a:lnTo>
                      <a:pt x="396185" y="1702543"/>
                    </a:lnTo>
                    <a:lnTo>
                      <a:pt x="401255" y="1699655"/>
                    </a:lnTo>
                    <a:lnTo>
                      <a:pt x="406325" y="1697088"/>
                    </a:lnTo>
                    <a:lnTo>
                      <a:pt x="411711" y="1694842"/>
                    </a:lnTo>
                    <a:lnTo>
                      <a:pt x="417414" y="1693238"/>
                    </a:lnTo>
                    <a:lnTo>
                      <a:pt x="423435" y="1692596"/>
                    </a:lnTo>
                    <a:lnTo>
                      <a:pt x="429455" y="1692275"/>
                    </a:lnTo>
                    <a:close/>
                    <a:moveTo>
                      <a:pt x="1217103" y="1013330"/>
                    </a:moveTo>
                    <a:lnTo>
                      <a:pt x="1217023" y="1014521"/>
                    </a:lnTo>
                    <a:lnTo>
                      <a:pt x="1216389" y="1018965"/>
                    </a:lnTo>
                    <a:lnTo>
                      <a:pt x="1215437" y="1022139"/>
                    </a:lnTo>
                    <a:lnTo>
                      <a:pt x="1214802" y="1023409"/>
                    </a:lnTo>
                    <a:lnTo>
                      <a:pt x="1214167" y="1024361"/>
                    </a:lnTo>
                    <a:lnTo>
                      <a:pt x="1213850" y="1024679"/>
                    </a:lnTo>
                    <a:lnTo>
                      <a:pt x="1212263" y="1027536"/>
                    </a:lnTo>
                    <a:lnTo>
                      <a:pt x="1210676" y="1029440"/>
                    </a:lnTo>
                    <a:lnTo>
                      <a:pt x="1213215" y="1024996"/>
                    </a:lnTo>
                    <a:lnTo>
                      <a:pt x="1215119" y="1020870"/>
                    </a:lnTo>
                    <a:lnTo>
                      <a:pt x="1216389" y="1017378"/>
                    </a:lnTo>
                    <a:lnTo>
                      <a:pt x="1217023" y="1013886"/>
                    </a:lnTo>
                    <a:lnTo>
                      <a:pt x="1217103" y="1013330"/>
                    </a:lnTo>
                    <a:close/>
                    <a:moveTo>
                      <a:pt x="1217341" y="1009442"/>
                    </a:moveTo>
                    <a:lnTo>
                      <a:pt x="1217658" y="1010077"/>
                    </a:lnTo>
                    <a:lnTo>
                      <a:pt x="1217341" y="1011664"/>
                    </a:lnTo>
                    <a:lnTo>
                      <a:pt x="1217103" y="1013330"/>
                    </a:lnTo>
                    <a:lnTo>
                      <a:pt x="1217341" y="1009760"/>
                    </a:lnTo>
                    <a:lnTo>
                      <a:pt x="1217341" y="1009442"/>
                    </a:lnTo>
                    <a:close/>
                    <a:moveTo>
                      <a:pt x="1162712" y="1009170"/>
                    </a:moveTo>
                    <a:lnTo>
                      <a:pt x="1162440" y="1013251"/>
                    </a:lnTo>
                    <a:lnTo>
                      <a:pt x="1162440" y="1012934"/>
                    </a:lnTo>
                    <a:lnTo>
                      <a:pt x="1162440" y="1011347"/>
                    </a:lnTo>
                    <a:lnTo>
                      <a:pt x="1162712" y="1009170"/>
                    </a:lnTo>
                    <a:close/>
                    <a:moveTo>
                      <a:pt x="1167137" y="996491"/>
                    </a:moveTo>
                    <a:lnTo>
                      <a:pt x="1166565" y="997380"/>
                    </a:lnTo>
                    <a:lnTo>
                      <a:pt x="1164661" y="1001506"/>
                    </a:lnTo>
                    <a:lnTo>
                      <a:pt x="1163392" y="1005633"/>
                    </a:lnTo>
                    <a:lnTo>
                      <a:pt x="1162757" y="1008807"/>
                    </a:lnTo>
                    <a:lnTo>
                      <a:pt x="1162712" y="1009170"/>
                    </a:lnTo>
                    <a:lnTo>
                      <a:pt x="1162757" y="1008490"/>
                    </a:lnTo>
                    <a:lnTo>
                      <a:pt x="1163392" y="1004681"/>
                    </a:lnTo>
                    <a:lnTo>
                      <a:pt x="1164344" y="1001189"/>
                    </a:lnTo>
                    <a:lnTo>
                      <a:pt x="1164767" y="1000448"/>
                    </a:lnTo>
                    <a:lnTo>
                      <a:pt x="1164979" y="1000237"/>
                    </a:lnTo>
                    <a:lnTo>
                      <a:pt x="1164979" y="1000078"/>
                    </a:lnTo>
                    <a:lnTo>
                      <a:pt x="1165613" y="998967"/>
                    </a:lnTo>
                    <a:lnTo>
                      <a:pt x="1166089" y="998015"/>
                    </a:lnTo>
                    <a:lnTo>
                      <a:pt x="1166756" y="996872"/>
                    </a:lnTo>
                    <a:lnTo>
                      <a:pt x="1167137" y="996491"/>
                    </a:lnTo>
                    <a:close/>
                    <a:moveTo>
                      <a:pt x="1167517" y="995899"/>
                    </a:moveTo>
                    <a:lnTo>
                      <a:pt x="1167517" y="996110"/>
                    </a:lnTo>
                    <a:lnTo>
                      <a:pt x="1167137" y="996491"/>
                    </a:lnTo>
                    <a:lnTo>
                      <a:pt x="1167517" y="995899"/>
                    </a:lnTo>
                    <a:close/>
                    <a:moveTo>
                      <a:pt x="701019" y="65088"/>
                    </a:moveTo>
                    <a:lnTo>
                      <a:pt x="686421" y="65405"/>
                    </a:lnTo>
                    <a:lnTo>
                      <a:pt x="671823" y="66358"/>
                    </a:lnTo>
                    <a:lnTo>
                      <a:pt x="657225" y="67310"/>
                    </a:lnTo>
                    <a:lnTo>
                      <a:pt x="671823" y="68897"/>
                    </a:lnTo>
                    <a:lnTo>
                      <a:pt x="686104" y="70484"/>
                    </a:lnTo>
                    <a:lnTo>
                      <a:pt x="700384" y="72389"/>
                    </a:lnTo>
                    <a:lnTo>
                      <a:pt x="714982" y="74611"/>
                    </a:lnTo>
                    <a:lnTo>
                      <a:pt x="729263" y="77468"/>
                    </a:lnTo>
                    <a:lnTo>
                      <a:pt x="743226" y="80325"/>
                    </a:lnTo>
                    <a:lnTo>
                      <a:pt x="757189" y="83499"/>
                    </a:lnTo>
                    <a:lnTo>
                      <a:pt x="771152" y="86673"/>
                    </a:lnTo>
                    <a:lnTo>
                      <a:pt x="785433" y="90800"/>
                    </a:lnTo>
                    <a:lnTo>
                      <a:pt x="799079" y="94609"/>
                    </a:lnTo>
                    <a:lnTo>
                      <a:pt x="812725" y="98736"/>
                    </a:lnTo>
                    <a:lnTo>
                      <a:pt x="826053" y="103497"/>
                    </a:lnTo>
                    <a:lnTo>
                      <a:pt x="839382" y="108259"/>
                    </a:lnTo>
                    <a:lnTo>
                      <a:pt x="852710" y="113655"/>
                    </a:lnTo>
                    <a:lnTo>
                      <a:pt x="865721" y="119051"/>
                    </a:lnTo>
                    <a:lnTo>
                      <a:pt x="878733" y="125082"/>
                    </a:lnTo>
                    <a:lnTo>
                      <a:pt x="892061" y="130796"/>
                    </a:lnTo>
                    <a:lnTo>
                      <a:pt x="904755" y="137462"/>
                    </a:lnTo>
                    <a:lnTo>
                      <a:pt x="917131" y="143811"/>
                    </a:lnTo>
                    <a:lnTo>
                      <a:pt x="929508" y="150794"/>
                    </a:lnTo>
                    <a:lnTo>
                      <a:pt x="941884" y="157778"/>
                    </a:lnTo>
                    <a:lnTo>
                      <a:pt x="953944" y="165078"/>
                    </a:lnTo>
                    <a:lnTo>
                      <a:pt x="965685" y="173014"/>
                    </a:lnTo>
                    <a:lnTo>
                      <a:pt x="977427" y="180633"/>
                    </a:lnTo>
                    <a:lnTo>
                      <a:pt x="988852" y="188886"/>
                    </a:lnTo>
                    <a:lnTo>
                      <a:pt x="1000276" y="197139"/>
                    </a:lnTo>
                    <a:lnTo>
                      <a:pt x="1011383" y="206027"/>
                    </a:lnTo>
                    <a:lnTo>
                      <a:pt x="1022173" y="214598"/>
                    </a:lnTo>
                    <a:lnTo>
                      <a:pt x="1032963" y="223803"/>
                    </a:lnTo>
                    <a:lnTo>
                      <a:pt x="1043118" y="233008"/>
                    </a:lnTo>
                    <a:lnTo>
                      <a:pt x="1053590" y="242531"/>
                    </a:lnTo>
                    <a:lnTo>
                      <a:pt x="1063428" y="252054"/>
                    </a:lnTo>
                    <a:lnTo>
                      <a:pt x="1073266" y="262212"/>
                    </a:lnTo>
                    <a:lnTo>
                      <a:pt x="1083103" y="272370"/>
                    </a:lnTo>
                    <a:lnTo>
                      <a:pt x="1092306" y="282845"/>
                    </a:lnTo>
                    <a:lnTo>
                      <a:pt x="1101192" y="293320"/>
                    </a:lnTo>
                    <a:lnTo>
                      <a:pt x="1110078" y="304113"/>
                    </a:lnTo>
                    <a:lnTo>
                      <a:pt x="1118963" y="315223"/>
                    </a:lnTo>
                    <a:lnTo>
                      <a:pt x="1127214" y="326333"/>
                    </a:lnTo>
                    <a:lnTo>
                      <a:pt x="1135148" y="337760"/>
                    </a:lnTo>
                    <a:lnTo>
                      <a:pt x="1143082" y="349188"/>
                    </a:lnTo>
                    <a:lnTo>
                      <a:pt x="1151015" y="360615"/>
                    </a:lnTo>
                    <a:lnTo>
                      <a:pt x="1157997" y="372360"/>
                    </a:lnTo>
                    <a:lnTo>
                      <a:pt x="1165296" y="384423"/>
                    </a:lnTo>
                    <a:lnTo>
                      <a:pt x="1171960" y="396485"/>
                    </a:lnTo>
                    <a:lnTo>
                      <a:pt x="1178625" y="408865"/>
                    </a:lnTo>
                    <a:lnTo>
                      <a:pt x="1184971" y="421244"/>
                    </a:lnTo>
                    <a:lnTo>
                      <a:pt x="1190684" y="433624"/>
                    </a:lnTo>
                    <a:lnTo>
                      <a:pt x="1196713" y="446321"/>
                    </a:lnTo>
                    <a:lnTo>
                      <a:pt x="1201791" y="459019"/>
                    </a:lnTo>
                    <a:lnTo>
                      <a:pt x="1206868" y="471716"/>
                    </a:lnTo>
                    <a:lnTo>
                      <a:pt x="1211629" y="484730"/>
                    </a:lnTo>
                    <a:lnTo>
                      <a:pt x="1216071" y="497745"/>
                    </a:lnTo>
                    <a:lnTo>
                      <a:pt x="1220514" y="511077"/>
                    </a:lnTo>
                    <a:lnTo>
                      <a:pt x="1224322" y="524409"/>
                    </a:lnTo>
                    <a:lnTo>
                      <a:pt x="1227813" y="537741"/>
                    </a:lnTo>
                    <a:lnTo>
                      <a:pt x="1230987" y="551073"/>
                    </a:lnTo>
                    <a:lnTo>
                      <a:pt x="1234160" y="564405"/>
                    </a:lnTo>
                    <a:lnTo>
                      <a:pt x="1237016" y="578055"/>
                    </a:lnTo>
                    <a:lnTo>
                      <a:pt x="1239238" y="591704"/>
                    </a:lnTo>
                    <a:lnTo>
                      <a:pt x="1241142" y="605671"/>
                    </a:lnTo>
                    <a:lnTo>
                      <a:pt x="1243046" y="619321"/>
                    </a:lnTo>
                    <a:lnTo>
                      <a:pt x="1244633" y="632970"/>
                    </a:lnTo>
                    <a:lnTo>
                      <a:pt x="1245902" y="646620"/>
                    </a:lnTo>
                    <a:lnTo>
                      <a:pt x="1246537" y="660269"/>
                    </a:lnTo>
                    <a:lnTo>
                      <a:pt x="1247171" y="674236"/>
                    </a:lnTo>
                    <a:lnTo>
                      <a:pt x="1247489" y="688203"/>
                    </a:lnTo>
                    <a:lnTo>
                      <a:pt x="1247171" y="701852"/>
                    </a:lnTo>
                    <a:lnTo>
                      <a:pt x="1246854" y="715819"/>
                    </a:lnTo>
                    <a:lnTo>
                      <a:pt x="1246219" y="729469"/>
                    </a:lnTo>
                    <a:lnTo>
                      <a:pt x="1245267" y="743118"/>
                    </a:lnTo>
                    <a:lnTo>
                      <a:pt x="1243998" y="756768"/>
                    </a:lnTo>
                    <a:lnTo>
                      <a:pt x="1242094" y="771052"/>
                    </a:lnTo>
                    <a:lnTo>
                      <a:pt x="1240190" y="784702"/>
                    </a:lnTo>
                    <a:lnTo>
                      <a:pt x="1237968" y="798034"/>
                    </a:lnTo>
                    <a:lnTo>
                      <a:pt x="1235747" y="811683"/>
                    </a:lnTo>
                    <a:lnTo>
                      <a:pt x="1232891" y="825333"/>
                    </a:lnTo>
                    <a:lnTo>
                      <a:pt x="1229400" y="838665"/>
                    </a:lnTo>
                    <a:lnTo>
                      <a:pt x="1226226" y="852314"/>
                    </a:lnTo>
                    <a:lnTo>
                      <a:pt x="1222418" y="865646"/>
                    </a:lnTo>
                    <a:lnTo>
                      <a:pt x="1218293" y="878661"/>
                    </a:lnTo>
                    <a:lnTo>
                      <a:pt x="1214167" y="891993"/>
                    </a:lnTo>
                    <a:lnTo>
                      <a:pt x="1209407" y="905008"/>
                    </a:lnTo>
                    <a:lnTo>
                      <a:pt x="1204330" y="918022"/>
                    </a:lnTo>
                    <a:lnTo>
                      <a:pt x="1199252" y="930720"/>
                    </a:lnTo>
                    <a:lnTo>
                      <a:pt x="1193540" y="943417"/>
                    </a:lnTo>
                    <a:lnTo>
                      <a:pt x="1187828" y="956114"/>
                    </a:lnTo>
                    <a:lnTo>
                      <a:pt x="1181481" y="968811"/>
                    </a:lnTo>
                    <a:lnTo>
                      <a:pt x="1175451" y="981191"/>
                    </a:lnTo>
                    <a:lnTo>
                      <a:pt x="1168469" y="993253"/>
                    </a:lnTo>
                    <a:lnTo>
                      <a:pt x="1167094" y="996004"/>
                    </a:lnTo>
                    <a:lnTo>
                      <a:pt x="1166565" y="996745"/>
                    </a:lnTo>
                    <a:lnTo>
                      <a:pt x="1166883" y="996428"/>
                    </a:lnTo>
                    <a:lnTo>
                      <a:pt x="1167094" y="996004"/>
                    </a:lnTo>
                    <a:lnTo>
                      <a:pt x="1168152" y="994523"/>
                    </a:lnTo>
                    <a:lnTo>
                      <a:pt x="1169422" y="992936"/>
                    </a:lnTo>
                    <a:lnTo>
                      <a:pt x="1167517" y="995899"/>
                    </a:lnTo>
                    <a:lnTo>
                      <a:pt x="1167517" y="995793"/>
                    </a:lnTo>
                    <a:lnTo>
                      <a:pt x="1167200" y="996110"/>
                    </a:lnTo>
                    <a:lnTo>
                      <a:pt x="1166756" y="996872"/>
                    </a:lnTo>
                    <a:lnTo>
                      <a:pt x="1166565" y="997062"/>
                    </a:lnTo>
                    <a:lnTo>
                      <a:pt x="1166089" y="998015"/>
                    </a:lnTo>
                    <a:lnTo>
                      <a:pt x="1164979" y="999919"/>
                    </a:lnTo>
                    <a:lnTo>
                      <a:pt x="1164979" y="1000078"/>
                    </a:lnTo>
                    <a:lnTo>
                      <a:pt x="1164767" y="1000448"/>
                    </a:lnTo>
                    <a:lnTo>
                      <a:pt x="1164344" y="1000872"/>
                    </a:lnTo>
                    <a:lnTo>
                      <a:pt x="1161488" y="1007220"/>
                    </a:lnTo>
                    <a:lnTo>
                      <a:pt x="1155141" y="1019282"/>
                    </a:lnTo>
                    <a:lnTo>
                      <a:pt x="1148159" y="1031345"/>
                    </a:lnTo>
                    <a:lnTo>
                      <a:pt x="1141495" y="1043407"/>
                    </a:lnTo>
                    <a:lnTo>
                      <a:pt x="1133879" y="1055152"/>
                    </a:lnTo>
                    <a:lnTo>
                      <a:pt x="1126262" y="1066897"/>
                    </a:lnTo>
                    <a:lnTo>
                      <a:pt x="1118329" y="1078959"/>
                    </a:lnTo>
                    <a:lnTo>
                      <a:pt x="1109760" y="1090704"/>
                    </a:lnTo>
                    <a:lnTo>
                      <a:pt x="1093258" y="1114194"/>
                    </a:lnTo>
                    <a:lnTo>
                      <a:pt x="1076439" y="1138319"/>
                    </a:lnTo>
                    <a:lnTo>
                      <a:pt x="1068188" y="1150698"/>
                    </a:lnTo>
                    <a:lnTo>
                      <a:pt x="1059937" y="1163396"/>
                    </a:lnTo>
                    <a:lnTo>
                      <a:pt x="1052003" y="1175775"/>
                    </a:lnTo>
                    <a:lnTo>
                      <a:pt x="1044704" y="1188790"/>
                    </a:lnTo>
                    <a:lnTo>
                      <a:pt x="1037088" y="1201805"/>
                    </a:lnTo>
                    <a:lnTo>
                      <a:pt x="1029789" y="1214819"/>
                    </a:lnTo>
                    <a:lnTo>
                      <a:pt x="1023125" y="1228786"/>
                    </a:lnTo>
                    <a:lnTo>
                      <a:pt x="1016461" y="1242118"/>
                    </a:lnTo>
                    <a:lnTo>
                      <a:pt x="1010748" y="1256085"/>
                    </a:lnTo>
                    <a:lnTo>
                      <a:pt x="1005036" y="1269735"/>
                    </a:lnTo>
                    <a:lnTo>
                      <a:pt x="999959" y="1284019"/>
                    </a:lnTo>
                    <a:lnTo>
                      <a:pt x="995199" y="1298621"/>
                    </a:lnTo>
                    <a:lnTo>
                      <a:pt x="991073" y="1312905"/>
                    </a:lnTo>
                    <a:lnTo>
                      <a:pt x="987265" y="1327189"/>
                    </a:lnTo>
                    <a:lnTo>
                      <a:pt x="983774" y="1341791"/>
                    </a:lnTo>
                    <a:lnTo>
                      <a:pt x="980918" y="1356393"/>
                    </a:lnTo>
                    <a:lnTo>
                      <a:pt x="978379" y="1370995"/>
                    </a:lnTo>
                    <a:lnTo>
                      <a:pt x="976475" y="1385597"/>
                    </a:lnTo>
                    <a:lnTo>
                      <a:pt x="974888" y="1400198"/>
                    </a:lnTo>
                    <a:lnTo>
                      <a:pt x="973619" y="1415118"/>
                    </a:lnTo>
                    <a:lnTo>
                      <a:pt x="972350" y="1430037"/>
                    </a:lnTo>
                    <a:lnTo>
                      <a:pt x="972032" y="1444639"/>
                    </a:lnTo>
                    <a:lnTo>
                      <a:pt x="971715" y="1459240"/>
                    </a:lnTo>
                    <a:lnTo>
                      <a:pt x="972032" y="1474160"/>
                    </a:lnTo>
                    <a:lnTo>
                      <a:pt x="972667" y="1488761"/>
                    </a:lnTo>
                    <a:lnTo>
                      <a:pt x="973619" y="1503363"/>
                    </a:lnTo>
                    <a:lnTo>
                      <a:pt x="975523" y="1488761"/>
                    </a:lnTo>
                    <a:lnTo>
                      <a:pt x="977110" y="1474477"/>
                    </a:lnTo>
                    <a:lnTo>
                      <a:pt x="979331" y="1459875"/>
                    </a:lnTo>
                    <a:lnTo>
                      <a:pt x="981553" y="1445591"/>
                    </a:lnTo>
                    <a:lnTo>
                      <a:pt x="984091" y="1431306"/>
                    </a:lnTo>
                    <a:lnTo>
                      <a:pt x="987265" y="1417022"/>
                    </a:lnTo>
                    <a:lnTo>
                      <a:pt x="990438" y="1402738"/>
                    </a:lnTo>
                    <a:lnTo>
                      <a:pt x="993929" y="1389088"/>
                    </a:lnTo>
                    <a:lnTo>
                      <a:pt x="997737" y="1375121"/>
                    </a:lnTo>
                    <a:lnTo>
                      <a:pt x="1001863" y="1361472"/>
                    </a:lnTo>
                    <a:lnTo>
                      <a:pt x="1005988" y="1347822"/>
                    </a:lnTo>
                    <a:lnTo>
                      <a:pt x="1011066" y="1334490"/>
                    </a:lnTo>
                    <a:lnTo>
                      <a:pt x="1016143" y="1321476"/>
                    </a:lnTo>
                    <a:lnTo>
                      <a:pt x="1021856" y="1308144"/>
                    </a:lnTo>
                    <a:lnTo>
                      <a:pt x="1027568" y="1295129"/>
                    </a:lnTo>
                    <a:lnTo>
                      <a:pt x="1033915" y="1282432"/>
                    </a:lnTo>
                    <a:lnTo>
                      <a:pt x="1040262" y="1269735"/>
                    </a:lnTo>
                    <a:lnTo>
                      <a:pt x="1047243" y="1257672"/>
                    </a:lnTo>
                    <a:lnTo>
                      <a:pt x="1054225" y="1245293"/>
                    </a:lnTo>
                    <a:lnTo>
                      <a:pt x="1061841" y="1233548"/>
                    </a:lnTo>
                    <a:lnTo>
                      <a:pt x="1069775" y="1221803"/>
                    </a:lnTo>
                    <a:lnTo>
                      <a:pt x="1077391" y="1210058"/>
                    </a:lnTo>
                    <a:lnTo>
                      <a:pt x="1085959" y="1198630"/>
                    </a:lnTo>
                    <a:lnTo>
                      <a:pt x="1094528" y="1187203"/>
                    </a:lnTo>
                    <a:lnTo>
                      <a:pt x="1111982" y="1164665"/>
                    </a:lnTo>
                    <a:lnTo>
                      <a:pt x="1130071" y="1142128"/>
                    </a:lnTo>
                    <a:lnTo>
                      <a:pt x="1148477" y="1119273"/>
                    </a:lnTo>
                    <a:lnTo>
                      <a:pt x="1166883" y="1096100"/>
                    </a:lnTo>
                    <a:lnTo>
                      <a:pt x="1175768" y="1084038"/>
                    </a:lnTo>
                    <a:lnTo>
                      <a:pt x="1184971" y="1071658"/>
                    </a:lnTo>
                    <a:lnTo>
                      <a:pt x="1193222" y="1059279"/>
                    </a:lnTo>
                    <a:lnTo>
                      <a:pt x="1201473" y="1046264"/>
                    </a:lnTo>
                    <a:lnTo>
                      <a:pt x="1205599" y="1039915"/>
                    </a:lnTo>
                    <a:lnTo>
                      <a:pt x="1209724" y="1032932"/>
                    </a:lnTo>
                    <a:lnTo>
                      <a:pt x="1212263" y="1027853"/>
                    </a:lnTo>
                    <a:lnTo>
                      <a:pt x="1213215" y="1026583"/>
                    </a:lnTo>
                    <a:lnTo>
                      <a:pt x="1213850" y="1025314"/>
                    </a:lnTo>
                    <a:lnTo>
                      <a:pt x="1213215" y="1025948"/>
                    </a:lnTo>
                    <a:lnTo>
                      <a:pt x="1213850" y="1024679"/>
                    </a:lnTo>
                    <a:lnTo>
                      <a:pt x="1213850" y="1025313"/>
                    </a:lnTo>
                    <a:lnTo>
                      <a:pt x="1214167" y="1024679"/>
                    </a:lnTo>
                    <a:lnTo>
                      <a:pt x="1214802" y="1023409"/>
                    </a:lnTo>
                    <a:lnTo>
                      <a:pt x="1216071" y="1021504"/>
                    </a:lnTo>
                    <a:lnTo>
                      <a:pt x="1224005" y="1008490"/>
                    </a:lnTo>
                    <a:lnTo>
                      <a:pt x="1231939" y="995475"/>
                    </a:lnTo>
                    <a:lnTo>
                      <a:pt x="1238920" y="982143"/>
                    </a:lnTo>
                    <a:lnTo>
                      <a:pt x="1245902" y="968176"/>
                    </a:lnTo>
                    <a:lnTo>
                      <a:pt x="1252566" y="954527"/>
                    </a:lnTo>
                    <a:lnTo>
                      <a:pt x="1258913" y="940560"/>
                    </a:lnTo>
                    <a:lnTo>
                      <a:pt x="1264625" y="926593"/>
                    </a:lnTo>
                    <a:lnTo>
                      <a:pt x="1270338" y="912626"/>
                    </a:lnTo>
                    <a:lnTo>
                      <a:pt x="1275732" y="898342"/>
                    </a:lnTo>
                    <a:lnTo>
                      <a:pt x="1280810" y="883422"/>
                    </a:lnTo>
                    <a:lnTo>
                      <a:pt x="1285253" y="869138"/>
                    </a:lnTo>
                    <a:lnTo>
                      <a:pt x="1289378" y="854219"/>
                    </a:lnTo>
                    <a:lnTo>
                      <a:pt x="1293186" y="839300"/>
                    </a:lnTo>
                    <a:lnTo>
                      <a:pt x="1296677" y="824380"/>
                    </a:lnTo>
                    <a:lnTo>
                      <a:pt x="1299533" y="809461"/>
                    </a:lnTo>
                    <a:lnTo>
                      <a:pt x="1302707" y="794542"/>
                    </a:lnTo>
                    <a:lnTo>
                      <a:pt x="1304928" y="779305"/>
                    </a:lnTo>
                    <a:lnTo>
                      <a:pt x="1306832" y="764069"/>
                    </a:lnTo>
                    <a:lnTo>
                      <a:pt x="1308419" y="749150"/>
                    </a:lnTo>
                    <a:lnTo>
                      <a:pt x="1309688" y="733596"/>
                    </a:lnTo>
                    <a:lnTo>
                      <a:pt x="1310640" y="718359"/>
                    </a:lnTo>
                    <a:lnTo>
                      <a:pt x="1311275" y="703122"/>
                    </a:lnTo>
                    <a:lnTo>
                      <a:pt x="1311275" y="687886"/>
                    </a:lnTo>
                    <a:lnTo>
                      <a:pt x="1311275" y="672331"/>
                    </a:lnTo>
                    <a:lnTo>
                      <a:pt x="1310640" y="657412"/>
                    </a:lnTo>
                    <a:lnTo>
                      <a:pt x="1309688" y="642176"/>
                    </a:lnTo>
                    <a:lnTo>
                      <a:pt x="1308419" y="626622"/>
                    </a:lnTo>
                    <a:lnTo>
                      <a:pt x="1306832" y="611385"/>
                    </a:lnTo>
                    <a:lnTo>
                      <a:pt x="1304928" y="596466"/>
                    </a:lnTo>
                    <a:lnTo>
                      <a:pt x="1302707" y="580912"/>
                    </a:lnTo>
                    <a:lnTo>
                      <a:pt x="1299533" y="565992"/>
                    </a:lnTo>
                    <a:lnTo>
                      <a:pt x="1296677" y="551073"/>
                    </a:lnTo>
                    <a:lnTo>
                      <a:pt x="1293186" y="536154"/>
                    </a:lnTo>
                    <a:lnTo>
                      <a:pt x="1289061" y="521235"/>
                    </a:lnTo>
                    <a:lnTo>
                      <a:pt x="1284935" y="506633"/>
                    </a:lnTo>
                    <a:lnTo>
                      <a:pt x="1280493" y="492031"/>
                    </a:lnTo>
                    <a:lnTo>
                      <a:pt x="1275415" y="477747"/>
                    </a:lnTo>
                    <a:lnTo>
                      <a:pt x="1270338" y="463145"/>
                    </a:lnTo>
                    <a:lnTo>
                      <a:pt x="1264625" y="448861"/>
                    </a:lnTo>
                    <a:lnTo>
                      <a:pt x="1258913" y="434894"/>
                    </a:lnTo>
                    <a:lnTo>
                      <a:pt x="1252249" y="420927"/>
                    </a:lnTo>
                    <a:lnTo>
                      <a:pt x="1245902" y="407278"/>
                    </a:lnTo>
                    <a:lnTo>
                      <a:pt x="1238603" y="393628"/>
                    </a:lnTo>
                    <a:lnTo>
                      <a:pt x="1231304" y="379979"/>
                    </a:lnTo>
                    <a:lnTo>
                      <a:pt x="1224005" y="366646"/>
                    </a:lnTo>
                    <a:lnTo>
                      <a:pt x="1215754" y="353632"/>
                    </a:lnTo>
                    <a:lnTo>
                      <a:pt x="1207503" y="340935"/>
                    </a:lnTo>
                    <a:lnTo>
                      <a:pt x="1199252" y="328237"/>
                    </a:lnTo>
                    <a:lnTo>
                      <a:pt x="1190366" y="315858"/>
                    </a:lnTo>
                    <a:lnTo>
                      <a:pt x="1181163" y="303795"/>
                    </a:lnTo>
                    <a:lnTo>
                      <a:pt x="1171643" y="291733"/>
                    </a:lnTo>
                    <a:lnTo>
                      <a:pt x="1162123" y="280306"/>
                    </a:lnTo>
                    <a:lnTo>
                      <a:pt x="1151967" y="268561"/>
                    </a:lnTo>
                    <a:lnTo>
                      <a:pt x="1141812" y="257451"/>
                    </a:lnTo>
                    <a:lnTo>
                      <a:pt x="1131023" y="246658"/>
                    </a:lnTo>
                    <a:lnTo>
                      <a:pt x="1120233" y="235865"/>
                    </a:lnTo>
                    <a:lnTo>
                      <a:pt x="1109126" y="225390"/>
                    </a:lnTo>
                    <a:lnTo>
                      <a:pt x="1097701" y="215232"/>
                    </a:lnTo>
                    <a:lnTo>
                      <a:pt x="1086277" y="205709"/>
                    </a:lnTo>
                    <a:lnTo>
                      <a:pt x="1074535" y="196187"/>
                    </a:lnTo>
                    <a:lnTo>
                      <a:pt x="1062476" y="186664"/>
                    </a:lnTo>
                    <a:lnTo>
                      <a:pt x="1050417" y="177776"/>
                    </a:lnTo>
                    <a:lnTo>
                      <a:pt x="1038040" y="168888"/>
                    </a:lnTo>
                    <a:lnTo>
                      <a:pt x="1025664" y="160952"/>
                    </a:lnTo>
                    <a:lnTo>
                      <a:pt x="1012653" y="152699"/>
                    </a:lnTo>
                    <a:lnTo>
                      <a:pt x="999959" y="145080"/>
                    </a:lnTo>
                    <a:lnTo>
                      <a:pt x="986630" y="137779"/>
                    </a:lnTo>
                    <a:lnTo>
                      <a:pt x="973619" y="130479"/>
                    </a:lnTo>
                    <a:lnTo>
                      <a:pt x="959656" y="124130"/>
                    </a:lnTo>
                    <a:lnTo>
                      <a:pt x="946327" y="117464"/>
                    </a:lnTo>
                    <a:lnTo>
                      <a:pt x="932364" y="111750"/>
                    </a:lnTo>
                    <a:lnTo>
                      <a:pt x="918718" y="105719"/>
                    </a:lnTo>
                    <a:lnTo>
                      <a:pt x="904755" y="100640"/>
                    </a:lnTo>
                    <a:lnTo>
                      <a:pt x="890474" y="95561"/>
                    </a:lnTo>
                    <a:lnTo>
                      <a:pt x="876194" y="91117"/>
                    </a:lnTo>
                    <a:lnTo>
                      <a:pt x="861913" y="86673"/>
                    </a:lnTo>
                    <a:lnTo>
                      <a:pt x="847633" y="82864"/>
                    </a:lnTo>
                    <a:lnTo>
                      <a:pt x="833352" y="79690"/>
                    </a:lnTo>
                    <a:lnTo>
                      <a:pt x="818437" y="76516"/>
                    </a:lnTo>
                    <a:lnTo>
                      <a:pt x="803839" y="73659"/>
                    </a:lnTo>
                    <a:lnTo>
                      <a:pt x="789241" y="71437"/>
                    </a:lnTo>
                    <a:lnTo>
                      <a:pt x="774643" y="69215"/>
                    </a:lnTo>
                    <a:lnTo>
                      <a:pt x="759728" y="67627"/>
                    </a:lnTo>
                    <a:lnTo>
                      <a:pt x="745130" y="66675"/>
                    </a:lnTo>
                    <a:lnTo>
                      <a:pt x="730532" y="65723"/>
                    </a:lnTo>
                    <a:lnTo>
                      <a:pt x="715934" y="65405"/>
                    </a:lnTo>
                    <a:lnTo>
                      <a:pt x="701019" y="65088"/>
                    </a:lnTo>
                    <a:close/>
                    <a:moveTo>
                      <a:pt x="679609" y="0"/>
                    </a:moveTo>
                    <a:lnTo>
                      <a:pt x="696766" y="318"/>
                    </a:lnTo>
                    <a:lnTo>
                      <a:pt x="714241" y="953"/>
                    </a:lnTo>
                    <a:lnTo>
                      <a:pt x="731715" y="2223"/>
                    </a:lnTo>
                    <a:lnTo>
                      <a:pt x="748555" y="3493"/>
                    </a:lnTo>
                    <a:lnTo>
                      <a:pt x="766030" y="5399"/>
                    </a:lnTo>
                    <a:lnTo>
                      <a:pt x="782551" y="7939"/>
                    </a:lnTo>
                    <a:lnTo>
                      <a:pt x="799708" y="10797"/>
                    </a:lnTo>
                    <a:lnTo>
                      <a:pt x="816230" y="13973"/>
                    </a:lnTo>
                    <a:lnTo>
                      <a:pt x="833069" y="17784"/>
                    </a:lnTo>
                    <a:lnTo>
                      <a:pt x="849273" y="21594"/>
                    </a:lnTo>
                    <a:lnTo>
                      <a:pt x="865159" y="25723"/>
                    </a:lnTo>
                    <a:lnTo>
                      <a:pt x="881363" y="30804"/>
                    </a:lnTo>
                    <a:lnTo>
                      <a:pt x="897249" y="35885"/>
                    </a:lnTo>
                    <a:lnTo>
                      <a:pt x="912817" y="41601"/>
                    </a:lnTo>
                    <a:lnTo>
                      <a:pt x="928704" y="47317"/>
                    </a:lnTo>
                    <a:lnTo>
                      <a:pt x="943954" y="53668"/>
                    </a:lnTo>
                    <a:lnTo>
                      <a:pt x="958887" y="60019"/>
                    </a:lnTo>
                    <a:lnTo>
                      <a:pt x="974138" y="67323"/>
                    </a:lnTo>
                    <a:lnTo>
                      <a:pt x="988753" y="74310"/>
                    </a:lnTo>
                    <a:lnTo>
                      <a:pt x="1003051" y="82249"/>
                    </a:lnTo>
                    <a:lnTo>
                      <a:pt x="1017348" y="90188"/>
                    </a:lnTo>
                    <a:lnTo>
                      <a:pt x="1031646" y="98444"/>
                    </a:lnTo>
                    <a:lnTo>
                      <a:pt x="1045626" y="107019"/>
                    </a:lnTo>
                    <a:lnTo>
                      <a:pt x="1059288" y="116228"/>
                    </a:lnTo>
                    <a:lnTo>
                      <a:pt x="1072632" y="125437"/>
                    </a:lnTo>
                    <a:lnTo>
                      <a:pt x="1085976" y="135282"/>
                    </a:lnTo>
                    <a:lnTo>
                      <a:pt x="1098685" y="144808"/>
                    </a:lnTo>
                    <a:lnTo>
                      <a:pt x="1111394" y="155288"/>
                    </a:lnTo>
                    <a:lnTo>
                      <a:pt x="1123785" y="165768"/>
                    </a:lnTo>
                    <a:lnTo>
                      <a:pt x="1136177" y="176565"/>
                    </a:lnTo>
                    <a:lnTo>
                      <a:pt x="1147932" y="187679"/>
                    </a:lnTo>
                    <a:lnTo>
                      <a:pt x="1159688" y="199112"/>
                    </a:lnTo>
                    <a:lnTo>
                      <a:pt x="1171126" y="210861"/>
                    </a:lnTo>
                    <a:lnTo>
                      <a:pt x="1182246" y="222611"/>
                    </a:lnTo>
                    <a:lnTo>
                      <a:pt x="1193049" y="234996"/>
                    </a:lnTo>
                    <a:lnTo>
                      <a:pt x="1203534" y="247381"/>
                    </a:lnTo>
                    <a:lnTo>
                      <a:pt x="1214019" y="260084"/>
                    </a:lnTo>
                    <a:lnTo>
                      <a:pt x="1223868" y="272786"/>
                    </a:lnTo>
                    <a:lnTo>
                      <a:pt x="1233717" y="286124"/>
                    </a:lnTo>
                    <a:lnTo>
                      <a:pt x="1242614" y="299779"/>
                    </a:lnTo>
                    <a:lnTo>
                      <a:pt x="1251828" y="313434"/>
                    </a:lnTo>
                    <a:lnTo>
                      <a:pt x="1260406" y="327089"/>
                    </a:lnTo>
                    <a:lnTo>
                      <a:pt x="1268985" y="341380"/>
                    </a:lnTo>
                    <a:lnTo>
                      <a:pt x="1276610" y="355670"/>
                    </a:lnTo>
                    <a:lnTo>
                      <a:pt x="1284553" y="370278"/>
                    </a:lnTo>
                    <a:lnTo>
                      <a:pt x="1291861" y="384886"/>
                    </a:lnTo>
                    <a:lnTo>
                      <a:pt x="1298851" y="399811"/>
                    </a:lnTo>
                    <a:lnTo>
                      <a:pt x="1305523" y="414737"/>
                    </a:lnTo>
                    <a:lnTo>
                      <a:pt x="1311560" y="430297"/>
                    </a:lnTo>
                    <a:lnTo>
                      <a:pt x="1317596" y="445858"/>
                    </a:lnTo>
                    <a:lnTo>
                      <a:pt x="1322998" y="461418"/>
                    </a:lnTo>
                    <a:lnTo>
                      <a:pt x="1328399" y="477614"/>
                    </a:lnTo>
                    <a:lnTo>
                      <a:pt x="1333165" y="493492"/>
                    </a:lnTo>
                    <a:lnTo>
                      <a:pt x="1337295" y="509370"/>
                    </a:lnTo>
                    <a:lnTo>
                      <a:pt x="1341425" y="525883"/>
                    </a:lnTo>
                    <a:lnTo>
                      <a:pt x="1344920" y="542397"/>
                    </a:lnTo>
                    <a:lnTo>
                      <a:pt x="1348098" y="559227"/>
                    </a:lnTo>
                    <a:lnTo>
                      <a:pt x="1351275" y="576058"/>
                    </a:lnTo>
                    <a:lnTo>
                      <a:pt x="1353499" y="592571"/>
                    </a:lnTo>
                    <a:lnTo>
                      <a:pt x="1355405" y="610037"/>
                    </a:lnTo>
                    <a:lnTo>
                      <a:pt x="1356676" y="626868"/>
                    </a:lnTo>
                    <a:lnTo>
                      <a:pt x="1357947" y="644334"/>
                    </a:lnTo>
                    <a:lnTo>
                      <a:pt x="1358582" y="661800"/>
                    </a:lnTo>
                    <a:lnTo>
                      <a:pt x="1358900" y="679266"/>
                    </a:lnTo>
                    <a:lnTo>
                      <a:pt x="1358582" y="691333"/>
                    </a:lnTo>
                    <a:lnTo>
                      <a:pt x="1358265" y="703401"/>
                    </a:lnTo>
                    <a:lnTo>
                      <a:pt x="1357947" y="715151"/>
                    </a:lnTo>
                    <a:lnTo>
                      <a:pt x="1356994" y="726900"/>
                    </a:lnTo>
                    <a:lnTo>
                      <a:pt x="1356358" y="738968"/>
                    </a:lnTo>
                    <a:lnTo>
                      <a:pt x="1355088" y="750718"/>
                    </a:lnTo>
                    <a:lnTo>
                      <a:pt x="1353817" y="762150"/>
                    </a:lnTo>
                    <a:lnTo>
                      <a:pt x="1352546" y="773900"/>
                    </a:lnTo>
                    <a:lnTo>
                      <a:pt x="1350639" y="785332"/>
                    </a:lnTo>
                    <a:lnTo>
                      <a:pt x="1348415" y="796764"/>
                    </a:lnTo>
                    <a:lnTo>
                      <a:pt x="1346509" y="808196"/>
                    </a:lnTo>
                    <a:lnTo>
                      <a:pt x="1344285" y="819629"/>
                    </a:lnTo>
                    <a:lnTo>
                      <a:pt x="1342061" y="831061"/>
                    </a:lnTo>
                    <a:lnTo>
                      <a:pt x="1339201" y="842175"/>
                    </a:lnTo>
                    <a:lnTo>
                      <a:pt x="1336342" y="853290"/>
                    </a:lnTo>
                    <a:lnTo>
                      <a:pt x="1333165" y="864405"/>
                    </a:lnTo>
                    <a:lnTo>
                      <a:pt x="1326810" y="885999"/>
                    </a:lnTo>
                    <a:lnTo>
                      <a:pt x="1319503" y="907593"/>
                    </a:lnTo>
                    <a:lnTo>
                      <a:pt x="1311242" y="928870"/>
                    </a:lnTo>
                    <a:lnTo>
                      <a:pt x="1302981" y="949829"/>
                    </a:lnTo>
                    <a:lnTo>
                      <a:pt x="1293449" y="970471"/>
                    </a:lnTo>
                    <a:lnTo>
                      <a:pt x="1283282" y="990477"/>
                    </a:lnTo>
                    <a:lnTo>
                      <a:pt x="1272797" y="1010484"/>
                    </a:lnTo>
                    <a:lnTo>
                      <a:pt x="1261359" y="1029855"/>
                    </a:lnTo>
                    <a:lnTo>
                      <a:pt x="1261359" y="1030172"/>
                    </a:lnTo>
                    <a:lnTo>
                      <a:pt x="1261042" y="1030490"/>
                    </a:lnTo>
                    <a:lnTo>
                      <a:pt x="1261042" y="1030808"/>
                    </a:lnTo>
                    <a:lnTo>
                      <a:pt x="1260724" y="1031443"/>
                    </a:lnTo>
                    <a:lnTo>
                      <a:pt x="1253099" y="1045098"/>
                    </a:lnTo>
                    <a:lnTo>
                      <a:pt x="1245791" y="1058753"/>
                    </a:lnTo>
                    <a:lnTo>
                      <a:pt x="1237530" y="1071773"/>
                    </a:lnTo>
                    <a:lnTo>
                      <a:pt x="1229269" y="1084476"/>
                    </a:lnTo>
                    <a:lnTo>
                      <a:pt x="1220691" y="1097178"/>
                    </a:lnTo>
                    <a:lnTo>
                      <a:pt x="1212112" y="1109563"/>
                    </a:lnTo>
                    <a:lnTo>
                      <a:pt x="1194002" y="1134333"/>
                    </a:lnTo>
                    <a:lnTo>
                      <a:pt x="1175892" y="1158785"/>
                    </a:lnTo>
                    <a:lnTo>
                      <a:pt x="1157146" y="1183873"/>
                    </a:lnTo>
                    <a:lnTo>
                      <a:pt x="1147932" y="1196575"/>
                    </a:lnTo>
                    <a:lnTo>
                      <a:pt x="1139354" y="1209913"/>
                    </a:lnTo>
                    <a:lnTo>
                      <a:pt x="1130458" y="1223250"/>
                    </a:lnTo>
                    <a:lnTo>
                      <a:pt x="1121561" y="1236906"/>
                    </a:lnTo>
                    <a:lnTo>
                      <a:pt x="1112983" y="1251513"/>
                    </a:lnTo>
                    <a:lnTo>
                      <a:pt x="1105040" y="1266439"/>
                    </a:lnTo>
                    <a:lnTo>
                      <a:pt x="1097097" y="1281682"/>
                    </a:lnTo>
                    <a:lnTo>
                      <a:pt x="1089153" y="1297560"/>
                    </a:lnTo>
                    <a:lnTo>
                      <a:pt x="1082164" y="1314391"/>
                    </a:lnTo>
                    <a:lnTo>
                      <a:pt x="1075174" y="1331857"/>
                    </a:lnTo>
                    <a:lnTo>
                      <a:pt x="1068819" y="1350275"/>
                    </a:lnTo>
                    <a:lnTo>
                      <a:pt x="1062783" y="1369329"/>
                    </a:lnTo>
                    <a:lnTo>
                      <a:pt x="1057699" y="1389336"/>
                    </a:lnTo>
                    <a:lnTo>
                      <a:pt x="1054839" y="1399815"/>
                    </a:lnTo>
                    <a:lnTo>
                      <a:pt x="1052615" y="1410295"/>
                    </a:lnTo>
                    <a:lnTo>
                      <a:pt x="1050391" y="1421092"/>
                    </a:lnTo>
                    <a:lnTo>
                      <a:pt x="1048485" y="1432524"/>
                    </a:lnTo>
                    <a:lnTo>
                      <a:pt x="1046579" y="1443956"/>
                    </a:lnTo>
                    <a:lnTo>
                      <a:pt x="1044672" y="1455706"/>
                    </a:lnTo>
                    <a:lnTo>
                      <a:pt x="1042766" y="1467456"/>
                    </a:lnTo>
                    <a:lnTo>
                      <a:pt x="1041495" y="1479841"/>
                    </a:lnTo>
                    <a:lnTo>
                      <a:pt x="1040224" y="1492543"/>
                    </a:lnTo>
                    <a:lnTo>
                      <a:pt x="1039271" y="1505246"/>
                    </a:lnTo>
                    <a:lnTo>
                      <a:pt x="1038636" y="1518583"/>
                    </a:lnTo>
                    <a:lnTo>
                      <a:pt x="1037682" y="1531921"/>
                    </a:lnTo>
                    <a:lnTo>
                      <a:pt x="1037365" y="1546211"/>
                    </a:lnTo>
                    <a:lnTo>
                      <a:pt x="1037047" y="1560184"/>
                    </a:lnTo>
                    <a:lnTo>
                      <a:pt x="1036729" y="1565583"/>
                    </a:lnTo>
                    <a:lnTo>
                      <a:pt x="1035776" y="1571299"/>
                    </a:lnTo>
                    <a:lnTo>
                      <a:pt x="1034505" y="1576697"/>
                    </a:lnTo>
                    <a:lnTo>
                      <a:pt x="1032599" y="1582096"/>
                    </a:lnTo>
                    <a:lnTo>
                      <a:pt x="1030057" y="1586542"/>
                    </a:lnTo>
                    <a:lnTo>
                      <a:pt x="1027198" y="1591305"/>
                    </a:lnTo>
                    <a:lnTo>
                      <a:pt x="1024020" y="1595751"/>
                    </a:lnTo>
                    <a:lnTo>
                      <a:pt x="1020208" y="1599562"/>
                    </a:lnTo>
                    <a:lnTo>
                      <a:pt x="1016395" y="1603055"/>
                    </a:lnTo>
                    <a:lnTo>
                      <a:pt x="1012265" y="1606548"/>
                    </a:lnTo>
                    <a:lnTo>
                      <a:pt x="1007499" y="1609089"/>
                    </a:lnTo>
                    <a:lnTo>
                      <a:pt x="1002733" y="1611629"/>
                    </a:lnTo>
                    <a:lnTo>
                      <a:pt x="997649" y="1613217"/>
                    </a:lnTo>
                    <a:lnTo>
                      <a:pt x="992248" y="1614805"/>
                    </a:lnTo>
                    <a:lnTo>
                      <a:pt x="986847" y="1615758"/>
                    </a:lnTo>
                    <a:lnTo>
                      <a:pt x="980810" y="1616075"/>
                    </a:lnTo>
                    <a:lnTo>
                      <a:pt x="679609" y="1616075"/>
                    </a:lnTo>
                    <a:lnTo>
                      <a:pt x="377772" y="1616075"/>
                    </a:lnTo>
                    <a:lnTo>
                      <a:pt x="371736" y="1615758"/>
                    </a:lnTo>
                    <a:lnTo>
                      <a:pt x="366334" y="1614805"/>
                    </a:lnTo>
                    <a:lnTo>
                      <a:pt x="360933" y="1613217"/>
                    </a:lnTo>
                    <a:lnTo>
                      <a:pt x="355850" y="1611629"/>
                    </a:lnTo>
                    <a:lnTo>
                      <a:pt x="351084" y="1609089"/>
                    </a:lnTo>
                    <a:lnTo>
                      <a:pt x="346318" y="1606548"/>
                    </a:lnTo>
                    <a:lnTo>
                      <a:pt x="342187" y="1603055"/>
                    </a:lnTo>
                    <a:lnTo>
                      <a:pt x="338057" y="1599562"/>
                    </a:lnTo>
                    <a:lnTo>
                      <a:pt x="334562" y="1595751"/>
                    </a:lnTo>
                    <a:lnTo>
                      <a:pt x="331385" y="1591305"/>
                    </a:lnTo>
                    <a:lnTo>
                      <a:pt x="328525" y="1586859"/>
                    </a:lnTo>
                    <a:lnTo>
                      <a:pt x="325984" y="1582096"/>
                    </a:lnTo>
                    <a:lnTo>
                      <a:pt x="324077" y="1576697"/>
                    </a:lnTo>
                    <a:lnTo>
                      <a:pt x="322806" y="1571616"/>
                    </a:lnTo>
                    <a:lnTo>
                      <a:pt x="321853" y="1565900"/>
                    </a:lnTo>
                    <a:lnTo>
                      <a:pt x="321535" y="1560184"/>
                    </a:lnTo>
                    <a:lnTo>
                      <a:pt x="321218" y="1546211"/>
                    </a:lnTo>
                    <a:lnTo>
                      <a:pt x="320900" y="1531921"/>
                    </a:lnTo>
                    <a:lnTo>
                      <a:pt x="320265" y="1518583"/>
                    </a:lnTo>
                    <a:lnTo>
                      <a:pt x="319311" y="1505246"/>
                    </a:lnTo>
                    <a:lnTo>
                      <a:pt x="318358" y="1492543"/>
                    </a:lnTo>
                    <a:lnTo>
                      <a:pt x="317087" y="1479841"/>
                    </a:lnTo>
                    <a:lnTo>
                      <a:pt x="315816" y="1467456"/>
                    </a:lnTo>
                    <a:lnTo>
                      <a:pt x="313910" y="1455706"/>
                    </a:lnTo>
                    <a:lnTo>
                      <a:pt x="312004" y="1443956"/>
                    </a:lnTo>
                    <a:lnTo>
                      <a:pt x="310415" y="1432524"/>
                    </a:lnTo>
                    <a:lnTo>
                      <a:pt x="308191" y="1421409"/>
                    </a:lnTo>
                    <a:lnTo>
                      <a:pt x="305967" y="1410295"/>
                    </a:lnTo>
                    <a:lnTo>
                      <a:pt x="303743" y="1399815"/>
                    </a:lnTo>
                    <a:lnTo>
                      <a:pt x="301201" y="1389336"/>
                    </a:lnTo>
                    <a:lnTo>
                      <a:pt x="295800" y="1369329"/>
                    </a:lnTo>
                    <a:lnTo>
                      <a:pt x="289763" y="1350275"/>
                    </a:lnTo>
                    <a:lnTo>
                      <a:pt x="283409" y="1331857"/>
                    </a:lnTo>
                    <a:lnTo>
                      <a:pt x="276419" y="1314391"/>
                    </a:lnTo>
                    <a:lnTo>
                      <a:pt x="269429" y="1297560"/>
                    </a:lnTo>
                    <a:lnTo>
                      <a:pt x="261804" y="1281682"/>
                    </a:lnTo>
                    <a:lnTo>
                      <a:pt x="253543" y="1266439"/>
                    </a:lnTo>
                    <a:lnTo>
                      <a:pt x="245600" y="1251513"/>
                    </a:lnTo>
                    <a:lnTo>
                      <a:pt x="237021" y="1236906"/>
                    </a:lnTo>
                    <a:lnTo>
                      <a:pt x="228125" y="1223250"/>
                    </a:lnTo>
                    <a:lnTo>
                      <a:pt x="219229" y="1209913"/>
                    </a:lnTo>
                    <a:lnTo>
                      <a:pt x="210650" y="1196575"/>
                    </a:lnTo>
                    <a:lnTo>
                      <a:pt x="201436" y="1183873"/>
                    </a:lnTo>
                    <a:lnTo>
                      <a:pt x="183008" y="1158785"/>
                    </a:lnTo>
                    <a:lnTo>
                      <a:pt x="164580" y="1134333"/>
                    </a:lnTo>
                    <a:lnTo>
                      <a:pt x="146470" y="1109563"/>
                    </a:lnTo>
                    <a:lnTo>
                      <a:pt x="137892" y="1097178"/>
                    </a:lnTo>
                    <a:lnTo>
                      <a:pt x="129313" y="1084476"/>
                    </a:lnTo>
                    <a:lnTo>
                      <a:pt x="121052" y="1071773"/>
                    </a:lnTo>
                    <a:lnTo>
                      <a:pt x="112792" y="1058753"/>
                    </a:lnTo>
                    <a:lnTo>
                      <a:pt x="105484" y="1045098"/>
                    </a:lnTo>
                    <a:lnTo>
                      <a:pt x="97859" y="1031443"/>
                    </a:lnTo>
                    <a:lnTo>
                      <a:pt x="97541" y="1030808"/>
                    </a:lnTo>
                    <a:lnTo>
                      <a:pt x="97223" y="1030490"/>
                    </a:lnTo>
                    <a:lnTo>
                      <a:pt x="97541" y="1030490"/>
                    </a:lnTo>
                    <a:lnTo>
                      <a:pt x="97541" y="1030172"/>
                    </a:lnTo>
                    <a:lnTo>
                      <a:pt x="97223" y="1029855"/>
                    </a:lnTo>
                    <a:lnTo>
                      <a:pt x="85785" y="1010484"/>
                    </a:lnTo>
                    <a:lnTo>
                      <a:pt x="75300" y="990477"/>
                    </a:lnTo>
                    <a:lnTo>
                      <a:pt x="65133" y="970471"/>
                    </a:lnTo>
                    <a:lnTo>
                      <a:pt x="55602" y="949829"/>
                    </a:lnTo>
                    <a:lnTo>
                      <a:pt x="47341" y="928870"/>
                    </a:lnTo>
                    <a:lnTo>
                      <a:pt x="39080" y="907593"/>
                    </a:lnTo>
                    <a:lnTo>
                      <a:pt x="31772" y="885999"/>
                    </a:lnTo>
                    <a:lnTo>
                      <a:pt x="25418" y="864405"/>
                    </a:lnTo>
                    <a:lnTo>
                      <a:pt x="22241" y="853290"/>
                    </a:lnTo>
                    <a:lnTo>
                      <a:pt x="19381" y="842175"/>
                    </a:lnTo>
                    <a:lnTo>
                      <a:pt x="16839" y="831061"/>
                    </a:lnTo>
                    <a:lnTo>
                      <a:pt x="14298" y="819629"/>
                    </a:lnTo>
                    <a:lnTo>
                      <a:pt x="12073" y="808196"/>
                    </a:lnTo>
                    <a:lnTo>
                      <a:pt x="10167" y="796764"/>
                    </a:lnTo>
                    <a:lnTo>
                      <a:pt x="7943" y="785332"/>
                    </a:lnTo>
                    <a:lnTo>
                      <a:pt x="6354" y="773900"/>
                    </a:lnTo>
                    <a:lnTo>
                      <a:pt x="4766" y="762150"/>
                    </a:lnTo>
                    <a:lnTo>
                      <a:pt x="3495" y="750718"/>
                    </a:lnTo>
                    <a:lnTo>
                      <a:pt x="2224" y="738968"/>
                    </a:lnTo>
                    <a:lnTo>
                      <a:pt x="1589" y="726900"/>
                    </a:lnTo>
                    <a:lnTo>
                      <a:pt x="635" y="715151"/>
                    </a:lnTo>
                    <a:lnTo>
                      <a:pt x="318" y="703401"/>
                    </a:lnTo>
                    <a:lnTo>
                      <a:pt x="0" y="691333"/>
                    </a:lnTo>
                    <a:lnTo>
                      <a:pt x="0" y="679266"/>
                    </a:lnTo>
                    <a:lnTo>
                      <a:pt x="0" y="661800"/>
                    </a:lnTo>
                    <a:lnTo>
                      <a:pt x="635" y="644334"/>
                    </a:lnTo>
                    <a:lnTo>
                      <a:pt x="1906" y="626868"/>
                    </a:lnTo>
                    <a:lnTo>
                      <a:pt x="3177" y="610037"/>
                    </a:lnTo>
                    <a:lnTo>
                      <a:pt x="5084" y="592571"/>
                    </a:lnTo>
                    <a:lnTo>
                      <a:pt x="7625" y="576058"/>
                    </a:lnTo>
                    <a:lnTo>
                      <a:pt x="10485" y="559227"/>
                    </a:lnTo>
                    <a:lnTo>
                      <a:pt x="13662" y="542397"/>
                    </a:lnTo>
                    <a:lnTo>
                      <a:pt x="17157" y="525883"/>
                    </a:lnTo>
                    <a:lnTo>
                      <a:pt x="21287" y="509370"/>
                    </a:lnTo>
                    <a:lnTo>
                      <a:pt x="25736" y="493492"/>
                    </a:lnTo>
                    <a:lnTo>
                      <a:pt x="30184" y="477614"/>
                    </a:lnTo>
                    <a:lnTo>
                      <a:pt x="35585" y="461418"/>
                    </a:lnTo>
                    <a:lnTo>
                      <a:pt x="40986" y="445858"/>
                    </a:lnTo>
                    <a:lnTo>
                      <a:pt x="47023" y="430297"/>
                    </a:lnTo>
                    <a:lnTo>
                      <a:pt x="53060" y="414737"/>
                    </a:lnTo>
                    <a:lnTo>
                      <a:pt x="59732" y="399811"/>
                    </a:lnTo>
                    <a:lnTo>
                      <a:pt x="66722" y="384886"/>
                    </a:lnTo>
                    <a:lnTo>
                      <a:pt x="74029" y="370278"/>
                    </a:lnTo>
                    <a:lnTo>
                      <a:pt x="81973" y="355670"/>
                    </a:lnTo>
                    <a:lnTo>
                      <a:pt x="89598" y="341380"/>
                    </a:lnTo>
                    <a:lnTo>
                      <a:pt x="98176" y="327089"/>
                    </a:lnTo>
                    <a:lnTo>
                      <a:pt x="106755" y="313434"/>
                    </a:lnTo>
                    <a:lnTo>
                      <a:pt x="115969" y="299779"/>
                    </a:lnTo>
                    <a:lnTo>
                      <a:pt x="124865" y="286124"/>
                    </a:lnTo>
                    <a:lnTo>
                      <a:pt x="134714" y="272786"/>
                    </a:lnTo>
                    <a:lnTo>
                      <a:pt x="144564" y="260084"/>
                    </a:lnTo>
                    <a:lnTo>
                      <a:pt x="155049" y="247381"/>
                    </a:lnTo>
                    <a:lnTo>
                      <a:pt x="165534" y="234996"/>
                    </a:lnTo>
                    <a:lnTo>
                      <a:pt x="176336" y="222611"/>
                    </a:lnTo>
                    <a:lnTo>
                      <a:pt x="187456" y="210861"/>
                    </a:lnTo>
                    <a:lnTo>
                      <a:pt x="198894" y="199112"/>
                    </a:lnTo>
                    <a:lnTo>
                      <a:pt x="210650" y="187679"/>
                    </a:lnTo>
                    <a:lnTo>
                      <a:pt x="222406" y="176565"/>
                    </a:lnTo>
                    <a:lnTo>
                      <a:pt x="234797" y="165768"/>
                    </a:lnTo>
                    <a:lnTo>
                      <a:pt x="247188" y="155288"/>
                    </a:lnTo>
                    <a:lnTo>
                      <a:pt x="259897" y="144808"/>
                    </a:lnTo>
                    <a:lnTo>
                      <a:pt x="272606" y="135282"/>
                    </a:lnTo>
                    <a:lnTo>
                      <a:pt x="285951" y="125437"/>
                    </a:lnTo>
                    <a:lnTo>
                      <a:pt x="299295" y="116228"/>
                    </a:lnTo>
                    <a:lnTo>
                      <a:pt x="312957" y="107019"/>
                    </a:lnTo>
                    <a:lnTo>
                      <a:pt x="326937" y="98444"/>
                    </a:lnTo>
                    <a:lnTo>
                      <a:pt x="341234" y="90188"/>
                    </a:lnTo>
                    <a:lnTo>
                      <a:pt x="355532" y="82249"/>
                    </a:lnTo>
                    <a:lnTo>
                      <a:pt x="369829" y="74310"/>
                    </a:lnTo>
                    <a:lnTo>
                      <a:pt x="384445" y="67323"/>
                    </a:lnTo>
                    <a:lnTo>
                      <a:pt x="399695" y="60019"/>
                    </a:lnTo>
                    <a:lnTo>
                      <a:pt x="414946" y="53668"/>
                    </a:lnTo>
                    <a:lnTo>
                      <a:pt x="430197" y="47317"/>
                    </a:lnTo>
                    <a:lnTo>
                      <a:pt x="445765" y="41601"/>
                    </a:lnTo>
                    <a:lnTo>
                      <a:pt x="461333" y="35885"/>
                    </a:lnTo>
                    <a:lnTo>
                      <a:pt x="477220" y="30804"/>
                    </a:lnTo>
                    <a:lnTo>
                      <a:pt x="493423" y="25723"/>
                    </a:lnTo>
                    <a:lnTo>
                      <a:pt x="509310" y="21594"/>
                    </a:lnTo>
                    <a:lnTo>
                      <a:pt x="525831" y="17784"/>
                    </a:lnTo>
                    <a:lnTo>
                      <a:pt x="542353" y="13973"/>
                    </a:lnTo>
                    <a:lnTo>
                      <a:pt x="558874" y="10797"/>
                    </a:lnTo>
                    <a:lnTo>
                      <a:pt x="576031" y="7939"/>
                    </a:lnTo>
                    <a:lnTo>
                      <a:pt x="592871" y="5399"/>
                    </a:lnTo>
                    <a:lnTo>
                      <a:pt x="610028" y="3493"/>
                    </a:lnTo>
                    <a:lnTo>
                      <a:pt x="626867" y="2223"/>
                    </a:lnTo>
                    <a:lnTo>
                      <a:pt x="644342" y="953"/>
                    </a:lnTo>
                    <a:lnTo>
                      <a:pt x="661816" y="318"/>
                    </a:lnTo>
                    <a:lnTo>
                      <a:pt x="679609" y="0"/>
                    </a:lnTo>
                    <a:close/>
                  </a:path>
                </a:pathLst>
              </a:custGeom>
              <a:solidFill>
                <a:srgbClr val="0170C1"/>
              </a:solidFill>
              <a:ln>
                <a:noFill/>
              </a:ln>
            </p:spPr>
            <p:txBody>
              <a:bodyPr bIns="720000"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sp>
            <p:nvSpPr>
              <p:cNvPr id="31" name="矩形 30"/>
              <p:cNvSpPr/>
              <p:nvPr/>
            </p:nvSpPr>
            <p:spPr>
              <a:xfrm rot="20353119">
                <a:off x="7130426" y="2463297"/>
                <a:ext cx="123513" cy="189004"/>
              </a:xfrm>
              <a:custGeom>
                <a:avLst/>
                <a:gdLst>
                  <a:gd name="connsiteX0" fmla="*/ 0 w 120041"/>
                  <a:gd name="connsiteY0" fmla="*/ 0 h 185738"/>
                  <a:gd name="connsiteX1" fmla="*/ 120041 w 120041"/>
                  <a:gd name="connsiteY1" fmla="*/ 0 h 185738"/>
                  <a:gd name="connsiteX2" fmla="*/ 120041 w 120041"/>
                  <a:gd name="connsiteY2" fmla="*/ 185738 h 185738"/>
                  <a:gd name="connsiteX3" fmla="*/ 0 w 120041"/>
                  <a:gd name="connsiteY3" fmla="*/ 185738 h 185738"/>
                  <a:gd name="connsiteX4" fmla="*/ 0 w 120041"/>
                  <a:gd name="connsiteY4" fmla="*/ 0 h 185738"/>
                  <a:gd name="connsiteX0-1" fmla="*/ 0 w 120041"/>
                  <a:gd name="connsiteY0-2" fmla="*/ 0 h 185738"/>
                  <a:gd name="connsiteX1-3" fmla="*/ 120041 w 120041"/>
                  <a:gd name="connsiteY1-4" fmla="*/ 0 h 185738"/>
                  <a:gd name="connsiteX2-5" fmla="*/ 89946 w 120041"/>
                  <a:gd name="connsiteY2-6" fmla="*/ 184505 h 185738"/>
                  <a:gd name="connsiteX3-7" fmla="*/ 0 w 120041"/>
                  <a:gd name="connsiteY3-8" fmla="*/ 185738 h 185738"/>
                  <a:gd name="connsiteX4-9" fmla="*/ 0 w 120041"/>
                  <a:gd name="connsiteY4-10" fmla="*/ 0 h 185738"/>
                  <a:gd name="connsiteX0-11" fmla="*/ 0 w 120041"/>
                  <a:gd name="connsiteY0-12" fmla="*/ 0 h 188729"/>
                  <a:gd name="connsiteX1-13" fmla="*/ 120041 w 120041"/>
                  <a:gd name="connsiteY1-14" fmla="*/ 0 h 188729"/>
                  <a:gd name="connsiteX2-15" fmla="*/ 101079 w 120041"/>
                  <a:gd name="connsiteY2-16" fmla="*/ 188729 h 188729"/>
                  <a:gd name="connsiteX3-17" fmla="*/ 0 w 120041"/>
                  <a:gd name="connsiteY3-18" fmla="*/ 185738 h 188729"/>
                  <a:gd name="connsiteX4-19" fmla="*/ 0 w 120041"/>
                  <a:gd name="connsiteY4-20" fmla="*/ 0 h 188729"/>
                  <a:gd name="connsiteX0-21" fmla="*/ 0 w 120041"/>
                  <a:gd name="connsiteY0-22" fmla="*/ 0 h 185738"/>
                  <a:gd name="connsiteX1-23" fmla="*/ 120041 w 120041"/>
                  <a:gd name="connsiteY1-24" fmla="*/ 0 h 185738"/>
                  <a:gd name="connsiteX2-25" fmla="*/ 114140 w 120041"/>
                  <a:gd name="connsiteY2-26" fmla="*/ 127465 h 185738"/>
                  <a:gd name="connsiteX3-27" fmla="*/ 0 w 120041"/>
                  <a:gd name="connsiteY3-28" fmla="*/ 185738 h 185738"/>
                  <a:gd name="connsiteX4-29" fmla="*/ 0 w 120041"/>
                  <a:gd name="connsiteY4-30" fmla="*/ 0 h 185738"/>
                  <a:gd name="connsiteX0-31" fmla="*/ 0 w 120041"/>
                  <a:gd name="connsiteY0-32" fmla="*/ 0 h 185738"/>
                  <a:gd name="connsiteX1-33" fmla="*/ 120041 w 120041"/>
                  <a:gd name="connsiteY1-34" fmla="*/ 0 h 185738"/>
                  <a:gd name="connsiteX2-35" fmla="*/ 107461 w 120041"/>
                  <a:gd name="connsiteY2-36" fmla="*/ 124931 h 185738"/>
                  <a:gd name="connsiteX3-37" fmla="*/ 0 w 120041"/>
                  <a:gd name="connsiteY3-38" fmla="*/ 185738 h 185738"/>
                  <a:gd name="connsiteX4-39" fmla="*/ 0 w 120041"/>
                  <a:gd name="connsiteY4-40" fmla="*/ 0 h 185738"/>
                  <a:gd name="connsiteX0-41" fmla="*/ 0 w 129225"/>
                  <a:gd name="connsiteY0-42" fmla="*/ 0 h 190616"/>
                  <a:gd name="connsiteX1-43" fmla="*/ 120041 w 129225"/>
                  <a:gd name="connsiteY1-44" fmla="*/ 0 h 190616"/>
                  <a:gd name="connsiteX2-45" fmla="*/ 107461 w 129225"/>
                  <a:gd name="connsiteY2-46" fmla="*/ 124931 h 190616"/>
                  <a:gd name="connsiteX3-47" fmla="*/ 0 w 129225"/>
                  <a:gd name="connsiteY3-48" fmla="*/ 185738 h 190616"/>
                  <a:gd name="connsiteX4-49" fmla="*/ 0 w 129225"/>
                  <a:gd name="connsiteY4-50" fmla="*/ 0 h 190616"/>
                  <a:gd name="connsiteX0-51" fmla="*/ 0 w 124507"/>
                  <a:gd name="connsiteY0-52" fmla="*/ 2535 h 193179"/>
                  <a:gd name="connsiteX1-53" fmla="*/ 113362 w 124507"/>
                  <a:gd name="connsiteY1-54" fmla="*/ 0 h 193179"/>
                  <a:gd name="connsiteX2-55" fmla="*/ 107461 w 124507"/>
                  <a:gd name="connsiteY2-56" fmla="*/ 127466 h 193179"/>
                  <a:gd name="connsiteX3-57" fmla="*/ 0 w 124507"/>
                  <a:gd name="connsiteY3-58" fmla="*/ 188273 h 193179"/>
                  <a:gd name="connsiteX4-59" fmla="*/ 0 w 124507"/>
                  <a:gd name="connsiteY4-60" fmla="*/ 2535 h 193179"/>
                  <a:gd name="connsiteX0-61" fmla="*/ 0 w 121777"/>
                  <a:gd name="connsiteY0-62" fmla="*/ 2535 h 194298"/>
                  <a:gd name="connsiteX1-63" fmla="*/ 113362 w 121777"/>
                  <a:gd name="connsiteY1-64" fmla="*/ 0 h 194298"/>
                  <a:gd name="connsiteX2-65" fmla="*/ 107461 w 121777"/>
                  <a:gd name="connsiteY2-66" fmla="*/ 127466 h 194298"/>
                  <a:gd name="connsiteX3-67" fmla="*/ 0 w 121777"/>
                  <a:gd name="connsiteY3-68" fmla="*/ 188273 h 194298"/>
                  <a:gd name="connsiteX4-69" fmla="*/ 0 w 121777"/>
                  <a:gd name="connsiteY4-70" fmla="*/ 2535 h 194298"/>
                  <a:gd name="connsiteX0-71" fmla="*/ 0 w 123513"/>
                  <a:gd name="connsiteY0-72" fmla="*/ 2535 h 194065"/>
                  <a:gd name="connsiteX1-73" fmla="*/ 113362 w 123513"/>
                  <a:gd name="connsiteY1-74" fmla="*/ 0 h 194065"/>
                  <a:gd name="connsiteX2-75" fmla="*/ 107461 w 123513"/>
                  <a:gd name="connsiteY2-76" fmla="*/ 127466 h 194065"/>
                  <a:gd name="connsiteX3-77" fmla="*/ 0 w 123513"/>
                  <a:gd name="connsiteY3-78" fmla="*/ 188273 h 194065"/>
                  <a:gd name="connsiteX4-79" fmla="*/ 0 w 123513"/>
                  <a:gd name="connsiteY4-80" fmla="*/ 2535 h 194065"/>
                  <a:gd name="connsiteX0-81" fmla="*/ 35622 w 123513"/>
                  <a:gd name="connsiteY0-82" fmla="*/ 16053 h 194065"/>
                  <a:gd name="connsiteX1-83" fmla="*/ 113362 w 123513"/>
                  <a:gd name="connsiteY1-84" fmla="*/ 0 h 194065"/>
                  <a:gd name="connsiteX2-85" fmla="*/ 107461 w 123513"/>
                  <a:gd name="connsiteY2-86" fmla="*/ 127466 h 194065"/>
                  <a:gd name="connsiteX3-87" fmla="*/ 0 w 123513"/>
                  <a:gd name="connsiteY3-88" fmla="*/ 188273 h 194065"/>
                  <a:gd name="connsiteX4-89" fmla="*/ 35622 w 123513"/>
                  <a:gd name="connsiteY4-90" fmla="*/ 16053 h 194065"/>
                  <a:gd name="connsiteX0-91" fmla="*/ 35622 w 123513"/>
                  <a:gd name="connsiteY0-92" fmla="*/ 16053 h 189004"/>
                  <a:gd name="connsiteX1-93" fmla="*/ 113362 w 123513"/>
                  <a:gd name="connsiteY1-94" fmla="*/ 0 h 189004"/>
                  <a:gd name="connsiteX2-95" fmla="*/ 107461 w 123513"/>
                  <a:gd name="connsiteY2-96" fmla="*/ 127466 h 189004"/>
                  <a:gd name="connsiteX3-97" fmla="*/ 0 w 123513"/>
                  <a:gd name="connsiteY3-98" fmla="*/ 188273 h 189004"/>
                  <a:gd name="connsiteX4-99" fmla="*/ 8535 w 123513"/>
                  <a:gd name="connsiteY4-100" fmla="*/ 88698 h 189004"/>
                  <a:gd name="connsiteX5" fmla="*/ 35622 w 123513"/>
                  <a:gd name="connsiteY5" fmla="*/ 16053 h 1890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123513" h="189004">
                    <a:moveTo>
                      <a:pt x="35622" y="16053"/>
                    </a:moveTo>
                    <a:lnTo>
                      <a:pt x="113362" y="0"/>
                    </a:lnTo>
                    <a:cubicBezTo>
                      <a:pt x="131272" y="20822"/>
                      <a:pt x="123056" y="84647"/>
                      <a:pt x="107461" y="127466"/>
                    </a:cubicBezTo>
                    <a:cubicBezTo>
                      <a:pt x="91866" y="170285"/>
                      <a:pt x="14402" y="193518"/>
                      <a:pt x="0" y="188273"/>
                    </a:cubicBezTo>
                    <a:cubicBezTo>
                      <a:pt x="7016" y="157513"/>
                      <a:pt x="1519" y="119458"/>
                      <a:pt x="8535" y="88698"/>
                    </a:cubicBezTo>
                    <a:lnTo>
                      <a:pt x="35622" y="160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288280" y="2820631"/>
              <a:ext cx="1615440" cy="1323439"/>
            </a:xfrm>
            <a:prstGeom prst="rect">
              <a:avLst/>
            </a:prstGeom>
            <a:noFill/>
          </p:spPr>
          <p:txBody>
            <a:bodyPr wrap="square" rtlCol="0">
              <a:spAutoFit/>
            </a:bodyPr>
            <a:lstStyle/>
            <a:p>
              <a:pPr algn="ctr"/>
              <a:r>
                <a:rPr lang="zh-CN" altLang="en-US" sz="4000" dirty="0">
                  <a:solidFill>
                    <a:schemeClr val="bg1"/>
                  </a:solidFill>
                  <a:latin typeface="方正尚酷简体" panose="03000509000000000000" pitchFamily="65" charset="-122"/>
                  <a:ea typeface="方正尚酷简体" panose="03000509000000000000" pitchFamily="65" charset="-122"/>
                </a:rPr>
                <a:t>研究</a:t>
              </a:r>
              <a:r>
                <a:rPr lang="zh-CN" altLang="en-US" sz="4000" dirty="0" smtClean="0">
                  <a:solidFill>
                    <a:schemeClr val="bg1"/>
                  </a:solidFill>
                  <a:latin typeface="方正尚酷简体" panose="03000509000000000000" pitchFamily="65" charset="-122"/>
                  <a:ea typeface="方正尚酷简体" panose="03000509000000000000" pitchFamily="65" charset="-122"/>
                </a:rPr>
                <a:t>背景</a:t>
              </a:r>
              <a:endParaRPr lang="zh-CN" altLang="en-US" sz="4000" dirty="0">
                <a:solidFill>
                  <a:schemeClr val="bg1"/>
                </a:solidFill>
                <a:latin typeface="方正尚酷简体" panose="03000509000000000000" pitchFamily="65" charset="-122"/>
                <a:ea typeface="方正尚酷简体" panose="03000509000000000000" pitchFamily="65" charset="-122"/>
              </a:endParaRPr>
            </a:p>
          </p:txBody>
        </p:sp>
      </p:grpSp>
      <p:sp>
        <p:nvSpPr>
          <p:cNvPr id="16" name="任意多边形 15"/>
          <p:cNvSpPr/>
          <p:nvPr/>
        </p:nvSpPr>
        <p:spPr>
          <a:xfrm>
            <a:off x="777240" y="2106673"/>
            <a:ext cx="4389120" cy="746760"/>
          </a:xfrm>
          <a:custGeom>
            <a:avLst/>
            <a:gdLst>
              <a:gd name="connsiteX0" fmla="*/ 4389120 w 4389120"/>
              <a:gd name="connsiteY0" fmla="*/ 746760 h 746760"/>
              <a:gd name="connsiteX1" fmla="*/ 3642360 w 4389120"/>
              <a:gd name="connsiteY1" fmla="*/ 0 h 746760"/>
              <a:gd name="connsiteX2" fmla="*/ 0 w 4389120"/>
              <a:gd name="connsiteY2" fmla="*/ 0 h 746760"/>
            </a:gdLst>
            <a:ahLst/>
            <a:cxnLst>
              <a:cxn ang="0">
                <a:pos x="connsiteX0" y="connsiteY0"/>
              </a:cxn>
              <a:cxn ang="0">
                <a:pos x="connsiteX1" y="connsiteY1"/>
              </a:cxn>
              <a:cxn ang="0">
                <a:pos x="connsiteX2" y="connsiteY2"/>
              </a:cxn>
            </a:cxnLst>
            <a:rect l="l" t="t" r="r" b="b"/>
            <a:pathLst>
              <a:path w="4389120" h="746760">
                <a:moveTo>
                  <a:pt x="4389120" y="746760"/>
                </a:moveTo>
                <a:lnTo>
                  <a:pt x="3642360" y="0"/>
                </a:lnTo>
                <a:lnTo>
                  <a:pt x="0" y="0"/>
                </a:lnTo>
              </a:path>
            </a:pathLst>
          </a:custGeom>
          <a:noFill/>
          <a:ln w="57150">
            <a:solidFill>
              <a:srgbClr val="0170C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53440" y="1592263"/>
            <a:ext cx="2636520" cy="400110"/>
          </a:xfrm>
          <a:prstGeom prst="rect">
            <a:avLst/>
          </a:prstGeom>
          <a:noFill/>
        </p:spPr>
        <p:txBody>
          <a:bodyPr wrap="square" rtlCol="0">
            <a:spAutoFit/>
          </a:bodyPr>
          <a:lstStyle/>
          <a:p>
            <a:r>
              <a:rPr lang="zh-CN" altLang="en-US" sz="2000" dirty="0" smtClean="0">
                <a:solidFill>
                  <a:schemeClr val="tx1">
                    <a:lumMod val="75000"/>
                    <a:lumOff val="25000"/>
                  </a:schemeClr>
                </a:solidFill>
                <a:latin typeface="方正尚酷简体" panose="03000509000000000000" pitchFamily="65" charset="-122"/>
                <a:ea typeface="方正尚酷简体" panose="03000509000000000000" pitchFamily="65" charset="-122"/>
              </a:rPr>
              <a:t>点击插入关键词一</a:t>
            </a:r>
            <a:endParaRPr lang="zh-CN" altLang="en-US" sz="2000" dirty="0">
              <a:solidFill>
                <a:schemeClr val="tx1">
                  <a:lumMod val="75000"/>
                  <a:lumOff val="25000"/>
                </a:schemeClr>
              </a:solidFill>
              <a:latin typeface="方正尚酷简体" panose="03000509000000000000" pitchFamily="65" charset="-122"/>
              <a:ea typeface="方正尚酷简体" panose="03000509000000000000" pitchFamily="65" charset="-122"/>
            </a:endParaRPr>
          </a:p>
        </p:txBody>
      </p:sp>
      <p:sp>
        <p:nvSpPr>
          <p:cNvPr id="18" name="文本框 17"/>
          <p:cNvSpPr txBox="1"/>
          <p:nvPr/>
        </p:nvSpPr>
        <p:spPr>
          <a:xfrm>
            <a:off x="838200" y="2244755"/>
            <a:ext cx="3596640" cy="954107"/>
          </a:xfrm>
          <a:prstGeom prst="rect">
            <a:avLst/>
          </a:prstGeom>
          <a:noFill/>
        </p:spPr>
        <p:txBody>
          <a:bodyPr wrap="square" rtlCol="0">
            <a:spAutoFit/>
          </a:bodyPr>
          <a:lstStyle/>
          <a:p>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炫更多模板：亮亮图文旗舰店</a:t>
            </a:r>
            <a:r>
              <a:rPr lang="en-US" altLang="zh-CN"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https://liangliangtuwen.tmall.com</a:t>
            </a:r>
            <a:endPar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19" name="任意多边形 18"/>
          <p:cNvSpPr/>
          <p:nvPr/>
        </p:nvSpPr>
        <p:spPr>
          <a:xfrm flipV="1">
            <a:off x="777240" y="3827870"/>
            <a:ext cx="4389120" cy="746760"/>
          </a:xfrm>
          <a:custGeom>
            <a:avLst/>
            <a:gdLst>
              <a:gd name="connsiteX0" fmla="*/ 4389120 w 4389120"/>
              <a:gd name="connsiteY0" fmla="*/ 746760 h 746760"/>
              <a:gd name="connsiteX1" fmla="*/ 3642360 w 4389120"/>
              <a:gd name="connsiteY1" fmla="*/ 0 h 746760"/>
              <a:gd name="connsiteX2" fmla="*/ 0 w 4389120"/>
              <a:gd name="connsiteY2" fmla="*/ 0 h 746760"/>
            </a:gdLst>
            <a:ahLst/>
            <a:cxnLst>
              <a:cxn ang="0">
                <a:pos x="connsiteX0" y="connsiteY0"/>
              </a:cxn>
              <a:cxn ang="0">
                <a:pos x="connsiteX1" y="connsiteY1"/>
              </a:cxn>
              <a:cxn ang="0">
                <a:pos x="connsiteX2" y="connsiteY2"/>
              </a:cxn>
            </a:cxnLst>
            <a:rect l="l" t="t" r="r" b="b"/>
            <a:pathLst>
              <a:path w="4389120" h="746760">
                <a:moveTo>
                  <a:pt x="4389120" y="746760"/>
                </a:moveTo>
                <a:lnTo>
                  <a:pt x="3642360" y="0"/>
                </a:lnTo>
                <a:lnTo>
                  <a:pt x="0" y="0"/>
                </a:lnTo>
              </a:path>
            </a:pathLst>
          </a:custGeom>
          <a:noFill/>
          <a:ln w="57150">
            <a:solidFill>
              <a:srgbClr val="0170C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53440" y="4033000"/>
            <a:ext cx="2636520" cy="400110"/>
          </a:xfrm>
          <a:prstGeom prst="rect">
            <a:avLst/>
          </a:prstGeom>
          <a:noFill/>
        </p:spPr>
        <p:txBody>
          <a:bodyPr wrap="square" rtlCol="0">
            <a:spAutoFit/>
          </a:bodyPr>
          <a:lstStyle/>
          <a:p>
            <a:r>
              <a:rPr lang="zh-CN" altLang="en-US" sz="2000" dirty="0" smtClean="0">
                <a:solidFill>
                  <a:schemeClr val="tx1">
                    <a:lumMod val="75000"/>
                    <a:lumOff val="25000"/>
                  </a:schemeClr>
                </a:solidFill>
                <a:latin typeface="方正尚酷简体" panose="03000509000000000000" pitchFamily="65" charset="-122"/>
                <a:ea typeface="方正尚酷简体" panose="03000509000000000000" pitchFamily="65" charset="-122"/>
              </a:rPr>
              <a:t>点击插入关键词二</a:t>
            </a:r>
            <a:endParaRPr lang="zh-CN" altLang="en-US" sz="2000" dirty="0">
              <a:solidFill>
                <a:schemeClr val="tx1">
                  <a:lumMod val="75000"/>
                  <a:lumOff val="25000"/>
                </a:schemeClr>
              </a:solidFill>
              <a:latin typeface="方正尚酷简体" panose="03000509000000000000" pitchFamily="65" charset="-122"/>
              <a:ea typeface="方正尚酷简体" panose="03000509000000000000" pitchFamily="65" charset="-122"/>
            </a:endParaRPr>
          </a:p>
        </p:txBody>
      </p:sp>
      <p:sp>
        <p:nvSpPr>
          <p:cNvPr id="21" name="文本框 20"/>
          <p:cNvSpPr txBox="1"/>
          <p:nvPr/>
        </p:nvSpPr>
        <p:spPr>
          <a:xfrm>
            <a:off x="838200" y="4685492"/>
            <a:ext cx="3596640" cy="1384995"/>
          </a:xfrm>
          <a:prstGeom prst="rect">
            <a:avLst/>
          </a:prstGeom>
          <a:noFill/>
        </p:spPr>
        <p:txBody>
          <a:bodyPr wrap="square" rtlCol="0">
            <a:spAutoFit/>
          </a:bodyPr>
          <a:lstStyle/>
          <a:p>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23" name="文本框 22"/>
          <p:cNvSpPr txBox="1"/>
          <p:nvPr/>
        </p:nvSpPr>
        <p:spPr>
          <a:xfrm>
            <a:off x="9250998" y="1592263"/>
            <a:ext cx="2636520" cy="400110"/>
          </a:xfrm>
          <a:prstGeom prst="rect">
            <a:avLst/>
          </a:prstGeom>
          <a:noFill/>
        </p:spPr>
        <p:txBody>
          <a:bodyPr wrap="square" rtlCol="0">
            <a:spAutoFit/>
          </a:bodyPr>
          <a:lstStyle/>
          <a:p>
            <a:r>
              <a:rPr lang="zh-CN" altLang="en-US" sz="2000" dirty="0" smtClean="0">
                <a:solidFill>
                  <a:schemeClr val="tx1">
                    <a:lumMod val="75000"/>
                    <a:lumOff val="25000"/>
                  </a:schemeClr>
                </a:solidFill>
                <a:latin typeface="方正尚酷简体" panose="03000509000000000000" pitchFamily="65" charset="-122"/>
                <a:ea typeface="方正尚酷简体" panose="03000509000000000000" pitchFamily="65" charset="-122"/>
              </a:rPr>
              <a:t>点击插入关键词三</a:t>
            </a:r>
            <a:endParaRPr lang="zh-CN" altLang="en-US" sz="2000" dirty="0">
              <a:solidFill>
                <a:schemeClr val="tx1">
                  <a:lumMod val="75000"/>
                  <a:lumOff val="25000"/>
                </a:schemeClr>
              </a:solidFill>
              <a:latin typeface="方正尚酷简体" panose="03000509000000000000" pitchFamily="65" charset="-122"/>
              <a:ea typeface="方正尚酷简体" panose="03000509000000000000" pitchFamily="65" charset="-122"/>
            </a:endParaRPr>
          </a:p>
        </p:txBody>
      </p:sp>
      <p:sp>
        <p:nvSpPr>
          <p:cNvPr id="24" name="文本框 23"/>
          <p:cNvSpPr txBox="1"/>
          <p:nvPr/>
        </p:nvSpPr>
        <p:spPr>
          <a:xfrm>
            <a:off x="7962899" y="2244755"/>
            <a:ext cx="3596640" cy="1384995"/>
          </a:xfrm>
          <a:prstGeom prst="rect">
            <a:avLst/>
          </a:prstGeom>
          <a:noFill/>
        </p:spPr>
        <p:txBody>
          <a:bodyPr wrap="square" rtlCol="0">
            <a:spAutoFit/>
          </a:bodyPr>
          <a:lstStyle/>
          <a:p>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26" name="任意多边形 25"/>
          <p:cNvSpPr/>
          <p:nvPr/>
        </p:nvSpPr>
        <p:spPr>
          <a:xfrm flipH="1" flipV="1">
            <a:off x="7162800" y="3765511"/>
            <a:ext cx="4370388" cy="784152"/>
          </a:xfrm>
          <a:custGeom>
            <a:avLst/>
            <a:gdLst>
              <a:gd name="connsiteX0" fmla="*/ 4389120 w 4389120"/>
              <a:gd name="connsiteY0" fmla="*/ 746760 h 746760"/>
              <a:gd name="connsiteX1" fmla="*/ 3642360 w 4389120"/>
              <a:gd name="connsiteY1" fmla="*/ 0 h 746760"/>
              <a:gd name="connsiteX2" fmla="*/ 0 w 4389120"/>
              <a:gd name="connsiteY2" fmla="*/ 0 h 746760"/>
            </a:gdLst>
            <a:ahLst/>
            <a:cxnLst>
              <a:cxn ang="0">
                <a:pos x="connsiteX0" y="connsiteY0"/>
              </a:cxn>
              <a:cxn ang="0">
                <a:pos x="connsiteX1" y="connsiteY1"/>
              </a:cxn>
              <a:cxn ang="0">
                <a:pos x="connsiteX2" y="connsiteY2"/>
              </a:cxn>
            </a:cxnLst>
            <a:rect l="l" t="t" r="r" b="b"/>
            <a:pathLst>
              <a:path w="4389120" h="746760">
                <a:moveTo>
                  <a:pt x="4389120" y="746760"/>
                </a:moveTo>
                <a:lnTo>
                  <a:pt x="3642360" y="0"/>
                </a:lnTo>
                <a:lnTo>
                  <a:pt x="0" y="0"/>
                </a:lnTo>
              </a:path>
            </a:pathLst>
          </a:custGeom>
          <a:noFill/>
          <a:ln w="57150">
            <a:solidFill>
              <a:srgbClr val="0170C1"/>
            </a:solidFill>
            <a:headEnd type="none"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9250998" y="3995733"/>
            <a:ext cx="2636520" cy="400110"/>
          </a:xfrm>
          <a:prstGeom prst="rect">
            <a:avLst/>
          </a:prstGeom>
          <a:noFill/>
        </p:spPr>
        <p:txBody>
          <a:bodyPr wrap="square" rtlCol="0">
            <a:spAutoFit/>
          </a:bodyPr>
          <a:lstStyle/>
          <a:p>
            <a:r>
              <a:rPr lang="zh-CN" altLang="en-US" sz="2000" dirty="0" smtClean="0">
                <a:solidFill>
                  <a:schemeClr val="tx1">
                    <a:lumMod val="75000"/>
                    <a:lumOff val="25000"/>
                  </a:schemeClr>
                </a:solidFill>
                <a:latin typeface="方正尚酷简体" panose="03000509000000000000" pitchFamily="65" charset="-122"/>
                <a:ea typeface="方正尚酷简体" panose="03000509000000000000" pitchFamily="65" charset="-122"/>
              </a:rPr>
              <a:t>点击插入关键词四</a:t>
            </a:r>
            <a:endParaRPr lang="zh-CN" altLang="en-US" sz="2000" dirty="0">
              <a:solidFill>
                <a:schemeClr val="tx1">
                  <a:lumMod val="75000"/>
                  <a:lumOff val="25000"/>
                </a:schemeClr>
              </a:solidFill>
              <a:latin typeface="方正尚酷简体" panose="03000509000000000000" pitchFamily="65" charset="-122"/>
              <a:ea typeface="方正尚酷简体" panose="03000509000000000000" pitchFamily="65" charset="-122"/>
            </a:endParaRPr>
          </a:p>
        </p:txBody>
      </p:sp>
      <p:sp>
        <p:nvSpPr>
          <p:cNvPr id="28" name="文本框 27"/>
          <p:cNvSpPr txBox="1"/>
          <p:nvPr/>
        </p:nvSpPr>
        <p:spPr>
          <a:xfrm>
            <a:off x="7962899" y="4697185"/>
            <a:ext cx="3596640" cy="1384995"/>
          </a:xfrm>
          <a:prstGeom prst="rect">
            <a:avLst/>
          </a:prstGeom>
          <a:noFill/>
        </p:spPr>
        <p:txBody>
          <a:bodyPr wrap="square" rtlCol="0">
            <a:spAutoFit/>
          </a:bodyPr>
          <a:lstStyle/>
          <a:p>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30" name="矩形 29"/>
          <p:cNvSpPr/>
          <p:nvPr/>
        </p:nvSpPr>
        <p:spPr>
          <a:xfrm>
            <a:off x="7004050" y="2424173"/>
            <a:ext cx="27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论文相关研究背景</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right)">
                                      <p:cBhvr>
                                        <p:cTn id="13" dur="500"/>
                                        <p:tgtEl>
                                          <p:spTgt spid="1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righ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par>
                          <p:cTn id="43" fill="hold">
                            <p:stCondLst>
                              <p:cond delay="4500"/>
                            </p:stCondLst>
                            <p:childTnLst>
                              <p:par>
                                <p:cTn id="44" presetID="42"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6000"/>
                            </p:stCondLst>
                            <p:childTnLst>
                              <p:par>
                                <p:cTn id="54" presetID="42"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par>
                          <p:cTn id="59" fill="hold">
                            <p:stCondLst>
                              <p:cond delay="7000"/>
                            </p:stCondLst>
                            <p:childTnLst>
                              <p:par>
                                <p:cTn id="60" presetID="10" presetClass="entr" presetSubtype="0"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6" grpId="0" animBg="1"/>
      <p:bldP spid="17" grpId="0"/>
      <p:bldP spid="18" grpId="0"/>
      <p:bldP spid="19" grpId="0" animBg="1"/>
      <p:bldP spid="20" grpId="0"/>
      <p:bldP spid="21" grpId="0"/>
      <p:bldP spid="23" grpId="0"/>
      <p:bldP spid="24" grpId="0"/>
      <p:bldP spid="26" grpId="0" animBg="1"/>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47738" y="5568832"/>
            <a:ext cx="10712594" cy="1135855"/>
          </a:xfrm>
          <a:prstGeom prst="rect">
            <a:avLst/>
          </a:prstGeom>
          <a:noFill/>
          <a:ln w="28575">
            <a:solidFill>
              <a:srgbClr val="0170C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65" name="文本框 6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国外相关研究现状</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grpSp>
        <p:nvGrpSpPr>
          <p:cNvPr id="66" name="组合 65"/>
          <p:cNvGrpSpPr/>
          <p:nvPr/>
        </p:nvGrpSpPr>
        <p:grpSpPr>
          <a:xfrm>
            <a:off x="1965960" y="1470631"/>
            <a:ext cx="7902368" cy="3893849"/>
            <a:chOff x="714375" y="785813"/>
            <a:chExt cx="7767638" cy="3827463"/>
          </a:xfrm>
          <a:solidFill>
            <a:schemeClr val="bg1">
              <a:lumMod val="50000"/>
            </a:schemeClr>
          </a:solidFill>
        </p:grpSpPr>
        <p:sp>
          <p:nvSpPr>
            <p:cNvPr id="67"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8"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9"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0"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1"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2"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3"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4"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5"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6"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7"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8"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9"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0"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1"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2"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3"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4"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5"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6"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7"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8"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9"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0"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1"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2"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3"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4"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5"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6"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7"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8"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9"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0"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1"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2"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3"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5"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6"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7"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8"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9"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0"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1"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2"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3"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4"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5"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6"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7"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8"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9"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0"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1"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2"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3"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4"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5"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6"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7"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8"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9"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0"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1"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2"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3"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4"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5"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6"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7"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8"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9"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0"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1"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2"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3"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4"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5"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6"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7"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8"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9"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0"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1"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2"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3"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4"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5"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6"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7"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8"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9"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0"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1"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2"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3"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4"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5"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6"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7"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8"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9"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0"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1"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2"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3"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4"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5"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6"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7"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8"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9"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0"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1"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2"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3"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4"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5"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6"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7"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8"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0170C1"/>
            </a:solid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9" name="Freeform 126"/>
            <p:cNvSpPr>
              <a:spLocks noEditPoints="1"/>
            </p:cNvSpPr>
            <p:nvPr/>
          </p:nvSpPr>
          <p:spPr bwMode="auto">
            <a:xfrm>
              <a:off x="4159250" y="2241550"/>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0"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1"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2"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3"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4"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95"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6"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7"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8"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9"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0"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1"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2"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3"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4"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5"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6"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7"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8"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9"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0"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1"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12"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3"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0170C1"/>
            </a:solid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5"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6"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7"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8"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9"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0170C1"/>
            </a:solidFill>
            <a:ln w="9525">
              <a:noFill/>
              <a:round/>
            </a:ln>
          </p:spPr>
          <p:txBody>
            <a:bodyPr vert="horz" wrap="square" lIns="91440" tIns="45720" rIns="91440" bIns="45720" numCol="1" anchor="t" anchorCtr="0" compatLnSpc="1"/>
            <a:lstStyle/>
            <a:p>
              <a:endParaRPr lang="zh-CN" altLang="en-US"/>
            </a:p>
          </p:txBody>
        </p:sp>
        <p:sp>
          <p:nvSpPr>
            <p:cNvPr id="220"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1"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2"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3"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4"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5"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6"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7"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8"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9"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0"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1"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2"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3"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4"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5"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6"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7"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8"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grpSp>
      <p:cxnSp>
        <p:nvCxnSpPr>
          <p:cNvPr id="240" name="直接连接符 239"/>
          <p:cNvCxnSpPr/>
          <p:nvPr/>
        </p:nvCxnSpPr>
        <p:spPr>
          <a:xfrm>
            <a:off x="9419801" y="2301680"/>
            <a:ext cx="2162599"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700457" y="1976499"/>
            <a:ext cx="881943" cy="309307"/>
            <a:chOff x="10700457" y="1976499"/>
            <a:chExt cx="881943" cy="309307"/>
          </a:xfrm>
        </p:grpSpPr>
        <p:sp>
          <p:nvSpPr>
            <p:cNvPr id="239" name="任意多边形 238"/>
            <p:cNvSpPr/>
            <p:nvPr/>
          </p:nvSpPr>
          <p:spPr>
            <a:xfrm>
              <a:off x="11428413" y="2098481"/>
              <a:ext cx="153987"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lumMod val="50000"/>
                    <a:lumOff val="50000"/>
                  </a:schemeClr>
                </a:solidFill>
              </a:endParaRPr>
            </a:p>
          </p:txBody>
        </p:sp>
        <p:sp>
          <p:nvSpPr>
            <p:cNvPr id="241" name="文本框 240"/>
            <p:cNvSpPr txBox="1"/>
            <p:nvPr/>
          </p:nvSpPr>
          <p:spPr>
            <a:xfrm>
              <a:off x="10700457" y="1976499"/>
              <a:ext cx="740970" cy="307777"/>
            </a:xfrm>
            <a:prstGeom prst="rect">
              <a:avLst/>
            </a:prstGeom>
            <a:noFill/>
          </p:spPr>
          <p:txBody>
            <a:bodyPr wrap="square">
              <a:spAutoFit/>
            </a:bodyPr>
            <a:lstStyle/>
            <a:p>
              <a:pPr>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俄罗斯</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42" name="文本框 241"/>
          <p:cNvSpPr txBox="1"/>
          <p:nvPr/>
        </p:nvSpPr>
        <p:spPr>
          <a:xfrm>
            <a:off x="9845717" y="2393720"/>
            <a:ext cx="1936535" cy="1015663"/>
          </a:xfrm>
          <a:prstGeom prst="rect">
            <a:avLst/>
          </a:prstGeom>
          <a:noFill/>
        </p:spPr>
        <p:txBody>
          <a:bodyPr wrap="square">
            <a:spAutoFit/>
          </a:bodyPr>
          <a:lstStyle/>
          <a:p>
            <a:r>
              <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12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rPr>
              <a:t>关键词</a:t>
            </a:r>
            <a:r>
              <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点击插入炫酷叼炸天的一些句子来解释这个关键词</a:t>
            </a:r>
            <a:endPar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a:p>
            <a:pPr lvl="0"/>
            <a:endPar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p:txBody>
      </p:sp>
      <p:cxnSp>
        <p:nvCxnSpPr>
          <p:cNvPr id="244" name="直接连接符 243"/>
          <p:cNvCxnSpPr/>
          <p:nvPr/>
        </p:nvCxnSpPr>
        <p:spPr>
          <a:xfrm>
            <a:off x="8902882" y="4510143"/>
            <a:ext cx="2162599"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9997529" y="4184962"/>
            <a:ext cx="1067952" cy="309307"/>
            <a:chOff x="9997529" y="4184962"/>
            <a:chExt cx="1067952" cy="309307"/>
          </a:xfrm>
        </p:grpSpPr>
        <p:sp>
          <p:nvSpPr>
            <p:cNvPr id="243" name="任意多边形 242"/>
            <p:cNvSpPr/>
            <p:nvPr/>
          </p:nvSpPr>
          <p:spPr>
            <a:xfrm>
              <a:off x="10911494" y="4306944"/>
              <a:ext cx="153987"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lumMod val="50000"/>
                    <a:lumOff val="50000"/>
                  </a:schemeClr>
                </a:solidFill>
              </a:endParaRPr>
            </a:p>
          </p:txBody>
        </p:sp>
        <p:sp>
          <p:nvSpPr>
            <p:cNvPr id="245" name="文本框 244"/>
            <p:cNvSpPr txBox="1"/>
            <p:nvPr/>
          </p:nvSpPr>
          <p:spPr>
            <a:xfrm>
              <a:off x="9997529" y="4184962"/>
              <a:ext cx="926979" cy="307777"/>
            </a:xfrm>
            <a:prstGeom prst="rect">
              <a:avLst/>
            </a:prstGeom>
            <a:noFill/>
          </p:spPr>
          <p:txBody>
            <a:bodyPr wrap="square">
              <a:spAutoFit/>
            </a:bodyPr>
            <a:lstStyle/>
            <a:p>
              <a:pPr>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澳大利亚</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46" name="文本框 245"/>
          <p:cNvSpPr txBox="1"/>
          <p:nvPr/>
        </p:nvSpPr>
        <p:spPr>
          <a:xfrm>
            <a:off x="9414502" y="4613489"/>
            <a:ext cx="1936535" cy="646331"/>
          </a:xfrm>
          <a:prstGeom prst="rect">
            <a:avLst/>
          </a:prstGeom>
          <a:noFill/>
        </p:spPr>
        <p:txBody>
          <a:bodyPr wrap="square">
            <a:spAutoFit/>
          </a:bodyPr>
          <a:lstStyle/>
          <a:p>
            <a:r>
              <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12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rPr>
              <a:t>关键词</a:t>
            </a:r>
            <a:r>
              <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a:t>
            </a:r>
            <a:r>
              <a:rPr lang="zh-CN" altLang="en-US" sz="12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rPr>
              <a:t>叼</a:t>
            </a:r>
            <a:endPar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p:txBody>
      </p:sp>
      <p:sp>
        <p:nvSpPr>
          <p:cNvPr id="247" name="任意多边形 246"/>
          <p:cNvSpPr/>
          <p:nvPr/>
        </p:nvSpPr>
        <p:spPr>
          <a:xfrm>
            <a:off x="1933789" y="2157173"/>
            <a:ext cx="153987"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lumMod val="50000"/>
                  <a:lumOff val="50000"/>
                </a:schemeClr>
              </a:solidFill>
            </a:endParaRPr>
          </a:p>
        </p:txBody>
      </p:sp>
      <p:cxnSp>
        <p:nvCxnSpPr>
          <p:cNvPr id="248" name="直接连接符 247"/>
          <p:cNvCxnSpPr/>
          <p:nvPr/>
        </p:nvCxnSpPr>
        <p:spPr>
          <a:xfrm>
            <a:off x="1069658" y="2360372"/>
            <a:ext cx="1018118"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sp>
        <p:nvSpPr>
          <p:cNvPr id="250" name="文本框 249"/>
          <p:cNvSpPr txBox="1"/>
          <p:nvPr/>
        </p:nvSpPr>
        <p:spPr>
          <a:xfrm>
            <a:off x="954385" y="2464950"/>
            <a:ext cx="1111708" cy="1015663"/>
          </a:xfrm>
          <a:prstGeom prst="rect">
            <a:avLst/>
          </a:prstGeom>
          <a:noFill/>
        </p:spPr>
        <p:txBody>
          <a:bodyPr wrap="square">
            <a:spAutoFit/>
          </a:bodyPr>
          <a:lstStyle/>
          <a:p>
            <a:r>
              <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12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rPr>
              <a:t>关键词</a:t>
            </a:r>
            <a:r>
              <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a:t>
            </a:r>
            <a:r>
              <a:rPr lang="zh-CN" altLang="en-US" sz="1200" dirty="0" smtClean="0">
                <a:solidFill>
                  <a:prstClr val="black">
                    <a:lumMod val="50000"/>
                    <a:lumOff val="50000"/>
                  </a:prstClr>
                </a:solidFill>
                <a:latin typeface="冬青黑体简体中文 W3" panose="020B0300000000000000" pitchFamily="34" charset="-122"/>
                <a:ea typeface="冬青黑体简体中文 W3" panose="020B0300000000000000" pitchFamily="34" charset="-122"/>
              </a:rPr>
              <a:t>叼</a:t>
            </a:r>
            <a:endPar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p:txBody>
      </p:sp>
      <p:grpSp>
        <p:nvGrpSpPr>
          <p:cNvPr id="4" name="组合 3"/>
          <p:cNvGrpSpPr/>
          <p:nvPr/>
        </p:nvGrpSpPr>
        <p:grpSpPr>
          <a:xfrm>
            <a:off x="1097265" y="2035191"/>
            <a:ext cx="1173104" cy="328241"/>
            <a:chOff x="1097265" y="2035191"/>
            <a:chExt cx="1173104" cy="328241"/>
          </a:xfrm>
        </p:grpSpPr>
        <p:sp>
          <p:nvSpPr>
            <p:cNvPr id="249" name="文本框 248"/>
            <p:cNvSpPr txBox="1"/>
            <p:nvPr/>
          </p:nvSpPr>
          <p:spPr>
            <a:xfrm>
              <a:off x="1343390" y="2035191"/>
              <a:ext cx="926979" cy="307777"/>
            </a:xfrm>
            <a:prstGeom prst="rect">
              <a:avLst/>
            </a:prstGeom>
            <a:noFill/>
          </p:spPr>
          <p:txBody>
            <a:bodyPr wrap="square">
              <a:spAutoFit/>
            </a:bodyPr>
            <a:lstStyle/>
            <a:p>
              <a:pPr>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美国</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1" name="任意多边形 250"/>
            <p:cNvSpPr/>
            <p:nvPr/>
          </p:nvSpPr>
          <p:spPr>
            <a:xfrm>
              <a:off x="1097265" y="2176107"/>
              <a:ext cx="153987"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lumMod val="50000"/>
                    <a:lumOff val="50000"/>
                  </a:schemeClr>
                </a:solidFill>
              </a:endParaRPr>
            </a:p>
          </p:txBody>
        </p:sp>
      </p:grpSp>
      <p:sp>
        <p:nvSpPr>
          <p:cNvPr id="252" name="文本框 251"/>
          <p:cNvSpPr txBox="1"/>
          <p:nvPr/>
        </p:nvSpPr>
        <p:spPr>
          <a:xfrm>
            <a:off x="1094500" y="5826897"/>
            <a:ext cx="10485135" cy="1077218"/>
          </a:xfrm>
          <a:prstGeom prst="rect">
            <a:avLst/>
          </a:prstGeom>
          <a:noFill/>
        </p:spPr>
        <p:txBody>
          <a:bodyPr wrap="square" rtlCol="0">
            <a:spAutoFit/>
          </a:bodyPr>
          <a:lstStyle/>
          <a:p>
            <a:r>
              <a:rPr lang="zh-CN" altLang="en-US" sz="1600"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这一部分是为了写总结概括当前国外相关研究现状的句子</a:t>
            </a:r>
            <a:r>
              <a:rPr lang="zh-CN" altLang="en-US" sz="1600"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这一部分是为了写总结概括当前国外相关研究现状的</a:t>
            </a:r>
            <a:r>
              <a:rPr lang="zh-CN" altLang="en-US" sz="1600"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句子</a:t>
            </a:r>
            <a:r>
              <a:rPr lang="zh-CN" altLang="en-US" sz="1600"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这一部分是为了写总结概括当前国外相关研究现状的</a:t>
            </a:r>
            <a:r>
              <a:rPr lang="zh-CN" altLang="en-US" sz="1600"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句子</a:t>
            </a:r>
            <a:r>
              <a:rPr lang="zh-CN" altLang="en-US" sz="1600"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这一部分是为了写总结概括当前国外相关研究现状的</a:t>
            </a:r>
            <a:r>
              <a:rPr lang="zh-CN" altLang="en-US" sz="1600"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句子</a:t>
            </a:r>
            <a:r>
              <a:rPr lang="zh-CN" altLang="en-US" sz="1600"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这一部分是为了写总</a:t>
            </a:r>
            <a:r>
              <a:rPr lang="zh-CN" altLang="en-US" sz="1600"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结更多模板：亮亮图文旗舰店</a:t>
            </a:r>
            <a:r>
              <a:rPr lang="en-US" altLang="zh-CN" sz="1600" dirty="0" smtClean="0">
                <a:solidFill>
                  <a:schemeClr val="tx1">
                    <a:lumMod val="65000"/>
                    <a:lumOff val="35000"/>
                  </a:schemeClr>
                </a:solidFill>
                <a:latin typeface="冬青黑体简体中文 W3" panose="020B0300000000000000" pitchFamily="34" charset="-122"/>
                <a:ea typeface="冬青黑体简体中文 W3" panose="020B0300000000000000" pitchFamily="34" charset="-122"/>
              </a:rPr>
              <a:t>https://liangliangtuwen.tmall.com</a:t>
            </a:r>
            <a:endParaRPr lang="zh-CN" altLang="en-US" sz="1600" dirty="0">
              <a:solidFill>
                <a:schemeClr val="tx1">
                  <a:lumMod val="65000"/>
                  <a:lumOff val="35000"/>
                </a:schemeClr>
              </a:solidFill>
              <a:latin typeface="冬青黑体简体中文 W3" panose="020B0300000000000000" pitchFamily="34" charset="-122"/>
              <a:ea typeface="冬青黑体简体中文 W3" panose="020B0300000000000000" pitchFamily="34" charset="-122"/>
            </a:endParaRPr>
          </a:p>
          <a:p>
            <a:endParaRPr lang="zh-CN" altLang="en-US" sz="1600" dirty="0">
              <a:solidFill>
                <a:schemeClr val="tx1">
                  <a:lumMod val="85000"/>
                  <a:lumOff val="15000"/>
                </a:schemeClr>
              </a:solidFill>
              <a:latin typeface="冬青黑体简体中文 W3" panose="020B0300000000000000" pitchFamily="34" charset="-122"/>
              <a:ea typeface="冬青黑体简体中文 W3" panose="020B0300000000000000" pitchFamily="34" charset="-122"/>
            </a:endParaRPr>
          </a:p>
        </p:txBody>
      </p:sp>
      <p:sp>
        <p:nvSpPr>
          <p:cNvPr id="6" name="文本框 5"/>
          <p:cNvSpPr txBox="1"/>
          <p:nvPr/>
        </p:nvSpPr>
        <p:spPr>
          <a:xfrm>
            <a:off x="1203417" y="5364480"/>
            <a:ext cx="1216903" cy="380050"/>
          </a:xfrm>
          <a:prstGeom prst="rect">
            <a:avLst/>
          </a:prstGeom>
          <a:solidFill>
            <a:srgbClr val="0170C1"/>
          </a:solidFill>
        </p:spPr>
        <p:txBody>
          <a:bodyPr wrap="square" rtlCol="0">
            <a:spAutoFit/>
          </a:bodyPr>
          <a:lstStyle/>
          <a:p>
            <a:pPr algn="ctr"/>
            <a:r>
              <a:rPr lang="zh-CN" altLang="en-US" dirty="0" smtClean="0">
                <a:solidFill>
                  <a:schemeClr val="bg1">
                    <a:lumMod val="95000"/>
                  </a:schemeClr>
                </a:solidFill>
                <a:latin typeface="方正尚酷简体" panose="03000509000000000000" pitchFamily="65" charset="-122"/>
                <a:ea typeface="方正尚酷简体" panose="03000509000000000000" pitchFamily="65" charset="-122"/>
              </a:rPr>
              <a:t>现状总结</a:t>
            </a:r>
            <a:endParaRPr lang="zh-CN" altLang="en-US" dirty="0">
              <a:solidFill>
                <a:schemeClr val="bg1">
                  <a:lumMod val="95000"/>
                </a:schemeClr>
              </a:solidFill>
              <a:latin typeface="方正尚酷简体" panose="03000509000000000000" pitchFamily="65" charset="-122"/>
              <a:ea typeface="方正尚酷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40"/>
                                        </p:tgtEl>
                                        <p:attrNameLst>
                                          <p:attrName>style.visibility</p:attrName>
                                        </p:attrNameLst>
                                      </p:cBhvr>
                                      <p:to>
                                        <p:strVal val="visible"/>
                                      </p:to>
                                    </p:set>
                                    <p:animEffect transition="in" filter="wipe(left)">
                                      <p:cBhvr>
                                        <p:cTn id="13" dur="500"/>
                                        <p:tgtEl>
                                          <p:spTgt spid="240"/>
                                        </p:tgtEl>
                                      </p:cBhvr>
                                    </p:animEffect>
                                  </p:childTnLst>
                                </p:cTn>
                              </p:par>
                              <p:par>
                                <p:cTn id="14" presetID="22" presetClass="entr" presetSubtype="8" fill="hold" nodeType="withEffect">
                                  <p:stCondLst>
                                    <p:cond delay="0"/>
                                  </p:stCondLst>
                                  <p:childTnLst>
                                    <p:set>
                                      <p:cBhvr>
                                        <p:cTn id="15" dur="1" fill="hold">
                                          <p:stCondLst>
                                            <p:cond delay="0"/>
                                          </p:stCondLst>
                                        </p:cTn>
                                        <p:tgtEl>
                                          <p:spTgt spid="244"/>
                                        </p:tgtEl>
                                        <p:attrNameLst>
                                          <p:attrName>style.visibility</p:attrName>
                                        </p:attrNameLst>
                                      </p:cBhvr>
                                      <p:to>
                                        <p:strVal val="visible"/>
                                      </p:to>
                                    </p:set>
                                    <p:animEffect transition="in" filter="wipe(left)">
                                      <p:cBhvr>
                                        <p:cTn id="16" dur="500"/>
                                        <p:tgtEl>
                                          <p:spTgt spid="244"/>
                                        </p:tgtEl>
                                      </p:cBhvr>
                                    </p:animEffect>
                                  </p:childTnLst>
                                </p:cTn>
                              </p:par>
                              <p:par>
                                <p:cTn id="17" presetID="22" presetClass="entr" presetSubtype="2" fill="hold" nodeType="withEffect">
                                  <p:stCondLst>
                                    <p:cond delay="0"/>
                                  </p:stCondLst>
                                  <p:childTnLst>
                                    <p:set>
                                      <p:cBhvr>
                                        <p:cTn id="18" dur="1" fill="hold">
                                          <p:stCondLst>
                                            <p:cond delay="0"/>
                                          </p:stCondLst>
                                        </p:cTn>
                                        <p:tgtEl>
                                          <p:spTgt spid="248"/>
                                        </p:tgtEl>
                                        <p:attrNameLst>
                                          <p:attrName>style.visibility</p:attrName>
                                        </p:attrNameLst>
                                      </p:cBhvr>
                                      <p:to>
                                        <p:strVal val="visible"/>
                                      </p:to>
                                    </p:set>
                                    <p:animEffect transition="in" filter="wipe(right)">
                                      <p:cBhvr>
                                        <p:cTn id="19" dur="500"/>
                                        <p:tgtEl>
                                          <p:spTgt spid="248"/>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50"/>
                                        </p:tgtEl>
                                        <p:attrNameLst>
                                          <p:attrName>style.visibility</p:attrName>
                                        </p:attrNameLst>
                                      </p:cBhvr>
                                      <p:to>
                                        <p:strVal val="visible"/>
                                      </p:to>
                                    </p:set>
                                    <p:animEffect transition="in" filter="fade">
                                      <p:cBhvr>
                                        <p:cTn id="28" dur="1000"/>
                                        <p:tgtEl>
                                          <p:spTgt spid="250"/>
                                        </p:tgtEl>
                                      </p:cBhvr>
                                    </p:animEffect>
                                    <p:anim calcmode="lin" valueType="num">
                                      <p:cBhvr>
                                        <p:cTn id="29" dur="1000" fill="hold"/>
                                        <p:tgtEl>
                                          <p:spTgt spid="250"/>
                                        </p:tgtEl>
                                        <p:attrNameLst>
                                          <p:attrName>ppt_x</p:attrName>
                                        </p:attrNameLst>
                                      </p:cBhvr>
                                      <p:tavLst>
                                        <p:tav tm="0">
                                          <p:val>
                                            <p:strVal val="#ppt_x"/>
                                          </p:val>
                                        </p:tav>
                                        <p:tav tm="100000">
                                          <p:val>
                                            <p:strVal val="#ppt_x"/>
                                          </p:val>
                                        </p:tav>
                                      </p:tavLst>
                                    </p:anim>
                                    <p:anim calcmode="lin" valueType="num">
                                      <p:cBhvr>
                                        <p:cTn id="30" dur="1000" fill="hold"/>
                                        <p:tgtEl>
                                          <p:spTgt spid="25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42"/>
                                        </p:tgtEl>
                                        <p:attrNameLst>
                                          <p:attrName>style.visibility</p:attrName>
                                        </p:attrNameLst>
                                      </p:cBhvr>
                                      <p:to>
                                        <p:strVal val="visible"/>
                                      </p:to>
                                    </p:set>
                                    <p:animEffect transition="in" filter="fade">
                                      <p:cBhvr>
                                        <p:cTn id="38" dur="1000"/>
                                        <p:tgtEl>
                                          <p:spTgt spid="242"/>
                                        </p:tgtEl>
                                      </p:cBhvr>
                                    </p:animEffect>
                                    <p:anim calcmode="lin" valueType="num">
                                      <p:cBhvr>
                                        <p:cTn id="39" dur="1000" fill="hold"/>
                                        <p:tgtEl>
                                          <p:spTgt spid="242"/>
                                        </p:tgtEl>
                                        <p:attrNameLst>
                                          <p:attrName>ppt_x</p:attrName>
                                        </p:attrNameLst>
                                      </p:cBhvr>
                                      <p:tavLst>
                                        <p:tav tm="0">
                                          <p:val>
                                            <p:strVal val="#ppt_x"/>
                                          </p:val>
                                        </p:tav>
                                        <p:tav tm="100000">
                                          <p:val>
                                            <p:strVal val="#ppt_x"/>
                                          </p:val>
                                        </p:tav>
                                      </p:tavLst>
                                    </p:anim>
                                    <p:anim calcmode="lin" valueType="num">
                                      <p:cBhvr>
                                        <p:cTn id="40" dur="1000" fill="hold"/>
                                        <p:tgtEl>
                                          <p:spTgt spid="24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46"/>
                                        </p:tgtEl>
                                        <p:attrNameLst>
                                          <p:attrName>style.visibility</p:attrName>
                                        </p:attrNameLst>
                                      </p:cBhvr>
                                      <p:to>
                                        <p:strVal val="visible"/>
                                      </p:to>
                                    </p:set>
                                    <p:animEffect transition="in" filter="fade">
                                      <p:cBhvr>
                                        <p:cTn id="48" dur="1000"/>
                                        <p:tgtEl>
                                          <p:spTgt spid="246"/>
                                        </p:tgtEl>
                                      </p:cBhvr>
                                    </p:animEffect>
                                    <p:anim calcmode="lin" valueType="num">
                                      <p:cBhvr>
                                        <p:cTn id="49" dur="1000" fill="hold"/>
                                        <p:tgtEl>
                                          <p:spTgt spid="246"/>
                                        </p:tgtEl>
                                        <p:attrNameLst>
                                          <p:attrName>ppt_x</p:attrName>
                                        </p:attrNameLst>
                                      </p:cBhvr>
                                      <p:tavLst>
                                        <p:tav tm="0">
                                          <p:val>
                                            <p:strVal val="#ppt_x"/>
                                          </p:val>
                                        </p:tav>
                                        <p:tav tm="100000">
                                          <p:val>
                                            <p:strVal val="#ppt_x"/>
                                          </p:val>
                                        </p:tav>
                                      </p:tavLst>
                                    </p:anim>
                                    <p:anim calcmode="lin" valueType="num">
                                      <p:cBhvr>
                                        <p:cTn id="50" dur="1000" fill="hold"/>
                                        <p:tgtEl>
                                          <p:spTgt spid="246"/>
                                        </p:tgtEl>
                                        <p:attrNameLst>
                                          <p:attrName>ppt_y</p:attrName>
                                        </p:attrNameLst>
                                      </p:cBhvr>
                                      <p:tavLst>
                                        <p:tav tm="0">
                                          <p:val>
                                            <p:strVal val="#ppt_y+.1"/>
                                          </p:val>
                                        </p:tav>
                                        <p:tav tm="100000">
                                          <p:val>
                                            <p:strVal val="#ppt_y"/>
                                          </p:val>
                                        </p:tav>
                                      </p:tavLst>
                                    </p:anim>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par>
                          <p:cTn id="59" fill="hold">
                            <p:stCondLst>
                              <p:cond delay="3500"/>
                            </p:stCondLst>
                            <p:childTnLst>
                              <p:par>
                                <p:cTn id="60" presetID="42" presetClass="entr" presetSubtype="0" fill="hold" grpId="0" nodeType="afterEffect">
                                  <p:stCondLst>
                                    <p:cond delay="0"/>
                                  </p:stCondLst>
                                  <p:childTnLst>
                                    <p:set>
                                      <p:cBhvr>
                                        <p:cTn id="61" dur="1" fill="hold">
                                          <p:stCondLst>
                                            <p:cond delay="0"/>
                                          </p:stCondLst>
                                        </p:cTn>
                                        <p:tgtEl>
                                          <p:spTgt spid="252"/>
                                        </p:tgtEl>
                                        <p:attrNameLst>
                                          <p:attrName>style.visibility</p:attrName>
                                        </p:attrNameLst>
                                      </p:cBhvr>
                                      <p:to>
                                        <p:strVal val="visible"/>
                                      </p:to>
                                    </p:set>
                                    <p:animEffect transition="in" filter="fade">
                                      <p:cBhvr>
                                        <p:cTn id="62" dur="1000"/>
                                        <p:tgtEl>
                                          <p:spTgt spid="252"/>
                                        </p:tgtEl>
                                      </p:cBhvr>
                                    </p:animEffect>
                                    <p:anim calcmode="lin" valueType="num">
                                      <p:cBhvr>
                                        <p:cTn id="63" dur="1000" fill="hold"/>
                                        <p:tgtEl>
                                          <p:spTgt spid="252"/>
                                        </p:tgtEl>
                                        <p:attrNameLst>
                                          <p:attrName>ppt_x</p:attrName>
                                        </p:attrNameLst>
                                      </p:cBhvr>
                                      <p:tavLst>
                                        <p:tav tm="0">
                                          <p:val>
                                            <p:strVal val="#ppt_x"/>
                                          </p:val>
                                        </p:tav>
                                        <p:tav tm="100000">
                                          <p:val>
                                            <p:strVal val="#ppt_x"/>
                                          </p:val>
                                        </p:tav>
                                      </p:tavLst>
                                    </p:anim>
                                    <p:anim calcmode="lin" valueType="num">
                                      <p:cBhvr>
                                        <p:cTn id="64" dur="1000" fill="hold"/>
                                        <p:tgtEl>
                                          <p:spTgt spid="2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2" grpId="0"/>
      <p:bldP spid="246" grpId="0"/>
      <p:bldP spid="250" grpId="0"/>
      <p:bldP spid="252"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国内研究相关现状</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cxnSp>
        <p:nvCxnSpPr>
          <p:cNvPr id="197" name="直接连接符 196"/>
          <p:cNvCxnSpPr/>
          <p:nvPr/>
        </p:nvCxnSpPr>
        <p:spPr>
          <a:xfrm>
            <a:off x="9875838" y="3733800"/>
            <a:ext cx="1539875"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0504486" y="3421063"/>
            <a:ext cx="911226" cy="315912"/>
            <a:chOff x="10504486" y="3421063"/>
            <a:chExt cx="911226" cy="315912"/>
          </a:xfrm>
        </p:grpSpPr>
        <p:sp>
          <p:nvSpPr>
            <p:cNvPr id="164" name="任意多边形 163"/>
            <p:cNvSpPr/>
            <p:nvPr/>
          </p:nvSpPr>
          <p:spPr>
            <a:xfrm>
              <a:off x="11261725" y="3530601"/>
              <a:ext cx="153987"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lumMod val="50000"/>
                    <a:lumOff val="50000"/>
                  </a:schemeClr>
                </a:solidFill>
              </a:endParaRPr>
            </a:p>
          </p:txBody>
        </p:sp>
        <p:sp>
          <p:nvSpPr>
            <p:cNvPr id="198" name="文本框 197"/>
            <p:cNvSpPr txBox="1"/>
            <p:nvPr/>
          </p:nvSpPr>
          <p:spPr>
            <a:xfrm>
              <a:off x="10504486" y="3421063"/>
              <a:ext cx="584200" cy="315912"/>
            </a:xfrm>
            <a:prstGeom prst="rect">
              <a:avLst/>
            </a:prstGeom>
            <a:noFill/>
          </p:spPr>
          <p:txBody>
            <a:bodyPr>
              <a:spAutoFit/>
            </a:bodyPr>
            <a:lstStyle/>
            <a:p>
              <a:pPr>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山东</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199" name="文本框 198"/>
          <p:cNvSpPr txBox="1"/>
          <p:nvPr/>
        </p:nvSpPr>
        <p:spPr>
          <a:xfrm>
            <a:off x="10258109" y="3765976"/>
            <a:ext cx="1392238" cy="830997"/>
          </a:xfrm>
          <a:prstGeom prst="rect">
            <a:avLst/>
          </a:prstGeom>
          <a:noFill/>
        </p:spPr>
        <p:txBody>
          <a:bodyPr>
            <a:spAutoFit/>
          </a:bodyPr>
          <a:lstStyle/>
          <a:p>
            <a:pPr lvl="0"/>
            <a:r>
              <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rPr>
              <a:t>点击插入炫酷叼炸天的一些句子来解释这个关键词</a:t>
            </a:r>
            <a:endParaRPr lang="zh-CN" altLang="en-US" sz="1200" dirty="0">
              <a:solidFill>
                <a:prstClr val="black">
                  <a:lumMod val="50000"/>
                  <a:lumOff val="50000"/>
                </a:prstClr>
              </a:solidFill>
              <a:latin typeface="冬青黑体简体中文 W3" panose="020B0300000000000000" pitchFamily="34" charset="-122"/>
              <a:ea typeface="冬青黑体简体中文 W3" panose="020B0300000000000000" pitchFamily="34" charset="-122"/>
            </a:endParaRPr>
          </a:p>
        </p:txBody>
      </p:sp>
      <p:cxnSp>
        <p:nvCxnSpPr>
          <p:cNvPr id="201" name="直接连接符 200"/>
          <p:cNvCxnSpPr/>
          <p:nvPr/>
        </p:nvCxnSpPr>
        <p:spPr>
          <a:xfrm>
            <a:off x="9356726" y="5235575"/>
            <a:ext cx="2043113"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0302875" y="4922838"/>
            <a:ext cx="1112838" cy="315912"/>
            <a:chOff x="10302875" y="4922838"/>
            <a:chExt cx="1112838" cy="315912"/>
          </a:xfrm>
        </p:grpSpPr>
        <p:sp>
          <p:nvSpPr>
            <p:cNvPr id="200" name="任意多边形 199"/>
            <p:cNvSpPr/>
            <p:nvPr/>
          </p:nvSpPr>
          <p:spPr>
            <a:xfrm>
              <a:off x="11261725" y="5030789"/>
              <a:ext cx="153988"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lumMod val="50000"/>
                    <a:lumOff val="50000"/>
                  </a:schemeClr>
                </a:solidFill>
              </a:endParaRPr>
            </a:p>
          </p:txBody>
        </p:sp>
        <p:sp>
          <p:nvSpPr>
            <p:cNvPr id="202" name="文本框 201"/>
            <p:cNvSpPr txBox="1"/>
            <p:nvPr/>
          </p:nvSpPr>
          <p:spPr>
            <a:xfrm>
              <a:off x="10302875" y="4922838"/>
              <a:ext cx="585788" cy="315912"/>
            </a:xfrm>
            <a:prstGeom prst="rect">
              <a:avLst/>
            </a:prstGeom>
            <a:noFill/>
          </p:spPr>
          <p:txBody>
            <a:bodyPr>
              <a:spAutoFit/>
            </a:bodyPr>
            <a:lstStyle/>
            <a:p>
              <a:pPr>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广东</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03" name="文本框 53"/>
          <p:cNvSpPr txBox="1">
            <a:spLocks noChangeArrowheads="1"/>
          </p:cNvSpPr>
          <p:nvPr/>
        </p:nvSpPr>
        <p:spPr bwMode="auto">
          <a:xfrm>
            <a:off x="9899649" y="5265738"/>
            <a:ext cx="14906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r>
              <a:rPr lang="zh-CN" altLang="en-US" sz="1200" dirty="0" smtClean="0">
                <a:solidFill>
                  <a:srgbClr val="0170C1"/>
                </a:solidFill>
                <a:latin typeface="冬青黑体简体中文 W3" panose="020B0300000000000000" pitchFamily="34" charset="-122"/>
                <a:ea typeface="冬青黑体简体中文 W3" panose="020B0300000000000000" pitchFamily="34" charset="-122"/>
              </a:rPr>
              <a:t>点击插入炫酷叼炸天的一些句子来解释这个关键词</a:t>
            </a:r>
            <a:r>
              <a:rPr lang="zh-CN" altLang="en-US" sz="1200" dirty="0">
                <a:solidFill>
                  <a:srgbClr val="0170C1"/>
                </a:solidFill>
                <a:latin typeface="冬青黑体简体中文 W3" panose="020B0300000000000000" pitchFamily="34" charset="-122"/>
                <a:ea typeface="冬青黑体简体中文 W3" panose="020B0300000000000000" pitchFamily="34" charset="-122"/>
              </a:rPr>
              <a:t>点击插入炫酷叼炸天</a:t>
            </a:r>
            <a:r>
              <a:rPr lang="zh-CN" altLang="en-US" sz="1200" dirty="0" smtClean="0">
                <a:solidFill>
                  <a:srgbClr val="0170C1"/>
                </a:solidFill>
                <a:latin typeface="冬青黑体简体中文 W3" panose="020B0300000000000000" pitchFamily="34" charset="-122"/>
                <a:ea typeface="冬青黑体简体中文 W3" panose="020B0300000000000000" pitchFamily="34" charset="-122"/>
              </a:rPr>
              <a:t>的</a:t>
            </a:r>
            <a:endParaRPr lang="zh-CN" altLang="en-US" sz="1200" dirty="0">
              <a:solidFill>
                <a:srgbClr val="0170C1"/>
              </a:solidFill>
              <a:latin typeface="冬青黑体简体中文 W3" panose="020B0300000000000000" pitchFamily="34" charset="-122"/>
              <a:ea typeface="冬青黑体简体中文 W3" panose="020B0300000000000000" pitchFamily="34" charset="-122"/>
            </a:endParaRPr>
          </a:p>
        </p:txBody>
      </p:sp>
      <p:cxnSp>
        <p:nvCxnSpPr>
          <p:cNvPr id="205" name="直接连接符 204"/>
          <p:cNvCxnSpPr/>
          <p:nvPr/>
        </p:nvCxnSpPr>
        <p:spPr>
          <a:xfrm>
            <a:off x="4776788" y="3430588"/>
            <a:ext cx="1600200"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776789" y="3117851"/>
            <a:ext cx="1052511" cy="315913"/>
            <a:chOff x="4776789" y="3117851"/>
            <a:chExt cx="1052511" cy="315913"/>
          </a:xfrm>
        </p:grpSpPr>
        <p:sp>
          <p:nvSpPr>
            <p:cNvPr id="204" name="任意多边形 203"/>
            <p:cNvSpPr/>
            <p:nvPr/>
          </p:nvSpPr>
          <p:spPr>
            <a:xfrm>
              <a:off x="4776789" y="3225801"/>
              <a:ext cx="153987"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lumMod val="50000"/>
                    <a:lumOff val="50000"/>
                  </a:schemeClr>
                </a:solidFill>
              </a:endParaRPr>
            </a:p>
          </p:txBody>
        </p:sp>
        <p:sp>
          <p:nvSpPr>
            <p:cNvPr id="206" name="文本框 205"/>
            <p:cNvSpPr txBox="1"/>
            <p:nvPr/>
          </p:nvSpPr>
          <p:spPr>
            <a:xfrm>
              <a:off x="5245100" y="3117851"/>
              <a:ext cx="584200" cy="315913"/>
            </a:xfrm>
            <a:prstGeom prst="rect">
              <a:avLst/>
            </a:prstGeom>
            <a:noFill/>
          </p:spPr>
          <p:txBody>
            <a:bodyPr>
              <a:spAutoFit/>
            </a:bodyPr>
            <a:lstStyle/>
            <a:p>
              <a:pPr>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新疆</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07" name="文本框 206"/>
          <p:cNvSpPr txBox="1"/>
          <p:nvPr/>
        </p:nvSpPr>
        <p:spPr>
          <a:xfrm>
            <a:off x="4840289" y="3462338"/>
            <a:ext cx="1519237" cy="646331"/>
          </a:xfrm>
          <a:prstGeom prst="rect">
            <a:avLst/>
          </a:prstGeom>
          <a:noFill/>
        </p:spPr>
        <p:txBody>
          <a:bodyPr wrap="square">
            <a:spAutoFit/>
          </a:bodyPr>
          <a:lstStyle/>
          <a:p>
            <a:r>
              <a:rPr lang="zh-CN" altLang="en-US" sz="12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12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a:t>
            </a:r>
            <a:endParaRPr lang="zh-CN" altLang="en-US" sz="12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cxnSp>
        <p:nvCxnSpPr>
          <p:cNvPr id="209" name="直接连接符 208"/>
          <p:cNvCxnSpPr/>
          <p:nvPr/>
        </p:nvCxnSpPr>
        <p:spPr>
          <a:xfrm>
            <a:off x="5583239" y="4560888"/>
            <a:ext cx="2808287"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248400" y="1989139"/>
            <a:ext cx="4424364" cy="3656011"/>
            <a:chOff x="6248400" y="1989139"/>
            <a:chExt cx="4424364" cy="3656011"/>
          </a:xfrm>
        </p:grpSpPr>
        <p:sp>
          <p:nvSpPr>
            <p:cNvPr id="165" name="Freeform 5"/>
            <p:cNvSpPr/>
            <p:nvPr/>
          </p:nvSpPr>
          <p:spPr bwMode="auto">
            <a:xfrm>
              <a:off x="8105776" y="2030414"/>
              <a:ext cx="1939925" cy="1654175"/>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66" name="Freeform 6"/>
            <p:cNvSpPr/>
            <p:nvPr/>
          </p:nvSpPr>
          <p:spPr bwMode="auto">
            <a:xfrm>
              <a:off x="7734300" y="3149600"/>
              <a:ext cx="1238250" cy="104775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67" name="Freeform 7"/>
            <p:cNvSpPr/>
            <p:nvPr/>
          </p:nvSpPr>
          <p:spPr bwMode="auto">
            <a:xfrm>
              <a:off x="8613776" y="3513138"/>
              <a:ext cx="250825" cy="412750"/>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68" name="Freeform 8"/>
            <p:cNvSpPr/>
            <p:nvPr/>
          </p:nvSpPr>
          <p:spPr bwMode="auto">
            <a:xfrm>
              <a:off x="6248400" y="2427288"/>
              <a:ext cx="1771650" cy="133826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0170C1"/>
            </a:solidFill>
            <a:ln>
              <a:noFill/>
            </a:ln>
          </p:spPr>
          <p:txBody>
            <a:bodyPr/>
            <a:lstStyle/>
            <a:p>
              <a:pPr>
                <a:defRPr/>
              </a:pPr>
              <a:endParaRPr lang="zh-CN" altLang="en-US">
                <a:solidFill>
                  <a:schemeClr val="tx1">
                    <a:lumMod val="50000"/>
                    <a:lumOff val="50000"/>
                  </a:schemeClr>
                </a:solidFill>
              </a:endParaRPr>
            </a:p>
          </p:txBody>
        </p:sp>
        <p:sp>
          <p:nvSpPr>
            <p:cNvPr id="169" name="Freeform 9"/>
            <p:cNvSpPr/>
            <p:nvPr/>
          </p:nvSpPr>
          <p:spPr bwMode="auto">
            <a:xfrm>
              <a:off x="7397751" y="3478214"/>
              <a:ext cx="1101725" cy="788987"/>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0" name="Freeform 10"/>
            <p:cNvSpPr/>
            <p:nvPr/>
          </p:nvSpPr>
          <p:spPr bwMode="auto">
            <a:xfrm>
              <a:off x="8029575" y="4032251"/>
              <a:ext cx="954088" cy="836613"/>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solidFill>
              <a:srgbClr val="0170C1"/>
            </a:solidFill>
            <a:ln>
              <a:noFill/>
            </a:ln>
          </p:spPr>
          <p:txBody>
            <a:bodyPr/>
            <a:lstStyle/>
            <a:p>
              <a:pPr>
                <a:defRPr/>
              </a:pPr>
              <a:endParaRPr lang="zh-CN" altLang="en-US" sz="1400">
                <a:solidFill>
                  <a:schemeClr val="tx1">
                    <a:lumMod val="50000"/>
                    <a:lumOff val="50000"/>
                  </a:schemeClr>
                </a:solidFill>
              </a:endParaRPr>
            </a:p>
          </p:txBody>
        </p:sp>
        <p:sp>
          <p:nvSpPr>
            <p:cNvPr id="171" name="Freeform 11"/>
            <p:cNvSpPr/>
            <p:nvPr/>
          </p:nvSpPr>
          <p:spPr bwMode="auto">
            <a:xfrm>
              <a:off x="6446839" y="3692525"/>
              <a:ext cx="1704975" cy="1036638"/>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2" name="Freeform 12"/>
            <p:cNvSpPr/>
            <p:nvPr/>
          </p:nvSpPr>
          <p:spPr bwMode="auto">
            <a:xfrm>
              <a:off x="8001001" y="4556126"/>
              <a:ext cx="771525" cy="803275"/>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3" name="Freeform 13"/>
            <p:cNvSpPr/>
            <p:nvPr/>
          </p:nvSpPr>
          <p:spPr bwMode="auto">
            <a:xfrm>
              <a:off x="8555038" y="4545013"/>
              <a:ext cx="520700" cy="450850"/>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4" name="Freeform 14"/>
            <p:cNvSpPr/>
            <p:nvPr/>
          </p:nvSpPr>
          <p:spPr bwMode="auto">
            <a:xfrm>
              <a:off x="8639175" y="4821238"/>
              <a:ext cx="681038" cy="519112"/>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5" name="Freeform 15"/>
            <p:cNvSpPr/>
            <p:nvPr/>
          </p:nvSpPr>
          <p:spPr bwMode="auto">
            <a:xfrm>
              <a:off x="8734426" y="4251326"/>
              <a:ext cx="385763" cy="392113"/>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6" name="Freeform 16"/>
            <p:cNvSpPr/>
            <p:nvPr/>
          </p:nvSpPr>
          <p:spPr bwMode="auto">
            <a:xfrm>
              <a:off x="8734425" y="3490913"/>
              <a:ext cx="439738" cy="785812"/>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7" name="Freeform 17"/>
            <p:cNvSpPr/>
            <p:nvPr/>
          </p:nvSpPr>
          <p:spPr bwMode="auto">
            <a:xfrm>
              <a:off x="9113839" y="3344864"/>
              <a:ext cx="293687" cy="642937"/>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8" name="Freeform 18"/>
            <p:cNvSpPr/>
            <p:nvPr/>
          </p:nvSpPr>
          <p:spPr bwMode="auto">
            <a:xfrm>
              <a:off x="9037639" y="4441826"/>
              <a:ext cx="466725" cy="542925"/>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79" name="Freeform 19"/>
            <p:cNvSpPr/>
            <p:nvPr/>
          </p:nvSpPr>
          <p:spPr bwMode="auto">
            <a:xfrm>
              <a:off x="8983664" y="4129089"/>
              <a:ext cx="661987" cy="415925"/>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0" name="Freeform 20"/>
            <p:cNvSpPr/>
            <p:nvPr/>
          </p:nvSpPr>
          <p:spPr bwMode="auto">
            <a:xfrm>
              <a:off x="9129713" y="4892675"/>
              <a:ext cx="690562" cy="546100"/>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solidFill>
              <a:srgbClr val="0170C1"/>
            </a:solidFill>
            <a:ln>
              <a:noFill/>
            </a:ln>
          </p:spPr>
          <p:txBody>
            <a:bodyPr/>
            <a:lstStyle/>
            <a:p>
              <a:pPr>
                <a:defRPr/>
              </a:pPr>
              <a:endParaRPr lang="zh-CN" altLang="en-US" sz="1400">
                <a:solidFill>
                  <a:schemeClr val="tx1">
                    <a:lumMod val="50000"/>
                    <a:lumOff val="50000"/>
                  </a:schemeClr>
                </a:solidFill>
              </a:endParaRPr>
            </a:p>
          </p:txBody>
        </p:sp>
        <p:sp>
          <p:nvSpPr>
            <p:cNvPr id="181" name="Freeform 21"/>
            <p:cNvSpPr/>
            <p:nvPr/>
          </p:nvSpPr>
          <p:spPr bwMode="auto">
            <a:xfrm>
              <a:off x="9456738" y="4419601"/>
              <a:ext cx="412750" cy="561975"/>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2" name="Freeform 22"/>
            <p:cNvSpPr/>
            <p:nvPr/>
          </p:nvSpPr>
          <p:spPr bwMode="auto">
            <a:xfrm>
              <a:off x="9671050" y="4568826"/>
              <a:ext cx="382588" cy="468313"/>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3" name="Freeform 23"/>
            <p:cNvSpPr/>
            <p:nvPr/>
          </p:nvSpPr>
          <p:spPr bwMode="auto">
            <a:xfrm>
              <a:off x="9842501" y="4273551"/>
              <a:ext cx="328613" cy="379413"/>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4" name="Freeform 24"/>
            <p:cNvSpPr/>
            <p:nvPr/>
          </p:nvSpPr>
          <p:spPr bwMode="auto">
            <a:xfrm>
              <a:off x="9521825" y="3944938"/>
              <a:ext cx="414338" cy="508000"/>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5" name="Freeform 25"/>
            <p:cNvSpPr/>
            <p:nvPr/>
          </p:nvSpPr>
          <p:spPr bwMode="auto">
            <a:xfrm>
              <a:off x="9602788" y="3357563"/>
              <a:ext cx="107950" cy="158750"/>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6" name="Freeform 26"/>
            <p:cNvSpPr/>
            <p:nvPr/>
          </p:nvSpPr>
          <p:spPr bwMode="auto">
            <a:xfrm>
              <a:off x="9494839" y="3287714"/>
              <a:ext cx="142875" cy="153987"/>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7" name="Freeform 27"/>
            <p:cNvSpPr/>
            <p:nvPr/>
          </p:nvSpPr>
          <p:spPr bwMode="auto">
            <a:xfrm>
              <a:off x="9739314" y="2981326"/>
              <a:ext cx="509587" cy="48577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8" name="Freeform 28"/>
            <p:cNvSpPr/>
            <p:nvPr/>
          </p:nvSpPr>
          <p:spPr bwMode="auto">
            <a:xfrm>
              <a:off x="9852026" y="2687638"/>
              <a:ext cx="728663" cy="493712"/>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89" name="Freeform 29"/>
            <p:cNvSpPr/>
            <p:nvPr/>
          </p:nvSpPr>
          <p:spPr bwMode="auto">
            <a:xfrm>
              <a:off x="9698039" y="1989139"/>
              <a:ext cx="974725" cy="885825"/>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90" name="Freeform 30"/>
            <p:cNvSpPr/>
            <p:nvPr/>
          </p:nvSpPr>
          <p:spPr bwMode="auto">
            <a:xfrm>
              <a:off x="9504363" y="3578225"/>
              <a:ext cx="590550" cy="369888"/>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solidFill>
              <a:srgbClr val="0170C1"/>
            </a:solidFill>
            <a:ln>
              <a:noFill/>
            </a:ln>
          </p:spPr>
          <p:txBody>
            <a:bodyPr/>
            <a:lstStyle/>
            <a:p>
              <a:pPr>
                <a:defRPr/>
              </a:pPr>
              <a:endParaRPr lang="zh-CN" altLang="en-US" sz="1400">
                <a:solidFill>
                  <a:schemeClr val="tx1">
                    <a:lumMod val="50000"/>
                    <a:lumOff val="50000"/>
                  </a:schemeClr>
                </a:solidFill>
              </a:endParaRPr>
            </a:p>
          </p:txBody>
        </p:sp>
        <p:sp>
          <p:nvSpPr>
            <p:cNvPr id="191" name="Freeform 31"/>
            <p:cNvSpPr/>
            <p:nvPr/>
          </p:nvSpPr>
          <p:spPr bwMode="auto">
            <a:xfrm>
              <a:off x="10056814" y="4164013"/>
              <a:ext cx="92075" cy="80962"/>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solidFill>
              <a:srgbClr val="D9D9D9"/>
            </a:solidFill>
            <a:ln>
              <a:noFill/>
            </a:ln>
          </p:spPr>
          <p:txBody>
            <a:bodyPr/>
            <a:lstStyle/>
            <a:p>
              <a:pPr>
                <a:defRPr/>
              </a:pPr>
              <a:endParaRPr lang="zh-CN" altLang="en-US" sz="1400">
                <a:solidFill>
                  <a:schemeClr val="tx1">
                    <a:lumMod val="50000"/>
                    <a:lumOff val="50000"/>
                  </a:schemeClr>
                </a:solidFill>
              </a:endParaRPr>
            </a:p>
          </p:txBody>
        </p:sp>
        <p:sp>
          <p:nvSpPr>
            <p:cNvPr id="192" name="Freeform 32"/>
            <p:cNvSpPr/>
            <p:nvPr/>
          </p:nvSpPr>
          <p:spPr bwMode="auto">
            <a:xfrm>
              <a:off x="9625013" y="3879851"/>
              <a:ext cx="512762" cy="396875"/>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93" name="Freeform 33"/>
            <p:cNvSpPr/>
            <p:nvPr/>
          </p:nvSpPr>
          <p:spPr bwMode="auto">
            <a:xfrm>
              <a:off x="9355139" y="3121026"/>
              <a:ext cx="477837" cy="682625"/>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94" name="Freeform 34"/>
            <p:cNvSpPr/>
            <p:nvPr/>
          </p:nvSpPr>
          <p:spPr bwMode="auto">
            <a:xfrm>
              <a:off x="9137650" y="3776664"/>
              <a:ext cx="503238" cy="496887"/>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95" name="Freeform 35"/>
            <p:cNvSpPr/>
            <p:nvPr/>
          </p:nvSpPr>
          <p:spPr bwMode="auto">
            <a:xfrm>
              <a:off x="10083801" y="4838701"/>
              <a:ext cx="144463" cy="347663"/>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sp>
          <p:nvSpPr>
            <p:cNvPr id="196" name="Freeform 36"/>
            <p:cNvSpPr/>
            <p:nvPr/>
          </p:nvSpPr>
          <p:spPr bwMode="auto">
            <a:xfrm>
              <a:off x="9024939" y="5454650"/>
              <a:ext cx="217487" cy="190500"/>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solidFill>
              <a:schemeClr val="bg1">
                <a:lumMod val="50000"/>
              </a:schemeClr>
            </a:solidFill>
            <a:ln>
              <a:noFill/>
            </a:ln>
          </p:spPr>
          <p:txBody>
            <a:bodyPr/>
            <a:lstStyle/>
            <a:p>
              <a:pPr>
                <a:defRPr/>
              </a:pPr>
              <a:endParaRPr lang="zh-CN" altLang="en-US" sz="1400">
                <a:solidFill>
                  <a:schemeClr val="tx1">
                    <a:lumMod val="50000"/>
                    <a:lumOff val="50000"/>
                  </a:schemeClr>
                </a:solidFill>
              </a:endParaRPr>
            </a:p>
          </p:txBody>
        </p:sp>
      </p:grpSp>
      <p:grpSp>
        <p:nvGrpSpPr>
          <p:cNvPr id="10" name="组合 9"/>
          <p:cNvGrpSpPr/>
          <p:nvPr/>
        </p:nvGrpSpPr>
        <p:grpSpPr>
          <a:xfrm>
            <a:off x="5583239" y="4248151"/>
            <a:ext cx="1054099" cy="315913"/>
            <a:chOff x="5583239" y="4248151"/>
            <a:chExt cx="1054099" cy="315913"/>
          </a:xfrm>
        </p:grpSpPr>
        <p:sp>
          <p:nvSpPr>
            <p:cNvPr id="208" name="任意多边形 207"/>
            <p:cNvSpPr/>
            <p:nvPr/>
          </p:nvSpPr>
          <p:spPr>
            <a:xfrm>
              <a:off x="5583239" y="4357689"/>
              <a:ext cx="155575"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lumMod val="50000"/>
                    <a:lumOff val="50000"/>
                  </a:schemeClr>
                </a:solidFill>
              </a:endParaRPr>
            </a:p>
          </p:txBody>
        </p:sp>
        <p:sp>
          <p:nvSpPr>
            <p:cNvPr id="210" name="文本框 209"/>
            <p:cNvSpPr txBox="1"/>
            <p:nvPr/>
          </p:nvSpPr>
          <p:spPr>
            <a:xfrm>
              <a:off x="6051550" y="4248151"/>
              <a:ext cx="585788" cy="315913"/>
            </a:xfrm>
            <a:prstGeom prst="rect">
              <a:avLst/>
            </a:prstGeom>
            <a:noFill/>
          </p:spPr>
          <p:txBody>
            <a:bodyPr>
              <a:spAutoFit/>
            </a:bodyPr>
            <a:lstStyle/>
            <a:p>
              <a:pPr>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四川</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11" name="文本框 210"/>
          <p:cNvSpPr txBox="1"/>
          <p:nvPr/>
        </p:nvSpPr>
        <p:spPr>
          <a:xfrm>
            <a:off x="5648325" y="4592638"/>
            <a:ext cx="1411286" cy="1015663"/>
          </a:xfrm>
          <a:prstGeom prst="rect">
            <a:avLst/>
          </a:prstGeom>
          <a:noFill/>
        </p:spPr>
        <p:txBody>
          <a:bodyPr wrap="square">
            <a:spAutoFit/>
          </a:bodyPr>
          <a:lstStyle/>
          <a:p>
            <a:r>
              <a:rPr lang="zh-CN" altLang="en-US" sz="12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12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a:t>
            </a:r>
            <a:r>
              <a:rPr lang="zh-CN" altLang="en-US" sz="12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a:t>
            </a:r>
            <a:r>
              <a:rPr lang="zh-CN" altLang="en-US" sz="12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句子</a:t>
            </a:r>
            <a:endParaRPr lang="zh-CN" altLang="en-US" sz="12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216" name="KSO_Shape"/>
          <p:cNvSpPr/>
          <p:nvPr/>
        </p:nvSpPr>
        <p:spPr bwMode="auto">
          <a:xfrm>
            <a:off x="623888" y="1979614"/>
            <a:ext cx="323850" cy="323850"/>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0170C1"/>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17" name="文本框 216"/>
          <p:cNvSpPr txBox="1"/>
          <p:nvPr/>
        </p:nvSpPr>
        <p:spPr>
          <a:xfrm>
            <a:off x="1106488" y="1987492"/>
            <a:ext cx="2636520" cy="400110"/>
          </a:xfrm>
          <a:prstGeom prst="rect">
            <a:avLst/>
          </a:prstGeom>
          <a:noFill/>
        </p:spPr>
        <p:txBody>
          <a:bodyPr wrap="square" rtlCol="0">
            <a:spAutoFit/>
          </a:bodyPr>
          <a:lstStyle/>
          <a:p>
            <a:r>
              <a:rPr lang="zh-CN" altLang="en-US" sz="2000" dirty="0" smtClean="0">
                <a:solidFill>
                  <a:schemeClr val="tx1">
                    <a:lumMod val="75000"/>
                    <a:lumOff val="25000"/>
                  </a:schemeClr>
                </a:solidFill>
                <a:latin typeface="方正尚酷简体" panose="03000509000000000000" pitchFamily="65" charset="-122"/>
                <a:ea typeface="方正尚酷简体" panose="03000509000000000000" pitchFamily="65" charset="-122"/>
              </a:rPr>
              <a:t>点击插入关键词一</a:t>
            </a:r>
            <a:endParaRPr lang="zh-CN" altLang="en-US" sz="2000" dirty="0">
              <a:solidFill>
                <a:schemeClr val="tx1">
                  <a:lumMod val="75000"/>
                  <a:lumOff val="25000"/>
                </a:schemeClr>
              </a:solidFill>
              <a:latin typeface="方正尚酷简体" panose="03000509000000000000" pitchFamily="65" charset="-122"/>
              <a:ea typeface="方正尚酷简体" panose="03000509000000000000" pitchFamily="65" charset="-122"/>
            </a:endParaRPr>
          </a:p>
        </p:txBody>
      </p:sp>
      <p:sp>
        <p:nvSpPr>
          <p:cNvPr id="218" name="文本框 217"/>
          <p:cNvSpPr txBox="1"/>
          <p:nvPr/>
        </p:nvSpPr>
        <p:spPr>
          <a:xfrm>
            <a:off x="555467" y="2496792"/>
            <a:ext cx="3596640" cy="1384995"/>
          </a:xfrm>
          <a:prstGeom prst="rect">
            <a:avLst/>
          </a:prstGeom>
          <a:noFill/>
        </p:spPr>
        <p:txBody>
          <a:bodyPr wrap="square" rtlCol="0">
            <a:spAutoFit/>
          </a:bodyPr>
          <a:lstStyle/>
          <a:p>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
        <p:nvSpPr>
          <p:cNvPr id="219" name="KSO_Shape"/>
          <p:cNvSpPr/>
          <p:nvPr/>
        </p:nvSpPr>
        <p:spPr bwMode="auto">
          <a:xfrm>
            <a:off x="623888" y="4164362"/>
            <a:ext cx="323850" cy="323850"/>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0170C1"/>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20" name="文本框 219"/>
          <p:cNvSpPr txBox="1"/>
          <p:nvPr/>
        </p:nvSpPr>
        <p:spPr>
          <a:xfrm>
            <a:off x="1106488" y="4172240"/>
            <a:ext cx="2636520" cy="400110"/>
          </a:xfrm>
          <a:prstGeom prst="rect">
            <a:avLst/>
          </a:prstGeom>
          <a:noFill/>
        </p:spPr>
        <p:txBody>
          <a:bodyPr wrap="square" rtlCol="0">
            <a:spAutoFit/>
          </a:bodyPr>
          <a:lstStyle/>
          <a:p>
            <a:r>
              <a:rPr lang="zh-CN" altLang="en-US" sz="2000" dirty="0" smtClean="0">
                <a:solidFill>
                  <a:schemeClr val="tx1">
                    <a:lumMod val="75000"/>
                    <a:lumOff val="25000"/>
                  </a:schemeClr>
                </a:solidFill>
                <a:latin typeface="方正尚酷简体" panose="03000509000000000000" pitchFamily="65" charset="-122"/>
                <a:ea typeface="方正尚酷简体" panose="03000509000000000000" pitchFamily="65" charset="-122"/>
              </a:rPr>
              <a:t>点击插入关键词</a:t>
            </a:r>
            <a:r>
              <a:rPr lang="zh-CN" altLang="en-US" sz="2000" dirty="0">
                <a:solidFill>
                  <a:schemeClr val="tx1">
                    <a:lumMod val="75000"/>
                    <a:lumOff val="25000"/>
                  </a:schemeClr>
                </a:solidFill>
                <a:latin typeface="方正尚酷简体" panose="03000509000000000000" pitchFamily="65" charset="-122"/>
                <a:ea typeface="方正尚酷简体" panose="03000509000000000000" pitchFamily="65" charset="-122"/>
              </a:rPr>
              <a:t>二</a:t>
            </a:r>
            <a:endParaRPr lang="zh-CN" altLang="en-US" sz="2000" dirty="0">
              <a:solidFill>
                <a:schemeClr val="tx1">
                  <a:lumMod val="75000"/>
                  <a:lumOff val="25000"/>
                </a:schemeClr>
              </a:solidFill>
              <a:latin typeface="方正尚酷简体" panose="03000509000000000000" pitchFamily="65" charset="-122"/>
              <a:ea typeface="方正尚酷简体" panose="03000509000000000000" pitchFamily="65" charset="-122"/>
            </a:endParaRPr>
          </a:p>
        </p:txBody>
      </p:sp>
      <p:sp>
        <p:nvSpPr>
          <p:cNvPr id="221" name="文本框 220"/>
          <p:cNvSpPr txBox="1"/>
          <p:nvPr/>
        </p:nvSpPr>
        <p:spPr>
          <a:xfrm>
            <a:off x="555467" y="4681540"/>
            <a:ext cx="3596640" cy="1384995"/>
          </a:xfrm>
          <a:prstGeom prst="rect">
            <a:avLst/>
          </a:prstGeom>
          <a:noFill/>
        </p:spPr>
        <p:txBody>
          <a:bodyPr wrap="square" rtlCol="0">
            <a:spAutoFit/>
          </a:bodyPr>
          <a:lstStyle/>
          <a:p>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r>
              <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点击插入炫酷叼炸天的一些句子来解释这个关键词，简约有力具有感染力</a:t>
            </a:r>
            <a:r>
              <a:rPr lang="zh-CN" altLang="en-US" sz="14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a:t>
            </a:r>
            <a:endParaRPr lang="zh-CN" altLang="en-US" sz="14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205"/>
                                        </p:tgtEl>
                                        <p:attrNameLst>
                                          <p:attrName>style.visibility</p:attrName>
                                        </p:attrNameLst>
                                      </p:cBhvr>
                                      <p:to>
                                        <p:strVal val="visible"/>
                                      </p:to>
                                    </p:set>
                                    <p:animEffect transition="in" filter="wipe(right)">
                                      <p:cBhvr>
                                        <p:cTn id="13" dur="500"/>
                                        <p:tgtEl>
                                          <p:spTgt spid="205"/>
                                        </p:tgtEl>
                                      </p:cBhvr>
                                    </p:animEffect>
                                  </p:childTnLst>
                                </p:cTn>
                              </p:par>
                              <p:par>
                                <p:cTn id="14" presetID="22" presetClass="entr" presetSubtype="2" fill="hold" nodeType="with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wipe(right)">
                                      <p:cBhvr>
                                        <p:cTn id="16" dur="500"/>
                                        <p:tgtEl>
                                          <p:spTgt spid="209"/>
                                        </p:tgtEl>
                                      </p:cBhvr>
                                    </p:animEffect>
                                  </p:childTnLst>
                                </p:cTn>
                              </p:par>
                              <p:par>
                                <p:cTn id="17" presetID="22" presetClass="entr" presetSubtype="8" fill="hold" nodeType="with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wipe(left)">
                                      <p:cBhvr>
                                        <p:cTn id="19" dur="500"/>
                                        <p:tgtEl>
                                          <p:spTgt spid="201"/>
                                        </p:tgtEl>
                                      </p:cBhvr>
                                    </p:animEffect>
                                  </p:childTnLst>
                                </p:cTn>
                              </p:par>
                              <p:par>
                                <p:cTn id="20" presetID="22" presetClass="entr" presetSubtype="8" fill="hold" nodeType="with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wipe(left)">
                                      <p:cBhvr>
                                        <p:cTn id="22" dur="500"/>
                                        <p:tgtEl>
                                          <p:spTgt spid="197"/>
                                        </p:tgtEl>
                                      </p:cBhvr>
                                    </p:animEffect>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07"/>
                                        </p:tgtEl>
                                        <p:attrNameLst>
                                          <p:attrName>style.visibility</p:attrName>
                                        </p:attrNameLst>
                                      </p:cBhvr>
                                      <p:to>
                                        <p:strVal val="visible"/>
                                      </p:to>
                                    </p:set>
                                    <p:animEffect transition="in" filter="fade">
                                      <p:cBhvr>
                                        <p:cTn id="31" dur="1000"/>
                                        <p:tgtEl>
                                          <p:spTgt spid="207"/>
                                        </p:tgtEl>
                                      </p:cBhvr>
                                    </p:animEffect>
                                    <p:anim calcmode="lin" valueType="num">
                                      <p:cBhvr>
                                        <p:cTn id="32" dur="1000" fill="hold"/>
                                        <p:tgtEl>
                                          <p:spTgt spid="207"/>
                                        </p:tgtEl>
                                        <p:attrNameLst>
                                          <p:attrName>ppt_x</p:attrName>
                                        </p:attrNameLst>
                                      </p:cBhvr>
                                      <p:tavLst>
                                        <p:tav tm="0">
                                          <p:val>
                                            <p:strVal val="#ppt_x"/>
                                          </p:val>
                                        </p:tav>
                                        <p:tav tm="100000">
                                          <p:val>
                                            <p:strVal val="#ppt_x"/>
                                          </p:val>
                                        </p:tav>
                                      </p:tavLst>
                                    </p:anim>
                                    <p:anim calcmode="lin" valueType="num">
                                      <p:cBhvr>
                                        <p:cTn id="33" dur="1000" fill="hold"/>
                                        <p:tgtEl>
                                          <p:spTgt spid="20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animEffect transition="in" filter="fade">
                                      <p:cBhvr>
                                        <p:cTn id="41" dur="1000"/>
                                        <p:tgtEl>
                                          <p:spTgt spid="211"/>
                                        </p:tgtEl>
                                      </p:cBhvr>
                                    </p:animEffect>
                                    <p:anim calcmode="lin" valueType="num">
                                      <p:cBhvr>
                                        <p:cTn id="42" dur="1000" fill="hold"/>
                                        <p:tgtEl>
                                          <p:spTgt spid="211"/>
                                        </p:tgtEl>
                                        <p:attrNameLst>
                                          <p:attrName>ppt_x</p:attrName>
                                        </p:attrNameLst>
                                      </p:cBhvr>
                                      <p:tavLst>
                                        <p:tav tm="0">
                                          <p:val>
                                            <p:strVal val="#ppt_x"/>
                                          </p:val>
                                        </p:tav>
                                        <p:tav tm="100000">
                                          <p:val>
                                            <p:strVal val="#ppt_x"/>
                                          </p:val>
                                        </p:tav>
                                      </p:tavLst>
                                    </p:anim>
                                    <p:anim calcmode="lin" valueType="num">
                                      <p:cBhvr>
                                        <p:cTn id="43" dur="1000" fill="hold"/>
                                        <p:tgtEl>
                                          <p:spTgt spid="21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03"/>
                                        </p:tgtEl>
                                        <p:attrNameLst>
                                          <p:attrName>style.visibility</p:attrName>
                                        </p:attrNameLst>
                                      </p:cBhvr>
                                      <p:to>
                                        <p:strVal val="visible"/>
                                      </p:to>
                                    </p:set>
                                    <p:animEffect transition="in" filter="fade">
                                      <p:cBhvr>
                                        <p:cTn id="51" dur="1000"/>
                                        <p:tgtEl>
                                          <p:spTgt spid="203"/>
                                        </p:tgtEl>
                                      </p:cBhvr>
                                    </p:animEffect>
                                    <p:anim calcmode="lin" valueType="num">
                                      <p:cBhvr>
                                        <p:cTn id="52" dur="1000" fill="hold"/>
                                        <p:tgtEl>
                                          <p:spTgt spid="203"/>
                                        </p:tgtEl>
                                        <p:attrNameLst>
                                          <p:attrName>ppt_x</p:attrName>
                                        </p:attrNameLst>
                                      </p:cBhvr>
                                      <p:tavLst>
                                        <p:tav tm="0">
                                          <p:val>
                                            <p:strVal val="#ppt_x"/>
                                          </p:val>
                                        </p:tav>
                                        <p:tav tm="100000">
                                          <p:val>
                                            <p:strVal val="#ppt_x"/>
                                          </p:val>
                                        </p:tav>
                                      </p:tavLst>
                                    </p:anim>
                                    <p:anim calcmode="lin" valueType="num">
                                      <p:cBhvr>
                                        <p:cTn id="53" dur="1000" fill="hold"/>
                                        <p:tgtEl>
                                          <p:spTgt spid="20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99"/>
                                        </p:tgtEl>
                                        <p:attrNameLst>
                                          <p:attrName>style.visibility</p:attrName>
                                        </p:attrNameLst>
                                      </p:cBhvr>
                                      <p:to>
                                        <p:strVal val="visible"/>
                                      </p:to>
                                    </p:set>
                                    <p:animEffect transition="in" filter="fade">
                                      <p:cBhvr>
                                        <p:cTn id="61" dur="1000"/>
                                        <p:tgtEl>
                                          <p:spTgt spid="199"/>
                                        </p:tgtEl>
                                      </p:cBhvr>
                                    </p:animEffect>
                                    <p:anim calcmode="lin" valueType="num">
                                      <p:cBhvr>
                                        <p:cTn id="62" dur="1000" fill="hold"/>
                                        <p:tgtEl>
                                          <p:spTgt spid="199"/>
                                        </p:tgtEl>
                                        <p:attrNameLst>
                                          <p:attrName>ppt_x</p:attrName>
                                        </p:attrNameLst>
                                      </p:cBhvr>
                                      <p:tavLst>
                                        <p:tav tm="0">
                                          <p:val>
                                            <p:strVal val="#ppt_x"/>
                                          </p:val>
                                        </p:tav>
                                        <p:tav tm="100000">
                                          <p:val>
                                            <p:strVal val="#ppt_x"/>
                                          </p:val>
                                        </p:tav>
                                      </p:tavLst>
                                    </p:anim>
                                    <p:anim calcmode="lin" valueType="num">
                                      <p:cBhvr>
                                        <p:cTn id="63" dur="1000" fill="hold"/>
                                        <p:tgtEl>
                                          <p:spTgt spid="199"/>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10" presetClass="entr" presetSubtype="0" fill="hold" grpId="0" nodeType="afterEffect">
                                  <p:stCondLst>
                                    <p:cond delay="0"/>
                                  </p:stCondLst>
                                  <p:childTnLst>
                                    <p:set>
                                      <p:cBhvr>
                                        <p:cTn id="66" dur="1" fill="hold">
                                          <p:stCondLst>
                                            <p:cond delay="0"/>
                                          </p:stCondLst>
                                        </p:cTn>
                                        <p:tgtEl>
                                          <p:spTgt spid="216"/>
                                        </p:tgtEl>
                                        <p:attrNameLst>
                                          <p:attrName>style.visibility</p:attrName>
                                        </p:attrNameLst>
                                      </p:cBhvr>
                                      <p:to>
                                        <p:strVal val="visible"/>
                                      </p:to>
                                    </p:set>
                                    <p:animEffect transition="in" filter="fade">
                                      <p:cBhvr>
                                        <p:cTn id="67" dur="500"/>
                                        <p:tgtEl>
                                          <p:spTgt spid="216"/>
                                        </p:tgtEl>
                                      </p:cBhvr>
                                    </p:animEffect>
                                  </p:childTnLst>
                                </p:cTn>
                              </p:par>
                            </p:childTnLst>
                          </p:cTn>
                        </p:par>
                        <p:par>
                          <p:cTn id="68" fill="hold">
                            <p:stCondLst>
                              <p:cond delay="3000"/>
                            </p:stCondLst>
                            <p:childTnLst>
                              <p:par>
                                <p:cTn id="69" presetID="42" presetClass="entr" presetSubtype="0" fill="hold" grpId="0" nodeType="afterEffect">
                                  <p:stCondLst>
                                    <p:cond delay="0"/>
                                  </p:stCondLst>
                                  <p:childTnLst>
                                    <p:set>
                                      <p:cBhvr>
                                        <p:cTn id="70" dur="1" fill="hold">
                                          <p:stCondLst>
                                            <p:cond delay="0"/>
                                          </p:stCondLst>
                                        </p:cTn>
                                        <p:tgtEl>
                                          <p:spTgt spid="217"/>
                                        </p:tgtEl>
                                        <p:attrNameLst>
                                          <p:attrName>style.visibility</p:attrName>
                                        </p:attrNameLst>
                                      </p:cBhvr>
                                      <p:to>
                                        <p:strVal val="visible"/>
                                      </p:to>
                                    </p:set>
                                    <p:animEffect transition="in" filter="fade">
                                      <p:cBhvr>
                                        <p:cTn id="71" dur="1000"/>
                                        <p:tgtEl>
                                          <p:spTgt spid="217"/>
                                        </p:tgtEl>
                                      </p:cBhvr>
                                    </p:animEffect>
                                    <p:anim calcmode="lin" valueType="num">
                                      <p:cBhvr>
                                        <p:cTn id="72" dur="1000" fill="hold"/>
                                        <p:tgtEl>
                                          <p:spTgt spid="217"/>
                                        </p:tgtEl>
                                        <p:attrNameLst>
                                          <p:attrName>ppt_x</p:attrName>
                                        </p:attrNameLst>
                                      </p:cBhvr>
                                      <p:tavLst>
                                        <p:tav tm="0">
                                          <p:val>
                                            <p:strVal val="#ppt_x"/>
                                          </p:val>
                                        </p:tav>
                                        <p:tav tm="100000">
                                          <p:val>
                                            <p:strVal val="#ppt_x"/>
                                          </p:val>
                                        </p:tav>
                                      </p:tavLst>
                                    </p:anim>
                                    <p:anim calcmode="lin" valueType="num">
                                      <p:cBhvr>
                                        <p:cTn id="73" dur="1000" fill="hold"/>
                                        <p:tgtEl>
                                          <p:spTgt spid="2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8"/>
                                        </p:tgtEl>
                                        <p:attrNameLst>
                                          <p:attrName>style.visibility</p:attrName>
                                        </p:attrNameLst>
                                      </p:cBhvr>
                                      <p:to>
                                        <p:strVal val="visible"/>
                                      </p:to>
                                    </p:set>
                                    <p:animEffect transition="in" filter="fade">
                                      <p:cBhvr>
                                        <p:cTn id="76" dur="1000"/>
                                        <p:tgtEl>
                                          <p:spTgt spid="218"/>
                                        </p:tgtEl>
                                      </p:cBhvr>
                                    </p:animEffect>
                                    <p:anim calcmode="lin" valueType="num">
                                      <p:cBhvr>
                                        <p:cTn id="77" dur="1000" fill="hold"/>
                                        <p:tgtEl>
                                          <p:spTgt spid="218"/>
                                        </p:tgtEl>
                                        <p:attrNameLst>
                                          <p:attrName>ppt_x</p:attrName>
                                        </p:attrNameLst>
                                      </p:cBhvr>
                                      <p:tavLst>
                                        <p:tav tm="0">
                                          <p:val>
                                            <p:strVal val="#ppt_x"/>
                                          </p:val>
                                        </p:tav>
                                        <p:tav tm="100000">
                                          <p:val>
                                            <p:strVal val="#ppt_x"/>
                                          </p:val>
                                        </p:tav>
                                      </p:tavLst>
                                    </p:anim>
                                    <p:anim calcmode="lin" valueType="num">
                                      <p:cBhvr>
                                        <p:cTn id="78" dur="1000" fill="hold"/>
                                        <p:tgtEl>
                                          <p:spTgt spid="218"/>
                                        </p:tgtEl>
                                        <p:attrNameLst>
                                          <p:attrName>ppt_y</p:attrName>
                                        </p:attrNameLst>
                                      </p:cBhvr>
                                      <p:tavLst>
                                        <p:tav tm="0">
                                          <p:val>
                                            <p:strVal val="#ppt_y+.1"/>
                                          </p:val>
                                        </p:tav>
                                        <p:tav tm="100000">
                                          <p:val>
                                            <p:strVal val="#ppt_y"/>
                                          </p:val>
                                        </p:tav>
                                      </p:tavLst>
                                    </p:anim>
                                  </p:childTnLst>
                                </p:cTn>
                              </p:par>
                            </p:childTnLst>
                          </p:cTn>
                        </p:par>
                        <p:par>
                          <p:cTn id="79" fill="hold">
                            <p:stCondLst>
                              <p:cond delay="4000"/>
                            </p:stCondLst>
                            <p:childTnLst>
                              <p:par>
                                <p:cTn id="80" presetID="10" presetClass="entr" presetSubtype="0" fill="hold" grpId="0" nodeType="afterEffect">
                                  <p:stCondLst>
                                    <p:cond delay="0"/>
                                  </p:stCondLst>
                                  <p:childTnLst>
                                    <p:set>
                                      <p:cBhvr>
                                        <p:cTn id="81" dur="1" fill="hold">
                                          <p:stCondLst>
                                            <p:cond delay="0"/>
                                          </p:stCondLst>
                                        </p:cTn>
                                        <p:tgtEl>
                                          <p:spTgt spid="219"/>
                                        </p:tgtEl>
                                        <p:attrNameLst>
                                          <p:attrName>style.visibility</p:attrName>
                                        </p:attrNameLst>
                                      </p:cBhvr>
                                      <p:to>
                                        <p:strVal val="visible"/>
                                      </p:to>
                                    </p:set>
                                    <p:animEffect transition="in" filter="fade">
                                      <p:cBhvr>
                                        <p:cTn id="82" dur="500"/>
                                        <p:tgtEl>
                                          <p:spTgt spid="219"/>
                                        </p:tgtEl>
                                      </p:cBhvr>
                                    </p:animEffect>
                                  </p:childTnLst>
                                </p:cTn>
                              </p:par>
                            </p:childTnLst>
                          </p:cTn>
                        </p:par>
                        <p:par>
                          <p:cTn id="83" fill="hold">
                            <p:stCondLst>
                              <p:cond delay="4500"/>
                            </p:stCondLst>
                            <p:childTnLst>
                              <p:par>
                                <p:cTn id="84" presetID="42" presetClass="entr" presetSubtype="0" fill="hold" grpId="0" nodeType="afterEffect">
                                  <p:stCondLst>
                                    <p:cond delay="0"/>
                                  </p:stCondLst>
                                  <p:childTnLst>
                                    <p:set>
                                      <p:cBhvr>
                                        <p:cTn id="85" dur="1" fill="hold">
                                          <p:stCondLst>
                                            <p:cond delay="0"/>
                                          </p:stCondLst>
                                        </p:cTn>
                                        <p:tgtEl>
                                          <p:spTgt spid="220"/>
                                        </p:tgtEl>
                                        <p:attrNameLst>
                                          <p:attrName>style.visibility</p:attrName>
                                        </p:attrNameLst>
                                      </p:cBhvr>
                                      <p:to>
                                        <p:strVal val="visible"/>
                                      </p:to>
                                    </p:set>
                                    <p:animEffect transition="in" filter="fade">
                                      <p:cBhvr>
                                        <p:cTn id="86" dur="1000"/>
                                        <p:tgtEl>
                                          <p:spTgt spid="220"/>
                                        </p:tgtEl>
                                      </p:cBhvr>
                                    </p:animEffect>
                                    <p:anim calcmode="lin" valueType="num">
                                      <p:cBhvr>
                                        <p:cTn id="87" dur="1000" fill="hold"/>
                                        <p:tgtEl>
                                          <p:spTgt spid="220"/>
                                        </p:tgtEl>
                                        <p:attrNameLst>
                                          <p:attrName>ppt_x</p:attrName>
                                        </p:attrNameLst>
                                      </p:cBhvr>
                                      <p:tavLst>
                                        <p:tav tm="0">
                                          <p:val>
                                            <p:strVal val="#ppt_x"/>
                                          </p:val>
                                        </p:tav>
                                        <p:tav tm="100000">
                                          <p:val>
                                            <p:strVal val="#ppt_x"/>
                                          </p:val>
                                        </p:tav>
                                      </p:tavLst>
                                    </p:anim>
                                    <p:anim calcmode="lin" valueType="num">
                                      <p:cBhvr>
                                        <p:cTn id="88" dur="1000" fill="hold"/>
                                        <p:tgtEl>
                                          <p:spTgt spid="22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21"/>
                                        </p:tgtEl>
                                        <p:attrNameLst>
                                          <p:attrName>style.visibility</p:attrName>
                                        </p:attrNameLst>
                                      </p:cBhvr>
                                      <p:to>
                                        <p:strVal val="visible"/>
                                      </p:to>
                                    </p:set>
                                    <p:animEffect transition="in" filter="fade">
                                      <p:cBhvr>
                                        <p:cTn id="91" dur="1000"/>
                                        <p:tgtEl>
                                          <p:spTgt spid="221"/>
                                        </p:tgtEl>
                                      </p:cBhvr>
                                    </p:animEffect>
                                    <p:anim calcmode="lin" valueType="num">
                                      <p:cBhvr>
                                        <p:cTn id="92" dur="1000" fill="hold"/>
                                        <p:tgtEl>
                                          <p:spTgt spid="221"/>
                                        </p:tgtEl>
                                        <p:attrNameLst>
                                          <p:attrName>ppt_x</p:attrName>
                                        </p:attrNameLst>
                                      </p:cBhvr>
                                      <p:tavLst>
                                        <p:tav tm="0">
                                          <p:val>
                                            <p:strVal val="#ppt_x"/>
                                          </p:val>
                                        </p:tav>
                                        <p:tav tm="100000">
                                          <p:val>
                                            <p:strVal val="#ppt_x"/>
                                          </p:val>
                                        </p:tav>
                                      </p:tavLst>
                                    </p:anim>
                                    <p:anim calcmode="lin" valueType="num">
                                      <p:cBhvr>
                                        <p:cTn id="93" dur="1000" fill="hold"/>
                                        <p:tgtEl>
                                          <p:spTgt spid="2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P spid="203" grpId="0"/>
      <p:bldP spid="207" grpId="0"/>
      <p:bldP spid="211" grpId="0"/>
      <p:bldP spid="216" grpId="0" animBg="1"/>
      <p:bldP spid="217" grpId="0"/>
      <p:bldP spid="218" grpId="0"/>
      <p:bldP spid="219" grpId="0" animBg="1"/>
      <p:bldP spid="220" grpId="0"/>
      <p:bldP spid="2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53"/>
            <a:ext cx="250031"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1960" y="-453"/>
            <a:ext cx="1173004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553200"/>
            <a:ext cx="12192000" cy="3048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39771" y="1030514"/>
            <a:ext cx="3512458" cy="646331"/>
          </a:xfrm>
          <a:prstGeom prst="rect">
            <a:avLst/>
          </a:prstGeom>
          <a:noFill/>
        </p:spPr>
        <p:txBody>
          <a:bodyPr wrap="square" rtlCol="0">
            <a:spAutoFit/>
          </a:bodyPr>
          <a:lstStyle/>
          <a:p>
            <a:pPr algn="ctr"/>
            <a:r>
              <a:rPr lang="zh-CN" altLang="en-US" sz="3600" dirty="0">
                <a:solidFill>
                  <a:srgbClr val="0170C1"/>
                </a:solidFill>
                <a:latin typeface="方正尚酷简体" panose="03000509000000000000" pitchFamily="65" charset="-122"/>
                <a:ea typeface="方正尚酷简体" panose="03000509000000000000" pitchFamily="65" charset="-122"/>
              </a:rPr>
              <a:t>目录页</a:t>
            </a:r>
            <a:endParaRPr lang="zh-CN" altLang="en-US" sz="3600" dirty="0">
              <a:solidFill>
                <a:srgbClr val="0170C1"/>
              </a:solidFill>
              <a:latin typeface="方正尚酷简体" panose="03000509000000000000" pitchFamily="65" charset="-122"/>
              <a:ea typeface="方正尚酷简体" panose="03000509000000000000" pitchFamily="65" charset="-122"/>
            </a:endParaRPr>
          </a:p>
        </p:txBody>
      </p:sp>
      <p:sp>
        <p:nvSpPr>
          <p:cNvPr id="29" name="文本框 28"/>
          <p:cNvSpPr txBox="1"/>
          <p:nvPr/>
        </p:nvSpPr>
        <p:spPr>
          <a:xfrm>
            <a:off x="5580312" y="1575247"/>
            <a:ext cx="1031375" cy="461665"/>
          </a:xfrm>
          <a:prstGeom prst="rect">
            <a:avLst/>
          </a:prstGeom>
          <a:noFill/>
        </p:spPr>
        <p:txBody>
          <a:bodyPr wrap="square" rtlCol="0">
            <a:spAutoFit/>
          </a:bodyPr>
          <a:lstStyle/>
          <a:p>
            <a:pPr algn="ctr"/>
            <a:r>
              <a:rPr lang="en-US" altLang="zh-CN" sz="2400" dirty="0" smtClean="0">
                <a:solidFill>
                  <a:schemeClr val="bg1">
                    <a:lumMod val="65000"/>
                  </a:schemeClr>
                </a:solidFill>
                <a:latin typeface="Garage Gothic" pitchFamily="2" charset="0"/>
              </a:rPr>
              <a:t>CONTENTS</a:t>
            </a:r>
            <a:endParaRPr lang="zh-CN" altLang="en-US" sz="2400" dirty="0">
              <a:solidFill>
                <a:schemeClr val="bg1">
                  <a:lumMod val="65000"/>
                </a:schemeClr>
              </a:solidFill>
              <a:latin typeface="Garage Gothic" pitchFamily="2" charset="0"/>
            </a:endParaRPr>
          </a:p>
        </p:txBody>
      </p:sp>
      <p:grpSp>
        <p:nvGrpSpPr>
          <p:cNvPr id="37" name="组合 36"/>
          <p:cNvGrpSpPr/>
          <p:nvPr/>
        </p:nvGrpSpPr>
        <p:grpSpPr>
          <a:xfrm>
            <a:off x="2581921" y="3434974"/>
            <a:ext cx="1031375" cy="99734"/>
            <a:chOff x="2975428" y="3434974"/>
            <a:chExt cx="1031375" cy="99734"/>
          </a:xfrm>
          <a:solidFill>
            <a:srgbClr val="0170C1"/>
          </a:solidFill>
        </p:grpSpPr>
        <p:sp>
          <p:nvSpPr>
            <p:cNvPr id="30" name="椭圆 29"/>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31" name="椭圆 30"/>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36" name="矩形 35"/>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38" name="组合 37"/>
          <p:cNvGrpSpPr/>
          <p:nvPr/>
        </p:nvGrpSpPr>
        <p:grpSpPr>
          <a:xfrm>
            <a:off x="5580311" y="3434974"/>
            <a:ext cx="1031375" cy="99734"/>
            <a:chOff x="2975428" y="3434974"/>
            <a:chExt cx="1031375" cy="99734"/>
          </a:xfrm>
          <a:solidFill>
            <a:srgbClr val="0170C1"/>
          </a:solidFill>
        </p:grpSpPr>
        <p:sp>
          <p:nvSpPr>
            <p:cNvPr id="39" name="椭圆 38"/>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0" name="椭圆 39"/>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1" name="矩形 40"/>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42" name="组合 41"/>
          <p:cNvGrpSpPr/>
          <p:nvPr/>
        </p:nvGrpSpPr>
        <p:grpSpPr>
          <a:xfrm>
            <a:off x="8598591" y="3434974"/>
            <a:ext cx="1031375" cy="99734"/>
            <a:chOff x="2975428" y="3434974"/>
            <a:chExt cx="1031375" cy="99734"/>
          </a:xfrm>
          <a:solidFill>
            <a:srgbClr val="0170C1"/>
          </a:solidFill>
        </p:grpSpPr>
        <p:sp>
          <p:nvSpPr>
            <p:cNvPr id="43" name="椭圆 42"/>
            <p:cNvSpPr/>
            <p:nvPr/>
          </p:nvSpPr>
          <p:spPr>
            <a:xfrm>
              <a:off x="2975428"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4" name="椭圆 43"/>
            <p:cNvSpPr/>
            <p:nvPr/>
          </p:nvSpPr>
          <p:spPr>
            <a:xfrm>
              <a:off x="3907069" y="3434974"/>
              <a:ext cx="99734" cy="99734"/>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sp>
          <p:nvSpPr>
            <p:cNvPr id="45" name="矩形 44"/>
            <p:cNvSpPr/>
            <p:nvPr/>
          </p:nvSpPr>
          <p:spPr>
            <a:xfrm>
              <a:off x="3025295" y="3461981"/>
              <a:ext cx="931641" cy="4571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latin typeface="Garage Gothic" pitchFamily="2" charset="0"/>
              </a:endParaRPr>
            </a:p>
          </p:txBody>
        </p:sp>
      </p:grpSp>
      <p:grpSp>
        <p:nvGrpSpPr>
          <p:cNvPr id="14" name="组合 13"/>
          <p:cNvGrpSpPr/>
          <p:nvPr/>
        </p:nvGrpSpPr>
        <p:grpSpPr>
          <a:xfrm>
            <a:off x="6711035" y="2699139"/>
            <a:ext cx="1822832" cy="2580020"/>
            <a:chOff x="6635968" y="2699139"/>
            <a:chExt cx="1822832" cy="2580020"/>
          </a:xfrm>
        </p:grpSpPr>
        <p:sp>
          <p:nvSpPr>
            <p:cNvPr id="20" name="文本框 19"/>
            <p:cNvSpPr txBox="1"/>
            <p:nvPr/>
          </p:nvSpPr>
          <p:spPr>
            <a:xfrm>
              <a:off x="6810630"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论文概述</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4" name="文本框 23"/>
            <p:cNvSpPr txBox="1"/>
            <p:nvPr/>
          </p:nvSpPr>
          <p:spPr>
            <a:xfrm>
              <a:off x="6810630"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Introduction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2" name="组合 11"/>
            <p:cNvGrpSpPr/>
            <p:nvPr/>
          </p:nvGrpSpPr>
          <p:grpSpPr>
            <a:xfrm>
              <a:off x="6635968" y="2699139"/>
              <a:ext cx="1822832" cy="1571404"/>
              <a:chOff x="6487027" y="2699139"/>
              <a:chExt cx="1822832" cy="1571404"/>
            </a:xfrm>
          </p:grpSpPr>
          <p:sp>
            <p:nvSpPr>
              <p:cNvPr id="9" name="六边形 8"/>
              <p:cNvSpPr/>
              <p:nvPr/>
            </p:nvSpPr>
            <p:spPr>
              <a:xfrm>
                <a:off x="6487027" y="2699139"/>
                <a:ext cx="1822832" cy="1571404"/>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nvGrpSpPr>
              <p:cNvPr id="52" name="Group 4"/>
              <p:cNvGrpSpPr>
                <a:grpSpLocks noChangeAspect="1"/>
              </p:cNvGrpSpPr>
              <p:nvPr/>
            </p:nvGrpSpPr>
            <p:grpSpPr bwMode="auto">
              <a:xfrm>
                <a:off x="7019349" y="2990084"/>
                <a:ext cx="786672" cy="954940"/>
                <a:chOff x="2694" y="1931"/>
                <a:chExt cx="374" cy="454"/>
              </a:xfrm>
              <a:solidFill>
                <a:schemeClr val="bg1"/>
              </a:solidFill>
            </p:grpSpPr>
            <p:sp>
              <p:nvSpPr>
                <p:cNvPr id="53"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15" name="组合 14"/>
          <p:cNvGrpSpPr/>
          <p:nvPr/>
        </p:nvGrpSpPr>
        <p:grpSpPr>
          <a:xfrm>
            <a:off x="9700456" y="2699460"/>
            <a:ext cx="1822086" cy="2579699"/>
            <a:chOff x="9700456" y="2699460"/>
            <a:chExt cx="1822086" cy="2579699"/>
          </a:xfrm>
        </p:grpSpPr>
        <p:sp>
          <p:nvSpPr>
            <p:cNvPr id="21" name="文本框 20"/>
            <p:cNvSpPr txBox="1"/>
            <p:nvPr/>
          </p:nvSpPr>
          <p:spPr>
            <a:xfrm>
              <a:off x="9824743"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相关结论</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5" name="文本框 24"/>
            <p:cNvSpPr txBox="1"/>
            <p:nvPr/>
          </p:nvSpPr>
          <p:spPr>
            <a:xfrm>
              <a:off x="9824743" y="4879049"/>
              <a:ext cx="1573511" cy="400110"/>
            </a:xfrm>
            <a:prstGeom prst="rect">
              <a:avLst/>
            </a:prstGeom>
            <a:noFill/>
          </p:spPr>
          <p:txBody>
            <a:bodyPr wrap="square" rtlCol="0">
              <a:spAutoFit/>
            </a:bodyPr>
            <a:lstStyle/>
            <a:p>
              <a:pPr algn="ctr"/>
              <a:r>
                <a:rPr lang="en-US" altLang="zh-CN" sz="2000" dirty="0" smtClean="0">
                  <a:solidFill>
                    <a:schemeClr val="bg1">
                      <a:lumMod val="65000"/>
                    </a:schemeClr>
                  </a:solidFill>
                  <a:latin typeface="Garage Gothic" pitchFamily="2" charset="0"/>
                  <a:ea typeface="方正尚酷简体" panose="03000509000000000000" pitchFamily="65" charset="-122"/>
                </a:rPr>
                <a:t>Conclusion</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grpSp>
          <p:nvGrpSpPr>
            <p:cNvPr id="13" name="组合 12"/>
            <p:cNvGrpSpPr/>
            <p:nvPr/>
          </p:nvGrpSpPr>
          <p:grpSpPr>
            <a:xfrm>
              <a:off x="9700456" y="2699460"/>
              <a:ext cx="1822086" cy="1570762"/>
              <a:chOff x="9539856" y="2699460"/>
              <a:chExt cx="1822086" cy="1570762"/>
            </a:xfrm>
          </p:grpSpPr>
          <p:sp>
            <p:nvSpPr>
              <p:cNvPr id="10" name="六边形 9"/>
              <p:cNvSpPr/>
              <p:nvPr/>
            </p:nvSpPr>
            <p:spPr>
              <a:xfrm>
                <a:off x="9539856" y="2699460"/>
                <a:ext cx="1822086" cy="1570762"/>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nvGrpSpPr>
              <p:cNvPr id="60" name="组合 59"/>
              <p:cNvGrpSpPr/>
              <p:nvPr/>
            </p:nvGrpSpPr>
            <p:grpSpPr>
              <a:xfrm>
                <a:off x="9995667" y="3018670"/>
                <a:ext cx="910464" cy="932342"/>
                <a:chOff x="3598200" y="1732459"/>
                <a:chExt cx="1947600" cy="1994400"/>
              </a:xfrm>
            </p:grpSpPr>
            <p:sp>
              <p:nvSpPr>
                <p:cNvPr id="6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28" name="组合 27"/>
          <p:cNvGrpSpPr/>
          <p:nvPr/>
        </p:nvGrpSpPr>
        <p:grpSpPr>
          <a:xfrm>
            <a:off x="683258" y="2699139"/>
            <a:ext cx="1822832" cy="2580020"/>
            <a:chOff x="683258" y="2699139"/>
            <a:chExt cx="1822832" cy="2580020"/>
          </a:xfrm>
        </p:grpSpPr>
        <p:grpSp>
          <p:nvGrpSpPr>
            <p:cNvPr id="17" name="组合 16"/>
            <p:cNvGrpSpPr/>
            <p:nvPr/>
          </p:nvGrpSpPr>
          <p:grpSpPr>
            <a:xfrm>
              <a:off x="683258" y="2699139"/>
              <a:ext cx="1822832" cy="2580020"/>
              <a:chOff x="683258" y="2699139"/>
              <a:chExt cx="1822832" cy="2580020"/>
            </a:xfrm>
          </p:grpSpPr>
          <p:sp>
            <p:nvSpPr>
              <p:cNvPr id="18" name="文本框 17"/>
              <p:cNvSpPr txBox="1"/>
              <p:nvPr/>
            </p:nvSpPr>
            <p:spPr>
              <a:xfrm>
                <a:off x="799039" y="4528457"/>
                <a:ext cx="1573511" cy="461665"/>
              </a:xfrm>
              <a:prstGeom prst="rect">
                <a:avLst/>
              </a:prstGeom>
              <a:noFill/>
            </p:spPr>
            <p:txBody>
              <a:bodyPr wrap="square" rtlCol="0">
                <a:spAutoFit/>
              </a:bodyPr>
              <a:lstStyle/>
              <a:p>
                <a:pPr algn="ctr"/>
                <a:r>
                  <a:rPr lang="zh-CN" altLang="en-US" sz="2400" dirty="0">
                    <a:solidFill>
                      <a:srgbClr val="0170C1"/>
                    </a:solidFill>
                    <a:latin typeface="方正尚酷简体" panose="03000509000000000000" pitchFamily="65" charset="-122"/>
                    <a:ea typeface="方正尚酷简体" panose="03000509000000000000" pitchFamily="65" charset="-122"/>
                  </a:rPr>
                  <a:t>研究背景</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2" name="文本框 21"/>
              <p:cNvSpPr txBox="1"/>
              <p:nvPr/>
            </p:nvSpPr>
            <p:spPr>
              <a:xfrm>
                <a:off x="799039"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B</a:t>
                </a:r>
                <a:r>
                  <a:rPr lang="en-US" altLang="zh-CN" sz="2000" dirty="0" smtClean="0">
                    <a:solidFill>
                      <a:schemeClr val="bg1">
                        <a:lumMod val="65000"/>
                      </a:schemeClr>
                    </a:solidFill>
                    <a:latin typeface="Garage Gothic" pitchFamily="2" charset="0"/>
                    <a:ea typeface="方正尚酷简体" panose="03000509000000000000" pitchFamily="65" charset="-122"/>
                  </a:rPr>
                  <a:t>ackground</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7" name="六边形 6"/>
              <p:cNvSpPr/>
              <p:nvPr/>
            </p:nvSpPr>
            <p:spPr>
              <a:xfrm>
                <a:off x="683258" y="2699139"/>
                <a:ext cx="1822832" cy="1571404"/>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6" name="图片 25"/>
            <p:cNvPicPr>
              <a:picLocks noChangeAspect="1"/>
            </p:cNvPicPr>
            <p:nvPr/>
          </p:nvPicPr>
          <p:blipFill>
            <a:blip r:embed="rId1" cstate="print"/>
            <a:stretch>
              <a:fillRect/>
            </a:stretch>
          </p:blipFill>
          <p:spPr>
            <a:xfrm>
              <a:off x="1106952" y="2993317"/>
              <a:ext cx="975445" cy="999831"/>
            </a:xfrm>
            <a:prstGeom prst="rect">
              <a:avLst/>
            </a:prstGeom>
          </p:spPr>
        </p:pic>
      </p:grpSp>
      <p:grpSp>
        <p:nvGrpSpPr>
          <p:cNvPr id="32" name="组合 31"/>
          <p:cNvGrpSpPr/>
          <p:nvPr/>
        </p:nvGrpSpPr>
        <p:grpSpPr>
          <a:xfrm>
            <a:off x="3672679" y="2699460"/>
            <a:ext cx="1822086" cy="2579699"/>
            <a:chOff x="3672679" y="2699460"/>
            <a:chExt cx="1822086" cy="2579699"/>
          </a:xfrm>
        </p:grpSpPr>
        <p:grpSp>
          <p:nvGrpSpPr>
            <p:cNvPr id="16" name="组合 15"/>
            <p:cNvGrpSpPr/>
            <p:nvPr/>
          </p:nvGrpSpPr>
          <p:grpSpPr>
            <a:xfrm>
              <a:off x="3672679" y="2699460"/>
              <a:ext cx="1822086" cy="2579699"/>
              <a:chOff x="3732827" y="2699460"/>
              <a:chExt cx="1822086" cy="2579699"/>
            </a:xfrm>
          </p:grpSpPr>
          <p:sp>
            <p:nvSpPr>
              <p:cNvPr id="19" name="文本框 18"/>
              <p:cNvSpPr txBox="1"/>
              <p:nvPr/>
            </p:nvSpPr>
            <p:spPr>
              <a:xfrm>
                <a:off x="3937081" y="4528457"/>
                <a:ext cx="1573511" cy="461665"/>
              </a:xfrm>
              <a:prstGeom prst="rect">
                <a:avLst/>
              </a:prstGeom>
              <a:noFill/>
            </p:spPr>
            <p:txBody>
              <a:bodyPr wrap="square" rtlCol="0">
                <a:spAutoFit/>
              </a:bodyPr>
              <a:lstStyle/>
              <a:p>
                <a:pPr algn="ctr"/>
                <a:r>
                  <a:rPr lang="zh-CN" altLang="en-US" sz="2400" dirty="0" smtClean="0">
                    <a:solidFill>
                      <a:srgbClr val="0170C1"/>
                    </a:solidFill>
                    <a:latin typeface="方正尚酷简体" panose="03000509000000000000" pitchFamily="65" charset="-122"/>
                    <a:ea typeface="方正尚酷简体" panose="03000509000000000000" pitchFamily="65" charset="-122"/>
                  </a:rPr>
                  <a:t>研究意义</a:t>
                </a:r>
                <a:endParaRPr lang="zh-CN" altLang="en-US" sz="2400" dirty="0">
                  <a:solidFill>
                    <a:srgbClr val="0170C1"/>
                  </a:solidFill>
                  <a:latin typeface="方正尚酷简体" panose="03000509000000000000" pitchFamily="65" charset="-122"/>
                  <a:ea typeface="方正尚酷简体" panose="03000509000000000000" pitchFamily="65" charset="-122"/>
                </a:endParaRPr>
              </a:p>
            </p:txBody>
          </p:sp>
          <p:sp>
            <p:nvSpPr>
              <p:cNvPr id="23" name="文本框 22"/>
              <p:cNvSpPr txBox="1"/>
              <p:nvPr/>
            </p:nvSpPr>
            <p:spPr>
              <a:xfrm>
                <a:off x="3937080" y="4879049"/>
                <a:ext cx="1573511" cy="400110"/>
              </a:xfrm>
              <a:prstGeom prst="rect">
                <a:avLst/>
              </a:prstGeom>
              <a:noFill/>
            </p:spPr>
            <p:txBody>
              <a:bodyPr wrap="square" rtlCol="0">
                <a:spAutoFit/>
              </a:bodyPr>
              <a:lstStyle/>
              <a:p>
                <a:pPr algn="ctr"/>
                <a:r>
                  <a:rPr lang="en-US" altLang="zh-CN" sz="2000" dirty="0">
                    <a:solidFill>
                      <a:schemeClr val="bg1">
                        <a:lumMod val="65000"/>
                      </a:schemeClr>
                    </a:solidFill>
                    <a:latin typeface="Garage Gothic" pitchFamily="2" charset="0"/>
                    <a:ea typeface="方正尚酷简体" panose="03000509000000000000" pitchFamily="65" charset="-122"/>
                  </a:rPr>
                  <a:t>M</a:t>
                </a:r>
                <a:r>
                  <a:rPr lang="en-US" altLang="zh-CN" sz="2000" dirty="0" smtClean="0">
                    <a:solidFill>
                      <a:schemeClr val="bg1">
                        <a:lumMod val="65000"/>
                      </a:schemeClr>
                    </a:solidFill>
                    <a:latin typeface="Garage Gothic" pitchFamily="2" charset="0"/>
                    <a:ea typeface="方正尚酷简体" panose="03000509000000000000" pitchFamily="65" charset="-122"/>
                  </a:rPr>
                  <a:t>eaning</a:t>
                </a:r>
                <a:endParaRPr lang="zh-CN" altLang="en-US" sz="2000" dirty="0">
                  <a:solidFill>
                    <a:schemeClr val="bg1">
                      <a:lumMod val="65000"/>
                    </a:schemeClr>
                  </a:solidFill>
                  <a:latin typeface="Garage Gothic" pitchFamily="2" charset="0"/>
                  <a:ea typeface="方正尚酷简体" panose="03000509000000000000" pitchFamily="65" charset="-122"/>
                </a:endParaRPr>
              </a:p>
            </p:txBody>
          </p:sp>
          <p:sp>
            <p:nvSpPr>
              <p:cNvPr id="8" name="六边形 7"/>
              <p:cNvSpPr/>
              <p:nvPr/>
            </p:nvSpPr>
            <p:spPr>
              <a:xfrm>
                <a:off x="3732827" y="2699460"/>
                <a:ext cx="1822086" cy="1570762"/>
              </a:xfrm>
              <a:prstGeom prst="hexagon">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latin typeface="Garage Gothic" pitchFamily="2" charset="0"/>
                </a:endParaRPr>
              </a:p>
            </p:txBody>
          </p:sp>
        </p:grpSp>
        <p:pic>
          <p:nvPicPr>
            <p:cNvPr id="27" name="图片 26"/>
            <p:cNvPicPr>
              <a:picLocks noChangeAspect="1"/>
            </p:cNvPicPr>
            <p:nvPr/>
          </p:nvPicPr>
          <p:blipFill>
            <a:blip r:embed="rId2" cstate="print"/>
            <a:stretch>
              <a:fillRect/>
            </a:stretch>
          </p:blipFill>
          <p:spPr>
            <a:xfrm>
              <a:off x="4096000" y="2990084"/>
              <a:ext cx="975445" cy="993734"/>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2" presetClass="entr" presetSubtype="8"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left)">
                                      <p:cBhvr>
                                        <p:cTn id="44" dur="500"/>
                                        <p:tgtEl>
                                          <p:spTgt spid="42"/>
                                        </p:tgtEl>
                                      </p:cBhvr>
                                    </p:animEffect>
                                  </p:childTnLst>
                                </p:cTn>
                              </p:par>
                            </p:childTnLst>
                          </p:cTn>
                        </p:par>
                        <p:par>
                          <p:cTn id="45" fill="hold">
                            <p:stCondLst>
                              <p:cond delay="5500"/>
                            </p:stCondLst>
                            <p:childTnLst>
                              <p:par>
                                <p:cTn id="46" presetID="42" presetClass="entr" presetSubtype="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8</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论文相关研究</a:t>
            </a:r>
            <a:r>
              <a:rPr lang="zh-CN" altLang="en-US" sz="2400" dirty="0">
                <a:solidFill>
                  <a:schemeClr val="bg1"/>
                </a:solidFill>
                <a:latin typeface="方正尚酷简体" panose="03000509000000000000" pitchFamily="65" charset="-122"/>
                <a:ea typeface="方正尚酷简体" panose="03000509000000000000" pitchFamily="65" charset="-122"/>
              </a:rPr>
              <a:t>意义</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grpSp>
        <p:nvGrpSpPr>
          <p:cNvPr id="6" name="组合 5"/>
          <p:cNvGrpSpPr/>
          <p:nvPr/>
        </p:nvGrpSpPr>
        <p:grpSpPr>
          <a:xfrm>
            <a:off x="3962401" y="1890707"/>
            <a:ext cx="2140140" cy="2007624"/>
            <a:chOff x="3962401" y="1890707"/>
            <a:chExt cx="2140140" cy="2007624"/>
          </a:xfrm>
        </p:grpSpPr>
        <p:grpSp>
          <p:nvGrpSpPr>
            <p:cNvPr id="111" name="组合 110"/>
            <p:cNvGrpSpPr/>
            <p:nvPr/>
          </p:nvGrpSpPr>
          <p:grpSpPr>
            <a:xfrm>
              <a:off x="3962401" y="1890707"/>
              <a:ext cx="2140140" cy="2007624"/>
              <a:chOff x="3962401" y="1890707"/>
              <a:chExt cx="2140140" cy="2007624"/>
            </a:xfrm>
            <a:solidFill>
              <a:srgbClr val="0170C1"/>
            </a:solidFill>
          </p:grpSpPr>
          <p:sp>
            <p:nvSpPr>
              <p:cNvPr id="112" name="矩形 111"/>
              <p:cNvSpPr/>
              <p:nvPr/>
            </p:nvSpPr>
            <p:spPr>
              <a:xfrm>
                <a:off x="3962401" y="1890707"/>
                <a:ext cx="2007624" cy="2007624"/>
              </a:xfrm>
              <a:prstGeom prst="rect">
                <a:avLst/>
              </a:prstGeom>
              <a:grp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等腰三角形 112"/>
              <p:cNvSpPr/>
              <p:nvPr/>
            </p:nvSpPr>
            <p:spPr>
              <a:xfrm rot="5400000">
                <a:off x="5800539" y="2828261"/>
                <a:ext cx="471488" cy="1325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p:cNvGrpSpPr/>
            <p:nvPr/>
          </p:nvGrpSpPr>
          <p:grpSpPr>
            <a:xfrm>
              <a:off x="4145757" y="2289443"/>
              <a:ext cx="1640912" cy="1139557"/>
              <a:chOff x="4145757" y="2289443"/>
              <a:chExt cx="1640912" cy="1139557"/>
            </a:xfrm>
          </p:grpSpPr>
          <p:sp>
            <p:nvSpPr>
              <p:cNvPr id="124" name="文本框 123"/>
              <p:cNvSpPr txBox="1"/>
              <p:nvPr/>
            </p:nvSpPr>
            <p:spPr>
              <a:xfrm>
                <a:off x="4145757" y="2289443"/>
                <a:ext cx="1640912" cy="400110"/>
              </a:xfrm>
              <a:prstGeom prst="rect">
                <a:avLst/>
              </a:prstGeom>
              <a:noFill/>
            </p:spPr>
            <p:txBody>
              <a:bodyPr wrap="square" rtlCol="0">
                <a:spAutoFit/>
              </a:bodyPr>
              <a:lstStyle/>
              <a:p>
                <a:pPr algn="ctr"/>
                <a:r>
                  <a:rPr lang="zh-CN" altLang="en-US" sz="2000" dirty="0" smtClean="0">
                    <a:solidFill>
                      <a:schemeClr val="bg1"/>
                    </a:solidFill>
                    <a:latin typeface="方正尚酷简体" panose="03000509000000000000" pitchFamily="65" charset="-122"/>
                    <a:ea typeface="方正尚酷简体" panose="03000509000000000000" pitchFamily="65" charset="-122"/>
                  </a:rPr>
                  <a:t>关键词一</a:t>
                </a:r>
                <a:endParaRPr lang="zh-CN" altLang="en-US" sz="2000" dirty="0">
                  <a:solidFill>
                    <a:schemeClr val="bg1"/>
                  </a:solidFill>
                  <a:latin typeface="方正尚酷简体" panose="03000509000000000000" pitchFamily="65" charset="-122"/>
                  <a:ea typeface="方正尚酷简体" panose="03000509000000000000" pitchFamily="65" charset="-122"/>
                </a:endParaRPr>
              </a:p>
            </p:txBody>
          </p:sp>
          <p:sp>
            <p:nvSpPr>
              <p:cNvPr id="125" name="KSO_Shape"/>
              <p:cNvSpPr>
                <a:spLocks noChangeArrowheads="1"/>
              </p:cNvSpPr>
              <p:nvPr/>
            </p:nvSpPr>
            <p:spPr bwMode="auto">
              <a:xfrm>
                <a:off x="4639746" y="2876185"/>
                <a:ext cx="652931" cy="552815"/>
              </a:xfrm>
              <a:custGeom>
                <a:avLst/>
                <a:gdLst>
                  <a:gd name="T0" fmla="*/ 294416 w 1263650"/>
                  <a:gd name="T1" fmla="*/ 1098599 h 1069975"/>
                  <a:gd name="T2" fmla="*/ 1320142 w 1263650"/>
                  <a:gd name="T3" fmla="*/ 878240 h 1069975"/>
                  <a:gd name="T4" fmla="*/ 1613379 w 1263650"/>
                  <a:gd name="T5" fmla="*/ 878240 h 1069975"/>
                  <a:gd name="T6" fmla="*/ 74190 w 1263650"/>
                  <a:gd name="T7" fmla="*/ 1612900 h 1069975"/>
                  <a:gd name="T8" fmla="*/ 1538839 w 1263650"/>
                  <a:gd name="T9" fmla="*/ 732266 h 1069975"/>
                  <a:gd name="T10" fmla="*/ 1392852 w 1263650"/>
                  <a:gd name="T11" fmla="*/ 732266 h 1069975"/>
                  <a:gd name="T12" fmla="*/ 514542 w 1263650"/>
                  <a:gd name="T13" fmla="*/ 1026609 h 1069975"/>
                  <a:gd name="T14" fmla="*/ 725543 w 1263650"/>
                  <a:gd name="T15" fmla="*/ 146518 h 1069975"/>
                  <a:gd name="T16" fmla="*/ 708392 w 1263650"/>
                  <a:gd name="T17" fmla="*/ 149712 h 1069975"/>
                  <a:gd name="T18" fmla="*/ 694033 w 1263650"/>
                  <a:gd name="T19" fmla="*/ 155302 h 1069975"/>
                  <a:gd name="T20" fmla="*/ 683263 w 1263650"/>
                  <a:gd name="T21" fmla="*/ 163287 h 1069975"/>
                  <a:gd name="T22" fmla="*/ 674487 w 1263650"/>
                  <a:gd name="T23" fmla="*/ 172868 h 1069975"/>
                  <a:gd name="T24" fmla="*/ 665314 w 1263650"/>
                  <a:gd name="T25" fmla="*/ 189636 h 1069975"/>
                  <a:gd name="T26" fmla="*/ 660528 w 1263650"/>
                  <a:gd name="T27" fmla="*/ 208399 h 1069975"/>
                  <a:gd name="T28" fmla="*/ 659331 w 1263650"/>
                  <a:gd name="T29" fmla="*/ 293036 h 1069975"/>
                  <a:gd name="T30" fmla="*/ 1245270 w 1263650"/>
                  <a:gd name="T31" fmla="*/ 213190 h 1069975"/>
                  <a:gd name="T32" fmla="*/ 1242078 w 1263650"/>
                  <a:gd name="T33" fmla="*/ 195624 h 1069975"/>
                  <a:gd name="T34" fmla="*/ 1236494 w 1263650"/>
                  <a:gd name="T35" fmla="*/ 181252 h 1069975"/>
                  <a:gd name="T36" fmla="*/ 1228517 w 1263650"/>
                  <a:gd name="T37" fmla="*/ 170472 h 1069975"/>
                  <a:gd name="T38" fmla="*/ 1219343 w 1263650"/>
                  <a:gd name="T39" fmla="*/ 161689 h 1069975"/>
                  <a:gd name="T40" fmla="*/ 1201792 w 1263650"/>
                  <a:gd name="T41" fmla="*/ 152507 h 1069975"/>
                  <a:gd name="T42" fmla="*/ 1183446 w 1263650"/>
                  <a:gd name="T43" fmla="*/ 147716 h 1069975"/>
                  <a:gd name="T44" fmla="*/ 732324 w 1263650"/>
                  <a:gd name="T45" fmla="*/ 146518 h 1069975"/>
                  <a:gd name="T46" fmla="*/ 1172276 w 1263650"/>
                  <a:gd name="T47" fmla="*/ 0 h 1069975"/>
                  <a:gd name="T48" fmla="*/ 1202192 w 1263650"/>
                  <a:gd name="T49" fmla="*/ 1996 h 1069975"/>
                  <a:gd name="T50" fmla="*/ 1232108 w 1263650"/>
                  <a:gd name="T51" fmla="*/ 7985 h 1069975"/>
                  <a:gd name="T52" fmla="*/ 1260826 w 1263650"/>
                  <a:gd name="T53" fmla="*/ 17566 h 1069975"/>
                  <a:gd name="T54" fmla="*/ 1288348 w 1263650"/>
                  <a:gd name="T55" fmla="*/ 31939 h 1069975"/>
                  <a:gd name="T56" fmla="*/ 1313875 w 1263650"/>
                  <a:gd name="T57" fmla="*/ 49106 h 1069975"/>
                  <a:gd name="T58" fmla="*/ 1337010 w 1263650"/>
                  <a:gd name="T59" fmla="*/ 70665 h 1069975"/>
                  <a:gd name="T60" fmla="*/ 1356953 w 1263650"/>
                  <a:gd name="T61" fmla="*/ 96216 h 1069975"/>
                  <a:gd name="T62" fmla="*/ 1372509 w 1263650"/>
                  <a:gd name="T63" fmla="*/ 124960 h 1069975"/>
                  <a:gd name="T64" fmla="*/ 1384076 w 1263650"/>
                  <a:gd name="T65" fmla="*/ 157697 h 1069975"/>
                  <a:gd name="T66" fmla="*/ 1390857 w 1263650"/>
                  <a:gd name="T67" fmla="*/ 194027 h 1069975"/>
                  <a:gd name="T68" fmla="*/ 1392054 w 1263650"/>
                  <a:gd name="T69" fmla="*/ 283854 h 1069975"/>
                  <a:gd name="T70" fmla="*/ 1905000 w 1263650"/>
                  <a:gd name="T71" fmla="*/ 806451 h 1069975"/>
                  <a:gd name="T72" fmla="*/ 1318661 w 1263650"/>
                  <a:gd name="T73" fmla="*/ 659931 h 1069975"/>
                  <a:gd name="T74" fmla="*/ 585939 w 1263650"/>
                  <a:gd name="T75" fmla="*/ 659931 h 1069975"/>
                  <a:gd name="T76" fmla="*/ 0 w 1263650"/>
                  <a:gd name="T77" fmla="*/ 806451 h 1069975"/>
                  <a:gd name="T78" fmla="*/ 512946 w 1263650"/>
                  <a:gd name="T79" fmla="*/ 219578 h 1069975"/>
                  <a:gd name="T80" fmla="*/ 514940 w 1263650"/>
                  <a:gd name="T81" fmla="*/ 189636 h 1069975"/>
                  <a:gd name="T82" fmla="*/ 520924 w 1263650"/>
                  <a:gd name="T83" fmla="*/ 159693 h 1069975"/>
                  <a:gd name="T84" fmla="*/ 530496 w 1263650"/>
                  <a:gd name="T85" fmla="*/ 130548 h 1069975"/>
                  <a:gd name="T86" fmla="*/ 544856 w 1263650"/>
                  <a:gd name="T87" fmla="*/ 103002 h 1069975"/>
                  <a:gd name="T88" fmla="*/ 562007 w 1263650"/>
                  <a:gd name="T89" fmla="*/ 77451 h 1069975"/>
                  <a:gd name="T90" fmla="*/ 583545 w 1263650"/>
                  <a:gd name="T91" fmla="*/ 55095 h 1069975"/>
                  <a:gd name="T92" fmla="*/ 609074 w 1263650"/>
                  <a:gd name="T93" fmla="*/ 35132 h 1069975"/>
                  <a:gd name="T94" fmla="*/ 637792 w 1263650"/>
                  <a:gd name="T95" fmla="*/ 19162 h 1069975"/>
                  <a:gd name="T96" fmla="*/ 670498 w 1263650"/>
                  <a:gd name="T97" fmla="*/ 7585 h 1069975"/>
                  <a:gd name="T98" fmla="*/ 706795 w 1263650"/>
                  <a:gd name="T99" fmla="*/ 1197 h 10699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63650" h="1069975">
                    <a:moveTo>
                      <a:pt x="49213" y="582612"/>
                    </a:moveTo>
                    <a:lnTo>
                      <a:pt x="195296" y="582612"/>
                    </a:lnTo>
                    <a:lnTo>
                      <a:pt x="195296" y="728795"/>
                    </a:lnTo>
                    <a:lnTo>
                      <a:pt x="389544" y="728795"/>
                    </a:lnTo>
                    <a:lnTo>
                      <a:pt x="389544" y="582612"/>
                    </a:lnTo>
                    <a:lnTo>
                      <a:pt x="875694" y="582612"/>
                    </a:lnTo>
                    <a:lnTo>
                      <a:pt x="875694" y="728795"/>
                    </a:lnTo>
                    <a:lnTo>
                      <a:pt x="1070208" y="728795"/>
                    </a:lnTo>
                    <a:lnTo>
                      <a:pt x="1070208" y="582612"/>
                    </a:lnTo>
                    <a:lnTo>
                      <a:pt x="1216026" y="582612"/>
                    </a:lnTo>
                    <a:lnTo>
                      <a:pt x="1216026" y="1069975"/>
                    </a:lnTo>
                    <a:lnTo>
                      <a:pt x="49213" y="1069975"/>
                    </a:lnTo>
                    <a:lnTo>
                      <a:pt x="49213" y="582612"/>
                    </a:lnTo>
                    <a:close/>
                    <a:moveTo>
                      <a:pt x="923925" y="485775"/>
                    </a:moveTo>
                    <a:lnTo>
                      <a:pt x="1020763" y="485775"/>
                    </a:lnTo>
                    <a:lnTo>
                      <a:pt x="1020763" y="681038"/>
                    </a:lnTo>
                    <a:lnTo>
                      <a:pt x="923925" y="681038"/>
                    </a:lnTo>
                    <a:lnTo>
                      <a:pt x="923925" y="485775"/>
                    </a:lnTo>
                    <a:close/>
                    <a:moveTo>
                      <a:pt x="244475" y="485775"/>
                    </a:moveTo>
                    <a:lnTo>
                      <a:pt x="341313" y="485775"/>
                    </a:lnTo>
                    <a:lnTo>
                      <a:pt x="341313" y="681038"/>
                    </a:lnTo>
                    <a:lnTo>
                      <a:pt x="244475" y="681038"/>
                    </a:lnTo>
                    <a:lnTo>
                      <a:pt x="244475" y="485775"/>
                    </a:lnTo>
                    <a:close/>
                    <a:moveTo>
                      <a:pt x="481277" y="97198"/>
                    </a:moveTo>
                    <a:lnTo>
                      <a:pt x="477308" y="97728"/>
                    </a:lnTo>
                    <a:lnTo>
                      <a:pt x="473604" y="98258"/>
                    </a:lnTo>
                    <a:lnTo>
                      <a:pt x="469900" y="99317"/>
                    </a:lnTo>
                    <a:lnTo>
                      <a:pt x="466460" y="100376"/>
                    </a:lnTo>
                    <a:lnTo>
                      <a:pt x="463285" y="101701"/>
                    </a:lnTo>
                    <a:lnTo>
                      <a:pt x="460375" y="103025"/>
                    </a:lnTo>
                    <a:lnTo>
                      <a:pt x="457729" y="104614"/>
                    </a:lnTo>
                    <a:lnTo>
                      <a:pt x="455348" y="106468"/>
                    </a:lnTo>
                    <a:lnTo>
                      <a:pt x="453231" y="108322"/>
                    </a:lnTo>
                    <a:lnTo>
                      <a:pt x="451114" y="110440"/>
                    </a:lnTo>
                    <a:lnTo>
                      <a:pt x="448998" y="112559"/>
                    </a:lnTo>
                    <a:lnTo>
                      <a:pt x="447410" y="114678"/>
                    </a:lnTo>
                    <a:lnTo>
                      <a:pt x="445823" y="117062"/>
                    </a:lnTo>
                    <a:lnTo>
                      <a:pt x="443441" y="121299"/>
                    </a:lnTo>
                    <a:lnTo>
                      <a:pt x="441325" y="125802"/>
                    </a:lnTo>
                    <a:lnTo>
                      <a:pt x="439737" y="130569"/>
                    </a:lnTo>
                    <a:lnTo>
                      <a:pt x="438679" y="134541"/>
                    </a:lnTo>
                    <a:lnTo>
                      <a:pt x="438150" y="138249"/>
                    </a:lnTo>
                    <a:lnTo>
                      <a:pt x="437356" y="143546"/>
                    </a:lnTo>
                    <a:lnTo>
                      <a:pt x="437356" y="145665"/>
                    </a:lnTo>
                    <a:lnTo>
                      <a:pt x="437356" y="194396"/>
                    </a:lnTo>
                    <a:lnTo>
                      <a:pt x="826294" y="194396"/>
                    </a:lnTo>
                    <a:lnTo>
                      <a:pt x="826294" y="145665"/>
                    </a:lnTo>
                    <a:lnTo>
                      <a:pt x="826029" y="141427"/>
                    </a:lnTo>
                    <a:lnTo>
                      <a:pt x="825764" y="137190"/>
                    </a:lnTo>
                    <a:lnTo>
                      <a:pt x="824706" y="133482"/>
                    </a:lnTo>
                    <a:lnTo>
                      <a:pt x="823912" y="129774"/>
                    </a:lnTo>
                    <a:lnTo>
                      <a:pt x="822854" y="126331"/>
                    </a:lnTo>
                    <a:lnTo>
                      <a:pt x="821531" y="123153"/>
                    </a:lnTo>
                    <a:lnTo>
                      <a:pt x="820208" y="120240"/>
                    </a:lnTo>
                    <a:lnTo>
                      <a:pt x="818621" y="117591"/>
                    </a:lnTo>
                    <a:lnTo>
                      <a:pt x="816769" y="115208"/>
                    </a:lnTo>
                    <a:lnTo>
                      <a:pt x="814916" y="113089"/>
                    </a:lnTo>
                    <a:lnTo>
                      <a:pt x="812800" y="110970"/>
                    </a:lnTo>
                    <a:lnTo>
                      <a:pt x="810948" y="108851"/>
                    </a:lnTo>
                    <a:lnTo>
                      <a:pt x="808831" y="107262"/>
                    </a:lnTo>
                    <a:lnTo>
                      <a:pt x="806450" y="105673"/>
                    </a:lnTo>
                    <a:lnTo>
                      <a:pt x="801687" y="103290"/>
                    </a:lnTo>
                    <a:lnTo>
                      <a:pt x="797189" y="101171"/>
                    </a:lnTo>
                    <a:lnTo>
                      <a:pt x="792956" y="99582"/>
                    </a:lnTo>
                    <a:lnTo>
                      <a:pt x="788987" y="98522"/>
                    </a:lnTo>
                    <a:lnTo>
                      <a:pt x="785019" y="97993"/>
                    </a:lnTo>
                    <a:lnTo>
                      <a:pt x="779727" y="97198"/>
                    </a:lnTo>
                    <a:lnTo>
                      <a:pt x="777610" y="97198"/>
                    </a:lnTo>
                    <a:lnTo>
                      <a:pt x="485775" y="97198"/>
                    </a:lnTo>
                    <a:lnTo>
                      <a:pt x="481277" y="97198"/>
                    </a:lnTo>
                    <a:close/>
                    <a:moveTo>
                      <a:pt x="485775" y="0"/>
                    </a:moveTo>
                    <a:lnTo>
                      <a:pt x="777610" y="0"/>
                    </a:lnTo>
                    <a:lnTo>
                      <a:pt x="784225" y="0"/>
                    </a:lnTo>
                    <a:lnTo>
                      <a:pt x="790839" y="530"/>
                    </a:lnTo>
                    <a:lnTo>
                      <a:pt x="797454" y="1324"/>
                    </a:lnTo>
                    <a:lnTo>
                      <a:pt x="804069" y="2383"/>
                    </a:lnTo>
                    <a:lnTo>
                      <a:pt x="810683" y="3708"/>
                    </a:lnTo>
                    <a:lnTo>
                      <a:pt x="817298" y="5297"/>
                    </a:lnTo>
                    <a:lnTo>
                      <a:pt x="823648" y="7151"/>
                    </a:lnTo>
                    <a:lnTo>
                      <a:pt x="830262" y="9269"/>
                    </a:lnTo>
                    <a:lnTo>
                      <a:pt x="836348" y="11653"/>
                    </a:lnTo>
                    <a:lnTo>
                      <a:pt x="842433" y="14566"/>
                    </a:lnTo>
                    <a:lnTo>
                      <a:pt x="848783" y="17745"/>
                    </a:lnTo>
                    <a:lnTo>
                      <a:pt x="854604" y="21188"/>
                    </a:lnTo>
                    <a:lnTo>
                      <a:pt x="860425" y="24631"/>
                    </a:lnTo>
                    <a:lnTo>
                      <a:pt x="866246" y="28603"/>
                    </a:lnTo>
                    <a:lnTo>
                      <a:pt x="871537" y="32576"/>
                    </a:lnTo>
                    <a:lnTo>
                      <a:pt x="876829" y="37343"/>
                    </a:lnTo>
                    <a:lnTo>
                      <a:pt x="882121" y="42110"/>
                    </a:lnTo>
                    <a:lnTo>
                      <a:pt x="886883" y="46878"/>
                    </a:lnTo>
                    <a:lnTo>
                      <a:pt x="891381" y="52174"/>
                    </a:lnTo>
                    <a:lnTo>
                      <a:pt x="895879" y="58001"/>
                    </a:lnTo>
                    <a:lnTo>
                      <a:pt x="900112" y="63828"/>
                    </a:lnTo>
                    <a:lnTo>
                      <a:pt x="903816" y="69919"/>
                    </a:lnTo>
                    <a:lnTo>
                      <a:pt x="907256" y="76275"/>
                    </a:lnTo>
                    <a:lnTo>
                      <a:pt x="910431" y="82897"/>
                    </a:lnTo>
                    <a:lnTo>
                      <a:pt x="913341" y="89783"/>
                    </a:lnTo>
                    <a:lnTo>
                      <a:pt x="915987" y="97198"/>
                    </a:lnTo>
                    <a:lnTo>
                      <a:pt x="918104" y="104614"/>
                    </a:lnTo>
                    <a:lnTo>
                      <a:pt x="920221" y="112294"/>
                    </a:lnTo>
                    <a:lnTo>
                      <a:pt x="921544" y="120240"/>
                    </a:lnTo>
                    <a:lnTo>
                      <a:pt x="922602" y="128715"/>
                    </a:lnTo>
                    <a:lnTo>
                      <a:pt x="923131" y="136925"/>
                    </a:lnTo>
                    <a:lnTo>
                      <a:pt x="923396" y="145665"/>
                    </a:lnTo>
                    <a:lnTo>
                      <a:pt x="923396" y="188305"/>
                    </a:lnTo>
                    <a:lnTo>
                      <a:pt x="923396" y="194396"/>
                    </a:lnTo>
                    <a:lnTo>
                      <a:pt x="1263650" y="194396"/>
                    </a:lnTo>
                    <a:lnTo>
                      <a:pt x="1263650" y="534988"/>
                    </a:lnTo>
                    <a:lnTo>
                      <a:pt x="1069181" y="534988"/>
                    </a:lnTo>
                    <a:lnTo>
                      <a:pt x="1069181" y="437789"/>
                    </a:lnTo>
                    <a:lnTo>
                      <a:pt x="874712" y="437789"/>
                    </a:lnTo>
                    <a:lnTo>
                      <a:pt x="874712" y="534988"/>
                    </a:lnTo>
                    <a:lnTo>
                      <a:pt x="388673" y="534988"/>
                    </a:lnTo>
                    <a:lnTo>
                      <a:pt x="388673" y="437789"/>
                    </a:lnTo>
                    <a:lnTo>
                      <a:pt x="194469" y="437789"/>
                    </a:lnTo>
                    <a:lnTo>
                      <a:pt x="194469" y="534988"/>
                    </a:lnTo>
                    <a:lnTo>
                      <a:pt x="0" y="534988"/>
                    </a:lnTo>
                    <a:lnTo>
                      <a:pt x="0" y="194396"/>
                    </a:lnTo>
                    <a:lnTo>
                      <a:pt x="340254" y="194396"/>
                    </a:lnTo>
                    <a:lnTo>
                      <a:pt x="340254" y="145665"/>
                    </a:lnTo>
                    <a:lnTo>
                      <a:pt x="340254" y="139044"/>
                    </a:lnTo>
                    <a:lnTo>
                      <a:pt x="340783" y="132687"/>
                    </a:lnTo>
                    <a:lnTo>
                      <a:pt x="341577" y="125802"/>
                    </a:lnTo>
                    <a:lnTo>
                      <a:pt x="342635" y="119180"/>
                    </a:lnTo>
                    <a:lnTo>
                      <a:pt x="343958" y="112559"/>
                    </a:lnTo>
                    <a:lnTo>
                      <a:pt x="345546" y="105938"/>
                    </a:lnTo>
                    <a:lnTo>
                      <a:pt x="347398" y="99582"/>
                    </a:lnTo>
                    <a:lnTo>
                      <a:pt x="349514" y="93226"/>
                    </a:lnTo>
                    <a:lnTo>
                      <a:pt x="351896" y="86604"/>
                    </a:lnTo>
                    <a:lnTo>
                      <a:pt x="354806" y="80513"/>
                    </a:lnTo>
                    <a:lnTo>
                      <a:pt x="357981" y="74686"/>
                    </a:lnTo>
                    <a:lnTo>
                      <a:pt x="361421" y="68330"/>
                    </a:lnTo>
                    <a:lnTo>
                      <a:pt x="364860" y="62768"/>
                    </a:lnTo>
                    <a:lnTo>
                      <a:pt x="368829" y="57207"/>
                    </a:lnTo>
                    <a:lnTo>
                      <a:pt x="372798" y="51380"/>
                    </a:lnTo>
                    <a:lnTo>
                      <a:pt x="377560" y="46348"/>
                    </a:lnTo>
                    <a:lnTo>
                      <a:pt x="382323" y="41316"/>
                    </a:lnTo>
                    <a:lnTo>
                      <a:pt x="387085" y="36549"/>
                    </a:lnTo>
                    <a:lnTo>
                      <a:pt x="392377" y="31516"/>
                    </a:lnTo>
                    <a:lnTo>
                      <a:pt x="398198" y="27279"/>
                    </a:lnTo>
                    <a:lnTo>
                      <a:pt x="404019" y="23306"/>
                    </a:lnTo>
                    <a:lnTo>
                      <a:pt x="410104" y="19598"/>
                    </a:lnTo>
                    <a:lnTo>
                      <a:pt x="416454" y="16155"/>
                    </a:lnTo>
                    <a:lnTo>
                      <a:pt x="423069" y="12712"/>
                    </a:lnTo>
                    <a:lnTo>
                      <a:pt x="429948" y="9799"/>
                    </a:lnTo>
                    <a:lnTo>
                      <a:pt x="437356" y="7151"/>
                    </a:lnTo>
                    <a:lnTo>
                      <a:pt x="444764" y="5032"/>
                    </a:lnTo>
                    <a:lnTo>
                      <a:pt x="452437" y="3178"/>
                    </a:lnTo>
                    <a:lnTo>
                      <a:pt x="460375" y="1854"/>
                    </a:lnTo>
                    <a:lnTo>
                      <a:pt x="468841" y="794"/>
                    </a:lnTo>
                    <a:lnTo>
                      <a:pt x="477044" y="265"/>
                    </a:lnTo>
                    <a:lnTo>
                      <a:pt x="48577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grpSp>
        <p:nvGrpSpPr>
          <p:cNvPr id="7" name="组合 6"/>
          <p:cNvGrpSpPr/>
          <p:nvPr/>
        </p:nvGrpSpPr>
        <p:grpSpPr>
          <a:xfrm>
            <a:off x="6221975" y="1890707"/>
            <a:ext cx="2007624" cy="2132952"/>
            <a:chOff x="6221975" y="1890707"/>
            <a:chExt cx="2007624" cy="2132952"/>
          </a:xfrm>
        </p:grpSpPr>
        <p:grpSp>
          <p:nvGrpSpPr>
            <p:cNvPr id="114" name="组合 113"/>
            <p:cNvGrpSpPr/>
            <p:nvPr/>
          </p:nvGrpSpPr>
          <p:grpSpPr>
            <a:xfrm>
              <a:off x="6221975" y="1890707"/>
              <a:ext cx="2007624" cy="2132952"/>
              <a:chOff x="6221975" y="1890707"/>
              <a:chExt cx="2007624" cy="2132952"/>
            </a:xfrm>
            <a:solidFill>
              <a:srgbClr val="0170C1"/>
            </a:solidFill>
          </p:grpSpPr>
          <p:sp>
            <p:nvSpPr>
              <p:cNvPr id="115" name="矩形 114"/>
              <p:cNvSpPr/>
              <p:nvPr/>
            </p:nvSpPr>
            <p:spPr>
              <a:xfrm>
                <a:off x="6221975" y="1890707"/>
                <a:ext cx="2007624" cy="2007624"/>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rtlCol="0" anchor="ctr"/>
              <a:lstStyle/>
              <a:p>
                <a:pPr algn="ctr"/>
                <a:endParaRPr lang="zh-CN" altLang="en-US"/>
              </a:p>
            </p:txBody>
          </p:sp>
          <p:sp>
            <p:nvSpPr>
              <p:cNvPr id="116" name="等腰三角形 115"/>
              <p:cNvSpPr/>
              <p:nvPr/>
            </p:nvSpPr>
            <p:spPr>
              <a:xfrm rot="10800000">
                <a:off x="6990044" y="3891143"/>
                <a:ext cx="471488" cy="132516"/>
              </a:xfrm>
              <a:prstGeom prst="triangle">
                <a:avLst/>
              </a:prstGeom>
              <a:grpFill/>
              <a:ln>
                <a:noFill/>
              </a:ln>
              <a:extLst>
                <a:ext uri="{91240B29-F687-4F45-9708-019B960494DF}">
                  <a14:hiddenLine xmlns:a14="http://schemas.microsoft.com/office/drawing/2010/main" w="9525">
                    <a:solidFill>
                      <a:srgbClr val="000000"/>
                    </a:solidFill>
                    <a:round/>
                  </a14:hiddenLine>
                </a:ext>
              </a:extLst>
            </p:spPr>
            <p:txBody>
              <a:bodyPr rtlCol="0" anchor="ctr"/>
              <a:lstStyle/>
              <a:p>
                <a:pPr algn="ctr"/>
                <a:endParaRPr lang="zh-CN" altLang="en-US"/>
              </a:p>
            </p:txBody>
          </p:sp>
        </p:grpSp>
        <p:grpSp>
          <p:nvGrpSpPr>
            <p:cNvPr id="126" name="组合 125"/>
            <p:cNvGrpSpPr/>
            <p:nvPr/>
          </p:nvGrpSpPr>
          <p:grpSpPr>
            <a:xfrm>
              <a:off x="6405331" y="2289443"/>
              <a:ext cx="1640912" cy="1139558"/>
              <a:chOff x="6405331" y="2289443"/>
              <a:chExt cx="1640912" cy="1139558"/>
            </a:xfrm>
          </p:grpSpPr>
          <p:sp>
            <p:nvSpPr>
              <p:cNvPr id="127" name="文本框 126"/>
              <p:cNvSpPr txBox="1"/>
              <p:nvPr/>
            </p:nvSpPr>
            <p:spPr>
              <a:xfrm>
                <a:off x="6405331" y="2289443"/>
                <a:ext cx="1640912" cy="400110"/>
              </a:xfrm>
              <a:prstGeom prst="rect">
                <a:avLst/>
              </a:prstGeom>
              <a:noFill/>
            </p:spPr>
            <p:txBody>
              <a:bodyPr wrap="square" rtlCol="0">
                <a:spAutoFit/>
              </a:bodyPr>
              <a:lstStyle/>
              <a:p>
                <a:pPr algn="ctr"/>
                <a:r>
                  <a:rPr lang="zh-CN" altLang="en-US" sz="2000" dirty="0" smtClean="0">
                    <a:solidFill>
                      <a:schemeClr val="bg1"/>
                    </a:solidFill>
                    <a:latin typeface="方正尚酷简体" panose="03000509000000000000" pitchFamily="65" charset="-122"/>
                    <a:ea typeface="方正尚酷简体" panose="03000509000000000000" pitchFamily="65" charset="-122"/>
                  </a:rPr>
                  <a:t>关键词二</a:t>
                </a:r>
                <a:endParaRPr lang="zh-CN" altLang="en-US" sz="2000" dirty="0">
                  <a:solidFill>
                    <a:schemeClr val="bg1"/>
                  </a:solidFill>
                  <a:latin typeface="方正尚酷简体" panose="03000509000000000000" pitchFamily="65" charset="-122"/>
                  <a:ea typeface="方正尚酷简体" panose="03000509000000000000" pitchFamily="65" charset="-122"/>
                </a:endParaRPr>
              </a:p>
            </p:txBody>
          </p:sp>
          <p:sp>
            <p:nvSpPr>
              <p:cNvPr id="128" name="KSO_Shape"/>
              <p:cNvSpPr/>
              <p:nvPr/>
            </p:nvSpPr>
            <p:spPr bwMode="auto">
              <a:xfrm>
                <a:off x="6968470" y="2857474"/>
                <a:ext cx="403879" cy="571527"/>
              </a:xfrm>
              <a:custGeom>
                <a:avLst/>
                <a:gdLst>
                  <a:gd name="T0" fmla="*/ 86224 w 881063"/>
                  <a:gd name="T1" fmla="*/ 1689435 h 1247776"/>
                  <a:gd name="T2" fmla="*/ 87955 w 881063"/>
                  <a:gd name="T3" fmla="*/ 1725075 h 1247776"/>
                  <a:gd name="T4" fmla="*/ 933227 w 881063"/>
                  <a:gd name="T5" fmla="*/ 1733725 h 1247776"/>
                  <a:gd name="T6" fmla="*/ 946386 w 881063"/>
                  <a:gd name="T7" fmla="*/ 1720922 h 1247776"/>
                  <a:gd name="T8" fmla="*/ 944655 w 881063"/>
                  <a:gd name="T9" fmla="*/ 1685284 h 1247776"/>
                  <a:gd name="T10" fmla="*/ 99382 w 881063"/>
                  <a:gd name="T11" fmla="*/ 1676980 h 1247776"/>
                  <a:gd name="T12" fmla="*/ 87955 w 881063"/>
                  <a:gd name="T13" fmla="*/ 1572831 h 1247776"/>
                  <a:gd name="T14" fmla="*/ 86224 w 881063"/>
                  <a:gd name="T15" fmla="*/ 1608124 h 1247776"/>
                  <a:gd name="T16" fmla="*/ 99382 w 881063"/>
                  <a:gd name="T17" fmla="*/ 1620580 h 1247776"/>
                  <a:gd name="T18" fmla="*/ 944655 w 881063"/>
                  <a:gd name="T19" fmla="*/ 1612622 h 1247776"/>
                  <a:gd name="T20" fmla="*/ 946386 w 881063"/>
                  <a:gd name="T21" fmla="*/ 1576637 h 1247776"/>
                  <a:gd name="T22" fmla="*/ 933227 w 881063"/>
                  <a:gd name="T23" fmla="*/ 1564527 h 1247776"/>
                  <a:gd name="T24" fmla="*/ 85877 w 881063"/>
                  <a:gd name="T25" fmla="*/ 1452074 h 1247776"/>
                  <a:gd name="T26" fmla="*/ 84493 w 881063"/>
                  <a:gd name="T27" fmla="*/ 1488058 h 1247776"/>
                  <a:gd name="T28" fmla="*/ 540891 w 881063"/>
                  <a:gd name="T29" fmla="*/ 1500168 h 1247776"/>
                  <a:gd name="T30" fmla="*/ 548856 w 881063"/>
                  <a:gd name="T31" fmla="*/ 1482868 h 1247776"/>
                  <a:gd name="T32" fmla="*/ 545739 w 881063"/>
                  <a:gd name="T33" fmla="*/ 1448613 h 1247776"/>
                  <a:gd name="T34" fmla="*/ 97997 w 881063"/>
                  <a:gd name="T35" fmla="*/ 1328202 h 1247776"/>
                  <a:gd name="T36" fmla="*/ 84493 w 881063"/>
                  <a:gd name="T37" fmla="*/ 1345503 h 1247776"/>
                  <a:gd name="T38" fmla="*/ 90378 w 881063"/>
                  <a:gd name="T39" fmla="*/ 1379758 h 1247776"/>
                  <a:gd name="T40" fmla="*/ 934613 w 881063"/>
                  <a:gd name="T41" fmla="*/ 1384602 h 1247776"/>
                  <a:gd name="T42" fmla="*/ 948117 w 881063"/>
                  <a:gd name="T43" fmla="*/ 1367301 h 1247776"/>
                  <a:gd name="T44" fmla="*/ 942230 w 881063"/>
                  <a:gd name="T45" fmla="*/ 1333046 h 1247776"/>
                  <a:gd name="T46" fmla="*/ 97997 w 881063"/>
                  <a:gd name="T47" fmla="*/ 1328202 h 1247776"/>
                  <a:gd name="T48" fmla="*/ 87955 w 881063"/>
                  <a:gd name="T49" fmla="*/ 1224052 h 1247776"/>
                  <a:gd name="T50" fmla="*/ 86224 w 881063"/>
                  <a:gd name="T51" fmla="*/ 1259692 h 1247776"/>
                  <a:gd name="T52" fmla="*/ 99382 w 881063"/>
                  <a:gd name="T53" fmla="*/ 1272149 h 1247776"/>
                  <a:gd name="T54" fmla="*/ 944655 w 881063"/>
                  <a:gd name="T55" fmla="*/ 1263843 h 1247776"/>
                  <a:gd name="T56" fmla="*/ 946386 w 881063"/>
                  <a:gd name="T57" fmla="*/ 1227859 h 1247776"/>
                  <a:gd name="T58" fmla="*/ 933227 w 881063"/>
                  <a:gd name="T59" fmla="*/ 1215402 h 1247776"/>
                  <a:gd name="T60" fmla="*/ 87955 w 881063"/>
                  <a:gd name="T61" fmla="*/ 1111254 h 1247776"/>
                  <a:gd name="T62" fmla="*/ 86224 w 881063"/>
                  <a:gd name="T63" fmla="*/ 1146892 h 1247776"/>
                  <a:gd name="T64" fmla="*/ 99382 w 881063"/>
                  <a:gd name="T65" fmla="*/ 1159349 h 1247776"/>
                  <a:gd name="T66" fmla="*/ 944655 w 881063"/>
                  <a:gd name="T67" fmla="*/ 1151045 h 1247776"/>
                  <a:gd name="T68" fmla="*/ 946386 w 881063"/>
                  <a:gd name="T69" fmla="*/ 1115405 h 1247776"/>
                  <a:gd name="T70" fmla="*/ 933227 w 881063"/>
                  <a:gd name="T71" fmla="*/ 1102949 h 1247776"/>
                  <a:gd name="T72" fmla="*/ 90378 w 881063"/>
                  <a:gd name="T73" fmla="*/ 1006066 h 1247776"/>
                  <a:gd name="T74" fmla="*/ 84493 w 881063"/>
                  <a:gd name="T75" fmla="*/ 1040668 h 1247776"/>
                  <a:gd name="T76" fmla="*/ 97997 w 881063"/>
                  <a:gd name="T77" fmla="*/ 1057622 h 1247776"/>
                  <a:gd name="T78" fmla="*/ 942230 w 881063"/>
                  <a:gd name="T79" fmla="*/ 1053124 h 1247776"/>
                  <a:gd name="T80" fmla="*/ 948117 w 881063"/>
                  <a:gd name="T81" fmla="*/ 1018523 h 1247776"/>
                  <a:gd name="T82" fmla="*/ 934613 w 881063"/>
                  <a:gd name="T83" fmla="*/ 1001569 h 1247776"/>
                  <a:gd name="T84" fmla="*/ 94881 w 881063"/>
                  <a:gd name="T85" fmla="*/ 889807 h 1247776"/>
                  <a:gd name="T86" fmla="*/ 83454 w 881063"/>
                  <a:gd name="T87" fmla="*/ 916796 h 1247776"/>
                  <a:gd name="T88" fmla="*/ 94881 w 881063"/>
                  <a:gd name="T89" fmla="*/ 943786 h 1247776"/>
                  <a:gd name="T90" fmla="*/ 937729 w 881063"/>
                  <a:gd name="T91" fmla="*/ 943786 h 1247776"/>
                  <a:gd name="T92" fmla="*/ 949503 w 881063"/>
                  <a:gd name="T93" fmla="*/ 916796 h 1247776"/>
                  <a:gd name="T94" fmla="*/ 937729 w 881063"/>
                  <a:gd name="T95" fmla="*/ 889807 h 1247776"/>
                  <a:gd name="T96" fmla="*/ 96266 w 881063"/>
                  <a:gd name="T97" fmla="*/ 776662 h 1247776"/>
                  <a:gd name="T98" fmla="*/ 83454 w 881063"/>
                  <a:gd name="T99" fmla="*/ 798460 h 1247776"/>
                  <a:gd name="T100" fmla="*/ 93149 w 881063"/>
                  <a:gd name="T101" fmla="*/ 829947 h 1247776"/>
                  <a:gd name="T102" fmla="*/ 936344 w 881063"/>
                  <a:gd name="T103" fmla="*/ 831677 h 1247776"/>
                  <a:gd name="T104" fmla="*/ 949156 w 881063"/>
                  <a:gd name="T105" fmla="*/ 809879 h 1247776"/>
                  <a:gd name="T106" fmla="*/ 939460 w 881063"/>
                  <a:gd name="T107" fmla="*/ 778047 h 1247776"/>
                  <a:gd name="T108" fmla="*/ 86916 w 881063"/>
                  <a:gd name="T109" fmla="*/ 659711 h 1247776"/>
                  <a:gd name="T110" fmla="*/ 84493 w 881063"/>
                  <a:gd name="T111" fmla="*/ 707461 h 1247776"/>
                  <a:gd name="T112" fmla="*/ 321002 w 881063"/>
                  <a:gd name="T113" fmla="*/ 715764 h 1247776"/>
                  <a:gd name="T114" fmla="*/ 324466 w 881063"/>
                  <a:gd name="T115" fmla="*/ 676665 h 1247776"/>
                  <a:gd name="T116" fmla="*/ 87608 w 881063"/>
                  <a:gd name="T117" fmla="*/ 659364 h 1247776"/>
                  <a:gd name="T118" fmla="*/ 753161 w 881063"/>
                  <a:gd name="T119" fmla="*/ 378059 h 1247776"/>
                  <a:gd name="T120" fmla="*/ 1061055 w 881063"/>
                  <a:gd name="T121" fmla="*/ 50864 h 1247776"/>
                  <a:gd name="T122" fmla="*/ 1091854 w 881063"/>
                  <a:gd name="T123" fmla="*/ 0 h 1247776"/>
                  <a:gd name="T124" fmla="*/ 308050 w 881063"/>
                  <a:gd name="T125" fmla="*/ 0 h 12477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81063" h="1247776">
                    <a:moveTo>
                      <a:pt x="64137" y="1098423"/>
                    </a:moveTo>
                    <a:lnTo>
                      <a:pt x="63004" y="1098649"/>
                    </a:lnTo>
                    <a:lnTo>
                      <a:pt x="62098" y="1099102"/>
                    </a:lnTo>
                    <a:lnTo>
                      <a:pt x="60964" y="1100009"/>
                    </a:lnTo>
                    <a:lnTo>
                      <a:pt x="59151" y="1101369"/>
                    </a:lnTo>
                    <a:lnTo>
                      <a:pt x="57565" y="1103862"/>
                    </a:lnTo>
                    <a:lnTo>
                      <a:pt x="56432" y="1106581"/>
                    </a:lnTo>
                    <a:lnTo>
                      <a:pt x="55299" y="1109754"/>
                    </a:lnTo>
                    <a:lnTo>
                      <a:pt x="54619" y="1113154"/>
                    </a:lnTo>
                    <a:lnTo>
                      <a:pt x="54619" y="1116780"/>
                    </a:lnTo>
                    <a:lnTo>
                      <a:pt x="54619" y="1120633"/>
                    </a:lnTo>
                    <a:lnTo>
                      <a:pt x="55299" y="1124032"/>
                    </a:lnTo>
                    <a:lnTo>
                      <a:pt x="56432" y="1127205"/>
                    </a:lnTo>
                    <a:lnTo>
                      <a:pt x="57565" y="1129925"/>
                    </a:lnTo>
                    <a:lnTo>
                      <a:pt x="59151" y="1132191"/>
                    </a:lnTo>
                    <a:lnTo>
                      <a:pt x="60964" y="1134005"/>
                    </a:lnTo>
                    <a:lnTo>
                      <a:pt x="62098" y="1134458"/>
                    </a:lnTo>
                    <a:lnTo>
                      <a:pt x="63004" y="1134911"/>
                    </a:lnTo>
                    <a:lnTo>
                      <a:pt x="64137" y="1135138"/>
                    </a:lnTo>
                    <a:lnTo>
                      <a:pt x="65044" y="1135591"/>
                    </a:lnTo>
                    <a:lnTo>
                      <a:pt x="610780" y="1135591"/>
                    </a:lnTo>
                    <a:lnTo>
                      <a:pt x="611687" y="1135138"/>
                    </a:lnTo>
                    <a:lnTo>
                      <a:pt x="612820" y="1134911"/>
                    </a:lnTo>
                    <a:lnTo>
                      <a:pt x="613726" y="1134458"/>
                    </a:lnTo>
                    <a:lnTo>
                      <a:pt x="614859" y="1134005"/>
                    </a:lnTo>
                    <a:lnTo>
                      <a:pt x="616672" y="1132191"/>
                    </a:lnTo>
                    <a:lnTo>
                      <a:pt x="618259" y="1129925"/>
                    </a:lnTo>
                    <a:lnTo>
                      <a:pt x="619392" y="1127205"/>
                    </a:lnTo>
                    <a:lnTo>
                      <a:pt x="620525" y="1124032"/>
                    </a:lnTo>
                    <a:lnTo>
                      <a:pt x="621205" y="1120633"/>
                    </a:lnTo>
                    <a:lnTo>
                      <a:pt x="621432" y="1116780"/>
                    </a:lnTo>
                    <a:lnTo>
                      <a:pt x="621205" y="1113154"/>
                    </a:lnTo>
                    <a:lnTo>
                      <a:pt x="620525" y="1109754"/>
                    </a:lnTo>
                    <a:lnTo>
                      <a:pt x="619392" y="1106581"/>
                    </a:lnTo>
                    <a:lnTo>
                      <a:pt x="618259" y="1103862"/>
                    </a:lnTo>
                    <a:lnTo>
                      <a:pt x="616672" y="1101369"/>
                    </a:lnTo>
                    <a:lnTo>
                      <a:pt x="614859" y="1100009"/>
                    </a:lnTo>
                    <a:lnTo>
                      <a:pt x="613726" y="1099102"/>
                    </a:lnTo>
                    <a:lnTo>
                      <a:pt x="612820" y="1098649"/>
                    </a:lnTo>
                    <a:lnTo>
                      <a:pt x="611687" y="1098423"/>
                    </a:lnTo>
                    <a:lnTo>
                      <a:pt x="610780" y="1098423"/>
                    </a:lnTo>
                    <a:lnTo>
                      <a:pt x="65044" y="1098423"/>
                    </a:lnTo>
                    <a:lnTo>
                      <a:pt x="64137" y="1098423"/>
                    </a:lnTo>
                    <a:close/>
                    <a:moveTo>
                      <a:pt x="64137" y="1024766"/>
                    </a:moveTo>
                    <a:lnTo>
                      <a:pt x="63004" y="1024992"/>
                    </a:lnTo>
                    <a:lnTo>
                      <a:pt x="62098" y="1025446"/>
                    </a:lnTo>
                    <a:lnTo>
                      <a:pt x="60964" y="1026125"/>
                    </a:lnTo>
                    <a:lnTo>
                      <a:pt x="59151" y="1027712"/>
                    </a:lnTo>
                    <a:lnTo>
                      <a:pt x="57565" y="1030205"/>
                    </a:lnTo>
                    <a:lnTo>
                      <a:pt x="56432" y="1032698"/>
                    </a:lnTo>
                    <a:lnTo>
                      <a:pt x="55299" y="1035644"/>
                    </a:lnTo>
                    <a:lnTo>
                      <a:pt x="54619" y="1039270"/>
                    </a:lnTo>
                    <a:lnTo>
                      <a:pt x="54619" y="1043123"/>
                    </a:lnTo>
                    <a:lnTo>
                      <a:pt x="54619" y="1046749"/>
                    </a:lnTo>
                    <a:lnTo>
                      <a:pt x="55299" y="1050376"/>
                    </a:lnTo>
                    <a:lnTo>
                      <a:pt x="56432" y="1053322"/>
                    </a:lnTo>
                    <a:lnTo>
                      <a:pt x="57565" y="1056268"/>
                    </a:lnTo>
                    <a:lnTo>
                      <a:pt x="59151" y="1058535"/>
                    </a:lnTo>
                    <a:lnTo>
                      <a:pt x="60964" y="1060121"/>
                    </a:lnTo>
                    <a:lnTo>
                      <a:pt x="62098" y="1060801"/>
                    </a:lnTo>
                    <a:lnTo>
                      <a:pt x="63004" y="1061028"/>
                    </a:lnTo>
                    <a:lnTo>
                      <a:pt x="64137" y="1061481"/>
                    </a:lnTo>
                    <a:lnTo>
                      <a:pt x="65044" y="1061481"/>
                    </a:lnTo>
                    <a:lnTo>
                      <a:pt x="610780" y="1061481"/>
                    </a:lnTo>
                    <a:lnTo>
                      <a:pt x="611687" y="1061481"/>
                    </a:lnTo>
                    <a:lnTo>
                      <a:pt x="612820" y="1061028"/>
                    </a:lnTo>
                    <a:lnTo>
                      <a:pt x="613726" y="1060801"/>
                    </a:lnTo>
                    <a:lnTo>
                      <a:pt x="614859" y="1060121"/>
                    </a:lnTo>
                    <a:lnTo>
                      <a:pt x="616672" y="1058535"/>
                    </a:lnTo>
                    <a:lnTo>
                      <a:pt x="618259" y="1056268"/>
                    </a:lnTo>
                    <a:lnTo>
                      <a:pt x="619392" y="1053322"/>
                    </a:lnTo>
                    <a:lnTo>
                      <a:pt x="620525" y="1050376"/>
                    </a:lnTo>
                    <a:lnTo>
                      <a:pt x="621205" y="1046749"/>
                    </a:lnTo>
                    <a:lnTo>
                      <a:pt x="621432" y="1043123"/>
                    </a:lnTo>
                    <a:lnTo>
                      <a:pt x="621205" y="1039270"/>
                    </a:lnTo>
                    <a:lnTo>
                      <a:pt x="620525" y="1035644"/>
                    </a:lnTo>
                    <a:lnTo>
                      <a:pt x="619392" y="1032698"/>
                    </a:lnTo>
                    <a:lnTo>
                      <a:pt x="618259" y="1030205"/>
                    </a:lnTo>
                    <a:lnTo>
                      <a:pt x="616672" y="1027712"/>
                    </a:lnTo>
                    <a:lnTo>
                      <a:pt x="614859" y="1026125"/>
                    </a:lnTo>
                    <a:lnTo>
                      <a:pt x="613726" y="1025446"/>
                    </a:lnTo>
                    <a:lnTo>
                      <a:pt x="612820" y="1024992"/>
                    </a:lnTo>
                    <a:lnTo>
                      <a:pt x="611687" y="1024766"/>
                    </a:lnTo>
                    <a:lnTo>
                      <a:pt x="610780" y="1024766"/>
                    </a:lnTo>
                    <a:lnTo>
                      <a:pt x="65044" y="1024766"/>
                    </a:lnTo>
                    <a:lnTo>
                      <a:pt x="64137" y="1024766"/>
                    </a:lnTo>
                    <a:close/>
                    <a:moveTo>
                      <a:pt x="59831" y="945669"/>
                    </a:moveTo>
                    <a:lnTo>
                      <a:pt x="59151" y="946349"/>
                    </a:lnTo>
                    <a:lnTo>
                      <a:pt x="58018" y="947256"/>
                    </a:lnTo>
                    <a:lnTo>
                      <a:pt x="57112" y="948842"/>
                    </a:lnTo>
                    <a:lnTo>
                      <a:pt x="56205" y="951109"/>
                    </a:lnTo>
                    <a:lnTo>
                      <a:pt x="55299" y="953828"/>
                    </a:lnTo>
                    <a:lnTo>
                      <a:pt x="54845" y="957001"/>
                    </a:lnTo>
                    <a:lnTo>
                      <a:pt x="54619" y="960627"/>
                    </a:lnTo>
                    <a:lnTo>
                      <a:pt x="54619" y="964254"/>
                    </a:lnTo>
                    <a:lnTo>
                      <a:pt x="54619" y="967880"/>
                    </a:lnTo>
                    <a:lnTo>
                      <a:pt x="54845" y="971279"/>
                    </a:lnTo>
                    <a:lnTo>
                      <a:pt x="55299" y="974679"/>
                    </a:lnTo>
                    <a:lnTo>
                      <a:pt x="56205" y="977172"/>
                    </a:lnTo>
                    <a:lnTo>
                      <a:pt x="57112" y="979438"/>
                    </a:lnTo>
                    <a:lnTo>
                      <a:pt x="58018" y="981251"/>
                    </a:lnTo>
                    <a:lnTo>
                      <a:pt x="59151" y="982385"/>
                    </a:lnTo>
                    <a:lnTo>
                      <a:pt x="59831" y="982611"/>
                    </a:lnTo>
                    <a:lnTo>
                      <a:pt x="60285" y="982611"/>
                    </a:lnTo>
                    <a:lnTo>
                      <a:pt x="354003" y="982611"/>
                    </a:lnTo>
                    <a:lnTo>
                      <a:pt x="354456" y="982611"/>
                    </a:lnTo>
                    <a:lnTo>
                      <a:pt x="355136" y="982385"/>
                    </a:lnTo>
                    <a:lnTo>
                      <a:pt x="356270" y="981251"/>
                    </a:lnTo>
                    <a:lnTo>
                      <a:pt x="357176" y="979438"/>
                    </a:lnTo>
                    <a:lnTo>
                      <a:pt x="358083" y="977172"/>
                    </a:lnTo>
                    <a:lnTo>
                      <a:pt x="358536" y="974679"/>
                    </a:lnTo>
                    <a:lnTo>
                      <a:pt x="359216" y="971279"/>
                    </a:lnTo>
                    <a:lnTo>
                      <a:pt x="359669" y="967880"/>
                    </a:lnTo>
                    <a:lnTo>
                      <a:pt x="359669" y="964254"/>
                    </a:lnTo>
                    <a:lnTo>
                      <a:pt x="359669" y="960627"/>
                    </a:lnTo>
                    <a:lnTo>
                      <a:pt x="359216" y="957001"/>
                    </a:lnTo>
                    <a:lnTo>
                      <a:pt x="358536" y="953828"/>
                    </a:lnTo>
                    <a:lnTo>
                      <a:pt x="358083" y="951109"/>
                    </a:lnTo>
                    <a:lnTo>
                      <a:pt x="357176" y="948842"/>
                    </a:lnTo>
                    <a:lnTo>
                      <a:pt x="356270" y="947256"/>
                    </a:lnTo>
                    <a:lnTo>
                      <a:pt x="355136" y="946349"/>
                    </a:lnTo>
                    <a:lnTo>
                      <a:pt x="354456" y="945669"/>
                    </a:lnTo>
                    <a:lnTo>
                      <a:pt x="354003" y="945669"/>
                    </a:lnTo>
                    <a:lnTo>
                      <a:pt x="60285" y="945669"/>
                    </a:lnTo>
                    <a:lnTo>
                      <a:pt x="59831" y="945669"/>
                    </a:lnTo>
                    <a:close/>
                    <a:moveTo>
                      <a:pt x="64137" y="869973"/>
                    </a:moveTo>
                    <a:lnTo>
                      <a:pt x="63004" y="870426"/>
                    </a:lnTo>
                    <a:lnTo>
                      <a:pt x="62098" y="870879"/>
                    </a:lnTo>
                    <a:lnTo>
                      <a:pt x="60964" y="871559"/>
                    </a:lnTo>
                    <a:lnTo>
                      <a:pt x="59151" y="873146"/>
                    </a:lnTo>
                    <a:lnTo>
                      <a:pt x="57565" y="875412"/>
                    </a:lnTo>
                    <a:lnTo>
                      <a:pt x="56432" y="878132"/>
                    </a:lnTo>
                    <a:lnTo>
                      <a:pt x="55299" y="881305"/>
                    </a:lnTo>
                    <a:lnTo>
                      <a:pt x="54619" y="884931"/>
                    </a:lnTo>
                    <a:lnTo>
                      <a:pt x="54619" y="888330"/>
                    </a:lnTo>
                    <a:lnTo>
                      <a:pt x="54619" y="892183"/>
                    </a:lnTo>
                    <a:lnTo>
                      <a:pt x="55299" y="895583"/>
                    </a:lnTo>
                    <a:lnTo>
                      <a:pt x="56432" y="898982"/>
                    </a:lnTo>
                    <a:lnTo>
                      <a:pt x="57565" y="901475"/>
                    </a:lnTo>
                    <a:lnTo>
                      <a:pt x="59151" y="903742"/>
                    </a:lnTo>
                    <a:lnTo>
                      <a:pt x="60964" y="905555"/>
                    </a:lnTo>
                    <a:lnTo>
                      <a:pt x="62098" y="906008"/>
                    </a:lnTo>
                    <a:lnTo>
                      <a:pt x="63004" y="906688"/>
                    </a:lnTo>
                    <a:lnTo>
                      <a:pt x="64137" y="906915"/>
                    </a:lnTo>
                    <a:lnTo>
                      <a:pt x="65044" y="906915"/>
                    </a:lnTo>
                    <a:lnTo>
                      <a:pt x="610780" y="906915"/>
                    </a:lnTo>
                    <a:lnTo>
                      <a:pt x="611687" y="906915"/>
                    </a:lnTo>
                    <a:lnTo>
                      <a:pt x="612820" y="906688"/>
                    </a:lnTo>
                    <a:lnTo>
                      <a:pt x="613726" y="906008"/>
                    </a:lnTo>
                    <a:lnTo>
                      <a:pt x="614859" y="905555"/>
                    </a:lnTo>
                    <a:lnTo>
                      <a:pt x="616672" y="903742"/>
                    </a:lnTo>
                    <a:lnTo>
                      <a:pt x="618259" y="901475"/>
                    </a:lnTo>
                    <a:lnTo>
                      <a:pt x="619392" y="898982"/>
                    </a:lnTo>
                    <a:lnTo>
                      <a:pt x="620525" y="895583"/>
                    </a:lnTo>
                    <a:lnTo>
                      <a:pt x="621205" y="892183"/>
                    </a:lnTo>
                    <a:lnTo>
                      <a:pt x="621432" y="888330"/>
                    </a:lnTo>
                    <a:lnTo>
                      <a:pt x="621205" y="884931"/>
                    </a:lnTo>
                    <a:lnTo>
                      <a:pt x="620525" y="881305"/>
                    </a:lnTo>
                    <a:lnTo>
                      <a:pt x="619392" y="878132"/>
                    </a:lnTo>
                    <a:lnTo>
                      <a:pt x="618259" y="875412"/>
                    </a:lnTo>
                    <a:lnTo>
                      <a:pt x="616672" y="873146"/>
                    </a:lnTo>
                    <a:lnTo>
                      <a:pt x="614859" y="871559"/>
                    </a:lnTo>
                    <a:lnTo>
                      <a:pt x="613726" y="870879"/>
                    </a:lnTo>
                    <a:lnTo>
                      <a:pt x="612820" y="870426"/>
                    </a:lnTo>
                    <a:lnTo>
                      <a:pt x="611687" y="869973"/>
                    </a:lnTo>
                    <a:lnTo>
                      <a:pt x="610780" y="869973"/>
                    </a:lnTo>
                    <a:lnTo>
                      <a:pt x="65044" y="869973"/>
                    </a:lnTo>
                    <a:lnTo>
                      <a:pt x="64137" y="869973"/>
                    </a:lnTo>
                    <a:close/>
                    <a:moveTo>
                      <a:pt x="65044" y="796089"/>
                    </a:moveTo>
                    <a:lnTo>
                      <a:pt x="64137" y="796316"/>
                    </a:lnTo>
                    <a:lnTo>
                      <a:pt x="63004" y="796543"/>
                    </a:lnTo>
                    <a:lnTo>
                      <a:pt x="62098" y="797222"/>
                    </a:lnTo>
                    <a:lnTo>
                      <a:pt x="60964" y="797676"/>
                    </a:lnTo>
                    <a:lnTo>
                      <a:pt x="59151" y="799489"/>
                    </a:lnTo>
                    <a:lnTo>
                      <a:pt x="57565" y="801755"/>
                    </a:lnTo>
                    <a:lnTo>
                      <a:pt x="56432" y="804248"/>
                    </a:lnTo>
                    <a:lnTo>
                      <a:pt x="55299" y="807648"/>
                    </a:lnTo>
                    <a:lnTo>
                      <a:pt x="54619" y="811047"/>
                    </a:lnTo>
                    <a:lnTo>
                      <a:pt x="54619" y="814674"/>
                    </a:lnTo>
                    <a:lnTo>
                      <a:pt x="54619" y="818300"/>
                    </a:lnTo>
                    <a:lnTo>
                      <a:pt x="55299" y="821926"/>
                    </a:lnTo>
                    <a:lnTo>
                      <a:pt x="56432" y="825099"/>
                    </a:lnTo>
                    <a:lnTo>
                      <a:pt x="57565" y="827818"/>
                    </a:lnTo>
                    <a:lnTo>
                      <a:pt x="59151" y="829858"/>
                    </a:lnTo>
                    <a:lnTo>
                      <a:pt x="60964" y="831671"/>
                    </a:lnTo>
                    <a:lnTo>
                      <a:pt x="62098" y="832125"/>
                    </a:lnTo>
                    <a:lnTo>
                      <a:pt x="63004" y="832578"/>
                    </a:lnTo>
                    <a:lnTo>
                      <a:pt x="64137" y="833031"/>
                    </a:lnTo>
                    <a:lnTo>
                      <a:pt x="65044" y="833258"/>
                    </a:lnTo>
                    <a:lnTo>
                      <a:pt x="610780" y="833258"/>
                    </a:lnTo>
                    <a:lnTo>
                      <a:pt x="611687" y="833031"/>
                    </a:lnTo>
                    <a:lnTo>
                      <a:pt x="612820" y="832578"/>
                    </a:lnTo>
                    <a:lnTo>
                      <a:pt x="613726" y="832125"/>
                    </a:lnTo>
                    <a:lnTo>
                      <a:pt x="614859" y="831671"/>
                    </a:lnTo>
                    <a:lnTo>
                      <a:pt x="616672" y="829858"/>
                    </a:lnTo>
                    <a:lnTo>
                      <a:pt x="618259" y="827818"/>
                    </a:lnTo>
                    <a:lnTo>
                      <a:pt x="619392" y="825099"/>
                    </a:lnTo>
                    <a:lnTo>
                      <a:pt x="620525" y="821926"/>
                    </a:lnTo>
                    <a:lnTo>
                      <a:pt x="621205" y="818300"/>
                    </a:lnTo>
                    <a:lnTo>
                      <a:pt x="621432" y="814674"/>
                    </a:lnTo>
                    <a:lnTo>
                      <a:pt x="621205" y="811047"/>
                    </a:lnTo>
                    <a:lnTo>
                      <a:pt x="620525" y="807648"/>
                    </a:lnTo>
                    <a:lnTo>
                      <a:pt x="619392" y="804248"/>
                    </a:lnTo>
                    <a:lnTo>
                      <a:pt x="618259" y="801755"/>
                    </a:lnTo>
                    <a:lnTo>
                      <a:pt x="616672" y="799489"/>
                    </a:lnTo>
                    <a:lnTo>
                      <a:pt x="614859" y="797676"/>
                    </a:lnTo>
                    <a:lnTo>
                      <a:pt x="613726" y="797222"/>
                    </a:lnTo>
                    <a:lnTo>
                      <a:pt x="612820" y="796543"/>
                    </a:lnTo>
                    <a:lnTo>
                      <a:pt x="611687" y="796316"/>
                    </a:lnTo>
                    <a:lnTo>
                      <a:pt x="610780" y="796089"/>
                    </a:lnTo>
                    <a:lnTo>
                      <a:pt x="65044" y="796089"/>
                    </a:lnTo>
                    <a:close/>
                    <a:moveTo>
                      <a:pt x="64137" y="722432"/>
                    </a:moveTo>
                    <a:lnTo>
                      <a:pt x="63004" y="722659"/>
                    </a:lnTo>
                    <a:lnTo>
                      <a:pt x="62098" y="723339"/>
                    </a:lnTo>
                    <a:lnTo>
                      <a:pt x="60964" y="724019"/>
                    </a:lnTo>
                    <a:lnTo>
                      <a:pt x="59151" y="725605"/>
                    </a:lnTo>
                    <a:lnTo>
                      <a:pt x="57565" y="727872"/>
                    </a:lnTo>
                    <a:lnTo>
                      <a:pt x="56432" y="730591"/>
                    </a:lnTo>
                    <a:lnTo>
                      <a:pt x="55299" y="733764"/>
                    </a:lnTo>
                    <a:lnTo>
                      <a:pt x="54619" y="736937"/>
                    </a:lnTo>
                    <a:lnTo>
                      <a:pt x="54619" y="740790"/>
                    </a:lnTo>
                    <a:lnTo>
                      <a:pt x="54619" y="744416"/>
                    </a:lnTo>
                    <a:lnTo>
                      <a:pt x="55299" y="748042"/>
                    </a:lnTo>
                    <a:lnTo>
                      <a:pt x="56432" y="751215"/>
                    </a:lnTo>
                    <a:lnTo>
                      <a:pt x="57565" y="753935"/>
                    </a:lnTo>
                    <a:lnTo>
                      <a:pt x="59151" y="756201"/>
                    </a:lnTo>
                    <a:lnTo>
                      <a:pt x="60964" y="757788"/>
                    </a:lnTo>
                    <a:lnTo>
                      <a:pt x="62098" y="758468"/>
                    </a:lnTo>
                    <a:lnTo>
                      <a:pt x="63004" y="758921"/>
                    </a:lnTo>
                    <a:lnTo>
                      <a:pt x="64137" y="759374"/>
                    </a:lnTo>
                    <a:lnTo>
                      <a:pt x="65044" y="759374"/>
                    </a:lnTo>
                    <a:lnTo>
                      <a:pt x="610780" y="759374"/>
                    </a:lnTo>
                    <a:lnTo>
                      <a:pt x="611687" y="759374"/>
                    </a:lnTo>
                    <a:lnTo>
                      <a:pt x="612820" y="758921"/>
                    </a:lnTo>
                    <a:lnTo>
                      <a:pt x="613726" y="758468"/>
                    </a:lnTo>
                    <a:lnTo>
                      <a:pt x="614859" y="757788"/>
                    </a:lnTo>
                    <a:lnTo>
                      <a:pt x="616672" y="756201"/>
                    </a:lnTo>
                    <a:lnTo>
                      <a:pt x="618259" y="753935"/>
                    </a:lnTo>
                    <a:lnTo>
                      <a:pt x="619392" y="751215"/>
                    </a:lnTo>
                    <a:lnTo>
                      <a:pt x="620525" y="748042"/>
                    </a:lnTo>
                    <a:lnTo>
                      <a:pt x="621205" y="744416"/>
                    </a:lnTo>
                    <a:lnTo>
                      <a:pt x="621432" y="740790"/>
                    </a:lnTo>
                    <a:lnTo>
                      <a:pt x="621205" y="736937"/>
                    </a:lnTo>
                    <a:lnTo>
                      <a:pt x="620525" y="733764"/>
                    </a:lnTo>
                    <a:lnTo>
                      <a:pt x="619392" y="730591"/>
                    </a:lnTo>
                    <a:lnTo>
                      <a:pt x="618259" y="727872"/>
                    </a:lnTo>
                    <a:lnTo>
                      <a:pt x="616672" y="725605"/>
                    </a:lnTo>
                    <a:lnTo>
                      <a:pt x="614859" y="724019"/>
                    </a:lnTo>
                    <a:lnTo>
                      <a:pt x="613726" y="723339"/>
                    </a:lnTo>
                    <a:lnTo>
                      <a:pt x="612820" y="722659"/>
                    </a:lnTo>
                    <a:lnTo>
                      <a:pt x="611687" y="722432"/>
                    </a:lnTo>
                    <a:lnTo>
                      <a:pt x="610780" y="722432"/>
                    </a:lnTo>
                    <a:lnTo>
                      <a:pt x="65044" y="722432"/>
                    </a:lnTo>
                    <a:lnTo>
                      <a:pt x="64137" y="722432"/>
                    </a:lnTo>
                    <a:close/>
                    <a:moveTo>
                      <a:pt x="64137" y="656028"/>
                    </a:moveTo>
                    <a:lnTo>
                      <a:pt x="63004" y="656254"/>
                    </a:lnTo>
                    <a:lnTo>
                      <a:pt x="62098" y="656708"/>
                    </a:lnTo>
                    <a:lnTo>
                      <a:pt x="60964" y="657614"/>
                    </a:lnTo>
                    <a:lnTo>
                      <a:pt x="59151" y="658974"/>
                    </a:lnTo>
                    <a:lnTo>
                      <a:pt x="57565" y="661240"/>
                    </a:lnTo>
                    <a:lnTo>
                      <a:pt x="56432" y="664187"/>
                    </a:lnTo>
                    <a:lnTo>
                      <a:pt x="55299" y="667133"/>
                    </a:lnTo>
                    <a:lnTo>
                      <a:pt x="54619" y="670533"/>
                    </a:lnTo>
                    <a:lnTo>
                      <a:pt x="54619" y="674385"/>
                    </a:lnTo>
                    <a:lnTo>
                      <a:pt x="54619" y="678012"/>
                    </a:lnTo>
                    <a:lnTo>
                      <a:pt x="55299" y="681638"/>
                    </a:lnTo>
                    <a:lnTo>
                      <a:pt x="56432" y="684584"/>
                    </a:lnTo>
                    <a:lnTo>
                      <a:pt x="57565" y="687530"/>
                    </a:lnTo>
                    <a:lnTo>
                      <a:pt x="59151" y="689797"/>
                    </a:lnTo>
                    <a:lnTo>
                      <a:pt x="60964" y="691157"/>
                    </a:lnTo>
                    <a:lnTo>
                      <a:pt x="62098" y="692063"/>
                    </a:lnTo>
                    <a:lnTo>
                      <a:pt x="63004" y="692516"/>
                    </a:lnTo>
                    <a:lnTo>
                      <a:pt x="64137" y="692743"/>
                    </a:lnTo>
                    <a:lnTo>
                      <a:pt x="65044" y="692743"/>
                    </a:lnTo>
                    <a:lnTo>
                      <a:pt x="610780" y="692743"/>
                    </a:lnTo>
                    <a:lnTo>
                      <a:pt x="611687" y="692743"/>
                    </a:lnTo>
                    <a:lnTo>
                      <a:pt x="612820" y="692516"/>
                    </a:lnTo>
                    <a:lnTo>
                      <a:pt x="613726" y="692063"/>
                    </a:lnTo>
                    <a:lnTo>
                      <a:pt x="614859" y="691157"/>
                    </a:lnTo>
                    <a:lnTo>
                      <a:pt x="616672" y="689797"/>
                    </a:lnTo>
                    <a:lnTo>
                      <a:pt x="618259" y="687530"/>
                    </a:lnTo>
                    <a:lnTo>
                      <a:pt x="619392" y="684584"/>
                    </a:lnTo>
                    <a:lnTo>
                      <a:pt x="620525" y="681638"/>
                    </a:lnTo>
                    <a:lnTo>
                      <a:pt x="621205" y="678012"/>
                    </a:lnTo>
                    <a:lnTo>
                      <a:pt x="621432" y="674385"/>
                    </a:lnTo>
                    <a:lnTo>
                      <a:pt x="621205" y="670533"/>
                    </a:lnTo>
                    <a:lnTo>
                      <a:pt x="620525" y="667133"/>
                    </a:lnTo>
                    <a:lnTo>
                      <a:pt x="619392" y="664187"/>
                    </a:lnTo>
                    <a:lnTo>
                      <a:pt x="618259" y="661240"/>
                    </a:lnTo>
                    <a:lnTo>
                      <a:pt x="616672" y="658974"/>
                    </a:lnTo>
                    <a:lnTo>
                      <a:pt x="614859" y="657614"/>
                    </a:lnTo>
                    <a:lnTo>
                      <a:pt x="613726" y="656708"/>
                    </a:lnTo>
                    <a:lnTo>
                      <a:pt x="612820" y="656254"/>
                    </a:lnTo>
                    <a:lnTo>
                      <a:pt x="611687" y="656028"/>
                    </a:lnTo>
                    <a:lnTo>
                      <a:pt x="610780" y="656028"/>
                    </a:lnTo>
                    <a:lnTo>
                      <a:pt x="65044" y="656028"/>
                    </a:lnTo>
                    <a:lnTo>
                      <a:pt x="64137" y="656028"/>
                    </a:lnTo>
                    <a:close/>
                    <a:moveTo>
                      <a:pt x="65044" y="582144"/>
                    </a:moveTo>
                    <a:lnTo>
                      <a:pt x="64137" y="582371"/>
                    </a:lnTo>
                    <a:lnTo>
                      <a:pt x="63004" y="582598"/>
                    </a:lnTo>
                    <a:lnTo>
                      <a:pt x="62098" y="582824"/>
                    </a:lnTo>
                    <a:lnTo>
                      <a:pt x="60964" y="583504"/>
                    </a:lnTo>
                    <a:lnTo>
                      <a:pt x="59151" y="585091"/>
                    </a:lnTo>
                    <a:lnTo>
                      <a:pt x="57565" y="587357"/>
                    </a:lnTo>
                    <a:lnTo>
                      <a:pt x="56432" y="590303"/>
                    </a:lnTo>
                    <a:lnTo>
                      <a:pt x="55299" y="593249"/>
                    </a:lnTo>
                    <a:lnTo>
                      <a:pt x="54619" y="596876"/>
                    </a:lnTo>
                    <a:lnTo>
                      <a:pt x="54619" y="600502"/>
                    </a:lnTo>
                    <a:lnTo>
                      <a:pt x="54619" y="604355"/>
                    </a:lnTo>
                    <a:lnTo>
                      <a:pt x="55299" y="607528"/>
                    </a:lnTo>
                    <a:lnTo>
                      <a:pt x="56432" y="610927"/>
                    </a:lnTo>
                    <a:lnTo>
                      <a:pt x="57565" y="613420"/>
                    </a:lnTo>
                    <a:lnTo>
                      <a:pt x="59151" y="615913"/>
                    </a:lnTo>
                    <a:lnTo>
                      <a:pt x="60964" y="617500"/>
                    </a:lnTo>
                    <a:lnTo>
                      <a:pt x="62098" y="618180"/>
                    </a:lnTo>
                    <a:lnTo>
                      <a:pt x="63004" y="618633"/>
                    </a:lnTo>
                    <a:lnTo>
                      <a:pt x="64137" y="618859"/>
                    </a:lnTo>
                    <a:lnTo>
                      <a:pt x="65044" y="619086"/>
                    </a:lnTo>
                    <a:lnTo>
                      <a:pt x="610780" y="619086"/>
                    </a:lnTo>
                    <a:lnTo>
                      <a:pt x="611687" y="618859"/>
                    </a:lnTo>
                    <a:lnTo>
                      <a:pt x="612820" y="618633"/>
                    </a:lnTo>
                    <a:lnTo>
                      <a:pt x="613726" y="618180"/>
                    </a:lnTo>
                    <a:lnTo>
                      <a:pt x="614859" y="617500"/>
                    </a:lnTo>
                    <a:lnTo>
                      <a:pt x="616672" y="615913"/>
                    </a:lnTo>
                    <a:lnTo>
                      <a:pt x="618259" y="613420"/>
                    </a:lnTo>
                    <a:lnTo>
                      <a:pt x="619392" y="610927"/>
                    </a:lnTo>
                    <a:lnTo>
                      <a:pt x="620525" y="607528"/>
                    </a:lnTo>
                    <a:lnTo>
                      <a:pt x="621205" y="604355"/>
                    </a:lnTo>
                    <a:lnTo>
                      <a:pt x="621432" y="600502"/>
                    </a:lnTo>
                    <a:lnTo>
                      <a:pt x="621205" y="596876"/>
                    </a:lnTo>
                    <a:lnTo>
                      <a:pt x="620525" y="593249"/>
                    </a:lnTo>
                    <a:lnTo>
                      <a:pt x="619392" y="590303"/>
                    </a:lnTo>
                    <a:lnTo>
                      <a:pt x="618259" y="587357"/>
                    </a:lnTo>
                    <a:lnTo>
                      <a:pt x="616672" y="585091"/>
                    </a:lnTo>
                    <a:lnTo>
                      <a:pt x="614859" y="583504"/>
                    </a:lnTo>
                    <a:lnTo>
                      <a:pt x="613726" y="582824"/>
                    </a:lnTo>
                    <a:lnTo>
                      <a:pt x="612820" y="582598"/>
                    </a:lnTo>
                    <a:lnTo>
                      <a:pt x="611687" y="582371"/>
                    </a:lnTo>
                    <a:lnTo>
                      <a:pt x="610780" y="582144"/>
                    </a:lnTo>
                    <a:lnTo>
                      <a:pt x="65044" y="582144"/>
                    </a:lnTo>
                    <a:close/>
                    <a:moveTo>
                      <a:pt x="65044" y="508034"/>
                    </a:moveTo>
                    <a:lnTo>
                      <a:pt x="64137" y="508487"/>
                    </a:lnTo>
                    <a:lnTo>
                      <a:pt x="63004" y="508714"/>
                    </a:lnTo>
                    <a:lnTo>
                      <a:pt x="62098" y="509167"/>
                    </a:lnTo>
                    <a:lnTo>
                      <a:pt x="60964" y="509621"/>
                    </a:lnTo>
                    <a:lnTo>
                      <a:pt x="59151" y="511434"/>
                    </a:lnTo>
                    <a:lnTo>
                      <a:pt x="57565" y="513700"/>
                    </a:lnTo>
                    <a:lnTo>
                      <a:pt x="56432" y="516420"/>
                    </a:lnTo>
                    <a:lnTo>
                      <a:pt x="55299" y="519593"/>
                    </a:lnTo>
                    <a:lnTo>
                      <a:pt x="54619" y="522992"/>
                    </a:lnTo>
                    <a:lnTo>
                      <a:pt x="54619" y="526845"/>
                    </a:lnTo>
                    <a:lnTo>
                      <a:pt x="54619" y="530471"/>
                    </a:lnTo>
                    <a:lnTo>
                      <a:pt x="55299" y="533871"/>
                    </a:lnTo>
                    <a:lnTo>
                      <a:pt x="56432" y="537044"/>
                    </a:lnTo>
                    <a:lnTo>
                      <a:pt x="57565" y="539763"/>
                    </a:lnTo>
                    <a:lnTo>
                      <a:pt x="59151" y="542256"/>
                    </a:lnTo>
                    <a:lnTo>
                      <a:pt x="60964" y="543616"/>
                    </a:lnTo>
                    <a:lnTo>
                      <a:pt x="62098" y="544523"/>
                    </a:lnTo>
                    <a:lnTo>
                      <a:pt x="63004" y="544749"/>
                    </a:lnTo>
                    <a:lnTo>
                      <a:pt x="64137" y="545203"/>
                    </a:lnTo>
                    <a:lnTo>
                      <a:pt x="65044" y="545203"/>
                    </a:lnTo>
                    <a:lnTo>
                      <a:pt x="610780" y="545203"/>
                    </a:lnTo>
                    <a:lnTo>
                      <a:pt x="611687" y="545203"/>
                    </a:lnTo>
                    <a:lnTo>
                      <a:pt x="612820" y="544749"/>
                    </a:lnTo>
                    <a:lnTo>
                      <a:pt x="613726" y="544523"/>
                    </a:lnTo>
                    <a:lnTo>
                      <a:pt x="614859" y="543616"/>
                    </a:lnTo>
                    <a:lnTo>
                      <a:pt x="616672" y="542256"/>
                    </a:lnTo>
                    <a:lnTo>
                      <a:pt x="618259" y="539763"/>
                    </a:lnTo>
                    <a:lnTo>
                      <a:pt x="619392" y="537044"/>
                    </a:lnTo>
                    <a:lnTo>
                      <a:pt x="620525" y="533871"/>
                    </a:lnTo>
                    <a:lnTo>
                      <a:pt x="621205" y="530471"/>
                    </a:lnTo>
                    <a:lnTo>
                      <a:pt x="621432" y="526845"/>
                    </a:lnTo>
                    <a:lnTo>
                      <a:pt x="621205" y="522992"/>
                    </a:lnTo>
                    <a:lnTo>
                      <a:pt x="620525" y="519593"/>
                    </a:lnTo>
                    <a:lnTo>
                      <a:pt x="619392" y="516420"/>
                    </a:lnTo>
                    <a:lnTo>
                      <a:pt x="618259" y="513700"/>
                    </a:lnTo>
                    <a:lnTo>
                      <a:pt x="616672" y="511434"/>
                    </a:lnTo>
                    <a:lnTo>
                      <a:pt x="614859" y="509621"/>
                    </a:lnTo>
                    <a:lnTo>
                      <a:pt x="613726" y="509167"/>
                    </a:lnTo>
                    <a:lnTo>
                      <a:pt x="612820" y="508714"/>
                    </a:lnTo>
                    <a:lnTo>
                      <a:pt x="611687" y="508487"/>
                    </a:lnTo>
                    <a:lnTo>
                      <a:pt x="610780" y="508034"/>
                    </a:lnTo>
                    <a:lnTo>
                      <a:pt x="65044" y="508034"/>
                    </a:lnTo>
                    <a:close/>
                    <a:moveTo>
                      <a:pt x="57112" y="431884"/>
                    </a:moveTo>
                    <a:lnTo>
                      <a:pt x="56885" y="432111"/>
                    </a:lnTo>
                    <a:lnTo>
                      <a:pt x="56432" y="433244"/>
                    </a:lnTo>
                    <a:lnTo>
                      <a:pt x="55978" y="435057"/>
                    </a:lnTo>
                    <a:lnTo>
                      <a:pt x="55299" y="437323"/>
                    </a:lnTo>
                    <a:lnTo>
                      <a:pt x="54845" y="443216"/>
                    </a:lnTo>
                    <a:lnTo>
                      <a:pt x="54619" y="450242"/>
                    </a:lnTo>
                    <a:lnTo>
                      <a:pt x="54845" y="457494"/>
                    </a:lnTo>
                    <a:lnTo>
                      <a:pt x="55299" y="463387"/>
                    </a:lnTo>
                    <a:lnTo>
                      <a:pt x="55978" y="465653"/>
                    </a:lnTo>
                    <a:lnTo>
                      <a:pt x="56432" y="467240"/>
                    </a:lnTo>
                    <a:lnTo>
                      <a:pt x="56885" y="468146"/>
                    </a:lnTo>
                    <a:lnTo>
                      <a:pt x="57112" y="468826"/>
                    </a:lnTo>
                    <a:lnTo>
                      <a:pt x="57338" y="468826"/>
                    </a:lnTo>
                    <a:lnTo>
                      <a:pt x="209637" y="468826"/>
                    </a:lnTo>
                    <a:lnTo>
                      <a:pt x="210090" y="468826"/>
                    </a:lnTo>
                    <a:lnTo>
                      <a:pt x="210317" y="468146"/>
                    </a:lnTo>
                    <a:lnTo>
                      <a:pt x="210770" y="467240"/>
                    </a:lnTo>
                    <a:lnTo>
                      <a:pt x="211450" y="465653"/>
                    </a:lnTo>
                    <a:lnTo>
                      <a:pt x="211677" y="463387"/>
                    </a:lnTo>
                    <a:lnTo>
                      <a:pt x="212357" y="457494"/>
                    </a:lnTo>
                    <a:lnTo>
                      <a:pt x="212583" y="450242"/>
                    </a:lnTo>
                    <a:lnTo>
                      <a:pt x="212357" y="443216"/>
                    </a:lnTo>
                    <a:lnTo>
                      <a:pt x="211677" y="437323"/>
                    </a:lnTo>
                    <a:lnTo>
                      <a:pt x="211450" y="435057"/>
                    </a:lnTo>
                    <a:lnTo>
                      <a:pt x="210770" y="433244"/>
                    </a:lnTo>
                    <a:lnTo>
                      <a:pt x="210317" y="432111"/>
                    </a:lnTo>
                    <a:lnTo>
                      <a:pt x="210090" y="431884"/>
                    </a:lnTo>
                    <a:lnTo>
                      <a:pt x="209637" y="431884"/>
                    </a:lnTo>
                    <a:lnTo>
                      <a:pt x="57338" y="431884"/>
                    </a:lnTo>
                    <a:lnTo>
                      <a:pt x="57112" y="431884"/>
                    </a:lnTo>
                    <a:close/>
                    <a:moveTo>
                      <a:pt x="492930" y="247629"/>
                    </a:moveTo>
                    <a:lnTo>
                      <a:pt x="492703" y="409447"/>
                    </a:lnTo>
                    <a:lnTo>
                      <a:pt x="573612" y="409447"/>
                    </a:lnTo>
                    <a:lnTo>
                      <a:pt x="654520" y="409221"/>
                    </a:lnTo>
                    <a:lnTo>
                      <a:pt x="573612" y="328311"/>
                    </a:lnTo>
                    <a:lnTo>
                      <a:pt x="492930" y="247629"/>
                    </a:lnTo>
                    <a:close/>
                    <a:moveTo>
                      <a:pt x="0" y="214313"/>
                    </a:moveTo>
                    <a:lnTo>
                      <a:pt x="513101" y="214313"/>
                    </a:lnTo>
                    <a:lnTo>
                      <a:pt x="679450" y="380891"/>
                    </a:lnTo>
                    <a:lnTo>
                      <a:pt x="679450" y="1247776"/>
                    </a:lnTo>
                    <a:lnTo>
                      <a:pt x="0" y="1247776"/>
                    </a:lnTo>
                    <a:lnTo>
                      <a:pt x="0" y="214313"/>
                    </a:lnTo>
                    <a:close/>
                    <a:moveTo>
                      <a:pt x="694441" y="33316"/>
                    </a:moveTo>
                    <a:lnTo>
                      <a:pt x="693988" y="195134"/>
                    </a:lnTo>
                    <a:lnTo>
                      <a:pt x="775069" y="195134"/>
                    </a:lnTo>
                    <a:lnTo>
                      <a:pt x="855924" y="195134"/>
                    </a:lnTo>
                    <a:lnTo>
                      <a:pt x="775069" y="114452"/>
                    </a:lnTo>
                    <a:lnTo>
                      <a:pt x="694441" y="33316"/>
                    </a:lnTo>
                    <a:close/>
                    <a:moveTo>
                      <a:pt x="201613" y="0"/>
                    </a:moveTo>
                    <a:lnTo>
                      <a:pt x="714598" y="0"/>
                    </a:lnTo>
                    <a:lnTo>
                      <a:pt x="881063" y="166805"/>
                    </a:lnTo>
                    <a:lnTo>
                      <a:pt x="881063" y="1033463"/>
                    </a:lnTo>
                    <a:lnTo>
                      <a:pt x="739738" y="1033463"/>
                    </a:lnTo>
                    <a:lnTo>
                      <a:pt x="739738" y="337235"/>
                    </a:lnTo>
                    <a:lnTo>
                      <a:pt x="573272" y="170657"/>
                    </a:lnTo>
                    <a:lnTo>
                      <a:pt x="201613" y="170657"/>
                    </a:lnTo>
                    <a:lnTo>
                      <a:pt x="201613"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grpSp>
        <p:nvGrpSpPr>
          <p:cNvPr id="8" name="组合 7"/>
          <p:cNvGrpSpPr/>
          <p:nvPr/>
        </p:nvGrpSpPr>
        <p:grpSpPr>
          <a:xfrm>
            <a:off x="3964305" y="4031493"/>
            <a:ext cx="2007624" cy="2126412"/>
            <a:chOff x="3964305" y="4031493"/>
            <a:chExt cx="2007624" cy="2126412"/>
          </a:xfrm>
        </p:grpSpPr>
        <p:grpSp>
          <p:nvGrpSpPr>
            <p:cNvPr id="120" name="组合 119"/>
            <p:cNvGrpSpPr/>
            <p:nvPr/>
          </p:nvGrpSpPr>
          <p:grpSpPr>
            <a:xfrm>
              <a:off x="3964305" y="4031493"/>
              <a:ext cx="2007624" cy="2126412"/>
              <a:chOff x="3964305" y="4031493"/>
              <a:chExt cx="2007624" cy="2126412"/>
            </a:xfrm>
            <a:solidFill>
              <a:srgbClr val="0170C1"/>
            </a:solidFill>
          </p:grpSpPr>
          <p:sp>
            <p:nvSpPr>
              <p:cNvPr id="121" name="矩形 120"/>
              <p:cNvSpPr/>
              <p:nvPr/>
            </p:nvSpPr>
            <p:spPr>
              <a:xfrm>
                <a:off x="3964305" y="4150281"/>
                <a:ext cx="2007624" cy="2007624"/>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rtlCol="0" anchor="ctr"/>
              <a:lstStyle/>
              <a:p>
                <a:pPr algn="ctr"/>
                <a:endParaRPr lang="zh-CN" altLang="en-US"/>
              </a:p>
            </p:txBody>
          </p:sp>
          <p:sp>
            <p:nvSpPr>
              <p:cNvPr id="122" name="等腰三角形 121"/>
              <p:cNvSpPr/>
              <p:nvPr/>
            </p:nvSpPr>
            <p:spPr>
              <a:xfrm rot="10800000" flipV="1">
                <a:off x="4730469" y="4031493"/>
                <a:ext cx="471488" cy="132516"/>
              </a:xfrm>
              <a:prstGeom prst="triangle">
                <a:avLst/>
              </a:prstGeom>
              <a:grpFill/>
              <a:ln>
                <a:noFill/>
              </a:ln>
              <a:extLst>
                <a:ext uri="{91240B29-F687-4F45-9708-019B960494DF}">
                  <a14:hiddenLine xmlns:a14="http://schemas.microsoft.com/office/drawing/2010/main" w="9525">
                    <a:solidFill>
                      <a:srgbClr val="000000"/>
                    </a:solidFill>
                    <a:round/>
                  </a14:hiddenLine>
                </a:ext>
              </a:extLst>
            </p:spPr>
            <p:txBody>
              <a:bodyPr rtlCol="0" anchor="ctr"/>
              <a:lstStyle/>
              <a:p>
                <a:pPr algn="ctr"/>
                <a:endParaRPr lang="zh-CN" altLang="en-US"/>
              </a:p>
            </p:txBody>
          </p:sp>
        </p:grpSp>
        <p:grpSp>
          <p:nvGrpSpPr>
            <p:cNvPr id="129" name="组合 128"/>
            <p:cNvGrpSpPr/>
            <p:nvPr/>
          </p:nvGrpSpPr>
          <p:grpSpPr>
            <a:xfrm>
              <a:off x="4190523" y="4549016"/>
              <a:ext cx="1640912" cy="1130481"/>
              <a:chOff x="4190523" y="4549016"/>
              <a:chExt cx="1640912" cy="1130481"/>
            </a:xfrm>
          </p:grpSpPr>
          <p:sp>
            <p:nvSpPr>
              <p:cNvPr id="130" name="文本框 129"/>
              <p:cNvSpPr txBox="1"/>
              <p:nvPr/>
            </p:nvSpPr>
            <p:spPr>
              <a:xfrm>
                <a:off x="4190523" y="4549016"/>
                <a:ext cx="1640912" cy="400110"/>
              </a:xfrm>
              <a:prstGeom prst="rect">
                <a:avLst/>
              </a:prstGeom>
              <a:noFill/>
            </p:spPr>
            <p:txBody>
              <a:bodyPr wrap="square" rtlCol="0">
                <a:spAutoFit/>
              </a:bodyPr>
              <a:lstStyle/>
              <a:p>
                <a:pPr algn="ctr"/>
                <a:r>
                  <a:rPr lang="zh-CN" altLang="en-US" sz="2000" dirty="0" smtClean="0">
                    <a:solidFill>
                      <a:schemeClr val="bg1"/>
                    </a:solidFill>
                    <a:latin typeface="方正尚酷简体" panose="03000509000000000000" pitchFamily="65" charset="-122"/>
                    <a:ea typeface="方正尚酷简体" panose="03000509000000000000" pitchFamily="65" charset="-122"/>
                  </a:rPr>
                  <a:t>关键词三</a:t>
                </a:r>
                <a:endParaRPr lang="zh-CN" altLang="en-US" sz="2000" dirty="0">
                  <a:solidFill>
                    <a:schemeClr val="bg1"/>
                  </a:solidFill>
                  <a:latin typeface="方正尚酷简体" panose="03000509000000000000" pitchFamily="65" charset="-122"/>
                  <a:ea typeface="方正尚酷简体" panose="03000509000000000000" pitchFamily="65" charset="-122"/>
                </a:endParaRPr>
              </a:p>
            </p:txBody>
          </p:sp>
          <p:sp>
            <p:nvSpPr>
              <p:cNvPr id="131" name="KSO_Shape"/>
              <p:cNvSpPr/>
              <p:nvPr/>
            </p:nvSpPr>
            <p:spPr bwMode="auto">
              <a:xfrm>
                <a:off x="4606384" y="5100176"/>
                <a:ext cx="719654" cy="579321"/>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grpSp>
        <p:nvGrpSpPr>
          <p:cNvPr id="9" name="组合 8"/>
          <p:cNvGrpSpPr/>
          <p:nvPr/>
        </p:nvGrpSpPr>
        <p:grpSpPr>
          <a:xfrm>
            <a:off x="6098617" y="4150281"/>
            <a:ext cx="2130982" cy="2007624"/>
            <a:chOff x="6098617" y="4150281"/>
            <a:chExt cx="2130982" cy="2007624"/>
          </a:xfrm>
        </p:grpSpPr>
        <p:grpSp>
          <p:nvGrpSpPr>
            <p:cNvPr id="117" name="组合 116"/>
            <p:cNvGrpSpPr/>
            <p:nvPr/>
          </p:nvGrpSpPr>
          <p:grpSpPr>
            <a:xfrm>
              <a:off x="6098617" y="4150281"/>
              <a:ext cx="2130982" cy="2007624"/>
              <a:chOff x="6098617" y="4150281"/>
              <a:chExt cx="2130982" cy="2007624"/>
            </a:xfrm>
            <a:solidFill>
              <a:srgbClr val="0170C1"/>
            </a:solidFill>
          </p:grpSpPr>
          <p:sp>
            <p:nvSpPr>
              <p:cNvPr id="118" name="矩形 117"/>
              <p:cNvSpPr/>
              <p:nvPr/>
            </p:nvSpPr>
            <p:spPr>
              <a:xfrm>
                <a:off x="6221975" y="4150281"/>
                <a:ext cx="2007624" cy="2007624"/>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rtlCol="0" anchor="ctr"/>
              <a:lstStyle/>
              <a:p>
                <a:pPr algn="ctr"/>
                <a:endParaRPr lang="zh-CN" altLang="en-US"/>
              </a:p>
            </p:txBody>
          </p:sp>
          <p:sp>
            <p:nvSpPr>
              <p:cNvPr id="119" name="等腰三角形 118"/>
              <p:cNvSpPr/>
              <p:nvPr/>
            </p:nvSpPr>
            <p:spPr>
              <a:xfrm rot="16200000" flipH="1">
                <a:off x="5929131" y="5087835"/>
                <a:ext cx="471488" cy="132516"/>
              </a:xfrm>
              <a:prstGeom prst="triangle">
                <a:avLst/>
              </a:prstGeom>
              <a:grpFill/>
              <a:ln>
                <a:noFill/>
              </a:ln>
              <a:extLst>
                <a:ext uri="{91240B29-F687-4F45-9708-019B960494DF}">
                  <a14:hiddenLine xmlns:a14="http://schemas.microsoft.com/office/drawing/2010/main" w="9525">
                    <a:solidFill>
                      <a:srgbClr val="000000"/>
                    </a:solidFill>
                    <a:round/>
                  </a14:hiddenLine>
                </a:ext>
              </a:extLst>
            </p:spPr>
            <p:txBody>
              <a:bodyPr rtlCol="0" anchor="ctr"/>
              <a:lstStyle/>
              <a:p>
                <a:pPr algn="ctr"/>
                <a:endParaRPr lang="zh-CN" altLang="en-US"/>
              </a:p>
            </p:txBody>
          </p:sp>
        </p:grpSp>
        <p:grpSp>
          <p:nvGrpSpPr>
            <p:cNvPr id="132" name="组合 131"/>
            <p:cNvGrpSpPr/>
            <p:nvPr/>
          </p:nvGrpSpPr>
          <p:grpSpPr>
            <a:xfrm>
              <a:off x="6405331" y="4549016"/>
              <a:ext cx="1640912" cy="1126264"/>
              <a:chOff x="6405331" y="4549016"/>
              <a:chExt cx="1640912" cy="1126264"/>
            </a:xfrm>
          </p:grpSpPr>
          <p:sp>
            <p:nvSpPr>
              <p:cNvPr id="133" name="文本框 132"/>
              <p:cNvSpPr txBox="1"/>
              <p:nvPr/>
            </p:nvSpPr>
            <p:spPr>
              <a:xfrm>
                <a:off x="6405331" y="4549016"/>
                <a:ext cx="1640912" cy="400110"/>
              </a:xfrm>
              <a:prstGeom prst="rect">
                <a:avLst/>
              </a:prstGeom>
              <a:noFill/>
            </p:spPr>
            <p:txBody>
              <a:bodyPr wrap="square" rtlCol="0">
                <a:spAutoFit/>
              </a:bodyPr>
              <a:lstStyle/>
              <a:p>
                <a:pPr algn="ctr"/>
                <a:r>
                  <a:rPr lang="zh-CN" altLang="en-US" sz="2000" dirty="0" smtClean="0">
                    <a:solidFill>
                      <a:schemeClr val="bg1"/>
                    </a:solidFill>
                    <a:latin typeface="方正尚酷简体" panose="03000509000000000000" pitchFamily="65" charset="-122"/>
                    <a:ea typeface="方正尚酷简体" panose="03000509000000000000" pitchFamily="65" charset="-122"/>
                  </a:rPr>
                  <a:t>关键词</a:t>
                </a:r>
                <a:r>
                  <a:rPr lang="zh-CN" altLang="en-US" sz="2000" dirty="0">
                    <a:solidFill>
                      <a:schemeClr val="bg1"/>
                    </a:solidFill>
                    <a:latin typeface="方正尚酷简体" panose="03000509000000000000" pitchFamily="65" charset="-122"/>
                    <a:ea typeface="方正尚酷简体" panose="03000509000000000000" pitchFamily="65" charset="-122"/>
                  </a:rPr>
                  <a:t>四</a:t>
                </a:r>
                <a:endParaRPr lang="zh-CN" altLang="en-US" sz="2000" dirty="0">
                  <a:solidFill>
                    <a:schemeClr val="bg1"/>
                  </a:solidFill>
                  <a:latin typeface="方正尚酷简体" panose="03000509000000000000" pitchFamily="65" charset="-122"/>
                  <a:ea typeface="方正尚酷简体" panose="03000509000000000000" pitchFamily="65" charset="-122"/>
                </a:endParaRPr>
              </a:p>
            </p:txBody>
          </p:sp>
          <p:sp>
            <p:nvSpPr>
              <p:cNvPr id="134" name="KSO_Shape"/>
              <p:cNvSpPr/>
              <p:nvPr/>
            </p:nvSpPr>
            <p:spPr>
              <a:xfrm>
                <a:off x="6901762" y="5049838"/>
                <a:ext cx="657207" cy="625442"/>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grpSp>
      </p:grpSp>
      <p:grpSp>
        <p:nvGrpSpPr>
          <p:cNvPr id="135" name="组合 134"/>
          <p:cNvGrpSpPr/>
          <p:nvPr/>
        </p:nvGrpSpPr>
        <p:grpSpPr>
          <a:xfrm>
            <a:off x="560783" y="1890707"/>
            <a:ext cx="3128568" cy="1906841"/>
            <a:chOff x="560783" y="1890707"/>
            <a:chExt cx="3128568" cy="1906841"/>
          </a:xfrm>
        </p:grpSpPr>
        <p:grpSp>
          <p:nvGrpSpPr>
            <p:cNvPr id="136" name="组合 135"/>
            <p:cNvGrpSpPr/>
            <p:nvPr/>
          </p:nvGrpSpPr>
          <p:grpSpPr>
            <a:xfrm>
              <a:off x="3136900" y="1890707"/>
              <a:ext cx="398736" cy="398736"/>
              <a:chOff x="3136900" y="1890707"/>
              <a:chExt cx="398736" cy="398736"/>
            </a:xfrm>
          </p:grpSpPr>
          <p:sp>
            <p:nvSpPr>
              <p:cNvPr id="138" name="椭圆 137"/>
              <p:cNvSpPr/>
              <p:nvPr/>
            </p:nvSpPr>
            <p:spPr>
              <a:xfrm>
                <a:off x="3136900" y="1890707"/>
                <a:ext cx="398736" cy="398736"/>
              </a:xfrm>
              <a:prstGeom prst="ellipse">
                <a:avLst/>
              </a:prstGeom>
              <a:solidFill>
                <a:srgbClr val="0170C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3214688" y="1916107"/>
                <a:ext cx="215900" cy="369332"/>
              </a:xfrm>
              <a:prstGeom prst="rect">
                <a:avLst/>
              </a:prstGeom>
              <a:noFill/>
            </p:spPr>
            <p:txBody>
              <a:bodyPr wrap="square" rtlCol="0">
                <a:spAutoFit/>
              </a:bodyPr>
              <a:lstStyle/>
              <a:p>
                <a:r>
                  <a:rPr lang="en-US" altLang="zh-CN" dirty="0" smtClean="0">
                    <a:solidFill>
                      <a:schemeClr val="bg1"/>
                    </a:solidFill>
                    <a:latin typeface="Nexa Light" panose="02000000000000000000" pitchFamily="2" charset="0"/>
                  </a:rPr>
                  <a:t>1</a:t>
                </a:r>
                <a:endParaRPr lang="zh-CN" altLang="en-US" dirty="0">
                  <a:solidFill>
                    <a:schemeClr val="bg1"/>
                  </a:solidFill>
                  <a:latin typeface="Nexa Light" panose="02000000000000000000" pitchFamily="2" charset="0"/>
                </a:endParaRPr>
              </a:p>
            </p:txBody>
          </p:sp>
        </p:grpSp>
        <p:sp>
          <p:nvSpPr>
            <p:cNvPr id="137" name="矩形 136"/>
            <p:cNvSpPr/>
            <p:nvPr/>
          </p:nvSpPr>
          <p:spPr>
            <a:xfrm>
              <a:off x="560783" y="2474109"/>
              <a:ext cx="3128568" cy="1323439"/>
            </a:xfrm>
            <a:prstGeom prst="rect">
              <a:avLst/>
            </a:prstGeom>
          </p:spPr>
          <p:txBody>
            <a:bodyPr wrap="square">
              <a:spAutoFit/>
            </a:bodyPr>
            <a:lstStyle/>
            <a:p>
              <a:pPr algn="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点击插入炫酷叼炸天的一些句子来解释这个</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关键词简约有力具有感染力。酷</a:t>
              </a: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叼炸天的</a:t>
              </a:r>
              <a:r>
                <a:rPr lang="zh-CN" altLang="en-US" sz="2000" dirty="0" smtClean="0">
                  <a:solidFill>
                    <a:schemeClr val="tx1">
                      <a:lumMod val="50000"/>
                      <a:lumOff val="50000"/>
                    </a:schemeClr>
                  </a:solidFill>
                  <a:latin typeface="冬青黑体简体中文 W3" panose="020B0300000000000000" pitchFamily="34" charset="-122"/>
                  <a:ea typeface="冬青黑体简体中文 W3" panose="020B0300000000000000" pitchFamily="34" charset="-122"/>
                </a:rPr>
                <a:t>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endParaRPr>
            </a:p>
          </p:txBody>
        </p:sp>
      </p:grpSp>
      <p:grpSp>
        <p:nvGrpSpPr>
          <p:cNvPr id="140" name="组合 139"/>
          <p:cNvGrpSpPr/>
          <p:nvPr/>
        </p:nvGrpSpPr>
        <p:grpSpPr>
          <a:xfrm>
            <a:off x="8639091" y="1890707"/>
            <a:ext cx="3128568" cy="1906841"/>
            <a:chOff x="8639091" y="1890707"/>
            <a:chExt cx="3128568" cy="1906841"/>
          </a:xfrm>
        </p:grpSpPr>
        <p:grpSp>
          <p:nvGrpSpPr>
            <p:cNvPr id="141" name="组合 140"/>
            <p:cNvGrpSpPr/>
            <p:nvPr/>
          </p:nvGrpSpPr>
          <p:grpSpPr>
            <a:xfrm>
              <a:off x="8651875" y="1890707"/>
              <a:ext cx="398736" cy="398736"/>
              <a:chOff x="8651875" y="1890707"/>
              <a:chExt cx="398736" cy="398736"/>
            </a:xfrm>
          </p:grpSpPr>
          <p:sp>
            <p:nvSpPr>
              <p:cNvPr id="143" name="椭圆 142"/>
              <p:cNvSpPr/>
              <p:nvPr/>
            </p:nvSpPr>
            <p:spPr>
              <a:xfrm>
                <a:off x="8651875" y="1890707"/>
                <a:ext cx="398736" cy="398736"/>
              </a:xfrm>
              <a:prstGeom prst="ellipse">
                <a:avLst/>
              </a:prstGeom>
              <a:solidFill>
                <a:srgbClr val="0170C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8686799" y="1916107"/>
                <a:ext cx="215900" cy="369332"/>
              </a:xfrm>
              <a:prstGeom prst="rect">
                <a:avLst/>
              </a:prstGeom>
              <a:noFill/>
            </p:spPr>
            <p:txBody>
              <a:bodyPr wrap="square" rtlCol="0">
                <a:spAutoFit/>
              </a:bodyPr>
              <a:lstStyle/>
              <a:p>
                <a:r>
                  <a:rPr lang="en-US" altLang="zh-CN" dirty="0" smtClean="0">
                    <a:solidFill>
                      <a:schemeClr val="bg1"/>
                    </a:solidFill>
                    <a:latin typeface="Nexa Light" panose="02000000000000000000" pitchFamily="2" charset="0"/>
                  </a:rPr>
                  <a:t>2</a:t>
                </a:r>
                <a:endParaRPr lang="zh-CN" altLang="en-US" dirty="0">
                  <a:solidFill>
                    <a:schemeClr val="bg1"/>
                  </a:solidFill>
                  <a:latin typeface="Nexa Light" panose="02000000000000000000" pitchFamily="2" charset="0"/>
                </a:endParaRPr>
              </a:p>
            </p:txBody>
          </p:sp>
        </p:grpSp>
        <p:sp>
          <p:nvSpPr>
            <p:cNvPr id="142" name="矩形 141"/>
            <p:cNvSpPr/>
            <p:nvPr/>
          </p:nvSpPr>
          <p:spPr>
            <a:xfrm>
              <a:off x="8639091" y="2474109"/>
              <a:ext cx="3128568" cy="1323439"/>
            </a:xfrm>
            <a:prstGeom prst="rect">
              <a:avLst/>
            </a:prstGeom>
          </p:spPr>
          <p:txBody>
            <a:bodyPr wrap="square">
              <a:spAutoFit/>
            </a:bodyPr>
            <a:lstStyle/>
            <a:p>
              <a:pPr lvl="0"/>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sym typeface="宋体" pitchFamily="2" charset="-122"/>
                </a:rPr>
                <a:t>点击插入炫酷叼炸天的一些句子来解释这个关键词简约有力具有感染力。酷叼炸天的一些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sym typeface="宋体" pitchFamily="2" charset="-122"/>
              </a:endParaRPr>
            </a:p>
          </p:txBody>
        </p:sp>
      </p:grpSp>
      <p:grpSp>
        <p:nvGrpSpPr>
          <p:cNvPr id="145" name="组合 144"/>
          <p:cNvGrpSpPr/>
          <p:nvPr/>
        </p:nvGrpSpPr>
        <p:grpSpPr>
          <a:xfrm>
            <a:off x="8639091" y="4139615"/>
            <a:ext cx="3128568" cy="1906841"/>
            <a:chOff x="8639091" y="4139615"/>
            <a:chExt cx="3128568" cy="1906841"/>
          </a:xfrm>
        </p:grpSpPr>
        <p:grpSp>
          <p:nvGrpSpPr>
            <p:cNvPr id="146" name="组合 145"/>
            <p:cNvGrpSpPr/>
            <p:nvPr/>
          </p:nvGrpSpPr>
          <p:grpSpPr>
            <a:xfrm>
              <a:off x="8651875" y="4139615"/>
              <a:ext cx="398736" cy="398736"/>
              <a:chOff x="8651875" y="4139615"/>
              <a:chExt cx="398736" cy="398736"/>
            </a:xfrm>
          </p:grpSpPr>
          <p:sp>
            <p:nvSpPr>
              <p:cNvPr id="148" name="椭圆 147"/>
              <p:cNvSpPr/>
              <p:nvPr/>
            </p:nvSpPr>
            <p:spPr>
              <a:xfrm>
                <a:off x="8651875" y="4139615"/>
                <a:ext cx="398736" cy="398736"/>
              </a:xfrm>
              <a:prstGeom prst="ellipse">
                <a:avLst/>
              </a:prstGeom>
              <a:solidFill>
                <a:srgbClr val="0170C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文本框 148"/>
              <p:cNvSpPr txBox="1"/>
              <p:nvPr/>
            </p:nvSpPr>
            <p:spPr>
              <a:xfrm>
                <a:off x="8686799" y="4165015"/>
                <a:ext cx="215900" cy="369332"/>
              </a:xfrm>
              <a:prstGeom prst="rect">
                <a:avLst/>
              </a:prstGeom>
              <a:noFill/>
            </p:spPr>
            <p:txBody>
              <a:bodyPr wrap="square" rtlCol="0">
                <a:spAutoFit/>
              </a:bodyPr>
              <a:lstStyle/>
              <a:p>
                <a:r>
                  <a:rPr lang="en-US" altLang="zh-CN" dirty="0" smtClean="0">
                    <a:solidFill>
                      <a:schemeClr val="bg1"/>
                    </a:solidFill>
                    <a:latin typeface="Nexa Light" panose="02000000000000000000" pitchFamily="2" charset="0"/>
                  </a:rPr>
                  <a:t>3</a:t>
                </a:r>
                <a:endParaRPr lang="zh-CN" altLang="en-US" dirty="0">
                  <a:solidFill>
                    <a:schemeClr val="bg1"/>
                  </a:solidFill>
                  <a:latin typeface="Nexa Light" panose="02000000000000000000" pitchFamily="2" charset="0"/>
                </a:endParaRPr>
              </a:p>
            </p:txBody>
          </p:sp>
        </p:grpSp>
        <p:sp>
          <p:nvSpPr>
            <p:cNvPr id="147" name="矩形 146"/>
            <p:cNvSpPr/>
            <p:nvPr/>
          </p:nvSpPr>
          <p:spPr>
            <a:xfrm>
              <a:off x="8639091" y="4723017"/>
              <a:ext cx="3128568" cy="1323439"/>
            </a:xfrm>
            <a:prstGeom prst="rect">
              <a:avLst/>
            </a:prstGeom>
          </p:spPr>
          <p:txBody>
            <a:bodyPr wrap="square">
              <a:spAutoFit/>
            </a:bodyPr>
            <a:lstStyle/>
            <a:p>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sym typeface="宋体" pitchFamily="2" charset="-122"/>
                </a:rPr>
                <a:t>点击插入炫酷叼炸天的一些句子来解释这个关键词简约有力具有感染力。酷叼炸天的一些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sym typeface="宋体" pitchFamily="2" charset="-122"/>
              </a:endParaRPr>
            </a:p>
          </p:txBody>
        </p:sp>
      </p:grpSp>
      <p:grpSp>
        <p:nvGrpSpPr>
          <p:cNvPr id="150" name="组合 149"/>
          <p:cNvGrpSpPr/>
          <p:nvPr/>
        </p:nvGrpSpPr>
        <p:grpSpPr>
          <a:xfrm>
            <a:off x="821053" y="4153344"/>
            <a:ext cx="2868297" cy="1906841"/>
            <a:chOff x="821053" y="4153344"/>
            <a:chExt cx="2868297" cy="1906841"/>
          </a:xfrm>
        </p:grpSpPr>
        <p:grpSp>
          <p:nvGrpSpPr>
            <p:cNvPr id="151" name="组合 150"/>
            <p:cNvGrpSpPr/>
            <p:nvPr/>
          </p:nvGrpSpPr>
          <p:grpSpPr>
            <a:xfrm>
              <a:off x="3136900" y="4153344"/>
              <a:ext cx="398736" cy="398736"/>
              <a:chOff x="3136900" y="4153344"/>
              <a:chExt cx="398736" cy="398736"/>
            </a:xfrm>
          </p:grpSpPr>
          <p:sp>
            <p:nvSpPr>
              <p:cNvPr id="153" name="椭圆 152"/>
              <p:cNvSpPr/>
              <p:nvPr/>
            </p:nvSpPr>
            <p:spPr>
              <a:xfrm>
                <a:off x="3136900" y="4153344"/>
                <a:ext cx="398736" cy="398736"/>
              </a:xfrm>
              <a:prstGeom prst="ellipse">
                <a:avLst/>
              </a:prstGeom>
              <a:solidFill>
                <a:srgbClr val="0170C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文本框 153"/>
              <p:cNvSpPr txBox="1"/>
              <p:nvPr/>
            </p:nvSpPr>
            <p:spPr>
              <a:xfrm>
                <a:off x="3157536" y="4178744"/>
                <a:ext cx="215900" cy="369332"/>
              </a:xfrm>
              <a:prstGeom prst="rect">
                <a:avLst/>
              </a:prstGeom>
              <a:noFill/>
            </p:spPr>
            <p:txBody>
              <a:bodyPr wrap="square" rtlCol="0">
                <a:spAutoFit/>
              </a:bodyPr>
              <a:lstStyle/>
              <a:p>
                <a:r>
                  <a:rPr lang="en-US" altLang="zh-CN" dirty="0" smtClean="0">
                    <a:solidFill>
                      <a:schemeClr val="bg1"/>
                    </a:solidFill>
                    <a:latin typeface="Nexa Light" panose="02000000000000000000" pitchFamily="2" charset="0"/>
                  </a:rPr>
                  <a:t>4</a:t>
                </a:r>
                <a:endParaRPr lang="zh-CN" altLang="en-US" dirty="0">
                  <a:solidFill>
                    <a:schemeClr val="bg1"/>
                  </a:solidFill>
                  <a:latin typeface="Nexa Light" panose="02000000000000000000" pitchFamily="2" charset="0"/>
                </a:endParaRPr>
              </a:p>
            </p:txBody>
          </p:sp>
        </p:grpSp>
        <p:sp>
          <p:nvSpPr>
            <p:cNvPr id="152" name="矩形 151"/>
            <p:cNvSpPr/>
            <p:nvPr/>
          </p:nvSpPr>
          <p:spPr>
            <a:xfrm>
              <a:off x="821053" y="4736746"/>
              <a:ext cx="2868297" cy="1323439"/>
            </a:xfrm>
            <a:prstGeom prst="rect">
              <a:avLst/>
            </a:prstGeom>
          </p:spPr>
          <p:txBody>
            <a:bodyPr wrap="square">
              <a:spAutoFit/>
            </a:bodyPr>
            <a:lstStyle/>
            <a:p>
              <a:pPr algn="r"/>
              <a:r>
                <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sym typeface="宋体" pitchFamily="2" charset="-122"/>
                </a:rPr>
                <a:t>点击插入炫酷叼炸天的一些句子来解释这个关键词简约有力具有感染力。酷叼炸天的一些</a:t>
              </a:r>
              <a:endParaRPr lang="zh-CN" altLang="en-US" sz="2000" dirty="0">
                <a:solidFill>
                  <a:schemeClr val="tx1">
                    <a:lumMod val="50000"/>
                    <a:lumOff val="50000"/>
                  </a:schemeClr>
                </a:solidFill>
                <a:latin typeface="冬青黑体简体中文 W3" panose="020B0300000000000000" pitchFamily="34" charset="-122"/>
                <a:ea typeface="冬青黑体简体中文 W3" panose="020B0300000000000000" pitchFamily="34" charset="-122"/>
                <a:sym typeface="宋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2"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fade">
                                      <p:cBhvr>
                                        <p:cTn id="20" dur="1000"/>
                                        <p:tgtEl>
                                          <p:spTgt spid="135"/>
                                        </p:tgtEl>
                                      </p:cBhvr>
                                    </p:animEffect>
                                    <p:anim calcmode="lin" valueType="num">
                                      <p:cBhvr>
                                        <p:cTn id="21" dur="1000" fill="hold"/>
                                        <p:tgtEl>
                                          <p:spTgt spid="135"/>
                                        </p:tgtEl>
                                        <p:attrNameLst>
                                          <p:attrName>ppt_x</p:attrName>
                                        </p:attrNameLst>
                                      </p:cBhvr>
                                      <p:tavLst>
                                        <p:tav tm="0">
                                          <p:val>
                                            <p:strVal val="#ppt_x"/>
                                          </p:val>
                                        </p:tav>
                                        <p:tav tm="100000">
                                          <p:val>
                                            <p:strVal val="#ppt_x"/>
                                          </p:val>
                                        </p:tav>
                                      </p:tavLst>
                                    </p:anim>
                                    <p:anim calcmode="lin" valueType="num">
                                      <p:cBhvr>
                                        <p:cTn id="22" dur="1000" fill="hold"/>
                                        <p:tgtEl>
                                          <p:spTgt spid="135"/>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40"/>
                                        </p:tgtEl>
                                        <p:attrNameLst>
                                          <p:attrName>style.visibility</p:attrName>
                                        </p:attrNameLst>
                                      </p:cBhvr>
                                      <p:to>
                                        <p:strVal val="visible"/>
                                      </p:to>
                                    </p:set>
                                    <p:animEffect transition="in" filter="fade">
                                      <p:cBhvr>
                                        <p:cTn id="25" dur="1000"/>
                                        <p:tgtEl>
                                          <p:spTgt spid="140"/>
                                        </p:tgtEl>
                                      </p:cBhvr>
                                    </p:animEffect>
                                    <p:anim calcmode="lin" valueType="num">
                                      <p:cBhvr>
                                        <p:cTn id="26" dur="1000" fill="hold"/>
                                        <p:tgtEl>
                                          <p:spTgt spid="140"/>
                                        </p:tgtEl>
                                        <p:attrNameLst>
                                          <p:attrName>ppt_x</p:attrName>
                                        </p:attrNameLst>
                                      </p:cBhvr>
                                      <p:tavLst>
                                        <p:tav tm="0">
                                          <p:val>
                                            <p:strVal val="#ppt_x"/>
                                          </p:val>
                                        </p:tav>
                                        <p:tav tm="100000">
                                          <p:val>
                                            <p:strVal val="#ppt_x"/>
                                          </p:val>
                                        </p:tav>
                                      </p:tavLst>
                                    </p:anim>
                                    <p:anim calcmode="lin" valueType="num">
                                      <p:cBhvr>
                                        <p:cTn id="27" dur="1000" fill="hold"/>
                                        <p:tgtEl>
                                          <p:spTgt spid="14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45"/>
                                        </p:tgtEl>
                                        <p:attrNameLst>
                                          <p:attrName>style.visibility</p:attrName>
                                        </p:attrNameLst>
                                      </p:cBhvr>
                                      <p:to>
                                        <p:strVal val="visible"/>
                                      </p:to>
                                    </p:set>
                                    <p:animEffect transition="in" filter="fade">
                                      <p:cBhvr>
                                        <p:cTn id="30" dur="1000"/>
                                        <p:tgtEl>
                                          <p:spTgt spid="145"/>
                                        </p:tgtEl>
                                      </p:cBhvr>
                                    </p:animEffect>
                                    <p:anim calcmode="lin" valueType="num">
                                      <p:cBhvr>
                                        <p:cTn id="31" dur="1000" fill="hold"/>
                                        <p:tgtEl>
                                          <p:spTgt spid="145"/>
                                        </p:tgtEl>
                                        <p:attrNameLst>
                                          <p:attrName>ppt_x</p:attrName>
                                        </p:attrNameLst>
                                      </p:cBhvr>
                                      <p:tavLst>
                                        <p:tav tm="0">
                                          <p:val>
                                            <p:strVal val="#ppt_x"/>
                                          </p:val>
                                        </p:tav>
                                        <p:tav tm="100000">
                                          <p:val>
                                            <p:strVal val="#ppt_x"/>
                                          </p:val>
                                        </p:tav>
                                      </p:tavLst>
                                    </p:anim>
                                    <p:anim calcmode="lin" valueType="num">
                                      <p:cBhvr>
                                        <p:cTn id="32" dur="1000" fill="hold"/>
                                        <p:tgtEl>
                                          <p:spTgt spid="145"/>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50"/>
                                        </p:tgtEl>
                                        <p:attrNameLst>
                                          <p:attrName>style.visibility</p:attrName>
                                        </p:attrNameLst>
                                      </p:cBhvr>
                                      <p:to>
                                        <p:strVal val="visible"/>
                                      </p:to>
                                    </p:set>
                                    <p:animEffect transition="in" filter="fade">
                                      <p:cBhvr>
                                        <p:cTn id="35" dur="1000"/>
                                        <p:tgtEl>
                                          <p:spTgt spid="150"/>
                                        </p:tgtEl>
                                      </p:cBhvr>
                                    </p:animEffect>
                                    <p:anim calcmode="lin" valueType="num">
                                      <p:cBhvr>
                                        <p:cTn id="36" dur="1000" fill="hold"/>
                                        <p:tgtEl>
                                          <p:spTgt spid="150"/>
                                        </p:tgtEl>
                                        <p:attrNameLst>
                                          <p:attrName>ppt_x</p:attrName>
                                        </p:attrNameLst>
                                      </p:cBhvr>
                                      <p:tavLst>
                                        <p:tav tm="0">
                                          <p:val>
                                            <p:strVal val="#ppt_x"/>
                                          </p:val>
                                        </p:tav>
                                        <p:tav tm="100000">
                                          <p:val>
                                            <p:strVal val="#ppt_x"/>
                                          </p:val>
                                        </p:tav>
                                      </p:tavLst>
                                    </p:anim>
                                    <p:anim calcmode="lin" valueType="num">
                                      <p:cBhvr>
                                        <p:cTn id="37"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0" y="259080"/>
            <a:ext cx="3870960" cy="594360"/>
          </a:xfrm>
          <a:custGeom>
            <a:avLst/>
            <a:gdLst>
              <a:gd name="connsiteX0" fmla="*/ 3870960 w 3870960"/>
              <a:gd name="connsiteY0" fmla="*/ 0 h 594360"/>
              <a:gd name="connsiteX1" fmla="*/ 377193 w 3870960"/>
              <a:gd name="connsiteY1" fmla="*/ 0 h 594360"/>
              <a:gd name="connsiteX2" fmla="*/ 0 w 3870960"/>
              <a:gd name="connsiteY2" fmla="*/ 594360 h 594360"/>
              <a:gd name="connsiteX3" fmla="*/ 3870960 w 38709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3870960" h="594360">
                <a:moveTo>
                  <a:pt x="3870960" y="0"/>
                </a:moveTo>
                <a:lnTo>
                  <a:pt x="377193" y="0"/>
                </a:lnTo>
                <a:lnTo>
                  <a:pt x="0" y="594360"/>
                </a:lnTo>
                <a:lnTo>
                  <a:pt x="387096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3627121" y="259080"/>
            <a:ext cx="621033" cy="594360"/>
          </a:xfrm>
          <a:custGeom>
            <a:avLst/>
            <a:gdLst>
              <a:gd name="connsiteX0" fmla="*/ 621033 w 621033"/>
              <a:gd name="connsiteY0" fmla="*/ 0 h 594360"/>
              <a:gd name="connsiteX1" fmla="*/ 377193 w 621033"/>
              <a:gd name="connsiteY1" fmla="*/ 0 h 594360"/>
              <a:gd name="connsiteX2" fmla="*/ 0 w 621033"/>
              <a:gd name="connsiteY2" fmla="*/ 594360 h 594360"/>
              <a:gd name="connsiteX3" fmla="*/ 243840 w 621033"/>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621033" h="594360">
                <a:moveTo>
                  <a:pt x="621033" y="0"/>
                </a:moveTo>
                <a:lnTo>
                  <a:pt x="377193" y="0"/>
                </a:lnTo>
                <a:lnTo>
                  <a:pt x="0" y="594360"/>
                </a:lnTo>
                <a:lnTo>
                  <a:pt x="243840" y="594360"/>
                </a:lnTo>
                <a:close/>
              </a:path>
            </a:pathLst>
          </a:cu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22327" y="259080"/>
            <a:ext cx="594360" cy="594360"/>
          </a:xfrm>
          <a:prstGeom prst="ellipse">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9</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1968" y="317807"/>
            <a:ext cx="3169920" cy="461665"/>
          </a:xfrm>
          <a:prstGeom prst="rect">
            <a:avLst/>
          </a:prstGeom>
          <a:noFill/>
        </p:spPr>
        <p:txBody>
          <a:bodyPr wrap="square" rtlCol="0">
            <a:spAutoFit/>
          </a:bodyPr>
          <a:lstStyle/>
          <a:p>
            <a:r>
              <a:rPr lang="zh-CN" altLang="en-US" sz="2400" dirty="0" smtClean="0">
                <a:solidFill>
                  <a:schemeClr val="bg1"/>
                </a:solidFill>
                <a:latin typeface="方正尚酷简体" panose="03000509000000000000" pitchFamily="65" charset="-122"/>
                <a:ea typeface="方正尚酷简体" panose="03000509000000000000" pitchFamily="65" charset="-122"/>
              </a:rPr>
              <a:t>论文相关研究</a:t>
            </a:r>
            <a:r>
              <a:rPr lang="zh-CN" altLang="en-US" sz="2400" dirty="0">
                <a:solidFill>
                  <a:schemeClr val="bg1"/>
                </a:solidFill>
                <a:latin typeface="方正尚酷简体" panose="03000509000000000000" pitchFamily="65" charset="-122"/>
                <a:ea typeface="方正尚酷简体" panose="03000509000000000000" pitchFamily="65" charset="-122"/>
              </a:rPr>
              <a:t>意义</a:t>
            </a:r>
            <a:endParaRPr lang="zh-CN" altLang="en-US" sz="2400" dirty="0">
              <a:solidFill>
                <a:schemeClr val="bg1"/>
              </a:solidFill>
              <a:latin typeface="方正尚酷简体" panose="03000509000000000000" pitchFamily="65" charset="-122"/>
              <a:ea typeface="方正尚酷简体" panose="03000509000000000000" pitchFamily="65" charset="-122"/>
            </a:endParaRPr>
          </a:p>
        </p:txBody>
      </p:sp>
      <p:grpSp>
        <p:nvGrpSpPr>
          <p:cNvPr id="17" name="组合 16"/>
          <p:cNvGrpSpPr/>
          <p:nvPr/>
        </p:nvGrpSpPr>
        <p:grpSpPr>
          <a:xfrm>
            <a:off x="2983827" y="1427340"/>
            <a:ext cx="7961917" cy="4793894"/>
            <a:chOff x="2983827" y="1427340"/>
            <a:chExt cx="7961917" cy="4793894"/>
          </a:xfrm>
        </p:grpSpPr>
        <p:grpSp>
          <p:nvGrpSpPr>
            <p:cNvPr id="6" name="组合 5"/>
            <p:cNvGrpSpPr/>
            <p:nvPr/>
          </p:nvGrpSpPr>
          <p:grpSpPr>
            <a:xfrm>
              <a:off x="2983827" y="1427340"/>
              <a:ext cx="7961917" cy="4793894"/>
              <a:chOff x="2983827" y="1427340"/>
              <a:chExt cx="7961917" cy="4793894"/>
            </a:xfrm>
          </p:grpSpPr>
          <p:sp>
            <p:nvSpPr>
              <p:cNvPr id="8" name="任意多边形 7"/>
              <p:cNvSpPr/>
              <p:nvPr/>
            </p:nvSpPr>
            <p:spPr>
              <a:xfrm>
                <a:off x="3504831" y="1531541"/>
                <a:ext cx="7440913"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a:solidFill>
                <a:srgbClr val="0170C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61676" tIns="93980" rIns="93980" bIns="9398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方正尚酷简体" panose="03000509000000000000" pitchFamily="65" charset="-122"/>
                    <a:ea typeface="方正尚酷简体" panose="03000509000000000000" pitchFamily="65" charset="-122"/>
                  </a:rPr>
                  <a:t>点击添加炫酷吊炸天的标题</a:t>
                </a:r>
                <a:endParaRPr lang="zh-CN" altLang="en-US" sz="3700" kern="1200" dirty="0">
                  <a:latin typeface="方正尚酷简体" panose="03000509000000000000" pitchFamily="65" charset="-122"/>
                  <a:ea typeface="方正尚酷简体" panose="03000509000000000000" pitchFamily="65" charset="-122"/>
                </a:endParaRPr>
              </a:p>
            </p:txBody>
          </p:sp>
          <p:sp>
            <p:nvSpPr>
              <p:cNvPr id="9" name="椭圆 8"/>
              <p:cNvSpPr/>
              <p:nvPr/>
            </p:nvSpPr>
            <p:spPr>
              <a:xfrm>
                <a:off x="2983827" y="1427340"/>
                <a:ext cx="1042009" cy="1042009"/>
              </a:xfrm>
              <a:prstGeom prst="ellipse">
                <a:avLst/>
              </a:prstGeom>
              <a:ln>
                <a:solidFill>
                  <a:srgbClr val="0170C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任意多边形 9"/>
              <p:cNvSpPr/>
              <p:nvPr/>
            </p:nvSpPr>
            <p:spPr>
              <a:xfrm>
                <a:off x="3982758" y="2782169"/>
                <a:ext cx="6962986"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a:solidFill>
                <a:srgbClr val="0170C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61676" tIns="93980" rIns="93980" bIns="93980" numCol="1" spcCol="1270" anchor="ctr" anchorCtr="0">
                <a:noAutofit/>
              </a:bodyPr>
              <a:lstStyle/>
              <a:p>
                <a:pPr lvl="0" algn="l" defTabSz="1644650">
                  <a:lnSpc>
                    <a:spcPct val="90000"/>
                  </a:lnSpc>
                  <a:spcBef>
                    <a:spcPct val="0"/>
                  </a:spcBef>
                  <a:spcAft>
                    <a:spcPct val="35000"/>
                  </a:spcAft>
                </a:pPr>
                <a:r>
                  <a:rPr lang="zh-CN" altLang="en-US" sz="3700" kern="1200" dirty="0" smtClean="0">
                    <a:latin typeface="方正尚酷简体" panose="03000509000000000000" pitchFamily="65" charset="-122"/>
                    <a:ea typeface="方正尚酷简体" panose="03000509000000000000" pitchFamily="65" charset="-122"/>
                  </a:rPr>
                  <a:t>点击添加炫酷吊炸天的标题</a:t>
                </a:r>
                <a:endParaRPr lang="zh-CN" altLang="en-US" sz="3700" kern="1200" dirty="0">
                  <a:latin typeface="方正尚酷简体" panose="03000509000000000000" pitchFamily="65" charset="-122"/>
                  <a:ea typeface="方正尚酷简体" panose="03000509000000000000" pitchFamily="65" charset="-122"/>
                </a:endParaRPr>
              </a:p>
            </p:txBody>
          </p:sp>
          <p:sp>
            <p:nvSpPr>
              <p:cNvPr id="11" name="椭圆 10"/>
              <p:cNvSpPr/>
              <p:nvPr/>
            </p:nvSpPr>
            <p:spPr>
              <a:xfrm>
                <a:off x="3461753" y="2677968"/>
                <a:ext cx="1042009" cy="1042009"/>
              </a:xfrm>
              <a:prstGeom prst="ellipse">
                <a:avLst/>
              </a:prstGeom>
              <a:ln>
                <a:solidFill>
                  <a:srgbClr val="0170C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任意多边形 11"/>
              <p:cNvSpPr/>
              <p:nvPr/>
            </p:nvSpPr>
            <p:spPr>
              <a:xfrm>
                <a:off x="3982758" y="4032797"/>
                <a:ext cx="6962986"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a:solidFill>
                <a:srgbClr val="0170C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61676" tIns="93980" rIns="93980" bIns="93980" numCol="1" spcCol="1270" anchor="ctr" anchorCtr="0">
                <a:noAutofit/>
              </a:bodyPr>
              <a:lstStyle/>
              <a:p>
                <a:pPr lvl="0" algn="l" defTabSz="1644650">
                  <a:lnSpc>
                    <a:spcPct val="90000"/>
                  </a:lnSpc>
                  <a:spcBef>
                    <a:spcPct val="0"/>
                  </a:spcBef>
                  <a:spcAft>
                    <a:spcPct val="35000"/>
                  </a:spcAft>
                </a:pPr>
                <a:r>
                  <a:rPr lang="zh-CN" altLang="en-US" sz="3700" kern="1200" dirty="0" smtClean="0">
                    <a:latin typeface="方正尚酷简体" panose="03000509000000000000" pitchFamily="65" charset="-122"/>
                    <a:ea typeface="方正尚酷简体" panose="03000509000000000000" pitchFamily="65" charset="-122"/>
                  </a:rPr>
                  <a:t>点击添加炫酷吊炸天的标题</a:t>
                </a:r>
                <a:endParaRPr lang="zh-CN" altLang="en-US" sz="3700" kern="1200" dirty="0"/>
              </a:p>
            </p:txBody>
          </p:sp>
          <p:sp>
            <p:nvSpPr>
              <p:cNvPr id="13" name="椭圆 12"/>
              <p:cNvSpPr/>
              <p:nvPr/>
            </p:nvSpPr>
            <p:spPr>
              <a:xfrm>
                <a:off x="3461753" y="3928596"/>
                <a:ext cx="1042009" cy="1042009"/>
              </a:xfrm>
              <a:prstGeom prst="ellipse">
                <a:avLst/>
              </a:prstGeom>
              <a:ln>
                <a:solidFill>
                  <a:srgbClr val="0170C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任意多边形 13"/>
              <p:cNvSpPr/>
              <p:nvPr/>
            </p:nvSpPr>
            <p:spPr>
              <a:xfrm>
                <a:off x="3504831" y="5283426"/>
                <a:ext cx="7440913"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a:solidFill>
                <a:srgbClr val="0170C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61676" tIns="93980" rIns="93980" bIns="93980" numCol="1" spcCol="1270" anchor="ctr" anchorCtr="0">
                <a:noAutofit/>
              </a:bodyPr>
              <a:lstStyle/>
              <a:p>
                <a:pPr lvl="0" algn="l" defTabSz="1644650">
                  <a:lnSpc>
                    <a:spcPct val="90000"/>
                  </a:lnSpc>
                  <a:spcBef>
                    <a:spcPct val="0"/>
                  </a:spcBef>
                  <a:spcAft>
                    <a:spcPct val="35000"/>
                  </a:spcAft>
                </a:pPr>
                <a:r>
                  <a:rPr lang="zh-CN" altLang="en-US" sz="3700" kern="1200" dirty="0" smtClean="0">
                    <a:latin typeface="方正尚酷简体" panose="03000509000000000000" pitchFamily="65" charset="-122"/>
                    <a:ea typeface="方正尚酷简体" panose="03000509000000000000" pitchFamily="65" charset="-122"/>
                  </a:rPr>
                  <a:t>点击添加炫酷吊炸天的标题</a:t>
                </a:r>
                <a:endParaRPr lang="zh-CN" altLang="en-US" sz="3700" kern="1200" dirty="0"/>
              </a:p>
            </p:txBody>
          </p:sp>
          <p:sp>
            <p:nvSpPr>
              <p:cNvPr id="15" name="椭圆 14"/>
              <p:cNvSpPr/>
              <p:nvPr/>
            </p:nvSpPr>
            <p:spPr>
              <a:xfrm>
                <a:off x="2983827" y="5179225"/>
                <a:ext cx="1042009" cy="1042009"/>
              </a:xfrm>
              <a:prstGeom prst="ellipse">
                <a:avLst/>
              </a:prstGeom>
              <a:ln>
                <a:solidFill>
                  <a:srgbClr val="0170C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19" name="文本框 18"/>
            <p:cNvSpPr txBox="1"/>
            <p:nvPr/>
          </p:nvSpPr>
          <p:spPr>
            <a:xfrm>
              <a:off x="3209927" y="1547267"/>
              <a:ext cx="689610" cy="769441"/>
            </a:xfrm>
            <a:prstGeom prst="rect">
              <a:avLst/>
            </a:prstGeom>
            <a:noFill/>
          </p:spPr>
          <p:txBody>
            <a:bodyPr wrap="square" rtlCol="0">
              <a:spAutoFit/>
            </a:bodyPr>
            <a:lstStyle/>
            <a:p>
              <a:r>
                <a:rPr lang="en-US" altLang="zh-CN" sz="4400" dirty="0" smtClean="0">
                  <a:solidFill>
                    <a:srgbClr val="0170C1"/>
                  </a:solidFill>
                  <a:latin typeface="方正尚酷简体" panose="03000509000000000000" pitchFamily="65" charset="-122"/>
                  <a:ea typeface="方正尚酷简体" panose="03000509000000000000" pitchFamily="65" charset="-122"/>
                </a:rPr>
                <a:t>1</a:t>
              </a:r>
              <a:endParaRPr lang="zh-CN" altLang="en-US" sz="4400" dirty="0">
                <a:solidFill>
                  <a:srgbClr val="0170C1"/>
                </a:solidFill>
                <a:latin typeface="方正尚酷简体" panose="03000509000000000000" pitchFamily="65" charset="-122"/>
                <a:ea typeface="方正尚酷简体" panose="03000509000000000000" pitchFamily="65" charset="-122"/>
              </a:endParaRPr>
            </a:p>
          </p:txBody>
        </p:sp>
        <p:sp>
          <p:nvSpPr>
            <p:cNvPr id="20" name="文本框 19"/>
            <p:cNvSpPr txBox="1"/>
            <p:nvPr/>
          </p:nvSpPr>
          <p:spPr>
            <a:xfrm>
              <a:off x="3209927" y="5300117"/>
              <a:ext cx="689610" cy="769441"/>
            </a:xfrm>
            <a:prstGeom prst="rect">
              <a:avLst/>
            </a:prstGeom>
            <a:noFill/>
          </p:spPr>
          <p:txBody>
            <a:bodyPr wrap="square" rtlCol="0">
              <a:spAutoFit/>
            </a:bodyPr>
            <a:lstStyle/>
            <a:p>
              <a:r>
                <a:rPr lang="en-US" altLang="zh-CN" sz="4400" dirty="0" smtClean="0">
                  <a:solidFill>
                    <a:srgbClr val="0170C1"/>
                  </a:solidFill>
                  <a:latin typeface="方正尚酷简体" panose="03000509000000000000" pitchFamily="65" charset="-122"/>
                  <a:ea typeface="方正尚酷简体" panose="03000509000000000000" pitchFamily="65" charset="-122"/>
                </a:rPr>
                <a:t>4</a:t>
              </a:r>
              <a:endParaRPr lang="zh-CN" altLang="en-US" sz="4400" dirty="0">
                <a:solidFill>
                  <a:srgbClr val="0170C1"/>
                </a:solidFill>
                <a:latin typeface="方正尚酷简体" panose="03000509000000000000" pitchFamily="65" charset="-122"/>
                <a:ea typeface="方正尚酷简体" panose="03000509000000000000" pitchFamily="65" charset="-122"/>
              </a:endParaRPr>
            </a:p>
          </p:txBody>
        </p:sp>
        <p:sp>
          <p:nvSpPr>
            <p:cNvPr id="21" name="文本框 20"/>
            <p:cNvSpPr txBox="1"/>
            <p:nvPr/>
          </p:nvSpPr>
          <p:spPr>
            <a:xfrm>
              <a:off x="3710938" y="2776498"/>
              <a:ext cx="689610" cy="769441"/>
            </a:xfrm>
            <a:prstGeom prst="rect">
              <a:avLst/>
            </a:prstGeom>
            <a:noFill/>
          </p:spPr>
          <p:txBody>
            <a:bodyPr wrap="square" rtlCol="0">
              <a:spAutoFit/>
            </a:bodyPr>
            <a:lstStyle/>
            <a:p>
              <a:r>
                <a:rPr lang="en-US" altLang="zh-CN" sz="4400" dirty="0" smtClean="0">
                  <a:solidFill>
                    <a:srgbClr val="0170C1"/>
                  </a:solidFill>
                  <a:latin typeface="方正尚酷简体" panose="03000509000000000000" pitchFamily="65" charset="-122"/>
                  <a:ea typeface="方正尚酷简体" panose="03000509000000000000" pitchFamily="65" charset="-122"/>
                </a:rPr>
                <a:t>2</a:t>
              </a:r>
              <a:endParaRPr lang="zh-CN" altLang="en-US" sz="4400" dirty="0">
                <a:solidFill>
                  <a:srgbClr val="0170C1"/>
                </a:solidFill>
                <a:latin typeface="方正尚酷简体" panose="03000509000000000000" pitchFamily="65" charset="-122"/>
                <a:ea typeface="方正尚酷简体" panose="03000509000000000000" pitchFamily="65" charset="-122"/>
              </a:endParaRPr>
            </a:p>
          </p:txBody>
        </p:sp>
        <p:sp>
          <p:nvSpPr>
            <p:cNvPr id="22" name="文本框 21"/>
            <p:cNvSpPr txBox="1"/>
            <p:nvPr/>
          </p:nvSpPr>
          <p:spPr>
            <a:xfrm>
              <a:off x="3710938" y="4038307"/>
              <a:ext cx="689610" cy="769441"/>
            </a:xfrm>
            <a:prstGeom prst="rect">
              <a:avLst/>
            </a:prstGeom>
            <a:noFill/>
          </p:spPr>
          <p:txBody>
            <a:bodyPr wrap="square" rtlCol="0">
              <a:spAutoFit/>
            </a:bodyPr>
            <a:lstStyle/>
            <a:p>
              <a:r>
                <a:rPr lang="en-US" altLang="zh-CN" sz="4400" dirty="0" smtClean="0">
                  <a:solidFill>
                    <a:srgbClr val="0170C1"/>
                  </a:solidFill>
                  <a:latin typeface="方正尚酷简体" panose="03000509000000000000" pitchFamily="65" charset="-122"/>
                  <a:ea typeface="方正尚酷简体" panose="03000509000000000000" pitchFamily="65" charset="-122"/>
                </a:rPr>
                <a:t>3</a:t>
              </a:r>
              <a:endParaRPr lang="zh-CN" altLang="en-US" sz="4400" dirty="0">
                <a:solidFill>
                  <a:srgbClr val="0170C1"/>
                </a:solidFill>
                <a:latin typeface="方正尚酷简体" panose="03000509000000000000" pitchFamily="65" charset="-122"/>
                <a:ea typeface="方正尚酷简体" panose="03000509000000000000" pitchFamily="65" charset="-122"/>
              </a:endParaRPr>
            </a:p>
          </p:txBody>
        </p:sp>
      </p:grpSp>
      <p:sp>
        <p:nvSpPr>
          <p:cNvPr id="23" name="KSO_Shape"/>
          <p:cNvSpPr/>
          <p:nvPr/>
        </p:nvSpPr>
        <p:spPr bwMode="auto">
          <a:xfrm>
            <a:off x="947738" y="2670017"/>
            <a:ext cx="2333664" cy="2333664"/>
          </a:xfrm>
          <a:custGeom>
            <a:avLst/>
            <a:gdLst>
              <a:gd name="T0" fmla="*/ 1818595 w 3473450"/>
              <a:gd name="T1" fmla="*/ 3471632 h 3473450"/>
              <a:gd name="T2" fmla="*/ 2385333 w 3473450"/>
              <a:gd name="T3" fmla="*/ 3055772 h 3473450"/>
              <a:gd name="T4" fmla="*/ 1619956 w 3473450"/>
              <a:gd name="T5" fmla="*/ 3201664 h 3473450"/>
              <a:gd name="T6" fmla="*/ 1014153 w 3473450"/>
              <a:gd name="T7" fmla="*/ 3316196 h 3473450"/>
              <a:gd name="T8" fmla="*/ 2797307 w 3473450"/>
              <a:gd name="T9" fmla="*/ 3112258 h 3473450"/>
              <a:gd name="T10" fmla="*/ 2873256 w 3473450"/>
              <a:gd name="T11" fmla="*/ 2668111 h 3473450"/>
              <a:gd name="T12" fmla="*/ 805262 w 3473450"/>
              <a:gd name="T13" fmla="*/ 2872246 h 3473450"/>
              <a:gd name="T14" fmla="*/ 425491 w 3473450"/>
              <a:gd name="T15" fmla="*/ 2875198 h 3473450"/>
              <a:gd name="T16" fmla="*/ 2040619 w 3473450"/>
              <a:gd name="T17" fmla="*/ 3016188 h 3473450"/>
              <a:gd name="T18" fmla="*/ 1953987 w 3473450"/>
              <a:gd name="T19" fmla="*/ 2468207 h 3473450"/>
              <a:gd name="T20" fmla="*/ 1711326 w 3473450"/>
              <a:gd name="T21" fmla="*/ 2499105 h 3473450"/>
              <a:gd name="T22" fmla="*/ 1126439 w 3473450"/>
              <a:gd name="T23" fmla="*/ 2900776 h 3473450"/>
              <a:gd name="T24" fmla="*/ 2475820 w 3473450"/>
              <a:gd name="T25" fmla="*/ 2822843 h 3473450"/>
              <a:gd name="T26" fmla="*/ 1161086 w 3473450"/>
              <a:gd name="T27" fmla="*/ 2237840 h 3473450"/>
              <a:gd name="T28" fmla="*/ 815356 w 3473450"/>
              <a:gd name="T29" fmla="*/ 2673307 h 3473450"/>
              <a:gd name="T30" fmla="*/ 1812881 w 3473450"/>
              <a:gd name="T31" fmla="*/ 2339299 h 3473450"/>
              <a:gd name="T32" fmla="*/ 1551507 w 3473450"/>
              <a:gd name="T33" fmla="*/ 2314607 h 3473450"/>
              <a:gd name="T34" fmla="*/ 1892111 w 3473450"/>
              <a:gd name="T35" fmla="*/ 1886404 h 3473450"/>
              <a:gd name="T36" fmla="*/ 3472316 w 3473450"/>
              <a:gd name="T37" fmla="*/ 1805887 h 3473450"/>
              <a:gd name="T38" fmla="*/ 3016250 w 3473450"/>
              <a:gd name="T39" fmla="*/ 2460436 h 3473450"/>
              <a:gd name="T40" fmla="*/ 3206750 w 3473450"/>
              <a:gd name="T41" fmla="*/ 1778000 h 3473450"/>
              <a:gd name="T42" fmla="*/ 2900272 w 3473450"/>
              <a:gd name="T43" fmla="*/ 2348606 h 3473450"/>
              <a:gd name="T44" fmla="*/ 1949419 w 3473450"/>
              <a:gd name="T45" fmla="*/ 1778000 h 3473450"/>
              <a:gd name="T46" fmla="*/ 1533267 w 3473450"/>
              <a:gd name="T47" fmla="*/ 1806880 h 3473450"/>
              <a:gd name="T48" fmla="*/ 986519 w 3473450"/>
              <a:gd name="T49" fmla="*/ 1876615 h 3473450"/>
              <a:gd name="T50" fmla="*/ 503011 w 3473450"/>
              <a:gd name="T51" fmla="*/ 2188782 h 3473450"/>
              <a:gd name="T52" fmla="*/ 288472 w 3473450"/>
              <a:gd name="T53" fmla="*/ 1982958 h 3473450"/>
              <a:gd name="T54" fmla="*/ 134938 w 3473450"/>
              <a:gd name="T55" fmla="*/ 2406249 h 3473450"/>
              <a:gd name="T56" fmla="*/ 1784273 w 3473450"/>
              <a:gd name="T57" fmla="*/ 1606989 h 3473450"/>
              <a:gd name="T58" fmla="*/ 1866461 w 3473450"/>
              <a:gd name="T59" fmla="*/ 1784272 h 3473450"/>
              <a:gd name="T60" fmla="*/ 1689179 w 3473450"/>
              <a:gd name="T61" fmla="*/ 1866686 h 3473450"/>
              <a:gd name="T62" fmla="*/ 1606991 w 3473450"/>
              <a:gd name="T63" fmla="*/ 1689404 h 3473450"/>
              <a:gd name="T64" fmla="*/ 2318599 w 3473450"/>
              <a:gd name="T65" fmla="*/ 1559576 h 3473450"/>
              <a:gd name="T66" fmla="*/ 1130753 w 3473450"/>
              <a:gd name="T67" fmla="*/ 1708242 h 3473450"/>
              <a:gd name="T68" fmla="*/ 2257425 w 3473450"/>
              <a:gd name="T69" fmla="*/ 1422063 h 3473450"/>
              <a:gd name="T70" fmla="*/ 1337426 w 3473450"/>
              <a:gd name="T71" fmla="*/ 1280056 h 3473450"/>
              <a:gd name="T72" fmla="*/ 1763713 w 3473450"/>
              <a:gd name="T73" fmla="*/ 1128712 h 3473450"/>
              <a:gd name="T74" fmla="*/ 2929383 w 3473450"/>
              <a:gd name="T75" fmla="*/ 1184120 h 3473450"/>
              <a:gd name="T76" fmla="*/ 2499713 w 3473450"/>
              <a:gd name="T77" fmla="*/ 1691897 h 3473450"/>
              <a:gd name="T78" fmla="*/ 1057275 w 3473450"/>
              <a:gd name="T79" fmla="*/ 1389584 h 3473450"/>
              <a:gd name="T80" fmla="*/ 973955 w 3473450"/>
              <a:gd name="T81" fmla="*/ 1725613 h 3473450"/>
              <a:gd name="T82" fmla="*/ 570298 w 3473450"/>
              <a:gd name="T83" fmla="*/ 1131622 h 3473450"/>
              <a:gd name="T84" fmla="*/ 3472316 w 3473450"/>
              <a:gd name="T85" fmla="*/ 1669824 h 3473450"/>
              <a:gd name="T86" fmla="*/ 3059355 w 3473450"/>
              <a:gd name="T87" fmla="*/ 1093787 h 3473450"/>
              <a:gd name="T88" fmla="*/ 274324 w 3473450"/>
              <a:gd name="T89" fmla="*/ 1587047 h 3473450"/>
              <a:gd name="T90" fmla="*/ 133418 w 3473450"/>
              <a:gd name="T91" fmla="*/ 1067254 h 3473450"/>
              <a:gd name="T92" fmla="*/ 2778636 w 3473450"/>
              <a:gd name="T93" fmla="*/ 936044 h 3473450"/>
              <a:gd name="T94" fmla="*/ 2227893 w 3473450"/>
              <a:gd name="T95" fmla="*/ 1152465 h 3473450"/>
              <a:gd name="T96" fmla="*/ 1160428 w 3473450"/>
              <a:gd name="T97" fmla="*/ 1237537 h 3473450"/>
              <a:gd name="T98" fmla="*/ 843337 w 3473450"/>
              <a:gd name="T99" fmla="*/ 773388 h 3473450"/>
              <a:gd name="T100" fmla="*/ 2124224 w 3473450"/>
              <a:gd name="T101" fmla="*/ 480146 h 3473450"/>
              <a:gd name="T102" fmla="*/ 1930382 w 3473450"/>
              <a:gd name="T103" fmla="*/ 998035 h 3473450"/>
              <a:gd name="T104" fmla="*/ 1554500 w 3473450"/>
              <a:gd name="T105" fmla="*/ 995312 h 3473450"/>
              <a:gd name="T106" fmla="*/ 1330725 w 3473450"/>
              <a:gd name="T107" fmla="*/ 486047 h 3473450"/>
              <a:gd name="T108" fmla="*/ 2895252 w 3473450"/>
              <a:gd name="T109" fmla="*/ 441660 h 3473450"/>
              <a:gd name="T110" fmla="*/ 2860111 w 3473450"/>
              <a:gd name="T111" fmla="*/ 787977 h 3473450"/>
              <a:gd name="T112" fmla="*/ 824731 w 3473450"/>
              <a:gd name="T113" fmla="*/ 584221 h 3473450"/>
              <a:gd name="T114" fmla="*/ 344391 w 3473450"/>
              <a:gd name="T115" fmla="*/ 699585 h 3473450"/>
              <a:gd name="T116" fmla="*/ 1929991 w 3473450"/>
              <a:gd name="T117" fmla="*/ 10416 h 3473450"/>
              <a:gd name="T118" fmla="*/ 2357466 w 3473450"/>
              <a:gd name="T119" fmla="*/ 403301 h 3473450"/>
              <a:gd name="T120" fmla="*/ 1664356 w 3473450"/>
              <a:gd name="T121" fmla="*/ 267886 h 3473450"/>
              <a:gd name="T122" fmla="*/ 907156 w 3473450"/>
              <a:gd name="T123" fmla="*/ 210369 h 347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3450" h="3473450">
                <a:moveTo>
                  <a:pt x="2443163" y="3025775"/>
                </a:moveTo>
                <a:lnTo>
                  <a:pt x="2576513" y="3257566"/>
                </a:lnTo>
                <a:lnTo>
                  <a:pt x="2553835" y="3270065"/>
                </a:lnTo>
                <a:lnTo>
                  <a:pt x="2530929" y="3281882"/>
                </a:lnTo>
                <a:lnTo>
                  <a:pt x="2507797" y="3293698"/>
                </a:lnTo>
                <a:lnTo>
                  <a:pt x="2484211" y="3305061"/>
                </a:lnTo>
                <a:lnTo>
                  <a:pt x="2460626" y="3316196"/>
                </a:lnTo>
                <a:lnTo>
                  <a:pt x="2437267" y="3326876"/>
                </a:lnTo>
                <a:lnTo>
                  <a:pt x="2413228" y="3337103"/>
                </a:lnTo>
                <a:lnTo>
                  <a:pt x="2389188" y="3347329"/>
                </a:lnTo>
                <a:lnTo>
                  <a:pt x="2364695" y="3356646"/>
                </a:lnTo>
                <a:lnTo>
                  <a:pt x="2340203" y="3366190"/>
                </a:lnTo>
                <a:lnTo>
                  <a:pt x="2315710" y="3375053"/>
                </a:lnTo>
                <a:lnTo>
                  <a:pt x="2290990" y="3383461"/>
                </a:lnTo>
                <a:lnTo>
                  <a:pt x="2265817" y="3391642"/>
                </a:lnTo>
                <a:lnTo>
                  <a:pt x="2240870" y="3399368"/>
                </a:lnTo>
                <a:lnTo>
                  <a:pt x="2215470" y="3406867"/>
                </a:lnTo>
                <a:lnTo>
                  <a:pt x="2190070" y="3414139"/>
                </a:lnTo>
                <a:lnTo>
                  <a:pt x="2164217" y="3420729"/>
                </a:lnTo>
                <a:lnTo>
                  <a:pt x="2138363" y="3426865"/>
                </a:lnTo>
                <a:lnTo>
                  <a:pt x="2112736" y="3433000"/>
                </a:lnTo>
                <a:lnTo>
                  <a:pt x="2086656" y="3438454"/>
                </a:lnTo>
                <a:lnTo>
                  <a:pt x="2060349" y="3443681"/>
                </a:lnTo>
                <a:lnTo>
                  <a:pt x="2034042" y="3448226"/>
                </a:lnTo>
                <a:lnTo>
                  <a:pt x="2007508" y="3452771"/>
                </a:lnTo>
                <a:lnTo>
                  <a:pt x="1980747" y="3456634"/>
                </a:lnTo>
                <a:lnTo>
                  <a:pt x="1954213" y="3460270"/>
                </a:lnTo>
                <a:lnTo>
                  <a:pt x="1927226" y="3463224"/>
                </a:lnTo>
                <a:lnTo>
                  <a:pt x="1900238" y="3465951"/>
                </a:lnTo>
                <a:lnTo>
                  <a:pt x="1873251" y="3468451"/>
                </a:lnTo>
                <a:lnTo>
                  <a:pt x="1846036" y="3470269"/>
                </a:lnTo>
                <a:lnTo>
                  <a:pt x="1818595" y="3471632"/>
                </a:lnTo>
                <a:lnTo>
                  <a:pt x="1791154" y="3472768"/>
                </a:lnTo>
                <a:lnTo>
                  <a:pt x="1763713" y="3473450"/>
                </a:lnTo>
                <a:lnTo>
                  <a:pt x="1763713" y="3206209"/>
                </a:lnTo>
                <a:lnTo>
                  <a:pt x="1786392" y="3205527"/>
                </a:lnTo>
                <a:lnTo>
                  <a:pt x="1809524" y="3204618"/>
                </a:lnTo>
                <a:lnTo>
                  <a:pt x="1832203" y="3203482"/>
                </a:lnTo>
                <a:lnTo>
                  <a:pt x="1855108" y="3201664"/>
                </a:lnTo>
                <a:lnTo>
                  <a:pt x="1877560" y="3199619"/>
                </a:lnTo>
                <a:lnTo>
                  <a:pt x="1900238" y="3197346"/>
                </a:lnTo>
                <a:lnTo>
                  <a:pt x="1922463" y="3194846"/>
                </a:lnTo>
                <a:lnTo>
                  <a:pt x="1944915" y="3191892"/>
                </a:lnTo>
                <a:lnTo>
                  <a:pt x="1967140" y="3188484"/>
                </a:lnTo>
                <a:lnTo>
                  <a:pt x="1989138" y="3184848"/>
                </a:lnTo>
                <a:lnTo>
                  <a:pt x="2011363" y="3180757"/>
                </a:lnTo>
                <a:lnTo>
                  <a:pt x="2033135" y="3176439"/>
                </a:lnTo>
                <a:lnTo>
                  <a:pt x="2054906" y="3171895"/>
                </a:lnTo>
                <a:lnTo>
                  <a:pt x="2076451" y="3167122"/>
                </a:lnTo>
                <a:lnTo>
                  <a:pt x="2097995" y="3161668"/>
                </a:lnTo>
                <a:lnTo>
                  <a:pt x="2119540" y="3156215"/>
                </a:lnTo>
                <a:lnTo>
                  <a:pt x="2140858" y="3150306"/>
                </a:lnTo>
                <a:lnTo>
                  <a:pt x="2161949" y="3143943"/>
                </a:lnTo>
                <a:lnTo>
                  <a:pt x="2183040" y="3137580"/>
                </a:lnTo>
                <a:lnTo>
                  <a:pt x="2203904" y="3130536"/>
                </a:lnTo>
                <a:lnTo>
                  <a:pt x="2224769" y="3123718"/>
                </a:lnTo>
                <a:lnTo>
                  <a:pt x="2245406" y="3116219"/>
                </a:lnTo>
                <a:lnTo>
                  <a:pt x="2265590" y="3108493"/>
                </a:lnTo>
                <a:lnTo>
                  <a:pt x="2286001" y="3100312"/>
                </a:lnTo>
                <a:lnTo>
                  <a:pt x="2306185" y="3092131"/>
                </a:lnTo>
                <a:lnTo>
                  <a:pt x="2326142" y="3083269"/>
                </a:lnTo>
                <a:lnTo>
                  <a:pt x="2346099" y="3074406"/>
                </a:lnTo>
                <a:lnTo>
                  <a:pt x="2365829" y="3065316"/>
                </a:lnTo>
                <a:lnTo>
                  <a:pt x="2385333" y="3055772"/>
                </a:lnTo>
                <a:lnTo>
                  <a:pt x="2404610" y="3046000"/>
                </a:lnTo>
                <a:lnTo>
                  <a:pt x="2424113" y="3036229"/>
                </a:lnTo>
                <a:lnTo>
                  <a:pt x="2443163" y="3025775"/>
                </a:lnTo>
                <a:close/>
                <a:moveTo>
                  <a:pt x="1031838" y="3025775"/>
                </a:moveTo>
                <a:lnTo>
                  <a:pt x="1050882" y="3036001"/>
                </a:lnTo>
                <a:lnTo>
                  <a:pt x="1070154" y="3046000"/>
                </a:lnTo>
                <a:lnTo>
                  <a:pt x="1089652" y="3055772"/>
                </a:lnTo>
                <a:lnTo>
                  <a:pt x="1109150" y="3065316"/>
                </a:lnTo>
                <a:lnTo>
                  <a:pt x="1128648" y="3074406"/>
                </a:lnTo>
                <a:lnTo>
                  <a:pt x="1148826" y="3083269"/>
                </a:lnTo>
                <a:lnTo>
                  <a:pt x="1168551" y="3092131"/>
                </a:lnTo>
                <a:lnTo>
                  <a:pt x="1188956" y="3100312"/>
                </a:lnTo>
                <a:lnTo>
                  <a:pt x="1209361" y="3108493"/>
                </a:lnTo>
                <a:lnTo>
                  <a:pt x="1229540" y="3116219"/>
                </a:lnTo>
                <a:lnTo>
                  <a:pt x="1250171" y="3123718"/>
                </a:lnTo>
                <a:lnTo>
                  <a:pt x="1271030" y="3130536"/>
                </a:lnTo>
                <a:lnTo>
                  <a:pt x="1291888" y="3137580"/>
                </a:lnTo>
                <a:lnTo>
                  <a:pt x="1312747" y="3143943"/>
                </a:lnTo>
                <a:lnTo>
                  <a:pt x="1333832" y="3150306"/>
                </a:lnTo>
                <a:lnTo>
                  <a:pt x="1355144" y="3156215"/>
                </a:lnTo>
                <a:lnTo>
                  <a:pt x="1376909" y="3161668"/>
                </a:lnTo>
                <a:lnTo>
                  <a:pt x="1398448" y="3166895"/>
                </a:lnTo>
                <a:lnTo>
                  <a:pt x="1419986" y="3171895"/>
                </a:lnTo>
                <a:lnTo>
                  <a:pt x="1441752" y="3176439"/>
                </a:lnTo>
                <a:lnTo>
                  <a:pt x="1463517" y="3180757"/>
                </a:lnTo>
                <a:lnTo>
                  <a:pt x="1485509" y="3184848"/>
                </a:lnTo>
                <a:lnTo>
                  <a:pt x="1507728" y="3188484"/>
                </a:lnTo>
                <a:lnTo>
                  <a:pt x="1529947" y="3191665"/>
                </a:lnTo>
                <a:lnTo>
                  <a:pt x="1552166" y="3194619"/>
                </a:lnTo>
                <a:lnTo>
                  <a:pt x="1574611" y="3197346"/>
                </a:lnTo>
                <a:lnTo>
                  <a:pt x="1597057" y="3199619"/>
                </a:lnTo>
                <a:lnTo>
                  <a:pt x="1619956" y="3201664"/>
                </a:lnTo>
                <a:lnTo>
                  <a:pt x="1642402" y="3203482"/>
                </a:lnTo>
                <a:lnTo>
                  <a:pt x="1665301" y="3204618"/>
                </a:lnTo>
                <a:lnTo>
                  <a:pt x="1688426" y="3205527"/>
                </a:lnTo>
                <a:lnTo>
                  <a:pt x="1711325" y="3206209"/>
                </a:lnTo>
                <a:lnTo>
                  <a:pt x="1711325" y="3473450"/>
                </a:lnTo>
                <a:lnTo>
                  <a:pt x="1683665" y="3472768"/>
                </a:lnTo>
                <a:lnTo>
                  <a:pt x="1656458" y="3471632"/>
                </a:lnTo>
                <a:lnTo>
                  <a:pt x="1628798" y="3470269"/>
                </a:lnTo>
                <a:lnTo>
                  <a:pt x="1601592" y="3468451"/>
                </a:lnTo>
                <a:lnTo>
                  <a:pt x="1574611" y="3465951"/>
                </a:lnTo>
                <a:lnTo>
                  <a:pt x="1547631" y="3463224"/>
                </a:lnTo>
                <a:lnTo>
                  <a:pt x="1520878" y="3460270"/>
                </a:lnTo>
                <a:lnTo>
                  <a:pt x="1494125" y="3456634"/>
                </a:lnTo>
                <a:lnTo>
                  <a:pt x="1467145" y="3452771"/>
                </a:lnTo>
                <a:lnTo>
                  <a:pt x="1441072" y="3448226"/>
                </a:lnTo>
                <a:lnTo>
                  <a:pt x="1414545" y="3443681"/>
                </a:lnTo>
                <a:lnTo>
                  <a:pt x="1388245" y="3438454"/>
                </a:lnTo>
                <a:lnTo>
                  <a:pt x="1362172" y="3433000"/>
                </a:lnTo>
                <a:lnTo>
                  <a:pt x="1336326" y="3426865"/>
                </a:lnTo>
                <a:lnTo>
                  <a:pt x="1310706" y="3420729"/>
                </a:lnTo>
                <a:lnTo>
                  <a:pt x="1284860" y="3414139"/>
                </a:lnTo>
                <a:lnTo>
                  <a:pt x="1259467" y="3406867"/>
                </a:lnTo>
                <a:lnTo>
                  <a:pt x="1234301" y="3399368"/>
                </a:lnTo>
                <a:lnTo>
                  <a:pt x="1208908" y="3391642"/>
                </a:lnTo>
                <a:lnTo>
                  <a:pt x="1183968" y="3383461"/>
                </a:lnTo>
                <a:lnTo>
                  <a:pt x="1159256" y="3375053"/>
                </a:lnTo>
                <a:lnTo>
                  <a:pt x="1134770" y="3366190"/>
                </a:lnTo>
                <a:lnTo>
                  <a:pt x="1110057" y="3356646"/>
                </a:lnTo>
                <a:lnTo>
                  <a:pt x="1085798" y="3347329"/>
                </a:lnTo>
                <a:lnTo>
                  <a:pt x="1061765" y="3337103"/>
                </a:lnTo>
                <a:lnTo>
                  <a:pt x="1037732" y="3326876"/>
                </a:lnTo>
                <a:lnTo>
                  <a:pt x="1014153" y="3316196"/>
                </a:lnTo>
                <a:lnTo>
                  <a:pt x="990574" y="3305061"/>
                </a:lnTo>
                <a:lnTo>
                  <a:pt x="967222" y="3293698"/>
                </a:lnTo>
                <a:lnTo>
                  <a:pt x="944096" y="3281882"/>
                </a:lnTo>
                <a:lnTo>
                  <a:pt x="920970" y="3270065"/>
                </a:lnTo>
                <a:lnTo>
                  <a:pt x="898525" y="3257566"/>
                </a:lnTo>
                <a:lnTo>
                  <a:pt x="1031838" y="3025775"/>
                </a:lnTo>
                <a:close/>
                <a:moveTo>
                  <a:pt x="2989335" y="2505075"/>
                </a:moveTo>
                <a:lnTo>
                  <a:pt x="3221038" y="2638819"/>
                </a:lnTo>
                <a:lnTo>
                  <a:pt x="3206982" y="2661526"/>
                </a:lnTo>
                <a:lnTo>
                  <a:pt x="3192699" y="2684006"/>
                </a:lnTo>
                <a:lnTo>
                  <a:pt x="3177735" y="2706485"/>
                </a:lnTo>
                <a:lnTo>
                  <a:pt x="3162545" y="2728284"/>
                </a:lnTo>
                <a:lnTo>
                  <a:pt x="3147355" y="2750083"/>
                </a:lnTo>
                <a:lnTo>
                  <a:pt x="3131712" y="2771654"/>
                </a:lnTo>
                <a:lnTo>
                  <a:pt x="3115615" y="2792772"/>
                </a:lnTo>
                <a:lnTo>
                  <a:pt x="3099292" y="2813889"/>
                </a:lnTo>
                <a:lnTo>
                  <a:pt x="3082515" y="2834552"/>
                </a:lnTo>
                <a:lnTo>
                  <a:pt x="3065511" y="2854989"/>
                </a:lnTo>
                <a:lnTo>
                  <a:pt x="3048281" y="2875198"/>
                </a:lnTo>
                <a:lnTo>
                  <a:pt x="3030824" y="2895407"/>
                </a:lnTo>
                <a:lnTo>
                  <a:pt x="3012913" y="2914935"/>
                </a:lnTo>
                <a:lnTo>
                  <a:pt x="2994549" y="2934236"/>
                </a:lnTo>
                <a:lnTo>
                  <a:pt x="2976185" y="2953309"/>
                </a:lnTo>
                <a:lnTo>
                  <a:pt x="2957368" y="2972383"/>
                </a:lnTo>
                <a:lnTo>
                  <a:pt x="2938324" y="2990776"/>
                </a:lnTo>
                <a:lnTo>
                  <a:pt x="2919053" y="3008941"/>
                </a:lnTo>
                <a:lnTo>
                  <a:pt x="2899329" y="3026880"/>
                </a:lnTo>
                <a:lnTo>
                  <a:pt x="2879605" y="3044818"/>
                </a:lnTo>
                <a:lnTo>
                  <a:pt x="2859427" y="3062076"/>
                </a:lnTo>
                <a:lnTo>
                  <a:pt x="2839022" y="3079106"/>
                </a:lnTo>
                <a:lnTo>
                  <a:pt x="2818391" y="3095909"/>
                </a:lnTo>
                <a:lnTo>
                  <a:pt x="2797307" y="3112258"/>
                </a:lnTo>
                <a:lnTo>
                  <a:pt x="2776222" y="3128380"/>
                </a:lnTo>
                <a:lnTo>
                  <a:pt x="2754684" y="3144047"/>
                </a:lnTo>
                <a:lnTo>
                  <a:pt x="2733146" y="3159715"/>
                </a:lnTo>
                <a:lnTo>
                  <a:pt x="2711155" y="3174929"/>
                </a:lnTo>
                <a:lnTo>
                  <a:pt x="2688937" y="3189688"/>
                </a:lnTo>
                <a:lnTo>
                  <a:pt x="2666719" y="3204221"/>
                </a:lnTo>
                <a:lnTo>
                  <a:pt x="2643820" y="3218299"/>
                </a:lnTo>
                <a:lnTo>
                  <a:pt x="2621149" y="3232150"/>
                </a:lnTo>
                <a:lnTo>
                  <a:pt x="2487613" y="3000313"/>
                </a:lnTo>
                <a:lnTo>
                  <a:pt x="2506657" y="2988959"/>
                </a:lnTo>
                <a:lnTo>
                  <a:pt x="2525475" y="2976925"/>
                </a:lnTo>
                <a:lnTo>
                  <a:pt x="2544292" y="2964890"/>
                </a:lnTo>
                <a:lnTo>
                  <a:pt x="2562656" y="2952401"/>
                </a:lnTo>
                <a:lnTo>
                  <a:pt x="2581020" y="2939685"/>
                </a:lnTo>
                <a:lnTo>
                  <a:pt x="2599157" y="2926742"/>
                </a:lnTo>
                <a:lnTo>
                  <a:pt x="2616841" y="2913345"/>
                </a:lnTo>
                <a:lnTo>
                  <a:pt x="2634752" y="2899948"/>
                </a:lnTo>
                <a:lnTo>
                  <a:pt x="2652209" y="2886324"/>
                </a:lnTo>
                <a:lnTo>
                  <a:pt x="2669439" y="2872246"/>
                </a:lnTo>
                <a:lnTo>
                  <a:pt x="2686443" y="2858168"/>
                </a:lnTo>
                <a:lnTo>
                  <a:pt x="2703447" y="2843408"/>
                </a:lnTo>
                <a:lnTo>
                  <a:pt x="2719997" y="2828876"/>
                </a:lnTo>
                <a:lnTo>
                  <a:pt x="2736320" y="2813662"/>
                </a:lnTo>
                <a:lnTo>
                  <a:pt x="2752417" y="2798448"/>
                </a:lnTo>
                <a:lnTo>
                  <a:pt x="2768287" y="2783008"/>
                </a:lnTo>
                <a:lnTo>
                  <a:pt x="2784157" y="2767113"/>
                </a:lnTo>
                <a:lnTo>
                  <a:pt x="2799574" y="2751218"/>
                </a:lnTo>
                <a:lnTo>
                  <a:pt x="2814764" y="2735096"/>
                </a:lnTo>
                <a:lnTo>
                  <a:pt x="2829727" y="2718747"/>
                </a:lnTo>
                <a:lnTo>
                  <a:pt x="2844464" y="2702171"/>
                </a:lnTo>
                <a:lnTo>
                  <a:pt x="2858973" y="2685368"/>
                </a:lnTo>
                <a:lnTo>
                  <a:pt x="2873256" y="2668111"/>
                </a:lnTo>
                <a:lnTo>
                  <a:pt x="2887086" y="2650854"/>
                </a:lnTo>
                <a:lnTo>
                  <a:pt x="2900916" y="2633369"/>
                </a:lnTo>
                <a:lnTo>
                  <a:pt x="2914292" y="2615431"/>
                </a:lnTo>
                <a:lnTo>
                  <a:pt x="2927442" y="2597719"/>
                </a:lnTo>
                <a:lnTo>
                  <a:pt x="2940591" y="2579554"/>
                </a:lnTo>
                <a:lnTo>
                  <a:pt x="2953287" y="2561161"/>
                </a:lnTo>
                <a:lnTo>
                  <a:pt x="2965530" y="2542769"/>
                </a:lnTo>
                <a:lnTo>
                  <a:pt x="2977772" y="2523922"/>
                </a:lnTo>
                <a:lnTo>
                  <a:pt x="2989335" y="2505075"/>
                </a:lnTo>
                <a:close/>
                <a:moveTo>
                  <a:pt x="484773" y="2505075"/>
                </a:moveTo>
                <a:lnTo>
                  <a:pt x="496357" y="2523922"/>
                </a:lnTo>
                <a:lnTo>
                  <a:pt x="508395" y="2542769"/>
                </a:lnTo>
                <a:lnTo>
                  <a:pt x="520888" y="2561161"/>
                </a:lnTo>
                <a:lnTo>
                  <a:pt x="533607" y="2579554"/>
                </a:lnTo>
                <a:lnTo>
                  <a:pt x="546781" y="2597719"/>
                </a:lnTo>
                <a:lnTo>
                  <a:pt x="559955" y="2615431"/>
                </a:lnTo>
                <a:lnTo>
                  <a:pt x="573356" y="2633369"/>
                </a:lnTo>
                <a:lnTo>
                  <a:pt x="586985" y="2650854"/>
                </a:lnTo>
                <a:lnTo>
                  <a:pt x="601067" y="2668111"/>
                </a:lnTo>
                <a:lnTo>
                  <a:pt x="615149" y="2685368"/>
                </a:lnTo>
                <a:lnTo>
                  <a:pt x="629913" y="2702171"/>
                </a:lnTo>
                <a:lnTo>
                  <a:pt x="644450" y="2718747"/>
                </a:lnTo>
                <a:lnTo>
                  <a:pt x="659668" y="2735096"/>
                </a:lnTo>
                <a:lnTo>
                  <a:pt x="674886" y="2751218"/>
                </a:lnTo>
                <a:lnTo>
                  <a:pt x="690332" y="2767113"/>
                </a:lnTo>
                <a:lnTo>
                  <a:pt x="706231" y="2783008"/>
                </a:lnTo>
                <a:lnTo>
                  <a:pt x="722131" y="2798448"/>
                </a:lnTo>
                <a:lnTo>
                  <a:pt x="738257" y="2813662"/>
                </a:lnTo>
                <a:lnTo>
                  <a:pt x="754611" y="2828876"/>
                </a:lnTo>
                <a:lnTo>
                  <a:pt x="771192" y="2843408"/>
                </a:lnTo>
                <a:lnTo>
                  <a:pt x="788000" y="2858168"/>
                </a:lnTo>
                <a:lnTo>
                  <a:pt x="805262" y="2872246"/>
                </a:lnTo>
                <a:lnTo>
                  <a:pt x="822525" y="2886324"/>
                </a:lnTo>
                <a:lnTo>
                  <a:pt x="840014" y="2899948"/>
                </a:lnTo>
                <a:lnTo>
                  <a:pt x="857504" y="2913345"/>
                </a:lnTo>
                <a:lnTo>
                  <a:pt x="875675" y="2926742"/>
                </a:lnTo>
                <a:lnTo>
                  <a:pt x="893846" y="2939685"/>
                </a:lnTo>
                <a:lnTo>
                  <a:pt x="912244" y="2952401"/>
                </a:lnTo>
                <a:lnTo>
                  <a:pt x="930642" y="2964890"/>
                </a:lnTo>
                <a:lnTo>
                  <a:pt x="949494" y="2976925"/>
                </a:lnTo>
                <a:lnTo>
                  <a:pt x="968346" y="2988959"/>
                </a:lnTo>
                <a:lnTo>
                  <a:pt x="987426" y="3000313"/>
                </a:lnTo>
                <a:lnTo>
                  <a:pt x="853643" y="3232150"/>
                </a:lnTo>
                <a:lnTo>
                  <a:pt x="830702" y="3218299"/>
                </a:lnTo>
                <a:lnTo>
                  <a:pt x="807988" y="3204221"/>
                </a:lnTo>
                <a:lnTo>
                  <a:pt x="785502" y="3189688"/>
                </a:lnTo>
                <a:lnTo>
                  <a:pt x="763469" y="3174929"/>
                </a:lnTo>
                <a:lnTo>
                  <a:pt x="741437" y="3159715"/>
                </a:lnTo>
                <a:lnTo>
                  <a:pt x="719859" y="3144047"/>
                </a:lnTo>
                <a:lnTo>
                  <a:pt x="698281" y="3128380"/>
                </a:lnTo>
                <a:lnTo>
                  <a:pt x="677158" y="3112258"/>
                </a:lnTo>
                <a:lnTo>
                  <a:pt x="656034" y="3095909"/>
                </a:lnTo>
                <a:lnTo>
                  <a:pt x="635365" y="3079106"/>
                </a:lnTo>
                <a:lnTo>
                  <a:pt x="614695" y="3062076"/>
                </a:lnTo>
                <a:lnTo>
                  <a:pt x="594707" y="3044818"/>
                </a:lnTo>
                <a:lnTo>
                  <a:pt x="574719" y="3026880"/>
                </a:lnTo>
                <a:lnTo>
                  <a:pt x="555185" y="3008941"/>
                </a:lnTo>
                <a:lnTo>
                  <a:pt x="535879" y="2990776"/>
                </a:lnTo>
                <a:lnTo>
                  <a:pt x="516799" y="2972383"/>
                </a:lnTo>
                <a:lnTo>
                  <a:pt x="497720" y="2953309"/>
                </a:lnTo>
                <a:lnTo>
                  <a:pt x="479549" y="2934236"/>
                </a:lnTo>
                <a:lnTo>
                  <a:pt x="461151" y="2914935"/>
                </a:lnTo>
                <a:lnTo>
                  <a:pt x="443207" y="2895407"/>
                </a:lnTo>
                <a:lnTo>
                  <a:pt x="425491" y="2875198"/>
                </a:lnTo>
                <a:lnTo>
                  <a:pt x="408228" y="2854989"/>
                </a:lnTo>
                <a:lnTo>
                  <a:pt x="391193" y="2834552"/>
                </a:lnTo>
                <a:lnTo>
                  <a:pt x="374612" y="2813889"/>
                </a:lnTo>
                <a:lnTo>
                  <a:pt x="358258" y="2792772"/>
                </a:lnTo>
                <a:lnTo>
                  <a:pt x="342132" y="2771654"/>
                </a:lnTo>
                <a:lnTo>
                  <a:pt x="326232" y="2750083"/>
                </a:lnTo>
                <a:lnTo>
                  <a:pt x="310787" y="2728284"/>
                </a:lnTo>
                <a:lnTo>
                  <a:pt x="296023" y="2706485"/>
                </a:lnTo>
                <a:lnTo>
                  <a:pt x="281032" y="2684006"/>
                </a:lnTo>
                <a:lnTo>
                  <a:pt x="266722" y="2661526"/>
                </a:lnTo>
                <a:lnTo>
                  <a:pt x="252413" y="2638819"/>
                </a:lnTo>
                <a:lnTo>
                  <a:pt x="484773" y="2505075"/>
                </a:lnTo>
                <a:close/>
                <a:moveTo>
                  <a:pt x="2089605" y="2413000"/>
                </a:moveTo>
                <a:lnTo>
                  <a:pt x="2365376" y="2891688"/>
                </a:lnTo>
                <a:lnTo>
                  <a:pt x="2348367" y="2900776"/>
                </a:lnTo>
                <a:lnTo>
                  <a:pt x="2331358" y="2909636"/>
                </a:lnTo>
                <a:lnTo>
                  <a:pt x="2314123" y="2918042"/>
                </a:lnTo>
                <a:lnTo>
                  <a:pt x="2296887" y="2926448"/>
                </a:lnTo>
                <a:lnTo>
                  <a:pt x="2279198" y="2934400"/>
                </a:lnTo>
                <a:lnTo>
                  <a:pt x="2261735" y="2942352"/>
                </a:lnTo>
                <a:lnTo>
                  <a:pt x="2244046" y="2950076"/>
                </a:lnTo>
                <a:lnTo>
                  <a:pt x="2226130" y="2957346"/>
                </a:lnTo>
                <a:lnTo>
                  <a:pt x="2208214" y="2964616"/>
                </a:lnTo>
                <a:lnTo>
                  <a:pt x="2190071" y="2971205"/>
                </a:lnTo>
                <a:lnTo>
                  <a:pt x="2171701" y="2977566"/>
                </a:lnTo>
                <a:lnTo>
                  <a:pt x="2153331" y="2984154"/>
                </a:lnTo>
                <a:lnTo>
                  <a:pt x="2134735" y="2990061"/>
                </a:lnTo>
                <a:lnTo>
                  <a:pt x="2116139" y="2995741"/>
                </a:lnTo>
                <a:lnTo>
                  <a:pt x="2097542" y="3001194"/>
                </a:lnTo>
                <a:lnTo>
                  <a:pt x="2078719" y="3006419"/>
                </a:lnTo>
                <a:lnTo>
                  <a:pt x="2059669" y="3011417"/>
                </a:lnTo>
                <a:lnTo>
                  <a:pt x="2040619" y="3016188"/>
                </a:lnTo>
                <a:lnTo>
                  <a:pt x="2021342" y="3020732"/>
                </a:lnTo>
                <a:lnTo>
                  <a:pt x="2002065" y="3024594"/>
                </a:lnTo>
                <a:lnTo>
                  <a:pt x="1982788" y="3028683"/>
                </a:lnTo>
                <a:lnTo>
                  <a:pt x="1963285" y="3032091"/>
                </a:lnTo>
                <a:lnTo>
                  <a:pt x="1943554" y="3035272"/>
                </a:lnTo>
                <a:lnTo>
                  <a:pt x="1924051" y="3038225"/>
                </a:lnTo>
                <a:lnTo>
                  <a:pt x="1904094" y="3040725"/>
                </a:lnTo>
                <a:lnTo>
                  <a:pt x="1884363" y="3043224"/>
                </a:lnTo>
                <a:lnTo>
                  <a:pt x="1864633" y="3045268"/>
                </a:lnTo>
                <a:lnTo>
                  <a:pt x="1844449" y="3046859"/>
                </a:lnTo>
                <a:lnTo>
                  <a:pt x="1824265" y="3048449"/>
                </a:lnTo>
                <a:lnTo>
                  <a:pt x="1804081" y="3049812"/>
                </a:lnTo>
                <a:lnTo>
                  <a:pt x="1783897" y="3050494"/>
                </a:lnTo>
                <a:lnTo>
                  <a:pt x="1763713" y="3051175"/>
                </a:lnTo>
                <a:lnTo>
                  <a:pt x="1763713" y="2499105"/>
                </a:lnTo>
                <a:lnTo>
                  <a:pt x="1774599" y="2498651"/>
                </a:lnTo>
                <a:lnTo>
                  <a:pt x="1785485" y="2497969"/>
                </a:lnTo>
                <a:lnTo>
                  <a:pt x="1796370" y="2497288"/>
                </a:lnTo>
                <a:lnTo>
                  <a:pt x="1807256" y="2496379"/>
                </a:lnTo>
                <a:lnTo>
                  <a:pt x="1817915" y="2495243"/>
                </a:lnTo>
                <a:lnTo>
                  <a:pt x="1828801" y="2494107"/>
                </a:lnTo>
                <a:lnTo>
                  <a:pt x="1839460" y="2492517"/>
                </a:lnTo>
                <a:lnTo>
                  <a:pt x="1850119" y="2491153"/>
                </a:lnTo>
                <a:lnTo>
                  <a:pt x="1860778" y="2489563"/>
                </a:lnTo>
                <a:lnTo>
                  <a:pt x="1871437" y="2487518"/>
                </a:lnTo>
                <a:lnTo>
                  <a:pt x="1881869" y="2485928"/>
                </a:lnTo>
                <a:lnTo>
                  <a:pt x="1892301" y="2483656"/>
                </a:lnTo>
                <a:lnTo>
                  <a:pt x="1902733" y="2481384"/>
                </a:lnTo>
                <a:lnTo>
                  <a:pt x="1913165" y="2479112"/>
                </a:lnTo>
                <a:lnTo>
                  <a:pt x="1923597" y="2476386"/>
                </a:lnTo>
                <a:lnTo>
                  <a:pt x="1933803" y="2473887"/>
                </a:lnTo>
                <a:lnTo>
                  <a:pt x="1953987" y="2468207"/>
                </a:lnTo>
                <a:lnTo>
                  <a:pt x="1974171" y="2461846"/>
                </a:lnTo>
                <a:lnTo>
                  <a:pt x="1994128" y="2455030"/>
                </a:lnTo>
                <a:lnTo>
                  <a:pt x="2013858" y="2447533"/>
                </a:lnTo>
                <a:lnTo>
                  <a:pt x="2033135" y="2440036"/>
                </a:lnTo>
                <a:lnTo>
                  <a:pt x="2052185" y="2431403"/>
                </a:lnTo>
                <a:lnTo>
                  <a:pt x="2071008" y="2422542"/>
                </a:lnTo>
                <a:lnTo>
                  <a:pt x="2089605" y="2413000"/>
                </a:lnTo>
                <a:close/>
                <a:moveTo>
                  <a:pt x="1385331" y="2413000"/>
                </a:moveTo>
                <a:lnTo>
                  <a:pt x="1403920" y="2422542"/>
                </a:lnTo>
                <a:lnTo>
                  <a:pt x="1422736" y="2431403"/>
                </a:lnTo>
                <a:lnTo>
                  <a:pt x="1441779" y="2440036"/>
                </a:lnTo>
                <a:lnTo>
                  <a:pt x="1461048" y="2447533"/>
                </a:lnTo>
                <a:lnTo>
                  <a:pt x="1480771" y="2455030"/>
                </a:lnTo>
                <a:lnTo>
                  <a:pt x="1500721" y="2461846"/>
                </a:lnTo>
                <a:lnTo>
                  <a:pt x="1520897" y="2468207"/>
                </a:lnTo>
                <a:lnTo>
                  <a:pt x="1541074" y="2473887"/>
                </a:lnTo>
                <a:lnTo>
                  <a:pt x="1551275" y="2476386"/>
                </a:lnTo>
                <a:lnTo>
                  <a:pt x="1561703" y="2479112"/>
                </a:lnTo>
                <a:lnTo>
                  <a:pt x="1572132" y="2481384"/>
                </a:lnTo>
                <a:lnTo>
                  <a:pt x="1582560" y="2483656"/>
                </a:lnTo>
                <a:lnTo>
                  <a:pt x="1592988" y="2485928"/>
                </a:lnTo>
                <a:lnTo>
                  <a:pt x="1603644" y="2487518"/>
                </a:lnTo>
                <a:lnTo>
                  <a:pt x="1614072" y="2489563"/>
                </a:lnTo>
                <a:lnTo>
                  <a:pt x="1624727" y="2491153"/>
                </a:lnTo>
                <a:lnTo>
                  <a:pt x="1635382" y="2492517"/>
                </a:lnTo>
                <a:lnTo>
                  <a:pt x="1646036" y="2494107"/>
                </a:lnTo>
                <a:lnTo>
                  <a:pt x="1656918" y="2495243"/>
                </a:lnTo>
                <a:lnTo>
                  <a:pt x="1667800" y="2496379"/>
                </a:lnTo>
                <a:lnTo>
                  <a:pt x="1678455" y="2497288"/>
                </a:lnTo>
                <a:lnTo>
                  <a:pt x="1689336" y="2497969"/>
                </a:lnTo>
                <a:lnTo>
                  <a:pt x="1700218" y="2498651"/>
                </a:lnTo>
                <a:lnTo>
                  <a:pt x="1711326" y="2499105"/>
                </a:lnTo>
                <a:lnTo>
                  <a:pt x="1711326" y="3051175"/>
                </a:lnTo>
                <a:lnTo>
                  <a:pt x="1691150" y="3050494"/>
                </a:lnTo>
                <a:lnTo>
                  <a:pt x="1670747" y="3049812"/>
                </a:lnTo>
                <a:lnTo>
                  <a:pt x="1650344" y="3048449"/>
                </a:lnTo>
                <a:lnTo>
                  <a:pt x="1630394" y="3046859"/>
                </a:lnTo>
                <a:lnTo>
                  <a:pt x="1610218" y="3045268"/>
                </a:lnTo>
                <a:lnTo>
                  <a:pt x="1590494" y="3043224"/>
                </a:lnTo>
                <a:lnTo>
                  <a:pt x="1570545" y="3040725"/>
                </a:lnTo>
                <a:lnTo>
                  <a:pt x="1550822" y="3038225"/>
                </a:lnTo>
                <a:lnTo>
                  <a:pt x="1531326" y="3035272"/>
                </a:lnTo>
                <a:lnTo>
                  <a:pt x="1511603" y="3032091"/>
                </a:lnTo>
                <a:lnTo>
                  <a:pt x="1492106" y="3028683"/>
                </a:lnTo>
                <a:lnTo>
                  <a:pt x="1472837" y="3024594"/>
                </a:lnTo>
                <a:lnTo>
                  <a:pt x="1453341" y="3020732"/>
                </a:lnTo>
                <a:lnTo>
                  <a:pt x="1434298" y="3016188"/>
                </a:lnTo>
                <a:lnTo>
                  <a:pt x="1415255" y="3011417"/>
                </a:lnTo>
                <a:lnTo>
                  <a:pt x="1396212" y="3006419"/>
                </a:lnTo>
                <a:lnTo>
                  <a:pt x="1377396" y="3001194"/>
                </a:lnTo>
                <a:lnTo>
                  <a:pt x="1358807" y="2995741"/>
                </a:lnTo>
                <a:lnTo>
                  <a:pt x="1340217" y="2990061"/>
                </a:lnTo>
                <a:lnTo>
                  <a:pt x="1321628" y="2984154"/>
                </a:lnTo>
                <a:lnTo>
                  <a:pt x="1303265" y="2977566"/>
                </a:lnTo>
                <a:lnTo>
                  <a:pt x="1284902" y="2971205"/>
                </a:lnTo>
                <a:lnTo>
                  <a:pt x="1266766" y="2964616"/>
                </a:lnTo>
                <a:lnTo>
                  <a:pt x="1248630" y="2957346"/>
                </a:lnTo>
                <a:lnTo>
                  <a:pt x="1230947" y="2950076"/>
                </a:lnTo>
                <a:lnTo>
                  <a:pt x="1213265" y="2942352"/>
                </a:lnTo>
                <a:lnTo>
                  <a:pt x="1195582" y="2934400"/>
                </a:lnTo>
                <a:lnTo>
                  <a:pt x="1178126" y="2926448"/>
                </a:lnTo>
                <a:lnTo>
                  <a:pt x="1160670" y="2918042"/>
                </a:lnTo>
                <a:lnTo>
                  <a:pt x="1143668" y="2909636"/>
                </a:lnTo>
                <a:lnTo>
                  <a:pt x="1126439" y="2900776"/>
                </a:lnTo>
                <a:lnTo>
                  <a:pt x="1109663" y="2891688"/>
                </a:lnTo>
                <a:lnTo>
                  <a:pt x="1385331" y="2413000"/>
                </a:lnTo>
                <a:close/>
                <a:moveTo>
                  <a:pt x="2376715" y="2152650"/>
                </a:moveTo>
                <a:lnTo>
                  <a:pt x="2854325" y="2428159"/>
                </a:lnTo>
                <a:lnTo>
                  <a:pt x="2843666" y="2444698"/>
                </a:lnTo>
                <a:lnTo>
                  <a:pt x="2833007" y="2461238"/>
                </a:lnTo>
                <a:lnTo>
                  <a:pt x="2821895" y="2477551"/>
                </a:lnTo>
                <a:lnTo>
                  <a:pt x="2810556" y="2493638"/>
                </a:lnTo>
                <a:lnTo>
                  <a:pt x="2798990" y="2509724"/>
                </a:lnTo>
                <a:lnTo>
                  <a:pt x="2787423" y="2525357"/>
                </a:lnTo>
                <a:lnTo>
                  <a:pt x="2775404" y="2541217"/>
                </a:lnTo>
                <a:lnTo>
                  <a:pt x="2763384" y="2556624"/>
                </a:lnTo>
                <a:lnTo>
                  <a:pt x="2750911" y="2572031"/>
                </a:lnTo>
                <a:lnTo>
                  <a:pt x="2738211" y="2586758"/>
                </a:lnTo>
                <a:lnTo>
                  <a:pt x="2725284" y="2601938"/>
                </a:lnTo>
                <a:lnTo>
                  <a:pt x="2712131" y="2616665"/>
                </a:lnTo>
                <a:lnTo>
                  <a:pt x="2698977" y="2630939"/>
                </a:lnTo>
                <a:lnTo>
                  <a:pt x="2685370" y="2645213"/>
                </a:lnTo>
                <a:lnTo>
                  <a:pt x="2671763" y="2659486"/>
                </a:lnTo>
                <a:lnTo>
                  <a:pt x="2657929" y="2673307"/>
                </a:lnTo>
                <a:lnTo>
                  <a:pt x="2643868" y="2686901"/>
                </a:lnTo>
                <a:lnTo>
                  <a:pt x="2629354" y="2700269"/>
                </a:lnTo>
                <a:lnTo>
                  <a:pt x="2614840" y="2713637"/>
                </a:lnTo>
                <a:lnTo>
                  <a:pt x="2600098" y="2726778"/>
                </a:lnTo>
                <a:lnTo>
                  <a:pt x="2585357" y="2739466"/>
                </a:lnTo>
                <a:lnTo>
                  <a:pt x="2570163" y="2752153"/>
                </a:lnTo>
                <a:lnTo>
                  <a:pt x="2554741" y="2764388"/>
                </a:lnTo>
                <a:lnTo>
                  <a:pt x="2539320" y="2776623"/>
                </a:lnTo>
                <a:lnTo>
                  <a:pt x="2523898" y="2788405"/>
                </a:lnTo>
                <a:lnTo>
                  <a:pt x="2508023" y="2800413"/>
                </a:lnTo>
                <a:lnTo>
                  <a:pt x="2491922" y="2811741"/>
                </a:lnTo>
                <a:lnTo>
                  <a:pt x="2475820" y="2822843"/>
                </a:lnTo>
                <a:lnTo>
                  <a:pt x="2459265" y="2834172"/>
                </a:lnTo>
                <a:lnTo>
                  <a:pt x="2442709" y="2844820"/>
                </a:lnTo>
                <a:lnTo>
                  <a:pt x="2425927" y="2855469"/>
                </a:lnTo>
                <a:lnTo>
                  <a:pt x="2408918" y="2865438"/>
                </a:lnTo>
                <a:lnTo>
                  <a:pt x="2133600" y="2388962"/>
                </a:lnTo>
                <a:lnTo>
                  <a:pt x="2142672" y="2383298"/>
                </a:lnTo>
                <a:lnTo>
                  <a:pt x="2151743" y="2377634"/>
                </a:lnTo>
                <a:lnTo>
                  <a:pt x="2160588" y="2371516"/>
                </a:lnTo>
                <a:lnTo>
                  <a:pt x="2169659" y="2365626"/>
                </a:lnTo>
                <a:lnTo>
                  <a:pt x="2178277" y="2359508"/>
                </a:lnTo>
                <a:lnTo>
                  <a:pt x="2186895" y="2352938"/>
                </a:lnTo>
                <a:lnTo>
                  <a:pt x="2195513" y="2346820"/>
                </a:lnTo>
                <a:lnTo>
                  <a:pt x="2203904" y="2340250"/>
                </a:lnTo>
                <a:lnTo>
                  <a:pt x="2212522" y="2333679"/>
                </a:lnTo>
                <a:lnTo>
                  <a:pt x="2220686" y="2327109"/>
                </a:lnTo>
                <a:lnTo>
                  <a:pt x="2237015" y="2313062"/>
                </a:lnTo>
                <a:lnTo>
                  <a:pt x="2252890" y="2298788"/>
                </a:lnTo>
                <a:lnTo>
                  <a:pt x="2268538" y="2284061"/>
                </a:lnTo>
                <a:lnTo>
                  <a:pt x="2283506" y="2269107"/>
                </a:lnTo>
                <a:lnTo>
                  <a:pt x="2298247" y="2253700"/>
                </a:lnTo>
                <a:lnTo>
                  <a:pt x="2312307" y="2237840"/>
                </a:lnTo>
                <a:lnTo>
                  <a:pt x="2326141" y="2221527"/>
                </a:lnTo>
                <a:lnTo>
                  <a:pt x="2339522" y="2204761"/>
                </a:lnTo>
                <a:lnTo>
                  <a:pt x="2352448" y="2187769"/>
                </a:lnTo>
                <a:lnTo>
                  <a:pt x="2364922" y="2170323"/>
                </a:lnTo>
                <a:lnTo>
                  <a:pt x="2376715" y="2152650"/>
                </a:lnTo>
                <a:close/>
                <a:moveTo>
                  <a:pt x="1096432" y="2152650"/>
                </a:moveTo>
                <a:lnTo>
                  <a:pt x="1108682" y="2170323"/>
                </a:lnTo>
                <a:lnTo>
                  <a:pt x="1121160" y="2187769"/>
                </a:lnTo>
                <a:lnTo>
                  <a:pt x="1133864" y="2204761"/>
                </a:lnTo>
                <a:lnTo>
                  <a:pt x="1147021" y="2221527"/>
                </a:lnTo>
                <a:lnTo>
                  <a:pt x="1161086" y="2237840"/>
                </a:lnTo>
                <a:lnTo>
                  <a:pt x="1175152" y="2253700"/>
                </a:lnTo>
                <a:lnTo>
                  <a:pt x="1189897" y="2269107"/>
                </a:lnTo>
                <a:lnTo>
                  <a:pt x="1204870" y="2284061"/>
                </a:lnTo>
                <a:lnTo>
                  <a:pt x="1220523" y="2298788"/>
                </a:lnTo>
                <a:lnTo>
                  <a:pt x="1236403" y="2313062"/>
                </a:lnTo>
                <a:lnTo>
                  <a:pt x="1252737" y="2327109"/>
                </a:lnTo>
                <a:lnTo>
                  <a:pt x="1269297" y="2340250"/>
                </a:lnTo>
                <a:lnTo>
                  <a:pt x="1277691" y="2346820"/>
                </a:lnTo>
                <a:lnTo>
                  <a:pt x="1286538" y="2352938"/>
                </a:lnTo>
                <a:lnTo>
                  <a:pt x="1295159" y="2359508"/>
                </a:lnTo>
                <a:lnTo>
                  <a:pt x="1303780" y="2365626"/>
                </a:lnTo>
                <a:lnTo>
                  <a:pt x="1312854" y="2371516"/>
                </a:lnTo>
                <a:lnTo>
                  <a:pt x="1321701" y="2377634"/>
                </a:lnTo>
                <a:lnTo>
                  <a:pt x="1330549" y="2383298"/>
                </a:lnTo>
                <a:lnTo>
                  <a:pt x="1339850" y="2388962"/>
                </a:lnTo>
                <a:lnTo>
                  <a:pt x="1064218" y="2865438"/>
                </a:lnTo>
                <a:lnTo>
                  <a:pt x="1047204" y="2855469"/>
                </a:lnTo>
                <a:lnTo>
                  <a:pt x="1030644" y="2844820"/>
                </a:lnTo>
                <a:lnTo>
                  <a:pt x="1013856" y="2834172"/>
                </a:lnTo>
                <a:lnTo>
                  <a:pt x="997522" y="2822843"/>
                </a:lnTo>
                <a:lnTo>
                  <a:pt x="981416" y="2811741"/>
                </a:lnTo>
                <a:lnTo>
                  <a:pt x="965309" y="2800413"/>
                </a:lnTo>
                <a:lnTo>
                  <a:pt x="949429" y="2788405"/>
                </a:lnTo>
                <a:lnTo>
                  <a:pt x="933776" y="2776623"/>
                </a:lnTo>
                <a:lnTo>
                  <a:pt x="918576" y="2764388"/>
                </a:lnTo>
                <a:lnTo>
                  <a:pt x="903150" y="2752153"/>
                </a:lnTo>
                <a:lnTo>
                  <a:pt x="887950" y="2739466"/>
                </a:lnTo>
                <a:lnTo>
                  <a:pt x="872978" y="2726778"/>
                </a:lnTo>
                <a:lnTo>
                  <a:pt x="858232" y="2713637"/>
                </a:lnTo>
                <a:lnTo>
                  <a:pt x="843940" y="2700269"/>
                </a:lnTo>
                <a:lnTo>
                  <a:pt x="829421" y="2686901"/>
                </a:lnTo>
                <a:lnTo>
                  <a:pt x="815356" y="2673307"/>
                </a:lnTo>
                <a:lnTo>
                  <a:pt x="801518" y="2659486"/>
                </a:lnTo>
                <a:lnTo>
                  <a:pt x="787680" y="2645213"/>
                </a:lnTo>
                <a:lnTo>
                  <a:pt x="774068" y="2630939"/>
                </a:lnTo>
                <a:lnTo>
                  <a:pt x="760910" y="2616665"/>
                </a:lnTo>
                <a:lnTo>
                  <a:pt x="747753" y="2601938"/>
                </a:lnTo>
                <a:lnTo>
                  <a:pt x="735049" y="2586758"/>
                </a:lnTo>
                <a:lnTo>
                  <a:pt x="722345" y="2572031"/>
                </a:lnTo>
                <a:lnTo>
                  <a:pt x="709868" y="2556624"/>
                </a:lnTo>
                <a:lnTo>
                  <a:pt x="697844" y="2541217"/>
                </a:lnTo>
                <a:lnTo>
                  <a:pt x="685821" y="2525357"/>
                </a:lnTo>
                <a:lnTo>
                  <a:pt x="674251" y="2509724"/>
                </a:lnTo>
                <a:lnTo>
                  <a:pt x="662454" y="2493638"/>
                </a:lnTo>
                <a:lnTo>
                  <a:pt x="651338" y="2477551"/>
                </a:lnTo>
                <a:lnTo>
                  <a:pt x="640222" y="2461238"/>
                </a:lnTo>
                <a:lnTo>
                  <a:pt x="629560" y="2444698"/>
                </a:lnTo>
                <a:lnTo>
                  <a:pt x="619125" y="2428159"/>
                </a:lnTo>
                <a:lnTo>
                  <a:pt x="1096432" y="2152650"/>
                </a:lnTo>
                <a:close/>
                <a:moveTo>
                  <a:pt x="1814920" y="1938337"/>
                </a:moveTo>
                <a:lnTo>
                  <a:pt x="2011363" y="2278589"/>
                </a:lnTo>
                <a:lnTo>
                  <a:pt x="1997089" y="2285385"/>
                </a:lnTo>
                <a:lnTo>
                  <a:pt x="1982814" y="2291954"/>
                </a:lnTo>
                <a:lnTo>
                  <a:pt x="1968313" y="2298297"/>
                </a:lnTo>
                <a:lnTo>
                  <a:pt x="1953586" y="2303960"/>
                </a:lnTo>
                <a:lnTo>
                  <a:pt x="1938405" y="2309397"/>
                </a:lnTo>
                <a:lnTo>
                  <a:pt x="1923451" y="2314607"/>
                </a:lnTo>
                <a:lnTo>
                  <a:pt x="1908044" y="2319364"/>
                </a:lnTo>
                <a:lnTo>
                  <a:pt x="1892636" y="2323668"/>
                </a:lnTo>
                <a:lnTo>
                  <a:pt x="1877002" y="2327520"/>
                </a:lnTo>
                <a:lnTo>
                  <a:pt x="1861142" y="2330917"/>
                </a:lnTo>
                <a:lnTo>
                  <a:pt x="1845281" y="2334315"/>
                </a:lnTo>
                <a:lnTo>
                  <a:pt x="1829194" y="2337034"/>
                </a:lnTo>
                <a:lnTo>
                  <a:pt x="1812881" y="2339299"/>
                </a:lnTo>
                <a:lnTo>
                  <a:pt x="1796567" y="2340885"/>
                </a:lnTo>
                <a:lnTo>
                  <a:pt x="1780253" y="2342471"/>
                </a:lnTo>
                <a:lnTo>
                  <a:pt x="1763713" y="2343150"/>
                </a:lnTo>
                <a:lnTo>
                  <a:pt x="1763713" y="1950797"/>
                </a:lnTo>
                <a:lnTo>
                  <a:pt x="1770284" y="1950117"/>
                </a:lnTo>
                <a:lnTo>
                  <a:pt x="1776855" y="1948984"/>
                </a:lnTo>
                <a:lnTo>
                  <a:pt x="1783426" y="1947625"/>
                </a:lnTo>
                <a:lnTo>
                  <a:pt x="1789996" y="1946266"/>
                </a:lnTo>
                <a:lnTo>
                  <a:pt x="1796114" y="1944454"/>
                </a:lnTo>
                <a:lnTo>
                  <a:pt x="1802458" y="1942415"/>
                </a:lnTo>
                <a:lnTo>
                  <a:pt x="1808802" y="1940376"/>
                </a:lnTo>
                <a:lnTo>
                  <a:pt x="1814920" y="1938337"/>
                </a:lnTo>
                <a:close/>
                <a:moveTo>
                  <a:pt x="1659939" y="1938337"/>
                </a:moveTo>
                <a:lnTo>
                  <a:pt x="1666051" y="1940376"/>
                </a:lnTo>
                <a:lnTo>
                  <a:pt x="1672163" y="1942415"/>
                </a:lnTo>
                <a:lnTo>
                  <a:pt x="1678501" y="1944454"/>
                </a:lnTo>
                <a:lnTo>
                  <a:pt x="1684840" y="1946266"/>
                </a:lnTo>
                <a:lnTo>
                  <a:pt x="1691405" y="1947625"/>
                </a:lnTo>
                <a:lnTo>
                  <a:pt x="1697969" y="1948984"/>
                </a:lnTo>
                <a:lnTo>
                  <a:pt x="1704760" y="1950117"/>
                </a:lnTo>
                <a:lnTo>
                  <a:pt x="1711325" y="1950797"/>
                </a:lnTo>
                <a:lnTo>
                  <a:pt x="1711325" y="2343150"/>
                </a:lnTo>
                <a:lnTo>
                  <a:pt x="1694800" y="2342471"/>
                </a:lnTo>
                <a:lnTo>
                  <a:pt x="1678275" y="2340885"/>
                </a:lnTo>
                <a:lnTo>
                  <a:pt x="1661976" y="2339299"/>
                </a:lnTo>
                <a:lnTo>
                  <a:pt x="1645451" y="2337034"/>
                </a:lnTo>
                <a:lnTo>
                  <a:pt x="1629379" y="2334315"/>
                </a:lnTo>
                <a:lnTo>
                  <a:pt x="1613533" y="2331371"/>
                </a:lnTo>
                <a:lnTo>
                  <a:pt x="1597686" y="2327520"/>
                </a:lnTo>
                <a:lnTo>
                  <a:pt x="1582293" y="2323895"/>
                </a:lnTo>
                <a:lnTo>
                  <a:pt x="1566900" y="2319364"/>
                </a:lnTo>
                <a:lnTo>
                  <a:pt x="1551507" y="2314607"/>
                </a:lnTo>
                <a:lnTo>
                  <a:pt x="1536340" y="2309623"/>
                </a:lnTo>
                <a:lnTo>
                  <a:pt x="1521399" y="2303960"/>
                </a:lnTo>
                <a:lnTo>
                  <a:pt x="1506685" y="2298297"/>
                </a:lnTo>
                <a:lnTo>
                  <a:pt x="1492198" y="2292180"/>
                </a:lnTo>
                <a:lnTo>
                  <a:pt x="1477710" y="2285385"/>
                </a:lnTo>
                <a:lnTo>
                  <a:pt x="1463675" y="2278589"/>
                </a:lnTo>
                <a:lnTo>
                  <a:pt x="1659939" y="1938337"/>
                </a:lnTo>
                <a:close/>
                <a:moveTo>
                  <a:pt x="1901647" y="1876425"/>
                </a:moveTo>
                <a:lnTo>
                  <a:pt x="2243138" y="2073276"/>
                </a:lnTo>
                <a:lnTo>
                  <a:pt x="2233829" y="2086883"/>
                </a:lnTo>
                <a:lnTo>
                  <a:pt x="2224293" y="2100036"/>
                </a:lnTo>
                <a:lnTo>
                  <a:pt x="2214302" y="2112736"/>
                </a:lnTo>
                <a:lnTo>
                  <a:pt x="2203858" y="2125210"/>
                </a:lnTo>
                <a:lnTo>
                  <a:pt x="2193413" y="2137683"/>
                </a:lnTo>
                <a:lnTo>
                  <a:pt x="2182514" y="2149702"/>
                </a:lnTo>
                <a:lnTo>
                  <a:pt x="2171162" y="2161495"/>
                </a:lnTo>
                <a:lnTo>
                  <a:pt x="2159582" y="2172835"/>
                </a:lnTo>
                <a:lnTo>
                  <a:pt x="2147775" y="2183947"/>
                </a:lnTo>
                <a:lnTo>
                  <a:pt x="2135514" y="2194833"/>
                </a:lnTo>
                <a:lnTo>
                  <a:pt x="2123253" y="2205265"/>
                </a:lnTo>
                <a:lnTo>
                  <a:pt x="2110538" y="2215470"/>
                </a:lnTo>
                <a:lnTo>
                  <a:pt x="2097369" y="2225449"/>
                </a:lnTo>
                <a:lnTo>
                  <a:pt x="2084200" y="2234747"/>
                </a:lnTo>
                <a:lnTo>
                  <a:pt x="2070576" y="2244045"/>
                </a:lnTo>
                <a:lnTo>
                  <a:pt x="2056953" y="2252663"/>
                </a:lnTo>
                <a:lnTo>
                  <a:pt x="1860550" y="1913165"/>
                </a:lnTo>
                <a:lnTo>
                  <a:pt x="1866227" y="1909309"/>
                </a:lnTo>
                <a:lnTo>
                  <a:pt x="1871676" y="1904774"/>
                </a:lnTo>
                <a:lnTo>
                  <a:pt x="1876898" y="1900691"/>
                </a:lnTo>
                <a:lnTo>
                  <a:pt x="1882120" y="1895929"/>
                </a:lnTo>
                <a:lnTo>
                  <a:pt x="1887116" y="1891166"/>
                </a:lnTo>
                <a:lnTo>
                  <a:pt x="1892111" y="1886404"/>
                </a:lnTo>
                <a:lnTo>
                  <a:pt x="1896879" y="1881415"/>
                </a:lnTo>
                <a:lnTo>
                  <a:pt x="1901647" y="1876425"/>
                </a:lnTo>
                <a:close/>
                <a:moveTo>
                  <a:pt x="1573391" y="1876425"/>
                </a:moveTo>
                <a:lnTo>
                  <a:pt x="1578159" y="1881415"/>
                </a:lnTo>
                <a:lnTo>
                  <a:pt x="1582927" y="1886404"/>
                </a:lnTo>
                <a:lnTo>
                  <a:pt x="1587695" y="1891393"/>
                </a:lnTo>
                <a:lnTo>
                  <a:pt x="1592918" y="1896156"/>
                </a:lnTo>
                <a:lnTo>
                  <a:pt x="1597913" y="1900691"/>
                </a:lnTo>
                <a:lnTo>
                  <a:pt x="1603135" y="1905000"/>
                </a:lnTo>
                <a:lnTo>
                  <a:pt x="1608585" y="1909309"/>
                </a:lnTo>
                <a:lnTo>
                  <a:pt x="1614488" y="1913165"/>
                </a:lnTo>
                <a:lnTo>
                  <a:pt x="1418085" y="2252663"/>
                </a:lnTo>
                <a:lnTo>
                  <a:pt x="1404462" y="2244045"/>
                </a:lnTo>
                <a:lnTo>
                  <a:pt x="1390838" y="2234747"/>
                </a:lnTo>
                <a:lnTo>
                  <a:pt x="1377669" y="2225449"/>
                </a:lnTo>
                <a:lnTo>
                  <a:pt x="1364500" y="2215470"/>
                </a:lnTo>
                <a:lnTo>
                  <a:pt x="1351785" y="2205265"/>
                </a:lnTo>
                <a:lnTo>
                  <a:pt x="1339297" y="2194833"/>
                </a:lnTo>
                <a:lnTo>
                  <a:pt x="1327263" y="2183947"/>
                </a:lnTo>
                <a:lnTo>
                  <a:pt x="1315229" y="2172835"/>
                </a:lnTo>
                <a:lnTo>
                  <a:pt x="1303876" y="2161495"/>
                </a:lnTo>
                <a:lnTo>
                  <a:pt x="1292523" y="2149702"/>
                </a:lnTo>
                <a:lnTo>
                  <a:pt x="1281625" y="2137683"/>
                </a:lnTo>
                <a:lnTo>
                  <a:pt x="1271180" y="2125436"/>
                </a:lnTo>
                <a:lnTo>
                  <a:pt x="1260736" y="2112736"/>
                </a:lnTo>
                <a:lnTo>
                  <a:pt x="1250745" y="2100036"/>
                </a:lnTo>
                <a:lnTo>
                  <a:pt x="1241209" y="2086883"/>
                </a:lnTo>
                <a:lnTo>
                  <a:pt x="1231900" y="2073276"/>
                </a:lnTo>
                <a:lnTo>
                  <a:pt x="1573391" y="1876425"/>
                </a:lnTo>
                <a:close/>
                <a:moveTo>
                  <a:pt x="3206750" y="1778000"/>
                </a:moveTo>
                <a:lnTo>
                  <a:pt x="3473450" y="1778000"/>
                </a:lnTo>
                <a:lnTo>
                  <a:pt x="3472316" y="1805887"/>
                </a:lnTo>
                <a:lnTo>
                  <a:pt x="3471182" y="1833547"/>
                </a:lnTo>
                <a:lnTo>
                  <a:pt x="3469368" y="1861207"/>
                </a:lnTo>
                <a:lnTo>
                  <a:pt x="3467100" y="1888414"/>
                </a:lnTo>
                <a:lnTo>
                  <a:pt x="3464832" y="1915621"/>
                </a:lnTo>
                <a:lnTo>
                  <a:pt x="3461657" y="1942828"/>
                </a:lnTo>
                <a:lnTo>
                  <a:pt x="3458255" y="1969581"/>
                </a:lnTo>
                <a:lnTo>
                  <a:pt x="3454627" y="1996788"/>
                </a:lnTo>
                <a:lnTo>
                  <a:pt x="3450091" y="2023541"/>
                </a:lnTo>
                <a:lnTo>
                  <a:pt x="3445555" y="2050067"/>
                </a:lnTo>
                <a:lnTo>
                  <a:pt x="3440339" y="2076594"/>
                </a:lnTo>
                <a:lnTo>
                  <a:pt x="3435123" y="2102667"/>
                </a:lnTo>
                <a:lnTo>
                  <a:pt x="3429227" y="2128967"/>
                </a:lnTo>
                <a:lnTo>
                  <a:pt x="3423104" y="2155040"/>
                </a:lnTo>
                <a:lnTo>
                  <a:pt x="3416300" y="2180886"/>
                </a:lnTo>
                <a:lnTo>
                  <a:pt x="3409496" y="2206733"/>
                </a:lnTo>
                <a:lnTo>
                  <a:pt x="3402012" y="2232126"/>
                </a:lnTo>
                <a:lnTo>
                  <a:pt x="3394302" y="2257519"/>
                </a:lnTo>
                <a:lnTo>
                  <a:pt x="3386138" y="2282685"/>
                </a:lnTo>
                <a:lnTo>
                  <a:pt x="3377746" y="2307851"/>
                </a:lnTo>
                <a:lnTo>
                  <a:pt x="3368902" y="2332791"/>
                </a:lnTo>
                <a:lnTo>
                  <a:pt x="3359604" y="2357277"/>
                </a:lnTo>
                <a:lnTo>
                  <a:pt x="3349852" y="2381989"/>
                </a:lnTo>
                <a:lnTo>
                  <a:pt x="3340100" y="2406249"/>
                </a:lnTo>
                <a:lnTo>
                  <a:pt x="3329668" y="2430508"/>
                </a:lnTo>
                <a:lnTo>
                  <a:pt x="3319009" y="2454314"/>
                </a:lnTo>
                <a:lnTo>
                  <a:pt x="3308123" y="2478120"/>
                </a:lnTo>
                <a:lnTo>
                  <a:pt x="3296557" y="2501699"/>
                </a:lnTo>
                <a:lnTo>
                  <a:pt x="3284764" y="2525052"/>
                </a:lnTo>
                <a:lnTo>
                  <a:pt x="3272745" y="2548177"/>
                </a:lnTo>
                <a:lnTo>
                  <a:pt x="3260498" y="2571303"/>
                </a:lnTo>
                <a:lnTo>
                  <a:pt x="3247571" y="2593975"/>
                </a:lnTo>
                <a:lnTo>
                  <a:pt x="3016250" y="2460436"/>
                </a:lnTo>
                <a:lnTo>
                  <a:pt x="3026909" y="2441391"/>
                </a:lnTo>
                <a:lnTo>
                  <a:pt x="3037341" y="2422346"/>
                </a:lnTo>
                <a:lnTo>
                  <a:pt x="3047547" y="2402621"/>
                </a:lnTo>
                <a:lnTo>
                  <a:pt x="3057072" y="2383123"/>
                </a:lnTo>
                <a:lnTo>
                  <a:pt x="3066823" y="2363625"/>
                </a:lnTo>
                <a:lnTo>
                  <a:pt x="3076122" y="2343447"/>
                </a:lnTo>
                <a:lnTo>
                  <a:pt x="3084966" y="2323268"/>
                </a:lnTo>
                <a:lnTo>
                  <a:pt x="3093584" y="2303317"/>
                </a:lnTo>
                <a:lnTo>
                  <a:pt x="3101975" y="2282912"/>
                </a:lnTo>
                <a:lnTo>
                  <a:pt x="3110140" y="2262507"/>
                </a:lnTo>
                <a:lnTo>
                  <a:pt x="3117850" y="2241648"/>
                </a:lnTo>
                <a:lnTo>
                  <a:pt x="3125334" y="2220790"/>
                </a:lnTo>
                <a:lnTo>
                  <a:pt x="3132591" y="2199931"/>
                </a:lnTo>
                <a:lnTo>
                  <a:pt x="3139168" y="2178846"/>
                </a:lnTo>
                <a:lnTo>
                  <a:pt x="3145971" y="2157534"/>
                </a:lnTo>
                <a:lnTo>
                  <a:pt x="3152095" y="2136222"/>
                </a:lnTo>
                <a:lnTo>
                  <a:pt x="3157991" y="2114683"/>
                </a:lnTo>
                <a:lnTo>
                  <a:pt x="3163434" y="2093145"/>
                </a:lnTo>
                <a:lnTo>
                  <a:pt x="3168650" y="2071379"/>
                </a:lnTo>
                <a:lnTo>
                  <a:pt x="3173639" y="2049387"/>
                </a:lnTo>
                <a:lnTo>
                  <a:pt x="3178402" y="2027395"/>
                </a:lnTo>
                <a:lnTo>
                  <a:pt x="3182711" y="2005403"/>
                </a:lnTo>
                <a:lnTo>
                  <a:pt x="3186566" y="1982958"/>
                </a:lnTo>
                <a:lnTo>
                  <a:pt x="3190195" y="1960739"/>
                </a:lnTo>
                <a:lnTo>
                  <a:pt x="3193596" y="1938293"/>
                </a:lnTo>
                <a:lnTo>
                  <a:pt x="3196545" y="1915621"/>
                </a:lnTo>
                <a:lnTo>
                  <a:pt x="3199039" y="1893175"/>
                </a:lnTo>
                <a:lnTo>
                  <a:pt x="3201307" y="1870276"/>
                </a:lnTo>
                <a:lnTo>
                  <a:pt x="3203121" y="1847151"/>
                </a:lnTo>
                <a:lnTo>
                  <a:pt x="3204709" y="1824478"/>
                </a:lnTo>
                <a:lnTo>
                  <a:pt x="3205843" y="1801353"/>
                </a:lnTo>
                <a:lnTo>
                  <a:pt x="3206750" y="1778000"/>
                </a:lnTo>
                <a:close/>
                <a:moveTo>
                  <a:pt x="2498926" y="1778000"/>
                </a:moveTo>
                <a:lnTo>
                  <a:pt x="3051175" y="1778000"/>
                </a:lnTo>
                <a:lnTo>
                  <a:pt x="3050493" y="1798630"/>
                </a:lnTo>
                <a:lnTo>
                  <a:pt x="3049584" y="1819033"/>
                </a:lnTo>
                <a:lnTo>
                  <a:pt x="3047994" y="1839436"/>
                </a:lnTo>
                <a:lnTo>
                  <a:pt x="3046175" y="1859613"/>
                </a:lnTo>
                <a:lnTo>
                  <a:pt x="3044357" y="1880016"/>
                </a:lnTo>
                <a:lnTo>
                  <a:pt x="3041857" y="1899965"/>
                </a:lnTo>
                <a:lnTo>
                  <a:pt x="3039358" y="1919915"/>
                </a:lnTo>
                <a:lnTo>
                  <a:pt x="3036403" y="1939865"/>
                </a:lnTo>
                <a:lnTo>
                  <a:pt x="3032994" y="1959588"/>
                </a:lnTo>
                <a:lnTo>
                  <a:pt x="3029358" y="1979311"/>
                </a:lnTo>
                <a:lnTo>
                  <a:pt x="3025722" y="1998807"/>
                </a:lnTo>
                <a:lnTo>
                  <a:pt x="3021404" y="2018530"/>
                </a:lnTo>
                <a:lnTo>
                  <a:pt x="3017086" y="2037799"/>
                </a:lnTo>
                <a:lnTo>
                  <a:pt x="3012540" y="2056842"/>
                </a:lnTo>
                <a:lnTo>
                  <a:pt x="3007541" y="2076112"/>
                </a:lnTo>
                <a:lnTo>
                  <a:pt x="3002086" y="2095381"/>
                </a:lnTo>
                <a:lnTo>
                  <a:pt x="2996632" y="2114198"/>
                </a:lnTo>
                <a:lnTo>
                  <a:pt x="2990950" y="2133014"/>
                </a:lnTo>
                <a:lnTo>
                  <a:pt x="2984587" y="2151603"/>
                </a:lnTo>
                <a:lnTo>
                  <a:pt x="2978224" y="2170193"/>
                </a:lnTo>
                <a:lnTo>
                  <a:pt x="2971633" y="2188782"/>
                </a:lnTo>
                <a:lnTo>
                  <a:pt x="2964815" y="2207145"/>
                </a:lnTo>
                <a:lnTo>
                  <a:pt x="2957543" y="2225281"/>
                </a:lnTo>
                <a:lnTo>
                  <a:pt x="2950043" y="2243190"/>
                </a:lnTo>
                <a:lnTo>
                  <a:pt x="2942316" y="2261100"/>
                </a:lnTo>
                <a:lnTo>
                  <a:pt x="2934362" y="2279009"/>
                </a:lnTo>
                <a:lnTo>
                  <a:pt x="2926180" y="2296465"/>
                </a:lnTo>
                <a:lnTo>
                  <a:pt x="2917772" y="2314148"/>
                </a:lnTo>
                <a:lnTo>
                  <a:pt x="2909136" y="2331604"/>
                </a:lnTo>
                <a:lnTo>
                  <a:pt x="2900272" y="2348606"/>
                </a:lnTo>
                <a:lnTo>
                  <a:pt x="2890955" y="2365609"/>
                </a:lnTo>
                <a:lnTo>
                  <a:pt x="2881637" y="2382838"/>
                </a:lnTo>
                <a:lnTo>
                  <a:pt x="2403475" y="2107397"/>
                </a:lnTo>
                <a:lnTo>
                  <a:pt x="2413475" y="2088807"/>
                </a:lnTo>
                <a:lnTo>
                  <a:pt x="2423247" y="2069764"/>
                </a:lnTo>
                <a:lnTo>
                  <a:pt x="2432110" y="2050721"/>
                </a:lnTo>
                <a:lnTo>
                  <a:pt x="2440746" y="2031225"/>
                </a:lnTo>
                <a:lnTo>
                  <a:pt x="2444837" y="2021250"/>
                </a:lnTo>
                <a:lnTo>
                  <a:pt x="2448701" y="2011275"/>
                </a:lnTo>
                <a:lnTo>
                  <a:pt x="2452564" y="2001301"/>
                </a:lnTo>
                <a:lnTo>
                  <a:pt x="2456200" y="1991326"/>
                </a:lnTo>
                <a:lnTo>
                  <a:pt x="2459609" y="1981351"/>
                </a:lnTo>
                <a:lnTo>
                  <a:pt x="2463245" y="1970923"/>
                </a:lnTo>
                <a:lnTo>
                  <a:pt x="2466427" y="1960721"/>
                </a:lnTo>
                <a:lnTo>
                  <a:pt x="2469382" y="1950293"/>
                </a:lnTo>
                <a:lnTo>
                  <a:pt x="2472336" y="1940091"/>
                </a:lnTo>
                <a:lnTo>
                  <a:pt x="2475290" y="1929663"/>
                </a:lnTo>
                <a:lnTo>
                  <a:pt x="2477790" y="1919008"/>
                </a:lnTo>
                <a:lnTo>
                  <a:pt x="2480517" y="1908580"/>
                </a:lnTo>
                <a:lnTo>
                  <a:pt x="2482790" y="1897925"/>
                </a:lnTo>
                <a:lnTo>
                  <a:pt x="2485063" y="1887270"/>
                </a:lnTo>
                <a:lnTo>
                  <a:pt x="2487108" y="1876615"/>
                </a:lnTo>
                <a:lnTo>
                  <a:pt x="2488926" y="1865733"/>
                </a:lnTo>
                <a:lnTo>
                  <a:pt x="2490744" y="1855079"/>
                </a:lnTo>
                <a:lnTo>
                  <a:pt x="2492562" y="1844197"/>
                </a:lnTo>
                <a:lnTo>
                  <a:pt x="2493926" y="1833315"/>
                </a:lnTo>
                <a:lnTo>
                  <a:pt x="2495290" y="1822434"/>
                </a:lnTo>
                <a:lnTo>
                  <a:pt x="2496426" y="1811325"/>
                </a:lnTo>
                <a:lnTo>
                  <a:pt x="2497562" y="1800444"/>
                </a:lnTo>
                <a:lnTo>
                  <a:pt x="2498244" y="1789109"/>
                </a:lnTo>
                <a:lnTo>
                  <a:pt x="2498926" y="1778000"/>
                </a:lnTo>
                <a:close/>
                <a:moveTo>
                  <a:pt x="1949419" y="1778000"/>
                </a:moveTo>
                <a:lnTo>
                  <a:pt x="2343150" y="1778000"/>
                </a:lnTo>
                <a:lnTo>
                  <a:pt x="2341792" y="1795189"/>
                </a:lnTo>
                <a:lnTo>
                  <a:pt x="2339754" y="1811700"/>
                </a:lnTo>
                <a:lnTo>
                  <a:pt x="2337490" y="1828437"/>
                </a:lnTo>
                <a:lnTo>
                  <a:pt x="2334773" y="1844721"/>
                </a:lnTo>
                <a:lnTo>
                  <a:pt x="2331603" y="1861232"/>
                </a:lnTo>
                <a:lnTo>
                  <a:pt x="2327981" y="1877516"/>
                </a:lnTo>
                <a:lnTo>
                  <a:pt x="2323905" y="1893348"/>
                </a:lnTo>
                <a:lnTo>
                  <a:pt x="2319603" y="1909180"/>
                </a:lnTo>
                <a:lnTo>
                  <a:pt x="2314622" y="1925012"/>
                </a:lnTo>
                <a:lnTo>
                  <a:pt x="2309415" y="1940166"/>
                </a:lnTo>
                <a:lnTo>
                  <a:pt x="2303754" y="1955545"/>
                </a:lnTo>
                <a:lnTo>
                  <a:pt x="2297415" y="1970699"/>
                </a:lnTo>
                <a:lnTo>
                  <a:pt x="2291075" y="1985626"/>
                </a:lnTo>
                <a:lnTo>
                  <a:pt x="2284057" y="2000101"/>
                </a:lnTo>
                <a:lnTo>
                  <a:pt x="2277038" y="2014803"/>
                </a:lnTo>
                <a:lnTo>
                  <a:pt x="2269340" y="2028825"/>
                </a:lnTo>
                <a:lnTo>
                  <a:pt x="1930400" y="1833412"/>
                </a:lnTo>
                <a:lnTo>
                  <a:pt x="1933796" y="1827080"/>
                </a:lnTo>
                <a:lnTo>
                  <a:pt x="1936740" y="1820294"/>
                </a:lnTo>
                <a:lnTo>
                  <a:pt x="1939457" y="1813509"/>
                </a:lnTo>
                <a:lnTo>
                  <a:pt x="1941947" y="1806724"/>
                </a:lnTo>
                <a:lnTo>
                  <a:pt x="1943985" y="1799487"/>
                </a:lnTo>
                <a:lnTo>
                  <a:pt x="1946249" y="1792701"/>
                </a:lnTo>
                <a:lnTo>
                  <a:pt x="1948060" y="1785464"/>
                </a:lnTo>
                <a:lnTo>
                  <a:pt x="1949419" y="1778000"/>
                </a:lnTo>
                <a:close/>
                <a:moveTo>
                  <a:pt x="1130300" y="1778000"/>
                </a:moveTo>
                <a:lnTo>
                  <a:pt x="1525535" y="1778000"/>
                </a:lnTo>
                <a:lnTo>
                  <a:pt x="1527127" y="1785504"/>
                </a:lnTo>
                <a:lnTo>
                  <a:pt x="1528719" y="1792781"/>
                </a:lnTo>
                <a:lnTo>
                  <a:pt x="1530993" y="1799603"/>
                </a:lnTo>
                <a:lnTo>
                  <a:pt x="1533267" y="1806880"/>
                </a:lnTo>
                <a:lnTo>
                  <a:pt x="1535769" y="1813702"/>
                </a:lnTo>
                <a:lnTo>
                  <a:pt x="1538498" y="1820524"/>
                </a:lnTo>
                <a:lnTo>
                  <a:pt x="1541454" y="1827346"/>
                </a:lnTo>
                <a:lnTo>
                  <a:pt x="1544638" y="1833713"/>
                </a:lnTo>
                <a:lnTo>
                  <a:pt x="1204435" y="2030413"/>
                </a:lnTo>
                <a:lnTo>
                  <a:pt x="1196703" y="2016087"/>
                </a:lnTo>
                <a:lnTo>
                  <a:pt x="1189426" y="2001534"/>
                </a:lnTo>
                <a:lnTo>
                  <a:pt x="1182604" y="1986753"/>
                </a:lnTo>
                <a:lnTo>
                  <a:pt x="1176009" y="1971744"/>
                </a:lnTo>
                <a:lnTo>
                  <a:pt x="1169869" y="1956509"/>
                </a:lnTo>
                <a:lnTo>
                  <a:pt x="1164184" y="1941045"/>
                </a:lnTo>
                <a:lnTo>
                  <a:pt x="1158953" y="1925810"/>
                </a:lnTo>
                <a:lnTo>
                  <a:pt x="1153950" y="1909892"/>
                </a:lnTo>
                <a:lnTo>
                  <a:pt x="1149402" y="1893974"/>
                </a:lnTo>
                <a:lnTo>
                  <a:pt x="1145536" y="1878056"/>
                </a:lnTo>
                <a:lnTo>
                  <a:pt x="1141898" y="1861683"/>
                </a:lnTo>
                <a:lnTo>
                  <a:pt x="1138486" y="1845083"/>
                </a:lnTo>
                <a:lnTo>
                  <a:pt x="1135758" y="1828710"/>
                </a:lnTo>
                <a:lnTo>
                  <a:pt x="1133483" y="1811883"/>
                </a:lnTo>
                <a:lnTo>
                  <a:pt x="1131664" y="1795283"/>
                </a:lnTo>
                <a:lnTo>
                  <a:pt x="1130300" y="1778000"/>
                </a:lnTo>
                <a:close/>
                <a:moveTo>
                  <a:pt x="423863" y="1778000"/>
                </a:moveTo>
                <a:lnTo>
                  <a:pt x="974952" y="1778000"/>
                </a:lnTo>
                <a:lnTo>
                  <a:pt x="975406" y="1789109"/>
                </a:lnTo>
                <a:lnTo>
                  <a:pt x="976313" y="1800444"/>
                </a:lnTo>
                <a:lnTo>
                  <a:pt x="977447" y="1811325"/>
                </a:lnTo>
                <a:lnTo>
                  <a:pt x="978581" y="1822434"/>
                </a:lnTo>
                <a:lnTo>
                  <a:pt x="979715" y="1833315"/>
                </a:lnTo>
                <a:lnTo>
                  <a:pt x="981302" y="1844197"/>
                </a:lnTo>
                <a:lnTo>
                  <a:pt x="982890" y="1855079"/>
                </a:lnTo>
                <a:lnTo>
                  <a:pt x="984478" y="1865733"/>
                </a:lnTo>
                <a:lnTo>
                  <a:pt x="986519" y="1876615"/>
                </a:lnTo>
                <a:lnTo>
                  <a:pt x="988786" y="1887270"/>
                </a:lnTo>
                <a:lnTo>
                  <a:pt x="991054" y="1897925"/>
                </a:lnTo>
                <a:lnTo>
                  <a:pt x="993095" y="1908580"/>
                </a:lnTo>
                <a:lnTo>
                  <a:pt x="995590" y="1919008"/>
                </a:lnTo>
                <a:lnTo>
                  <a:pt x="998311" y="1929663"/>
                </a:lnTo>
                <a:lnTo>
                  <a:pt x="1001033" y="1940091"/>
                </a:lnTo>
                <a:lnTo>
                  <a:pt x="1004208" y="1950293"/>
                </a:lnTo>
                <a:lnTo>
                  <a:pt x="1007383" y="1960721"/>
                </a:lnTo>
                <a:lnTo>
                  <a:pt x="1010558" y="1970923"/>
                </a:lnTo>
                <a:lnTo>
                  <a:pt x="1013960" y="1981351"/>
                </a:lnTo>
                <a:lnTo>
                  <a:pt x="1017588" y="1991326"/>
                </a:lnTo>
                <a:lnTo>
                  <a:pt x="1021217" y="2001301"/>
                </a:lnTo>
                <a:lnTo>
                  <a:pt x="1024845" y="2011275"/>
                </a:lnTo>
                <a:lnTo>
                  <a:pt x="1028928" y="2021250"/>
                </a:lnTo>
                <a:lnTo>
                  <a:pt x="1032783" y="2031225"/>
                </a:lnTo>
                <a:lnTo>
                  <a:pt x="1037092" y="2040973"/>
                </a:lnTo>
                <a:lnTo>
                  <a:pt x="1041401" y="2050721"/>
                </a:lnTo>
                <a:lnTo>
                  <a:pt x="1050472" y="2069764"/>
                </a:lnTo>
                <a:lnTo>
                  <a:pt x="1059997" y="2088807"/>
                </a:lnTo>
                <a:lnTo>
                  <a:pt x="1069976" y="2107397"/>
                </a:lnTo>
                <a:lnTo>
                  <a:pt x="593045" y="2382838"/>
                </a:lnTo>
                <a:lnTo>
                  <a:pt x="583747" y="2365609"/>
                </a:lnTo>
                <a:lnTo>
                  <a:pt x="574449" y="2348606"/>
                </a:lnTo>
                <a:lnTo>
                  <a:pt x="565604" y="2331604"/>
                </a:lnTo>
                <a:lnTo>
                  <a:pt x="556986" y="2314148"/>
                </a:lnTo>
                <a:lnTo>
                  <a:pt x="548368" y="2296465"/>
                </a:lnTo>
                <a:lnTo>
                  <a:pt x="540204" y="2279009"/>
                </a:lnTo>
                <a:lnTo>
                  <a:pt x="532266" y="2261100"/>
                </a:lnTo>
                <a:lnTo>
                  <a:pt x="524556" y="2243190"/>
                </a:lnTo>
                <a:lnTo>
                  <a:pt x="517299" y="2225281"/>
                </a:lnTo>
                <a:lnTo>
                  <a:pt x="510041" y="2207145"/>
                </a:lnTo>
                <a:lnTo>
                  <a:pt x="503011" y="2188782"/>
                </a:lnTo>
                <a:lnTo>
                  <a:pt x="496661" y="2170193"/>
                </a:lnTo>
                <a:lnTo>
                  <a:pt x="490311" y="2151603"/>
                </a:lnTo>
                <a:lnTo>
                  <a:pt x="483961" y="2133014"/>
                </a:lnTo>
                <a:lnTo>
                  <a:pt x="478291" y="2114198"/>
                </a:lnTo>
                <a:lnTo>
                  <a:pt x="472849" y="2095381"/>
                </a:lnTo>
                <a:lnTo>
                  <a:pt x="467406" y="2076112"/>
                </a:lnTo>
                <a:lnTo>
                  <a:pt x="462416" y="2056842"/>
                </a:lnTo>
                <a:lnTo>
                  <a:pt x="457881" y="2037799"/>
                </a:lnTo>
                <a:lnTo>
                  <a:pt x="453572" y="2018530"/>
                </a:lnTo>
                <a:lnTo>
                  <a:pt x="449263" y="1998807"/>
                </a:lnTo>
                <a:lnTo>
                  <a:pt x="445634" y="1979311"/>
                </a:lnTo>
                <a:lnTo>
                  <a:pt x="441779" y="1959588"/>
                </a:lnTo>
                <a:lnTo>
                  <a:pt x="438604" y="1939865"/>
                </a:lnTo>
                <a:lnTo>
                  <a:pt x="435882" y="1919915"/>
                </a:lnTo>
                <a:lnTo>
                  <a:pt x="433161" y="1899965"/>
                </a:lnTo>
                <a:lnTo>
                  <a:pt x="430666" y="1880016"/>
                </a:lnTo>
                <a:lnTo>
                  <a:pt x="428625" y="1859613"/>
                </a:lnTo>
                <a:lnTo>
                  <a:pt x="427038" y="1839436"/>
                </a:lnTo>
                <a:lnTo>
                  <a:pt x="425450" y="1819033"/>
                </a:lnTo>
                <a:lnTo>
                  <a:pt x="424543" y="1798630"/>
                </a:lnTo>
                <a:lnTo>
                  <a:pt x="423863" y="1778000"/>
                </a:lnTo>
                <a:close/>
                <a:moveTo>
                  <a:pt x="1588" y="1778000"/>
                </a:moveTo>
                <a:lnTo>
                  <a:pt x="268288" y="1778000"/>
                </a:lnTo>
                <a:lnTo>
                  <a:pt x="268968" y="1801353"/>
                </a:lnTo>
                <a:lnTo>
                  <a:pt x="270329" y="1824478"/>
                </a:lnTo>
                <a:lnTo>
                  <a:pt x="271690" y="1847151"/>
                </a:lnTo>
                <a:lnTo>
                  <a:pt x="273731" y="1870276"/>
                </a:lnTo>
                <a:lnTo>
                  <a:pt x="275998" y="1893175"/>
                </a:lnTo>
                <a:lnTo>
                  <a:pt x="278493" y="1915621"/>
                </a:lnTo>
                <a:lnTo>
                  <a:pt x="281441" y="1938293"/>
                </a:lnTo>
                <a:lnTo>
                  <a:pt x="284616" y="1960739"/>
                </a:lnTo>
                <a:lnTo>
                  <a:pt x="288472" y="1982958"/>
                </a:lnTo>
                <a:lnTo>
                  <a:pt x="292327" y="2005403"/>
                </a:lnTo>
                <a:lnTo>
                  <a:pt x="296636" y="2027395"/>
                </a:lnTo>
                <a:lnTo>
                  <a:pt x="301398" y="2049387"/>
                </a:lnTo>
                <a:lnTo>
                  <a:pt x="306161" y="2071379"/>
                </a:lnTo>
                <a:lnTo>
                  <a:pt x="311377" y="2093145"/>
                </a:lnTo>
                <a:lnTo>
                  <a:pt x="316820" y="2114683"/>
                </a:lnTo>
                <a:lnTo>
                  <a:pt x="322943" y="2136222"/>
                </a:lnTo>
                <a:lnTo>
                  <a:pt x="329066" y="2157534"/>
                </a:lnTo>
                <a:lnTo>
                  <a:pt x="335643" y="2178846"/>
                </a:lnTo>
                <a:lnTo>
                  <a:pt x="342447" y="2199931"/>
                </a:lnTo>
                <a:lnTo>
                  <a:pt x="349704" y="2220790"/>
                </a:lnTo>
                <a:lnTo>
                  <a:pt x="356961" y="2241648"/>
                </a:lnTo>
                <a:lnTo>
                  <a:pt x="364898" y="2262507"/>
                </a:lnTo>
                <a:lnTo>
                  <a:pt x="372836" y="2282912"/>
                </a:lnTo>
                <a:lnTo>
                  <a:pt x="381454" y="2303317"/>
                </a:lnTo>
                <a:lnTo>
                  <a:pt x="390072" y="2323268"/>
                </a:lnTo>
                <a:lnTo>
                  <a:pt x="398916" y="2343447"/>
                </a:lnTo>
                <a:lnTo>
                  <a:pt x="408215" y="2363625"/>
                </a:lnTo>
                <a:lnTo>
                  <a:pt x="417740" y="2383123"/>
                </a:lnTo>
                <a:lnTo>
                  <a:pt x="427491" y="2402621"/>
                </a:lnTo>
                <a:lnTo>
                  <a:pt x="437697" y="2422346"/>
                </a:lnTo>
                <a:lnTo>
                  <a:pt x="448129" y="2441391"/>
                </a:lnTo>
                <a:lnTo>
                  <a:pt x="458788" y="2460436"/>
                </a:lnTo>
                <a:lnTo>
                  <a:pt x="227466" y="2593975"/>
                </a:lnTo>
                <a:lnTo>
                  <a:pt x="214540" y="2571303"/>
                </a:lnTo>
                <a:lnTo>
                  <a:pt x="202066" y="2548177"/>
                </a:lnTo>
                <a:lnTo>
                  <a:pt x="190273" y="2525052"/>
                </a:lnTo>
                <a:lnTo>
                  <a:pt x="178254" y="2501699"/>
                </a:lnTo>
                <a:lnTo>
                  <a:pt x="166915" y="2478120"/>
                </a:lnTo>
                <a:lnTo>
                  <a:pt x="156029" y="2454314"/>
                </a:lnTo>
                <a:lnTo>
                  <a:pt x="145370" y="2430508"/>
                </a:lnTo>
                <a:lnTo>
                  <a:pt x="134938" y="2406249"/>
                </a:lnTo>
                <a:lnTo>
                  <a:pt x="124959" y="2381989"/>
                </a:lnTo>
                <a:lnTo>
                  <a:pt x="115434" y="2357277"/>
                </a:lnTo>
                <a:lnTo>
                  <a:pt x="106136" y="2332564"/>
                </a:lnTo>
                <a:lnTo>
                  <a:pt x="97291" y="2307851"/>
                </a:lnTo>
                <a:lnTo>
                  <a:pt x="88900" y="2282685"/>
                </a:lnTo>
                <a:lnTo>
                  <a:pt x="80736" y="2257519"/>
                </a:lnTo>
                <a:lnTo>
                  <a:pt x="73025" y="2232126"/>
                </a:lnTo>
                <a:lnTo>
                  <a:pt x="65541" y="2206733"/>
                </a:lnTo>
                <a:lnTo>
                  <a:pt x="58511" y="2180886"/>
                </a:lnTo>
                <a:lnTo>
                  <a:pt x="51934" y="2155040"/>
                </a:lnTo>
                <a:lnTo>
                  <a:pt x="45811" y="2128967"/>
                </a:lnTo>
                <a:lnTo>
                  <a:pt x="39688" y="2102667"/>
                </a:lnTo>
                <a:lnTo>
                  <a:pt x="34472" y="2076594"/>
                </a:lnTo>
                <a:lnTo>
                  <a:pt x="29256" y="2050067"/>
                </a:lnTo>
                <a:lnTo>
                  <a:pt x="24947" y="2023541"/>
                </a:lnTo>
                <a:lnTo>
                  <a:pt x="20411" y="1996788"/>
                </a:lnTo>
                <a:lnTo>
                  <a:pt x="16782" y="1969581"/>
                </a:lnTo>
                <a:lnTo>
                  <a:pt x="13154" y="1942601"/>
                </a:lnTo>
                <a:lnTo>
                  <a:pt x="10206" y="1915621"/>
                </a:lnTo>
                <a:lnTo>
                  <a:pt x="7711" y="1888414"/>
                </a:lnTo>
                <a:lnTo>
                  <a:pt x="5443" y="1861207"/>
                </a:lnTo>
                <a:lnTo>
                  <a:pt x="3856" y="1833547"/>
                </a:lnTo>
                <a:lnTo>
                  <a:pt x="2495" y="1805887"/>
                </a:lnTo>
                <a:lnTo>
                  <a:pt x="1588" y="1778000"/>
                </a:lnTo>
                <a:close/>
                <a:moveTo>
                  <a:pt x="1736726" y="1598612"/>
                </a:moveTo>
                <a:lnTo>
                  <a:pt x="1743971" y="1598839"/>
                </a:lnTo>
                <a:lnTo>
                  <a:pt x="1750763" y="1599291"/>
                </a:lnTo>
                <a:lnTo>
                  <a:pt x="1757782" y="1600197"/>
                </a:lnTo>
                <a:lnTo>
                  <a:pt x="1764348" y="1601556"/>
                </a:lnTo>
                <a:lnTo>
                  <a:pt x="1771141" y="1602914"/>
                </a:lnTo>
                <a:lnTo>
                  <a:pt x="1777707" y="1604952"/>
                </a:lnTo>
                <a:lnTo>
                  <a:pt x="1784273" y="1606989"/>
                </a:lnTo>
                <a:lnTo>
                  <a:pt x="1790386" y="1609480"/>
                </a:lnTo>
                <a:lnTo>
                  <a:pt x="1796499" y="1612423"/>
                </a:lnTo>
                <a:lnTo>
                  <a:pt x="1802612" y="1615367"/>
                </a:lnTo>
                <a:lnTo>
                  <a:pt x="1808273" y="1618537"/>
                </a:lnTo>
                <a:lnTo>
                  <a:pt x="1813933" y="1622386"/>
                </a:lnTo>
                <a:lnTo>
                  <a:pt x="1819367" y="1626008"/>
                </a:lnTo>
                <a:lnTo>
                  <a:pt x="1824574" y="1630310"/>
                </a:lnTo>
                <a:lnTo>
                  <a:pt x="1829555" y="1634612"/>
                </a:lnTo>
                <a:lnTo>
                  <a:pt x="1834310" y="1639140"/>
                </a:lnTo>
                <a:lnTo>
                  <a:pt x="1838838" y="1643895"/>
                </a:lnTo>
                <a:lnTo>
                  <a:pt x="1843140" y="1649102"/>
                </a:lnTo>
                <a:lnTo>
                  <a:pt x="1847216" y="1654310"/>
                </a:lnTo>
                <a:lnTo>
                  <a:pt x="1851291" y="1659744"/>
                </a:lnTo>
                <a:lnTo>
                  <a:pt x="1854687" y="1665178"/>
                </a:lnTo>
                <a:lnTo>
                  <a:pt x="1858310" y="1671065"/>
                </a:lnTo>
                <a:lnTo>
                  <a:pt x="1861253" y="1676951"/>
                </a:lnTo>
                <a:lnTo>
                  <a:pt x="1863970" y="1682838"/>
                </a:lnTo>
                <a:lnTo>
                  <a:pt x="1866461" y="1689404"/>
                </a:lnTo>
                <a:lnTo>
                  <a:pt x="1868725" y="1695744"/>
                </a:lnTo>
                <a:lnTo>
                  <a:pt x="1870310" y="1702310"/>
                </a:lnTo>
                <a:lnTo>
                  <a:pt x="1872121" y="1708876"/>
                </a:lnTo>
                <a:lnTo>
                  <a:pt x="1873253" y="1715895"/>
                </a:lnTo>
                <a:lnTo>
                  <a:pt x="1874159" y="1722687"/>
                </a:lnTo>
                <a:lnTo>
                  <a:pt x="1874612" y="1729706"/>
                </a:lnTo>
                <a:lnTo>
                  <a:pt x="1874838" y="1736951"/>
                </a:lnTo>
                <a:lnTo>
                  <a:pt x="1874612" y="1743744"/>
                </a:lnTo>
                <a:lnTo>
                  <a:pt x="1874159" y="1750989"/>
                </a:lnTo>
                <a:lnTo>
                  <a:pt x="1873253" y="1757781"/>
                </a:lnTo>
                <a:lnTo>
                  <a:pt x="1872121" y="1764574"/>
                </a:lnTo>
                <a:lnTo>
                  <a:pt x="1870310" y="1771366"/>
                </a:lnTo>
                <a:lnTo>
                  <a:pt x="1868725" y="1777706"/>
                </a:lnTo>
                <a:lnTo>
                  <a:pt x="1866461" y="1784272"/>
                </a:lnTo>
                <a:lnTo>
                  <a:pt x="1863970" y="1790611"/>
                </a:lnTo>
                <a:lnTo>
                  <a:pt x="1861253" y="1796498"/>
                </a:lnTo>
                <a:lnTo>
                  <a:pt x="1858310" y="1802385"/>
                </a:lnTo>
                <a:lnTo>
                  <a:pt x="1854687" y="1808498"/>
                </a:lnTo>
                <a:lnTo>
                  <a:pt x="1851291" y="1813932"/>
                </a:lnTo>
                <a:lnTo>
                  <a:pt x="1847216" y="1819366"/>
                </a:lnTo>
                <a:lnTo>
                  <a:pt x="1843140" y="1824573"/>
                </a:lnTo>
                <a:lnTo>
                  <a:pt x="1838838" y="1829781"/>
                </a:lnTo>
                <a:lnTo>
                  <a:pt x="1834310" y="1834309"/>
                </a:lnTo>
                <a:lnTo>
                  <a:pt x="1829555" y="1838837"/>
                </a:lnTo>
                <a:lnTo>
                  <a:pt x="1824574" y="1843366"/>
                </a:lnTo>
                <a:lnTo>
                  <a:pt x="1819367" y="1847215"/>
                </a:lnTo>
                <a:lnTo>
                  <a:pt x="1813933" y="1851290"/>
                </a:lnTo>
                <a:lnTo>
                  <a:pt x="1808273" y="1854913"/>
                </a:lnTo>
                <a:lnTo>
                  <a:pt x="1802612" y="1858083"/>
                </a:lnTo>
                <a:lnTo>
                  <a:pt x="1796499" y="1861252"/>
                </a:lnTo>
                <a:lnTo>
                  <a:pt x="1790386" y="1864196"/>
                </a:lnTo>
                <a:lnTo>
                  <a:pt x="1784273" y="1866686"/>
                </a:lnTo>
                <a:lnTo>
                  <a:pt x="1777707" y="1868498"/>
                </a:lnTo>
                <a:lnTo>
                  <a:pt x="1771141" y="1870535"/>
                </a:lnTo>
                <a:lnTo>
                  <a:pt x="1764348" y="1872120"/>
                </a:lnTo>
                <a:lnTo>
                  <a:pt x="1757782" y="1873252"/>
                </a:lnTo>
                <a:lnTo>
                  <a:pt x="1750763" y="1874158"/>
                </a:lnTo>
                <a:lnTo>
                  <a:pt x="1743971" y="1874837"/>
                </a:lnTo>
                <a:lnTo>
                  <a:pt x="1736726" y="1874837"/>
                </a:lnTo>
                <a:lnTo>
                  <a:pt x="1729481" y="1874837"/>
                </a:lnTo>
                <a:lnTo>
                  <a:pt x="1722688" y="1874158"/>
                </a:lnTo>
                <a:lnTo>
                  <a:pt x="1715669" y="1873252"/>
                </a:lnTo>
                <a:lnTo>
                  <a:pt x="1708877" y="1872120"/>
                </a:lnTo>
                <a:lnTo>
                  <a:pt x="1702311" y="1870535"/>
                </a:lnTo>
                <a:lnTo>
                  <a:pt x="1695518" y="1868498"/>
                </a:lnTo>
                <a:lnTo>
                  <a:pt x="1689179" y="1866686"/>
                </a:lnTo>
                <a:lnTo>
                  <a:pt x="1683066" y="1864196"/>
                </a:lnTo>
                <a:lnTo>
                  <a:pt x="1676726" y="1861252"/>
                </a:lnTo>
                <a:lnTo>
                  <a:pt x="1670839" y="1858083"/>
                </a:lnTo>
                <a:lnTo>
                  <a:pt x="1665179" y="1854913"/>
                </a:lnTo>
                <a:lnTo>
                  <a:pt x="1659519" y="1851290"/>
                </a:lnTo>
                <a:lnTo>
                  <a:pt x="1654085" y="1847215"/>
                </a:lnTo>
                <a:lnTo>
                  <a:pt x="1648877" y="1843366"/>
                </a:lnTo>
                <a:lnTo>
                  <a:pt x="1643896" y="1838837"/>
                </a:lnTo>
                <a:lnTo>
                  <a:pt x="1638915" y="1834309"/>
                </a:lnTo>
                <a:lnTo>
                  <a:pt x="1634387" y="1829781"/>
                </a:lnTo>
                <a:lnTo>
                  <a:pt x="1630085" y="1824573"/>
                </a:lnTo>
                <a:lnTo>
                  <a:pt x="1626009" y="1819366"/>
                </a:lnTo>
                <a:lnTo>
                  <a:pt x="1622160" y="1813932"/>
                </a:lnTo>
                <a:lnTo>
                  <a:pt x="1618538" y="1808498"/>
                </a:lnTo>
                <a:lnTo>
                  <a:pt x="1615141" y="1802385"/>
                </a:lnTo>
                <a:lnTo>
                  <a:pt x="1612198" y="1796498"/>
                </a:lnTo>
                <a:lnTo>
                  <a:pt x="1609481" y="1790611"/>
                </a:lnTo>
                <a:lnTo>
                  <a:pt x="1606991" y="1784272"/>
                </a:lnTo>
                <a:lnTo>
                  <a:pt x="1604726" y="1777706"/>
                </a:lnTo>
                <a:lnTo>
                  <a:pt x="1602915" y="1771366"/>
                </a:lnTo>
                <a:lnTo>
                  <a:pt x="1601330" y="1764574"/>
                </a:lnTo>
                <a:lnTo>
                  <a:pt x="1599972" y="1757781"/>
                </a:lnTo>
                <a:lnTo>
                  <a:pt x="1599292" y="1750989"/>
                </a:lnTo>
                <a:lnTo>
                  <a:pt x="1598840" y="1743744"/>
                </a:lnTo>
                <a:lnTo>
                  <a:pt x="1598613" y="1736951"/>
                </a:lnTo>
                <a:lnTo>
                  <a:pt x="1598840" y="1729706"/>
                </a:lnTo>
                <a:lnTo>
                  <a:pt x="1599292" y="1722687"/>
                </a:lnTo>
                <a:lnTo>
                  <a:pt x="1599972" y="1715895"/>
                </a:lnTo>
                <a:lnTo>
                  <a:pt x="1601330" y="1708876"/>
                </a:lnTo>
                <a:lnTo>
                  <a:pt x="1602915" y="1702310"/>
                </a:lnTo>
                <a:lnTo>
                  <a:pt x="1604726" y="1695744"/>
                </a:lnTo>
                <a:lnTo>
                  <a:pt x="1606991" y="1689404"/>
                </a:lnTo>
                <a:lnTo>
                  <a:pt x="1609481" y="1682838"/>
                </a:lnTo>
                <a:lnTo>
                  <a:pt x="1612198" y="1676951"/>
                </a:lnTo>
                <a:lnTo>
                  <a:pt x="1615141" y="1671065"/>
                </a:lnTo>
                <a:lnTo>
                  <a:pt x="1618538" y="1665178"/>
                </a:lnTo>
                <a:lnTo>
                  <a:pt x="1622160" y="1659744"/>
                </a:lnTo>
                <a:lnTo>
                  <a:pt x="1626009" y="1654310"/>
                </a:lnTo>
                <a:lnTo>
                  <a:pt x="1630085" y="1649102"/>
                </a:lnTo>
                <a:lnTo>
                  <a:pt x="1634387" y="1643895"/>
                </a:lnTo>
                <a:lnTo>
                  <a:pt x="1638915" y="1639140"/>
                </a:lnTo>
                <a:lnTo>
                  <a:pt x="1643896" y="1634612"/>
                </a:lnTo>
                <a:lnTo>
                  <a:pt x="1648877" y="1630310"/>
                </a:lnTo>
                <a:lnTo>
                  <a:pt x="1654085" y="1626008"/>
                </a:lnTo>
                <a:lnTo>
                  <a:pt x="1659519" y="1622386"/>
                </a:lnTo>
                <a:lnTo>
                  <a:pt x="1665179" y="1618537"/>
                </a:lnTo>
                <a:lnTo>
                  <a:pt x="1670839" y="1615367"/>
                </a:lnTo>
                <a:lnTo>
                  <a:pt x="1676726" y="1612423"/>
                </a:lnTo>
                <a:lnTo>
                  <a:pt x="1683066" y="1609480"/>
                </a:lnTo>
                <a:lnTo>
                  <a:pt x="1689179" y="1606989"/>
                </a:lnTo>
                <a:lnTo>
                  <a:pt x="1695518" y="1604952"/>
                </a:lnTo>
                <a:lnTo>
                  <a:pt x="1702311" y="1602914"/>
                </a:lnTo>
                <a:lnTo>
                  <a:pt x="1708877" y="1601556"/>
                </a:lnTo>
                <a:lnTo>
                  <a:pt x="1715669" y="1600197"/>
                </a:lnTo>
                <a:lnTo>
                  <a:pt x="1722688" y="1599291"/>
                </a:lnTo>
                <a:lnTo>
                  <a:pt x="1729481" y="1598839"/>
                </a:lnTo>
                <a:lnTo>
                  <a:pt x="1736726" y="1598612"/>
                </a:lnTo>
                <a:close/>
                <a:moveTo>
                  <a:pt x="2282232" y="1468437"/>
                </a:moveTo>
                <a:lnTo>
                  <a:pt x="2289051" y="1483100"/>
                </a:lnTo>
                <a:lnTo>
                  <a:pt x="2295870" y="1497989"/>
                </a:lnTo>
                <a:lnTo>
                  <a:pt x="2302234" y="1512879"/>
                </a:lnTo>
                <a:lnTo>
                  <a:pt x="2307916" y="1528219"/>
                </a:lnTo>
                <a:lnTo>
                  <a:pt x="2313371" y="1543785"/>
                </a:lnTo>
                <a:lnTo>
                  <a:pt x="2318599" y="1559576"/>
                </a:lnTo>
                <a:lnTo>
                  <a:pt x="2323145" y="1575593"/>
                </a:lnTo>
                <a:lnTo>
                  <a:pt x="2327236" y="1591610"/>
                </a:lnTo>
                <a:lnTo>
                  <a:pt x="2331328" y="1607853"/>
                </a:lnTo>
                <a:lnTo>
                  <a:pt x="2334510" y="1624096"/>
                </a:lnTo>
                <a:lnTo>
                  <a:pt x="2337465" y="1640790"/>
                </a:lnTo>
                <a:lnTo>
                  <a:pt x="2339738" y="1657483"/>
                </a:lnTo>
                <a:lnTo>
                  <a:pt x="2341783" y="1674177"/>
                </a:lnTo>
                <a:lnTo>
                  <a:pt x="2343147" y="1691322"/>
                </a:lnTo>
                <a:lnTo>
                  <a:pt x="2344284" y="1708467"/>
                </a:lnTo>
                <a:lnTo>
                  <a:pt x="2344738" y="1725612"/>
                </a:lnTo>
                <a:lnTo>
                  <a:pt x="1952199" y="1725612"/>
                </a:lnTo>
                <a:lnTo>
                  <a:pt x="1951745" y="1717717"/>
                </a:lnTo>
                <a:lnTo>
                  <a:pt x="1950608" y="1709821"/>
                </a:lnTo>
                <a:lnTo>
                  <a:pt x="1949699" y="1701925"/>
                </a:lnTo>
                <a:lnTo>
                  <a:pt x="1948108" y="1694255"/>
                </a:lnTo>
                <a:lnTo>
                  <a:pt x="1946744" y="1686585"/>
                </a:lnTo>
                <a:lnTo>
                  <a:pt x="1944698" y="1678915"/>
                </a:lnTo>
                <a:lnTo>
                  <a:pt x="1942425" y="1671470"/>
                </a:lnTo>
                <a:lnTo>
                  <a:pt x="1939925" y="1664477"/>
                </a:lnTo>
                <a:lnTo>
                  <a:pt x="2282232" y="1468437"/>
                </a:lnTo>
                <a:close/>
                <a:moveTo>
                  <a:pt x="1192596" y="1468437"/>
                </a:moveTo>
                <a:lnTo>
                  <a:pt x="1533525" y="1664251"/>
                </a:lnTo>
                <a:lnTo>
                  <a:pt x="1531259" y="1671470"/>
                </a:lnTo>
                <a:lnTo>
                  <a:pt x="1528994" y="1678915"/>
                </a:lnTo>
                <a:lnTo>
                  <a:pt x="1526955" y="1686585"/>
                </a:lnTo>
                <a:lnTo>
                  <a:pt x="1525370" y="1694255"/>
                </a:lnTo>
                <a:lnTo>
                  <a:pt x="1524010" y="1701925"/>
                </a:lnTo>
                <a:lnTo>
                  <a:pt x="1522878" y="1709821"/>
                </a:lnTo>
                <a:lnTo>
                  <a:pt x="1521972" y="1717717"/>
                </a:lnTo>
                <a:lnTo>
                  <a:pt x="1521519" y="1725612"/>
                </a:lnTo>
                <a:lnTo>
                  <a:pt x="1130300" y="1725612"/>
                </a:lnTo>
                <a:lnTo>
                  <a:pt x="1130753" y="1708242"/>
                </a:lnTo>
                <a:lnTo>
                  <a:pt x="1131659" y="1691322"/>
                </a:lnTo>
                <a:lnTo>
                  <a:pt x="1133245" y="1674177"/>
                </a:lnTo>
                <a:lnTo>
                  <a:pt x="1135283" y="1657483"/>
                </a:lnTo>
                <a:lnTo>
                  <a:pt x="1137322" y="1640790"/>
                </a:lnTo>
                <a:lnTo>
                  <a:pt x="1140494" y="1624096"/>
                </a:lnTo>
                <a:lnTo>
                  <a:pt x="1143665" y="1607627"/>
                </a:lnTo>
                <a:lnTo>
                  <a:pt x="1147290" y="1591610"/>
                </a:lnTo>
                <a:lnTo>
                  <a:pt x="1151594" y="1575368"/>
                </a:lnTo>
                <a:lnTo>
                  <a:pt x="1156351" y="1559576"/>
                </a:lnTo>
                <a:lnTo>
                  <a:pt x="1161108" y="1543785"/>
                </a:lnTo>
                <a:lnTo>
                  <a:pt x="1166998" y="1528219"/>
                </a:lnTo>
                <a:lnTo>
                  <a:pt x="1172661" y="1512879"/>
                </a:lnTo>
                <a:lnTo>
                  <a:pt x="1179004" y="1497989"/>
                </a:lnTo>
                <a:lnTo>
                  <a:pt x="1185800" y="1483100"/>
                </a:lnTo>
                <a:lnTo>
                  <a:pt x="1192596" y="1468437"/>
                </a:lnTo>
                <a:close/>
                <a:moveTo>
                  <a:pt x="2069990" y="1228725"/>
                </a:moveTo>
                <a:lnTo>
                  <a:pt x="2084059" y="1238222"/>
                </a:lnTo>
                <a:lnTo>
                  <a:pt x="2097901" y="1248172"/>
                </a:lnTo>
                <a:lnTo>
                  <a:pt x="2111516" y="1258574"/>
                </a:lnTo>
                <a:lnTo>
                  <a:pt x="2124677" y="1269202"/>
                </a:lnTo>
                <a:lnTo>
                  <a:pt x="2137612" y="1280056"/>
                </a:lnTo>
                <a:lnTo>
                  <a:pt x="2150319" y="1291362"/>
                </a:lnTo>
                <a:lnTo>
                  <a:pt x="2162346" y="1302894"/>
                </a:lnTo>
                <a:lnTo>
                  <a:pt x="2174600" y="1315105"/>
                </a:lnTo>
                <a:lnTo>
                  <a:pt x="2186172" y="1327542"/>
                </a:lnTo>
                <a:lnTo>
                  <a:pt x="2197518" y="1339979"/>
                </a:lnTo>
                <a:lnTo>
                  <a:pt x="2208411" y="1352868"/>
                </a:lnTo>
                <a:lnTo>
                  <a:pt x="2219076" y="1366210"/>
                </a:lnTo>
                <a:lnTo>
                  <a:pt x="2229287" y="1379778"/>
                </a:lnTo>
                <a:lnTo>
                  <a:pt x="2239045" y="1393797"/>
                </a:lnTo>
                <a:lnTo>
                  <a:pt x="2248575" y="1407817"/>
                </a:lnTo>
                <a:lnTo>
                  <a:pt x="2257425" y="1422063"/>
                </a:lnTo>
                <a:lnTo>
                  <a:pt x="1918180" y="1617663"/>
                </a:lnTo>
                <a:lnTo>
                  <a:pt x="1913188" y="1610879"/>
                </a:lnTo>
                <a:lnTo>
                  <a:pt x="1908196" y="1604096"/>
                </a:lnTo>
                <a:lnTo>
                  <a:pt x="1902977" y="1597311"/>
                </a:lnTo>
                <a:lnTo>
                  <a:pt x="1897531" y="1591206"/>
                </a:lnTo>
                <a:lnTo>
                  <a:pt x="1891858" y="1585327"/>
                </a:lnTo>
                <a:lnTo>
                  <a:pt x="1885958" y="1579447"/>
                </a:lnTo>
                <a:lnTo>
                  <a:pt x="1879604" y="1573794"/>
                </a:lnTo>
                <a:lnTo>
                  <a:pt x="1873250" y="1568593"/>
                </a:lnTo>
                <a:lnTo>
                  <a:pt x="2069990" y="1228725"/>
                </a:lnTo>
                <a:close/>
                <a:moveTo>
                  <a:pt x="1405048" y="1228725"/>
                </a:moveTo>
                <a:lnTo>
                  <a:pt x="1601788" y="1568593"/>
                </a:lnTo>
                <a:lnTo>
                  <a:pt x="1595207" y="1573794"/>
                </a:lnTo>
                <a:lnTo>
                  <a:pt x="1589080" y="1579447"/>
                </a:lnTo>
                <a:lnTo>
                  <a:pt x="1583180" y="1585101"/>
                </a:lnTo>
                <a:lnTo>
                  <a:pt x="1577507" y="1591206"/>
                </a:lnTo>
                <a:lnTo>
                  <a:pt x="1572061" y="1597311"/>
                </a:lnTo>
                <a:lnTo>
                  <a:pt x="1566842" y="1604096"/>
                </a:lnTo>
                <a:lnTo>
                  <a:pt x="1561850" y="1610879"/>
                </a:lnTo>
                <a:lnTo>
                  <a:pt x="1557085" y="1617663"/>
                </a:lnTo>
                <a:lnTo>
                  <a:pt x="1217613" y="1422063"/>
                </a:lnTo>
                <a:lnTo>
                  <a:pt x="1226463" y="1407817"/>
                </a:lnTo>
                <a:lnTo>
                  <a:pt x="1235993" y="1393797"/>
                </a:lnTo>
                <a:lnTo>
                  <a:pt x="1245751" y="1379778"/>
                </a:lnTo>
                <a:lnTo>
                  <a:pt x="1255962" y="1366210"/>
                </a:lnTo>
                <a:lnTo>
                  <a:pt x="1266627" y="1352868"/>
                </a:lnTo>
                <a:lnTo>
                  <a:pt x="1277520" y="1339979"/>
                </a:lnTo>
                <a:lnTo>
                  <a:pt x="1288639" y="1327542"/>
                </a:lnTo>
                <a:lnTo>
                  <a:pt x="1300438" y="1315105"/>
                </a:lnTo>
                <a:lnTo>
                  <a:pt x="1312238" y="1302894"/>
                </a:lnTo>
                <a:lnTo>
                  <a:pt x="1324719" y="1291362"/>
                </a:lnTo>
                <a:lnTo>
                  <a:pt x="1337426" y="1280056"/>
                </a:lnTo>
                <a:lnTo>
                  <a:pt x="1350134" y="1269202"/>
                </a:lnTo>
                <a:lnTo>
                  <a:pt x="1363295" y="1258574"/>
                </a:lnTo>
                <a:lnTo>
                  <a:pt x="1377137" y="1248172"/>
                </a:lnTo>
                <a:lnTo>
                  <a:pt x="1390979" y="1238222"/>
                </a:lnTo>
                <a:lnTo>
                  <a:pt x="1405048" y="1228725"/>
                </a:lnTo>
                <a:close/>
                <a:moveTo>
                  <a:pt x="1763713" y="1128712"/>
                </a:moveTo>
                <a:lnTo>
                  <a:pt x="1781176" y="1129848"/>
                </a:lnTo>
                <a:lnTo>
                  <a:pt x="1798638" y="1131438"/>
                </a:lnTo>
                <a:lnTo>
                  <a:pt x="1816101" y="1133482"/>
                </a:lnTo>
                <a:lnTo>
                  <a:pt x="1833337" y="1135981"/>
                </a:lnTo>
                <a:lnTo>
                  <a:pt x="1850346" y="1138707"/>
                </a:lnTo>
                <a:lnTo>
                  <a:pt x="1867355" y="1142114"/>
                </a:lnTo>
                <a:lnTo>
                  <a:pt x="1884137" y="1146203"/>
                </a:lnTo>
                <a:lnTo>
                  <a:pt x="1900465" y="1150519"/>
                </a:lnTo>
                <a:lnTo>
                  <a:pt x="1916794" y="1155290"/>
                </a:lnTo>
                <a:lnTo>
                  <a:pt x="1933122" y="1160514"/>
                </a:lnTo>
                <a:lnTo>
                  <a:pt x="1948998" y="1166193"/>
                </a:lnTo>
                <a:lnTo>
                  <a:pt x="1964873" y="1172554"/>
                </a:lnTo>
                <a:lnTo>
                  <a:pt x="1980294" y="1178914"/>
                </a:lnTo>
                <a:lnTo>
                  <a:pt x="1995715" y="1185956"/>
                </a:lnTo>
                <a:lnTo>
                  <a:pt x="2010683" y="1193225"/>
                </a:lnTo>
                <a:lnTo>
                  <a:pt x="2025651" y="1200949"/>
                </a:lnTo>
                <a:lnTo>
                  <a:pt x="1829481" y="1541462"/>
                </a:lnTo>
                <a:lnTo>
                  <a:pt x="1821997" y="1538054"/>
                </a:lnTo>
                <a:lnTo>
                  <a:pt x="1814060" y="1534874"/>
                </a:lnTo>
                <a:lnTo>
                  <a:pt x="1805669" y="1531921"/>
                </a:lnTo>
                <a:lnTo>
                  <a:pt x="1797504" y="1529422"/>
                </a:lnTo>
                <a:lnTo>
                  <a:pt x="1789113" y="1527151"/>
                </a:lnTo>
                <a:lnTo>
                  <a:pt x="1780722" y="1525106"/>
                </a:lnTo>
                <a:lnTo>
                  <a:pt x="1772331" y="1523516"/>
                </a:lnTo>
                <a:lnTo>
                  <a:pt x="1763713" y="1522380"/>
                </a:lnTo>
                <a:lnTo>
                  <a:pt x="1763713" y="1128712"/>
                </a:lnTo>
                <a:close/>
                <a:moveTo>
                  <a:pt x="1711326" y="1128712"/>
                </a:moveTo>
                <a:lnTo>
                  <a:pt x="1711326" y="1522380"/>
                </a:lnTo>
                <a:lnTo>
                  <a:pt x="1702489" y="1523516"/>
                </a:lnTo>
                <a:lnTo>
                  <a:pt x="1694105" y="1525106"/>
                </a:lnTo>
                <a:lnTo>
                  <a:pt x="1685722" y="1527151"/>
                </a:lnTo>
                <a:lnTo>
                  <a:pt x="1677111" y="1529422"/>
                </a:lnTo>
                <a:lnTo>
                  <a:pt x="1668954" y="1531921"/>
                </a:lnTo>
                <a:lnTo>
                  <a:pt x="1661023" y="1534874"/>
                </a:lnTo>
                <a:lnTo>
                  <a:pt x="1653093" y="1538054"/>
                </a:lnTo>
                <a:lnTo>
                  <a:pt x="1645162" y="1541462"/>
                </a:lnTo>
                <a:lnTo>
                  <a:pt x="1449388" y="1200949"/>
                </a:lnTo>
                <a:lnTo>
                  <a:pt x="1464116" y="1193225"/>
                </a:lnTo>
                <a:lnTo>
                  <a:pt x="1479298" y="1185956"/>
                </a:lnTo>
                <a:lnTo>
                  <a:pt x="1494706" y="1178914"/>
                </a:lnTo>
                <a:lnTo>
                  <a:pt x="1510340" y="1172554"/>
                </a:lnTo>
                <a:lnTo>
                  <a:pt x="1525749" y="1166193"/>
                </a:lnTo>
                <a:lnTo>
                  <a:pt x="1542063" y="1160514"/>
                </a:lnTo>
                <a:lnTo>
                  <a:pt x="1558151" y="1155290"/>
                </a:lnTo>
                <a:lnTo>
                  <a:pt x="1574465" y="1150519"/>
                </a:lnTo>
                <a:lnTo>
                  <a:pt x="1591006" y="1146203"/>
                </a:lnTo>
                <a:lnTo>
                  <a:pt x="1607548" y="1142114"/>
                </a:lnTo>
                <a:lnTo>
                  <a:pt x="1624542" y="1138707"/>
                </a:lnTo>
                <a:lnTo>
                  <a:pt x="1641537" y="1135981"/>
                </a:lnTo>
                <a:lnTo>
                  <a:pt x="1658757" y="1133482"/>
                </a:lnTo>
                <a:lnTo>
                  <a:pt x="1676205" y="1131438"/>
                </a:lnTo>
                <a:lnTo>
                  <a:pt x="1693426" y="1129848"/>
                </a:lnTo>
                <a:lnTo>
                  <a:pt x="1711326" y="1128712"/>
                </a:lnTo>
                <a:close/>
                <a:moveTo>
                  <a:pt x="2894521" y="1114425"/>
                </a:moveTo>
                <a:lnTo>
                  <a:pt x="2903576" y="1131622"/>
                </a:lnTo>
                <a:lnTo>
                  <a:pt x="2912179" y="1148820"/>
                </a:lnTo>
                <a:lnTo>
                  <a:pt x="2921007" y="1166470"/>
                </a:lnTo>
                <a:lnTo>
                  <a:pt x="2929383" y="1184120"/>
                </a:lnTo>
                <a:lnTo>
                  <a:pt x="2937533" y="1201770"/>
                </a:lnTo>
                <a:lnTo>
                  <a:pt x="2945230" y="1219646"/>
                </a:lnTo>
                <a:lnTo>
                  <a:pt x="2952927" y="1237749"/>
                </a:lnTo>
                <a:lnTo>
                  <a:pt x="2960171" y="1255851"/>
                </a:lnTo>
                <a:lnTo>
                  <a:pt x="2967189" y="1274180"/>
                </a:lnTo>
                <a:lnTo>
                  <a:pt x="2974207" y="1292283"/>
                </a:lnTo>
                <a:lnTo>
                  <a:pt x="2980545" y="1310838"/>
                </a:lnTo>
                <a:lnTo>
                  <a:pt x="2986658" y="1329845"/>
                </a:lnTo>
                <a:lnTo>
                  <a:pt x="2992770" y="1348627"/>
                </a:lnTo>
                <a:lnTo>
                  <a:pt x="2998430" y="1367408"/>
                </a:lnTo>
                <a:lnTo>
                  <a:pt x="3003863" y="1386416"/>
                </a:lnTo>
                <a:lnTo>
                  <a:pt x="3009069" y="1405650"/>
                </a:lnTo>
                <a:lnTo>
                  <a:pt x="3013597" y="1424658"/>
                </a:lnTo>
                <a:lnTo>
                  <a:pt x="3018351" y="1444344"/>
                </a:lnTo>
                <a:lnTo>
                  <a:pt x="3022652" y="1463578"/>
                </a:lnTo>
                <a:lnTo>
                  <a:pt x="3026501" y="1483265"/>
                </a:lnTo>
                <a:lnTo>
                  <a:pt x="3030349" y="1502951"/>
                </a:lnTo>
                <a:lnTo>
                  <a:pt x="3033745" y="1522638"/>
                </a:lnTo>
                <a:lnTo>
                  <a:pt x="3036688" y="1542777"/>
                </a:lnTo>
                <a:lnTo>
                  <a:pt x="3039631" y="1562463"/>
                </a:lnTo>
                <a:lnTo>
                  <a:pt x="3042121" y="1582603"/>
                </a:lnTo>
                <a:lnTo>
                  <a:pt x="3044385" y="1602968"/>
                </a:lnTo>
                <a:lnTo>
                  <a:pt x="3046196" y="1623107"/>
                </a:lnTo>
                <a:lnTo>
                  <a:pt x="3047781" y="1643473"/>
                </a:lnTo>
                <a:lnTo>
                  <a:pt x="3049139" y="1664064"/>
                </a:lnTo>
                <a:lnTo>
                  <a:pt x="3050044" y="1684430"/>
                </a:lnTo>
                <a:lnTo>
                  <a:pt x="3050497" y="1705022"/>
                </a:lnTo>
                <a:lnTo>
                  <a:pt x="3051176" y="1725613"/>
                </a:lnTo>
                <a:lnTo>
                  <a:pt x="2501071" y="1725613"/>
                </a:lnTo>
                <a:lnTo>
                  <a:pt x="2500619" y="1714525"/>
                </a:lnTo>
                <a:lnTo>
                  <a:pt x="2500166" y="1702985"/>
                </a:lnTo>
                <a:lnTo>
                  <a:pt x="2499713" y="1691897"/>
                </a:lnTo>
                <a:lnTo>
                  <a:pt x="2499034" y="1680809"/>
                </a:lnTo>
                <a:lnTo>
                  <a:pt x="2498355" y="1669722"/>
                </a:lnTo>
                <a:lnTo>
                  <a:pt x="2497223" y="1658634"/>
                </a:lnTo>
                <a:lnTo>
                  <a:pt x="2496091" y="1647320"/>
                </a:lnTo>
                <a:lnTo>
                  <a:pt x="2494506" y="1636458"/>
                </a:lnTo>
                <a:lnTo>
                  <a:pt x="2493148" y="1625370"/>
                </a:lnTo>
                <a:lnTo>
                  <a:pt x="2491337" y="1614509"/>
                </a:lnTo>
                <a:lnTo>
                  <a:pt x="2489526" y="1603873"/>
                </a:lnTo>
                <a:lnTo>
                  <a:pt x="2487715" y="1593012"/>
                </a:lnTo>
                <a:lnTo>
                  <a:pt x="2485451" y="1582150"/>
                </a:lnTo>
                <a:lnTo>
                  <a:pt x="2483187" y="1571515"/>
                </a:lnTo>
                <a:lnTo>
                  <a:pt x="2480697" y="1560879"/>
                </a:lnTo>
                <a:lnTo>
                  <a:pt x="2478207" y="1550471"/>
                </a:lnTo>
                <a:lnTo>
                  <a:pt x="2475490" y="1539835"/>
                </a:lnTo>
                <a:lnTo>
                  <a:pt x="2472547" y="1529426"/>
                </a:lnTo>
                <a:lnTo>
                  <a:pt x="2469604" y="1519017"/>
                </a:lnTo>
                <a:lnTo>
                  <a:pt x="2466435" y="1508608"/>
                </a:lnTo>
                <a:lnTo>
                  <a:pt x="2463039" y="1498199"/>
                </a:lnTo>
                <a:lnTo>
                  <a:pt x="2459644" y="1488017"/>
                </a:lnTo>
                <a:lnTo>
                  <a:pt x="2456248" y="1477834"/>
                </a:lnTo>
                <a:lnTo>
                  <a:pt x="2452399" y="1467878"/>
                </a:lnTo>
                <a:lnTo>
                  <a:pt x="2448551" y="1457921"/>
                </a:lnTo>
                <a:lnTo>
                  <a:pt x="2444476" y="1447965"/>
                </a:lnTo>
                <a:lnTo>
                  <a:pt x="2440401" y="1438008"/>
                </a:lnTo>
                <a:lnTo>
                  <a:pt x="2436100" y="1428278"/>
                </a:lnTo>
                <a:lnTo>
                  <a:pt x="2431572" y="1418548"/>
                </a:lnTo>
                <a:lnTo>
                  <a:pt x="2427271" y="1408818"/>
                </a:lnTo>
                <a:lnTo>
                  <a:pt x="2422517" y="1399314"/>
                </a:lnTo>
                <a:lnTo>
                  <a:pt x="2417763" y="1389584"/>
                </a:lnTo>
                <a:lnTo>
                  <a:pt x="2894521" y="1114425"/>
                </a:lnTo>
                <a:close/>
                <a:moveTo>
                  <a:pt x="579379" y="1114425"/>
                </a:moveTo>
                <a:lnTo>
                  <a:pt x="1057275" y="1389584"/>
                </a:lnTo>
                <a:lnTo>
                  <a:pt x="1052734" y="1399314"/>
                </a:lnTo>
                <a:lnTo>
                  <a:pt x="1047967" y="1408592"/>
                </a:lnTo>
                <a:lnTo>
                  <a:pt x="1043426" y="1418548"/>
                </a:lnTo>
                <a:lnTo>
                  <a:pt x="1039112" y="1428278"/>
                </a:lnTo>
                <a:lnTo>
                  <a:pt x="1034799" y="1438008"/>
                </a:lnTo>
                <a:lnTo>
                  <a:pt x="1030485" y="1447738"/>
                </a:lnTo>
                <a:lnTo>
                  <a:pt x="1026626" y="1457921"/>
                </a:lnTo>
                <a:lnTo>
                  <a:pt x="1022539" y="1467878"/>
                </a:lnTo>
                <a:lnTo>
                  <a:pt x="1018907" y="1477834"/>
                </a:lnTo>
                <a:lnTo>
                  <a:pt x="1015501" y="1488017"/>
                </a:lnTo>
                <a:lnTo>
                  <a:pt x="1011869" y="1498199"/>
                </a:lnTo>
                <a:lnTo>
                  <a:pt x="1008691" y="1508608"/>
                </a:lnTo>
                <a:lnTo>
                  <a:pt x="1005512" y="1519017"/>
                </a:lnTo>
                <a:lnTo>
                  <a:pt x="1002561" y="1529426"/>
                </a:lnTo>
                <a:lnTo>
                  <a:pt x="999609" y="1539835"/>
                </a:lnTo>
                <a:lnTo>
                  <a:pt x="996885" y="1550244"/>
                </a:lnTo>
                <a:lnTo>
                  <a:pt x="994388" y="1560879"/>
                </a:lnTo>
                <a:lnTo>
                  <a:pt x="991890" y="1571515"/>
                </a:lnTo>
                <a:lnTo>
                  <a:pt x="989620" y="1582150"/>
                </a:lnTo>
                <a:lnTo>
                  <a:pt x="987350" y="1593012"/>
                </a:lnTo>
                <a:lnTo>
                  <a:pt x="985307" y="1603647"/>
                </a:lnTo>
                <a:lnTo>
                  <a:pt x="983717" y="1614509"/>
                </a:lnTo>
                <a:lnTo>
                  <a:pt x="981901" y="1625370"/>
                </a:lnTo>
                <a:lnTo>
                  <a:pt x="980539" y="1636458"/>
                </a:lnTo>
                <a:lnTo>
                  <a:pt x="978950" y="1647320"/>
                </a:lnTo>
                <a:lnTo>
                  <a:pt x="978042" y="1658634"/>
                </a:lnTo>
                <a:lnTo>
                  <a:pt x="976680" y="1669722"/>
                </a:lnTo>
                <a:lnTo>
                  <a:pt x="975998" y="1680809"/>
                </a:lnTo>
                <a:lnTo>
                  <a:pt x="975317" y="1691897"/>
                </a:lnTo>
                <a:lnTo>
                  <a:pt x="974636" y="1702985"/>
                </a:lnTo>
                <a:lnTo>
                  <a:pt x="974182" y="1714525"/>
                </a:lnTo>
                <a:lnTo>
                  <a:pt x="973955" y="1725613"/>
                </a:lnTo>
                <a:lnTo>
                  <a:pt x="422275" y="1725613"/>
                </a:lnTo>
                <a:lnTo>
                  <a:pt x="422729" y="1705022"/>
                </a:lnTo>
                <a:lnTo>
                  <a:pt x="423410" y="1684430"/>
                </a:lnTo>
                <a:lnTo>
                  <a:pt x="424318" y="1664064"/>
                </a:lnTo>
                <a:lnTo>
                  <a:pt x="425453" y="1643473"/>
                </a:lnTo>
                <a:lnTo>
                  <a:pt x="427269" y="1623107"/>
                </a:lnTo>
                <a:lnTo>
                  <a:pt x="429086" y="1602968"/>
                </a:lnTo>
                <a:lnTo>
                  <a:pt x="431356" y="1582603"/>
                </a:lnTo>
                <a:lnTo>
                  <a:pt x="433853" y="1562463"/>
                </a:lnTo>
                <a:lnTo>
                  <a:pt x="436805" y="1542777"/>
                </a:lnTo>
                <a:lnTo>
                  <a:pt x="439756" y="1522638"/>
                </a:lnTo>
                <a:lnTo>
                  <a:pt x="443161" y="1502951"/>
                </a:lnTo>
                <a:lnTo>
                  <a:pt x="446794" y="1483265"/>
                </a:lnTo>
                <a:lnTo>
                  <a:pt x="450880" y="1463578"/>
                </a:lnTo>
                <a:lnTo>
                  <a:pt x="455194" y="1444344"/>
                </a:lnTo>
                <a:lnTo>
                  <a:pt x="459735" y="1424658"/>
                </a:lnTo>
                <a:lnTo>
                  <a:pt x="464502" y="1405650"/>
                </a:lnTo>
                <a:lnTo>
                  <a:pt x="469724" y="1386416"/>
                </a:lnTo>
                <a:lnTo>
                  <a:pt x="475172" y="1367408"/>
                </a:lnTo>
                <a:lnTo>
                  <a:pt x="480848" y="1348627"/>
                </a:lnTo>
                <a:lnTo>
                  <a:pt x="486751" y="1329845"/>
                </a:lnTo>
                <a:lnTo>
                  <a:pt x="493108" y="1310838"/>
                </a:lnTo>
                <a:lnTo>
                  <a:pt x="499692" y="1292283"/>
                </a:lnTo>
                <a:lnTo>
                  <a:pt x="506502" y="1274180"/>
                </a:lnTo>
                <a:lnTo>
                  <a:pt x="513313" y="1255851"/>
                </a:lnTo>
                <a:lnTo>
                  <a:pt x="520805" y="1237749"/>
                </a:lnTo>
                <a:lnTo>
                  <a:pt x="528524" y="1219646"/>
                </a:lnTo>
                <a:lnTo>
                  <a:pt x="536243" y="1201770"/>
                </a:lnTo>
                <a:lnTo>
                  <a:pt x="544416" y="1184120"/>
                </a:lnTo>
                <a:lnTo>
                  <a:pt x="552816" y="1166470"/>
                </a:lnTo>
                <a:lnTo>
                  <a:pt x="561444" y="1148820"/>
                </a:lnTo>
                <a:lnTo>
                  <a:pt x="570298" y="1131622"/>
                </a:lnTo>
                <a:lnTo>
                  <a:pt x="579379" y="1114425"/>
                </a:lnTo>
                <a:close/>
                <a:moveTo>
                  <a:pt x="3260390" y="901700"/>
                </a:moveTo>
                <a:lnTo>
                  <a:pt x="3272869" y="924832"/>
                </a:lnTo>
                <a:lnTo>
                  <a:pt x="3284895" y="947964"/>
                </a:lnTo>
                <a:lnTo>
                  <a:pt x="3296694" y="971550"/>
                </a:lnTo>
                <a:lnTo>
                  <a:pt x="3308039" y="995136"/>
                </a:lnTo>
                <a:lnTo>
                  <a:pt x="3319157" y="1018948"/>
                </a:lnTo>
                <a:lnTo>
                  <a:pt x="3329821" y="1042987"/>
                </a:lnTo>
                <a:lnTo>
                  <a:pt x="3340032" y="1067254"/>
                </a:lnTo>
                <a:lnTo>
                  <a:pt x="3350242" y="1091746"/>
                </a:lnTo>
                <a:lnTo>
                  <a:pt x="3359545" y="1116466"/>
                </a:lnTo>
                <a:lnTo>
                  <a:pt x="3369075" y="1141186"/>
                </a:lnTo>
                <a:lnTo>
                  <a:pt x="3377924" y="1166132"/>
                </a:lnTo>
                <a:lnTo>
                  <a:pt x="3386320" y="1191305"/>
                </a:lnTo>
                <a:lnTo>
                  <a:pt x="3394488" y="1216479"/>
                </a:lnTo>
                <a:lnTo>
                  <a:pt x="3402203" y="1242105"/>
                </a:lnTo>
                <a:lnTo>
                  <a:pt x="3409691" y="1267959"/>
                </a:lnTo>
                <a:lnTo>
                  <a:pt x="3416725" y="1293586"/>
                </a:lnTo>
                <a:lnTo>
                  <a:pt x="3423078" y="1319439"/>
                </a:lnTo>
                <a:lnTo>
                  <a:pt x="3429658" y="1345747"/>
                </a:lnTo>
                <a:lnTo>
                  <a:pt x="3435331" y="1372054"/>
                </a:lnTo>
                <a:lnTo>
                  <a:pt x="3440776" y="1398361"/>
                </a:lnTo>
                <a:lnTo>
                  <a:pt x="3445768" y="1424895"/>
                </a:lnTo>
                <a:lnTo>
                  <a:pt x="3450306" y="1451656"/>
                </a:lnTo>
                <a:lnTo>
                  <a:pt x="3454617" y="1478416"/>
                </a:lnTo>
                <a:lnTo>
                  <a:pt x="3458248" y="1505404"/>
                </a:lnTo>
                <a:lnTo>
                  <a:pt x="3461651" y="1532391"/>
                </a:lnTo>
                <a:lnTo>
                  <a:pt x="3464601" y="1559606"/>
                </a:lnTo>
                <a:lnTo>
                  <a:pt x="3467324" y="1587273"/>
                </a:lnTo>
                <a:lnTo>
                  <a:pt x="3469366" y="1614488"/>
                </a:lnTo>
                <a:lnTo>
                  <a:pt x="3470954" y="1642156"/>
                </a:lnTo>
                <a:lnTo>
                  <a:pt x="3472316" y="1669824"/>
                </a:lnTo>
                <a:lnTo>
                  <a:pt x="3472996" y="1697719"/>
                </a:lnTo>
                <a:lnTo>
                  <a:pt x="3473450" y="1725613"/>
                </a:lnTo>
                <a:lnTo>
                  <a:pt x="3206614" y="1725613"/>
                </a:lnTo>
                <a:lnTo>
                  <a:pt x="3206387" y="1702254"/>
                </a:lnTo>
                <a:lnTo>
                  <a:pt x="3205706" y="1678895"/>
                </a:lnTo>
                <a:lnTo>
                  <a:pt x="3204572" y="1655990"/>
                </a:lnTo>
                <a:lnTo>
                  <a:pt x="3203210" y="1632858"/>
                </a:lnTo>
                <a:lnTo>
                  <a:pt x="3201395" y="1609726"/>
                </a:lnTo>
                <a:lnTo>
                  <a:pt x="3199126" y="1587047"/>
                </a:lnTo>
                <a:lnTo>
                  <a:pt x="3196630" y="1564141"/>
                </a:lnTo>
                <a:lnTo>
                  <a:pt x="3193907" y="1541236"/>
                </a:lnTo>
                <a:lnTo>
                  <a:pt x="3190731" y="1518784"/>
                </a:lnTo>
                <a:lnTo>
                  <a:pt x="3187327" y="1496332"/>
                </a:lnTo>
                <a:lnTo>
                  <a:pt x="3183243" y="1473881"/>
                </a:lnTo>
                <a:lnTo>
                  <a:pt x="3179386" y="1451882"/>
                </a:lnTo>
                <a:lnTo>
                  <a:pt x="3174621" y="1429431"/>
                </a:lnTo>
                <a:lnTo>
                  <a:pt x="3169856" y="1407659"/>
                </a:lnTo>
                <a:lnTo>
                  <a:pt x="3164637" y="1385661"/>
                </a:lnTo>
                <a:lnTo>
                  <a:pt x="3159191" y="1364116"/>
                </a:lnTo>
                <a:lnTo>
                  <a:pt x="3153292" y="1342345"/>
                </a:lnTo>
                <a:lnTo>
                  <a:pt x="3147166" y="1321027"/>
                </a:lnTo>
                <a:lnTo>
                  <a:pt x="3140586" y="1299255"/>
                </a:lnTo>
                <a:lnTo>
                  <a:pt x="3134005" y="1278391"/>
                </a:lnTo>
                <a:lnTo>
                  <a:pt x="3126745" y="1257300"/>
                </a:lnTo>
                <a:lnTo>
                  <a:pt x="3119484" y="1236209"/>
                </a:lnTo>
                <a:lnTo>
                  <a:pt x="3111542" y="1215571"/>
                </a:lnTo>
                <a:lnTo>
                  <a:pt x="3103601" y="1194707"/>
                </a:lnTo>
                <a:lnTo>
                  <a:pt x="3095432" y="1174296"/>
                </a:lnTo>
                <a:lnTo>
                  <a:pt x="3086810" y="1154113"/>
                </a:lnTo>
                <a:lnTo>
                  <a:pt x="3077961" y="1133702"/>
                </a:lnTo>
                <a:lnTo>
                  <a:pt x="3068658" y="1113745"/>
                </a:lnTo>
                <a:lnTo>
                  <a:pt x="3059355" y="1093787"/>
                </a:lnTo>
                <a:lnTo>
                  <a:pt x="3049371" y="1074284"/>
                </a:lnTo>
                <a:lnTo>
                  <a:pt x="3039388" y="1054554"/>
                </a:lnTo>
                <a:lnTo>
                  <a:pt x="3028950" y="1035277"/>
                </a:lnTo>
                <a:lnTo>
                  <a:pt x="3260390" y="901700"/>
                </a:lnTo>
                <a:close/>
                <a:moveTo>
                  <a:pt x="213060" y="901700"/>
                </a:moveTo>
                <a:lnTo>
                  <a:pt x="444500" y="1035277"/>
                </a:lnTo>
                <a:lnTo>
                  <a:pt x="434289" y="1054554"/>
                </a:lnTo>
                <a:lnTo>
                  <a:pt x="424079" y="1074284"/>
                </a:lnTo>
                <a:lnTo>
                  <a:pt x="414095" y="1093787"/>
                </a:lnTo>
                <a:lnTo>
                  <a:pt x="404792" y="1113745"/>
                </a:lnTo>
                <a:lnTo>
                  <a:pt x="395489" y="1133702"/>
                </a:lnTo>
                <a:lnTo>
                  <a:pt x="386640" y="1154113"/>
                </a:lnTo>
                <a:lnTo>
                  <a:pt x="378018" y="1174296"/>
                </a:lnTo>
                <a:lnTo>
                  <a:pt x="369622" y="1194707"/>
                </a:lnTo>
                <a:lnTo>
                  <a:pt x="361908" y="1215571"/>
                </a:lnTo>
                <a:lnTo>
                  <a:pt x="354193" y="1236209"/>
                </a:lnTo>
                <a:lnTo>
                  <a:pt x="346705" y="1257300"/>
                </a:lnTo>
                <a:lnTo>
                  <a:pt x="339444" y="1278391"/>
                </a:lnTo>
                <a:lnTo>
                  <a:pt x="332864" y="1299255"/>
                </a:lnTo>
                <a:lnTo>
                  <a:pt x="326284" y="1321027"/>
                </a:lnTo>
                <a:lnTo>
                  <a:pt x="320158" y="1342345"/>
                </a:lnTo>
                <a:lnTo>
                  <a:pt x="314258" y="1364116"/>
                </a:lnTo>
                <a:lnTo>
                  <a:pt x="308813" y="1385661"/>
                </a:lnTo>
                <a:lnTo>
                  <a:pt x="303594" y="1407659"/>
                </a:lnTo>
                <a:lnTo>
                  <a:pt x="298829" y="1429431"/>
                </a:lnTo>
                <a:lnTo>
                  <a:pt x="294291" y="1451882"/>
                </a:lnTo>
                <a:lnTo>
                  <a:pt x="290207" y="1473881"/>
                </a:lnTo>
                <a:lnTo>
                  <a:pt x="286123" y="1496332"/>
                </a:lnTo>
                <a:lnTo>
                  <a:pt x="282719" y="1518784"/>
                </a:lnTo>
                <a:lnTo>
                  <a:pt x="279542" y="1541236"/>
                </a:lnTo>
                <a:lnTo>
                  <a:pt x="276820" y="1564141"/>
                </a:lnTo>
                <a:lnTo>
                  <a:pt x="274324" y="1587047"/>
                </a:lnTo>
                <a:lnTo>
                  <a:pt x="272055" y="1609726"/>
                </a:lnTo>
                <a:lnTo>
                  <a:pt x="270239" y="1632858"/>
                </a:lnTo>
                <a:lnTo>
                  <a:pt x="268878" y="1655990"/>
                </a:lnTo>
                <a:lnTo>
                  <a:pt x="267744" y="1678895"/>
                </a:lnTo>
                <a:lnTo>
                  <a:pt x="267063" y="1702254"/>
                </a:lnTo>
                <a:lnTo>
                  <a:pt x="266836" y="1725613"/>
                </a:lnTo>
                <a:lnTo>
                  <a:pt x="0" y="1725613"/>
                </a:lnTo>
                <a:lnTo>
                  <a:pt x="454" y="1697719"/>
                </a:lnTo>
                <a:lnTo>
                  <a:pt x="1134" y="1669824"/>
                </a:lnTo>
                <a:lnTo>
                  <a:pt x="2496" y="1642156"/>
                </a:lnTo>
                <a:lnTo>
                  <a:pt x="4084" y="1614488"/>
                </a:lnTo>
                <a:lnTo>
                  <a:pt x="6126" y="1587273"/>
                </a:lnTo>
                <a:lnTo>
                  <a:pt x="8849" y="1559606"/>
                </a:lnTo>
                <a:lnTo>
                  <a:pt x="11799" y="1532391"/>
                </a:lnTo>
                <a:lnTo>
                  <a:pt x="14975" y="1505404"/>
                </a:lnTo>
                <a:lnTo>
                  <a:pt x="18833" y="1478416"/>
                </a:lnTo>
                <a:lnTo>
                  <a:pt x="22917" y="1451656"/>
                </a:lnTo>
                <a:lnTo>
                  <a:pt x="27682" y="1424895"/>
                </a:lnTo>
                <a:lnTo>
                  <a:pt x="32674" y="1398361"/>
                </a:lnTo>
                <a:lnTo>
                  <a:pt x="38119" y="1371827"/>
                </a:lnTo>
                <a:lnTo>
                  <a:pt x="43792" y="1345747"/>
                </a:lnTo>
                <a:lnTo>
                  <a:pt x="50372" y="1319439"/>
                </a:lnTo>
                <a:lnTo>
                  <a:pt x="56725" y="1293359"/>
                </a:lnTo>
                <a:lnTo>
                  <a:pt x="63759" y="1267732"/>
                </a:lnTo>
                <a:lnTo>
                  <a:pt x="71020" y="1242105"/>
                </a:lnTo>
                <a:lnTo>
                  <a:pt x="78735" y="1216479"/>
                </a:lnTo>
                <a:lnTo>
                  <a:pt x="86903" y="1191305"/>
                </a:lnTo>
                <a:lnTo>
                  <a:pt x="95525" y="1166132"/>
                </a:lnTo>
                <a:lnTo>
                  <a:pt x="104374" y="1141186"/>
                </a:lnTo>
                <a:lnTo>
                  <a:pt x="113677" y="1116466"/>
                </a:lnTo>
                <a:lnTo>
                  <a:pt x="123207" y="1091746"/>
                </a:lnTo>
                <a:lnTo>
                  <a:pt x="133418" y="1067254"/>
                </a:lnTo>
                <a:lnTo>
                  <a:pt x="143628" y="1042987"/>
                </a:lnTo>
                <a:lnTo>
                  <a:pt x="154293" y="1018948"/>
                </a:lnTo>
                <a:lnTo>
                  <a:pt x="165411" y="995136"/>
                </a:lnTo>
                <a:lnTo>
                  <a:pt x="176756" y="971550"/>
                </a:lnTo>
                <a:lnTo>
                  <a:pt x="188328" y="947964"/>
                </a:lnTo>
                <a:lnTo>
                  <a:pt x="200581" y="924832"/>
                </a:lnTo>
                <a:lnTo>
                  <a:pt x="213060" y="901700"/>
                </a:lnTo>
                <a:close/>
                <a:moveTo>
                  <a:pt x="2423486" y="615950"/>
                </a:moveTo>
                <a:lnTo>
                  <a:pt x="2440484" y="626612"/>
                </a:lnTo>
                <a:lnTo>
                  <a:pt x="2457256" y="637501"/>
                </a:lnTo>
                <a:lnTo>
                  <a:pt x="2474028" y="648617"/>
                </a:lnTo>
                <a:lnTo>
                  <a:pt x="2490573" y="660187"/>
                </a:lnTo>
                <a:lnTo>
                  <a:pt x="2506891" y="671757"/>
                </a:lnTo>
                <a:lnTo>
                  <a:pt x="2522983" y="683553"/>
                </a:lnTo>
                <a:lnTo>
                  <a:pt x="2538848" y="695803"/>
                </a:lnTo>
                <a:lnTo>
                  <a:pt x="2554713" y="708280"/>
                </a:lnTo>
                <a:lnTo>
                  <a:pt x="2570124" y="720531"/>
                </a:lnTo>
                <a:lnTo>
                  <a:pt x="2585763" y="733462"/>
                </a:lnTo>
                <a:lnTo>
                  <a:pt x="2600721" y="746619"/>
                </a:lnTo>
                <a:lnTo>
                  <a:pt x="2615680" y="760004"/>
                </a:lnTo>
                <a:lnTo>
                  <a:pt x="2630411" y="773388"/>
                </a:lnTo>
                <a:lnTo>
                  <a:pt x="2645143" y="787000"/>
                </a:lnTo>
                <a:lnTo>
                  <a:pt x="2659195" y="801292"/>
                </a:lnTo>
                <a:lnTo>
                  <a:pt x="2673474" y="815357"/>
                </a:lnTo>
                <a:lnTo>
                  <a:pt x="2687525" y="829649"/>
                </a:lnTo>
                <a:lnTo>
                  <a:pt x="2701124" y="844394"/>
                </a:lnTo>
                <a:lnTo>
                  <a:pt x="2714496" y="858913"/>
                </a:lnTo>
                <a:lnTo>
                  <a:pt x="2727868" y="874113"/>
                </a:lnTo>
                <a:lnTo>
                  <a:pt x="2741013" y="889312"/>
                </a:lnTo>
                <a:lnTo>
                  <a:pt x="2753705" y="904738"/>
                </a:lnTo>
                <a:lnTo>
                  <a:pt x="2766171" y="920164"/>
                </a:lnTo>
                <a:lnTo>
                  <a:pt x="2778636" y="936044"/>
                </a:lnTo>
                <a:lnTo>
                  <a:pt x="2790875" y="952151"/>
                </a:lnTo>
                <a:lnTo>
                  <a:pt x="2802660" y="968485"/>
                </a:lnTo>
                <a:lnTo>
                  <a:pt x="2814446" y="984818"/>
                </a:lnTo>
                <a:lnTo>
                  <a:pt x="2825551" y="1001152"/>
                </a:lnTo>
                <a:lnTo>
                  <a:pt x="2836657" y="1017940"/>
                </a:lnTo>
                <a:lnTo>
                  <a:pt x="2847535" y="1034954"/>
                </a:lnTo>
                <a:lnTo>
                  <a:pt x="2858188" y="1051968"/>
                </a:lnTo>
                <a:lnTo>
                  <a:pt x="2868613" y="1068982"/>
                </a:lnTo>
                <a:lnTo>
                  <a:pt x="2391983" y="1344613"/>
                </a:lnTo>
                <a:lnTo>
                  <a:pt x="2386317" y="1335312"/>
                </a:lnTo>
                <a:lnTo>
                  <a:pt x="2380197" y="1325784"/>
                </a:lnTo>
                <a:lnTo>
                  <a:pt x="2374305" y="1316709"/>
                </a:lnTo>
                <a:lnTo>
                  <a:pt x="2368185" y="1307408"/>
                </a:lnTo>
                <a:lnTo>
                  <a:pt x="2361613" y="1298334"/>
                </a:lnTo>
                <a:lnTo>
                  <a:pt x="2355267" y="1289260"/>
                </a:lnTo>
                <a:lnTo>
                  <a:pt x="2348921" y="1280412"/>
                </a:lnTo>
                <a:lnTo>
                  <a:pt x="2342121" y="1271792"/>
                </a:lnTo>
                <a:lnTo>
                  <a:pt x="2335549" y="1262718"/>
                </a:lnTo>
                <a:lnTo>
                  <a:pt x="2328523" y="1254324"/>
                </a:lnTo>
                <a:lnTo>
                  <a:pt x="2321270" y="1245930"/>
                </a:lnTo>
                <a:lnTo>
                  <a:pt x="2314244" y="1237537"/>
                </a:lnTo>
                <a:lnTo>
                  <a:pt x="2306992" y="1229143"/>
                </a:lnTo>
                <a:lnTo>
                  <a:pt x="2299512" y="1220976"/>
                </a:lnTo>
                <a:lnTo>
                  <a:pt x="2292033" y="1213036"/>
                </a:lnTo>
                <a:lnTo>
                  <a:pt x="2284327" y="1205096"/>
                </a:lnTo>
                <a:lnTo>
                  <a:pt x="2276622" y="1197156"/>
                </a:lnTo>
                <a:lnTo>
                  <a:pt x="2268916" y="1189443"/>
                </a:lnTo>
                <a:lnTo>
                  <a:pt x="2260983" y="1181730"/>
                </a:lnTo>
                <a:lnTo>
                  <a:pt x="2252597" y="1174244"/>
                </a:lnTo>
                <a:lnTo>
                  <a:pt x="2244438" y="1166757"/>
                </a:lnTo>
                <a:lnTo>
                  <a:pt x="2236279" y="1159498"/>
                </a:lnTo>
                <a:lnTo>
                  <a:pt x="2227893" y="1152465"/>
                </a:lnTo>
                <a:lnTo>
                  <a:pt x="2219281" y="1145433"/>
                </a:lnTo>
                <a:lnTo>
                  <a:pt x="2210895" y="1138627"/>
                </a:lnTo>
                <a:lnTo>
                  <a:pt x="2202056" y="1131595"/>
                </a:lnTo>
                <a:lnTo>
                  <a:pt x="2193217" y="1124789"/>
                </a:lnTo>
                <a:lnTo>
                  <a:pt x="2184378" y="1118437"/>
                </a:lnTo>
                <a:lnTo>
                  <a:pt x="2175312" y="1112085"/>
                </a:lnTo>
                <a:lnTo>
                  <a:pt x="2166246" y="1105733"/>
                </a:lnTo>
                <a:lnTo>
                  <a:pt x="2157181" y="1099608"/>
                </a:lnTo>
                <a:lnTo>
                  <a:pt x="2147888" y="1093483"/>
                </a:lnTo>
                <a:lnTo>
                  <a:pt x="2423486" y="615950"/>
                </a:lnTo>
                <a:close/>
                <a:moveTo>
                  <a:pt x="1050946" y="615950"/>
                </a:moveTo>
                <a:lnTo>
                  <a:pt x="1327151" y="1093483"/>
                </a:lnTo>
                <a:lnTo>
                  <a:pt x="1317838" y="1099608"/>
                </a:lnTo>
                <a:lnTo>
                  <a:pt x="1308752" y="1105506"/>
                </a:lnTo>
                <a:lnTo>
                  <a:pt x="1299439" y="1112085"/>
                </a:lnTo>
                <a:lnTo>
                  <a:pt x="1290581" y="1118437"/>
                </a:lnTo>
                <a:lnTo>
                  <a:pt x="1281722" y="1124789"/>
                </a:lnTo>
                <a:lnTo>
                  <a:pt x="1272637" y="1131595"/>
                </a:lnTo>
                <a:lnTo>
                  <a:pt x="1264005" y="1138173"/>
                </a:lnTo>
                <a:lnTo>
                  <a:pt x="1255601" y="1145206"/>
                </a:lnTo>
                <a:lnTo>
                  <a:pt x="1246969" y="1152465"/>
                </a:lnTo>
                <a:lnTo>
                  <a:pt x="1238338" y="1159498"/>
                </a:lnTo>
                <a:lnTo>
                  <a:pt x="1230161" y="1166757"/>
                </a:lnTo>
                <a:lnTo>
                  <a:pt x="1221984" y="1174244"/>
                </a:lnTo>
                <a:lnTo>
                  <a:pt x="1213807" y="1181730"/>
                </a:lnTo>
                <a:lnTo>
                  <a:pt x="1205857" y="1189443"/>
                </a:lnTo>
                <a:lnTo>
                  <a:pt x="1198134" y="1197156"/>
                </a:lnTo>
                <a:lnTo>
                  <a:pt x="1190184" y="1205096"/>
                </a:lnTo>
                <a:lnTo>
                  <a:pt x="1182915" y="1213036"/>
                </a:lnTo>
                <a:lnTo>
                  <a:pt x="1175192" y="1220976"/>
                </a:lnTo>
                <a:lnTo>
                  <a:pt x="1167697" y="1229143"/>
                </a:lnTo>
                <a:lnTo>
                  <a:pt x="1160428" y="1237537"/>
                </a:lnTo>
                <a:lnTo>
                  <a:pt x="1153387" y="1245703"/>
                </a:lnTo>
                <a:lnTo>
                  <a:pt x="1146345" y="1254324"/>
                </a:lnTo>
                <a:lnTo>
                  <a:pt x="1139304" y="1262718"/>
                </a:lnTo>
                <a:lnTo>
                  <a:pt x="1132490" y="1271565"/>
                </a:lnTo>
                <a:lnTo>
                  <a:pt x="1125675" y="1280412"/>
                </a:lnTo>
                <a:lnTo>
                  <a:pt x="1119315" y="1289260"/>
                </a:lnTo>
                <a:lnTo>
                  <a:pt x="1112728" y="1298334"/>
                </a:lnTo>
                <a:lnTo>
                  <a:pt x="1106368" y="1307408"/>
                </a:lnTo>
                <a:lnTo>
                  <a:pt x="1100235" y="1316709"/>
                </a:lnTo>
                <a:lnTo>
                  <a:pt x="1094103" y="1325784"/>
                </a:lnTo>
                <a:lnTo>
                  <a:pt x="1088197" y="1335312"/>
                </a:lnTo>
                <a:lnTo>
                  <a:pt x="1082518" y="1344613"/>
                </a:lnTo>
                <a:lnTo>
                  <a:pt x="604838" y="1068982"/>
                </a:lnTo>
                <a:lnTo>
                  <a:pt x="615286" y="1051968"/>
                </a:lnTo>
                <a:lnTo>
                  <a:pt x="625962" y="1034954"/>
                </a:lnTo>
                <a:lnTo>
                  <a:pt x="636865" y="1017940"/>
                </a:lnTo>
                <a:lnTo>
                  <a:pt x="647995" y="1001152"/>
                </a:lnTo>
                <a:lnTo>
                  <a:pt x="659352" y="984818"/>
                </a:lnTo>
                <a:lnTo>
                  <a:pt x="671163" y="968485"/>
                </a:lnTo>
                <a:lnTo>
                  <a:pt x="682748" y="951924"/>
                </a:lnTo>
                <a:lnTo>
                  <a:pt x="695013" y="936044"/>
                </a:lnTo>
                <a:lnTo>
                  <a:pt x="707279" y="920164"/>
                </a:lnTo>
                <a:lnTo>
                  <a:pt x="719999" y="904738"/>
                </a:lnTo>
                <a:lnTo>
                  <a:pt x="732946" y="889312"/>
                </a:lnTo>
                <a:lnTo>
                  <a:pt x="745893" y="874113"/>
                </a:lnTo>
                <a:lnTo>
                  <a:pt x="759295" y="858913"/>
                </a:lnTo>
                <a:lnTo>
                  <a:pt x="772696" y="844394"/>
                </a:lnTo>
                <a:lnTo>
                  <a:pt x="786325" y="829649"/>
                </a:lnTo>
                <a:lnTo>
                  <a:pt x="800407" y="815357"/>
                </a:lnTo>
                <a:lnTo>
                  <a:pt x="814717" y="801292"/>
                </a:lnTo>
                <a:lnTo>
                  <a:pt x="829027" y="787000"/>
                </a:lnTo>
                <a:lnTo>
                  <a:pt x="843337" y="773388"/>
                </a:lnTo>
                <a:lnTo>
                  <a:pt x="858329" y="759777"/>
                </a:lnTo>
                <a:lnTo>
                  <a:pt x="873093" y="746619"/>
                </a:lnTo>
                <a:lnTo>
                  <a:pt x="888539" y="733462"/>
                </a:lnTo>
                <a:lnTo>
                  <a:pt x="903984" y="720531"/>
                </a:lnTo>
                <a:lnTo>
                  <a:pt x="919430" y="708054"/>
                </a:lnTo>
                <a:lnTo>
                  <a:pt x="935330" y="695803"/>
                </a:lnTo>
                <a:lnTo>
                  <a:pt x="951230" y="683553"/>
                </a:lnTo>
                <a:lnTo>
                  <a:pt x="967584" y="671757"/>
                </a:lnTo>
                <a:lnTo>
                  <a:pt x="983711" y="660187"/>
                </a:lnTo>
                <a:lnTo>
                  <a:pt x="1000293" y="648617"/>
                </a:lnTo>
                <a:lnTo>
                  <a:pt x="1017101" y="637501"/>
                </a:lnTo>
                <a:lnTo>
                  <a:pt x="1034137" y="626612"/>
                </a:lnTo>
                <a:lnTo>
                  <a:pt x="1050946" y="615950"/>
                </a:lnTo>
                <a:close/>
                <a:moveTo>
                  <a:pt x="1763713" y="422275"/>
                </a:moveTo>
                <a:lnTo>
                  <a:pt x="1784320" y="422956"/>
                </a:lnTo>
                <a:lnTo>
                  <a:pt x="1805154" y="423637"/>
                </a:lnTo>
                <a:lnTo>
                  <a:pt x="1825761" y="424771"/>
                </a:lnTo>
                <a:lnTo>
                  <a:pt x="1846368" y="426587"/>
                </a:lnTo>
                <a:lnTo>
                  <a:pt x="1866749" y="428402"/>
                </a:lnTo>
                <a:lnTo>
                  <a:pt x="1887356" y="430445"/>
                </a:lnTo>
                <a:lnTo>
                  <a:pt x="1907736" y="432941"/>
                </a:lnTo>
                <a:lnTo>
                  <a:pt x="1927664" y="435665"/>
                </a:lnTo>
                <a:lnTo>
                  <a:pt x="1948045" y="438842"/>
                </a:lnTo>
                <a:lnTo>
                  <a:pt x="1968199" y="442246"/>
                </a:lnTo>
                <a:lnTo>
                  <a:pt x="1987900" y="445877"/>
                </a:lnTo>
                <a:lnTo>
                  <a:pt x="2007602" y="449962"/>
                </a:lnTo>
                <a:lnTo>
                  <a:pt x="2027529" y="454274"/>
                </a:lnTo>
                <a:lnTo>
                  <a:pt x="2047004" y="458813"/>
                </a:lnTo>
                <a:lnTo>
                  <a:pt x="2066479" y="463806"/>
                </a:lnTo>
                <a:lnTo>
                  <a:pt x="2085954" y="469026"/>
                </a:lnTo>
                <a:lnTo>
                  <a:pt x="2104976" y="474472"/>
                </a:lnTo>
                <a:lnTo>
                  <a:pt x="2124224" y="480146"/>
                </a:lnTo>
                <a:lnTo>
                  <a:pt x="2143246" y="486047"/>
                </a:lnTo>
                <a:lnTo>
                  <a:pt x="2162268" y="492628"/>
                </a:lnTo>
                <a:lnTo>
                  <a:pt x="2181063" y="498982"/>
                </a:lnTo>
                <a:lnTo>
                  <a:pt x="2199632" y="506018"/>
                </a:lnTo>
                <a:lnTo>
                  <a:pt x="2217975" y="513053"/>
                </a:lnTo>
                <a:lnTo>
                  <a:pt x="2236318" y="520542"/>
                </a:lnTo>
                <a:lnTo>
                  <a:pt x="2254434" y="528258"/>
                </a:lnTo>
                <a:lnTo>
                  <a:pt x="2272550" y="536201"/>
                </a:lnTo>
                <a:lnTo>
                  <a:pt x="2290666" y="544372"/>
                </a:lnTo>
                <a:lnTo>
                  <a:pt x="2308556" y="552768"/>
                </a:lnTo>
                <a:lnTo>
                  <a:pt x="2325992" y="561619"/>
                </a:lnTo>
                <a:lnTo>
                  <a:pt x="2343656" y="570470"/>
                </a:lnTo>
                <a:lnTo>
                  <a:pt x="2360866" y="580002"/>
                </a:lnTo>
                <a:lnTo>
                  <a:pt x="2378076" y="589307"/>
                </a:lnTo>
                <a:lnTo>
                  <a:pt x="2102938" y="1066800"/>
                </a:lnTo>
                <a:lnTo>
                  <a:pt x="2093653" y="1061580"/>
                </a:lnTo>
                <a:lnTo>
                  <a:pt x="2083916" y="1056587"/>
                </a:lnTo>
                <a:lnTo>
                  <a:pt x="2073952" y="1051595"/>
                </a:lnTo>
                <a:lnTo>
                  <a:pt x="2064441" y="1046829"/>
                </a:lnTo>
                <a:lnTo>
                  <a:pt x="2054477" y="1042063"/>
                </a:lnTo>
                <a:lnTo>
                  <a:pt x="2044513" y="1037751"/>
                </a:lnTo>
                <a:lnTo>
                  <a:pt x="2034549" y="1033439"/>
                </a:lnTo>
                <a:lnTo>
                  <a:pt x="2024585" y="1029354"/>
                </a:lnTo>
                <a:lnTo>
                  <a:pt x="2014395" y="1025269"/>
                </a:lnTo>
                <a:lnTo>
                  <a:pt x="2003978" y="1021411"/>
                </a:lnTo>
                <a:lnTo>
                  <a:pt x="1993788" y="1017553"/>
                </a:lnTo>
                <a:lnTo>
                  <a:pt x="1983371" y="1013922"/>
                </a:lnTo>
                <a:lnTo>
                  <a:pt x="1972954" y="1010290"/>
                </a:lnTo>
                <a:lnTo>
                  <a:pt x="1962311" y="1006886"/>
                </a:lnTo>
                <a:lnTo>
                  <a:pt x="1951668" y="1003936"/>
                </a:lnTo>
                <a:lnTo>
                  <a:pt x="1941025" y="1000759"/>
                </a:lnTo>
                <a:lnTo>
                  <a:pt x="1930382" y="998035"/>
                </a:lnTo>
                <a:lnTo>
                  <a:pt x="1919738" y="995312"/>
                </a:lnTo>
                <a:lnTo>
                  <a:pt x="1908869" y="992589"/>
                </a:lnTo>
                <a:lnTo>
                  <a:pt x="1897999" y="990319"/>
                </a:lnTo>
                <a:lnTo>
                  <a:pt x="1887129" y="988050"/>
                </a:lnTo>
                <a:lnTo>
                  <a:pt x="1876260" y="985780"/>
                </a:lnTo>
                <a:lnTo>
                  <a:pt x="1865164" y="983738"/>
                </a:lnTo>
                <a:lnTo>
                  <a:pt x="1854067" y="982149"/>
                </a:lnTo>
                <a:lnTo>
                  <a:pt x="1842745" y="980334"/>
                </a:lnTo>
                <a:lnTo>
                  <a:pt x="1831649" y="979199"/>
                </a:lnTo>
                <a:lnTo>
                  <a:pt x="1820553" y="977610"/>
                </a:lnTo>
                <a:lnTo>
                  <a:pt x="1809230" y="976703"/>
                </a:lnTo>
                <a:lnTo>
                  <a:pt x="1797907" y="975568"/>
                </a:lnTo>
                <a:lnTo>
                  <a:pt x="1786358" y="974660"/>
                </a:lnTo>
                <a:lnTo>
                  <a:pt x="1775036" y="974206"/>
                </a:lnTo>
                <a:lnTo>
                  <a:pt x="1763713" y="973752"/>
                </a:lnTo>
                <a:lnTo>
                  <a:pt x="1763713" y="422275"/>
                </a:lnTo>
                <a:close/>
                <a:moveTo>
                  <a:pt x="1711325" y="422275"/>
                </a:moveTo>
                <a:lnTo>
                  <a:pt x="1711325" y="973752"/>
                </a:lnTo>
                <a:lnTo>
                  <a:pt x="1699751" y="974206"/>
                </a:lnTo>
                <a:lnTo>
                  <a:pt x="1688403" y="974660"/>
                </a:lnTo>
                <a:lnTo>
                  <a:pt x="1676828" y="975568"/>
                </a:lnTo>
                <a:lnTo>
                  <a:pt x="1665481" y="976703"/>
                </a:lnTo>
                <a:lnTo>
                  <a:pt x="1654360" y="977610"/>
                </a:lnTo>
                <a:lnTo>
                  <a:pt x="1643012" y="979199"/>
                </a:lnTo>
                <a:lnTo>
                  <a:pt x="1631665" y="980334"/>
                </a:lnTo>
                <a:lnTo>
                  <a:pt x="1620544" y="982149"/>
                </a:lnTo>
                <a:lnTo>
                  <a:pt x="1609423" y="983738"/>
                </a:lnTo>
                <a:lnTo>
                  <a:pt x="1598302" y="985780"/>
                </a:lnTo>
                <a:lnTo>
                  <a:pt x="1587409" y="988050"/>
                </a:lnTo>
                <a:lnTo>
                  <a:pt x="1576515" y="990319"/>
                </a:lnTo>
                <a:lnTo>
                  <a:pt x="1565394" y="992589"/>
                </a:lnTo>
                <a:lnTo>
                  <a:pt x="1554500" y="995312"/>
                </a:lnTo>
                <a:lnTo>
                  <a:pt x="1543834" y="998035"/>
                </a:lnTo>
                <a:lnTo>
                  <a:pt x="1533167" y="1000759"/>
                </a:lnTo>
                <a:lnTo>
                  <a:pt x="1522500" y="1003936"/>
                </a:lnTo>
                <a:lnTo>
                  <a:pt x="1511833" y="1006886"/>
                </a:lnTo>
                <a:lnTo>
                  <a:pt x="1501166" y="1010290"/>
                </a:lnTo>
                <a:lnTo>
                  <a:pt x="1490727" y="1013922"/>
                </a:lnTo>
                <a:lnTo>
                  <a:pt x="1480514" y="1017553"/>
                </a:lnTo>
                <a:lnTo>
                  <a:pt x="1470301" y="1021411"/>
                </a:lnTo>
                <a:lnTo>
                  <a:pt x="1459861" y="1025269"/>
                </a:lnTo>
                <a:lnTo>
                  <a:pt x="1449648" y="1029354"/>
                </a:lnTo>
                <a:lnTo>
                  <a:pt x="1439662" y="1033439"/>
                </a:lnTo>
                <a:lnTo>
                  <a:pt x="1429449" y="1037751"/>
                </a:lnTo>
                <a:lnTo>
                  <a:pt x="1419690" y="1042063"/>
                </a:lnTo>
                <a:lnTo>
                  <a:pt x="1409704" y="1046829"/>
                </a:lnTo>
                <a:lnTo>
                  <a:pt x="1399945" y="1051595"/>
                </a:lnTo>
                <a:lnTo>
                  <a:pt x="1390187" y="1056587"/>
                </a:lnTo>
                <a:lnTo>
                  <a:pt x="1380428" y="1061580"/>
                </a:lnTo>
                <a:lnTo>
                  <a:pt x="1370896" y="1066800"/>
                </a:lnTo>
                <a:lnTo>
                  <a:pt x="1095375" y="589307"/>
                </a:lnTo>
                <a:lnTo>
                  <a:pt x="1112850" y="580002"/>
                </a:lnTo>
                <a:lnTo>
                  <a:pt x="1130099" y="570470"/>
                </a:lnTo>
                <a:lnTo>
                  <a:pt x="1147574" y="561619"/>
                </a:lnTo>
                <a:lnTo>
                  <a:pt x="1165276" y="552768"/>
                </a:lnTo>
                <a:lnTo>
                  <a:pt x="1183206" y="544372"/>
                </a:lnTo>
                <a:lnTo>
                  <a:pt x="1201135" y="536201"/>
                </a:lnTo>
                <a:lnTo>
                  <a:pt x="1219064" y="528258"/>
                </a:lnTo>
                <a:lnTo>
                  <a:pt x="1237447" y="520542"/>
                </a:lnTo>
                <a:lnTo>
                  <a:pt x="1255830" y="513053"/>
                </a:lnTo>
                <a:lnTo>
                  <a:pt x="1274214" y="506018"/>
                </a:lnTo>
                <a:lnTo>
                  <a:pt x="1293051" y="498982"/>
                </a:lnTo>
                <a:lnTo>
                  <a:pt x="1311661" y="492628"/>
                </a:lnTo>
                <a:lnTo>
                  <a:pt x="1330725" y="486047"/>
                </a:lnTo>
                <a:lnTo>
                  <a:pt x="1349562" y="480146"/>
                </a:lnTo>
                <a:lnTo>
                  <a:pt x="1369080" y="474472"/>
                </a:lnTo>
                <a:lnTo>
                  <a:pt x="1388144" y="469026"/>
                </a:lnTo>
                <a:lnTo>
                  <a:pt x="1407662" y="463806"/>
                </a:lnTo>
                <a:lnTo>
                  <a:pt x="1426953" y="458813"/>
                </a:lnTo>
                <a:lnTo>
                  <a:pt x="1446925" y="454274"/>
                </a:lnTo>
                <a:lnTo>
                  <a:pt x="1466443" y="449962"/>
                </a:lnTo>
                <a:lnTo>
                  <a:pt x="1486415" y="445877"/>
                </a:lnTo>
                <a:lnTo>
                  <a:pt x="1506386" y="442246"/>
                </a:lnTo>
                <a:lnTo>
                  <a:pt x="1526358" y="438842"/>
                </a:lnTo>
                <a:lnTo>
                  <a:pt x="1546557" y="435665"/>
                </a:lnTo>
                <a:lnTo>
                  <a:pt x="1566756" y="432941"/>
                </a:lnTo>
                <a:lnTo>
                  <a:pt x="1587409" y="430445"/>
                </a:lnTo>
                <a:lnTo>
                  <a:pt x="1607608" y="428402"/>
                </a:lnTo>
                <a:lnTo>
                  <a:pt x="1628260" y="426587"/>
                </a:lnTo>
                <a:lnTo>
                  <a:pt x="1648913" y="424771"/>
                </a:lnTo>
                <a:lnTo>
                  <a:pt x="1669793" y="423637"/>
                </a:lnTo>
                <a:lnTo>
                  <a:pt x="1690219" y="422956"/>
                </a:lnTo>
                <a:lnTo>
                  <a:pt x="1711325" y="422275"/>
                </a:lnTo>
                <a:close/>
                <a:moveTo>
                  <a:pt x="2635436" y="249237"/>
                </a:moveTo>
                <a:lnTo>
                  <a:pt x="2658561" y="263289"/>
                </a:lnTo>
                <a:lnTo>
                  <a:pt x="2681232" y="278021"/>
                </a:lnTo>
                <a:lnTo>
                  <a:pt x="2703904" y="292980"/>
                </a:lnTo>
                <a:lnTo>
                  <a:pt x="2726122" y="307938"/>
                </a:lnTo>
                <a:lnTo>
                  <a:pt x="2748113" y="323577"/>
                </a:lnTo>
                <a:lnTo>
                  <a:pt x="2770105" y="339442"/>
                </a:lnTo>
                <a:lnTo>
                  <a:pt x="2791643" y="355761"/>
                </a:lnTo>
                <a:lnTo>
                  <a:pt x="2812954" y="372080"/>
                </a:lnTo>
                <a:lnTo>
                  <a:pt x="2833812" y="389078"/>
                </a:lnTo>
                <a:lnTo>
                  <a:pt x="2854443" y="406303"/>
                </a:lnTo>
                <a:lnTo>
                  <a:pt x="2875074" y="423755"/>
                </a:lnTo>
                <a:lnTo>
                  <a:pt x="2895252" y="441660"/>
                </a:lnTo>
                <a:lnTo>
                  <a:pt x="2914976" y="459565"/>
                </a:lnTo>
                <a:lnTo>
                  <a:pt x="2934700" y="477924"/>
                </a:lnTo>
                <a:lnTo>
                  <a:pt x="2954198" y="496736"/>
                </a:lnTo>
                <a:lnTo>
                  <a:pt x="2973015" y="516001"/>
                </a:lnTo>
                <a:lnTo>
                  <a:pt x="2991833" y="535266"/>
                </a:lnTo>
                <a:lnTo>
                  <a:pt x="3010423" y="554757"/>
                </a:lnTo>
                <a:lnTo>
                  <a:pt x="3028561" y="574702"/>
                </a:lnTo>
                <a:lnTo>
                  <a:pt x="3046244" y="594647"/>
                </a:lnTo>
                <a:lnTo>
                  <a:pt x="3063928" y="615272"/>
                </a:lnTo>
                <a:lnTo>
                  <a:pt x="3080932" y="635897"/>
                </a:lnTo>
                <a:lnTo>
                  <a:pt x="3097936" y="656975"/>
                </a:lnTo>
                <a:lnTo>
                  <a:pt x="3114486" y="678280"/>
                </a:lnTo>
                <a:lnTo>
                  <a:pt x="3130809" y="699585"/>
                </a:lnTo>
                <a:lnTo>
                  <a:pt x="3146679" y="721343"/>
                </a:lnTo>
                <a:lnTo>
                  <a:pt x="3162323" y="743328"/>
                </a:lnTo>
                <a:lnTo>
                  <a:pt x="3177739" y="765766"/>
                </a:lnTo>
                <a:lnTo>
                  <a:pt x="3192476" y="788204"/>
                </a:lnTo>
                <a:lnTo>
                  <a:pt x="3207212" y="810869"/>
                </a:lnTo>
                <a:lnTo>
                  <a:pt x="3221495" y="833760"/>
                </a:lnTo>
                <a:lnTo>
                  <a:pt x="3235325" y="857105"/>
                </a:lnTo>
                <a:lnTo>
                  <a:pt x="3004302" y="990600"/>
                </a:lnTo>
                <a:lnTo>
                  <a:pt x="2992286" y="971108"/>
                </a:lnTo>
                <a:lnTo>
                  <a:pt x="2980497" y="952070"/>
                </a:lnTo>
                <a:lnTo>
                  <a:pt x="2968254" y="932805"/>
                </a:lnTo>
                <a:lnTo>
                  <a:pt x="2955558" y="913993"/>
                </a:lnTo>
                <a:lnTo>
                  <a:pt x="2942635" y="895408"/>
                </a:lnTo>
                <a:lnTo>
                  <a:pt x="2929939" y="876823"/>
                </a:lnTo>
                <a:lnTo>
                  <a:pt x="2916563" y="858918"/>
                </a:lnTo>
                <a:lnTo>
                  <a:pt x="2902733" y="840786"/>
                </a:lnTo>
                <a:lnTo>
                  <a:pt x="2888677" y="822881"/>
                </a:lnTo>
                <a:lnTo>
                  <a:pt x="2874621" y="805202"/>
                </a:lnTo>
                <a:lnTo>
                  <a:pt x="2860111" y="787977"/>
                </a:lnTo>
                <a:lnTo>
                  <a:pt x="2845601" y="770752"/>
                </a:lnTo>
                <a:lnTo>
                  <a:pt x="2830411" y="753980"/>
                </a:lnTo>
                <a:lnTo>
                  <a:pt x="2815448" y="737435"/>
                </a:lnTo>
                <a:lnTo>
                  <a:pt x="2800031" y="720890"/>
                </a:lnTo>
                <a:lnTo>
                  <a:pt x="2784161" y="704798"/>
                </a:lnTo>
                <a:lnTo>
                  <a:pt x="2768291" y="688932"/>
                </a:lnTo>
                <a:lnTo>
                  <a:pt x="2752194" y="673067"/>
                </a:lnTo>
                <a:lnTo>
                  <a:pt x="2735644" y="657655"/>
                </a:lnTo>
                <a:lnTo>
                  <a:pt x="2718867" y="642470"/>
                </a:lnTo>
                <a:lnTo>
                  <a:pt x="2702090" y="627284"/>
                </a:lnTo>
                <a:lnTo>
                  <a:pt x="2685086" y="612779"/>
                </a:lnTo>
                <a:lnTo>
                  <a:pt x="2667629" y="598500"/>
                </a:lnTo>
                <a:lnTo>
                  <a:pt x="2650172" y="584221"/>
                </a:lnTo>
                <a:lnTo>
                  <a:pt x="2632262" y="570169"/>
                </a:lnTo>
                <a:lnTo>
                  <a:pt x="2614124" y="556570"/>
                </a:lnTo>
                <a:lnTo>
                  <a:pt x="2595987" y="543425"/>
                </a:lnTo>
                <a:lnTo>
                  <a:pt x="2577623" y="530279"/>
                </a:lnTo>
                <a:lnTo>
                  <a:pt x="2558806" y="517361"/>
                </a:lnTo>
                <a:lnTo>
                  <a:pt x="2539988" y="504668"/>
                </a:lnTo>
                <a:lnTo>
                  <a:pt x="2520944" y="492656"/>
                </a:lnTo>
                <a:lnTo>
                  <a:pt x="2501900" y="480644"/>
                </a:lnTo>
                <a:lnTo>
                  <a:pt x="2635436" y="249237"/>
                </a:lnTo>
                <a:close/>
                <a:moveTo>
                  <a:pt x="839685" y="249237"/>
                </a:moveTo>
                <a:lnTo>
                  <a:pt x="973138" y="480644"/>
                </a:lnTo>
                <a:lnTo>
                  <a:pt x="953879" y="492656"/>
                </a:lnTo>
                <a:lnTo>
                  <a:pt x="934847" y="504668"/>
                </a:lnTo>
                <a:lnTo>
                  <a:pt x="916041" y="517361"/>
                </a:lnTo>
                <a:lnTo>
                  <a:pt x="897462" y="530279"/>
                </a:lnTo>
                <a:lnTo>
                  <a:pt x="878882" y="543425"/>
                </a:lnTo>
                <a:lnTo>
                  <a:pt x="860756" y="556570"/>
                </a:lnTo>
                <a:lnTo>
                  <a:pt x="842630" y="570169"/>
                </a:lnTo>
                <a:lnTo>
                  <a:pt x="824731" y="584221"/>
                </a:lnTo>
                <a:lnTo>
                  <a:pt x="807284" y="598500"/>
                </a:lnTo>
                <a:lnTo>
                  <a:pt x="789838" y="612779"/>
                </a:lnTo>
                <a:lnTo>
                  <a:pt x="772845" y="627284"/>
                </a:lnTo>
                <a:lnTo>
                  <a:pt x="755852" y="642470"/>
                </a:lnTo>
                <a:lnTo>
                  <a:pt x="739312" y="657655"/>
                </a:lnTo>
                <a:lnTo>
                  <a:pt x="722998" y="673067"/>
                </a:lnTo>
                <a:lnTo>
                  <a:pt x="706685" y="688932"/>
                </a:lnTo>
                <a:lnTo>
                  <a:pt x="690825" y="704798"/>
                </a:lnTo>
                <a:lnTo>
                  <a:pt x="675191" y="720890"/>
                </a:lnTo>
                <a:lnTo>
                  <a:pt x="659557" y="737435"/>
                </a:lnTo>
                <a:lnTo>
                  <a:pt x="644377" y="753980"/>
                </a:lnTo>
                <a:lnTo>
                  <a:pt x="629649" y="770752"/>
                </a:lnTo>
                <a:lnTo>
                  <a:pt x="614695" y="787977"/>
                </a:lnTo>
                <a:lnTo>
                  <a:pt x="600421" y="805202"/>
                </a:lnTo>
                <a:lnTo>
                  <a:pt x="586373" y="822881"/>
                </a:lnTo>
                <a:lnTo>
                  <a:pt x="572326" y="840786"/>
                </a:lnTo>
                <a:lnTo>
                  <a:pt x="558731" y="858918"/>
                </a:lnTo>
                <a:lnTo>
                  <a:pt x="545363" y="876823"/>
                </a:lnTo>
                <a:lnTo>
                  <a:pt x="532222" y="895408"/>
                </a:lnTo>
                <a:lnTo>
                  <a:pt x="519307" y="913993"/>
                </a:lnTo>
                <a:lnTo>
                  <a:pt x="507072" y="932805"/>
                </a:lnTo>
                <a:lnTo>
                  <a:pt x="494610" y="952070"/>
                </a:lnTo>
                <a:lnTo>
                  <a:pt x="482828" y="971108"/>
                </a:lnTo>
                <a:lnTo>
                  <a:pt x="471046" y="990600"/>
                </a:lnTo>
                <a:lnTo>
                  <a:pt x="239713" y="857105"/>
                </a:lnTo>
                <a:lnTo>
                  <a:pt x="253760" y="833760"/>
                </a:lnTo>
                <a:lnTo>
                  <a:pt x="268035" y="810869"/>
                </a:lnTo>
                <a:lnTo>
                  <a:pt x="282536" y="787977"/>
                </a:lnTo>
                <a:lnTo>
                  <a:pt x="297490" y="765766"/>
                </a:lnTo>
                <a:lnTo>
                  <a:pt x="312897" y="743328"/>
                </a:lnTo>
                <a:lnTo>
                  <a:pt x="328530" y="721343"/>
                </a:lnTo>
                <a:lnTo>
                  <a:pt x="344391" y="699585"/>
                </a:lnTo>
                <a:lnTo>
                  <a:pt x="360704" y="678053"/>
                </a:lnTo>
                <a:lnTo>
                  <a:pt x="377244" y="656975"/>
                </a:lnTo>
                <a:lnTo>
                  <a:pt x="394011" y="635897"/>
                </a:lnTo>
                <a:lnTo>
                  <a:pt x="411457" y="615272"/>
                </a:lnTo>
                <a:lnTo>
                  <a:pt x="428677" y="594647"/>
                </a:lnTo>
                <a:lnTo>
                  <a:pt x="446576" y="574702"/>
                </a:lnTo>
                <a:lnTo>
                  <a:pt x="464929" y="554757"/>
                </a:lnTo>
                <a:lnTo>
                  <a:pt x="483281" y="535266"/>
                </a:lnTo>
                <a:lnTo>
                  <a:pt x="502087" y="516001"/>
                </a:lnTo>
                <a:lnTo>
                  <a:pt x="521120" y="496736"/>
                </a:lnTo>
                <a:lnTo>
                  <a:pt x="540378" y="477924"/>
                </a:lnTo>
                <a:lnTo>
                  <a:pt x="560091" y="459565"/>
                </a:lnTo>
                <a:lnTo>
                  <a:pt x="579803" y="441660"/>
                </a:lnTo>
                <a:lnTo>
                  <a:pt x="600194" y="423755"/>
                </a:lnTo>
                <a:lnTo>
                  <a:pt x="620360" y="406303"/>
                </a:lnTo>
                <a:lnTo>
                  <a:pt x="641205" y="389078"/>
                </a:lnTo>
                <a:lnTo>
                  <a:pt x="662276" y="372080"/>
                </a:lnTo>
                <a:lnTo>
                  <a:pt x="683574" y="355761"/>
                </a:lnTo>
                <a:lnTo>
                  <a:pt x="705099" y="339442"/>
                </a:lnTo>
                <a:lnTo>
                  <a:pt x="726624" y="323577"/>
                </a:lnTo>
                <a:lnTo>
                  <a:pt x="748828" y="307938"/>
                </a:lnTo>
                <a:lnTo>
                  <a:pt x="771259" y="292980"/>
                </a:lnTo>
                <a:lnTo>
                  <a:pt x="793917" y="278021"/>
                </a:lnTo>
                <a:lnTo>
                  <a:pt x="816574" y="263289"/>
                </a:lnTo>
                <a:lnTo>
                  <a:pt x="839685" y="249237"/>
                </a:lnTo>
                <a:close/>
                <a:moveTo>
                  <a:pt x="1763713" y="0"/>
                </a:moveTo>
                <a:lnTo>
                  <a:pt x="1791577" y="906"/>
                </a:lnTo>
                <a:lnTo>
                  <a:pt x="1819668" y="1811"/>
                </a:lnTo>
                <a:lnTo>
                  <a:pt x="1847305" y="3397"/>
                </a:lnTo>
                <a:lnTo>
                  <a:pt x="1875169" y="5208"/>
                </a:lnTo>
                <a:lnTo>
                  <a:pt x="1902580" y="7699"/>
                </a:lnTo>
                <a:lnTo>
                  <a:pt x="1929991" y="10416"/>
                </a:lnTo>
                <a:lnTo>
                  <a:pt x="1957629" y="13813"/>
                </a:lnTo>
                <a:lnTo>
                  <a:pt x="1984813" y="17436"/>
                </a:lnTo>
                <a:lnTo>
                  <a:pt x="2011771" y="21286"/>
                </a:lnTo>
                <a:lnTo>
                  <a:pt x="2038729" y="26041"/>
                </a:lnTo>
                <a:lnTo>
                  <a:pt x="2065460" y="30797"/>
                </a:lnTo>
                <a:lnTo>
                  <a:pt x="2091965" y="36231"/>
                </a:lnTo>
                <a:lnTo>
                  <a:pt x="2118470" y="41892"/>
                </a:lnTo>
                <a:lnTo>
                  <a:pt x="2144975" y="48233"/>
                </a:lnTo>
                <a:lnTo>
                  <a:pt x="2171253" y="54573"/>
                </a:lnTo>
                <a:lnTo>
                  <a:pt x="2197305" y="61593"/>
                </a:lnTo>
                <a:lnTo>
                  <a:pt x="2222903" y="68613"/>
                </a:lnTo>
                <a:lnTo>
                  <a:pt x="2248728" y="76539"/>
                </a:lnTo>
                <a:lnTo>
                  <a:pt x="2274327" y="84464"/>
                </a:lnTo>
                <a:lnTo>
                  <a:pt x="2299473" y="92843"/>
                </a:lnTo>
                <a:lnTo>
                  <a:pt x="2324845" y="101901"/>
                </a:lnTo>
                <a:lnTo>
                  <a:pt x="2349764" y="110959"/>
                </a:lnTo>
                <a:lnTo>
                  <a:pt x="2374456" y="120696"/>
                </a:lnTo>
                <a:lnTo>
                  <a:pt x="2399375" y="130659"/>
                </a:lnTo>
                <a:lnTo>
                  <a:pt x="2423841" y="140850"/>
                </a:lnTo>
                <a:lnTo>
                  <a:pt x="2448081" y="151492"/>
                </a:lnTo>
                <a:lnTo>
                  <a:pt x="2472094" y="162815"/>
                </a:lnTo>
                <a:lnTo>
                  <a:pt x="2495880" y="174137"/>
                </a:lnTo>
                <a:lnTo>
                  <a:pt x="2519666" y="185686"/>
                </a:lnTo>
                <a:lnTo>
                  <a:pt x="2543000" y="197914"/>
                </a:lnTo>
                <a:lnTo>
                  <a:pt x="2566106" y="210369"/>
                </a:lnTo>
                <a:lnTo>
                  <a:pt x="2589213" y="223050"/>
                </a:lnTo>
                <a:lnTo>
                  <a:pt x="2455783" y="454025"/>
                </a:lnTo>
                <a:lnTo>
                  <a:pt x="2436527" y="443382"/>
                </a:lnTo>
                <a:lnTo>
                  <a:pt x="2416819" y="433192"/>
                </a:lnTo>
                <a:lnTo>
                  <a:pt x="2397337" y="423002"/>
                </a:lnTo>
                <a:lnTo>
                  <a:pt x="2377401" y="413038"/>
                </a:lnTo>
                <a:lnTo>
                  <a:pt x="2357466" y="403301"/>
                </a:lnTo>
                <a:lnTo>
                  <a:pt x="2337078" y="394243"/>
                </a:lnTo>
                <a:lnTo>
                  <a:pt x="2316916" y="385412"/>
                </a:lnTo>
                <a:lnTo>
                  <a:pt x="2296301" y="376580"/>
                </a:lnTo>
                <a:lnTo>
                  <a:pt x="2275686" y="368202"/>
                </a:lnTo>
                <a:lnTo>
                  <a:pt x="2254845" y="360276"/>
                </a:lnTo>
                <a:lnTo>
                  <a:pt x="2233777" y="352350"/>
                </a:lnTo>
                <a:lnTo>
                  <a:pt x="2212936" y="344878"/>
                </a:lnTo>
                <a:lnTo>
                  <a:pt x="2191641" y="338084"/>
                </a:lnTo>
                <a:lnTo>
                  <a:pt x="2169894" y="331064"/>
                </a:lnTo>
                <a:lnTo>
                  <a:pt x="2148373" y="324724"/>
                </a:lnTo>
                <a:lnTo>
                  <a:pt x="2126852" y="318383"/>
                </a:lnTo>
                <a:lnTo>
                  <a:pt x="2105104" y="312722"/>
                </a:lnTo>
                <a:lnTo>
                  <a:pt x="2083130" y="307288"/>
                </a:lnTo>
                <a:lnTo>
                  <a:pt x="2060929" y="302079"/>
                </a:lnTo>
                <a:lnTo>
                  <a:pt x="2038729" y="297098"/>
                </a:lnTo>
                <a:lnTo>
                  <a:pt x="2016528" y="292795"/>
                </a:lnTo>
                <a:lnTo>
                  <a:pt x="1993875" y="288493"/>
                </a:lnTo>
                <a:lnTo>
                  <a:pt x="1971447" y="284869"/>
                </a:lnTo>
                <a:lnTo>
                  <a:pt x="1948567" y="281246"/>
                </a:lnTo>
                <a:lnTo>
                  <a:pt x="1925914" y="278302"/>
                </a:lnTo>
                <a:lnTo>
                  <a:pt x="1903033" y="275359"/>
                </a:lnTo>
                <a:lnTo>
                  <a:pt x="1879927" y="273094"/>
                </a:lnTo>
                <a:lnTo>
                  <a:pt x="1857046" y="270830"/>
                </a:lnTo>
                <a:lnTo>
                  <a:pt x="1833713" y="269471"/>
                </a:lnTo>
                <a:lnTo>
                  <a:pt x="1810380" y="267886"/>
                </a:lnTo>
                <a:lnTo>
                  <a:pt x="1786820" y="266980"/>
                </a:lnTo>
                <a:lnTo>
                  <a:pt x="1763713" y="266527"/>
                </a:lnTo>
                <a:lnTo>
                  <a:pt x="1763713" y="0"/>
                </a:lnTo>
                <a:close/>
                <a:moveTo>
                  <a:pt x="1711326" y="0"/>
                </a:moveTo>
                <a:lnTo>
                  <a:pt x="1711326" y="266527"/>
                </a:lnTo>
                <a:lnTo>
                  <a:pt x="1687728" y="266980"/>
                </a:lnTo>
                <a:lnTo>
                  <a:pt x="1664356" y="267886"/>
                </a:lnTo>
                <a:lnTo>
                  <a:pt x="1640984" y="269471"/>
                </a:lnTo>
                <a:lnTo>
                  <a:pt x="1617612" y="270830"/>
                </a:lnTo>
                <a:lnTo>
                  <a:pt x="1594467" y="273094"/>
                </a:lnTo>
                <a:lnTo>
                  <a:pt x="1571549" y="275359"/>
                </a:lnTo>
                <a:lnTo>
                  <a:pt x="1548631" y="278302"/>
                </a:lnTo>
                <a:lnTo>
                  <a:pt x="1525940" y="281246"/>
                </a:lnTo>
                <a:lnTo>
                  <a:pt x="1503022" y="284869"/>
                </a:lnTo>
                <a:lnTo>
                  <a:pt x="1480558" y="288493"/>
                </a:lnTo>
                <a:lnTo>
                  <a:pt x="1457867" y="292795"/>
                </a:lnTo>
                <a:lnTo>
                  <a:pt x="1435630" y="297098"/>
                </a:lnTo>
                <a:lnTo>
                  <a:pt x="1413166" y="302079"/>
                </a:lnTo>
                <a:lnTo>
                  <a:pt x="1391155" y="307288"/>
                </a:lnTo>
                <a:lnTo>
                  <a:pt x="1369372" y="312722"/>
                </a:lnTo>
                <a:lnTo>
                  <a:pt x="1347362" y="318383"/>
                </a:lnTo>
                <a:lnTo>
                  <a:pt x="1325578" y="324724"/>
                </a:lnTo>
                <a:lnTo>
                  <a:pt x="1304022" y="331064"/>
                </a:lnTo>
                <a:lnTo>
                  <a:pt x="1282465" y="338084"/>
                </a:lnTo>
                <a:lnTo>
                  <a:pt x="1261136" y="344878"/>
                </a:lnTo>
                <a:lnTo>
                  <a:pt x="1240033" y="352350"/>
                </a:lnTo>
                <a:lnTo>
                  <a:pt x="1218930" y="360276"/>
                </a:lnTo>
                <a:lnTo>
                  <a:pt x="1198282" y="368202"/>
                </a:lnTo>
                <a:lnTo>
                  <a:pt x="1177633" y="376580"/>
                </a:lnTo>
                <a:lnTo>
                  <a:pt x="1156984" y="385412"/>
                </a:lnTo>
                <a:lnTo>
                  <a:pt x="1136562" y="394243"/>
                </a:lnTo>
                <a:lnTo>
                  <a:pt x="1116367" y="403301"/>
                </a:lnTo>
                <a:lnTo>
                  <a:pt x="1096172" y="413038"/>
                </a:lnTo>
                <a:lnTo>
                  <a:pt x="1076431" y="422775"/>
                </a:lnTo>
                <a:lnTo>
                  <a:pt x="1056463" y="432739"/>
                </a:lnTo>
                <a:lnTo>
                  <a:pt x="1037175" y="443155"/>
                </a:lnTo>
                <a:lnTo>
                  <a:pt x="1017661" y="454025"/>
                </a:lnTo>
                <a:lnTo>
                  <a:pt x="884238" y="223050"/>
                </a:lnTo>
                <a:lnTo>
                  <a:pt x="907156" y="210369"/>
                </a:lnTo>
                <a:lnTo>
                  <a:pt x="930527" y="197914"/>
                </a:lnTo>
                <a:lnTo>
                  <a:pt x="953899" y="185686"/>
                </a:lnTo>
                <a:lnTo>
                  <a:pt x="977725" y="174137"/>
                </a:lnTo>
                <a:lnTo>
                  <a:pt x="1001550" y="162815"/>
                </a:lnTo>
                <a:lnTo>
                  <a:pt x="1025603" y="151492"/>
                </a:lnTo>
                <a:lnTo>
                  <a:pt x="1049882" y="140850"/>
                </a:lnTo>
                <a:lnTo>
                  <a:pt x="1074389" y="130659"/>
                </a:lnTo>
                <a:lnTo>
                  <a:pt x="1099122" y="120696"/>
                </a:lnTo>
                <a:lnTo>
                  <a:pt x="1124082" y="110959"/>
                </a:lnTo>
                <a:lnTo>
                  <a:pt x="1149042" y="101901"/>
                </a:lnTo>
                <a:lnTo>
                  <a:pt x="1174229" y="92843"/>
                </a:lnTo>
                <a:lnTo>
                  <a:pt x="1199643" y="84464"/>
                </a:lnTo>
                <a:lnTo>
                  <a:pt x="1225284" y="76539"/>
                </a:lnTo>
                <a:lnTo>
                  <a:pt x="1250925" y="68613"/>
                </a:lnTo>
                <a:lnTo>
                  <a:pt x="1276793" y="61593"/>
                </a:lnTo>
                <a:lnTo>
                  <a:pt x="1302887" y="54573"/>
                </a:lnTo>
                <a:lnTo>
                  <a:pt x="1329209" y="48233"/>
                </a:lnTo>
                <a:lnTo>
                  <a:pt x="1355757" y="41892"/>
                </a:lnTo>
                <a:lnTo>
                  <a:pt x="1382306" y="36231"/>
                </a:lnTo>
                <a:lnTo>
                  <a:pt x="1408854" y="30797"/>
                </a:lnTo>
                <a:lnTo>
                  <a:pt x="1435630" y="26041"/>
                </a:lnTo>
                <a:lnTo>
                  <a:pt x="1462632" y="21286"/>
                </a:lnTo>
                <a:lnTo>
                  <a:pt x="1489634" y="17436"/>
                </a:lnTo>
                <a:lnTo>
                  <a:pt x="1516864" y="13813"/>
                </a:lnTo>
                <a:lnTo>
                  <a:pt x="1544547" y="10416"/>
                </a:lnTo>
                <a:lnTo>
                  <a:pt x="1572003" y="7699"/>
                </a:lnTo>
                <a:lnTo>
                  <a:pt x="1599459" y="5208"/>
                </a:lnTo>
                <a:lnTo>
                  <a:pt x="1627369" y="3397"/>
                </a:lnTo>
                <a:lnTo>
                  <a:pt x="1655052" y="1811"/>
                </a:lnTo>
                <a:lnTo>
                  <a:pt x="1683189" y="906"/>
                </a:lnTo>
                <a:lnTo>
                  <a:pt x="1711326" y="0"/>
                </a:lnTo>
                <a:close/>
              </a:path>
            </a:pathLst>
          </a:custGeom>
          <a:solidFill>
            <a:srgbClr val="A6A6A6"/>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4" name="KSO_Shape"/>
          <p:cNvSpPr/>
          <p:nvPr/>
        </p:nvSpPr>
        <p:spPr bwMode="auto">
          <a:xfrm flipH="1">
            <a:off x="963929" y="2533649"/>
            <a:ext cx="1204970" cy="1356439"/>
          </a:xfrm>
          <a:custGeom>
            <a:avLst/>
            <a:gdLst>
              <a:gd name="T0" fmla="*/ 2087886 w 1282700"/>
              <a:gd name="T1" fmla="*/ 298795 h 1443038"/>
              <a:gd name="T2" fmla="*/ 2148943 w 1282700"/>
              <a:gd name="T3" fmla="*/ 351361 h 1443038"/>
              <a:gd name="T4" fmla="*/ 2234026 w 1282700"/>
              <a:gd name="T5" fmla="*/ 624464 h 1443038"/>
              <a:gd name="T6" fmla="*/ 2035890 w 1282700"/>
              <a:gd name="T7" fmla="*/ 858441 h 1443038"/>
              <a:gd name="T8" fmla="*/ 1838148 w 1282700"/>
              <a:gd name="T9" fmla="*/ 1092813 h 1443038"/>
              <a:gd name="T10" fmla="*/ 1483631 w 1282700"/>
              <a:gd name="T11" fmla="*/ 1138658 h 1443038"/>
              <a:gd name="T12" fmla="*/ 1365852 w 1282700"/>
              <a:gd name="T13" fmla="*/ 1153677 h 1443038"/>
              <a:gd name="T14" fmla="*/ 1899929 w 1282700"/>
              <a:gd name="T15" fmla="*/ 121731 h 1443038"/>
              <a:gd name="T16" fmla="*/ 2048779 w 1282700"/>
              <a:gd name="T17" fmla="*/ 248185 h 1443038"/>
              <a:gd name="T18" fmla="*/ 317838 w 1282700"/>
              <a:gd name="T19" fmla="*/ 2290793 h 1443038"/>
              <a:gd name="T20" fmla="*/ 0 w 1282700"/>
              <a:gd name="T21" fmla="*/ 2514851 h 1443038"/>
              <a:gd name="T22" fmla="*/ 169383 w 1282700"/>
              <a:gd name="T23" fmla="*/ 2164339 h 1443038"/>
              <a:gd name="T24" fmla="*/ 1500147 w 1282700"/>
              <a:gd name="T25" fmla="*/ 0 h 1443038"/>
              <a:gd name="T26" fmla="*/ 1782954 w 1282700"/>
              <a:gd name="T27" fmla="*/ 38749 h 1443038"/>
              <a:gd name="T28" fmla="*/ 1844176 w 1282700"/>
              <a:gd name="T29" fmla="*/ 91336 h 1443038"/>
              <a:gd name="T30" fmla="*/ 1120172 w 1282700"/>
              <a:gd name="T31" fmla="*/ 946181 h 1443038"/>
              <a:gd name="T32" fmla="*/ 1115826 w 1282700"/>
              <a:gd name="T33" fmla="*/ 826376 h 1443038"/>
              <a:gd name="T34" fmla="*/ 1103187 w 1282700"/>
              <a:gd name="T35" fmla="*/ 468149 h 1443038"/>
              <a:gd name="T36" fmla="*/ 1301469 w 1282700"/>
              <a:gd name="T37" fmla="*/ 233679 h 14430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82700" h="1443038">
                <a:moveTo>
                  <a:pt x="1198792" y="171450"/>
                </a:moveTo>
                <a:lnTo>
                  <a:pt x="1233848" y="201613"/>
                </a:lnTo>
                <a:lnTo>
                  <a:pt x="1282700" y="358322"/>
                </a:lnTo>
                <a:lnTo>
                  <a:pt x="1168937" y="492579"/>
                </a:lnTo>
                <a:lnTo>
                  <a:pt x="1055401" y="627063"/>
                </a:lnTo>
                <a:lnTo>
                  <a:pt x="851849" y="653370"/>
                </a:lnTo>
                <a:lnTo>
                  <a:pt x="784225" y="661988"/>
                </a:lnTo>
                <a:lnTo>
                  <a:pt x="1198792" y="171450"/>
                </a:lnTo>
                <a:close/>
                <a:moveTo>
                  <a:pt x="1090873" y="69850"/>
                </a:moveTo>
                <a:lnTo>
                  <a:pt x="1176338" y="142410"/>
                </a:lnTo>
                <a:lnTo>
                  <a:pt x="182492" y="1314472"/>
                </a:lnTo>
                <a:lnTo>
                  <a:pt x="0" y="1443038"/>
                </a:lnTo>
                <a:lnTo>
                  <a:pt x="97254" y="1241912"/>
                </a:lnTo>
                <a:lnTo>
                  <a:pt x="1090873" y="69850"/>
                </a:lnTo>
                <a:close/>
                <a:moveTo>
                  <a:pt x="861332" y="0"/>
                </a:moveTo>
                <a:lnTo>
                  <a:pt x="1023710" y="22234"/>
                </a:lnTo>
                <a:lnTo>
                  <a:pt x="1058862" y="52409"/>
                </a:lnTo>
                <a:lnTo>
                  <a:pt x="643164" y="542925"/>
                </a:lnTo>
                <a:lnTo>
                  <a:pt x="640669" y="474180"/>
                </a:lnTo>
                <a:lnTo>
                  <a:pt x="633412" y="268627"/>
                </a:lnTo>
                <a:lnTo>
                  <a:pt x="747258" y="134087"/>
                </a:lnTo>
                <a:lnTo>
                  <a:pt x="861332" y="0"/>
                </a:lnTo>
                <a:close/>
              </a:path>
            </a:pathLst>
          </a:custGeom>
          <a:solidFill>
            <a:srgbClr val="0170C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1000"/>
                                        <p:tgtEl>
                                          <p:spTgt spid="23"/>
                                        </p:tgtEl>
                                      </p:cBhvr>
                                    </p:animEffect>
                                  </p:childTnLst>
                                </p:cTn>
                              </p:par>
                            </p:childTnLst>
                          </p:cTn>
                        </p:par>
                        <p:par>
                          <p:cTn id="8" fill="hold">
                            <p:stCondLst>
                              <p:cond delay="1000"/>
                            </p:stCondLst>
                            <p:childTnLst>
                              <p:par>
                                <p:cTn id="9" presetID="2" presetClass="entr" presetSubtype="9"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1"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3987</Words>
  <Application>WWO_openplatform_20200924161515-8e733aaadf</Application>
  <PresentationFormat>宽屏</PresentationFormat>
  <Paragraphs>467</Paragraphs>
  <Slides>22</Slides>
  <Notes>3</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22</vt:i4>
      </vt:variant>
    </vt:vector>
  </HeadingPairs>
  <TitlesOfParts>
    <vt:vector size="46" baseType="lpstr">
      <vt:lpstr>Arial</vt:lpstr>
      <vt:lpstr>宋体</vt:lpstr>
      <vt:lpstr>Wingdings</vt:lpstr>
      <vt:lpstr>方正尚酷简体</vt:lpstr>
      <vt:lpstr>汉仪书宋二KW</vt:lpstr>
      <vt:lpstr>冬青黑体简体中文 W3</vt:lpstr>
      <vt:lpstr>Century Gothic</vt:lpstr>
      <vt:lpstr>Garage Gothic</vt:lpstr>
      <vt:lpstr>微软雅黑</vt:lpstr>
      <vt:lpstr>汉仪旗黑KW 55S</vt:lpstr>
      <vt:lpstr>Arial Narrow</vt:lpstr>
      <vt:lpstr>Times New Roman</vt:lpstr>
      <vt:lpstr>Calibri</vt:lpstr>
      <vt:lpstr>Nexa Light</vt:lpstr>
      <vt:lpstr>Arial</vt:lpstr>
      <vt:lpstr>宋体</vt:lpstr>
      <vt:lpstr>Impact</vt:lpstr>
      <vt:lpstr>汉仪中黑KW</vt:lpstr>
      <vt:lpstr>Microsoft YaHei</vt:lpstr>
      <vt:lpstr>微軟正黑體</vt:lpstr>
      <vt:lpstr>Georgia</vt:lpstr>
      <vt:lpstr>Kingsoft Stress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kobe_w24</dc:creator>
  <cp:lastModifiedBy>上海维湾8号机</cp:lastModifiedBy>
  <dcterms:created xsi:type="dcterms:W3CDTF">2021-12-08T10:23:01Z</dcterms:created>
  <dcterms:modified xsi:type="dcterms:W3CDTF">2021-12-08T10:23:01Z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